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6"/>
  </p:notesMasterIdLst>
  <p:sldIdLst>
    <p:sldId id="256" r:id="rId2"/>
    <p:sldId id="257" r:id="rId3"/>
    <p:sldId id="275" r:id="rId4"/>
    <p:sldId id="276" r:id="rId5"/>
  </p:sldIdLst>
  <p:sldSz cx="9144000" cy="5143500" type="screen16x9"/>
  <p:notesSz cx="6858000" cy="9144000"/>
  <p:embeddedFontLst>
    <p:embeddedFont>
      <p:font typeface="Fredoka One" panose="02000000000000000000" pitchFamily="2" charset="0"/>
      <p:regular r:id="rId7"/>
    </p:embeddedFont>
    <p:embeddedFont>
      <p:font typeface="Red Hat Text" panose="02010600030101010101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A52558-2AA2-49BD-B1AC-1BC5AB6767A5}">
  <a:tblStyle styleId="{7BA52558-2AA2-49BD-B1AC-1BC5AB6767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2406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1" name="Google Shape;8641;g13c673535a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2" name="Google Shape;8642;g13c673535a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8" name="Google Shape;8758;g136b778fc96_1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9" name="Google Shape;8759;g136b778fc96_1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Google Shape;9225;g136b778fc96_1_6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6" name="Google Shape;9226;g136b778fc96_1_6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" name="Google Shape;26;p2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2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59" name="Google Shape;59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91" name="Google Shape;9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2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123" name="Google Shape;123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8" name="Google Shape;138;p2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139" name="Google Shape;139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2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155" name="Google Shape;155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2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171" name="Google Shape;17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6" name="Google Shape;186;p2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187" name="Google Shape;18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2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203" name="Google Shape;203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2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219" name="Google Shape;219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2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235" name="Google Shape;235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" name="Google Shape;250;p2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251" name="Google Shape;25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6" name="Google Shape;266;p2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267" name="Google Shape;26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2" name="Google Shape;282;p2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283" name="Google Shape;283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2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299" name="Google Shape;299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2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315" name="Google Shape;315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2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331" name="Google Shape;33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346;p2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347" name="Google Shape;34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2" name="Google Shape;362;p2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363" name="Google Shape;363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2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379" name="Google Shape;379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4" name="Google Shape;394;p2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395" name="Google Shape;395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2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411" name="Google Shape;411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6" name="Google Shape;426;p2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427" name="Google Shape;427;p2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2"/>
          <p:cNvSpPr txBox="1">
            <a:spLocks noGrp="1"/>
          </p:cNvSpPr>
          <p:nvPr>
            <p:ph type="ctrTitle"/>
          </p:nvPr>
        </p:nvSpPr>
        <p:spPr>
          <a:xfrm>
            <a:off x="964800" y="841400"/>
            <a:ext cx="7214400" cy="20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43" name="Google Shape;443;p2"/>
          <p:cNvSpPr txBox="1">
            <a:spLocks noGrp="1"/>
          </p:cNvSpPr>
          <p:nvPr>
            <p:ph type="subTitle" idx="1"/>
          </p:nvPr>
        </p:nvSpPr>
        <p:spPr>
          <a:xfrm>
            <a:off x="2113650" y="2773325"/>
            <a:ext cx="4916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7" name="Google Shape;937;p4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938" name="Google Shape;938;p4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939" name="Google Shape;93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4" name="Google Shape;954;p4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955" name="Google Shape;95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0" name="Google Shape;970;p4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971" name="Google Shape;971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86" name="Google Shape;986;p4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987" name="Google Shape;987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2" name="Google Shape;1002;p4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1003" name="Google Shape;1003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4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1019" name="Google Shape;101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4" name="Google Shape;1034;p4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1035" name="Google Shape;103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0" name="Google Shape;1050;p4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1051" name="Google Shape;1051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6" name="Google Shape;1066;p4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1067" name="Google Shape;1067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2" name="Google Shape;1082;p4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1083" name="Google Shape;1083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8" name="Google Shape;1098;p4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1099" name="Google Shape;109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4" name="Google Shape;1114;p4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1115" name="Google Shape;111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0" name="Google Shape;1130;p4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1131" name="Google Shape;1131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6" name="Google Shape;1146;p4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1147" name="Google Shape;1147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2" name="Google Shape;1162;p4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1163" name="Google Shape;1163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8" name="Google Shape;1178;p4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1179" name="Google Shape;117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94" name="Google Shape;1194;p4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1195" name="Google Shape;119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0" name="Google Shape;1210;p4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1211" name="Google Shape;1211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2" name="Google Shape;1212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3" name="Google Shape;1213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5" name="Google Shape;1215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1216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1217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1218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9" name="Google Shape;1219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6" name="Google Shape;1226;p4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1227" name="Google Shape;1227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9" name="Google Shape;1229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2" name="Google Shape;1242;p4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1243" name="Google Shape;1243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4" name="Google Shape;1244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5" name="Google Shape;1245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252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253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8" name="Google Shape;1258;p4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1259" name="Google Shape;125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74" name="Google Shape;1274;p4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1275" name="Google Shape;127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0" name="Google Shape;1290;p4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1291" name="Google Shape;1291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6" name="Google Shape;1306;p4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1307" name="Google Shape;1307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2" name="Google Shape;1322;p4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1323" name="Google Shape;1323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8" name="Google Shape;1338;p4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1339" name="Google Shape;1339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4" name="Google Shape;1354;p4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1355" name="Google Shape;1355;p4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70" name="Google Shape;137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71" name="Google Shape;1371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4" name="Google Shape;1864;p6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1865" name="Google Shape;1865;p6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1866" name="Google Shape;186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7" name="Google Shape;186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8" name="Google Shape;186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9" name="Google Shape;186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0" name="Google Shape;187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1" name="Google Shape;187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2" name="Google Shape;187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3" name="Google Shape;187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4" name="Google Shape;187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5" name="Google Shape;187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6" name="Google Shape;187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7" name="Google Shape;187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8" name="Google Shape;187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9" name="Google Shape;187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0" name="Google Shape;188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1" name="Google Shape;1881;p6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1882" name="Google Shape;188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3" name="Google Shape;188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4" name="Google Shape;188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5" name="Google Shape;188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6" name="Google Shape;188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7" name="Google Shape;188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8" name="Google Shape;188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9" name="Google Shape;188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0" name="Google Shape;189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1" name="Google Shape;189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2" name="Google Shape;189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3" name="Google Shape;189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4" name="Google Shape;189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5" name="Google Shape;189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6" name="Google Shape;189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7" name="Google Shape;1897;p6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1898" name="Google Shape;1898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9" name="Google Shape;1899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0" name="Google Shape;1900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1" name="Google Shape;1901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2" name="Google Shape;1902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3" name="Google Shape;1903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4" name="Google Shape;1904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5" name="Google Shape;1905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6" name="Google Shape;1906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7" name="Google Shape;1907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8" name="Google Shape;1908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9" name="Google Shape;1909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0" name="Google Shape;1910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1" name="Google Shape;1911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2" name="Google Shape;1912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13" name="Google Shape;1913;p6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1914" name="Google Shape;1914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9" name="Google Shape;1929;p6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1930" name="Google Shape;1930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5" name="Google Shape;1945;p6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1946" name="Google Shape;194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61" name="Google Shape;1961;p6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1962" name="Google Shape;196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7" name="Google Shape;1977;p6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1978" name="Google Shape;1978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5" name="Google Shape;1985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6" name="Google Shape;1986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7" name="Google Shape;1987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8" name="Google Shape;1988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9" name="Google Shape;1989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0" name="Google Shape;1990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1" name="Google Shape;1991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2" name="Google Shape;1992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93" name="Google Shape;1993;p6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1994" name="Google Shape;1994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5" name="Google Shape;1995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6" name="Google Shape;1996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7" name="Google Shape;1997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8" name="Google Shape;1998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9" name="Google Shape;1999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0" name="Google Shape;2000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1" name="Google Shape;2001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2" name="Google Shape;2002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09" name="Google Shape;2009;p6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2010" name="Google Shape;2010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5" name="Google Shape;2025;p6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2026" name="Google Shape;202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1" name="Google Shape;2041;p6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2042" name="Google Shape;204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57" name="Google Shape;2057;p6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2058" name="Google Shape;2058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3" name="Google Shape;2073;p6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2074" name="Google Shape;2074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6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2090" name="Google Shape;2090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5" name="Google Shape;2105;p6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2106" name="Google Shape;210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1" name="Google Shape;211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1" name="Google Shape;2121;p6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2122" name="Google Shape;212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7" name="Google Shape;2137;p6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2138" name="Google Shape;2138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3" name="Google Shape;2153;p6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2154" name="Google Shape;2154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3" name="Google Shape;2163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9" name="Google Shape;2169;p6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2170" name="Google Shape;2170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5" name="Google Shape;2185;p6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2186" name="Google Shape;218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1" name="Google Shape;2201;p6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2202" name="Google Shape;220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7" name="Google Shape;2217;p6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2218" name="Google Shape;2218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3" name="Google Shape;2233;p6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2234" name="Google Shape;2234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9" name="Google Shape;2249;p6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2250" name="Google Shape;2250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5" name="Google Shape;2265;p6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2266" name="Google Shape;2266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1" name="Google Shape;2281;p6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2282" name="Google Shape;2282;p6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6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6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6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6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6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6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6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6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6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6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6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6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6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6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7" name="Google Shape;2297;p6"/>
          <p:cNvSpPr txBox="1">
            <a:spLocks noGrp="1"/>
          </p:cNvSpPr>
          <p:nvPr>
            <p:ph type="title"/>
          </p:nvPr>
        </p:nvSpPr>
        <p:spPr>
          <a:xfrm>
            <a:off x="715050" y="535000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rgbClr val="EC5042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Fredoka One"/>
              <a:buNone/>
              <a:defRPr sz="3200">
                <a:solidFill>
                  <a:schemeClr val="lt2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2298" name="Google Shape;2298;p6"/>
          <p:cNvSpPr/>
          <p:nvPr/>
        </p:nvSpPr>
        <p:spPr>
          <a:xfrm rot="-1800005">
            <a:off x="-2537398" y="3912555"/>
            <a:ext cx="3971846" cy="2793889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9" name="Google Shape;2299;p6"/>
          <p:cNvGrpSpPr/>
          <p:nvPr/>
        </p:nvGrpSpPr>
        <p:grpSpPr>
          <a:xfrm>
            <a:off x="-79140" y="3514038"/>
            <a:ext cx="597427" cy="916332"/>
            <a:chOff x="-1046865" y="2113588"/>
            <a:chExt cx="597427" cy="916332"/>
          </a:xfrm>
        </p:grpSpPr>
        <p:sp>
          <p:nvSpPr>
            <p:cNvPr id="2300" name="Google Shape;2300;p6"/>
            <p:cNvSpPr/>
            <p:nvPr/>
          </p:nvSpPr>
          <p:spPr>
            <a:xfrm>
              <a:off x="-1003375" y="2724577"/>
              <a:ext cx="217190" cy="302219"/>
            </a:xfrm>
            <a:custGeom>
              <a:avLst/>
              <a:gdLst/>
              <a:ahLst/>
              <a:cxnLst/>
              <a:rect l="l" t="t" r="r" b="b"/>
              <a:pathLst>
                <a:path w="2447" h="3405" extrusionOk="0">
                  <a:moveTo>
                    <a:pt x="1145" y="1"/>
                  </a:moveTo>
                  <a:cubicBezTo>
                    <a:pt x="1131" y="1"/>
                    <a:pt x="1117" y="8"/>
                    <a:pt x="1108" y="21"/>
                  </a:cubicBezTo>
                  <a:lnTo>
                    <a:pt x="1078" y="66"/>
                  </a:lnTo>
                  <a:cubicBezTo>
                    <a:pt x="881" y="347"/>
                    <a:pt x="680" y="638"/>
                    <a:pt x="515" y="945"/>
                  </a:cubicBezTo>
                  <a:cubicBezTo>
                    <a:pt x="443" y="1081"/>
                    <a:pt x="382" y="1219"/>
                    <a:pt x="315" y="1372"/>
                  </a:cubicBezTo>
                  <a:cubicBezTo>
                    <a:pt x="248" y="1524"/>
                    <a:pt x="197" y="1652"/>
                    <a:pt x="154" y="1772"/>
                  </a:cubicBezTo>
                  <a:cubicBezTo>
                    <a:pt x="101" y="1922"/>
                    <a:pt x="63" y="2060"/>
                    <a:pt x="37" y="2194"/>
                  </a:cubicBezTo>
                  <a:cubicBezTo>
                    <a:pt x="10" y="2341"/>
                    <a:pt x="0" y="2483"/>
                    <a:pt x="10" y="2614"/>
                  </a:cubicBezTo>
                  <a:cubicBezTo>
                    <a:pt x="16" y="2685"/>
                    <a:pt x="27" y="2747"/>
                    <a:pt x="43" y="2805"/>
                  </a:cubicBezTo>
                  <a:cubicBezTo>
                    <a:pt x="59" y="2861"/>
                    <a:pt x="83" y="2917"/>
                    <a:pt x="112" y="2971"/>
                  </a:cubicBezTo>
                  <a:cubicBezTo>
                    <a:pt x="165" y="3067"/>
                    <a:pt x="242" y="3153"/>
                    <a:pt x="339" y="3227"/>
                  </a:cubicBezTo>
                  <a:cubicBezTo>
                    <a:pt x="382" y="3260"/>
                    <a:pt x="430" y="3289"/>
                    <a:pt x="483" y="3315"/>
                  </a:cubicBezTo>
                  <a:cubicBezTo>
                    <a:pt x="531" y="3337"/>
                    <a:pt x="582" y="3356"/>
                    <a:pt x="637" y="3371"/>
                  </a:cubicBezTo>
                  <a:cubicBezTo>
                    <a:pt x="716" y="3394"/>
                    <a:pt x="802" y="3405"/>
                    <a:pt x="887" y="3405"/>
                  </a:cubicBezTo>
                  <a:cubicBezTo>
                    <a:pt x="915" y="3405"/>
                    <a:pt x="943" y="3403"/>
                    <a:pt x="971" y="3401"/>
                  </a:cubicBezTo>
                  <a:cubicBezTo>
                    <a:pt x="1087" y="3391"/>
                    <a:pt x="1201" y="3361"/>
                    <a:pt x="1308" y="3310"/>
                  </a:cubicBezTo>
                  <a:cubicBezTo>
                    <a:pt x="1423" y="3256"/>
                    <a:pt x="1529" y="3174"/>
                    <a:pt x="1615" y="3072"/>
                  </a:cubicBezTo>
                  <a:cubicBezTo>
                    <a:pt x="1701" y="2968"/>
                    <a:pt x="1775" y="2845"/>
                    <a:pt x="1848" y="2683"/>
                  </a:cubicBezTo>
                  <a:cubicBezTo>
                    <a:pt x="1909" y="2549"/>
                    <a:pt x="1960" y="2410"/>
                    <a:pt x="2012" y="2268"/>
                  </a:cubicBezTo>
                  <a:cubicBezTo>
                    <a:pt x="2123" y="1953"/>
                    <a:pt x="2192" y="1620"/>
                    <a:pt x="2259" y="1297"/>
                  </a:cubicBezTo>
                  <a:lnTo>
                    <a:pt x="2271" y="1244"/>
                  </a:lnTo>
                  <a:cubicBezTo>
                    <a:pt x="2293" y="1136"/>
                    <a:pt x="2320" y="1009"/>
                    <a:pt x="2350" y="881"/>
                  </a:cubicBezTo>
                  <a:cubicBezTo>
                    <a:pt x="2363" y="830"/>
                    <a:pt x="2378" y="776"/>
                    <a:pt x="2395" y="707"/>
                  </a:cubicBezTo>
                  <a:cubicBezTo>
                    <a:pt x="2403" y="677"/>
                    <a:pt x="2413" y="646"/>
                    <a:pt x="2421" y="616"/>
                  </a:cubicBezTo>
                  <a:cubicBezTo>
                    <a:pt x="2424" y="608"/>
                    <a:pt x="2426" y="602"/>
                    <a:pt x="2429" y="594"/>
                  </a:cubicBezTo>
                  <a:cubicBezTo>
                    <a:pt x="2438" y="568"/>
                    <a:pt x="2446" y="542"/>
                    <a:pt x="2445" y="517"/>
                  </a:cubicBezTo>
                  <a:cubicBezTo>
                    <a:pt x="2445" y="506"/>
                    <a:pt x="2442" y="494"/>
                    <a:pt x="2437" y="485"/>
                  </a:cubicBezTo>
                  <a:cubicBezTo>
                    <a:pt x="2430" y="474"/>
                    <a:pt x="2419" y="464"/>
                    <a:pt x="2408" y="458"/>
                  </a:cubicBezTo>
                  <a:cubicBezTo>
                    <a:pt x="2405" y="456"/>
                    <a:pt x="2402" y="456"/>
                    <a:pt x="2398" y="454"/>
                  </a:cubicBezTo>
                  <a:cubicBezTo>
                    <a:pt x="2393" y="453"/>
                    <a:pt x="2387" y="452"/>
                    <a:pt x="2382" y="452"/>
                  </a:cubicBezTo>
                  <a:cubicBezTo>
                    <a:pt x="2376" y="452"/>
                    <a:pt x="2370" y="453"/>
                    <a:pt x="2365" y="454"/>
                  </a:cubicBezTo>
                  <a:cubicBezTo>
                    <a:pt x="2352" y="456"/>
                    <a:pt x="2342" y="462"/>
                    <a:pt x="2334" y="472"/>
                  </a:cubicBezTo>
                  <a:cubicBezTo>
                    <a:pt x="2331" y="469"/>
                    <a:pt x="2328" y="467"/>
                    <a:pt x="2325" y="466"/>
                  </a:cubicBezTo>
                  <a:cubicBezTo>
                    <a:pt x="2322" y="464"/>
                    <a:pt x="2318" y="464"/>
                    <a:pt x="2315" y="462"/>
                  </a:cubicBezTo>
                  <a:cubicBezTo>
                    <a:pt x="2309" y="462"/>
                    <a:pt x="2301" y="459"/>
                    <a:pt x="2293" y="458"/>
                  </a:cubicBezTo>
                  <a:cubicBezTo>
                    <a:pt x="2288" y="456"/>
                    <a:pt x="2283" y="456"/>
                    <a:pt x="2279" y="454"/>
                  </a:cubicBezTo>
                  <a:cubicBezTo>
                    <a:pt x="2269" y="453"/>
                    <a:pt x="2259" y="450"/>
                    <a:pt x="2250" y="448"/>
                  </a:cubicBezTo>
                  <a:lnTo>
                    <a:pt x="2234" y="445"/>
                  </a:lnTo>
                  <a:cubicBezTo>
                    <a:pt x="2203" y="438"/>
                    <a:pt x="2175" y="432"/>
                    <a:pt x="2144" y="426"/>
                  </a:cubicBezTo>
                  <a:cubicBezTo>
                    <a:pt x="2083" y="411"/>
                    <a:pt x="2018" y="395"/>
                    <a:pt x="1954" y="378"/>
                  </a:cubicBezTo>
                  <a:cubicBezTo>
                    <a:pt x="1890" y="360"/>
                    <a:pt x="1824" y="339"/>
                    <a:pt x="1756" y="315"/>
                  </a:cubicBezTo>
                  <a:cubicBezTo>
                    <a:pt x="1684" y="290"/>
                    <a:pt x="1626" y="267"/>
                    <a:pt x="1573" y="245"/>
                  </a:cubicBezTo>
                  <a:cubicBezTo>
                    <a:pt x="1557" y="237"/>
                    <a:pt x="1540" y="229"/>
                    <a:pt x="1524" y="223"/>
                  </a:cubicBezTo>
                  <a:cubicBezTo>
                    <a:pt x="1476" y="199"/>
                    <a:pt x="1428" y="175"/>
                    <a:pt x="1383" y="149"/>
                  </a:cubicBezTo>
                  <a:cubicBezTo>
                    <a:pt x="1321" y="114"/>
                    <a:pt x="1268" y="79"/>
                    <a:pt x="1222" y="40"/>
                  </a:cubicBezTo>
                  <a:cubicBezTo>
                    <a:pt x="1215" y="36"/>
                    <a:pt x="1209" y="29"/>
                    <a:pt x="1203" y="24"/>
                  </a:cubicBezTo>
                  <a:cubicBezTo>
                    <a:pt x="1198" y="20"/>
                    <a:pt x="1193" y="16"/>
                    <a:pt x="1187" y="13"/>
                  </a:cubicBezTo>
                  <a:cubicBezTo>
                    <a:pt x="1182" y="12"/>
                    <a:pt x="1177" y="10"/>
                    <a:pt x="1172" y="10"/>
                  </a:cubicBezTo>
                  <a:cubicBezTo>
                    <a:pt x="1171" y="8"/>
                    <a:pt x="1169" y="8"/>
                    <a:pt x="1167" y="7"/>
                  </a:cubicBezTo>
                  <a:lnTo>
                    <a:pt x="1164" y="5"/>
                  </a:lnTo>
                  <a:cubicBezTo>
                    <a:pt x="1158" y="2"/>
                    <a:pt x="1152" y="1"/>
                    <a:pt x="114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"/>
            <p:cNvSpPr/>
            <p:nvPr/>
          </p:nvSpPr>
          <p:spPr>
            <a:xfrm>
              <a:off x="-1036303" y="2120954"/>
              <a:ext cx="575947" cy="643492"/>
            </a:xfrm>
            <a:custGeom>
              <a:avLst/>
              <a:gdLst/>
              <a:ahLst/>
              <a:cxnLst/>
              <a:rect l="l" t="t" r="r" b="b"/>
              <a:pathLst>
                <a:path w="6489" h="7250" extrusionOk="0">
                  <a:moveTo>
                    <a:pt x="2853" y="0"/>
                  </a:moveTo>
                  <a:cubicBezTo>
                    <a:pt x="2825" y="2"/>
                    <a:pt x="2801" y="3"/>
                    <a:pt x="2779" y="10"/>
                  </a:cubicBezTo>
                  <a:cubicBezTo>
                    <a:pt x="2752" y="18"/>
                    <a:pt x="2729" y="27"/>
                    <a:pt x="2709" y="38"/>
                  </a:cubicBezTo>
                  <a:cubicBezTo>
                    <a:pt x="2665" y="62"/>
                    <a:pt x="2624" y="94"/>
                    <a:pt x="2582" y="138"/>
                  </a:cubicBezTo>
                  <a:cubicBezTo>
                    <a:pt x="2542" y="179"/>
                    <a:pt x="2506" y="224"/>
                    <a:pt x="2467" y="278"/>
                  </a:cubicBezTo>
                  <a:cubicBezTo>
                    <a:pt x="2405" y="368"/>
                    <a:pt x="2347" y="472"/>
                    <a:pt x="2283" y="606"/>
                  </a:cubicBezTo>
                  <a:cubicBezTo>
                    <a:pt x="2247" y="686"/>
                    <a:pt x="2208" y="774"/>
                    <a:pt x="2168" y="876"/>
                  </a:cubicBezTo>
                  <a:cubicBezTo>
                    <a:pt x="2092" y="1071"/>
                    <a:pt x="2016" y="1286"/>
                    <a:pt x="1940" y="1532"/>
                  </a:cubicBezTo>
                  <a:cubicBezTo>
                    <a:pt x="1834" y="1877"/>
                    <a:pt x="1741" y="2232"/>
                    <a:pt x="1653" y="2574"/>
                  </a:cubicBezTo>
                  <a:cubicBezTo>
                    <a:pt x="1628" y="2675"/>
                    <a:pt x="1602" y="2774"/>
                    <a:pt x="1575" y="2875"/>
                  </a:cubicBezTo>
                  <a:cubicBezTo>
                    <a:pt x="1554" y="2844"/>
                    <a:pt x="1532" y="2814"/>
                    <a:pt x="1510" y="2785"/>
                  </a:cubicBezTo>
                  <a:cubicBezTo>
                    <a:pt x="1436" y="2691"/>
                    <a:pt x="1366" y="2606"/>
                    <a:pt x="1291" y="2529"/>
                  </a:cubicBezTo>
                  <a:cubicBezTo>
                    <a:pt x="1222" y="2454"/>
                    <a:pt x="1145" y="2382"/>
                    <a:pt x="1067" y="2314"/>
                  </a:cubicBezTo>
                  <a:cubicBezTo>
                    <a:pt x="987" y="2245"/>
                    <a:pt x="913" y="2189"/>
                    <a:pt x="840" y="2143"/>
                  </a:cubicBezTo>
                  <a:cubicBezTo>
                    <a:pt x="793" y="2114"/>
                    <a:pt x="750" y="2090"/>
                    <a:pt x="709" y="2071"/>
                  </a:cubicBezTo>
                  <a:cubicBezTo>
                    <a:pt x="664" y="2048"/>
                    <a:pt x="617" y="2032"/>
                    <a:pt x="574" y="2019"/>
                  </a:cubicBezTo>
                  <a:cubicBezTo>
                    <a:pt x="525" y="2005"/>
                    <a:pt x="480" y="1997"/>
                    <a:pt x="438" y="1995"/>
                  </a:cubicBezTo>
                  <a:cubicBezTo>
                    <a:pt x="429" y="1995"/>
                    <a:pt x="420" y="1994"/>
                    <a:pt x="411" y="1994"/>
                  </a:cubicBezTo>
                  <a:cubicBezTo>
                    <a:pt x="375" y="1994"/>
                    <a:pt x="340" y="1999"/>
                    <a:pt x="306" y="2008"/>
                  </a:cubicBezTo>
                  <a:cubicBezTo>
                    <a:pt x="266" y="2018"/>
                    <a:pt x="229" y="2032"/>
                    <a:pt x="195" y="2053"/>
                  </a:cubicBezTo>
                  <a:cubicBezTo>
                    <a:pt x="168" y="2071"/>
                    <a:pt x="141" y="2095"/>
                    <a:pt x="117" y="2122"/>
                  </a:cubicBezTo>
                  <a:cubicBezTo>
                    <a:pt x="98" y="2146"/>
                    <a:pt x="80" y="2174"/>
                    <a:pt x="64" y="2211"/>
                  </a:cubicBezTo>
                  <a:cubicBezTo>
                    <a:pt x="58" y="2226"/>
                    <a:pt x="53" y="2240"/>
                    <a:pt x="48" y="2254"/>
                  </a:cubicBezTo>
                  <a:cubicBezTo>
                    <a:pt x="43" y="2266"/>
                    <a:pt x="39" y="2277"/>
                    <a:pt x="34" y="2288"/>
                  </a:cubicBezTo>
                  <a:cubicBezTo>
                    <a:pt x="7" y="2366"/>
                    <a:pt x="0" y="2457"/>
                    <a:pt x="13" y="2565"/>
                  </a:cubicBezTo>
                  <a:cubicBezTo>
                    <a:pt x="15" y="2571"/>
                    <a:pt x="15" y="2577"/>
                    <a:pt x="16" y="2584"/>
                  </a:cubicBezTo>
                  <a:cubicBezTo>
                    <a:pt x="19" y="2653"/>
                    <a:pt x="29" y="2728"/>
                    <a:pt x="45" y="2812"/>
                  </a:cubicBezTo>
                  <a:cubicBezTo>
                    <a:pt x="47" y="2820"/>
                    <a:pt x="51" y="2827"/>
                    <a:pt x="58" y="2830"/>
                  </a:cubicBezTo>
                  <a:cubicBezTo>
                    <a:pt x="63" y="2832"/>
                    <a:pt x="66" y="2832"/>
                    <a:pt x="71" y="2832"/>
                  </a:cubicBezTo>
                  <a:cubicBezTo>
                    <a:pt x="75" y="2830"/>
                    <a:pt x="79" y="2828"/>
                    <a:pt x="82" y="2825"/>
                  </a:cubicBezTo>
                  <a:cubicBezTo>
                    <a:pt x="85" y="2833"/>
                    <a:pt x="88" y="2840"/>
                    <a:pt x="90" y="2848"/>
                  </a:cubicBezTo>
                  <a:cubicBezTo>
                    <a:pt x="125" y="2932"/>
                    <a:pt x="170" y="3012"/>
                    <a:pt x="224" y="3083"/>
                  </a:cubicBezTo>
                  <a:cubicBezTo>
                    <a:pt x="245" y="3111"/>
                    <a:pt x="269" y="3139"/>
                    <a:pt x="293" y="3166"/>
                  </a:cubicBezTo>
                  <a:cubicBezTo>
                    <a:pt x="302" y="3177"/>
                    <a:pt x="314" y="3188"/>
                    <a:pt x="323" y="3199"/>
                  </a:cubicBezTo>
                  <a:cubicBezTo>
                    <a:pt x="366" y="3249"/>
                    <a:pt x="403" y="3294"/>
                    <a:pt x="437" y="3335"/>
                  </a:cubicBezTo>
                  <a:cubicBezTo>
                    <a:pt x="514" y="3431"/>
                    <a:pt x="576" y="3517"/>
                    <a:pt x="627" y="3602"/>
                  </a:cubicBezTo>
                  <a:lnTo>
                    <a:pt x="622" y="3591"/>
                  </a:lnTo>
                  <a:lnTo>
                    <a:pt x="622" y="3591"/>
                  </a:lnTo>
                  <a:cubicBezTo>
                    <a:pt x="656" y="3649"/>
                    <a:pt x="686" y="3706"/>
                    <a:pt x="713" y="3764"/>
                  </a:cubicBezTo>
                  <a:cubicBezTo>
                    <a:pt x="739" y="3818"/>
                    <a:pt x="761" y="3876"/>
                    <a:pt x="781" y="3940"/>
                  </a:cubicBezTo>
                  <a:cubicBezTo>
                    <a:pt x="816" y="4058"/>
                    <a:pt x="835" y="4184"/>
                    <a:pt x="838" y="4315"/>
                  </a:cubicBezTo>
                  <a:lnTo>
                    <a:pt x="840" y="4309"/>
                  </a:lnTo>
                  <a:lnTo>
                    <a:pt x="840" y="4309"/>
                  </a:lnTo>
                  <a:cubicBezTo>
                    <a:pt x="840" y="4382"/>
                    <a:pt x="838" y="4458"/>
                    <a:pt x="835" y="4531"/>
                  </a:cubicBezTo>
                  <a:cubicBezTo>
                    <a:pt x="835" y="4554"/>
                    <a:pt x="833" y="4577"/>
                    <a:pt x="833" y="4600"/>
                  </a:cubicBezTo>
                  <a:cubicBezTo>
                    <a:pt x="830" y="4709"/>
                    <a:pt x="828" y="4800"/>
                    <a:pt x="832" y="4886"/>
                  </a:cubicBezTo>
                  <a:cubicBezTo>
                    <a:pt x="835" y="4990"/>
                    <a:pt x="844" y="5072"/>
                    <a:pt x="860" y="5148"/>
                  </a:cubicBezTo>
                  <a:cubicBezTo>
                    <a:pt x="878" y="5238"/>
                    <a:pt x="908" y="5321"/>
                    <a:pt x="948" y="5398"/>
                  </a:cubicBezTo>
                  <a:cubicBezTo>
                    <a:pt x="971" y="5439"/>
                    <a:pt x="996" y="5479"/>
                    <a:pt x="1025" y="5516"/>
                  </a:cubicBezTo>
                  <a:cubicBezTo>
                    <a:pt x="1052" y="5551"/>
                    <a:pt x="1084" y="5585"/>
                    <a:pt x="1126" y="5623"/>
                  </a:cubicBezTo>
                  <a:cubicBezTo>
                    <a:pt x="1132" y="5628"/>
                    <a:pt x="1137" y="5633"/>
                    <a:pt x="1142" y="5637"/>
                  </a:cubicBezTo>
                  <a:lnTo>
                    <a:pt x="1135" y="5639"/>
                  </a:lnTo>
                  <a:lnTo>
                    <a:pt x="1095" y="5652"/>
                  </a:lnTo>
                  <a:cubicBezTo>
                    <a:pt x="1028" y="5671"/>
                    <a:pt x="960" y="5692"/>
                    <a:pt x="897" y="5722"/>
                  </a:cubicBezTo>
                  <a:cubicBezTo>
                    <a:pt x="860" y="5741"/>
                    <a:pt x="830" y="5764"/>
                    <a:pt x="804" y="5789"/>
                  </a:cubicBezTo>
                  <a:cubicBezTo>
                    <a:pt x="779" y="5818"/>
                    <a:pt x="761" y="5852"/>
                    <a:pt x="752" y="5888"/>
                  </a:cubicBezTo>
                  <a:cubicBezTo>
                    <a:pt x="744" y="5928"/>
                    <a:pt x="744" y="5973"/>
                    <a:pt x="755" y="6028"/>
                  </a:cubicBezTo>
                  <a:cubicBezTo>
                    <a:pt x="763" y="6069"/>
                    <a:pt x="777" y="6111"/>
                    <a:pt x="798" y="6154"/>
                  </a:cubicBezTo>
                  <a:cubicBezTo>
                    <a:pt x="832" y="6229"/>
                    <a:pt x="884" y="6303"/>
                    <a:pt x="955" y="6373"/>
                  </a:cubicBezTo>
                  <a:cubicBezTo>
                    <a:pt x="1102" y="6523"/>
                    <a:pt x="1286" y="6627"/>
                    <a:pt x="1430" y="6702"/>
                  </a:cubicBezTo>
                  <a:cubicBezTo>
                    <a:pt x="1466" y="6721"/>
                    <a:pt x="1506" y="6741"/>
                    <a:pt x="1550" y="6761"/>
                  </a:cubicBezTo>
                  <a:cubicBezTo>
                    <a:pt x="1633" y="6800"/>
                    <a:pt x="1716" y="6837"/>
                    <a:pt x="1809" y="6877"/>
                  </a:cubicBezTo>
                  <a:cubicBezTo>
                    <a:pt x="2080" y="6995"/>
                    <a:pt x="2311" y="7080"/>
                    <a:pt x="2530" y="7142"/>
                  </a:cubicBezTo>
                  <a:cubicBezTo>
                    <a:pt x="2688" y="7187"/>
                    <a:pt x="2829" y="7217"/>
                    <a:pt x="2958" y="7233"/>
                  </a:cubicBezTo>
                  <a:cubicBezTo>
                    <a:pt x="3039" y="7244"/>
                    <a:pt x="3115" y="7250"/>
                    <a:pt x="3186" y="7250"/>
                  </a:cubicBezTo>
                  <a:cubicBezTo>
                    <a:pt x="3246" y="7250"/>
                    <a:pt x="3303" y="7246"/>
                    <a:pt x="3356" y="7238"/>
                  </a:cubicBezTo>
                  <a:cubicBezTo>
                    <a:pt x="3487" y="7219"/>
                    <a:pt x="3596" y="7176"/>
                    <a:pt x="3682" y="7107"/>
                  </a:cubicBezTo>
                  <a:cubicBezTo>
                    <a:pt x="3727" y="7072"/>
                    <a:pt x="3767" y="7027"/>
                    <a:pt x="3801" y="6977"/>
                  </a:cubicBezTo>
                  <a:cubicBezTo>
                    <a:pt x="3847" y="6905"/>
                    <a:pt x="3877" y="6829"/>
                    <a:pt x="3887" y="6753"/>
                  </a:cubicBezTo>
                  <a:cubicBezTo>
                    <a:pt x="3892" y="6718"/>
                    <a:pt x="3890" y="6683"/>
                    <a:pt x="3889" y="6659"/>
                  </a:cubicBezTo>
                  <a:cubicBezTo>
                    <a:pt x="3887" y="6635"/>
                    <a:pt x="3882" y="6610"/>
                    <a:pt x="3874" y="6579"/>
                  </a:cubicBezTo>
                  <a:lnTo>
                    <a:pt x="3873" y="6570"/>
                  </a:lnTo>
                  <a:cubicBezTo>
                    <a:pt x="3964" y="6523"/>
                    <a:pt x="4050" y="6462"/>
                    <a:pt x="4130" y="6392"/>
                  </a:cubicBezTo>
                  <a:cubicBezTo>
                    <a:pt x="4223" y="6311"/>
                    <a:pt x="4306" y="6215"/>
                    <a:pt x="4381" y="6104"/>
                  </a:cubicBezTo>
                  <a:cubicBezTo>
                    <a:pt x="4453" y="6002"/>
                    <a:pt x="4514" y="5888"/>
                    <a:pt x="4573" y="5780"/>
                  </a:cubicBezTo>
                  <a:lnTo>
                    <a:pt x="4590" y="5745"/>
                  </a:lnTo>
                  <a:cubicBezTo>
                    <a:pt x="4672" y="5598"/>
                    <a:pt x="4736" y="5476"/>
                    <a:pt x="4793" y="5366"/>
                  </a:cubicBezTo>
                  <a:cubicBezTo>
                    <a:pt x="4841" y="5273"/>
                    <a:pt x="4888" y="5180"/>
                    <a:pt x="4934" y="5088"/>
                  </a:cubicBezTo>
                  <a:lnTo>
                    <a:pt x="4989" y="4980"/>
                  </a:lnTo>
                  <a:cubicBezTo>
                    <a:pt x="5105" y="4755"/>
                    <a:pt x="5249" y="4472"/>
                    <a:pt x="5396" y="4207"/>
                  </a:cubicBezTo>
                  <a:lnTo>
                    <a:pt x="5396" y="4207"/>
                  </a:lnTo>
                  <a:lnTo>
                    <a:pt x="5391" y="4213"/>
                  </a:lnTo>
                  <a:cubicBezTo>
                    <a:pt x="5486" y="4045"/>
                    <a:pt x="5571" y="3900"/>
                    <a:pt x="5650" y="3767"/>
                  </a:cubicBezTo>
                  <a:cubicBezTo>
                    <a:pt x="5695" y="3695"/>
                    <a:pt x="5742" y="3620"/>
                    <a:pt x="5791" y="3545"/>
                  </a:cubicBezTo>
                  <a:lnTo>
                    <a:pt x="5794" y="3540"/>
                  </a:lnTo>
                  <a:cubicBezTo>
                    <a:pt x="5814" y="3508"/>
                    <a:pt x="5834" y="3476"/>
                    <a:pt x="5855" y="3447"/>
                  </a:cubicBezTo>
                  <a:cubicBezTo>
                    <a:pt x="5884" y="3409"/>
                    <a:pt x="5914" y="3370"/>
                    <a:pt x="5943" y="3334"/>
                  </a:cubicBezTo>
                  <a:lnTo>
                    <a:pt x="5965" y="3303"/>
                  </a:lnTo>
                  <a:cubicBezTo>
                    <a:pt x="6017" y="3241"/>
                    <a:pt x="6065" y="3179"/>
                    <a:pt x="6113" y="3115"/>
                  </a:cubicBezTo>
                  <a:cubicBezTo>
                    <a:pt x="6208" y="2987"/>
                    <a:pt x="6317" y="2833"/>
                    <a:pt x="6399" y="2667"/>
                  </a:cubicBezTo>
                  <a:cubicBezTo>
                    <a:pt x="6437" y="2590"/>
                    <a:pt x="6461" y="2518"/>
                    <a:pt x="6475" y="2448"/>
                  </a:cubicBezTo>
                  <a:cubicBezTo>
                    <a:pt x="6488" y="2376"/>
                    <a:pt x="6483" y="2307"/>
                    <a:pt x="6459" y="2250"/>
                  </a:cubicBezTo>
                  <a:cubicBezTo>
                    <a:pt x="6448" y="2221"/>
                    <a:pt x="6429" y="2194"/>
                    <a:pt x="6408" y="2171"/>
                  </a:cubicBezTo>
                  <a:cubicBezTo>
                    <a:pt x="6392" y="2157"/>
                    <a:pt x="6380" y="2146"/>
                    <a:pt x="6367" y="2136"/>
                  </a:cubicBezTo>
                  <a:cubicBezTo>
                    <a:pt x="6354" y="2128"/>
                    <a:pt x="6340" y="2120"/>
                    <a:pt x="6324" y="2112"/>
                  </a:cubicBezTo>
                  <a:lnTo>
                    <a:pt x="6319" y="2109"/>
                  </a:lnTo>
                  <a:lnTo>
                    <a:pt x="6314" y="2107"/>
                  </a:lnTo>
                  <a:cubicBezTo>
                    <a:pt x="6271" y="2088"/>
                    <a:pt x="6224" y="2080"/>
                    <a:pt x="6192" y="2077"/>
                  </a:cubicBezTo>
                  <a:cubicBezTo>
                    <a:pt x="6166" y="2073"/>
                    <a:pt x="6138" y="2071"/>
                    <a:pt x="6109" y="2071"/>
                  </a:cubicBezTo>
                  <a:cubicBezTo>
                    <a:pt x="6095" y="2071"/>
                    <a:pt x="6080" y="2072"/>
                    <a:pt x="6065" y="2072"/>
                  </a:cubicBezTo>
                  <a:cubicBezTo>
                    <a:pt x="5919" y="2082"/>
                    <a:pt x="5772" y="2152"/>
                    <a:pt x="5625" y="2280"/>
                  </a:cubicBezTo>
                  <a:cubicBezTo>
                    <a:pt x="5476" y="2410"/>
                    <a:pt x="5355" y="2573"/>
                    <a:pt x="5254" y="2716"/>
                  </a:cubicBezTo>
                  <a:cubicBezTo>
                    <a:pt x="5190" y="2809"/>
                    <a:pt x="5128" y="2905"/>
                    <a:pt x="5067" y="2998"/>
                  </a:cubicBezTo>
                  <a:cubicBezTo>
                    <a:pt x="5024" y="3065"/>
                    <a:pt x="4981" y="3132"/>
                    <a:pt x="4937" y="3198"/>
                  </a:cubicBezTo>
                  <a:cubicBezTo>
                    <a:pt x="4889" y="3270"/>
                    <a:pt x="4841" y="3338"/>
                    <a:pt x="4789" y="3402"/>
                  </a:cubicBezTo>
                  <a:cubicBezTo>
                    <a:pt x="4798" y="3353"/>
                    <a:pt x="4805" y="3303"/>
                    <a:pt x="4809" y="3254"/>
                  </a:cubicBezTo>
                  <a:cubicBezTo>
                    <a:pt x="4813" y="3201"/>
                    <a:pt x="4813" y="3143"/>
                    <a:pt x="4809" y="3078"/>
                  </a:cubicBezTo>
                  <a:cubicBezTo>
                    <a:pt x="4801" y="2952"/>
                    <a:pt x="4774" y="2848"/>
                    <a:pt x="4730" y="2761"/>
                  </a:cubicBezTo>
                  <a:cubicBezTo>
                    <a:pt x="4707" y="2720"/>
                    <a:pt x="4682" y="2683"/>
                    <a:pt x="4651" y="2654"/>
                  </a:cubicBezTo>
                  <a:cubicBezTo>
                    <a:pt x="4635" y="2638"/>
                    <a:pt x="4621" y="2624"/>
                    <a:pt x="4605" y="2614"/>
                  </a:cubicBezTo>
                  <a:cubicBezTo>
                    <a:pt x="4587" y="2600"/>
                    <a:pt x="4568" y="2590"/>
                    <a:pt x="4550" y="2581"/>
                  </a:cubicBezTo>
                  <a:cubicBezTo>
                    <a:pt x="4547" y="2579"/>
                    <a:pt x="4544" y="2577"/>
                    <a:pt x="4541" y="2576"/>
                  </a:cubicBezTo>
                  <a:cubicBezTo>
                    <a:pt x="4493" y="2553"/>
                    <a:pt x="4436" y="2542"/>
                    <a:pt x="4375" y="2542"/>
                  </a:cubicBezTo>
                  <a:cubicBezTo>
                    <a:pt x="4360" y="2542"/>
                    <a:pt x="4345" y="2543"/>
                    <a:pt x="4330" y="2544"/>
                  </a:cubicBezTo>
                  <a:cubicBezTo>
                    <a:pt x="4258" y="2550"/>
                    <a:pt x="4181" y="2576"/>
                    <a:pt x="4103" y="2619"/>
                  </a:cubicBezTo>
                  <a:cubicBezTo>
                    <a:pt x="4008" y="2672"/>
                    <a:pt x="3921" y="2745"/>
                    <a:pt x="3850" y="2832"/>
                  </a:cubicBezTo>
                  <a:cubicBezTo>
                    <a:pt x="3860" y="2756"/>
                    <a:pt x="3861" y="2688"/>
                    <a:pt x="3857" y="2621"/>
                  </a:cubicBezTo>
                  <a:cubicBezTo>
                    <a:pt x="3853" y="2577"/>
                    <a:pt x="3844" y="2534"/>
                    <a:pt x="3831" y="2486"/>
                  </a:cubicBezTo>
                  <a:cubicBezTo>
                    <a:pt x="3813" y="2429"/>
                    <a:pt x="3794" y="2384"/>
                    <a:pt x="3770" y="2344"/>
                  </a:cubicBezTo>
                  <a:cubicBezTo>
                    <a:pt x="3756" y="2320"/>
                    <a:pt x="3741" y="2301"/>
                    <a:pt x="3727" y="2282"/>
                  </a:cubicBezTo>
                  <a:cubicBezTo>
                    <a:pt x="3711" y="2264"/>
                    <a:pt x="3694" y="2246"/>
                    <a:pt x="3673" y="2227"/>
                  </a:cubicBezTo>
                  <a:cubicBezTo>
                    <a:pt x="3646" y="2205"/>
                    <a:pt x="3615" y="2184"/>
                    <a:pt x="3580" y="2168"/>
                  </a:cubicBezTo>
                  <a:cubicBezTo>
                    <a:pt x="3570" y="2163"/>
                    <a:pt x="3561" y="2160"/>
                    <a:pt x="3553" y="2157"/>
                  </a:cubicBezTo>
                  <a:cubicBezTo>
                    <a:pt x="3504" y="2138"/>
                    <a:pt x="3452" y="2128"/>
                    <a:pt x="3397" y="2128"/>
                  </a:cubicBezTo>
                  <a:cubicBezTo>
                    <a:pt x="3352" y="2128"/>
                    <a:pt x="3306" y="2134"/>
                    <a:pt x="3260" y="2147"/>
                  </a:cubicBezTo>
                  <a:cubicBezTo>
                    <a:pt x="3214" y="2160"/>
                    <a:pt x="3174" y="2178"/>
                    <a:pt x="3136" y="2202"/>
                  </a:cubicBezTo>
                  <a:cubicBezTo>
                    <a:pt x="3099" y="2222"/>
                    <a:pt x="3064" y="2250"/>
                    <a:pt x="3030" y="2280"/>
                  </a:cubicBezTo>
                  <a:cubicBezTo>
                    <a:pt x="2969" y="2336"/>
                    <a:pt x="2913" y="2405"/>
                    <a:pt x="2857" y="2489"/>
                  </a:cubicBezTo>
                  <a:cubicBezTo>
                    <a:pt x="2840" y="2520"/>
                    <a:pt x="2821" y="2549"/>
                    <a:pt x="2803" y="2582"/>
                  </a:cubicBezTo>
                  <a:lnTo>
                    <a:pt x="2806" y="2571"/>
                  </a:lnTo>
                  <a:lnTo>
                    <a:pt x="2809" y="2561"/>
                  </a:lnTo>
                  <a:cubicBezTo>
                    <a:pt x="2841" y="2441"/>
                    <a:pt x="2873" y="2317"/>
                    <a:pt x="2907" y="2179"/>
                  </a:cubicBezTo>
                  <a:cubicBezTo>
                    <a:pt x="2958" y="1960"/>
                    <a:pt x="3009" y="1725"/>
                    <a:pt x="3072" y="1417"/>
                  </a:cubicBezTo>
                  <a:cubicBezTo>
                    <a:pt x="3076" y="1391"/>
                    <a:pt x="3081" y="1364"/>
                    <a:pt x="3086" y="1337"/>
                  </a:cubicBezTo>
                  <a:cubicBezTo>
                    <a:pt x="3100" y="1270"/>
                    <a:pt x="3113" y="1199"/>
                    <a:pt x="3129" y="1129"/>
                  </a:cubicBezTo>
                  <a:lnTo>
                    <a:pt x="3145" y="1065"/>
                  </a:lnTo>
                  <a:cubicBezTo>
                    <a:pt x="3158" y="1011"/>
                    <a:pt x="3171" y="956"/>
                    <a:pt x="3182" y="902"/>
                  </a:cubicBezTo>
                  <a:cubicBezTo>
                    <a:pt x="3203" y="806"/>
                    <a:pt x="3215" y="728"/>
                    <a:pt x="3223" y="652"/>
                  </a:cubicBezTo>
                  <a:cubicBezTo>
                    <a:pt x="3233" y="560"/>
                    <a:pt x="3231" y="478"/>
                    <a:pt x="3222" y="403"/>
                  </a:cubicBezTo>
                  <a:cubicBezTo>
                    <a:pt x="3217" y="366"/>
                    <a:pt x="3207" y="328"/>
                    <a:pt x="3193" y="286"/>
                  </a:cubicBezTo>
                  <a:cubicBezTo>
                    <a:pt x="3182" y="253"/>
                    <a:pt x="3166" y="219"/>
                    <a:pt x="3142" y="182"/>
                  </a:cubicBezTo>
                  <a:cubicBezTo>
                    <a:pt x="3126" y="158"/>
                    <a:pt x="3105" y="133"/>
                    <a:pt x="3076" y="106"/>
                  </a:cubicBezTo>
                  <a:cubicBezTo>
                    <a:pt x="3049" y="80"/>
                    <a:pt x="3027" y="61"/>
                    <a:pt x="3003" y="46"/>
                  </a:cubicBezTo>
                  <a:cubicBezTo>
                    <a:pt x="2992" y="40"/>
                    <a:pt x="2980" y="34"/>
                    <a:pt x="2969" y="29"/>
                  </a:cubicBezTo>
                  <a:lnTo>
                    <a:pt x="2968" y="27"/>
                  </a:lnTo>
                  <a:cubicBezTo>
                    <a:pt x="2929" y="10"/>
                    <a:pt x="2891" y="0"/>
                    <a:pt x="28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"/>
            <p:cNvSpPr/>
            <p:nvPr/>
          </p:nvSpPr>
          <p:spPr>
            <a:xfrm>
              <a:off x="-1046865" y="2113588"/>
              <a:ext cx="597427" cy="916332"/>
            </a:xfrm>
            <a:custGeom>
              <a:avLst/>
              <a:gdLst/>
              <a:ahLst/>
              <a:cxnLst/>
              <a:rect l="l" t="t" r="r" b="b"/>
              <a:pathLst>
                <a:path w="6731" h="10324" extrusionOk="0">
                  <a:moveTo>
                    <a:pt x="3153" y="1288"/>
                  </a:moveTo>
                  <a:cubicBezTo>
                    <a:pt x="3152" y="1289"/>
                    <a:pt x="3152" y="1289"/>
                    <a:pt x="3152" y="1290"/>
                  </a:cubicBezTo>
                  <a:cubicBezTo>
                    <a:pt x="3152" y="1290"/>
                    <a:pt x="3153" y="1289"/>
                    <a:pt x="3153" y="1288"/>
                  </a:cubicBezTo>
                  <a:close/>
                  <a:moveTo>
                    <a:pt x="3150" y="1301"/>
                  </a:moveTo>
                  <a:cubicBezTo>
                    <a:pt x="3149" y="1302"/>
                    <a:pt x="3149" y="1305"/>
                    <a:pt x="3149" y="1306"/>
                  </a:cubicBezTo>
                  <a:cubicBezTo>
                    <a:pt x="3149" y="1305"/>
                    <a:pt x="3149" y="1303"/>
                    <a:pt x="3150" y="1301"/>
                  </a:cubicBezTo>
                  <a:close/>
                  <a:moveTo>
                    <a:pt x="4481" y="2628"/>
                  </a:moveTo>
                  <a:cubicBezTo>
                    <a:pt x="4513" y="2628"/>
                    <a:pt x="4545" y="2632"/>
                    <a:pt x="4577" y="2638"/>
                  </a:cubicBezTo>
                  <a:cubicBezTo>
                    <a:pt x="4609" y="2646"/>
                    <a:pt x="4637" y="2659"/>
                    <a:pt x="4666" y="2673"/>
                  </a:cubicBezTo>
                  <a:cubicBezTo>
                    <a:pt x="4700" y="2692"/>
                    <a:pt x="4730" y="2716"/>
                    <a:pt x="4759" y="2744"/>
                  </a:cubicBezTo>
                  <a:cubicBezTo>
                    <a:pt x="4788" y="2772"/>
                    <a:pt x="4815" y="2806"/>
                    <a:pt x="4836" y="2841"/>
                  </a:cubicBezTo>
                  <a:cubicBezTo>
                    <a:pt x="4855" y="2873"/>
                    <a:pt x="4869" y="2907"/>
                    <a:pt x="4881" y="2940"/>
                  </a:cubicBezTo>
                  <a:cubicBezTo>
                    <a:pt x="4892" y="2982"/>
                    <a:pt x="4898" y="3023"/>
                    <a:pt x="4900" y="3065"/>
                  </a:cubicBezTo>
                  <a:cubicBezTo>
                    <a:pt x="4901" y="3135"/>
                    <a:pt x="4892" y="3204"/>
                    <a:pt x="4876" y="3271"/>
                  </a:cubicBezTo>
                  <a:cubicBezTo>
                    <a:pt x="4828" y="3463"/>
                    <a:pt x="4737" y="3640"/>
                    <a:pt x="4644" y="3813"/>
                  </a:cubicBezTo>
                  <a:cubicBezTo>
                    <a:pt x="4602" y="3891"/>
                    <a:pt x="4558" y="3967"/>
                    <a:pt x="4518" y="4045"/>
                  </a:cubicBezTo>
                  <a:cubicBezTo>
                    <a:pt x="4471" y="4134"/>
                    <a:pt x="4428" y="4224"/>
                    <a:pt x="4380" y="4312"/>
                  </a:cubicBezTo>
                  <a:lnTo>
                    <a:pt x="4380" y="4314"/>
                  </a:lnTo>
                  <a:cubicBezTo>
                    <a:pt x="4380" y="4314"/>
                    <a:pt x="4378" y="4315"/>
                    <a:pt x="4378" y="4317"/>
                  </a:cubicBezTo>
                  <a:cubicBezTo>
                    <a:pt x="4378" y="4315"/>
                    <a:pt x="4378" y="4315"/>
                    <a:pt x="4378" y="4315"/>
                  </a:cubicBezTo>
                  <a:lnTo>
                    <a:pt x="4375" y="4322"/>
                  </a:lnTo>
                  <a:cubicBezTo>
                    <a:pt x="4377" y="4320"/>
                    <a:pt x="4377" y="4318"/>
                    <a:pt x="4378" y="4317"/>
                  </a:cubicBezTo>
                  <a:lnTo>
                    <a:pt x="4378" y="4317"/>
                  </a:lnTo>
                  <a:cubicBezTo>
                    <a:pt x="4319" y="4422"/>
                    <a:pt x="4252" y="4525"/>
                    <a:pt x="4169" y="4613"/>
                  </a:cubicBezTo>
                  <a:cubicBezTo>
                    <a:pt x="4129" y="4652"/>
                    <a:pt x="4086" y="4688"/>
                    <a:pt x="4040" y="4716"/>
                  </a:cubicBezTo>
                  <a:cubicBezTo>
                    <a:pt x="4003" y="4737"/>
                    <a:pt x="3964" y="4755"/>
                    <a:pt x="3924" y="4768"/>
                  </a:cubicBezTo>
                  <a:cubicBezTo>
                    <a:pt x="3881" y="4780"/>
                    <a:pt x="3837" y="4787"/>
                    <a:pt x="3790" y="4788"/>
                  </a:cubicBezTo>
                  <a:cubicBezTo>
                    <a:pt x="3739" y="4788"/>
                    <a:pt x="3688" y="4785"/>
                    <a:pt x="3637" y="4774"/>
                  </a:cubicBezTo>
                  <a:cubicBezTo>
                    <a:pt x="3606" y="4766"/>
                    <a:pt x="3577" y="4755"/>
                    <a:pt x="3549" y="4740"/>
                  </a:cubicBezTo>
                  <a:cubicBezTo>
                    <a:pt x="3530" y="4728"/>
                    <a:pt x="3510" y="4715"/>
                    <a:pt x="3493" y="4699"/>
                  </a:cubicBezTo>
                  <a:cubicBezTo>
                    <a:pt x="3478" y="4684"/>
                    <a:pt x="3466" y="4668"/>
                    <a:pt x="3456" y="4651"/>
                  </a:cubicBezTo>
                  <a:cubicBezTo>
                    <a:pt x="3445" y="4632"/>
                    <a:pt x="3435" y="4611"/>
                    <a:pt x="3429" y="4589"/>
                  </a:cubicBezTo>
                  <a:cubicBezTo>
                    <a:pt x="3421" y="4560"/>
                    <a:pt x="3416" y="4531"/>
                    <a:pt x="3414" y="4501"/>
                  </a:cubicBezTo>
                  <a:cubicBezTo>
                    <a:pt x="3414" y="4453"/>
                    <a:pt x="3421" y="4403"/>
                    <a:pt x="3432" y="4355"/>
                  </a:cubicBezTo>
                  <a:cubicBezTo>
                    <a:pt x="3438" y="4331"/>
                    <a:pt x="3445" y="4309"/>
                    <a:pt x="3453" y="4286"/>
                  </a:cubicBezTo>
                  <a:cubicBezTo>
                    <a:pt x="3456" y="4282"/>
                    <a:pt x="3459" y="4277"/>
                    <a:pt x="3464" y="4272"/>
                  </a:cubicBezTo>
                  <a:cubicBezTo>
                    <a:pt x="3526" y="4182"/>
                    <a:pt x="3577" y="4085"/>
                    <a:pt x="3624" y="3986"/>
                  </a:cubicBezTo>
                  <a:cubicBezTo>
                    <a:pt x="3665" y="3898"/>
                    <a:pt x="3701" y="3808"/>
                    <a:pt x="3737" y="3719"/>
                  </a:cubicBezTo>
                  <a:cubicBezTo>
                    <a:pt x="3806" y="3549"/>
                    <a:pt x="3883" y="3385"/>
                    <a:pt x="3945" y="3214"/>
                  </a:cubicBezTo>
                  <a:cubicBezTo>
                    <a:pt x="3974" y="3132"/>
                    <a:pt x="4000" y="3049"/>
                    <a:pt x="4020" y="2966"/>
                  </a:cubicBezTo>
                  <a:cubicBezTo>
                    <a:pt x="4024" y="2963"/>
                    <a:pt x="4027" y="2958"/>
                    <a:pt x="4030" y="2951"/>
                  </a:cubicBezTo>
                  <a:cubicBezTo>
                    <a:pt x="4032" y="2945"/>
                    <a:pt x="4035" y="2940"/>
                    <a:pt x="4036" y="2935"/>
                  </a:cubicBezTo>
                  <a:cubicBezTo>
                    <a:pt x="4068" y="2881"/>
                    <a:pt x="4104" y="2831"/>
                    <a:pt x="4147" y="2787"/>
                  </a:cubicBezTo>
                  <a:cubicBezTo>
                    <a:pt x="4183" y="2752"/>
                    <a:pt x="4222" y="2721"/>
                    <a:pt x="4265" y="2694"/>
                  </a:cubicBezTo>
                  <a:cubicBezTo>
                    <a:pt x="4300" y="2673"/>
                    <a:pt x="4337" y="2657"/>
                    <a:pt x="4375" y="2644"/>
                  </a:cubicBezTo>
                  <a:cubicBezTo>
                    <a:pt x="4410" y="2635"/>
                    <a:pt x="4446" y="2630"/>
                    <a:pt x="4481" y="2628"/>
                  </a:cubicBezTo>
                  <a:close/>
                  <a:moveTo>
                    <a:pt x="2981" y="134"/>
                  </a:moveTo>
                  <a:cubicBezTo>
                    <a:pt x="3002" y="134"/>
                    <a:pt x="3021" y="136"/>
                    <a:pt x="3040" y="141"/>
                  </a:cubicBezTo>
                  <a:cubicBezTo>
                    <a:pt x="3063" y="147"/>
                    <a:pt x="3083" y="155"/>
                    <a:pt x="3104" y="166"/>
                  </a:cubicBezTo>
                  <a:cubicBezTo>
                    <a:pt x="3136" y="185"/>
                    <a:pt x="3165" y="206"/>
                    <a:pt x="3191" y="232"/>
                  </a:cubicBezTo>
                  <a:cubicBezTo>
                    <a:pt x="3210" y="251"/>
                    <a:pt x="3227" y="273"/>
                    <a:pt x="3242" y="296"/>
                  </a:cubicBezTo>
                  <a:cubicBezTo>
                    <a:pt x="3256" y="323"/>
                    <a:pt x="3269" y="352"/>
                    <a:pt x="3279" y="381"/>
                  </a:cubicBezTo>
                  <a:cubicBezTo>
                    <a:pt x="3291" y="428"/>
                    <a:pt x="3298" y="478"/>
                    <a:pt x="3299" y="528"/>
                  </a:cubicBezTo>
                  <a:cubicBezTo>
                    <a:pt x="3303" y="663"/>
                    <a:pt x="3277" y="798"/>
                    <a:pt x="3245" y="929"/>
                  </a:cubicBezTo>
                  <a:cubicBezTo>
                    <a:pt x="3231" y="988"/>
                    <a:pt x="3215" y="1047"/>
                    <a:pt x="3199" y="1108"/>
                  </a:cubicBezTo>
                  <a:cubicBezTo>
                    <a:pt x="3183" y="1166"/>
                    <a:pt x="3167" y="1228"/>
                    <a:pt x="3153" y="1288"/>
                  </a:cubicBezTo>
                  <a:lnTo>
                    <a:pt x="3153" y="1288"/>
                  </a:lnTo>
                  <a:cubicBezTo>
                    <a:pt x="3153" y="1288"/>
                    <a:pt x="3153" y="1288"/>
                    <a:pt x="3154" y="1287"/>
                  </a:cubicBezTo>
                  <a:lnTo>
                    <a:pt x="3154" y="1287"/>
                  </a:lnTo>
                  <a:cubicBezTo>
                    <a:pt x="3152" y="1290"/>
                    <a:pt x="3152" y="1292"/>
                    <a:pt x="3152" y="1293"/>
                  </a:cubicBezTo>
                  <a:cubicBezTo>
                    <a:pt x="3152" y="1292"/>
                    <a:pt x="3152" y="1290"/>
                    <a:pt x="3152" y="1289"/>
                  </a:cubicBezTo>
                  <a:cubicBezTo>
                    <a:pt x="3152" y="1291"/>
                    <a:pt x="3152" y="1293"/>
                    <a:pt x="3152" y="1294"/>
                  </a:cubicBezTo>
                  <a:lnTo>
                    <a:pt x="3152" y="1294"/>
                  </a:lnTo>
                  <a:cubicBezTo>
                    <a:pt x="3152" y="1294"/>
                    <a:pt x="3152" y="1294"/>
                    <a:pt x="3152" y="1293"/>
                  </a:cubicBezTo>
                  <a:lnTo>
                    <a:pt x="3152" y="1293"/>
                  </a:lnTo>
                  <a:cubicBezTo>
                    <a:pt x="3152" y="1295"/>
                    <a:pt x="3151" y="1296"/>
                    <a:pt x="3151" y="1298"/>
                  </a:cubicBezTo>
                  <a:lnTo>
                    <a:pt x="3151" y="1298"/>
                  </a:lnTo>
                  <a:cubicBezTo>
                    <a:pt x="3151" y="1297"/>
                    <a:pt x="3151" y="1295"/>
                    <a:pt x="3152" y="1294"/>
                  </a:cubicBezTo>
                  <a:lnTo>
                    <a:pt x="3152" y="1294"/>
                  </a:lnTo>
                  <a:cubicBezTo>
                    <a:pt x="3151" y="1295"/>
                    <a:pt x="3151" y="1297"/>
                    <a:pt x="3151" y="1298"/>
                  </a:cubicBezTo>
                  <a:lnTo>
                    <a:pt x="3151" y="1298"/>
                  </a:lnTo>
                  <a:cubicBezTo>
                    <a:pt x="3151" y="1298"/>
                    <a:pt x="3151" y="1298"/>
                    <a:pt x="3151" y="1298"/>
                  </a:cubicBezTo>
                  <a:lnTo>
                    <a:pt x="3151" y="1298"/>
                  </a:lnTo>
                  <a:cubicBezTo>
                    <a:pt x="3151" y="1298"/>
                    <a:pt x="3151" y="1299"/>
                    <a:pt x="3151" y="1300"/>
                  </a:cubicBezTo>
                  <a:cubicBezTo>
                    <a:pt x="3151" y="1299"/>
                    <a:pt x="3151" y="1299"/>
                    <a:pt x="3151" y="1298"/>
                  </a:cubicBezTo>
                  <a:lnTo>
                    <a:pt x="3151" y="1298"/>
                  </a:lnTo>
                  <a:cubicBezTo>
                    <a:pt x="3150" y="1299"/>
                    <a:pt x="3150" y="1300"/>
                    <a:pt x="3150" y="1301"/>
                  </a:cubicBezTo>
                  <a:lnTo>
                    <a:pt x="3150" y="1301"/>
                  </a:lnTo>
                  <a:cubicBezTo>
                    <a:pt x="3150" y="1300"/>
                    <a:pt x="3150" y="1300"/>
                    <a:pt x="3151" y="1300"/>
                  </a:cubicBezTo>
                  <a:lnTo>
                    <a:pt x="3151" y="1300"/>
                  </a:lnTo>
                  <a:cubicBezTo>
                    <a:pt x="3093" y="1532"/>
                    <a:pt x="3026" y="1760"/>
                    <a:pt x="2964" y="1989"/>
                  </a:cubicBezTo>
                  <a:cubicBezTo>
                    <a:pt x="2930" y="2109"/>
                    <a:pt x="2898" y="2229"/>
                    <a:pt x="2869" y="2349"/>
                  </a:cubicBezTo>
                  <a:cubicBezTo>
                    <a:pt x="2855" y="2408"/>
                    <a:pt x="2842" y="2467"/>
                    <a:pt x="2829" y="2526"/>
                  </a:cubicBezTo>
                  <a:cubicBezTo>
                    <a:pt x="2818" y="2585"/>
                    <a:pt x="2808" y="2644"/>
                    <a:pt x="2797" y="2704"/>
                  </a:cubicBezTo>
                  <a:cubicBezTo>
                    <a:pt x="2794" y="2720"/>
                    <a:pt x="2802" y="2739"/>
                    <a:pt x="2812" y="2750"/>
                  </a:cubicBezTo>
                  <a:cubicBezTo>
                    <a:pt x="2823" y="2764"/>
                    <a:pt x="2839" y="2772"/>
                    <a:pt x="2856" y="2774"/>
                  </a:cubicBezTo>
                  <a:cubicBezTo>
                    <a:pt x="2859" y="2774"/>
                    <a:pt x="2861" y="2775"/>
                    <a:pt x="2862" y="2775"/>
                  </a:cubicBezTo>
                  <a:cubicBezTo>
                    <a:pt x="2866" y="2775"/>
                    <a:pt x="2870" y="2774"/>
                    <a:pt x="2874" y="2774"/>
                  </a:cubicBezTo>
                  <a:cubicBezTo>
                    <a:pt x="2875" y="2774"/>
                    <a:pt x="2877" y="2774"/>
                    <a:pt x="2878" y="2774"/>
                  </a:cubicBezTo>
                  <a:cubicBezTo>
                    <a:pt x="2896" y="2774"/>
                    <a:pt x="2913" y="2765"/>
                    <a:pt x="2919" y="2747"/>
                  </a:cubicBezTo>
                  <a:cubicBezTo>
                    <a:pt x="2936" y="2694"/>
                    <a:pt x="2960" y="2643"/>
                    <a:pt x="2986" y="2593"/>
                  </a:cubicBezTo>
                  <a:cubicBezTo>
                    <a:pt x="3029" y="2518"/>
                    <a:pt x="3080" y="2446"/>
                    <a:pt x="3139" y="2384"/>
                  </a:cubicBezTo>
                  <a:cubicBezTo>
                    <a:pt x="3183" y="2341"/>
                    <a:pt x="3229" y="2304"/>
                    <a:pt x="3280" y="2272"/>
                  </a:cubicBezTo>
                  <a:cubicBezTo>
                    <a:pt x="3317" y="2249"/>
                    <a:pt x="3355" y="2232"/>
                    <a:pt x="3395" y="2219"/>
                  </a:cubicBezTo>
                  <a:cubicBezTo>
                    <a:pt x="3429" y="2211"/>
                    <a:pt x="3464" y="2205"/>
                    <a:pt x="3498" y="2203"/>
                  </a:cubicBezTo>
                  <a:cubicBezTo>
                    <a:pt x="3533" y="2203"/>
                    <a:pt x="3568" y="2208"/>
                    <a:pt x="3601" y="2216"/>
                  </a:cubicBezTo>
                  <a:cubicBezTo>
                    <a:pt x="3641" y="2226"/>
                    <a:pt x="3678" y="2242"/>
                    <a:pt x="3713" y="2261"/>
                  </a:cubicBezTo>
                  <a:cubicBezTo>
                    <a:pt x="3749" y="2280"/>
                    <a:pt x="3781" y="2302"/>
                    <a:pt x="3809" y="2329"/>
                  </a:cubicBezTo>
                  <a:cubicBezTo>
                    <a:pt x="3830" y="2352"/>
                    <a:pt x="3849" y="2374"/>
                    <a:pt x="3865" y="2400"/>
                  </a:cubicBezTo>
                  <a:cubicBezTo>
                    <a:pt x="3883" y="2429"/>
                    <a:pt x="3896" y="2461"/>
                    <a:pt x="3905" y="2493"/>
                  </a:cubicBezTo>
                  <a:cubicBezTo>
                    <a:pt x="3918" y="2539"/>
                    <a:pt x="3924" y="2587"/>
                    <a:pt x="3926" y="2635"/>
                  </a:cubicBezTo>
                  <a:cubicBezTo>
                    <a:pt x="3928" y="2739"/>
                    <a:pt x="3912" y="2839"/>
                    <a:pt x="3888" y="2940"/>
                  </a:cubicBezTo>
                  <a:cubicBezTo>
                    <a:pt x="3838" y="3132"/>
                    <a:pt x="3763" y="3314"/>
                    <a:pt x="3688" y="3497"/>
                  </a:cubicBezTo>
                  <a:cubicBezTo>
                    <a:pt x="3657" y="3573"/>
                    <a:pt x="3627" y="3650"/>
                    <a:pt x="3598" y="3727"/>
                  </a:cubicBezTo>
                  <a:cubicBezTo>
                    <a:pt x="3562" y="3821"/>
                    <a:pt x="3525" y="3914"/>
                    <a:pt x="3482" y="4005"/>
                  </a:cubicBezTo>
                  <a:cubicBezTo>
                    <a:pt x="3467" y="4034"/>
                    <a:pt x="3451" y="4063"/>
                    <a:pt x="3437" y="4091"/>
                  </a:cubicBezTo>
                  <a:cubicBezTo>
                    <a:pt x="3395" y="4165"/>
                    <a:pt x="3347" y="4237"/>
                    <a:pt x="3290" y="4299"/>
                  </a:cubicBezTo>
                  <a:cubicBezTo>
                    <a:pt x="3258" y="4330"/>
                    <a:pt x="3226" y="4357"/>
                    <a:pt x="3189" y="4381"/>
                  </a:cubicBezTo>
                  <a:cubicBezTo>
                    <a:pt x="3165" y="4395"/>
                    <a:pt x="3138" y="4406"/>
                    <a:pt x="3112" y="4416"/>
                  </a:cubicBezTo>
                  <a:cubicBezTo>
                    <a:pt x="3087" y="4422"/>
                    <a:pt x="3063" y="4425"/>
                    <a:pt x="3036" y="4427"/>
                  </a:cubicBezTo>
                  <a:cubicBezTo>
                    <a:pt x="3004" y="4427"/>
                    <a:pt x="2972" y="4424"/>
                    <a:pt x="2941" y="4416"/>
                  </a:cubicBezTo>
                  <a:cubicBezTo>
                    <a:pt x="2911" y="4408"/>
                    <a:pt x="2882" y="4398"/>
                    <a:pt x="2853" y="4384"/>
                  </a:cubicBezTo>
                  <a:cubicBezTo>
                    <a:pt x="2834" y="4373"/>
                    <a:pt x="2816" y="4360"/>
                    <a:pt x="2799" y="4344"/>
                  </a:cubicBezTo>
                  <a:cubicBezTo>
                    <a:pt x="2786" y="4330"/>
                    <a:pt x="2773" y="4315"/>
                    <a:pt x="2764" y="4298"/>
                  </a:cubicBezTo>
                  <a:cubicBezTo>
                    <a:pt x="2751" y="4277"/>
                    <a:pt x="2741" y="4256"/>
                    <a:pt x="2735" y="4232"/>
                  </a:cubicBezTo>
                  <a:cubicBezTo>
                    <a:pt x="2724" y="4194"/>
                    <a:pt x="2719" y="4155"/>
                    <a:pt x="2717" y="4115"/>
                  </a:cubicBezTo>
                  <a:cubicBezTo>
                    <a:pt x="2717" y="4019"/>
                    <a:pt x="2733" y="3923"/>
                    <a:pt x="2756" y="3831"/>
                  </a:cubicBezTo>
                  <a:lnTo>
                    <a:pt x="2756" y="3829"/>
                  </a:lnTo>
                  <a:lnTo>
                    <a:pt x="2756" y="3828"/>
                  </a:lnTo>
                  <a:cubicBezTo>
                    <a:pt x="2783" y="3719"/>
                    <a:pt x="2818" y="3613"/>
                    <a:pt x="2852" y="3506"/>
                  </a:cubicBezTo>
                  <a:cubicBezTo>
                    <a:pt x="2885" y="3393"/>
                    <a:pt x="2917" y="3281"/>
                    <a:pt x="2951" y="3167"/>
                  </a:cubicBezTo>
                  <a:cubicBezTo>
                    <a:pt x="2986" y="3049"/>
                    <a:pt x="3024" y="2931"/>
                    <a:pt x="3055" y="2809"/>
                  </a:cubicBezTo>
                  <a:cubicBezTo>
                    <a:pt x="3058" y="2796"/>
                    <a:pt x="3059" y="2787"/>
                    <a:pt x="3055" y="2774"/>
                  </a:cubicBezTo>
                  <a:cubicBezTo>
                    <a:pt x="3050" y="2763"/>
                    <a:pt x="3040" y="2755"/>
                    <a:pt x="3029" y="2750"/>
                  </a:cubicBezTo>
                  <a:cubicBezTo>
                    <a:pt x="3024" y="2748"/>
                    <a:pt x="3018" y="2747"/>
                    <a:pt x="3013" y="2747"/>
                  </a:cubicBezTo>
                  <a:cubicBezTo>
                    <a:pt x="2995" y="2747"/>
                    <a:pt x="2979" y="2758"/>
                    <a:pt x="2970" y="2776"/>
                  </a:cubicBezTo>
                  <a:cubicBezTo>
                    <a:pt x="2932" y="2859"/>
                    <a:pt x="2904" y="2947"/>
                    <a:pt x="2876" y="3033"/>
                  </a:cubicBezTo>
                  <a:cubicBezTo>
                    <a:pt x="2848" y="3121"/>
                    <a:pt x="2823" y="3207"/>
                    <a:pt x="2796" y="3295"/>
                  </a:cubicBezTo>
                  <a:cubicBezTo>
                    <a:pt x="2764" y="3399"/>
                    <a:pt x="2729" y="3503"/>
                    <a:pt x="2693" y="3607"/>
                  </a:cubicBezTo>
                  <a:cubicBezTo>
                    <a:pt x="2663" y="3698"/>
                    <a:pt x="2636" y="3791"/>
                    <a:pt x="2615" y="3885"/>
                  </a:cubicBezTo>
                  <a:cubicBezTo>
                    <a:pt x="2596" y="3978"/>
                    <a:pt x="2585" y="4072"/>
                    <a:pt x="2593" y="4168"/>
                  </a:cubicBezTo>
                  <a:cubicBezTo>
                    <a:pt x="2599" y="4254"/>
                    <a:pt x="2629" y="4342"/>
                    <a:pt x="2687" y="4409"/>
                  </a:cubicBezTo>
                  <a:cubicBezTo>
                    <a:pt x="2721" y="4448"/>
                    <a:pt x="2761" y="4475"/>
                    <a:pt x="2804" y="4499"/>
                  </a:cubicBezTo>
                  <a:cubicBezTo>
                    <a:pt x="2852" y="4523"/>
                    <a:pt x="2906" y="4537"/>
                    <a:pt x="2959" y="4545"/>
                  </a:cubicBezTo>
                  <a:cubicBezTo>
                    <a:pt x="2979" y="4549"/>
                    <a:pt x="3000" y="4550"/>
                    <a:pt x="3021" y="4550"/>
                  </a:cubicBezTo>
                  <a:cubicBezTo>
                    <a:pt x="3051" y="4550"/>
                    <a:pt x="3080" y="4547"/>
                    <a:pt x="3109" y="4541"/>
                  </a:cubicBezTo>
                  <a:cubicBezTo>
                    <a:pt x="3160" y="4529"/>
                    <a:pt x="3207" y="4509"/>
                    <a:pt x="3251" y="4483"/>
                  </a:cubicBezTo>
                  <a:cubicBezTo>
                    <a:pt x="3269" y="4472"/>
                    <a:pt x="3285" y="4459"/>
                    <a:pt x="3303" y="4446"/>
                  </a:cubicBezTo>
                  <a:lnTo>
                    <a:pt x="3303" y="4446"/>
                  </a:lnTo>
                  <a:cubicBezTo>
                    <a:pt x="3296" y="4491"/>
                    <a:pt x="3296" y="4537"/>
                    <a:pt x="3303" y="4582"/>
                  </a:cubicBezTo>
                  <a:cubicBezTo>
                    <a:pt x="3318" y="4692"/>
                    <a:pt x="3384" y="4792"/>
                    <a:pt x="3482" y="4848"/>
                  </a:cubicBezTo>
                  <a:cubicBezTo>
                    <a:pt x="3507" y="4864"/>
                    <a:pt x="3536" y="4876"/>
                    <a:pt x="3565" y="4886"/>
                  </a:cubicBezTo>
                  <a:cubicBezTo>
                    <a:pt x="3598" y="4897"/>
                    <a:pt x="3635" y="4905"/>
                    <a:pt x="3670" y="4911"/>
                  </a:cubicBezTo>
                  <a:cubicBezTo>
                    <a:pt x="3704" y="4916"/>
                    <a:pt x="3739" y="4918"/>
                    <a:pt x="3774" y="4918"/>
                  </a:cubicBezTo>
                  <a:cubicBezTo>
                    <a:pt x="3813" y="4918"/>
                    <a:pt x="3849" y="4915"/>
                    <a:pt x="3888" y="4910"/>
                  </a:cubicBezTo>
                  <a:cubicBezTo>
                    <a:pt x="4014" y="4889"/>
                    <a:pt x="4129" y="4825"/>
                    <a:pt x="4223" y="4739"/>
                  </a:cubicBezTo>
                  <a:cubicBezTo>
                    <a:pt x="4318" y="4652"/>
                    <a:pt x="4391" y="4545"/>
                    <a:pt x="4455" y="4435"/>
                  </a:cubicBezTo>
                  <a:cubicBezTo>
                    <a:pt x="4519" y="4325"/>
                    <a:pt x="4575" y="4211"/>
                    <a:pt x="4634" y="4098"/>
                  </a:cubicBezTo>
                  <a:cubicBezTo>
                    <a:pt x="4685" y="4002"/>
                    <a:pt x="4740" y="3907"/>
                    <a:pt x="4791" y="3812"/>
                  </a:cubicBezTo>
                  <a:cubicBezTo>
                    <a:pt x="4847" y="3703"/>
                    <a:pt x="4900" y="3594"/>
                    <a:pt x="4943" y="3479"/>
                  </a:cubicBezTo>
                  <a:cubicBezTo>
                    <a:pt x="4948" y="3465"/>
                    <a:pt x="4952" y="3450"/>
                    <a:pt x="4957" y="3436"/>
                  </a:cubicBezTo>
                  <a:cubicBezTo>
                    <a:pt x="4962" y="3429"/>
                    <a:pt x="4965" y="3423"/>
                    <a:pt x="4968" y="3418"/>
                  </a:cubicBezTo>
                  <a:cubicBezTo>
                    <a:pt x="5008" y="3357"/>
                    <a:pt x="5048" y="3300"/>
                    <a:pt x="5092" y="3241"/>
                  </a:cubicBezTo>
                  <a:cubicBezTo>
                    <a:pt x="5197" y="3095"/>
                    <a:pt x="5309" y="2953"/>
                    <a:pt x="5429" y="2819"/>
                  </a:cubicBezTo>
                  <a:cubicBezTo>
                    <a:pt x="5480" y="2763"/>
                    <a:pt x="5531" y="2707"/>
                    <a:pt x="5582" y="2652"/>
                  </a:cubicBezTo>
                  <a:cubicBezTo>
                    <a:pt x="5656" y="2579"/>
                    <a:pt x="5731" y="2509"/>
                    <a:pt x="5809" y="2441"/>
                  </a:cubicBezTo>
                  <a:cubicBezTo>
                    <a:pt x="5881" y="2382"/>
                    <a:pt x="5957" y="2325"/>
                    <a:pt x="6035" y="2275"/>
                  </a:cubicBezTo>
                  <a:cubicBezTo>
                    <a:pt x="6097" y="2238"/>
                    <a:pt x="6163" y="2205"/>
                    <a:pt x="6232" y="2184"/>
                  </a:cubicBezTo>
                  <a:cubicBezTo>
                    <a:pt x="6265" y="2174"/>
                    <a:pt x="6299" y="2168"/>
                    <a:pt x="6332" y="2166"/>
                  </a:cubicBezTo>
                  <a:cubicBezTo>
                    <a:pt x="6355" y="2166"/>
                    <a:pt x="6377" y="2168"/>
                    <a:pt x="6398" y="2173"/>
                  </a:cubicBezTo>
                  <a:cubicBezTo>
                    <a:pt x="6417" y="2178"/>
                    <a:pt x="6435" y="2186"/>
                    <a:pt x="6452" y="2194"/>
                  </a:cubicBezTo>
                  <a:cubicBezTo>
                    <a:pt x="6470" y="2205"/>
                    <a:pt x="6487" y="2218"/>
                    <a:pt x="6503" y="2234"/>
                  </a:cubicBezTo>
                  <a:cubicBezTo>
                    <a:pt x="6524" y="2254"/>
                    <a:pt x="6542" y="2277"/>
                    <a:pt x="6558" y="2301"/>
                  </a:cubicBezTo>
                  <a:cubicBezTo>
                    <a:pt x="6569" y="2321"/>
                    <a:pt x="6578" y="2342"/>
                    <a:pt x="6585" y="2365"/>
                  </a:cubicBezTo>
                  <a:cubicBezTo>
                    <a:pt x="6591" y="2390"/>
                    <a:pt x="6596" y="2414"/>
                    <a:pt x="6598" y="2440"/>
                  </a:cubicBezTo>
                  <a:cubicBezTo>
                    <a:pt x="6598" y="2478"/>
                    <a:pt x="6593" y="2515"/>
                    <a:pt x="6585" y="2553"/>
                  </a:cubicBezTo>
                  <a:cubicBezTo>
                    <a:pt x="6566" y="2628"/>
                    <a:pt x="6534" y="2699"/>
                    <a:pt x="6497" y="2768"/>
                  </a:cubicBezTo>
                  <a:lnTo>
                    <a:pt x="6497" y="2766"/>
                  </a:lnTo>
                  <a:cubicBezTo>
                    <a:pt x="6385" y="2964"/>
                    <a:pt x="6235" y="3135"/>
                    <a:pt x="6091" y="3310"/>
                  </a:cubicBezTo>
                  <a:cubicBezTo>
                    <a:pt x="5995" y="3428"/>
                    <a:pt x="5909" y="3554"/>
                    <a:pt x="5825" y="3682"/>
                  </a:cubicBezTo>
                  <a:cubicBezTo>
                    <a:pt x="5721" y="3843"/>
                    <a:pt x="5626" y="4010"/>
                    <a:pt x="5534" y="4179"/>
                  </a:cubicBezTo>
                  <a:cubicBezTo>
                    <a:pt x="5443" y="4346"/>
                    <a:pt x="5357" y="4515"/>
                    <a:pt x="5269" y="4684"/>
                  </a:cubicBezTo>
                  <a:cubicBezTo>
                    <a:pt x="5218" y="4784"/>
                    <a:pt x="5167" y="4883"/>
                    <a:pt x="5116" y="4982"/>
                  </a:cubicBezTo>
                  <a:cubicBezTo>
                    <a:pt x="5028" y="5161"/>
                    <a:pt x="4940" y="5342"/>
                    <a:pt x="4845" y="5517"/>
                  </a:cubicBezTo>
                  <a:cubicBezTo>
                    <a:pt x="4836" y="5533"/>
                    <a:pt x="4828" y="5548"/>
                    <a:pt x="4820" y="5564"/>
                  </a:cubicBezTo>
                  <a:cubicBezTo>
                    <a:pt x="4677" y="5820"/>
                    <a:pt x="4519" y="6069"/>
                    <a:pt x="4316" y="6282"/>
                  </a:cubicBezTo>
                  <a:cubicBezTo>
                    <a:pt x="4230" y="6370"/>
                    <a:pt x="4135" y="6450"/>
                    <a:pt x="4030" y="6513"/>
                  </a:cubicBezTo>
                  <a:cubicBezTo>
                    <a:pt x="3958" y="6555"/>
                    <a:pt x="3881" y="6590"/>
                    <a:pt x="3801" y="6614"/>
                  </a:cubicBezTo>
                  <a:cubicBezTo>
                    <a:pt x="3728" y="6635"/>
                    <a:pt x="3651" y="6646"/>
                    <a:pt x="3576" y="6649"/>
                  </a:cubicBezTo>
                  <a:cubicBezTo>
                    <a:pt x="3570" y="6650"/>
                    <a:pt x="3563" y="6650"/>
                    <a:pt x="3557" y="6650"/>
                  </a:cubicBezTo>
                  <a:cubicBezTo>
                    <a:pt x="3474" y="6650"/>
                    <a:pt x="3391" y="6640"/>
                    <a:pt x="3309" y="6621"/>
                  </a:cubicBezTo>
                  <a:cubicBezTo>
                    <a:pt x="3279" y="6613"/>
                    <a:pt x="3248" y="6603"/>
                    <a:pt x="3218" y="6592"/>
                  </a:cubicBezTo>
                  <a:cubicBezTo>
                    <a:pt x="3210" y="6589"/>
                    <a:pt x="3201" y="6588"/>
                    <a:pt x="3193" y="6588"/>
                  </a:cubicBezTo>
                  <a:cubicBezTo>
                    <a:pt x="3164" y="6588"/>
                    <a:pt x="3136" y="6605"/>
                    <a:pt x="3125" y="6633"/>
                  </a:cubicBezTo>
                  <a:cubicBezTo>
                    <a:pt x="3112" y="6667"/>
                    <a:pt x="3130" y="6712"/>
                    <a:pt x="3167" y="6725"/>
                  </a:cubicBezTo>
                  <a:cubicBezTo>
                    <a:pt x="3274" y="6761"/>
                    <a:pt x="3384" y="6790"/>
                    <a:pt x="3498" y="6800"/>
                  </a:cubicBezTo>
                  <a:cubicBezTo>
                    <a:pt x="3526" y="6802"/>
                    <a:pt x="3554" y="6804"/>
                    <a:pt x="3582" y="6804"/>
                  </a:cubicBezTo>
                  <a:cubicBezTo>
                    <a:pt x="3655" y="6804"/>
                    <a:pt x="3728" y="6795"/>
                    <a:pt x="3800" y="6779"/>
                  </a:cubicBezTo>
                  <a:cubicBezTo>
                    <a:pt x="3848" y="6768"/>
                    <a:pt x="3896" y="6753"/>
                    <a:pt x="3942" y="6734"/>
                  </a:cubicBezTo>
                  <a:cubicBezTo>
                    <a:pt x="3952" y="6755"/>
                    <a:pt x="3961" y="6774"/>
                    <a:pt x="3968" y="6795"/>
                  </a:cubicBezTo>
                  <a:cubicBezTo>
                    <a:pt x="3972" y="6814"/>
                    <a:pt x="3976" y="6832"/>
                    <a:pt x="3977" y="6851"/>
                  </a:cubicBezTo>
                  <a:cubicBezTo>
                    <a:pt x="3977" y="6867"/>
                    <a:pt x="3974" y="6884"/>
                    <a:pt x="3971" y="6900"/>
                  </a:cubicBezTo>
                  <a:cubicBezTo>
                    <a:pt x="3966" y="6920"/>
                    <a:pt x="3958" y="6939"/>
                    <a:pt x="3948" y="6958"/>
                  </a:cubicBezTo>
                  <a:cubicBezTo>
                    <a:pt x="3929" y="6990"/>
                    <a:pt x="3907" y="7020"/>
                    <a:pt x="3880" y="7047"/>
                  </a:cubicBezTo>
                  <a:cubicBezTo>
                    <a:pt x="3837" y="7091"/>
                    <a:pt x="3787" y="7129"/>
                    <a:pt x="3734" y="7161"/>
                  </a:cubicBezTo>
                  <a:cubicBezTo>
                    <a:pt x="3672" y="7198"/>
                    <a:pt x="3605" y="7228"/>
                    <a:pt x="3534" y="7249"/>
                  </a:cubicBezTo>
                  <a:cubicBezTo>
                    <a:pt x="3451" y="7273"/>
                    <a:pt x="3363" y="7279"/>
                    <a:pt x="3277" y="7281"/>
                  </a:cubicBezTo>
                  <a:cubicBezTo>
                    <a:pt x="3261" y="7281"/>
                    <a:pt x="3246" y="7281"/>
                    <a:pt x="3231" y="7281"/>
                  </a:cubicBezTo>
                  <a:cubicBezTo>
                    <a:pt x="3043" y="7281"/>
                    <a:pt x="2857" y="7255"/>
                    <a:pt x="2676" y="7212"/>
                  </a:cubicBezTo>
                  <a:cubicBezTo>
                    <a:pt x="2305" y="7119"/>
                    <a:pt x="1952" y="6960"/>
                    <a:pt x="1617" y="6776"/>
                  </a:cubicBezTo>
                  <a:lnTo>
                    <a:pt x="1617" y="6776"/>
                  </a:lnTo>
                  <a:lnTo>
                    <a:pt x="1619" y="6777"/>
                  </a:lnTo>
                  <a:cubicBezTo>
                    <a:pt x="1581" y="6757"/>
                    <a:pt x="1544" y="6736"/>
                    <a:pt x="1507" y="6712"/>
                  </a:cubicBezTo>
                  <a:cubicBezTo>
                    <a:pt x="1478" y="6693"/>
                    <a:pt x="1451" y="6673"/>
                    <a:pt x="1424" y="6653"/>
                  </a:cubicBezTo>
                  <a:cubicBezTo>
                    <a:pt x="1357" y="6601"/>
                    <a:pt x="1294" y="6545"/>
                    <a:pt x="1234" y="6488"/>
                  </a:cubicBezTo>
                  <a:cubicBezTo>
                    <a:pt x="1144" y="6400"/>
                    <a:pt x="1059" y="6306"/>
                    <a:pt x="994" y="6199"/>
                  </a:cubicBezTo>
                  <a:cubicBezTo>
                    <a:pt x="970" y="6155"/>
                    <a:pt x="947" y="6112"/>
                    <a:pt x="933" y="6064"/>
                  </a:cubicBezTo>
                  <a:cubicBezTo>
                    <a:pt x="927" y="6040"/>
                    <a:pt x="922" y="6016"/>
                    <a:pt x="920" y="5991"/>
                  </a:cubicBezTo>
                  <a:cubicBezTo>
                    <a:pt x="920" y="5975"/>
                    <a:pt x="922" y="5957"/>
                    <a:pt x="925" y="5941"/>
                  </a:cubicBezTo>
                  <a:cubicBezTo>
                    <a:pt x="928" y="5928"/>
                    <a:pt x="935" y="5916"/>
                    <a:pt x="939" y="5903"/>
                  </a:cubicBezTo>
                  <a:cubicBezTo>
                    <a:pt x="947" y="5890"/>
                    <a:pt x="957" y="5877"/>
                    <a:pt x="968" y="5866"/>
                  </a:cubicBezTo>
                  <a:cubicBezTo>
                    <a:pt x="983" y="5852"/>
                    <a:pt x="1000" y="5839"/>
                    <a:pt x="1018" y="5828"/>
                  </a:cubicBezTo>
                  <a:cubicBezTo>
                    <a:pt x="1051" y="5808"/>
                    <a:pt x="1085" y="5796"/>
                    <a:pt x="1122" y="5784"/>
                  </a:cubicBezTo>
                  <a:cubicBezTo>
                    <a:pt x="1130" y="5781"/>
                    <a:pt x="1139" y="5780"/>
                    <a:pt x="1147" y="5776"/>
                  </a:cubicBezTo>
                  <a:cubicBezTo>
                    <a:pt x="1256" y="5928"/>
                    <a:pt x="1390" y="6063"/>
                    <a:pt x="1542" y="6170"/>
                  </a:cubicBezTo>
                  <a:cubicBezTo>
                    <a:pt x="1645" y="6240"/>
                    <a:pt x="1755" y="6298"/>
                    <a:pt x="1872" y="6339"/>
                  </a:cubicBezTo>
                  <a:cubicBezTo>
                    <a:pt x="1880" y="6342"/>
                    <a:pt x="1888" y="6344"/>
                    <a:pt x="1896" y="6344"/>
                  </a:cubicBezTo>
                  <a:cubicBezTo>
                    <a:pt x="1924" y="6344"/>
                    <a:pt x="1950" y="6328"/>
                    <a:pt x="1961" y="6299"/>
                  </a:cubicBezTo>
                  <a:cubicBezTo>
                    <a:pt x="1976" y="6264"/>
                    <a:pt x="1956" y="6226"/>
                    <a:pt x="1923" y="6210"/>
                  </a:cubicBezTo>
                  <a:cubicBezTo>
                    <a:pt x="1870" y="6187"/>
                    <a:pt x="1820" y="6162"/>
                    <a:pt x="1771" y="6136"/>
                  </a:cubicBezTo>
                  <a:cubicBezTo>
                    <a:pt x="1645" y="6064"/>
                    <a:pt x="1528" y="5976"/>
                    <a:pt x="1422" y="5876"/>
                  </a:cubicBezTo>
                  <a:cubicBezTo>
                    <a:pt x="1323" y="5780"/>
                    <a:pt x="1237" y="5671"/>
                    <a:pt x="1165" y="5554"/>
                  </a:cubicBezTo>
                  <a:cubicBezTo>
                    <a:pt x="1109" y="5460"/>
                    <a:pt x="1061" y="5361"/>
                    <a:pt x="1029" y="5257"/>
                  </a:cubicBezTo>
                  <a:cubicBezTo>
                    <a:pt x="1000" y="5156"/>
                    <a:pt x="987" y="5052"/>
                    <a:pt x="983" y="4947"/>
                  </a:cubicBezTo>
                  <a:cubicBezTo>
                    <a:pt x="976" y="4629"/>
                    <a:pt x="1047" y="4304"/>
                    <a:pt x="963" y="3991"/>
                  </a:cubicBezTo>
                  <a:cubicBezTo>
                    <a:pt x="943" y="3911"/>
                    <a:pt x="912" y="3837"/>
                    <a:pt x="872" y="3765"/>
                  </a:cubicBezTo>
                  <a:cubicBezTo>
                    <a:pt x="832" y="3695"/>
                    <a:pt x="786" y="3629"/>
                    <a:pt x="733" y="3565"/>
                  </a:cubicBezTo>
                  <a:cubicBezTo>
                    <a:pt x="633" y="3442"/>
                    <a:pt x="517" y="3330"/>
                    <a:pt x="415" y="3209"/>
                  </a:cubicBezTo>
                  <a:cubicBezTo>
                    <a:pt x="369" y="3153"/>
                    <a:pt x="324" y="3094"/>
                    <a:pt x="286" y="3031"/>
                  </a:cubicBezTo>
                  <a:cubicBezTo>
                    <a:pt x="249" y="2967"/>
                    <a:pt x="218" y="2900"/>
                    <a:pt x="196" y="2830"/>
                  </a:cubicBezTo>
                  <a:cubicBezTo>
                    <a:pt x="177" y="2760"/>
                    <a:pt x="164" y="2688"/>
                    <a:pt x="161" y="2614"/>
                  </a:cubicBezTo>
                  <a:cubicBezTo>
                    <a:pt x="161" y="2556"/>
                    <a:pt x="166" y="2497"/>
                    <a:pt x="178" y="2440"/>
                  </a:cubicBezTo>
                  <a:cubicBezTo>
                    <a:pt x="191" y="2393"/>
                    <a:pt x="207" y="2349"/>
                    <a:pt x="230" y="2307"/>
                  </a:cubicBezTo>
                  <a:cubicBezTo>
                    <a:pt x="250" y="2270"/>
                    <a:pt x="276" y="2237"/>
                    <a:pt x="303" y="2206"/>
                  </a:cubicBezTo>
                  <a:cubicBezTo>
                    <a:pt x="329" y="2182"/>
                    <a:pt x="354" y="2160"/>
                    <a:pt x="383" y="2142"/>
                  </a:cubicBezTo>
                  <a:cubicBezTo>
                    <a:pt x="412" y="2126"/>
                    <a:pt x="441" y="2114"/>
                    <a:pt x="471" y="2104"/>
                  </a:cubicBezTo>
                  <a:cubicBezTo>
                    <a:pt x="505" y="2094"/>
                    <a:pt x="538" y="2090"/>
                    <a:pt x="573" y="2088"/>
                  </a:cubicBezTo>
                  <a:cubicBezTo>
                    <a:pt x="613" y="2088"/>
                    <a:pt x="655" y="2091"/>
                    <a:pt x="693" y="2101"/>
                  </a:cubicBezTo>
                  <a:cubicBezTo>
                    <a:pt x="749" y="2115"/>
                    <a:pt x="802" y="2136"/>
                    <a:pt x="852" y="2163"/>
                  </a:cubicBezTo>
                  <a:cubicBezTo>
                    <a:pt x="917" y="2200"/>
                    <a:pt x="978" y="2245"/>
                    <a:pt x="1035" y="2291"/>
                  </a:cubicBezTo>
                  <a:cubicBezTo>
                    <a:pt x="1104" y="2344"/>
                    <a:pt x="1168" y="2401"/>
                    <a:pt x="1230" y="2462"/>
                  </a:cubicBezTo>
                  <a:cubicBezTo>
                    <a:pt x="1381" y="2609"/>
                    <a:pt x="1518" y="2771"/>
                    <a:pt x="1627" y="2951"/>
                  </a:cubicBezTo>
                  <a:cubicBezTo>
                    <a:pt x="1638" y="2967"/>
                    <a:pt x="1648" y="2985"/>
                    <a:pt x="1657" y="3003"/>
                  </a:cubicBezTo>
                  <a:cubicBezTo>
                    <a:pt x="1665" y="3015"/>
                    <a:pt x="1673" y="3027"/>
                    <a:pt x="1688" y="3031"/>
                  </a:cubicBezTo>
                  <a:cubicBezTo>
                    <a:pt x="1694" y="3034"/>
                    <a:pt x="1701" y="3035"/>
                    <a:pt x="1708" y="3035"/>
                  </a:cubicBezTo>
                  <a:cubicBezTo>
                    <a:pt x="1715" y="3035"/>
                    <a:pt x="1722" y="3034"/>
                    <a:pt x="1729" y="3031"/>
                  </a:cubicBezTo>
                  <a:cubicBezTo>
                    <a:pt x="1753" y="3020"/>
                    <a:pt x="1771" y="2985"/>
                    <a:pt x="1756" y="2959"/>
                  </a:cubicBezTo>
                  <a:cubicBezTo>
                    <a:pt x="1747" y="2943"/>
                    <a:pt x="1737" y="2927"/>
                    <a:pt x="1728" y="2911"/>
                  </a:cubicBezTo>
                  <a:cubicBezTo>
                    <a:pt x="1729" y="2910"/>
                    <a:pt x="1729" y="2908"/>
                    <a:pt x="1731" y="2907"/>
                  </a:cubicBezTo>
                  <a:cubicBezTo>
                    <a:pt x="1755" y="2830"/>
                    <a:pt x="1774" y="2750"/>
                    <a:pt x="1795" y="2673"/>
                  </a:cubicBezTo>
                  <a:cubicBezTo>
                    <a:pt x="1830" y="2544"/>
                    <a:pt x="1864" y="2414"/>
                    <a:pt x="1899" y="2285"/>
                  </a:cubicBezTo>
                  <a:cubicBezTo>
                    <a:pt x="1993" y="1949"/>
                    <a:pt x="2091" y="1615"/>
                    <a:pt x="2209" y="1289"/>
                  </a:cubicBezTo>
                  <a:cubicBezTo>
                    <a:pt x="2295" y="1049"/>
                    <a:pt x="2391" y="812"/>
                    <a:pt x="2514" y="588"/>
                  </a:cubicBezTo>
                  <a:cubicBezTo>
                    <a:pt x="2577" y="475"/>
                    <a:pt x="2649" y="365"/>
                    <a:pt x="2737" y="272"/>
                  </a:cubicBezTo>
                  <a:cubicBezTo>
                    <a:pt x="2773" y="235"/>
                    <a:pt x="2812" y="203"/>
                    <a:pt x="2853" y="176"/>
                  </a:cubicBezTo>
                  <a:cubicBezTo>
                    <a:pt x="2876" y="163"/>
                    <a:pt x="2900" y="152"/>
                    <a:pt x="2925" y="144"/>
                  </a:cubicBezTo>
                  <a:cubicBezTo>
                    <a:pt x="2944" y="139"/>
                    <a:pt x="2962" y="136"/>
                    <a:pt x="2981" y="134"/>
                  </a:cubicBezTo>
                  <a:close/>
                  <a:moveTo>
                    <a:pt x="1608" y="6913"/>
                  </a:moveTo>
                  <a:cubicBezTo>
                    <a:pt x="1878" y="7065"/>
                    <a:pt x="2159" y="7196"/>
                    <a:pt x="2455" y="7291"/>
                  </a:cubicBezTo>
                  <a:cubicBezTo>
                    <a:pt x="2604" y="7337"/>
                    <a:pt x="2757" y="7374"/>
                    <a:pt x="2911" y="7396"/>
                  </a:cubicBezTo>
                  <a:cubicBezTo>
                    <a:pt x="2892" y="7468"/>
                    <a:pt x="2876" y="7540"/>
                    <a:pt x="2858" y="7612"/>
                  </a:cubicBezTo>
                  <a:cubicBezTo>
                    <a:pt x="2832" y="7709"/>
                    <a:pt x="2807" y="7809"/>
                    <a:pt x="2781" y="7906"/>
                  </a:cubicBezTo>
                  <a:cubicBezTo>
                    <a:pt x="2729" y="8103"/>
                    <a:pt x="2673" y="8298"/>
                    <a:pt x="2618" y="8493"/>
                  </a:cubicBezTo>
                  <a:cubicBezTo>
                    <a:pt x="2581" y="8630"/>
                    <a:pt x="2548" y="8768"/>
                    <a:pt x="2511" y="8905"/>
                  </a:cubicBezTo>
                  <a:cubicBezTo>
                    <a:pt x="2481" y="9020"/>
                    <a:pt x="2446" y="9134"/>
                    <a:pt x="2407" y="9246"/>
                  </a:cubicBezTo>
                  <a:cubicBezTo>
                    <a:pt x="2358" y="9391"/>
                    <a:pt x="2298" y="9534"/>
                    <a:pt x="2227" y="9670"/>
                  </a:cubicBezTo>
                  <a:cubicBezTo>
                    <a:pt x="2166" y="9777"/>
                    <a:pt x="2097" y="9879"/>
                    <a:pt x="2011" y="9968"/>
                  </a:cubicBezTo>
                  <a:cubicBezTo>
                    <a:pt x="1963" y="10018"/>
                    <a:pt x="1908" y="10063"/>
                    <a:pt x="1849" y="10100"/>
                  </a:cubicBezTo>
                  <a:cubicBezTo>
                    <a:pt x="1798" y="10128"/>
                    <a:pt x="1745" y="10152"/>
                    <a:pt x="1689" y="10168"/>
                  </a:cubicBezTo>
                  <a:cubicBezTo>
                    <a:pt x="1635" y="10184"/>
                    <a:pt x="1579" y="10192"/>
                    <a:pt x="1521" y="10196"/>
                  </a:cubicBezTo>
                  <a:cubicBezTo>
                    <a:pt x="1461" y="10196"/>
                    <a:pt x="1402" y="10191"/>
                    <a:pt x="1342" y="10181"/>
                  </a:cubicBezTo>
                  <a:cubicBezTo>
                    <a:pt x="1291" y="10175"/>
                    <a:pt x="1240" y="10165"/>
                    <a:pt x="1189" y="10154"/>
                  </a:cubicBezTo>
                  <a:cubicBezTo>
                    <a:pt x="1096" y="10130"/>
                    <a:pt x="1005" y="10098"/>
                    <a:pt x="920" y="10052"/>
                  </a:cubicBezTo>
                  <a:cubicBezTo>
                    <a:pt x="868" y="10021"/>
                    <a:pt x="816" y="9984"/>
                    <a:pt x="772" y="9943"/>
                  </a:cubicBezTo>
                  <a:cubicBezTo>
                    <a:pt x="735" y="9905"/>
                    <a:pt x="701" y="9863"/>
                    <a:pt x="672" y="9818"/>
                  </a:cubicBezTo>
                  <a:cubicBezTo>
                    <a:pt x="644" y="9769"/>
                    <a:pt x="623" y="9716"/>
                    <a:pt x="605" y="9663"/>
                  </a:cubicBezTo>
                  <a:cubicBezTo>
                    <a:pt x="583" y="9585"/>
                    <a:pt x="573" y="9505"/>
                    <a:pt x="570" y="9423"/>
                  </a:cubicBezTo>
                  <a:cubicBezTo>
                    <a:pt x="567" y="9275"/>
                    <a:pt x="589" y="9124"/>
                    <a:pt x="623" y="8979"/>
                  </a:cubicBezTo>
                  <a:cubicBezTo>
                    <a:pt x="668" y="8793"/>
                    <a:pt x="732" y="8613"/>
                    <a:pt x="805" y="8435"/>
                  </a:cubicBezTo>
                  <a:cubicBezTo>
                    <a:pt x="880" y="8251"/>
                    <a:pt x="967" y="8069"/>
                    <a:pt x="1059" y="7892"/>
                  </a:cubicBezTo>
                  <a:cubicBezTo>
                    <a:pt x="1111" y="7793"/>
                    <a:pt x="1162" y="7695"/>
                    <a:pt x="1216" y="7597"/>
                  </a:cubicBezTo>
                  <a:cubicBezTo>
                    <a:pt x="1291" y="7462"/>
                    <a:pt x="1368" y="7327"/>
                    <a:pt x="1446" y="7193"/>
                  </a:cubicBezTo>
                  <a:cubicBezTo>
                    <a:pt x="1501" y="7100"/>
                    <a:pt x="1555" y="7008"/>
                    <a:pt x="1608" y="6913"/>
                  </a:cubicBezTo>
                  <a:close/>
                  <a:moveTo>
                    <a:pt x="2991" y="0"/>
                  </a:moveTo>
                  <a:cubicBezTo>
                    <a:pt x="2965" y="0"/>
                    <a:pt x="2938" y="4"/>
                    <a:pt x="2912" y="10"/>
                  </a:cubicBezTo>
                  <a:cubicBezTo>
                    <a:pt x="2799" y="37"/>
                    <a:pt x="2709" y="112"/>
                    <a:pt x="2633" y="198"/>
                  </a:cubicBezTo>
                  <a:cubicBezTo>
                    <a:pt x="2538" y="302"/>
                    <a:pt x="2466" y="425"/>
                    <a:pt x="2401" y="550"/>
                  </a:cubicBezTo>
                  <a:cubicBezTo>
                    <a:pt x="2322" y="697"/>
                    <a:pt x="2257" y="851"/>
                    <a:pt x="2198" y="1006"/>
                  </a:cubicBezTo>
                  <a:cubicBezTo>
                    <a:pt x="2068" y="1338"/>
                    <a:pt x="1964" y="1680"/>
                    <a:pt x="1872" y="2026"/>
                  </a:cubicBezTo>
                  <a:cubicBezTo>
                    <a:pt x="1830" y="2173"/>
                    <a:pt x="1793" y="2320"/>
                    <a:pt x="1755" y="2467"/>
                  </a:cubicBezTo>
                  <a:cubicBezTo>
                    <a:pt x="1728" y="2572"/>
                    <a:pt x="1702" y="2680"/>
                    <a:pt x="1673" y="2783"/>
                  </a:cubicBezTo>
                  <a:cubicBezTo>
                    <a:pt x="1672" y="2793"/>
                    <a:pt x="1669" y="2801"/>
                    <a:pt x="1665" y="2811"/>
                  </a:cubicBezTo>
                  <a:cubicBezTo>
                    <a:pt x="1598" y="2708"/>
                    <a:pt x="1525" y="2609"/>
                    <a:pt x="1443" y="2516"/>
                  </a:cubicBezTo>
                  <a:cubicBezTo>
                    <a:pt x="1325" y="2377"/>
                    <a:pt x="1192" y="2248"/>
                    <a:pt x="1048" y="2136"/>
                  </a:cubicBezTo>
                  <a:cubicBezTo>
                    <a:pt x="986" y="2086"/>
                    <a:pt x="919" y="2045"/>
                    <a:pt x="848" y="2010"/>
                  </a:cubicBezTo>
                  <a:lnTo>
                    <a:pt x="845" y="2010"/>
                  </a:lnTo>
                  <a:cubicBezTo>
                    <a:pt x="784" y="1981"/>
                    <a:pt x="717" y="1962"/>
                    <a:pt x="650" y="1951"/>
                  </a:cubicBezTo>
                  <a:cubicBezTo>
                    <a:pt x="625" y="1947"/>
                    <a:pt x="599" y="1945"/>
                    <a:pt x="574" y="1945"/>
                  </a:cubicBezTo>
                  <a:cubicBezTo>
                    <a:pt x="482" y="1945"/>
                    <a:pt x="390" y="1968"/>
                    <a:pt x="310" y="2014"/>
                  </a:cubicBezTo>
                  <a:cubicBezTo>
                    <a:pt x="284" y="2029"/>
                    <a:pt x="260" y="2045"/>
                    <a:pt x="236" y="2064"/>
                  </a:cubicBezTo>
                  <a:cubicBezTo>
                    <a:pt x="212" y="2083"/>
                    <a:pt x="190" y="2107"/>
                    <a:pt x="167" y="2131"/>
                  </a:cubicBezTo>
                  <a:cubicBezTo>
                    <a:pt x="127" y="2174"/>
                    <a:pt x="97" y="2227"/>
                    <a:pt x="71" y="2281"/>
                  </a:cubicBezTo>
                  <a:cubicBezTo>
                    <a:pt x="44" y="2339"/>
                    <a:pt x="27" y="2401"/>
                    <a:pt x="15" y="2464"/>
                  </a:cubicBezTo>
                  <a:cubicBezTo>
                    <a:pt x="3" y="2531"/>
                    <a:pt x="1" y="2601"/>
                    <a:pt x="6" y="2668"/>
                  </a:cubicBezTo>
                  <a:cubicBezTo>
                    <a:pt x="11" y="2744"/>
                    <a:pt x="27" y="2817"/>
                    <a:pt x="49" y="2889"/>
                  </a:cubicBezTo>
                  <a:cubicBezTo>
                    <a:pt x="73" y="2971"/>
                    <a:pt x="110" y="3047"/>
                    <a:pt x="154" y="3119"/>
                  </a:cubicBezTo>
                  <a:cubicBezTo>
                    <a:pt x="238" y="3257"/>
                    <a:pt x="348" y="3375"/>
                    <a:pt x="457" y="3492"/>
                  </a:cubicBezTo>
                  <a:cubicBezTo>
                    <a:pt x="557" y="3599"/>
                    <a:pt x="658" y="3708"/>
                    <a:pt x="736" y="3832"/>
                  </a:cubicBezTo>
                  <a:cubicBezTo>
                    <a:pt x="772" y="3893"/>
                    <a:pt x="800" y="3955"/>
                    <a:pt x="821" y="4023"/>
                  </a:cubicBezTo>
                  <a:cubicBezTo>
                    <a:pt x="848" y="4118"/>
                    <a:pt x="860" y="4218"/>
                    <a:pt x="863" y="4317"/>
                  </a:cubicBezTo>
                  <a:cubicBezTo>
                    <a:pt x="866" y="4475"/>
                    <a:pt x="852" y="4633"/>
                    <a:pt x="847" y="4792"/>
                  </a:cubicBezTo>
                  <a:cubicBezTo>
                    <a:pt x="844" y="4958"/>
                    <a:pt x="850" y="5124"/>
                    <a:pt x="896" y="5284"/>
                  </a:cubicBezTo>
                  <a:cubicBezTo>
                    <a:pt x="938" y="5426"/>
                    <a:pt x="1005" y="5561"/>
                    <a:pt x="1087" y="5685"/>
                  </a:cubicBezTo>
                  <a:cubicBezTo>
                    <a:pt x="1005" y="5711"/>
                    <a:pt x="928" y="5748"/>
                    <a:pt x="872" y="5815"/>
                  </a:cubicBezTo>
                  <a:cubicBezTo>
                    <a:pt x="820" y="5879"/>
                    <a:pt x="805" y="5965"/>
                    <a:pt x="818" y="6045"/>
                  </a:cubicBezTo>
                  <a:cubicBezTo>
                    <a:pt x="832" y="6136"/>
                    <a:pt x="879" y="6223"/>
                    <a:pt x="927" y="6299"/>
                  </a:cubicBezTo>
                  <a:cubicBezTo>
                    <a:pt x="981" y="6386"/>
                    <a:pt x="1047" y="6462"/>
                    <a:pt x="1117" y="6536"/>
                  </a:cubicBezTo>
                  <a:cubicBezTo>
                    <a:pt x="1184" y="6608"/>
                    <a:pt x="1258" y="6675"/>
                    <a:pt x="1334" y="6737"/>
                  </a:cubicBezTo>
                  <a:cubicBezTo>
                    <a:pt x="1363" y="6761"/>
                    <a:pt x="1394" y="6784"/>
                    <a:pt x="1426" y="6806"/>
                  </a:cubicBezTo>
                  <a:cubicBezTo>
                    <a:pt x="1453" y="6824"/>
                    <a:pt x="1480" y="6840"/>
                    <a:pt x="1507" y="6856"/>
                  </a:cubicBezTo>
                  <a:cubicBezTo>
                    <a:pt x="1446" y="6966"/>
                    <a:pt x="1382" y="7073"/>
                    <a:pt x="1318" y="7182"/>
                  </a:cubicBezTo>
                  <a:cubicBezTo>
                    <a:pt x="1226" y="7342"/>
                    <a:pt x="1133" y="7503"/>
                    <a:pt x="1045" y="7665"/>
                  </a:cubicBezTo>
                  <a:cubicBezTo>
                    <a:pt x="949" y="7840"/>
                    <a:pt x="858" y="8016"/>
                    <a:pt x="775" y="8197"/>
                  </a:cubicBezTo>
                  <a:cubicBezTo>
                    <a:pt x="692" y="8376"/>
                    <a:pt x="617" y="8558"/>
                    <a:pt x="557" y="8745"/>
                  </a:cubicBezTo>
                  <a:cubicBezTo>
                    <a:pt x="503" y="8918"/>
                    <a:pt x="460" y="9096"/>
                    <a:pt x="444" y="9276"/>
                  </a:cubicBezTo>
                  <a:cubicBezTo>
                    <a:pt x="431" y="9438"/>
                    <a:pt x="442" y="9599"/>
                    <a:pt x="495" y="9753"/>
                  </a:cubicBezTo>
                  <a:cubicBezTo>
                    <a:pt x="546" y="9898"/>
                    <a:pt x="644" y="10023"/>
                    <a:pt x="768" y="10112"/>
                  </a:cubicBezTo>
                  <a:cubicBezTo>
                    <a:pt x="927" y="10226"/>
                    <a:pt x="1120" y="10282"/>
                    <a:pt x="1309" y="10309"/>
                  </a:cubicBezTo>
                  <a:cubicBezTo>
                    <a:pt x="1370" y="10318"/>
                    <a:pt x="1432" y="10323"/>
                    <a:pt x="1493" y="10323"/>
                  </a:cubicBezTo>
                  <a:cubicBezTo>
                    <a:pt x="1555" y="10323"/>
                    <a:pt x="1616" y="10318"/>
                    <a:pt x="1677" y="10304"/>
                  </a:cubicBezTo>
                  <a:cubicBezTo>
                    <a:pt x="1792" y="10277"/>
                    <a:pt x="1899" y="10226"/>
                    <a:pt x="1993" y="10156"/>
                  </a:cubicBezTo>
                  <a:cubicBezTo>
                    <a:pt x="2087" y="10085"/>
                    <a:pt x="2167" y="9997"/>
                    <a:pt x="2236" y="9903"/>
                  </a:cubicBezTo>
                  <a:cubicBezTo>
                    <a:pt x="2310" y="9802"/>
                    <a:pt x="2370" y="9690"/>
                    <a:pt x="2422" y="9578"/>
                  </a:cubicBezTo>
                  <a:cubicBezTo>
                    <a:pt x="2524" y="9359"/>
                    <a:pt x="2594" y="9128"/>
                    <a:pt x="2658" y="8896"/>
                  </a:cubicBezTo>
                  <a:cubicBezTo>
                    <a:pt x="2700" y="8744"/>
                    <a:pt x="2740" y="8590"/>
                    <a:pt x="2781" y="8438"/>
                  </a:cubicBezTo>
                  <a:cubicBezTo>
                    <a:pt x="2837" y="8243"/>
                    <a:pt x="2893" y="8048"/>
                    <a:pt x="2943" y="7850"/>
                  </a:cubicBezTo>
                  <a:cubicBezTo>
                    <a:pt x="2965" y="7765"/>
                    <a:pt x="2984" y="7681"/>
                    <a:pt x="3004" y="7596"/>
                  </a:cubicBezTo>
                  <a:cubicBezTo>
                    <a:pt x="3016" y="7534"/>
                    <a:pt x="3029" y="7471"/>
                    <a:pt x="3037" y="7409"/>
                  </a:cubicBezTo>
                  <a:cubicBezTo>
                    <a:pt x="3101" y="7414"/>
                    <a:pt x="3165" y="7417"/>
                    <a:pt x="3229" y="7417"/>
                  </a:cubicBezTo>
                  <a:cubicBezTo>
                    <a:pt x="3297" y="7417"/>
                    <a:pt x="3365" y="7414"/>
                    <a:pt x="3432" y="7406"/>
                  </a:cubicBezTo>
                  <a:cubicBezTo>
                    <a:pt x="3544" y="7394"/>
                    <a:pt x="3654" y="7358"/>
                    <a:pt x="3755" y="7306"/>
                  </a:cubicBezTo>
                  <a:cubicBezTo>
                    <a:pt x="3865" y="7254"/>
                    <a:pt x="3969" y="7182"/>
                    <a:pt x="4046" y="7084"/>
                  </a:cubicBezTo>
                  <a:cubicBezTo>
                    <a:pt x="4096" y="7024"/>
                    <a:pt x="4131" y="6945"/>
                    <a:pt x="4132" y="6865"/>
                  </a:cubicBezTo>
                  <a:cubicBezTo>
                    <a:pt x="4132" y="6817"/>
                    <a:pt x="4124" y="6772"/>
                    <a:pt x="4105" y="6729"/>
                  </a:cubicBezTo>
                  <a:cubicBezTo>
                    <a:pt x="4096" y="6710"/>
                    <a:pt x="4084" y="6691"/>
                    <a:pt x="4072" y="6672"/>
                  </a:cubicBezTo>
                  <a:cubicBezTo>
                    <a:pt x="4161" y="6624"/>
                    <a:pt x="4244" y="6563"/>
                    <a:pt x="4321" y="6496"/>
                  </a:cubicBezTo>
                  <a:cubicBezTo>
                    <a:pt x="4479" y="6357"/>
                    <a:pt x="4610" y="6191"/>
                    <a:pt x="4727" y="6015"/>
                  </a:cubicBezTo>
                  <a:cubicBezTo>
                    <a:pt x="4847" y="5834"/>
                    <a:pt x="4951" y="5642"/>
                    <a:pt x="5048" y="5447"/>
                  </a:cubicBezTo>
                  <a:cubicBezTo>
                    <a:pt x="5132" y="5284"/>
                    <a:pt x="5210" y="5116"/>
                    <a:pt x="5291" y="4951"/>
                  </a:cubicBezTo>
                  <a:cubicBezTo>
                    <a:pt x="5352" y="4828"/>
                    <a:pt x="5416" y="4705"/>
                    <a:pt x="5478" y="4582"/>
                  </a:cubicBezTo>
                  <a:cubicBezTo>
                    <a:pt x="5560" y="4424"/>
                    <a:pt x="5642" y="4266"/>
                    <a:pt x="5728" y="4109"/>
                  </a:cubicBezTo>
                  <a:cubicBezTo>
                    <a:pt x="5819" y="3944"/>
                    <a:pt x="5915" y="3783"/>
                    <a:pt x="6020" y="3626"/>
                  </a:cubicBezTo>
                  <a:cubicBezTo>
                    <a:pt x="6065" y="3561"/>
                    <a:pt x="6112" y="3495"/>
                    <a:pt x="6160" y="3431"/>
                  </a:cubicBezTo>
                  <a:cubicBezTo>
                    <a:pt x="6188" y="3394"/>
                    <a:pt x="6219" y="3359"/>
                    <a:pt x="6247" y="3322"/>
                  </a:cubicBezTo>
                  <a:cubicBezTo>
                    <a:pt x="6398" y="3142"/>
                    <a:pt x="6553" y="2958"/>
                    <a:pt x="6654" y="2744"/>
                  </a:cubicBezTo>
                  <a:cubicBezTo>
                    <a:pt x="6678" y="2694"/>
                    <a:pt x="6697" y="2643"/>
                    <a:pt x="6710" y="2590"/>
                  </a:cubicBezTo>
                  <a:lnTo>
                    <a:pt x="6710" y="2592"/>
                  </a:lnTo>
                  <a:cubicBezTo>
                    <a:pt x="6718" y="2564"/>
                    <a:pt x="6722" y="2537"/>
                    <a:pt x="6727" y="2509"/>
                  </a:cubicBezTo>
                  <a:cubicBezTo>
                    <a:pt x="6730" y="2480"/>
                    <a:pt x="6730" y="2449"/>
                    <a:pt x="6729" y="2421"/>
                  </a:cubicBezTo>
                  <a:cubicBezTo>
                    <a:pt x="6726" y="2323"/>
                    <a:pt x="6687" y="2230"/>
                    <a:pt x="6625" y="2157"/>
                  </a:cubicBezTo>
                  <a:cubicBezTo>
                    <a:pt x="6590" y="2115"/>
                    <a:pt x="6548" y="2082"/>
                    <a:pt x="6500" y="2059"/>
                  </a:cubicBezTo>
                  <a:cubicBezTo>
                    <a:pt x="6486" y="2053"/>
                    <a:pt x="6471" y="2046"/>
                    <a:pt x="6457" y="2042"/>
                  </a:cubicBezTo>
                  <a:cubicBezTo>
                    <a:pt x="6421" y="2031"/>
                    <a:pt x="6384" y="2026"/>
                    <a:pt x="6347" y="2026"/>
                  </a:cubicBezTo>
                  <a:cubicBezTo>
                    <a:pt x="6317" y="2026"/>
                    <a:pt x="6287" y="2030"/>
                    <a:pt x="6257" y="2035"/>
                  </a:cubicBezTo>
                  <a:cubicBezTo>
                    <a:pt x="6185" y="2050"/>
                    <a:pt x="6118" y="2080"/>
                    <a:pt x="6056" y="2115"/>
                  </a:cubicBezTo>
                  <a:cubicBezTo>
                    <a:pt x="5982" y="2155"/>
                    <a:pt x="5913" y="2205"/>
                    <a:pt x="5848" y="2257"/>
                  </a:cubicBezTo>
                  <a:cubicBezTo>
                    <a:pt x="5777" y="2315"/>
                    <a:pt x="5712" y="2377"/>
                    <a:pt x="5648" y="2441"/>
                  </a:cubicBezTo>
                  <a:cubicBezTo>
                    <a:pt x="5579" y="2512"/>
                    <a:pt x="5512" y="2584"/>
                    <a:pt x="5448" y="2657"/>
                  </a:cubicBezTo>
                  <a:cubicBezTo>
                    <a:pt x="5325" y="2799"/>
                    <a:pt x="5210" y="2947"/>
                    <a:pt x="5101" y="3098"/>
                  </a:cubicBezTo>
                  <a:cubicBezTo>
                    <a:pt x="5069" y="3142"/>
                    <a:pt x="5039" y="3185"/>
                    <a:pt x="5010" y="3228"/>
                  </a:cubicBezTo>
                  <a:cubicBezTo>
                    <a:pt x="5032" y="3082"/>
                    <a:pt x="5021" y="2932"/>
                    <a:pt x="4946" y="2801"/>
                  </a:cubicBezTo>
                  <a:cubicBezTo>
                    <a:pt x="4909" y="2740"/>
                    <a:pt x="4865" y="2688"/>
                    <a:pt x="4810" y="2641"/>
                  </a:cubicBezTo>
                  <a:cubicBezTo>
                    <a:pt x="4778" y="2614"/>
                    <a:pt x="4741" y="2590"/>
                    <a:pt x="4701" y="2571"/>
                  </a:cubicBezTo>
                  <a:cubicBezTo>
                    <a:pt x="4681" y="2561"/>
                    <a:pt x="4660" y="2553"/>
                    <a:pt x="4637" y="2547"/>
                  </a:cubicBezTo>
                  <a:cubicBezTo>
                    <a:pt x="4593" y="2533"/>
                    <a:pt x="4549" y="2527"/>
                    <a:pt x="4503" y="2527"/>
                  </a:cubicBezTo>
                  <a:cubicBezTo>
                    <a:pt x="4485" y="2527"/>
                    <a:pt x="4468" y="2528"/>
                    <a:pt x="4450" y="2529"/>
                  </a:cubicBezTo>
                  <a:cubicBezTo>
                    <a:pt x="4390" y="2534"/>
                    <a:pt x="4329" y="2553"/>
                    <a:pt x="4275" y="2580"/>
                  </a:cubicBezTo>
                  <a:cubicBezTo>
                    <a:pt x="4190" y="2620"/>
                    <a:pt x="4118" y="2678"/>
                    <a:pt x="4057" y="2748"/>
                  </a:cubicBezTo>
                  <a:cubicBezTo>
                    <a:pt x="4060" y="2697"/>
                    <a:pt x="4062" y="2644"/>
                    <a:pt x="4057" y="2593"/>
                  </a:cubicBezTo>
                  <a:cubicBezTo>
                    <a:pt x="4049" y="2497"/>
                    <a:pt x="4019" y="2403"/>
                    <a:pt x="3964" y="2323"/>
                  </a:cubicBezTo>
                  <a:cubicBezTo>
                    <a:pt x="3912" y="2246"/>
                    <a:pt x="3833" y="2189"/>
                    <a:pt x="3749" y="2149"/>
                  </a:cubicBezTo>
                  <a:cubicBezTo>
                    <a:pt x="3736" y="2142"/>
                    <a:pt x="3723" y="2136"/>
                    <a:pt x="3710" y="2131"/>
                  </a:cubicBezTo>
                  <a:cubicBezTo>
                    <a:pt x="3651" y="2108"/>
                    <a:pt x="3588" y="2096"/>
                    <a:pt x="3524" y="2096"/>
                  </a:cubicBezTo>
                  <a:cubicBezTo>
                    <a:pt x="3489" y="2096"/>
                    <a:pt x="3453" y="2100"/>
                    <a:pt x="3418" y="2107"/>
                  </a:cubicBezTo>
                  <a:cubicBezTo>
                    <a:pt x="3325" y="2130"/>
                    <a:pt x="3239" y="2176"/>
                    <a:pt x="3165" y="2237"/>
                  </a:cubicBezTo>
                  <a:cubicBezTo>
                    <a:pt x="3101" y="2288"/>
                    <a:pt x="3045" y="2352"/>
                    <a:pt x="2997" y="2417"/>
                  </a:cubicBezTo>
                  <a:cubicBezTo>
                    <a:pt x="3045" y="2230"/>
                    <a:pt x="3098" y="2043"/>
                    <a:pt x="3151" y="1855"/>
                  </a:cubicBezTo>
                  <a:cubicBezTo>
                    <a:pt x="3181" y="1746"/>
                    <a:pt x="3211" y="1636"/>
                    <a:pt x="3240" y="1525"/>
                  </a:cubicBezTo>
                  <a:cubicBezTo>
                    <a:pt x="3264" y="1433"/>
                    <a:pt x="3285" y="1340"/>
                    <a:pt x="3307" y="1249"/>
                  </a:cubicBezTo>
                  <a:cubicBezTo>
                    <a:pt x="3357" y="1039"/>
                    <a:pt x="3421" y="831"/>
                    <a:pt x="3430" y="616"/>
                  </a:cubicBezTo>
                  <a:cubicBezTo>
                    <a:pt x="3437" y="505"/>
                    <a:pt x="3426" y="395"/>
                    <a:pt x="3386" y="291"/>
                  </a:cubicBezTo>
                  <a:cubicBezTo>
                    <a:pt x="3366" y="245"/>
                    <a:pt x="3338" y="198"/>
                    <a:pt x="3304" y="160"/>
                  </a:cubicBezTo>
                  <a:cubicBezTo>
                    <a:pt x="3279" y="131"/>
                    <a:pt x="3250" y="106"/>
                    <a:pt x="3218" y="82"/>
                  </a:cubicBezTo>
                  <a:cubicBezTo>
                    <a:pt x="3194" y="64"/>
                    <a:pt x="3167" y="48"/>
                    <a:pt x="3138" y="35"/>
                  </a:cubicBezTo>
                  <a:lnTo>
                    <a:pt x="3136" y="34"/>
                  </a:lnTo>
                  <a:cubicBezTo>
                    <a:pt x="3111" y="22"/>
                    <a:pt x="3085" y="14"/>
                    <a:pt x="3058" y="8"/>
                  </a:cubicBezTo>
                  <a:cubicBezTo>
                    <a:pt x="3036" y="3"/>
                    <a:pt x="3014" y="0"/>
                    <a:pt x="29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3" name="Google Shape;2303;p6"/>
          <p:cNvGrpSpPr/>
          <p:nvPr/>
        </p:nvGrpSpPr>
        <p:grpSpPr>
          <a:xfrm>
            <a:off x="416700" y="4748288"/>
            <a:ext cx="654177" cy="781279"/>
            <a:chOff x="-3311650" y="3026800"/>
            <a:chExt cx="654177" cy="781279"/>
          </a:xfrm>
        </p:grpSpPr>
        <p:sp>
          <p:nvSpPr>
            <p:cNvPr id="2304" name="Google Shape;2304;p6"/>
            <p:cNvSpPr/>
            <p:nvPr/>
          </p:nvSpPr>
          <p:spPr>
            <a:xfrm>
              <a:off x="-3304182" y="3037925"/>
              <a:ext cx="635660" cy="760400"/>
            </a:xfrm>
            <a:custGeom>
              <a:avLst/>
              <a:gdLst/>
              <a:ahLst/>
              <a:cxnLst/>
              <a:rect l="l" t="t" r="r" b="b"/>
              <a:pathLst>
                <a:path w="8342" h="9979" extrusionOk="0">
                  <a:moveTo>
                    <a:pt x="5585" y="413"/>
                  </a:moveTo>
                  <a:cubicBezTo>
                    <a:pt x="5614" y="414"/>
                    <a:pt x="5642" y="419"/>
                    <a:pt x="5673" y="429"/>
                  </a:cubicBezTo>
                  <a:cubicBezTo>
                    <a:pt x="5701" y="437"/>
                    <a:pt x="5727" y="450"/>
                    <a:pt x="5751" y="464"/>
                  </a:cubicBezTo>
                  <a:cubicBezTo>
                    <a:pt x="5778" y="481"/>
                    <a:pt x="5805" y="504"/>
                    <a:pt x="5831" y="531"/>
                  </a:cubicBezTo>
                  <a:cubicBezTo>
                    <a:pt x="5863" y="566"/>
                    <a:pt x="5893" y="609"/>
                    <a:pt x="5924" y="665"/>
                  </a:cubicBezTo>
                  <a:cubicBezTo>
                    <a:pt x="5956" y="728"/>
                    <a:pt x="5981" y="795"/>
                    <a:pt x="6000" y="852"/>
                  </a:cubicBezTo>
                  <a:cubicBezTo>
                    <a:pt x="6023" y="916"/>
                    <a:pt x="6042" y="985"/>
                    <a:pt x="6060" y="1055"/>
                  </a:cubicBezTo>
                  <a:cubicBezTo>
                    <a:pt x="6069" y="1100"/>
                    <a:pt x="6077" y="1140"/>
                    <a:pt x="6084" y="1179"/>
                  </a:cubicBezTo>
                  <a:cubicBezTo>
                    <a:pt x="6087" y="1199"/>
                    <a:pt x="6092" y="1220"/>
                    <a:pt x="6095" y="1241"/>
                  </a:cubicBezTo>
                  <a:lnTo>
                    <a:pt x="6098" y="1260"/>
                  </a:lnTo>
                  <a:cubicBezTo>
                    <a:pt x="6100" y="1274"/>
                    <a:pt x="6103" y="1289"/>
                    <a:pt x="6103" y="1303"/>
                  </a:cubicBezTo>
                  <a:cubicBezTo>
                    <a:pt x="6106" y="1322"/>
                    <a:pt x="6116" y="1338"/>
                    <a:pt x="6132" y="1348"/>
                  </a:cubicBezTo>
                  <a:cubicBezTo>
                    <a:pt x="6128" y="1383"/>
                    <a:pt x="6122" y="1414"/>
                    <a:pt x="6114" y="1444"/>
                  </a:cubicBezTo>
                  <a:cubicBezTo>
                    <a:pt x="6106" y="1468"/>
                    <a:pt x="6095" y="1492"/>
                    <a:pt x="6082" y="1514"/>
                  </a:cubicBezTo>
                  <a:cubicBezTo>
                    <a:pt x="6068" y="1537"/>
                    <a:pt x="6052" y="1556"/>
                    <a:pt x="6032" y="1575"/>
                  </a:cubicBezTo>
                  <a:cubicBezTo>
                    <a:pt x="6008" y="1597"/>
                    <a:pt x="5980" y="1617"/>
                    <a:pt x="5951" y="1634"/>
                  </a:cubicBezTo>
                  <a:cubicBezTo>
                    <a:pt x="5927" y="1647"/>
                    <a:pt x="5903" y="1657"/>
                    <a:pt x="5879" y="1663"/>
                  </a:cubicBezTo>
                  <a:cubicBezTo>
                    <a:pt x="5861" y="1666"/>
                    <a:pt x="5845" y="1668"/>
                    <a:pt x="5829" y="1668"/>
                  </a:cubicBezTo>
                  <a:cubicBezTo>
                    <a:pt x="5815" y="1666"/>
                    <a:pt x="5802" y="1665"/>
                    <a:pt x="5788" y="1661"/>
                  </a:cubicBezTo>
                  <a:cubicBezTo>
                    <a:pt x="5770" y="1655"/>
                    <a:pt x="5754" y="1647"/>
                    <a:pt x="5737" y="1637"/>
                  </a:cubicBezTo>
                  <a:cubicBezTo>
                    <a:pt x="5716" y="1623"/>
                    <a:pt x="5697" y="1607"/>
                    <a:pt x="5677" y="1588"/>
                  </a:cubicBezTo>
                  <a:cubicBezTo>
                    <a:pt x="5642" y="1549"/>
                    <a:pt x="5610" y="1503"/>
                    <a:pt x="5578" y="1446"/>
                  </a:cubicBezTo>
                  <a:cubicBezTo>
                    <a:pt x="5548" y="1388"/>
                    <a:pt x="5519" y="1324"/>
                    <a:pt x="5489" y="1251"/>
                  </a:cubicBezTo>
                  <a:cubicBezTo>
                    <a:pt x="5458" y="1172"/>
                    <a:pt x="5434" y="1097"/>
                    <a:pt x="5417" y="1023"/>
                  </a:cubicBezTo>
                  <a:cubicBezTo>
                    <a:pt x="5393" y="921"/>
                    <a:pt x="5382" y="827"/>
                    <a:pt x="5383" y="739"/>
                  </a:cubicBezTo>
                  <a:cubicBezTo>
                    <a:pt x="5387" y="689"/>
                    <a:pt x="5393" y="648"/>
                    <a:pt x="5402" y="609"/>
                  </a:cubicBezTo>
                  <a:cubicBezTo>
                    <a:pt x="5412" y="581"/>
                    <a:pt x="5425" y="552"/>
                    <a:pt x="5441" y="526"/>
                  </a:cubicBezTo>
                  <a:cubicBezTo>
                    <a:pt x="5455" y="504"/>
                    <a:pt x="5473" y="485"/>
                    <a:pt x="5494" y="464"/>
                  </a:cubicBezTo>
                  <a:cubicBezTo>
                    <a:pt x="5508" y="451"/>
                    <a:pt x="5522" y="438"/>
                    <a:pt x="5537" y="429"/>
                  </a:cubicBezTo>
                  <a:cubicBezTo>
                    <a:pt x="5542" y="426"/>
                    <a:pt x="5546" y="419"/>
                    <a:pt x="5550" y="414"/>
                  </a:cubicBezTo>
                  <a:cubicBezTo>
                    <a:pt x="5559" y="414"/>
                    <a:pt x="5569" y="413"/>
                    <a:pt x="5580" y="413"/>
                  </a:cubicBezTo>
                  <a:close/>
                  <a:moveTo>
                    <a:pt x="643" y="2518"/>
                  </a:moveTo>
                  <a:cubicBezTo>
                    <a:pt x="678" y="2520"/>
                    <a:pt x="715" y="2526"/>
                    <a:pt x="750" y="2538"/>
                  </a:cubicBezTo>
                  <a:cubicBezTo>
                    <a:pt x="782" y="2547"/>
                    <a:pt x="814" y="2562"/>
                    <a:pt x="843" y="2579"/>
                  </a:cubicBezTo>
                  <a:cubicBezTo>
                    <a:pt x="864" y="2594"/>
                    <a:pt x="883" y="2608"/>
                    <a:pt x="900" y="2625"/>
                  </a:cubicBezTo>
                  <a:cubicBezTo>
                    <a:pt x="939" y="2669"/>
                    <a:pt x="967" y="2718"/>
                    <a:pt x="990" y="2757"/>
                  </a:cubicBezTo>
                  <a:cubicBezTo>
                    <a:pt x="1055" y="2881"/>
                    <a:pt x="1108" y="3019"/>
                    <a:pt x="1145" y="3166"/>
                  </a:cubicBezTo>
                  <a:cubicBezTo>
                    <a:pt x="1159" y="3227"/>
                    <a:pt x="1174" y="3307"/>
                    <a:pt x="1174" y="3387"/>
                  </a:cubicBezTo>
                  <a:cubicBezTo>
                    <a:pt x="1172" y="3409"/>
                    <a:pt x="1169" y="3428"/>
                    <a:pt x="1164" y="3446"/>
                  </a:cubicBezTo>
                  <a:cubicBezTo>
                    <a:pt x="1153" y="3478"/>
                    <a:pt x="1138" y="3510"/>
                    <a:pt x="1124" y="3538"/>
                  </a:cubicBezTo>
                  <a:lnTo>
                    <a:pt x="1115" y="3559"/>
                  </a:lnTo>
                  <a:cubicBezTo>
                    <a:pt x="1108" y="3570"/>
                    <a:pt x="1107" y="3585"/>
                    <a:pt x="1110" y="3599"/>
                  </a:cubicBezTo>
                  <a:cubicBezTo>
                    <a:pt x="1103" y="3609"/>
                    <a:pt x="1097" y="3617"/>
                    <a:pt x="1089" y="3625"/>
                  </a:cubicBezTo>
                  <a:cubicBezTo>
                    <a:pt x="1084" y="3628"/>
                    <a:pt x="1081" y="3631"/>
                    <a:pt x="1076" y="3634"/>
                  </a:cubicBezTo>
                  <a:cubicBezTo>
                    <a:pt x="1068" y="3638"/>
                    <a:pt x="1059" y="3641"/>
                    <a:pt x="1051" y="3644"/>
                  </a:cubicBezTo>
                  <a:cubicBezTo>
                    <a:pt x="1043" y="3646"/>
                    <a:pt x="1033" y="3646"/>
                    <a:pt x="1025" y="3646"/>
                  </a:cubicBezTo>
                  <a:cubicBezTo>
                    <a:pt x="1011" y="3644"/>
                    <a:pt x="995" y="3642"/>
                    <a:pt x="980" y="3638"/>
                  </a:cubicBezTo>
                  <a:cubicBezTo>
                    <a:pt x="948" y="3626"/>
                    <a:pt x="915" y="3612"/>
                    <a:pt x="881" y="3590"/>
                  </a:cubicBezTo>
                  <a:cubicBezTo>
                    <a:pt x="833" y="3561"/>
                    <a:pt x="790" y="3522"/>
                    <a:pt x="748" y="3481"/>
                  </a:cubicBezTo>
                  <a:cubicBezTo>
                    <a:pt x="708" y="3438"/>
                    <a:pt x="672" y="3387"/>
                    <a:pt x="638" y="3326"/>
                  </a:cubicBezTo>
                  <a:cubicBezTo>
                    <a:pt x="592" y="3241"/>
                    <a:pt x="552" y="3143"/>
                    <a:pt x="509" y="3024"/>
                  </a:cubicBezTo>
                  <a:cubicBezTo>
                    <a:pt x="497" y="2990"/>
                    <a:pt x="486" y="2958"/>
                    <a:pt x="475" y="2924"/>
                  </a:cubicBezTo>
                  <a:cubicBezTo>
                    <a:pt x="457" y="2870"/>
                    <a:pt x="438" y="2813"/>
                    <a:pt x="417" y="2758"/>
                  </a:cubicBezTo>
                  <a:cubicBezTo>
                    <a:pt x="413" y="2736"/>
                    <a:pt x="411" y="2715"/>
                    <a:pt x="411" y="2694"/>
                  </a:cubicBezTo>
                  <a:cubicBezTo>
                    <a:pt x="413" y="2677"/>
                    <a:pt x="416" y="2659"/>
                    <a:pt x="419" y="2643"/>
                  </a:cubicBezTo>
                  <a:cubicBezTo>
                    <a:pt x="424" y="2630"/>
                    <a:pt x="430" y="2617"/>
                    <a:pt x="437" y="2606"/>
                  </a:cubicBezTo>
                  <a:cubicBezTo>
                    <a:pt x="443" y="2595"/>
                    <a:pt x="451" y="2586"/>
                    <a:pt x="461" y="2576"/>
                  </a:cubicBezTo>
                  <a:cubicBezTo>
                    <a:pt x="472" y="2566"/>
                    <a:pt x="485" y="2557"/>
                    <a:pt x="499" y="2549"/>
                  </a:cubicBezTo>
                  <a:cubicBezTo>
                    <a:pt x="517" y="2541"/>
                    <a:pt x="536" y="2533"/>
                    <a:pt x="558" y="2528"/>
                  </a:cubicBezTo>
                  <a:cubicBezTo>
                    <a:pt x="584" y="2522"/>
                    <a:pt x="611" y="2518"/>
                    <a:pt x="640" y="2518"/>
                  </a:cubicBezTo>
                  <a:close/>
                  <a:moveTo>
                    <a:pt x="5537" y="0"/>
                  </a:moveTo>
                  <a:cubicBezTo>
                    <a:pt x="5510" y="0"/>
                    <a:pt x="5484" y="5"/>
                    <a:pt x="5462" y="11"/>
                  </a:cubicBezTo>
                  <a:cubicBezTo>
                    <a:pt x="5420" y="23"/>
                    <a:pt x="5377" y="45"/>
                    <a:pt x="5331" y="82"/>
                  </a:cubicBezTo>
                  <a:cubicBezTo>
                    <a:pt x="5287" y="115"/>
                    <a:pt x="5247" y="160"/>
                    <a:pt x="5209" y="218"/>
                  </a:cubicBezTo>
                  <a:cubicBezTo>
                    <a:pt x="5172" y="272"/>
                    <a:pt x="5140" y="330"/>
                    <a:pt x="5113" y="390"/>
                  </a:cubicBezTo>
                  <a:cubicBezTo>
                    <a:pt x="5062" y="504"/>
                    <a:pt x="5030" y="625"/>
                    <a:pt x="5016" y="753"/>
                  </a:cubicBezTo>
                  <a:cubicBezTo>
                    <a:pt x="5003" y="872"/>
                    <a:pt x="5006" y="998"/>
                    <a:pt x="5024" y="1127"/>
                  </a:cubicBezTo>
                  <a:cubicBezTo>
                    <a:pt x="5041" y="1244"/>
                    <a:pt x="5070" y="1364"/>
                    <a:pt x="5115" y="1494"/>
                  </a:cubicBezTo>
                  <a:cubicBezTo>
                    <a:pt x="5123" y="1516"/>
                    <a:pt x="5131" y="1537"/>
                    <a:pt x="5137" y="1559"/>
                  </a:cubicBezTo>
                  <a:cubicBezTo>
                    <a:pt x="5164" y="1639"/>
                    <a:pt x="5191" y="1722"/>
                    <a:pt x="5233" y="1799"/>
                  </a:cubicBezTo>
                  <a:cubicBezTo>
                    <a:pt x="5244" y="1823"/>
                    <a:pt x="5257" y="1842"/>
                    <a:pt x="5270" y="1861"/>
                  </a:cubicBezTo>
                  <a:cubicBezTo>
                    <a:pt x="5196" y="1874"/>
                    <a:pt x="5121" y="1887"/>
                    <a:pt x="5048" y="1900"/>
                  </a:cubicBezTo>
                  <a:lnTo>
                    <a:pt x="4990" y="1908"/>
                  </a:lnTo>
                  <a:cubicBezTo>
                    <a:pt x="4864" y="1928"/>
                    <a:pt x="4750" y="1949"/>
                    <a:pt x="4637" y="1980"/>
                  </a:cubicBezTo>
                  <a:cubicBezTo>
                    <a:pt x="4528" y="2008"/>
                    <a:pt x="4424" y="2053"/>
                    <a:pt x="4328" y="2096"/>
                  </a:cubicBezTo>
                  <a:cubicBezTo>
                    <a:pt x="4272" y="2122"/>
                    <a:pt x="4218" y="2149"/>
                    <a:pt x="4163" y="2176"/>
                  </a:cubicBezTo>
                  <a:cubicBezTo>
                    <a:pt x="4119" y="2197"/>
                    <a:pt x="4074" y="2219"/>
                    <a:pt x="4028" y="2240"/>
                  </a:cubicBezTo>
                  <a:cubicBezTo>
                    <a:pt x="3965" y="2271"/>
                    <a:pt x="3898" y="2299"/>
                    <a:pt x="3836" y="2328"/>
                  </a:cubicBezTo>
                  <a:cubicBezTo>
                    <a:pt x="3794" y="2346"/>
                    <a:pt x="3753" y="2365"/>
                    <a:pt x="3711" y="2382"/>
                  </a:cubicBezTo>
                  <a:cubicBezTo>
                    <a:pt x="3607" y="2430"/>
                    <a:pt x="3500" y="2480"/>
                    <a:pt x="3386" y="2534"/>
                  </a:cubicBezTo>
                  <a:cubicBezTo>
                    <a:pt x="3180" y="2632"/>
                    <a:pt x="2971" y="2736"/>
                    <a:pt x="2747" y="2851"/>
                  </a:cubicBezTo>
                  <a:cubicBezTo>
                    <a:pt x="2606" y="2924"/>
                    <a:pt x="2456" y="2988"/>
                    <a:pt x="2312" y="3049"/>
                  </a:cubicBezTo>
                  <a:cubicBezTo>
                    <a:pt x="2280" y="3064"/>
                    <a:pt x="2246" y="3078"/>
                    <a:pt x="2213" y="3092"/>
                  </a:cubicBezTo>
                  <a:lnTo>
                    <a:pt x="2191" y="3102"/>
                  </a:lnTo>
                  <a:cubicBezTo>
                    <a:pt x="2114" y="3135"/>
                    <a:pt x="2035" y="3169"/>
                    <a:pt x="1960" y="3207"/>
                  </a:cubicBezTo>
                  <a:cubicBezTo>
                    <a:pt x="1919" y="3230"/>
                    <a:pt x="1877" y="3252"/>
                    <a:pt x="1837" y="3276"/>
                  </a:cubicBezTo>
                  <a:cubicBezTo>
                    <a:pt x="1812" y="3291"/>
                    <a:pt x="1786" y="3307"/>
                    <a:pt x="1759" y="3319"/>
                  </a:cubicBezTo>
                  <a:lnTo>
                    <a:pt x="1765" y="3318"/>
                  </a:lnTo>
                  <a:lnTo>
                    <a:pt x="1757" y="3321"/>
                  </a:lnTo>
                  <a:lnTo>
                    <a:pt x="1756" y="3321"/>
                  </a:lnTo>
                  <a:lnTo>
                    <a:pt x="1756" y="3323"/>
                  </a:lnTo>
                  <a:cubicBezTo>
                    <a:pt x="1698" y="3353"/>
                    <a:pt x="1628" y="3387"/>
                    <a:pt x="1554" y="3407"/>
                  </a:cubicBezTo>
                  <a:cubicBezTo>
                    <a:pt x="1545" y="3409"/>
                    <a:pt x="1535" y="3410"/>
                    <a:pt x="1527" y="3412"/>
                  </a:cubicBezTo>
                  <a:cubicBezTo>
                    <a:pt x="1497" y="3302"/>
                    <a:pt x="1461" y="3179"/>
                    <a:pt x="1420" y="3059"/>
                  </a:cubicBezTo>
                  <a:cubicBezTo>
                    <a:pt x="1361" y="2891"/>
                    <a:pt x="1290" y="2731"/>
                    <a:pt x="1210" y="2582"/>
                  </a:cubicBezTo>
                  <a:cubicBezTo>
                    <a:pt x="1167" y="2504"/>
                    <a:pt x="1123" y="2427"/>
                    <a:pt x="1075" y="2352"/>
                  </a:cubicBezTo>
                  <a:cubicBezTo>
                    <a:pt x="1054" y="2320"/>
                    <a:pt x="1030" y="2287"/>
                    <a:pt x="1003" y="2245"/>
                  </a:cubicBezTo>
                  <a:lnTo>
                    <a:pt x="996" y="2237"/>
                  </a:lnTo>
                  <a:cubicBezTo>
                    <a:pt x="974" y="2205"/>
                    <a:pt x="950" y="2170"/>
                    <a:pt x="923" y="2138"/>
                  </a:cubicBezTo>
                  <a:cubicBezTo>
                    <a:pt x="832" y="2026"/>
                    <a:pt x="713" y="1957"/>
                    <a:pt x="593" y="1944"/>
                  </a:cubicBezTo>
                  <a:cubicBezTo>
                    <a:pt x="579" y="1943"/>
                    <a:pt x="565" y="1943"/>
                    <a:pt x="550" y="1943"/>
                  </a:cubicBezTo>
                  <a:cubicBezTo>
                    <a:pt x="497" y="1943"/>
                    <a:pt x="445" y="1952"/>
                    <a:pt x="395" y="1972"/>
                  </a:cubicBezTo>
                  <a:cubicBezTo>
                    <a:pt x="333" y="1996"/>
                    <a:pt x="277" y="2034"/>
                    <a:pt x="221" y="2091"/>
                  </a:cubicBezTo>
                  <a:cubicBezTo>
                    <a:pt x="171" y="2139"/>
                    <a:pt x="130" y="2205"/>
                    <a:pt x="99" y="2279"/>
                  </a:cubicBezTo>
                  <a:cubicBezTo>
                    <a:pt x="67" y="2354"/>
                    <a:pt x="50" y="2435"/>
                    <a:pt x="47" y="2523"/>
                  </a:cubicBezTo>
                  <a:cubicBezTo>
                    <a:pt x="47" y="2531"/>
                    <a:pt x="47" y="2538"/>
                    <a:pt x="48" y="2544"/>
                  </a:cubicBezTo>
                  <a:cubicBezTo>
                    <a:pt x="0" y="2741"/>
                    <a:pt x="0" y="2964"/>
                    <a:pt x="48" y="3230"/>
                  </a:cubicBezTo>
                  <a:cubicBezTo>
                    <a:pt x="69" y="3340"/>
                    <a:pt x="98" y="3457"/>
                    <a:pt x="138" y="3586"/>
                  </a:cubicBezTo>
                  <a:cubicBezTo>
                    <a:pt x="173" y="3703"/>
                    <a:pt x="216" y="3818"/>
                    <a:pt x="258" y="3927"/>
                  </a:cubicBezTo>
                  <a:cubicBezTo>
                    <a:pt x="339" y="4143"/>
                    <a:pt x="419" y="4363"/>
                    <a:pt x="496" y="4576"/>
                  </a:cubicBezTo>
                  <a:lnTo>
                    <a:pt x="549" y="4726"/>
                  </a:lnTo>
                  <a:cubicBezTo>
                    <a:pt x="581" y="4813"/>
                    <a:pt x="612" y="4899"/>
                    <a:pt x="644" y="4985"/>
                  </a:cubicBezTo>
                  <a:cubicBezTo>
                    <a:pt x="707" y="5160"/>
                    <a:pt x="772" y="5337"/>
                    <a:pt x="833" y="5513"/>
                  </a:cubicBezTo>
                  <a:cubicBezTo>
                    <a:pt x="1014" y="6029"/>
                    <a:pt x="1177" y="6562"/>
                    <a:pt x="1321" y="7097"/>
                  </a:cubicBezTo>
                  <a:cubicBezTo>
                    <a:pt x="1358" y="7230"/>
                    <a:pt x="1393" y="7364"/>
                    <a:pt x="1425" y="7499"/>
                  </a:cubicBezTo>
                  <a:cubicBezTo>
                    <a:pt x="1441" y="7563"/>
                    <a:pt x="1457" y="7627"/>
                    <a:pt x="1473" y="7692"/>
                  </a:cubicBezTo>
                  <a:cubicBezTo>
                    <a:pt x="1476" y="7703"/>
                    <a:pt x="1477" y="7714"/>
                    <a:pt x="1481" y="7727"/>
                  </a:cubicBezTo>
                  <a:cubicBezTo>
                    <a:pt x="1482" y="7734"/>
                    <a:pt x="1484" y="7740"/>
                    <a:pt x="1485" y="7746"/>
                  </a:cubicBezTo>
                  <a:lnTo>
                    <a:pt x="1487" y="7756"/>
                  </a:lnTo>
                  <a:lnTo>
                    <a:pt x="1490" y="7764"/>
                  </a:lnTo>
                  <a:lnTo>
                    <a:pt x="1498" y="7804"/>
                  </a:lnTo>
                  <a:cubicBezTo>
                    <a:pt x="1508" y="7842"/>
                    <a:pt x="1516" y="7879"/>
                    <a:pt x="1525" y="7917"/>
                  </a:cubicBezTo>
                  <a:cubicBezTo>
                    <a:pt x="1554" y="8049"/>
                    <a:pt x="1585" y="8184"/>
                    <a:pt x="1613" y="8320"/>
                  </a:cubicBezTo>
                  <a:cubicBezTo>
                    <a:pt x="1637" y="8439"/>
                    <a:pt x="1666" y="8576"/>
                    <a:pt x="1690" y="8714"/>
                  </a:cubicBezTo>
                  <a:cubicBezTo>
                    <a:pt x="1701" y="8778"/>
                    <a:pt x="1711" y="8843"/>
                    <a:pt x="1720" y="8907"/>
                  </a:cubicBezTo>
                  <a:cubicBezTo>
                    <a:pt x="1725" y="8941"/>
                    <a:pt x="1730" y="8974"/>
                    <a:pt x="1735" y="9008"/>
                  </a:cubicBezTo>
                  <a:cubicBezTo>
                    <a:pt x="1770" y="9240"/>
                    <a:pt x="1816" y="9428"/>
                    <a:pt x="1924" y="9590"/>
                  </a:cubicBezTo>
                  <a:cubicBezTo>
                    <a:pt x="1976" y="9670"/>
                    <a:pt x="2050" y="9740"/>
                    <a:pt x="2143" y="9798"/>
                  </a:cubicBezTo>
                  <a:cubicBezTo>
                    <a:pt x="2226" y="9850"/>
                    <a:pt x="2323" y="9892"/>
                    <a:pt x="2438" y="9926"/>
                  </a:cubicBezTo>
                  <a:cubicBezTo>
                    <a:pt x="2536" y="9954"/>
                    <a:pt x="2643" y="9972"/>
                    <a:pt x="2756" y="9977"/>
                  </a:cubicBezTo>
                  <a:cubicBezTo>
                    <a:pt x="2784" y="9978"/>
                    <a:pt x="2809" y="9978"/>
                    <a:pt x="2835" y="9978"/>
                  </a:cubicBezTo>
                  <a:cubicBezTo>
                    <a:pt x="2860" y="9978"/>
                    <a:pt x="2884" y="9978"/>
                    <a:pt x="2908" y="9977"/>
                  </a:cubicBezTo>
                  <a:cubicBezTo>
                    <a:pt x="2971" y="9975"/>
                    <a:pt x="3033" y="9966"/>
                    <a:pt x="3086" y="9958"/>
                  </a:cubicBezTo>
                  <a:cubicBezTo>
                    <a:pt x="3354" y="9913"/>
                    <a:pt x="3617" y="9820"/>
                    <a:pt x="3848" y="9739"/>
                  </a:cubicBezTo>
                  <a:lnTo>
                    <a:pt x="3871" y="9731"/>
                  </a:lnTo>
                  <a:cubicBezTo>
                    <a:pt x="3984" y="9689"/>
                    <a:pt x="4103" y="9647"/>
                    <a:pt x="4221" y="9607"/>
                  </a:cubicBezTo>
                  <a:cubicBezTo>
                    <a:pt x="4352" y="9564"/>
                    <a:pt x="4485" y="9518"/>
                    <a:pt x="4616" y="9472"/>
                  </a:cubicBezTo>
                  <a:cubicBezTo>
                    <a:pt x="4853" y="9385"/>
                    <a:pt x="5100" y="9291"/>
                    <a:pt x="5396" y="9171"/>
                  </a:cubicBezTo>
                  <a:cubicBezTo>
                    <a:pt x="5628" y="9078"/>
                    <a:pt x="5898" y="8968"/>
                    <a:pt x="6162" y="8846"/>
                  </a:cubicBezTo>
                  <a:cubicBezTo>
                    <a:pt x="6253" y="8805"/>
                    <a:pt x="6344" y="8762"/>
                    <a:pt x="6437" y="8718"/>
                  </a:cubicBezTo>
                  <a:cubicBezTo>
                    <a:pt x="6590" y="8647"/>
                    <a:pt x="6750" y="8571"/>
                    <a:pt x="6910" y="8501"/>
                  </a:cubicBezTo>
                  <a:cubicBezTo>
                    <a:pt x="7035" y="8447"/>
                    <a:pt x="7160" y="8397"/>
                    <a:pt x="7284" y="8354"/>
                  </a:cubicBezTo>
                  <a:lnTo>
                    <a:pt x="7364" y="8324"/>
                  </a:lnTo>
                  <a:cubicBezTo>
                    <a:pt x="7459" y="8292"/>
                    <a:pt x="7556" y="8256"/>
                    <a:pt x="7650" y="8218"/>
                  </a:cubicBezTo>
                  <a:cubicBezTo>
                    <a:pt x="7788" y="8164"/>
                    <a:pt x="7893" y="8109"/>
                    <a:pt x="7986" y="8049"/>
                  </a:cubicBezTo>
                  <a:cubicBezTo>
                    <a:pt x="8061" y="8001"/>
                    <a:pt x="8130" y="7937"/>
                    <a:pt x="8184" y="7865"/>
                  </a:cubicBezTo>
                  <a:cubicBezTo>
                    <a:pt x="8234" y="7799"/>
                    <a:pt x="8271" y="7722"/>
                    <a:pt x="8298" y="7636"/>
                  </a:cubicBezTo>
                  <a:cubicBezTo>
                    <a:pt x="8320" y="7564"/>
                    <a:pt x="8331" y="7484"/>
                    <a:pt x="8335" y="7387"/>
                  </a:cubicBezTo>
                  <a:cubicBezTo>
                    <a:pt x="8341" y="7201"/>
                    <a:pt x="8298" y="7016"/>
                    <a:pt x="8256" y="6859"/>
                  </a:cubicBezTo>
                  <a:cubicBezTo>
                    <a:pt x="8215" y="6707"/>
                    <a:pt x="8162" y="6559"/>
                    <a:pt x="8109" y="6413"/>
                  </a:cubicBezTo>
                  <a:lnTo>
                    <a:pt x="8087" y="6347"/>
                  </a:lnTo>
                  <a:cubicBezTo>
                    <a:pt x="8061" y="6276"/>
                    <a:pt x="8036" y="6199"/>
                    <a:pt x="8010" y="6120"/>
                  </a:cubicBezTo>
                  <a:cubicBezTo>
                    <a:pt x="7981" y="6025"/>
                    <a:pt x="7954" y="5930"/>
                    <a:pt x="7927" y="5834"/>
                  </a:cubicBezTo>
                  <a:lnTo>
                    <a:pt x="7895" y="5726"/>
                  </a:lnTo>
                  <a:cubicBezTo>
                    <a:pt x="7820" y="5470"/>
                    <a:pt x="7745" y="5214"/>
                    <a:pt x="7670" y="4958"/>
                  </a:cubicBezTo>
                  <a:lnTo>
                    <a:pt x="7655" y="4907"/>
                  </a:lnTo>
                  <a:lnTo>
                    <a:pt x="7634" y="4838"/>
                  </a:lnTo>
                  <a:lnTo>
                    <a:pt x="7615" y="4769"/>
                  </a:lnTo>
                  <a:cubicBezTo>
                    <a:pt x="7602" y="4707"/>
                    <a:pt x="7590" y="4646"/>
                    <a:pt x="7577" y="4586"/>
                  </a:cubicBezTo>
                  <a:lnTo>
                    <a:pt x="7570" y="4555"/>
                  </a:lnTo>
                  <a:cubicBezTo>
                    <a:pt x="7546" y="4445"/>
                    <a:pt x="7527" y="4355"/>
                    <a:pt x="7508" y="4274"/>
                  </a:cubicBezTo>
                  <a:cubicBezTo>
                    <a:pt x="7462" y="4080"/>
                    <a:pt x="7414" y="3892"/>
                    <a:pt x="7363" y="3714"/>
                  </a:cubicBezTo>
                  <a:cubicBezTo>
                    <a:pt x="7263" y="3364"/>
                    <a:pt x="7142" y="3003"/>
                    <a:pt x="7001" y="2640"/>
                  </a:cubicBezTo>
                  <a:cubicBezTo>
                    <a:pt x="6931" y="2459"/>
                    <a:pt x="6862" y="2293"/>
                    <a:pt x="6793" y="2133"/>
                  </a:cubicBezTo>
                  <a:cubicBezTo>
                    <a:pt x="6734" y="1994"/>
                    <a:pt x="6667" y="1848"/>
                    <a:pt x="6592" y="1685"/>
                  </a:cubicBezTo>
                  <a:lnTo>
                    <a:pt x="6568" y="1596"/>
                  </a:lnTo>
                  <a:cubicBezTo>
                    <a:pt x="6554" y="1548"/>
                    <a:pt x="6541" y="1498"/>
                    <a:pt x="6528" y="1449"/>
                  </a:cubicBezTo>
                  <a:cubicBezTo>
                    <a:pt x="6493" y="1319"/>
                    <a:pt x="6458" y="1201"/>
                    <a:pt x="6423" y="1089"/>
                  </a:cubicBezTo>
                  <a:cubicBezTo>
                    <a:pt x="6378" y="953"/>
                    <a:pt x="6336" y="843"/>
                    <a:pt x="6290" y="740"/>
                  </a:cubicBezTo>
                  <a:cubicBezTo>
                    <a:pt x="6235" y="621"/>
                    <a:pt x="6173" y="510"/>
                    <a:pt x="6108" y="410"/>
                  </a:cubicBezTo>
                  <a:cubicBezTo>
                    <a:pt x="6031" y="296"/>
                    <a:pt x="5956" y="208"/>
                    <a:pt x="5876" y="139"/>
                  </a:cubicBezTo>
                  <a:cubicBezTo>
                    <a:pt x="5836" y="106"/>
                    <a:pt x="5793" y="75"/>
                    <a:pt x="5745" y="50"/>
                  </a:cubicBezTo>
                  <a:cubicBezTo>
                    <a:pt x="5701" y="27"/>
                    <a:pt x="5654" y="11"/>
                    <a:pt x="5607" y="3"/>
                  </a:cubicBezTo>
                  <a:cubicBezTo>
                    <a:pt x="5591" y="2"/>
                    <a:pt x="5572" y="0"/>
                    <a:pt x="5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"/>
            <p:cNvSpPr/>
            <p:nvPr/>
          </p:nvSpPr>
          <p:spPr>
            <a:xfrm>
              <a:off x="-3311650" y="3026800"/>
              <a:ext cx="654177" cy="781279"/>
            </a:xfrm>
            <a:custGeom>
              <a:avLst/>
              <a:gdLst/>
              <a:ahLst/>
              <a:cxnLst/>
              <a:rect l="l" t="t" r="r" b="b"/>
              <a:pathLst>
                <a:path w="8585" h="10253" extrusionOk="0">
                  <a:moveTo>
                    <a:pt x="5717" y="703"/>
                  </a:moveTo>
                  <a:cubicBezTo>
                    <a:pt x="5728" y="703"/>
                    <a:pt x="5739" y="703"/>
                    <a:pt x="5750" y="704"/>
                  </a:cubicBezTo>
                  <a:cubicBezTo>
                    <a:pt x="5761" y="707"/>
                    <a:pt x="5774" y="711"/>
                    <a:pt x="5787" y="715"/>
                  </a:cubicBezTo>
                  <a:cubicBezTo>
                    <a:pt x="5803" y="725"/>
                    <a:pt x="5820" y="735"/>
                    <a:pt x="5835" y="746"/>
                  </a:cubicBezTo>
                  <a:cubicBezTo>
                    <a:pt x="5863" y="770"/>
                    <a:pt x="5887" y="797"/>
                    <a:pt x="5910" y="826"/>
                  </a:cubicBezTo>
                  <a:cubicBezTo>
                    <a:pt x="5958" y="891"/>
                    <a:pt x="5995" y="963"/>
                    <a:pt x="6025" y="1038"/>
                  </a:cubicBezTo>
                  <a:cubicBezTo>
                    <a:pt x="6068" y="1147"/>
                    <a:pt x="6097" y="1261"/>
                    <a:pt x="6110" y="1377"/>
                  </a:cubicBezTo>
                  <a:cubicBezTo>
                    <a:pt x="6116" y="1441"/>
                    <a:pt x="6118" y="1507"/>
                    <a:pt x="6110" y="1572"/>
                  </a:cubicBezTo>
                  <a:cubicBezTo>
                    <a:pt x="6102" y="1614"/>
                    <a:pt x="6087" y="1641"/>
                    <a:pt x="6063" y="1676"/>
                  </a:cubicBezTo>
                  <a:cubicBezTo>
                    <a:pt x="6057" y="1687"/>
                    <a:pt x="6049" y="1699"/>
                    <a:pt x="6038" y="1703"/>
                  </a:cubicBezTo>
                  <a:cubicBezTo>
                    <a:pt x="6026" y="1710"/>
                    <a:pt x="6014" y="1710"/>
                    <a:pt x="6001" y="1710"/>
                  </a:cubicBezTo>
                  <a:cubicBezTo>
                    <a:pt x="5994" y="1710"/>
                    <a:pt x="5987" y="1710"/>
                    <a:pt x="5979" y="1710"/>
                  </a:cubicBezTo>
                  <a:cubicBezTo>
                    <a:pt x="5972" y="1710"/>
                    <a:pt x="5965" y="1710"/>
                    <a:pt x="5958" y="1708"/>
                  </a:cubicBezTo>
                  <a:cubicBezTo>
                    <a:pt x="5919" y="1699"/>
                    <a:pt x="5884" y="1640"/>
                    <a:pt x="5862" y="1609"/>
                  </a:cubicBezTo>
                  <a:cubicBezTo>
                    <a:pt x="5779" y="1497"/>
                    <a:pt x="5712" y="1371"/>
                    <a:pt x="5659" y="1241"/>
                  </a:cubicBezTo>
                  <a:cubicBezTo>
                    <a:pt x="5620" y="1146"/>
                    <a:pt x="5590" y="1046"/>
                    <a:pt x="5577" y="942"/>
                  </a:cubicBezTo>
                  <a:cubicBezTo>
                    <a:pt x="5572" y="902"/>
                    <a:pt x="5572" y="861"/>
                    <a:pt x="5577" y="821"/>
                  </a:cubicBezTo>
                  <a:cubicBezTo>
                    <a:pt x="5580" y="803"/>
                    <a:pt x="5585" y="786"/>
                    <a:pt x="5592" y="770"/>
                  </a:cubicBezTo>
                  <a:cubicBezTo>
                    <a:pt x="5595" y="760"/>
                    <a:pt x="5601" y="752"/>
                    <a:pt x="5606" y="743"/>
                  </a:cubicBezTo>
                  <a:cubicBezTo>
                    <a:pt x="5612" y="738"/>
                    <a:pt x="5617" y="731"/>
                    <a:pt x="5624" y="727"/>
                  </a:cubicBezTo>
                  <a:cubicBezTo>
                    <a:pt x="5632" y="722"/>
                    <a:pt x="5640" y="717"/>
                    <a:pt x="5648" y="714"/>
                  </a:cubicBezTo>
                  <a:cubicBezTo>
                    <a:pt x="5660" y="709"/>
                    <a:pt x="5673" y="706"/>
                    <a:pt x="5686" y="704"/>
                  </a:cubicBezTo>
                  <a:cubicBezTo>
                    <a:pt x="5696" y="703"/>
                    <a:pt x="5707" y="703"/>
                    <a:pt x="5717" y="703"/>
                  </a:cubicBezTo>
                  <a:close/>
                  <a:moveTo>
                    <a:pt x="5710" y="546"/>
                  </a:moveTo>
                  <a:cubicBezTo>
                    <a:pt x="5659" y="546"/>
                    <a:pt x="5608" y="557"/>
                    <a:pt x="5563" y="580"/>
                  </a:cubicBezTo>
                  <a:cubicBezTo>
                    <a:pt x="5523" y="599"/>
                    <a:pt x="5489" y="632"/>
                    <a:pt x="5464" y="671"/>
                  </a:cubicBezTo>
                  <a:cubicBezTo>
                    <a:pt x="5441" y="706"/>
                    <a:pt x="5427" y="749"/>
                    <a:pt x="5421" y="791"/>
                  </a:cubicBezTo>
                  <a:cubicBezTo>
                    <a:pt x="5413" y="840"/>
                    <a:pt x="5411" y="888"/>
                    <a:pt x="5416" y="938"/>
                  </a:cubicBezTo>
                  <a:cubicBezTo>
                    <a:pt x="5421" y="995"/>
                    <a:pt x="5430" y="1051"/>
                    <a:pt x="5445" y="1106"/>
                  </a:cubicBezTo>
                  <a:cubicBezTo>
                    <a:pt x="5473" y="1221"/>
                    <a:pt x="5518" y="1333"/>
                    <a:pt x="5571" y="1440"/>
                  </a:cubicBezTo>
                  <a:cubicBezTo>
                    <a:pt x="5636" y="1574"/>
                    <a:pt x="5729" y="1767"/>
                    <a:pt x="5879" y="1822"/>
                  </a:cubicBezTo>
                  <a:cubicBezTo>
                    <a:pt x="5916" y="1834"/>
                    <a:pt x="5954" y="1842"/>
                    <a:pt x="5992" y="1842"/>
                  </a:cubicBezTo>
                  <a:cubicBezTo>
                    <a:pt x="6013" y="1842"/>
                    <a:pt x="6033" y="1840"/>
                    <a:pt x="6054" y="1835"/>
                  </a:cubicBezTo>
                  <a:cubicBezTo>
                    <a:pt x="6119" y="1819"/>
                    <a:pt x="6167" y="1777"/>
                    <a:pt x="6201" y="1719"/>
                  </a:cubicBezTo>
                  <a:cubicBezTo>
                    <a:pt x="6228" y="1673"/>
                    <a:pt x="6239" y="1622"/>
                    <a:pt x="6249" y="1571"/>
                  </a:cubicBezTo>
                  <a:cubicBezTo>
                    <a:pt x="6257" y="1516"/>
                    <a:pt x="6258" y="1460"/>
                    <a:pt x="6255" y="1406"/>
                  </a:cubicBezTo>
                  <a:cubicBezTo>
                    <a:pt x="6250" y="1341"/>
                    <a:pt x="6242" y="1275"/>
                    <a:pt x="6230" y="1209"/>
                  </a:cubicBezTo>
                  <a:cubicBezTo>
                    <a:pt x="6202" y="1082"/>
                    <a:pt x="6159" y="954"/>
                    <a:pt x="6097" y="839"/>
                  </a:cubicBezTo>
                  <a:cubicBezTo>
                    <a:pt x="6068" y="784"/>
                    <a:pt x="6033" y="733"/>
                    <a:pt x="5993" y="687"/>
                  </a:cubicBezTo>
                  <a:cubicBezTo>
                    <a:pt x="5959" y="647"/>
                    <a:pt x="5916" y="612"/>
                    <a:pt x="5870" y="586"/>
                  </a:cubicBezTo>
                  <a:cubicBezTo>
                    <a:pt x="5822" y="559"/>
                    <a:pt x="5766" y="546"/>
                    <a:pt x="5710" y="546"/>
                  </a:cubicBezTo>
                  <a:close/>
                  <a:moveTo>
                    <a:pt x="756" y="2711"/>
                  </a:moveTo>
                  <a:cubicBezTo>
                    <a:pt x="769" y="2711"/>
                    <a:pt x="783" y="2712"/>
                    <a:pt x="797" y="2714"/>
                  </a:cubicBezTo>
                  <a:cubicBezTo>
                    <a:pt x="813" y="2717"/>
                    <a:pt x="829" y="2720"/>
                    <a:pt x="843" y="2727"/>
                  </a:cubicBezTo>
                  <a:cubicBezTo>
                    <a:pt x="861" y="2735"/>
                    <a:pt x="878" y="2746"/>
                    <a:pt x="894" y="2757"/>
                  </a:cubicBezTo>
                  <a:cubicBezTo>
                    <a:pt x="923" y="2781"/>
                    <a:pt x="947" y="2808"/>
                    <a:pt x="971" y="2839"/>
                  </a:cubicBezTo>
                  <a:cubicBezTo>
                    <a:pt x="1022" y="2909"/>
                    <a:pt x="1061" y="2987"/>
                    <a:pt x="1094" y="3069"/>
                  </a:cubicBezTo>
                  <a:cubicBezTo>
                    <a:pt x="1136" y="3173"/>
                    <a:pt x="1166" y="3280"/>
                    <a:pt x="1181" y="3392"/>
                  </a:cubicBezTo>
                  <a:cubicBezTo>
                    <a:pt x="1185" y="3443"/>
                    <a:pt x="1187" y="3496"/>
                    <a:pt x="1181" y="3548"/>
                  </a:cubicBezTo>
                  <a:cubicBezTo>
                    <a:pt x="1176" y="3571"/>
                    <a:pt x="1169" y="3595"/>
                    <a:pt x="1161" y="3617"/>
                  </a:cubicBezTo>
                  <a:cubicBezTo>
                    <a:pt x="1155" y="3628"/>
                    <a:pt x="1149" y="3640"/>
                    <a:pt x="1142" y="3649"/>
                  </a:cubicBezTo>
                  <a:cubicBezTo>
                    <a:pt x="1137" y="3656"/>
                    <a:pt x="1131" y="3660"/>
                    <a:pt x="1126" y="3665"/>
                  </a:cubicBezTo>
                  <a:cubicBezTo>
                    <a:pt x="1120" y="3668"/>
                    <a:pt x="1115" y="3672"/>
                    <a:pt x="1110" y="3673"/>
                  </a:cubicBezTo>
                  <a:cubicBezTo>
                    <a:pt x="1105" y="3675"/>
                    <a:pt x="1099" y="3676"/>
                    <a:pt x="1094" y="3678"/>
                  </a:cubicBezTo>
                  <a:lnTo>
                    <a:pt x="1070" y="3678"/>
                  </a:lnTo>
                  <a:cubicBezTo>
                    <a:pt x="1059" y="3675"/>
                    <a:pt x="1048" y="3672"/>
                    <a:pt x="1037" y="3667"/>
                  </a:cubicBezTo>
                  <a:cubicBezTo>
                    <a:pt x="1016" y="3657"/>
                    <a:pt x="995" y="3644"/>
                    <a:pt x="977" y="3630"/>
                  </a:cubicBezTo>
                  <a:cubicBezTo>
                    <a:pt x="938" y="3598"/>
                    <a:pt x="904" y="3560"/>
                    <a:pt x="874" y="3520"/>
                  </a:cubicBezTo>
                  <a:cubicBezTo>
                    <a:pt x="792" y="3409"/>
                    <a:pt x="730" y="3283"/>
                    <a:pt x="679" y="3157"/>
                  </a:cubicBezTo>
                  <a:lnTo>
                    <a:pt x="679" y="3155"/>
                  </a:lnTo>
                  <a:lnTo>
                    <a:pt x="674" y="3146"/>
                  </a:lnTo>
                  <a:lnTo>
                    <a:pt x="675" y="3150"/>
                  </a:lnTo>
                  <a:lnTo>
                    <a:pt x="675" y="3150"/>
                  </a:lnTo>
                  <a:cubicBezTo>
                    <a:pt x="631" y="3040"/>
                    <a:pt x="525" y="2841"/>
                    <a:pt x="643" y="2744"/>
                  </a:cubicBezTo>
                  <a:cubicBezTo>
                    <a:pt x="655" y="2736"/>
                    <a:pt x="667" y="2730"/>
                    <a:pt x="680" y="2724"/>
                  </a:cubicBezTo>
                  <a:cubicBezTo>
                    <a:pt x="696" y="2719"/>
                    <a:pt x="710" y="2714"/>
                    <a:pt x="726" y="2712"/>
                  </a:cubicBezTo>
                  <a:cubicBezTo>
                    <a:pt x="736" y="2712"/>
                    <a:pt x="746" y="2711"/>
                    <a:pt x="756" y="2711"/>
                  </a:cubicBezTo>
                  <a:close/>
                  <a:moveTo>
                    <a:pt x="758" y="2610"/>
                  </a:moveTo>
                  <a:cubicBezTo>
                    <a:pt x="731" y="2610"/>
                    <a:pt x="706" y="2613"/>
                    <a:pt x="680" y="2620"/>
                  </a:cubicBezTo>
                  <a:cubicBezTo>
                    <a:pt x="637" y="2631"/>
                    <a:pt x="599" y="2653"/>
                    <a:pt x="565" y="2682"/>
                  </a:cubicBezTo>
                  <a:cubicBezTo>
                    <a:pt x="533" y="2709"/>
                    <a:pt x="512" y="2747"/>
                    <a:pt x="496" y="2787"/>
                  </a:cubicBezTo>
                  <a:cubicBezTo>
                    <a:pt x="467" y="2859"/>
                    <a:pt x="479" y="2965"/>
                    <a:pt x="504" y="3037"/>
                  </a:cubicBezTo>
                  <a:cubicBezTo>
                    <a:pt x="514" y="3075"/>
                    <a:pt x="527" y="3112"/>
                    <a:pt x="539" y="3147"/>
                  </a:cubicBezTo>
                  <a:cubicBezTo>
                    <a:pt x="567" y="3226"/>
                    <a:pt x="600" y="3302"/>
                    <a:pt x="635" y="3377"/>
                  </a:cubicBezTo>
                  <a:cubicBezTo>
                    <a:pt x="669" y="3446"/>
                    <a:pt x="706" y="3512"/>
                    <a:pt x="750" y="3574"/>
                  </a:cubicBezTo>
                  <a:cubicBezTo>
                    <a:pt x="786" y="3625"/>
                    <a:pt x="826" y="3673"/>
                    <a:pt x="872" y="3713"/>
                  </a:cubicBezTo>
                  <a:cubicBezTo>
                    <a:pt x="910" y="3747"/>
                    <a:pt x="954" y="3774"/>
                    <a:pt x="1001" y="3793"/>
                  </a:cubicBezTo>
                  <a:cubicBezTo>
                    <a:pt x="1027" y="3802"/>
                    <a:pt x="1054" y="3807"/>
                    <a:pt x="1080" y="3807"/>
                  </a:cubicBezTo>
                  <a:cubicBezTo>
                    <a:pt x="1095" y="3807"/>
                    <a:pt x="1110" y="3806"/>
                    <a:pt x="1125" y="3803"/>
                  </a:cubicBezTo>
                  <a:cubicBezTo>
                    <a:pt x="1142" y="3800"/>
                    <a:pt x="1161" y="3793"/>
                    <a:pt x="1177" y="3784"/>
                  </a:cubicBezTo>
                  <a:cubicBezTo>
                    <a:pt x="1195" y="3774"/>
                    <a:pt x="1211" y="3761"/>
                    <a:pt x="1224" y="3747"/>
                  </a:cubicBezTo>
                  <a:cubicBezTo>
                    <a:pt x="1254" y="3715"/>
                    <a:pt x="1275" y="3675"/>
                    <a:pt x="1288" y="3632"/>
                  </a:cubicBezTo>
                  <a:cubicBezTo>
                    <a:pt x="1296" y="3608"/>
                    <a:pt x="1299" y="3584"/>
                    <a:pt x="1302" y="3560"/>
                  </a:cubicBezTo>
                  <a:cubicBezTo>
                    <a:pt x="1305" y="3533"/>
                    <a:pt x="1307" y="3505"/>
                    <a:pt x="1307" y="3478"/>
                  </a:cubicBezTo>
                  <a:cubicBezTo>
                    <a:pt x="1307" y="3413"/>
                    <a:pt x="1296" y="3345"/>
                    <a:pt x="1283" y="3281"/>
                  </a:cubicBezTo>
                  <a:cubicBezTo>
                    <a:pt x="1259" y="3176"/>
                    <a:pt x="1222" y="3074"/>
                    <a:pt x="1177" y="2975"/>
                  </a:cubicBezTo>
                  <a:lnTo>
                    <a:pt x="1177" y="2976"/>
                  </a:lnTo>
                  <a:cubicBezTo>
                    <a:pt x="1153" y="2925"/>
                    <a:pt x="1126" y="2875"/>
                    <a:pt x="1096" y="2829"/>
                  </a:cubicBezTo>
                  <a:cubicBezTo>
                    <a:pt x="1065" y="2783"/>
                    <a:pt x="1030" y="2738"/>
                    <a:pt x="990" y="2701"/>
                  </a:cubicBezTo>
                  <a:cubicBezTo>
                    <a:pt x="950" y="2666"/>
                    <a:pt x="907" y="2637"/>
                    <a:pt x="856" y="2623"/>
                  </a:cubicBezTo>
                  <a:cubicBezTo>
                    <a:pt x="829" y="2615"/>
                    <a:pt x="800" y="2612"/>
                    <a:pt x="771" y="2610"/>
                  </a:cubicBezTo>
                  <a:close/>
                  <a:moveTo>
                    <a:pt x="7059" y="8805"/>
                  </a:moveTo>
                  <a:cubicBezTo>
                    <a:pt x="7057" y="8806"/>
                    <a:pt x="7054" y="8807"/>
                    <a:pt x="7052" y="8808"/>
                  </a:cubicBezTo>
                  <a:lnTo>
                    <a:pt x="7052" y="8808"/>
                  </a:lnTo>
                  <a:cubicBezTo>
                    <a:pt x="7046" y="8811"/>
                    <a:pt x="7041" y="8813"/>
                    <a:pt x="7035" y="8815"/>
                  </a:cubicBezTo>
                  <a:cubicBezTo>
                    <a:pt x="7043" y="8812"/>
                    <a:pt x="7051" y="8809"/>
                    <a:pt x="7059" y="8805"/>
                  </a:cubicBezTo>
                  <a:close/>
                  <a:moveTo>
                    <a:pt x="5686" y="165"/>
                  </a:moveTo>
                  <a:cubicBezTo>
                    <a:pt x="5706" y="165"/>
                    <a:pt x="5725" y="167"/>
                    <a:pt x="5745" y="169"/>
                  </a:cubicBezTo>
                  <a:cubicBezTo>
                    <a:pt x="5777" y="175"/>
                    <a:pt x="5809" y="185"/>
                    <a:pt x="5839" y="197"/>
                  </a:cubicBezTo>
                  <a:cubicBezTo>
                    <a:pt x="5878" y="215"/>
                    <a:pt x="5913" y="237"/>
                    <a:pt x="5945" y="261"/>
                  </a:cubicBezTo>
                  <a:cubicBezTo>
                    <a:pt x="6006" y="311"/>
                    <a:pt x="6057" y="368"/>
                    <a:pt x="6103" y="429"/>
                  </a:cubicBezTo>
                  <a:cubicBezTo>
                    <a:pt x="6222" y="591"/>
                    <a:pt x="6306" y="773"/>
                    <a:pt x="6381" y="957"/>
                  </a:cubicBezTo>
                  <a:cubicBezTo>
                    <a:pt x="6477" y="1201"/>
                    <a:pt x="6551" y="1451"/>
                    <a:pt x="6629" y="1700"/>
                  </a:cubicBezTo>
                  <a:cubicBezTo>
                    <a:pt x="6679" y="1859"/>
                    <a:pt x="6741" y="2012"/>
                    <a:pt x="6804" y="2167"/>
                  </a:cubicBezTo>
                  <a:cubicBezTo>
                    <a:pt x="6904" y="2418"/>
                    <a:pt x="7011" y="2668"/>
                    <a:pt x="7110" y="2919"/>
                  </a:cubicBezTo>
                  <a:cubicBezTo>
                    <a:pt x="7173" y="3074"/>
                    <a:pt x="7232" y="3230"/>
                    <a:pt x="7286" y="3389"/>
                  </a:cubicBezTo>
                  <a:cubicBezTo>
                    <a:pt x="7339" y="3548"/>
                    <a:pt x="7387" y="3708"/>
                    <a:pt x="7432" y="3871"/>
                  </a:cubicBezTo>
                  <a:cubicBezTo>
                    <a:pt x="7521" y="4196"/>
                    <a:pt x="7597" y="4524"/>
                    <a:pt x="7673" y="4853"/>
                  </a:cubicBezTo>
                  <a:cubicBezTo>
                    <a:pt x="7748" y="5181"/>
                    <a:pt x="7827" y="5509"/>
                    <a:pt x="7921" y="5832"/>
                  </a:cubicBezTo>
                  <a:cubicBezTo>
                    <a:pt x="7958" y="5961"/>
                    <a:pt x="7999" y="6091"/>
                    <a:pt x="8044" y="6218"/>
                  </a:cubicBezTo>
                  <a:cubicBezTo>
                    <a:pt x="8083" y="6326"/>
                    <a:pt x="8121" y="6433"/>
                    <a:pt x="8161" y="6541"/>
                  </a:cubicBezTo>
                  <a:cubicBezTo>
                    <a:pt x="8214" y="6687"/>
                    <a:pt x="8265" y="6834"/>
                    <a:pt x="8311" y="6983"/>
                  </a:cubicBezTo>
                  <a:cubicBezTo>
                    <a:pt x="8351" y="7120"/>
                    <a:pt x="8386" y="7259"/>
                    <a:pt x="8404" y="7402"/>
                  </a:cubicBezTo>
                  <a:cubicBezTo>
                    <a:pt x="8415" y="7501"/>
                    <a:pt x="8415" y="7598"/>
                    <a:pt x="8402" y="7696"/>
                  </a:cubicBezTo>
                  <a:lnTo>
                    <a:pt x="8402" y="7697"/>
                  </a:lnTo>
                  <a:cubicBezTo>
                    <a:pt x="8391" y="7760"/>
                    <a:pt x="8374" y="7820"/>
                    <a:pt x="8350" y="7878"/>
                  </a:cubicBezTo>
                  <a:cubicBezTo>
                    <a:pt x="8326" y="7929"/>
                    <a:pt x="8297" y="7977"/>
                    <a:pt x="8263" y="8022"/>
                  </a:cubicBezTo>
                  <a:cubicBezTo>
                    <a:pt x="8220" y="8075"/>
                    <a:pt x="8170" y="8119"/>
                    <a:pt x="8118" y="8161"/>
                  </a:cubicBezTo>
                  <a:cubicBezTo>
                    <a:pt x="8027" y="8227"/>
                    <a:pt x="7927" y="8279"/>
                    <a:pt x="7822" y="8323"/>
                  </a:cubicBezTo>
                  <a:cubicBezTo>
                    <a:pt x="7777" y="8340"/>
                    <a:pt x="7732" y="8354"/>
                    <a:pt x="7686" y="8370"/>
                  </a:cubicBezTo>
                  <a:cubicBezTo>
                    <a:pt x="7624" y="8391"/>
                    <a:pt x="7560" y="8414"/>
                    <a:pt x="7497" y="8438"/>
                  </a:cubicBezTo>
                  <a:cubicBezTo>
                    <a:pt x="7371" y="8482"/>
                    <a:pt x="7245" y="8529"/>
                    <a:pt x="7120" y="8577"/>
                  </a:cubicBezTo>
                  <a:cubicBezTo>
                    <a:pt x="6869" y="8674"/>
                    <a:pt x="6620" y="8777"/>
                    <a:pt x="6370" y="8882"/>
                  </a:cubicBezTo>
                  <a:cubicBezTo>
                    <a:pt x="5887" y="9085"/>
                    <a:pt x="5408" y="9295"/>
                    <a:pt x="4922" y="9488"/>
                  </a:cubicBezTo>
                  <a:cubicBezTo>
                    <a:pt x="4560" y="9632"/>
                    <a:pt x="4196" y="9766"/>
                    <a:pt x="3825" y="9881"/>
                  </a:cubicBezTo>
                  <a:cubicBezTo>
                    <a:pt x="3566" y="9963"/>
                    <a:pt x="3304" y="10035"/>
                    <a:pt x="3034" y="10065"/>
                  </a:cubicBezTo>
                  <a:cubicBezTo>
                    <a:pt x="2963" y="10073"/>
                    <a:pt x="2893" y="10077"/>
                    <a:pt x="2823" y="10077"/>
                  </a:cubicBezTo>
                  <a:cubicBezTo>
                    <a:pt x="2756" y="10077"/>
                    <a:pt x="2689" y="10073"/>
                    <a:pt x="2623" y="10064"/>
                  </a:cubicBezTo>
                  <a:cubicBezTo>
                    <a:pt x="2546" y="10051"/>
                    <a:pt x="2471" y="10030"/>
                    <a:pt x="2400" y="10001"/>
                  </a:cubicBezTo>
                  <a:cubicBezTo>
                    <a:pt x="2344" y="9976"/>
                    <a:pt x="2293" y="9945"/>
                    <a:pt x="2245" y="9909"/>
                  </a:cubicBezTo>
                  <a:cubicBezTo>
                    <a:pt x="2197" y="9869"/>
                    <a:pt x="2154" y="9825"/>
                    <a:pt x="2116" y="9776"/>
                  </a:cubicBezTo>
                  <a:cubicBezTo>
                    <a:pt x="2068" y="9710"/>
                    <a:pt x="2031" y="9638"/>
                    <a:pt x="1999" y="9563"/>
                  </a:cubicBezTo>
                  <a:cubicBezTo>
                    <a:pt x="1958" y="9453"/>
                    <a:pt x="1932" y="9339"/>
                    <a:pt x="1913" y="9224"/>
                  </a:cubicBezTo>
                  <a:cubicBezTo>
                    <a:pt x="1886" y="9055"/>
                    <a:pt x="1855" y="8885"/>
                    <a:pt x="1820" y="8717"/>
                  </a:cubicBezTo>
                  <a:cubicBezTo>
                    <a:pt x="1753" y="8380"/>
                    <a:pt x="1671" y="8044"/>
                    <a:pt x="1583" y="7712"/>
                  </a:cubicBezTo>
                  <a:cubicBezTo>
                    <a:pt x="1406" y="7043"/>
                    <a:pt x="1195" y="6386"/>
                    <a:pt x="981" y="5729"/>
                  </a:cubicBezTo>
                  <a:cubicBezTo>
                    <a:pt x="947" y="5622"/>
                    <a:pt x="912" y="5515"/>
                    <a:pt x="875" y="5409"/>
                  </a:cubicBezTo>
                  <a:cubicBezTo>
                    <a:pt x="842" y="5315"/>
                    <a:pt x="806" y="5221"/>
                    <a:pt x="770" y="5125"/>
                  </a:cubicBezTo>
                  <a:cubicBezTo>
                    <a:pt x="691" y="4919"/>
                    <a:pt x="608" y="4712"/>
                    <a:pt x="531" y="4505"/>
                  </a:cubicBezTo>
                  <a:cubicBezTo>
                    <a:pt x="453" y="4295"/>
                    <a:pt x="380" y="4086"/>
                    <a:pt x="317" y="3871"/>
                  </a:cubicBezTo>
                  <a:cubicBezTo>
                    <a:pt x="256" y="3660"/>
                    <a:pt x="208" y="3446"/>
                    <a:pt x="183" y="3229"/>
                  </a:cubicBezTo>
                  <a:cubicBezTo>
                    <a:pt x="164" y="3045"/>
                    <a:pt x="161" y="2859"/>
                    <a:pt x="188" y="2676"/>
                  </a:cubicBezTo>
                  <a:cubicBezTo>
                    <a:pt x="204" y="2581"/>
                    <a:pt x="228" y="2488"/>
                    <a:pt x="264" y="2401"/>
                  </a:cubicBezTo>
                  <a:cubicBezTo>
                    <a:pt x="287" y="2351"/>
                    <a:pt x="314" y="2306"/>
                    <a:pt x="346" y="2263"/>
                  </a:cubicBezTo>
                  <a:cubicBezTo>
                    <a:pt x="370" y="2234"/>
                    <a:pt x="396" y="2207"/>
                    <a:pt x="424" y="2183"/>
                  </a:cubicBezTo>
                  <a:cubicBezTo>
                    <a:pt x="450" y="2166"/>
                    <a:pt x="477" y="2151"/>
                    <a:pt x="506" y="2138"/>
                  </a:cubicBezTo>
                  <a:cubicBezTo>
                    <a:pt x="531" y="2129"/>
                    <a:pt x="557" y="2122"/>
                    <a:pt x="584" y="2119"/>
                  </a:cubicBezTo>
                  <a:cubicBezTo>
                    <a:pt x="596" y="2118"/>
                    <a:pt x="607" y="2117"/>
                    <a:pt x="619" y="2117"/>
                  </a:cubicBezTo>
                  <a:cubicBezTo>
                    <a:pt x="638" y="2117"/>
                    <a:pt x="657" y="2119"/>
                    <a:pt x="675" y="2121"/>
                  </a:cubicBezTo>
                  <a:cubicBezTo>
                    <a:pt x="710" y="2127"/>
                    <a:pt x="746" y="2138"/>
                    <a:pt x="779" y="2151"/>
                  </a:cubicBezTo>
                  <a:cubicBezTo>
                    <a:pt x="829" y="2174"/>
                    <a:pt x="874" y="2202"/>
                    <a:pt x="917" y="2234"/>
                  </a:cubicBezTo>
                  <a:cubicBezTo>
                    <a:pt x="990" y="2295"/>
                    <a:pt x="1053" y="2364"/>
                    <a:pt x="1112" y="2439"/>
                  </a:cubicBezTo>
                  <a:cubicBezTo>
                    <a:pt x="1229" y="2599"/>
                    <a:pt x="1318" y="2775"/>
                    <a:pt x="1393" y="2957"/>
                  </a:cubicBezTo>
                  <a:cubicBezTo>
                    <a:pt x="1467" y="3147"/>
                    <a:pt x="1526" y="3344"/>
                    <a:pt x="1582" y="3541"/>
                  </a:cubicBezTo>
                  <a:cubicBezTo>
                    <a:pt x="1582" y="3552"/>
                    <a:pt x="1585" y="3563"/>
                    <a:pt x="1591" y="3574"/>
                  </a:cubicBezTo>
                  <a:cubicBezTo>
                    <a:pt x="1601" y="3590"/>
                    <a:pt x="1617" y="3603"/>
                    <a:pt x="1635" y="3609"/>
                  </a:cubicBezTo>
                  <a:cubicBezTo>
                    <a:pt x="1641" y="3611"/>
                    <a:pt x="1646" y="3612"/>
                    <a:pt x="1652" y="3612"/>
                  </a:cubicBezTo>
                  <a:cubicBezTo>
                    <a:pt x="1666" y="3612"/>
                    <a:pt x="1678" y="3607"/>
                    <a:pt x="1692" y="3601"/>
                  </a:cubicBezTo>
                  <a:cubicBezTo>
                    <a:pt x="2079" y="3438"/>
                    <a:pt x="2455" y="3256"/>
                    <a:pt x="2832" y="3074"/>
                  </a:cubicBezTo>
                  <a:cubicBezTo>
                    <a:pt x="3219" y="2887"/>
                    <a:pt x="3608" y="2701"/>
                    <a:pt x="4004" y="2535"/>
                  </a:cubicBezTo>
                  <a:cubicBezTo>
                    <a:pt x="4052" y="2514"/>
                    <a:pt x="4100" y="2495"/>
                    <a:pt x="4148" y="2476"/>
                  </a:cubicBezTo>
                  <a:cubicBezTo>
                    <a:pt x="4341" y="2399"/>
                    <a:pt x="4538" y="2329"/>
                    <a:pt x="4736" y="2266"/>
                  </a:cubicBezTo>
                  <a:cubicBezTo>
                    <a:pt x="4928" y="2207"/>
                    <a:pt x="5122" y="2156"/>
                    <a:pt x="5318" y="2113"/>
                  </a:cubicBezTo>
                  <a:cubicBezTo>
                    <a:pt x="5329" y="2119"/>
                    <a:pt x="5342" y="2122"/>
                    <a:pt x="5353" y="2122"/>
                  </a:cubicBezTo>
                  <a:cubicBezTo>
                    <a:pt x="5376" y="2122"/>
                    <a:pt x="5397" y="2114"/>
                    <a:pt x="5411" y="2100"/>
                  </a:cubicBezTo>
                  <a:cubicBezTo>
                    <a:pt x="5425" y="2086"/>
                    <a:pt x="5435" y="2066"/>
                    <a:pt x="5435" y="2046"/>
                  </a:cubicBezTo>
                  <a:cubicBezTo>
                    <a:pt x="5435" y="2022"/>
                    <a:pt x="5427" y="2006"/>
                    <a:pt x="5413" y="1988"/>
                  </a:cubicBezTo>
                  <a:cubicBezTo>
                    <a:pt x="5408" y="1982"/>
                    <a:pt x="5403" y="1977"/>
                    <a:pt x="5398" y="1970"/>
                  </a:cubicBezTo>
                  <a:cubicBezTo>
                    <a:pt x="5345" y="1897"/>
                    <a:pt x="5302" y="1814"/>
                    <a:pt x="5269" y="1729"/>
                  </a:cubicBezTo>
                  <a:cubicBezTo>
                    <a:pt x="5214" y="1585"/>
                    <a:pt x="5182" y="1432"/>
                    <a:pt x="5165" y="1280"/>
                  </a:cubicBezTo>
                  <a:cubicBezTo>
                    <a:pt x="5147" y="1112"/>
                    <a:pt x="5147" y="944"/>
                    <a:pt x="5171" y="776"/>
                  </a:cubicBezTo>
                  <a:cubicBezTo>
                    <a:pt x="5187" y="682"/>
                    <a:pt x="5211" y="588"/>
                    <a:pt x="5248" y="498"/>
                  </a:cubicBezTo>
                  <a:cubicBezTo>
                    <a:pt x="5273" y="444"/>
                    <a:pt x="5302" y="392"/>
                    <a:pt x="5337" y="345"/>
                  </a:cubicBezTo>
                  <a:cubicBezTo>
                    <a:pt x="5365" y="313"/>
                    <a:pt x="5395" y="282"/>
                    <a:pt x="5427" y="257"/>
                  </a:cubicBezTo>
                  <a:cubicBezTo>
                    <a:pt x="5461" y="233"/>
                    <a:pt x="5496" y="213"/>
                    <a:pt x="5534" y="197"/>
                  </a:cubicBezTo>
                  <a:cubicBezTo>
                    <a:pt x="5571" y="183"/>
                    <a:pt x="5609" y="173"/>
                    <a:pt x="5649" y="167"/>
                  </a:cubicBezTo>
                  <a:cubicBezTo>
                    <a:pt x="5661" y="166"/>
                    <a:pt x="5674" y="165"/>
                    <a:pt x="5686" y="165"/>
                  </a:cubicBezTo>
                  <a:close/>
                  <a:moveTo>
                    <a:pt x="5691" y="1"/>
                  </a:moveTo>
                  <a:cubicBezTo>
                    <a:pt x="5676" y="1"/>
                    <a:pt x="5662" y="2"/>
                    <a:pt x="5648" y="2"/>
                  </a:cubicBezTo>
                  <a:cubicBezTo>
                    <a:pt x="5560" y="10"/>
                    <a:pt x="5473" y="38"/>
                    <a:pt x="5395" y="79"/>
                  </a:cubicBezTo>
                  <a:cubicBezTo>
                    <a:pt x="5357" y="101"/>
                    <a:pt x="5320" y="129"/>
                    <a:pt x="5286" y="157"/>
                  </a:cubicBezTo>
                  <a:cubicBezTo>
                    <a:pt x="5249" y="189"/>
                    <a:pt x="5218" y="226"/>
                    <a:pt x="5189" y="265"/>
                  </a:cubicBezTo>
                  <a:cubicBezTo>
                    <a:pt x="5131" y="340"/>
                    <a:pt x="5093" y="426"/>
                    <a:pt x="5061" y="516"/>
                  </a:cubicBezTo>
                  <a:cubicBezTo>
                    <a:pt x="5027" y="610"/>
                    <a:pt x="5010" y="711"/>
                    <a:pt x="4997" y="811"/>
                  </a:cubicBezTo>
                  <a:cubicBezTo>
                    <a:pt x="4971" y="1016"/>
                    <a:pt x="4984" y="1225"/>
                    <a:pt x="5018" y="1428"/>
                  </a:cubicBezTo>
                  <a:cubicBezTo>
                    <a:pt x="5035" y="1531"/>
                    <a:pt x="5061" y="1633"/>
                    <a:pt x="5096" y="1731"/>
                  </a:cubicBezTo>
                  <a:cubicBezTo>
                    <a:pt x="5130" y="1827"/>
                    <a:pt x="5174" y="1918"/>
                    <a:pt x="5229" y="2004"/>
                  </a:cubicBezTo>
                  <a:cubicBezTo>
                    <a:pt x="5051" y="2036"/>
                    <a:pt x="4875" y="2082"/>
                    <a:pt x="4703" y="2135"/>
                  </a:cubicBezTo>
                  <a:cubicBezTo>
                    <a:pt x="4500" y="2196"/>
                    <a:pt x="4301" y="2266"/>
                    <a:pt x="4106" y="2343"/>
                  </a:cubicBezTo>
                  <a:cubicBezTo>
                    <a:pt x="3703" y="2501"/>
                    <a:pt x="3312" y="2682"/>
                    <a:pt x="2922" y="2869"/>
                  </a:cubicBezTo>
                  <a:cubicBezTo>
                    <a:pt x="2504" y="3067"/>
                    <a:pt x="2090" y="3270"/>
                    <a:pt x="1665" y="3453"/>
                  </a:cubicBezTo>
                  <a:cubicBezTo>
                    <a:pt x="1590" y="3189"/>
                    <a:pt x="1508" y="2927"/>
                    <a:pt x="1388" y="2679"/>
                  </a:cubicBezTo>
                  <a:cubicBezTo>
                    <a:pt x="1324" y="2546"/>
                    <a:pt x="1246" y="2420"/>
                    <a:pt x="1155" y="2305"/>
                  </a:cubicBezTo>
                  <a:cubicBezTo>
                    <a:pt x="1081" y="2210"/>
                    <a:pt x="992" y="2127"/>
                    <a:pt x="888" y="2066"/>
                  </a:cubicBezTo>
                  <a:cubicBezTo>
                    <a:pt x="806" y="2017"/>
                    <a:pt x="710" y="1986"/>
                    <a:pt x="615" y="1985"/>
                  </a:cubicBezTo>
                  <a:cubicBezTo>
                    <a:pt x="523" y="1985"/>
                    <a:pt x="434" y="2014"/>
                    <a:pt x="359" y="2063"/>
                  </a:cubicBezTo>
                  <a:cubicBezTo>
                    <a:pt x="272" y="2121"/>
                    <a:pt x="207" y="2206"/>
                    <a:pt x="159" y="2297"/>
                  </a:cubicBezTo>
                  <a:cubicBezTo>
                    <a:pt x="98" y="2410"/>
                    <a:pt x="65" y="2538"/>
                    <a:pt x="44" y="2664"/>
                  </a:cubicBezTo>
                  <a:cubicBezTo>
                    <a:pt x="1" y="2935"/>
                    <a:pt x="20" y="3208"/>
                    <a:pt x="66" y="3475"/>
                  </a:cubicBezTo>
                  <a:cubicBezTo>
                    <a:pt x="114" y="3760"/>
                    <a:pt x="199" y="4038"/>
                    <a:pt x="293" y="4311"/>
                  </a:cubicBezTo>
                  <a:cubicBezTo>
                    <a:pt x="388" y="4583"/>
                    <a:pt x="493" y="4850"/>
                    <a:pt x="595" y="5120"/>
                  </a:cubicBezTo>
                  <a:cubicBezTo>
                    <a:pt x="642" y="5243"/>
                    <a:pt x="688" y="5368"/>
                    <a:pt x="731" y="5494"/>
                  </a:cubicBezTo>
                  <a:cubicBezTo>
                    <a:pt x="782" y="5643"/>
                    <a:pt x="829" y="5795"/>
                    <a:pt x="878" y="5947"/>
                  </a:cubicBezTo>
                  <a:cubicBezTo>
                    <a:pt x="1089" y="6604"/>
                    <a:pt x="1294" y="7264"/>
                    <a:pt x="1465" y="7934"/>
                  </a:cubicBezTo>
                  <a:cubicBezTo>
                    <a:pt x="1551" y="8267"/>
                    <a:pt x="1627" y="8602"/>
                    <a:pt x="1692" y="8941"/>
                  </a:cubicBezTo>
                  <a:cubicBezTo>
                    <a:pt x="1708" y="9023"/>
                    <a:pt x="1723" y="9103"/>
                    <a:pt x="1737" y="9184"/>
                  </a:cubicBezTo>
                  <a:cubicBezTo>
                    <a:pt x="1750" y="9258"/>
                    <a:pt x="1761" y="9333"/>
                    <a:pt x="1777" y="9406"/>
                  </a:cubicBezTo>
                  <a:cubicBezTo>
                    <a:pt x="1802" y="9518"/>
                    <a:pt x="1841" y="9629"/>
                    <a:pt x="1892" y="9731"/>
                  </a:cubicBezTo>
                  <a:cubicBezTo>
                    <a:pt x="1975" y="9899"/>
                    <a:pt x="2108" y="10041"/>
                    <a:pt x="2273" y="10129"/>
                  </a:cubicBezTo>
                  <a:cubicBezTo>
                    <a:pt x="2436" y="10215"/>
                    <a:pt x="2621" y="10249"/>
                    <a:pt x="2803" y="10252"/>
                  </a:cubicBezTo>
                  <a:cubicBezTo>
                    <a:pt x="2812" y="10252"/>
                    <a:pt x="2821" y="10252"/>
                    <a:pt x="2829" y="10252"/>
                  </a:cubicBezTo>
                  <a:cubicBezTo>
                    <a:pt x="2921" y="10252"/>
                    <a:pt x="3013" y="10245"/>
                    <a:pt x="3105" y="10235"/>
                  </a:cubicBezTo>
                  <a:cubicBezTo>
                    <a:pt x="3208" y="10222"/>
                    <a:pt x="3309" y="10203"/>
                    <a:pt x="3409" y="10180"/>
                  </a:cubicBezTo>
                  <a:cubicBezTo>
                    <a:pt x="3619" y="10136"/>
                    <a:pt x="3823" y="10073"/>
                    <a:pt x="4028" y="10008"/>
                  </a:cubicBezTo>
                  <a:cubicBezTo>
                    <a:pt x="5061" y="9676"/>
                    <a:pt x="6044" y="9209"/>
                    <a:pt x="7052" y="8808"/>
                  </a:cubicBezTo>
                  <a:lnTo>
                    <a:pt x="7052" y="8808"/>
                  </a:lnTo>
                  <a:cubicBezTo>
                    <a:pt x="7202" y="8748"/>
                    <a:pt x="7353" y="8691"/>
                    <a:pt x="7504" y="8634"/>
                  </a:cubicBezTo>
                  <a:cubicBezTo>
                    <a:pt x="7579" y="8607"/>
                    <a:pt x="7656" y="8580"/>
                    <a:pt x="7731" y="8553"/>
                  </a:cubicBezTo>
                  <a:cubicBezTo>
                    <a:pt x="7804" y="8527"/>
                    <a:pt x="7875" y="8500"/>
                    <a:pt x="7945" y="8470"/>
                  </a:cubicBezTo>
                  <a:cubicBezTo>
                    <a:pt x="8055" y="8420"/>
                    <a:pt x="8158" y="8358"/>
                    <a:pt x="8250" y="8283"/>
                  </a:cubicBezTo>
                  <a:cubicBezTo>
                    <a:pt x="8329" y="8222"/>
                    <a:pt x="8394" y="8145"/>
                    <a:pt x="8449" y="8062"/>
                  </a:cubicBezTo>
                  <a:cubicBezTo>
                    <a:pt x="8549" y="7905"/>
                    <a:pt x="8585" y="7717"/>
                    <a:pt x="8580" y="7531"/>
                  </a:cubicBezTo>
                  <a:cubicBezTo>
                    <a:pt x="8577" y="7432"/>
                    <a:pt x="8564" y="7333"/>
                    <a:pt x="8543" y="7235"/>
                  </a:cubicBezTo>
                  <a:lnTo>
                    <a:pt x="8545" y="7234"/>
                  </a:lnTo>
                  <a:cubicBezTo>
                    <a:pt x="8524" y="7131"/>
                    <a:pt x="8497" y="7031"/>
                    <a:pt x="8465" y="6932"/>
                  </a:cubicBezTo>
                  <a:cubicBezTo>
                    <a:pt x="8399" y="6717"/>
                    <a:pt x="8318" y="6508"/>
                    <a:pt x="8241" y="6297"/>
                  </a:cubicBezTo>
                  <a:cubicBezTo>
                    <a:pt x="8201" y="6188"/>
                    <a:pt x="8162" y="6078"/>
                    <a:pt x="8127" y="5967"/>
                  </a:cubicBezTo>
                  <a:cubicBezTo>
                    <a:pt x="8075" y="5808"/>
                    <a:pt x="8030" y="5646"/>
                    <a:pt x="7987" y="5483"/>
                  </a:cubicBezTo>
                  <a:cubicBezTo>
                    <a:pt x="7814" y="4832"/>
                    <a:pt x="7691" y="4169"/>
                    <a:pt x="7489" y="3525"/>
                  </a:cubicBezTo>
                  <a:cubicBezTo>
                    <a:pt x="7336" y="3029"/>
                    <a:pt x="7122" y="2556"/>
                    <a:pt x="6930" y="2073"/>
                  </a:cubicBezTo>
                  <a:cubicBezTo>
                    <a:pt x="6887" y="1966"/>
                    <a:pt x="6843" y="1857"/>
                    <a:pt x="6805" y="1747"/>
                  </a:cubicBezTo>
                  <a:cubicBezTo>
                    <a:pt x="6786" y="1684"/>
                    <a:pt x="6767" y="1622"/>
                    <a:pt x="6748" y="1561"/>
                  </a:cubicBezTo>
                  <a:cubicBezTo>
                    <a:pt x="6698" y="1398"/>
                    <a:pt x="6648" y="1235"/>
                    <a:pt x="6591" y="1075"/>
                  </a:cubicBezTo>
                  <a:cubicBezTo>
                    <a:pt x="6529" y="896"/>
                    <a:pt x="6458" y="720"/>
                    <a:pt x="6369" y="552"/>
                  </a:cubicBezTo>
                  <a:cubicBezTo>
                    <a:pt x="6327" y="477"/>
                    <a:pt x="6282" y="402"/>
                    <a:pt x="6231" y="333"/>
                  </a:cubicBezTo>
                  <a:cubicBezTo>
                    <a:pt x="6182" y="268"/>
                    <a:pt x="6129" y="205"/>
                    <a:pt x="6066" y="153"/>
                  </a:cubicBezTo>
                  <a:cubicBezTo>
                    <a:pt x="6036" y="127"/>
                    <a:pt x="6006" y="105"/>
                    <a:pt x="5972" y="84"/>
                  </a:cubicBezTo>
                  <a:cubicBezTo>
                    <a:pt x="5939" y="63"/>
                    <a:pt x="5902" y="46"/>
                    <a:pt x="5865" y="33"/>
                  </a:cubicBezTo>
                  <a:cubicBezTo>
                    <a:pt x="5809" y="10"/>
                    <a:pt x="5750" y="1"/>
                    <a:pt x="56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"/>
            <p:cNvSpPr/>
            <p:nvPr/>
          </p:nvSpPr>
          <p:spPr>
            <a:xfrm>
              <a:off x="-3112311" y="3310034"/>
              <a:ext cx="304495" cy="304800"/>
            </a:xfrm>
            <a:custGeom>
              <a:avLst/>
              <a:gdLst/>
              <a:ahLst/>
              <a:cxnLst/>
              <a:rect l="l" t="t" r="r" b="b"/>
              <a:pathLst>
                <a:path w="3996" h="4000" extrusionOk="0">
                  <a:moveTo>
                    <a:pt x="2183" y="1"/>
                  </a:moveTo>
                  <a:cubicBezTo>
                    <a:pt x="2151" y="1"/>
                    <a:pt x="2119" y="3"/>
                    <a:pt x="2087" y="3"/>
                  </a:cubicBezTo>
                  <a:cubicBezTo>
                    <a:pt x="2004" y="7"/>
                    <a:pt x="1919" y="15"/>
                    <a:pt x="1831" y="28"/>
                  </a:cubicBezTo>
                  <a:cubicBezTo>
                    <a:pt x="1807" y="30"/>
                    <a:pt x="1783" y="31"/>
                    <a:pt x="1757" y="33"/>
                  </a:cubicBezTo>
                  <a:cubicBezTo>
                    <a:pt x="1679" y="39"/>
                    <a:pt x="1597" y="54"/>
                    <a:pt x="1506" y="75"/>
                  </a:cubicBezTo>
                  <a:cubicBezTo>
                    <a:pt x="1346" y="110"/>
                    <a:pt x="1188" y="174"/>
                    <a:pt x="1036" y="265"/>
                  </a:cubicBezTo>
                  <a:cubicBezTo>
                    <a:pt x="1012" y="279"/>
                    <a:pt x="987" y="295"/>
                    <a:pt x="963" y="311"/>
                  </a:cubicBezTo>
                  <a:cubicBezTo>
                    <a:pt x="784" y="407"/>
                    <a:pt x="651" y="509"/>
                    <a:pt x="560" y="628"/>
                  </a:cubicBezTo>
                  <a:cubicBezTo>
                    <a:pt x="536" y="656"/>
                    <a:pt x="517" y="688"/>
                    <a:pt x="499" y="719"/>
                  </a:cubicBezTo>
                  <a:cubicBezTo>
                    <a:pt x="350" y="893"/>
                    <a:pt x="232" y="1088"/>
                    <a:pt x="151" y="1296"/>
                  </a:cubicBezTo>
                  <a:cubicBezTo>
                    <a:pt x="45" y="1561"/>
                    <a:pt x="0" y="1854"/>
                    <a:pt x="21" y="2142"/>
                  </a:cubicBezTo>
                  <a:cubicBezTo>
                    <a:pt x="31" y="2279"/>
                    <a:pt x="58" y="2425"/>
                    <a:pt x="101" y="2573"/>
                  </a:cubicBezTo>
                  <a:cubicBezTo>
                    <a:pt x="141" y="2711"/>
                    <a:pt x="202" y="2852"/>
                    <a:pt x="280" y="2992"/>
                  </a:cubicBezTo>
                  <a:cubicBezTo>
                    <a:pt x="357" y="3131"/>
                    <a:pt x="450" y="3259"/>
                    <a:pt x="552" y="3374"/>
                  </a:cubicBezTo>
                  <a:cubicBezTo>
                    <a:pt x="657" y="3491"/>
                    <a:pt x="776" y="3592"/>
                    <a:pt x="902" y="3677"/>
                  </a:cubicBezTo>
                  <a:cubicBezTo>
                    <a:pt x="1031" y="3761"/>
                    <a:pt x="1169" y="3830"/>
                    <a:pt x="1311" y="3881"/>
                  </a:cubicBezTo>
                  <a:cubicBezTo>
                    <a:pt x="1455" y="3932"/>
                    <a:pt x="1605" y="3968"/>
                    <a:pt x="1756" y="3987"/>
                  </a:cubicBezTo>
                  <a:cubicBezTo>
                    <a:pt x="1834" y="3995"/>
                    <a:pt x="1914" y="4000"/>
                    <a:pt x="1994" y="4000"/>
                  </a:cubicBezTo>
                  <a:cubicBezTo>
                    <a:pt x="2224" y="4000"/>
                    <a:pt x="2448" y="3961"/>
                    <a:pt x="2661" y="3886"/>
                  </a:cubicBezTo>
                  <a:cubicBezTo>
                    <a:pt x="2805" y="3833"/>
                    <a:pt x="2945" y="3763"/>
                    <a:pt x="3080" y="3672"/>
                  </a:cubicBezTo>
                  <a:cubicBezTo>
                    <a:pt x="3188" y="3598"/>
                    <a:pt x="3291" y="3512"/>
                    <a:pt x="3383" y="3413"/>
                  </a:cubicBezTo>
                  <a:cubicBezTo>
                    <a:pt x="3395" y="3403"/>
                    <a:pt x="3404" y="3394"/>
                    <a:pt x="3414" y="3384"/>
                  </a:cubicBezTo>
                  <a:cubicBezTo>
                    <a:pt x="3457" y="3346"/>
                    <a:pt x="3497" y="3304"/>
                    <a:pt x="3537" y="3261"/>
                  </a:cubicBezTo>
                  <a:cubicBezTo>
                    <a:pt x="3612" y="3176"/>
                    <a:pt x="3681" y="3083"/>
                    <a:pt x="3741" y="2981"/>
                  </a:cubicBezTo>
                  <a:cubicBezTo>
                    <a:pt x="3797" y="2888"/>
                    <a:pt x="3844" y="2786"/>
                    <a:pt x="3882" y="2679"/>
                  </a:cubicBezTo>
                  <a:cubicBezTo>
                    <a:pt x="3922" y="2569"/>
                    <a:pt x="3951" y="2457"/>
                    <a:pt x="3968" y="2346"/>
                  </a:cubicBezTo>
                  <a:cubicBezTo>
                    <a:pt x="3988" y="2239"/>
                    <a:pt x="3996" y="2123"/>
                    <a:pt x="3994" y="2001"/>
                  </a:cubicBezTo>
                  <a:cubicBezTo>
                    <a:pt x="3992" y="1892"/>
                    <a:pt x="3983" y="1780"/>
                    <a:pt x="3962" y="1665"/>
                  </a:cubicBezTo>
                  <a:cubicBezTo>
                    <a:pt x="3941" y="1549"/>
                    <a:pt x="3909" y="1433"/>
                    <a:pt x="3871" y="1325"/>
                  </a:cubicBezTo>
                  <a:cubicBezTo>
                    <a:pt x="3844" y="1250"/>
                    <a:pt x="3812" y="1173"/>
                    <a:pt x="3775" y="1096"/>
                  </a:cubicBezTo>
                  <a:cubicBezTo>
                    <a:pt x="3764" y="1075"/>
                    <a:pt x="3753" y="1055"/>
                    <a:pt x="3741" y="1034"/>
                  </a:cubicBezTo>
                  <a:lnTo>
                    <a:pt x="3737" y="1024"/>
                  </a:lnTo>
                  <a:cubicBezTo>
                    <a:pt x="3732" y="1016"/>
                    <a:pt x="3729" y="1008"/>
                    <a:pt x="3724" y="1000"/>
                  </a:cubicBezTo>
                  <a:cubicBezTo>
                    <a:pt x="3604" y="783"/>
                    <a:pt x="3452" y="591"/>
                    <a:pt x="3271" y="434"/>
                  </a:cubicBezTo>
                  <a:cubicBezTo>
                    <a:pt x="3180" y="356"/>
                    <a:pt x="3083" y="286"/>
                    <a:pt x="2977" y="226"/>
                  </a:cubicBezTo>
                  <a:cubicBezTo>
                    <a:pt x="2928" y="198"/>
                    <a:pt x="2875" y="170"/>
                    <a:pt x="2822" y="146"/>
                  </a:cubicBezTo>
                  <a:cubicBezTo>
                    <a:pt x="2773" y="126"/>
                    <a:pt x="2717" y="105"/>
                    <a:pt x="2648" y="81"/>
                  </a:cubicBezTo>
                  <a:cubicBezTo>
                    <a:pt x="2539" y="46"/>
                    <a:pt x="2429" y="20"/>
                    <a:pt x="2320" y="7"/>
                  </a:cubicBezTo>
                  <a:cubicBezTo>
                    <a:pt x="2279" y="3"/>
                    <a:pt x="2234" y="1"/>
                    <a:pt x="21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"/>
            <p:cNvSpPr/>
            <p:nvPr/>
          </p:nvSpPr>
          <p:spPr>
            <a:xfrm>
              <a:off x="-3117950" y="3304091"/>
              <a:ext cx="317068" cy="316078"/>
            </a:xfrm>
            <a:custGeom>
              <a:avLst/>
              <a:gdLst/>
              <a:ahLst/>
              <a:cxnLst/>
              <a:rect l="l" t="t" r="r" b="b"/>
              <a:pathLst>
                <a:path w="4161" h="4148" extrusionOk="0">
                  <a:moveTo>
                    <a:pt x="2186" y="1398"/>
                  </a:moveTo>
                  <a:cubicBezTo>
                    <a:pt x="2165" y="1398"/>
                    <a:pt x="2146" y="1403"/>
                    <a:pt x="2129" y="1414"/>
                  </a:cubicBezTo>
                  <a:cubicBezTo>
                    <a:pt x="2106" y="1428"/>
                    <a:pt x="2090" y="1452"/>
                    <a:pt x="2086" y="1478"/>
                  </a:cubicBezTo>
                  <a:cubicBezTo>
                    <a:pt x="2079" y="1507"/>
                    <a:pt x="2087" y="1531"/>
                    <a:pt x="2100" y="1556"/>
                  </a:cubicBezTo>
                  <a:cubicBezTo>
                    <a:pt x="2106" y="1569"/>
                    <a:pt x="2113" y="1582"/>
                    <a:pt x="2119" y="1593"/>
                  </a:cubicBezTo>
                  <a:lnTo>
                    <a:pt x="2118" y="1593"/>
                  </a:lnTo>
                  <a:cubicBezTo>
                    <a:pt x="2137" y="1633"/>
                    <a:pt x="2154" y="1675"/>
                    <a:pt x="2170" y="1715"/>
                  </a:cubicBezTo>
                  <a:cubicBezTo>
                    <a:pt x="2191" y="1763"/>
                    <a:pt x="2209" y="1809"/>
                    <a:pt x="2234" y="1855"/>
                  </a:cubicBezTo>
                  <a:cubicBezTo>
                    <a:pt x="2250" y="1883"/>
                    <a:pt x="2284" y="1898"/>
                    <a:pt x="2317" y="1898"/>
                  </a:cubicBezTo>
                  <a:cubicBezTo>
                    <a:pt x="2327" y="1898"/>
                    <a:pt x="2337" y="1897"/>
                    <a:pt x="2346" y="1894"/>
                  </a:cubicBezTo>
                  <a:cubicBezTo>
                    <a:pt x="2399" y="1878"/>
                    <a:pt x="2423" y="1823"/>
                    <a:pt x="2410" y="1770"/>
                  </a:cubicBezTo>
                  <a:cubicBezTo>
                    <a:pt x="2396" y="1718"/>
                    <a:pt x="2373" y="1668"/>
                    <a:pt x="2353" y="1617"/>
                  </a:cubicBezTo>
                  <a:cubicBezTo>
                    <a:pt x="2329" y="1558"/>
                    <a:pt x="2301" y="1500"/>
                    <a:pt x="2273" y="1444"/>
                  </a:cubicBezTo>
                  <a:cubicBezTo>
                    <a:pt x="2261" y="1420"/>
                    <a:pt x="2233" y="1404"/>
                    <a:pt x="2209" y="1400"/>
                  </a:cubicBezTo>
                  <a:cubicBezTo>
                    <a:pt x="2201" y="1398"/>
                    <a:pt x="2194" y="1398"/>
                    <a:pt x="2186" y="1398"/>
                  </a:cubicBezTo>
                  <a:close/>
                  <a:moveTo>
                    <a:pt x="1777" y="1641"/>
                  </a:moveTo>
                  <a:cubicBezTo>
                    <a:pt x="1767" y="1641"/>
                    <a:pt x="1758" y="1643"/>
                    <a:pt x="1748" y="1646"/>
                  </a:cubicBezTo>
                  <a:cubicBezTo>
                    <a:pt x="1699" y="1662"/>
                    <a:pt x="1667" y="1718"/>
                    <a:pt x="1684" y="1767"/>
                  </a:cubicBezTo>
                  <a:cubicBezTo>
                    <a:pt x="1702" y="1814"/>
                    <a:pt x="1718" y="1862"/>
                    <a:pt x="1734" y="1906"/>
                  </a:cubicBezTo>
                  <a:cubicBezTo>
                    <a:pt x="1755" y="1961"/>
                    <a:pt x="1775" y="2017"/>
                    <a:pt x="1806" y="2066"/>
                  </a:cubicBezTo>
                  <a:cubicBezTo>
                    <a:pt x="1823" y="2093"/>
                    <a:pt x="1854" y="2109"/>
                    <a:pt x="1886" y="2109"/>
                  </a:cubicBezTo>
                  <a:cubicBezTo>
                    <a:pt x="1896" y="2109"/>
                    <a:pt x="1905" y="2108"/>
                    <a:pt x="1914" y="2105"/>
                  </a:cubicBezTo>
                  <a:cubicBezTo>
                    <a:pt x="1966" y="2087"/>
                    <a:pt x="1990" y="2034"/>
                    <a:pt x="1977" y="1985"/>
                  </a:cubicBezTo>
                  <a:cubicBezTo>
                    <a:pt x="1964" y="1937"/>
                    <a:pt x="1943" y="1892"/>
                    <a:pt x="1924" y="1846"/>
                  </a:cubicBezTo>
                  <a:cubicBezTo>
                    <a:pt x="1906" y="1801"/>
                    <a:pt x="1887" y="1755"/>
                    <a:pt x="1870" y="1708"/>
                  </a:cubicBezTo>
                  <a:cubicBezTo>
                    <a:pt x="1855" y="1668"/>
                    <a:pt x="1819" y="1641"/>
                    <a:pt x="1777" y="1641"/>
                  </a:cubicBezTo>
                  <a:close/>
                  <a:moveTo>
                    <a:pt x="3133" y="1884"/>
                  </a:moveTo>
                  <a:cubicBezTo>
                    <a:pt x="3107" y="1884"/>
                    <a:pt x="3083" y="1903"/>
                    <a:pt x="3077" y="1930"/>
                  </a:cubicBezTo>
                  <a:cubicBezTo>
                    <a:pt x="3074" y="1940"/>
                    <a:pt x="3070" y="1950"/>
                    <a:pt x="3069" y="1959"/>
                  </a:cubicBezTo>
                  <a:cubicBezTo>
                    <a:pt x="3064" y="1970"/>
                    <a:pt x="3059" y="1980"/>
                    <a:pt x="3053" y="1990"/>
                  </a:cubicBezTo>
                  <a:cubicBezTo>
                    <a:pt x="3046" y="1998"/>
                    <a:pt x="3040" y="2004"/>
                    <a:pt x="3034" y="2010"/>
                  </a:cubicBezTo>
                  <a:cubicBezTo>
                    <a:pt x="3026" y="2017"/>
                    <a:pt x="3018" y="2022"/>
                    <a:pt x="3010" y="2026"/>
                  </a:cubicBezTo>
                  <a:cubicBezTo>
                    <a:pt x="3002" y="2031"/>
                    <a:pt x="2992" y="2033"/>
                    <a:pt x="2982" y="2036"/>
                  </a:cubicBezTo>
                  <a:cubicBezTo>
                    <a:pt x="2973" y="2036"/>
                    <a:pt x="2963" y="2037"/>
                    <a:pt x="2954" y="2037"/>
                  </a:cubicBezTo>
                  <a:cubicBezTo>
                    <a:pt x="2939" y="2034"/>
                    <a:pt x="2923" y="2031"/>
                    <a:pt x="2909" y="2026"/>
                  </a:cubicBezTo>
                  <a:cubicBezTo>
                    <a:pt x="2905" y="2025"/>
                    <a:pt x="2901" y="2024"/>
                    <a:pt x="2897" y="2024"/>
                  </a:cubicBezTo>
                  <a:cubicBezTo>
                    <a:pt x="2886" y="2024"/>
                    <a:pt x="2874" y="2029"/>
                    <a:pt x="2866" y="2034"/>
                  </a:cubicBezTo>
                  <a:cubicBezTo>
                    <a:pt x="2853" y="2042"/>
                    <a:pt x="2845" y="2055"/>
                    <a:pt x="2842" y="2068"/>
                  </a:cubicBezTo>
                  <a:cubicBezTo>
                    <a:pt x="2839" y="2084"/>
                    <a:pt x="2842" y="2098"/>
                    <a:pt x="2850" y="2111"/>
                  </a:cubicBezTo>
                  <a:cubicBezTo>
                    <a:pt x="2858" y="2125"/>
                    <a:pt x="2871" y="2130"/>
                    <a:pt x="2885" y="2137"/>
                  </a:cubicBezTo>
                  <a:cubicBezTo>
                    <a:pt x="2917" y="2148"/>
                    <a:pt x="2949" y="2153"/>
                    <a:pt x="2982" y="2153"/>
                  </a:cubicBezTo>
                  <a:cubicBezTo>
                    <a:pt x="2995" y="2153"/>
                    <a:pt x="3008" y="2151"/>
                    <a:pt x="3021" y="2148"/>
                  </a:cubicBezTo>
                  <a:cubicBezTo>
                    <a:pt x="3021" y="2154"/>
                    <a:pt x="3022" y="2159"/>
                    <a:pt x="3024" y="2164"/>
                  </a:cubicBezTo>
                  <a:cubicBezTo>
                    <a:pt x="3030" y="2205"/>
                    <a:pt x="3034" y="2245"/>
                    <a:pt x="3030" y="2287"/>
                  </a:cubicBezTo>
                  <a:cubicBezTo>
                    <a:pt x="3026" y="2333"/>
                    <a:pt x="3014" y="2378"/>
                    <a:pt x="3000" y="2423"/>
                  </a:cubicBezTo>
                  <a:cubicBezTo>
                    <a:pt x="2979" y="2477"/>
                    <a:pt x="2952" y="2528"/>
                    <a:pt x="2920" y="2576"/>
                  </a:cubicBezTo>
                  <a:cubicBezTo>
                    <a:pt x="2877" y="2637"/>
                    <a:pt x="2826" y="2693"/>
                    <a:pt x="2770" y="2743"/>
                  </a:cubicBezTo>
                  <a:cubicBezTo>
                    <a:pt x="2703" y="2800"/>
                    <a:pt x="2628" y="2848"/>
                    <a:pt x="2548" y="2888"/>
                  </a:cubicBezTo>
                  <a:cubicBezTo>
                    <a:pt x="2480" y="2918"/>
                    <a:pt x="2410" y="2942"/>
                    <a:pt x="2337" y="2955"/>
                  </a:cubicBezTo>
                  <a:cubicBezTo>
                    <a:pt x="2295" y="2962"/>
                    <a:pt x="2252" y="2966"/>
                    <a:pt x="2209" y="2966"/>
                  </a:cubicBezTo>
                  <a:cubicBezTo>
                    <a:pt x="2194" y="2966"/>
                    <a:pt x="2180" y="2966"/>
                    <a:pt x="2165" y="2965"/>
                  </a:cubicBezTo>
                  <a:cubicBezTo>
                    <a:pt x="2122" y="2960"/>
                    <a:pt x="2081" y="2950"/>
                    <a:pt x="2041" y="2938"/>
                  </a:cubicBezTo>
                  <a:cubicBezTo>
                    <a:pt x="2007" y="2925"/>
                    <a:pt x="1974" y="2907"/>
                    <a:pt x="1943" y="2888"/>
                  </a:cubicBezTo>
                  <a:cubicBezTo>
                    <a:pt x="1913" y="2866"/>
                    <a:pt x="1886" y="2840"/>
                    <a:pt x="1860" y="2813"/>
                  </a:cubicBezTo>
                  <a:cubicBezTo>
                    <a:pt x="1868" y="2802"/>
                    <a:pt x="1876" y="2791"/>
                    <a:pt x="1882" y="2779"/>
                  </a:cubicBezTo>
                  <a:cubicBezTo>
                    <a:pt x="1892" y="2765"/>
                    <a:pt x="1897" y="2747"/>
                    <a:pt x="1902" y="2731"/>
                  </a:cubicBezTo>
                  <a:cubicBezTo>
                    <a:pt x="1908" y="2714"/>
                    <a:pt x="1910" y="2693"/>
                    <a:pt x="1910" y="2674"/>
                  </a:cubicBezTo>
                  <a:cubicBezTo>
                    <a:pt x="1910" y="2651"/>
                    <a:pt x="1890" y="2631"/>
                    <a:pt x="1868" y="2626"/>
                  </a:cubicBezTo>
                  <a:cubicBezTo>
                    <a:pt x="1865" y="2624"/>
                    <a:pt x="1862" y="2624"/>
                    <a:pt x="1857" y="2624"/>
                  </a:cubicBezTo>
                  <a:cubicBezTo>
                    <a:pt x="1847" y="2624"/>
                    <a:pt x="1838" y="2627"/>
                    <a:pt x="1830" y="2632"/>
                  </a:cubicBezTo>
                  <a:cubicBezTo>
                    <a:pt x="1817" y="2642"/>
                    <a:pt x="1811" y="2651"/>
                    <a:pt x="1807" y="2666"/>
                  </a:cubicBezTo>
                  <a:cubicBezTo>
                    <a:pt x="1806" y="2669"/>
                    <a:pt x="1804" y="2674"/>
                    <a:pt x="1803" y="2677"/>
                  </a:cubicBezTo>
                  <a:cubicBezTo>
                    <a:pt x="1795" y="2696"/>
                    <a:pt x="1787" y="2714"/>
                    <a:pt x="1775" y="2731"/>
                  </a:cubicBezTo>
                  <a:cubicBezTo>
                    <a:pt x="1767" y="2743"/>
                    <a:pt x="1759" y="2752"/>
                    <a:pt x="1750" y="2762"/>
                  </a:cubicBezTo>
                  <a:cubicBezTo>
                    <a:pt x="1742" y="2768"/>
                    <a:pt x="1732" y="2773"/>
                    <a:pt x="1723" y="2779"/>
                  </a:cubicBezTo>
                  <a:cubicBezTo>
                    <a:pt x="1715" y="2783"/>
                    <a:pt x="1707" y="2786"/>
                    <a:pt x="1697" y="2787"/>
                  </a:cubicBezTo>
                  <a:cubicBezTo>
                    <a:pt x="1689" y="2789"/>
                    <a:pt x="1679" y="2789"/>
                    <a:pt x="1671" y="2789"/>
                  </a:cubicBezTo>
                  <a:cubicBezTo>
                    <a:pt x="1660" y="2787"/>
                    <a:pt x="1651" y="2784"/>
                    <a:pt x="1639" y="2781"/>
                  </a:cubicBezTo>
                  <a:cubicBezTo>
                    <a:pt x="1636" y="2780"/>
                    <a:pt x="1632" y="2779"/>
                    <a:pt x="1628" y="2779"/>
                  </a:cubicBezTo>
                  <a:cubicBezTo>
                    <a:pt x="1605" y="2779"/>
                    <a:pt x="1583" y="2799"/>
                    <a:pt x="1577" y="2821"/>
                  </a:cubicBezTo>
                  <a:cubicBezTo>
                    <a:pt x="1574" y="2834"/>
                    <a:pt x="1577" y="2850"/>
                    <a:pt x="1585" y="2861"/>
                  </a:cubicBezTo>
                  <a:cubicBezTo>
                    <a:pt x="1593" y="2872"/>
                    <a:pt x="1604" y="2878"/>
                    <a:pt x="1617" y="2883"/>
                  </a:cubicBezTo>
                  <a:cubicBezTo>
                    <a:pt x="1640" y="2890"/>
                    <a:pt x="1664" y="2894"/>
                    <a:pt x="1688" y="2894"/>
                  </a:cubicBezTo>
                  <a:cubicBezTo>
                    <a:pt x="1720" y="2894"/>
                    <a:pt x="1751" y="2887"/>
                    <a:pt x="1780" y="2874"/>
                  </a:cubicBezTo>
                  <a:cubicBezTo>
                    <a:pt x="1811" y="2910"/>
                    <a:pt x="1844" y="2944"/>
                    <a:pt x="1884" y="2973"/>
                  </a:cubicBezTo>
                  <a:cubicBezTo>
                    <a:pt x="1926" y="3005"/>
                    <a:pt x="1972" y="3030"/>
                    <a:pt x="2023" y="3048"/>
                  </a:cubicBezTo>
                  <a:cubicBezTo>
                    <a:pt x="2094" y="3073"/>
                    <a:pt x="2168" y="3086"/>
                    <a:pt x="2242" y="3086"/>
                  </a:cubicBezTo>
                  <a:cubicBezTo>
                    <a:pt x="2275" y="3086"/>
                    <a:pt x="2308" y="3083"/>
                    <a:pt x="2341" y="3078"/>
                  </a:cubicBezTo>
                  <a:cubicBezTo>
                    <a:pt x="2458" y="3062"/>
                    <a:pt x="2567" y="3024"/>
                    <a:pt x="2669" y="2970"/>
                  </a:cubicBezTo>
                  <a:cubicBezTo>
                    <a:pt x="2770" y="2915"/>
                    <a:pt x="2863" y="2843"/>
                    <a:pt x="2941" y="2760"/>
                  </a:cubicBezTo>
                  <a:cubicBezTo>
                    <a:pt x="2979" y="2719"/>
                    <a:pt x="3014" y="2672"/>
                    <a:pt x="3045" y="2624"/>
                  </a:cubicBezTo>
                  <a:cubicBezTo>
                    <a:pt x="3075" y="2576"/>
                    <a:pt x="3099" y="2524"/>
                    <a:pt x="3118" y="2469"/>
                  </a:cubicBezTo>
                  <a:cubicBezTo>
                    <a:pt x="3138" y="2416"/>
                    <a:pt x="3146" y="2362"/>
                    <a:pt x="3149" y="2306"/>
                  </a:cubicBezTo>
                  <a:cubicBezTo>
                    <a:pt x="3150" y="2276"/>
                    <a:pt x="3149" y="2245"/>
                    <a:pt x="3144" y="2215"/>
                  </a:cubicBezTo>
                  <a:cubicBezTo>
                    <a:pt x="3141" y="2193"/>
                    <a:pt x="3136" y="2170"/>
                    <a:pt x="3131" y="2148"/>
                  </a:cubicBezTo>
                  <a:cubicBezTo>
                    <a:pt x="3126" y="2132"/>
                    <a:pt x="3122" y="2117"/>
                    <a:pt x="3117" y="2101"/>
                  </a:cubicBezTo>
                  <a:cubicBezTo>
                    <a:pt x="3133" y="2087"/>
                    <a:pt x="3147" y="2069"/>
                    <a:pt x="3158" y="2052"/>
                  </a:cubicBezTo>
                  <a:cubicBezTo>
                    <a:pt x="3181" y="2018"/>
                    <a:pt x="3189" y="1978"/>
                    <a:pt x="3190" y="1940"/>
                  </a:cubicBezTo>
                  <a:cubicBezTo>
                    <a:pt x="3190" y="1929"/>
                    <a:pt x="3187" y="1919"/>
                    <a:pt x="3181" y="1910"/>
                  </a:cubicBezTo>
                  <a:cubicBezTo>
                    <a:pt x="3173" y="1898"/>
                    <a:pt x="3160" y="1889"/>
                    <a:pt x="3146" y="1886"/>
                  </a:cubicBezTo>
                  <a:cubicBezTo>
                    <a:pt x="3141" y="1886"/>
                    <a:pt x="3138" y="1884"/>
                    <a:pt x="3133" y="1884"/>
                  </a:cubicBezTo>
                  <a:close/>
                  <a:moveTo>
                    <a:pt x="2917" y="3846"/>
                  </a:moveTo>
                  <a:lnTo>
                    <a:pt x="2917" y="3846"/>
                  </a:lnTo>
                  <a:cubicBezTo>
                    <a:pt x="2917" y="3846"/>
                    <a:pt x="2915" y="3847"/>
                    <a:pt x="2915" y="3847"/>
                  </a:cubicBezTo>
                  <a:lnTo>
                    <a:pt x="2914" y="3847"/>
                  </a:lnTo>
                  <a:lnTo>
                    <a:pt x="2917" y="3846"/>
                  </a:lnTo>
                  <a:close/>
                  <a:moveTo>
                    <a:pt x="2077" y="118"/>
                  </a:moveTo>
                  <a:cubicBezTo>
                    <a:pt x="2134" y="118"/>
                    <a:pt x="2190" y="121"/>
                    <a:pt x="2247" y="125"/>
                  </a:cubicBezTo>
                  <a:cubicBezTo>
                    <a:pt x="2314" y="132"/>
                    <a:pt x="2381" y="143"/>
                    <a:pt x="2448" y="156"/>
                  </a:cubicBezTo>
                  <a:cubicBezTo>
                    <a:pt x="2548" y="175"/>
                    <a:pt x="2645" y="202"/>
                    <a:pt x="2739" y="237"/>
                  </a:cubicBezTo>
                  <a:cubicBezTo>
                    <a:pt x="2840" y="274"/>
                    <a:pt x="2936" y="319"/>
                    <a:pt x="3029" y="370"/>
                  </a:cubicBezTo>
                  <a:cubicBezTo>
                    <a:pt x="3078" y="397"/>
                    <a:pt x="3126" y="428"/>
                    <a:pt x="3173" y="458"/>
                  </a:cubicBezTo>
                  <a:cubicBezTo>
                    <a:pt x="3310" y="554"/>
                    <a:pt x="3437" y="667"/>
                    <a:pt x="3548" y="794"/>
                  </a:cubicBezTo>
                  <a:cubicBezTo>
                    <a:pt x="3604" y="861"/>
                    <a:pt x="3656" y="930"/>
                    <a:pt x="3704" y="1001"/>
                  </a:cubicBezTo>
                  <a:cubicBezTo>
                    <a:pt x="3753" y="1078"/>
                    <a:pt x="3798" y="1158"/>
                    <a:pt x="3836" y="1241"/>
                  </a:cubicBezTo>
                  <a:cubicBezTo>
                    <a:pt x="3908" y="1393"/>
                    <a:pt x="3959" y="1556"/>
                    <a:pt x="3991" y="1723"/>
                  </a:cubicBezTo>
                  <a:cubicBezTo>
                    <a:pt x="4022" y="1894"/>
                    <a:pt x="4028" y="2069"/>
                    <a:pt x="4014" y="2244"/>
                  </a:cubicBezTo>
                  <a:cubicBezTo>
                    <a:pt x="3998" y="2410"/>
                    <a:pt x="3961" y="2575"/>
                    <a:pt x="3905" y="2733"/>
                  </a:cubicBezTo>
                  <a:cubicBezTo>
                    <a:pt x="3847" y="2890"/>
                    <a:pt x="3772" y="3038"/>
                    <a:pt x="3680" y="3176"/>
                  </a:cubicBezTo>
                  <a:cubicBezTo>
                    <a:pt x="3582" y="3315"/>
                    <a:pt x="3469" y="3443"/>
                    <a:pt x="3341" y="3553"/>
                  </a:cubicBezTo>
                  <a:cubicBezTo>
                    <a:pt x="3270" y="3612"/>
                    <a:pt x="3198" y="3667"/>
                    <a:pt x="3122" y="3716"/>
                  </a:cubicBezTo>
                  <a:cubicBezTo>
                    <a:pt x="3045" y="3766"/>
                    <a:pt x="2963" y="3811"/>
                    <a:pt x="2880" y="3851"/>
                  </a:cubicBezTo>
                  <a:cubicBezTo>
                    <a:pt x="2815" y="3883"/>
                    <a:pt x="2747" y="3908"/>
                    <a:pt x="2680" y="3932"/>
                  </a:cubicBezTo>
                  <a:cubicBezTo>
                    <a:pt x="2607" y="3958"/>
                    <a:pt x="2530" y="3980"/>
                    <a:pt x="2453" y="3996"/>
                  </a:cubicBezTo>
                  <a:cubicBezTo>
                    <a:pt x="2448" y="3998"/>
                    <a:pt x="2444" y="3999"/>
                    <a:pt x="2439" y="4002"/>
                  </a:cubicBezTo>
                  <a:cubicBezTo>
                    <a:pt x="2431" y="4004"/>
                    <a:pt x="2424" y="4006"/>
                    <a:pt x="2416" y="4007"/>
                  </a:cubicBezTo>
                  <a:cubicBezTo>
                    <a:pt x="2302" y="4027"/>
                    <a:pt x="2186" y="4037"/>
                    <a:pt x="2071" y="4037"/>
                  </a:cubicBezTo>
                  <a:cubicBezTo>
                    <a:pt x="2015" y="4037"/>
                    <a:pt x="1959" y="4034"/>
                    <a:pt x="1903" y="4030"/>
                  </a:cubicBezTo>
                  <a:cubicBezTo>
                    <a:pt x="1735" y="4014"/>
                    <a:pt x="1569" y="3977"/>
                    <a:pt x="1411" y="3921"/>
                  </a:cubicBezTo>
                  <a:cubicBezTo>
                    <a:pt x="1253" y="3863"/>
                    <a:pt x="1104" y="3787"/>
                    <a:pt x="965" y="3692"/>
                  </a:cubicBezTo>
                  <a:cubicBezTo>
                    <a:pt x="824" y="3595"/>
                    <a:pt x="698" y="3481"/>
                    <a:pt x="586" y="3353"/>
                  </a:cubicBezTo>
                  <a:cubicBezTo>
                    <a:pt x="472" y="3219"/>
                    <a:pt x="375" y="3069"/>
                    <a:pt x="298" y="2910"/>
                  </a:cubicBezTo>
                  <a:cubicBezTo>
                    <a:pt x="231" y="2767"/>
                    <a:pt x="181" y="2616"/>
                    <a:pt x="149" y="2460"/>
                  </a:cubicBezTo>
                  <a:cubicBezTo>
                    <a:pt x="148" y="2452"/>
                    <a:pt x="146" y="2444"/>
                    <a:pt x="145" y="2434"/>
                  </a:cubicBezTo>
                  <a:lnTo>
                    <a:pt x="145" y="2432"/>
                  </a:lnTo>
                  <a:cubicBezTo>
                    <a:pt x="143" y="2429"/>
                    <a:pt x="143" y="2426"/>
                    <a:pt x="141" y="2423"/>
                  </a:cubicBezTo>
                  <a:lnTo>
                    <a:pt x="141" y="2423"/>
                  </a:lnTo>
                  <a:cubicBezTo>
                    <a:pt x="143" y="2426"/>
                    <a:pt x="143" y="2429"/>
                    <a:pt x="143" y="2432"/>
                  </a:cubicBezTo>
                  <a:cubicBezTo>
                    <a:pt x="127" y="2340"/>
                    <a:pt x="117" y="2245"/>
                    <a:pt x="113" y="2151"/>
                  </a:cubicBezTo>
                  <a:cubicBezTo>
                    <a:pt x="111" y="2071"/>
                    <a:pt x="113" y="1991"/>
                    <a:pt x="119" y="1913"/>
                  </a:cubicBezTo>
                  <a:cubicBezTo>
                    <a:pt x="135" y="1737"/>
                    <a:pt x="173" y="1564"/>
                    <a:pt x="233" y="1398"/>
                  </a:cubicBezTo>
                  <a:cubicBezTo>
                    <a:pt x="263" y="1315"/>
                    <a:pt x="300" y="1233"/>
                    <a:pt x="341" y="1155"/>
                  </a:cubicBezTo>
                  <a:cubicBezTo>
                    <a:pt x="376" y="1091"/>
                    <a:pt x="413" y="1030"/>
                    <a:pt x="453" y="971"/>
                  </a:cubicBezTo>
                  <a:cubicBezTo>
                    <a:pt x="551" y="829"/>
                    <a:pt x="666" y="701"/>
                    <a:pt x="797" y="589"/>
                  </a:cubicBezTo>
                  <a:cubicBezTo>
                    <a:pt x="870" y="527"/>
                    <a:pt x="947" y="469"/>
                    <a:pt x="1029" y="418"/>
                  </a:cubicBezTo>
                  <a:cubicBezTo>
                    <a:pt x="1094" y="376"/>
                    <a:pt x="1163" y="340"/>
                    <a:pt x="1232" y="306"/>
                  </a:cubicBezTo>
                  <a:cubicBezTo>
                    <a:pt x="1388" y="234"/>
                    <a:pt x="1552" y="181"/>
                    <a:pt x="1721" y="149"/>
                  </a:cubicBezTo>
                  <a:cubicBezTo>
                    <a:pt x="1839" y="129"/>
                    <a:pt x="1958" y="118"/>
                    <a:pt x="2077" y="118"/>
                  </a:cubicBezTo>
                  <a:close/>
                  <a:moveTo>
                    <a:pt x="2068" y="1"/>
                  </a:moveTo>
                  <a:cubicBezTo>
                    <a:pt x="2022" y="1"/>
                    <a:pt x="1975" y="2"/>
                    <a:pt x="1929" y="5"/>
                  </a:cubicBezTo>
                  <a:cubicBezTo>
                    <a:pt x="1796" y="15"/>
                    <a:pt x="1665" y="37"/>
                    <a:pt x="1536" y="71"/>
                  </a:cubicBezTo>
                  <a:cubicBezTo>
                    <a:pt x="1409" y="105"/>
                    <a:pt x="1288" y="153"/>
                    <a:pt x="1169" y="208"/>
                  </a:cubicBezTo>
                  <a:cubicBezTo>
                    <a:pt x="1107" y="240"/>
                    <a:pt x="1045" y="274"/>
                    <a:pt x="984" y="311"/>
                  </a:cubicBezTo>
                  <a:cubicBezTo>
                    <a:pt x="877" y="376"/>
                    <a:pt x="776" y="453"/>
                    <a:pt x="682" y="538"/>
                  </a:cubicBezTo>
                  <a:cubicBezTo>
                    <a:pt x="587" y="623"/>
                    <a:pt x="501" y="717"/>
                    <a:pt x="424" y="819"/>
                  </a:cubicBezTo>
                  <a:cubicBezTo>
                    <a:pt x="368" y="894"/>
                    <a:pt x="317" y="973"/>
                    <a:pt x="271" y="1054"/>
                  </a:cubicBezTo>
                  <a:cubicBezTo>
                    <a:pt x="225" y="1136"/>
                    <a:pt x="185" y="1221"/>
                    <a:pt x="149" y="1308"/>
                  </a:cubicBezTo>
                  <a:cubicBezTo>
                    <a:pt x="101" y="1430"/>
                    <a:pt x="63" y="1556"/>
                    <a:pt x="37" y="1684"/>
                  </a:cubicBezTo>
                  <a:cubicBezTo>
                    <a:pt x="14" y="1814"/>
                    <a:pt x="1" y="1946"/>
                    <a:pt x="1" y="2079"/>
                  </a:cubicBezTo>
                  <a:cubicBezTo>
                    <a:pt x="1" y="2127"/>
                    <a:pt x="2" y="2177"/>
                    <a:pt x="7" y="2225"/>
                  </a:cubicBezTo>
                  <a:cubicBezTo>
                    <a:pt x="9" y="2247"/>
                    <a:pt x="10" y="2269"/>
                    <a:pt x="12" y="2290"/>
                  </a:cubicBezTo>
                  <a:cubicBezTo>
                    <a:pt x="20" y="2362"/>
                    <a:pt x="31" y="2431"/>
                    <a:pt x="45" y="2501"/>
                  </a:cubicBezTo>
                  <a:cubicBezTo>
                    <a:pt x="69" y="2619"/>
                    <a:pt x="105" y="2735"/>
                    <a:pt x="149" y="2846"/>
                  </a:cubicBezTo>
                  <a:cubicBezTo>
                    <a:pt x="197" y="2965"/>
                    <a:pt x="255" y="3080"/>
                    <a:pt x="324" y="3187"/>
                  </a:cubicBezTo>
                  <a:cubicBezTo>
                    <a:pt x="391" y="3296"/>
                    <a:pt x="471" y="3396"/>
                    <a:pt x="557" y="3491"/>
                  </a:cubicBezTo>
                  <a:cubicBezTo>
                    <a:pt x="730" y="3676"/>
                    <a:pt x="939" y="3830"/>
                    <a:pt x="1168" y="3940"/>
                  </a:cubicBezTo>
                  <a:cubicBezTo>
                    <a:pt x="1285" y="3996"/>
                    <a:pt x="1406" y="4041"/>
                    <a:pt x="1531" y="4074"/>
                  </a:cubicBezTo>
                  <a:cubicBezTo>
                    <a:pt x="1659" y="4110"/>
                    <a:pt x="1788" y="4130"/>
                    <a:pt x="1919" y="4142"/>
                  </a:cubicBezTo>
                  <a:cubicBezTo>
                    <a:pt x="1971" y="4146"/>
                    <a:pt x="2022" y="4148"/>
                    <a:pt x="2074" y="4148"/>
                  </a:cubicBezTo>
                  <a:cubicBezTo>
                    <a:pt x="2204" y="4148"/>
                    <a:pt x="2335" y="4135"/>
                    <a:pt x="2463" y="4110"/>
                  </a:cubicBezTo>
                  <a:cubicBezTo>
                    <a:pt x="2466" y="4110"/>
                    <a:pt x="2470" y="4111"/>
                    <a:pt x="2474" y="4111"/>
                  </a:cubicBezTo>
                  <a:cubicBezTo>
                    <a:pt x="2479" y="4111"/>
                    <a:pt x="2484" y="4110"/>
                    <a:pt x="2490" y="4108"/>
                  </a:cubicBezTo>
                  <a:cubicBezTo>
                    <a:pt x="2552" y="4095"/>
                    <a:pt x="2615" y="4082"/>
                    <a:pt x="2676" y="4065"/>
                  </a:cubicBezTo>
                  <a:cubicBezTo>
                    <a:pt x="2736" y="4047"/>
                    <a:pt x="2799" y="4026"/>
                    <a:pt x="2858" y="4002"/>
                  </a:cubicBezTo>
                  <a:cubicBezTo>
                    <a:pt x="2979" y="3956"/>
                    <a:pt x="3096" y="3897"/>
                    <a:pt x="3205" y="3827"/>
                  </a:cubicBezTo>
                  <a:cubicBezTo>
                    <a:pt x="3315" y="3756"/>
                    <a:pt x="3417" y="3675"/>
                    <a:pt x="3513" y="3585"/>
                  </a:cubicBezTo>
                  <a:cubicBezTo>
                    <a:pt x="3604" y="3499"/>
                    <a:pt x="3686" y="3404"/>
                    <a:pt x="3758" y="3304"/>
                  </a:cubicBezTo>
                  <a:cubicBezTo>
                    <a:pt x="3836" y="3197"/>
                    <a:pt x="3903" y="3083"/>
                    <a:pt x="3959" y="2963"/>
                  </a:cubicBezTo>
                  <a:cubicBezTo>
                    <a:pt x="4015" y="2842"/>
                    <a:pt x="4062" y="2714"/>
                    <a:pt x="4094" y="2583"/>
                  </a:cubicBezTo>
                  <a:cubicBezTo>
                    <a:pt x="4127" y="2453"/>
                    <a:pt x="4145" y="2320"/>
                    <a:pt x="4153" y="2188"/>
                  </a:cubicBezTo>
                  <a:cubicBezTo>
                    <a:pt x="4161" y="2055"/>
                    <a:pt x="4154" y="1922"/>
                    <a:pt x="4135" y="1791"/>
                  </a:cubicBezTo>
                  <a:cubicBezTo>
                    <a:pt x="4116" y="1660"/>
                    <a:pt x="4086" y="1531"/>
                    <a:pt x="4042" y="1404"/>
                  </a:cubicBezTo>
                  <a:cubicBezTo>
                    <a:pt x="3999" y="1281"/>
                    <a:pt x="3945" y="1163"/>
                    <a:pt x="3881" y="1051"/>
                  </a:cubicBezTo>
                  <a:cubicBezTo>
                    <a:pt x="3756" y="830"/>
                    <a:pt x="3590" y="634"/>
                    <a:pt x="3395" y="474"/>
                  </a:cubicBezTo>
                  <a:cubicBezTo>
                    <a:pt x="3310" y="404"/>
                    <a:pt x="3219" y="343"/>
                    <a:pt x="3125" y="287"/>
                  </a:cubicBezTo>
                  <a:cubicBezTo>
                    <a:pt x="2939" y="176"/>
                    <a:pt x="2733" y="98"/>
                    <a:pt x="2522" y="50"/>
                  </a:cubicBezTo>
                  <a:cubicBezTo>
                    <a:pt x="2373" y="18"/>
                    <a:pt x="2221" y="1"/>
                    <a:pt x="2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8" name="Google Shape;2308;p6"/>
          <p:cNvGrpSpPr/>
          <p:nvPr/>
        </p:nvGrpSpPr>
        <p:grpSpPr>
          <a:xfrm>
            <a:off x="-631750" y="4237222"/>
            <a:ext cx="1315110" cy="1339911"/>
            <a:chOff x="5730262" y="-2428003"/>
            <a:chExt cx="1315110" cy="1339911"/>
          </a:xfrm>
        </p:grpSpPr>
        <p:sp>
          <p:nvSpPr>
            <p:cNvPr id="2309" name="Google Shape;2309;p6"/>
            <p:cNvSpPr/>
            <p:nvPr/>
          </p:nvSpPr>
          <p:spPr>
            <a:xfrm>
              <a:off x="5745202" y="-2415041"/>
              <a:ext cx="1294927" cy="1315374"/>
            </a:xfrm>
            <a:custGeom>
              <a:avLst/>
              <a:gdLst/>
              <a:ahLst/>
              <a:cxnLst/>
              <a:rect l="l" t="t" r="r" b="b"/>
              <a:pathLst>
                <a:path w="13088" h="13295" extrusionOk="0">
                  <a:moveTo>
                    <a:pt x="7204" y="1"/>
                  </a:moveTo>
                  <a:cubicBezTo>
                    <a:pt x="7083" y="1"/>
                    <a:pt x="6961" y="18"/>
                    <a:pt x="6841" y="53"/>
                  </a:cubicBezTo>
                  <a:cubicBezTo>
                    <a:pt x="6713" y="92"/>
                    <a:pt x="6593" y="151"/>
                    <a:pt x="6504" y="199"/>
                  </a:cubicBezTo>
                  <a:cubicBezTo>
                    <a:pt x="6413" y="247"/>
                    <a:pt x="6322" y="300"/>
                    <a:pt x="6235" y="352"/>
                  </a:cubicBezTo>
                  <a:lnTo>
                    <a:pt x="6194" y="378"/>
                  </a:lnTo>
                  <a:cubicBezTo>
                    <a:pt x="6093" y="439"/>
                    <a:pt x="5976" y="508"/>
                    <a:pt x="5858" y="563"/>
                  </a:cubicBezTo>
                  <a:cubicBezTo>
                    <a:pt x="5752" y="611"/>
                    <a:pt x="5663" y="642"/>
                    <a:pt x="5575" y="659"/>
                  </a:cubicBezTo>
                  <a:cubicBezTo>
                    <a:pt x="5524" y="666"/>
                    <a:pt x="5471" y="671"/>
                    <a:pt x="5417" y="671"/>
                  </a:cubicBezTo>
                  <a:cubicBezTo>
                    <a:pt x="5382" y="671"/>
                    <a:pt x="5343" y="669"/>
                    <a:pt x="5306" y="666"/>
                  </a:cubicBezTo>
                  <a:cubicBezTo>
                    <a:pt x="5185" y="651"/>
                    <a:pt x="5063" y="624"/>
                    <a:pt x="4947" y="599"/>
                  </a:cubicBezTo>
                  <a:cubicBezTo>
                    <a:pt x="4840" y="575"/>
                    <a:pt x="4729" y="551"/>
                    <a:pt x="4621" y="536"/>
                  </a:cubicBezTo>
                  <a:cubicBezTo>
                    <a:pt x="4547" y="527"/>
                    <a:pt x="4481" y="522"/>
                    <a:pt x="4417" y="522"/>
                  </a:cubicBezTo>
                  <a:cubicBezTo>
                    <a:pt x="4358" y="522"/>
                    <a:pt x="4301" y="527"/>
                    <a:pt x="4248" y="535"/>
                  </a:cubicBezTo>
                  <a:cubicBezTo>
                    <a:pt x="4119" y="555"/>
                    <a:pt x="3995" y="597"/>
                    <a:pt x="3880" y="663"/>
                  </a:cubicBezTo>
                  <a:cubicBezTo>
                    <a:pt x="3716" y="755"/>
                    <a:pt x="3572" y="902"/>
                    <a:pt x="3425" y="1126"/>
                  </a:cubicBezTo>
                  <a:cubicBezTo>
                    <a:pt x="3349" y="1240"/>
                    <a:pt x="3284" y="1361"/>
                    <a:pt x="3220" y="1478"/>
                  </a:cubicBezTo>
                  <a:cubicBezTo>
                    <a:pt x="3178" y="1552"/>
                    <a:pt x="3135" y="1628"/>
                    <a:pt x="3092" y="1703"/>
                  </a:cubicBezTo>
                  <a:cubicBezTo>
                    <a:pt x="3051" y="1774"/>
                    <a:pt x="3011" y="1835"/>
                    <a:pt x="2971" y="1890"/>
                  </a:cubicBezTo>
                  <a:cubicBezTo>
                    <a:pt x="2956" y="1911"/>
                    <a:pt x="2942" y="1932"/>
                    <a:pt x="2926" y="1951"/>
                  </a:cubicBezTo>
                  <a:cubicBezTo>
                    <a:pt x="2881" y="1964"/>
                    <a:pt x="2833" y="1975"/>
                    <a:pt x="2784" y="1986"/>
                  </a:cubicBezTo>
                  <a:cubicBezTo>
                    <a:pt x="2713" y="2002"/>
                    <a:pt x="2644" y="2017"/>
                    <a:pt x="2576" y="2031"/>
                  </a:cubicBezTo>
                  <a:cubicBezTo>
                    <a:pt x="2534" y="2039"/>
                    <a:pt x="2493" y="2047"/>
                    <a:pt x="2453" y="2057"/>
                  </a:cubicBezTo>
                  <a:cubicBezTo>
                    <a:pt x="2355" y="2078"/>
                    <a:pt x="2242" y="2103"/>
                    <a:pt x="2126" y="2137"/>
                  </a:cubicBezTo>
                  <a:cubicBezTo>
                    <a:pt x="2022" y="2167"/>
                    <a:pt x="1915" y="2210"/>
                    <a:pt x="1811" y="2265"/>
                  </a:cubicBezTo>
                  <a:cubicBezTo>
                    <a:pt x="1714" y="2314"/>
                    <a:pt x="1623" y="2375"/>
                    <a:pt x="1533" y="2455"/>
                  </a:cubicBezTo>
                  <a:cubicBezTo>
                    <a:pt x="1461" y="2517"/>
                    <a:pt x="1396" y="2596"/>
                    <a:pt x="1338" y="2687"/>
                  </a:cubicBezTo>
                  <a:cubicBezTo>
                    <a:pt x="1249" y="2826"/>
                    <a:pt x="1191" y="2997"/>
                    <a:pt x="1159" y="3209"/>
                  </a:cubicBezTo>
                  <a:cubicBezTo>
                    <a:pt x="1135" y="3377"/>
                    <a:pt x="1130" y="3550"/>
                    <a:pt x="1124" y="3716"/>
                  </a:cubicBezTo>
                  <a:cubicBezTo>
                    <a:pt x="1121" y="3844"/>
                    <a:pt x="1116" y="3975"/>
                    <a:pt x="1103" y="4105"/>
                  </a:cubicBezTo>
                  <a:lnTo>
                    <a:pt x="1105" y="4098"/>
                  </a:lnTo>
                  <a:lnTo>
                    <a:pt x="1105" y="4098"/>
                  </a:lnTo>
                  <a:cubicBezTo>
                    <a:pt x="1092" y="4212"/>
                    <a:pt x="1071" y="4357"/>
                    <a:pt x="1020" y="4495"/>
                  </a:cubicBezTo>
                  <a:cubicBezTo>
                    <a:pt x="996" y="4554"/>
                    <a:pt x="964" y="4613"/>
                    <a:pt x="926" y="4668"/>
                  </a:cubicBezTo>
                  <a:cubicBezTo>
                    <a:pt x="867" y="4749"/>
                    <a:pt x="788" y="4827"/>
                    <a:pt x="683" y="4915"/>
                  </a:cubicBezTo>
                  <a:cubicBezTo>
                    <a:pt x="636" y="4954"/>
                    <a:pt x="587" y="4992"/>
                    <a:pt x="540" y="5029"/>
                  </a:cubicBezTo>
                  <a:cubicBezTo>
                    <a:pt x="470" y="5083"/>
                    <a:pt x="397" y="5139"/>
                    <a:pt x="328" y="5200"/>
                  </a:cubicBezTo>
                  <a:cubicBezTo>
                    <a:pt x="209" y="5304"/>
                    <a:pt x="126" y="5406"/>
                    <a:pt x="74" y="5515"/>
                  </a:cubicBezTo>
                  <a:cubicBezTo>
                    <a:pt x="42" y="5579"/>
                    <a:pt x="21" y="5640"/>
                    <a:pt x="10" y="5699"/>
                  </a:cubicBezTo>
                  <a:cubicBezTo>
                    <a:pt x="0" y="5758"/>
                    <a:pt x="0" y="5820"/>
                    <a:pt x="10" y="5883"/>
                  </a:cubicBezTo>
                  <a:cubicBezTo>
                    <a:pt x="27" y="5990"/>
                    <a:pt x="72" y="6097"/>
                    <a:pt x="149" y="6222"/>
                  </a:cubicBezTo>
                  <a:cubicBezTo>
                    <a:pt x="200" y="6302"/>
                    <a:pt x="257" y="6378"/>
                    <a:pt x="313" y="6452"/>
                  </a:cubicBezTo>
                  <a:cubicBezTo>
                    <a:pt x="333" y="6477"/>
                    <a:pt x="353" y="6503"/>
                    <a:pt x="373" y="6529"/>
                  </a:cubicBezTo>
                  <a:cubicBezTo>
                    <a:pt x="416" y="6588"/>
                    <a:pt x="451" y="6637"/>
                    <a:pt x="480" y="6685"/>
                  </a:cubicBezTo>
                  <a:cubicBezTo>
                    <a:pt x="513" y="6738"/>
                    <a:pt x="545" y="6797"/>
                    <a:pt x="580" y="6874"/>
                  </a:cubicBezTo>
                  <a:cubicBezTo>
                    <a:pt x="640" y="7002"/>
                    <a:pt x="678" y="7123"/>
                    <a:pt x="700" y="7243"/>
                  </a:cubicBezTo>
                  <a:cubicBezTo>
                    <a:pt x="716" y="7346"/>
                    <a:pt x="719" y="7448"/>
                    <a:pt x="711" y="7549"/>
                  </a:cubicBezTo>
                  <a:cubicBezTo>
                    <a:pt x="697" y="7670"/>
                    <a:pt x="667" y="7793"/>
                    <a:pt x="617" y="7926"/>
                  </a:cubicBezTo>
                  <a:cubicBezTo>
                    <a:pt x="598" y="7976"/>
                    <a:pt x="577" y="8023"/>
                    <a:pt x="558" y="8073"/>
                  </a:cubicBezTo>
                  <a:cubicBezTo>
                    <a:pt x="491" y="8236"/>
                    <a:pt x="422" y="8406"/>
                    <a:pt x="384" y="8581"/>
                  </a:cubicBezTo>
                  <a:cubicBezTo>
                    <a:pt x="358" y="8700"/>
                    <a:pt x="352" y="8815"/>
                    <a:pt x="365" y="8920"/>
                  </a:cubicBezTo>
                  <a:cubicBezTo>
                    <a:pt x="377" y="9044"/>
                    <a:pt x="420" y="9165"/>
                    <a:pt x="489" y="9282"/>
                  </a:cubicBezTo>
                  <a:cubicBezTo>
                    <a:pt x="582" y="9440"/>
                    <a:pt x="729" y="9573"/>
                    <a:pt x="951" y="9699"/>
                  </a:cubicBezTo>
                  <a:cubicBezTo>
                    <a:pt x="1012" y="9734"/>
                    <a:pt x="1074" y="9768"/>
                    <a:pt x="1137" y="9800"/>
                  </a:cubicBezTo>
                  <a:cubicBezTo>
                    <a:pt x="1245" y="9857"/>
                    <a:pt x="1361" y="9916"/>
                    <a:pt x="1463" y="9990"/>
                  </a:cubicBezTo>
                  <a:cubicBezTo>
                    <a:pt x="1525" y="10036"/>
                    <a:pt x="1578" y="10084"/>
                    <a:pt x="1624" y="10139"/>
                  </a:cubicBezTo>
                  <a:cubicBezTo>
                    <a:pt x="1674" y="10201"/>
                    <a:pt x="1719" y="10273"/>
                    <a:pt x="1757" y="10353"/>
                  </a:cubicBezTo>
                  <a:cubicBezTo>
                    <a:pt x="1861" y="10585"/>
                    <a:pt x="1906" y="10841"/>
                    <a:pt x="1947" y="11087"/>
                  </a:cubicBezTo>
                  <a:cubicBezTo>
                    <a:pt x="1955" y="11130"/>
                    <a:pt x="1962" y="11171"/>
                    <a:pt x="1970" y="11215"/>
                  </a:cubicBezTo>
                  <a:cubicBezTo>
                    <a:pt x="1995" y="11355"/>
                    <a:pt x="2026" y="11507"/>
                    <a:pt x="2070" y="11651"/>
                  </a:cubicBezTo>
                  <a:cubicBezTo>
                    <a:pt x="2085" y="11694"/>
                    <a:pt x="2099" y="11734"/>
                    <a:pt x="2114" y="11773"/>
                  </a:cubicBezTo>
                  <a:cubicBezTo>
                    <a:pt x="2102" y="11779"/>
                    <a:pt x="2091" y="11789"/>
                    <a:pt x="2085" y="11801"/>
                  </a:cubicBezTo>
                  <a:cubicBezTo>
                    <a:pt x="2077" y="11816"/>
                    <a:pt x="2075" y="11832"/>
                    <a:pt x="2080" y="11853"/>
                  </a:cubicBezTo>
                  <a:cubicBezTo>
                    <a:pt x="2099" y="11937"/>
                    <a:pt x="2138" y="12017"/>
                    <a:pt x="2189" y="12088"/>
                  </a:cubicBezTo>
                  <a:cubicBezTo>
                    <a:pt x="2242" y="12158"/>
                    <a:pt x="2312" y="12220"/>
                    <a:pt x="2397" y="12275"/>
                  </a:cubicBezTo>
                  <a:cubicBezTo>
                    <a:pt x="2406" y="12281"/>
                    <a:pt x="2419" y="12284"/>
                    <a:pt x="2430" y="12284"/>
                  </a:cubicBezTo>
                  <a:cubicBezTo>
                    <a:pt x="2451" y="12284"/>
                    <a:pt x="2473" y="12275"/>
                    <a:pt x="2488" y="12259"/>
                  </a:cubicBezTo>
                  <a:lnTo>
                    <a:pt x="2505" y="12270"/>
                  </a:lnTo>
                  <a:cubicBezTo>
                    <a:pt x="2596" y="12331"/>
                    <a:pt x="2708" y="12377"/>
                    <a:pt x="2838" y="12409"/>
                  </a:cubicBezTo>
                  <a:cubicBezTo>
                    <a:pt x="3009" y="12451"/>
                    <a:pt x="3188" y="12463"/>
                    <a:pt x="3340" y="12470"/>
                  </a:cubicBezTo>
                  <a:cubicBezTo>
                    <a:pt x="3386" y="12471"/>
                    <a:pt x="3434" y="12473"/>
                    <a:pt x="3481" y="12473"/>
                  </a:cubicBezTo>
                  <a:cubicBezTo>
                    <a:pt x="3578" y="12476"/>
                    <a:pt x="3680" y="12478"/>
                    <a:pt x="3780" y="12487"/>
                  </a:cubicBezTo>
                  <a:cubicBezTo>
                    <a:pt x="3903" y="12500"/>
                    <a:pt x="4010" y="12524"/>
                    <a:pt x="4109" y="12561"/>
                  </a:cubicBezTo>
                  <a:cubicBezTo>
                    <a:pt x="4194" y="12594"/>
                    <a:pt x="4277" y="12641"/>
                    <a:pt x="4357" y="12695"/>
                  </a:cubicBezTo>
                  <a:cubicBezTo>
                    <a:pt x="4413" y="12737"/>
                    <a:pt x="4469" y="12781"/>
                    <a:pt x="4521" y="12825"/>
                  </a:cubicBezTo>
                  <a:cubicBezTo>
                    <a:pt x="4557" y="12852"/>
                    <a:pt x="4590" y="12881"/>
                    <a:pt x="4625" y="12908"/>
                  </a:cubicBezTo>
                  <a:cubicBezTo>
                    <a:pt x="4732" y="12991"/>
                    <a:pt x="4819" y="13052"/>
                    <a:pt x="4902" y="13104"/>
                  </a:cubicBezTo>
                  <a:cubicBezTo>
                    <a:pt x="4993" y="13160"/>
                    <a:pt x="5092" y="13207"/>
                    <a:pt x="5194" y="13242"/>
                  </a:cubicBezTo>
                  <a:cubicBezTo>
                    <a:pt x="5294" y="13276"/>
                    <a:pt x="5401" y="13293"/>
                    <a:pt x="5517" y="13295"/>
                  </a:cubicBezTo>
                  <a:lnTo>
                    <a:pt x="5527" y="13295"/>
                  </a:lnTo>
                  <a:cubicBezTo>
                    <a:pt x="5636" y="13295"/>
                    <a:pt x="5756" y="13274"/>
                    <a:pt x="5882" y="13234"/>
                  </a:cubicBezTo>
                  <a:cubicBezTo>
                    <a:pt x="5981" y="13202"/>
                    <a:pt x="6083" y="13154"/>
                    <a:pt x="6207" y="13082"/>
                  </a:cubicBezTo>
                  <a:cubicBezTo>
                    <a:pt x="6331" y="13009"/>
                    <a:pt x="6446" y="12919"/>
                    <a:pt x="6560" y="12833"/>
                  </a:cubicBezTo>
                  <a:cubicBezTo>
                    <a:pt x="6629" y="12780"/>
                    <a:pt x="6699" y="12726"/>
                    <a:pt x="6773" y="12674"/>
                  </a:cubicBezTo>
                  <a:cubicBezTo>
                    <a:pt x="6812" y="12647"/>
                    <a:pt x="6854" y="12620"/>
                    <a:pt x="6900" y="12593"/>
                  </a:cubicBezTo>
                  <a:cubicBezTo>
                    <a:pt x="6934" y="12594"/>
                    <a:pt x="6968" y="12596"/>
                    <a:pt x="6998" y="12599"/>
                  </a:cubicBezTo>
                  <a:cubicBezTo>
                    <a:pt x="7148" y="12617"/>
                    <a:pt x="7292" y="12650"/>
                    <a:pt x="7401" y="12678"/>
                  </a:cubicBezTo>
                  <a:cubicBezTo>
                    <a:pt x="7431" y="12686"/>
                    <a:pt x="7460" y="12694"/>
                    <a:pt x="7490" y="12700"/>
                  </a:cubicBezTo>
                  <a:cubicBezTo>
                    <a:pt x="7601" y="12729"/>
                    <a:pt x="7713" y="12758"/>
                    <a:pt x="7826" y="12780"/>
                  </a:cubicBezTo>
                  <a:cubicBezTo>
                    <a:pt x="7988" y="12812"/>
                    <a:pt x="8136" y="12828"/>
                    <a:pt x="8277" y="12828"/>
                  </a:cubicBezTo>
                  <a:lnTo>
                    <a:pt x="8287" y="12828"/>
                  </a:lnTo>
                  <a:cubicBezTo>
                    <a:pt x="8355" y="12828"/>
                    <a:pt x="8427" y="12821"/>
                    <a:pt x="8501" y="12809"/>
                  </a:cubicBezTo>
                  <a:cubicBezTo>
                    <a:pt x="8589" y="12794"/>
                    <a:pt x="8664" y="12777"/>
                    <a:pt x="8734" y="12753"/>
                  </a:cubicBezTo>
                  <a:cubicBezTo>
                    <a:pt x="8952" y="12681"/>
                    <a:pt x="9156" y="12540"/>
                    <a:pt x="9364" y="12327"/>
                  </a:cubicBezTo>
                  <a:cubicBezTo>
                    <a:pt x="9457" y="12230"/>
                    <a:pt x="9543" y="12124"/>
                    <a:pt x="9628" y="12020"/>
                  </a:cubicBezTo>
                  <a:cubicBezTo>
                    <a:pt x="9694" y="11941"/>
                    <a:pt x="9762" y="11856"/>
                    <a:pt x="9833" y="11777"/>
                  </a:cubicBezTo>
                  <a:cubicBezTo>
                    <a:pt x="9903" y="11699"/>
                    <a:pt x="9961" y="11642"/>
                    <a:pt x="10018" y="11592"/>
                  </a:cubicBezTo>
                  <a:cubicBezTo>
                    <a:pt x="10103" y="11525"/>
                    <a:pt x="10200" y="11466"/>
                    <a:pt x="10314" y="11410"/>
                  </a:cubicBezTo>
                  <a:cubicBezTo>
                    <a:pt x="10463" y="11344"/>
                    <a:pt x="10621" y="11293"/>
                    <a:pt x="10773" y="11245"/>
                  </a:cubicBezTo>
                  <a:cubicBezTo>
                    <a:pt x="10843" y="11223"/>
                    <a:pt x="10915" y="11200"/>
                    <a:pt x="10985" y="11176"/>
                  </a:cubicBezTo>
                  <a:cubicBezTo>
                    <a:pt x="11112" y="11133"/>
                    <a:pt x="11227" y="11085"/>
                    <a:pt x="11334" y="11031"/>
                  </a:cubicBezTo>
                  <a:cubicBezTo>
                    <a:pt x="11443" y="10976"/>
                    <a:pt x="11547" y="10903"/>
                    <a:pt x="11646" y="10815"/>
                  </a:cubicBezTo>
                  <a:cubicBezTo>
                    <a:pt x="11750" y="10722"/>
                    <a:pt x="11841" y="10604"/>
                    <a:pt x="11908" y="10473"/>
                  </a:cubicBezTo>
                  <a:cubicBezTo>
                    <a:pt x="11970" y="10353"/>
                    <a:pt x="12012" y="10215"/>
                    <a:pt x="12031" y="10062"/>
                  </a:cubicBezTo>
                  <a:cubicBezTo>
                    <a:pt x="12055" y="9881"/>
                    <a:pt x="12045" y="9697"/>
                    <a:pt x="12037" y="9518"/>
                  </a:cubicBezTo>
                  <a:cubicBezTo>
                    <a:pt x="12033" y="9422"/>
                    <a:pt x="12028" y="9325"/>
                    <a:pt x="12029" y="9227"/>
                  </a:cubicBezTo>
                  <a:cubicBezTo>
                    <a:pt x="12029" y="9171"/>
                    <a:pt x="12031" y="9115"/>
                    <a:pt x="12036" y="9059"/>
                  </a:cubicBezTo>
                  <a:cubicBezTo>
                    <a:pt x="12049" y="8956"/>
                    <a:pt x="12069" y="8863"/>
                    <a:pt x="12101" y="8773"/>
                  </a:cubicBezTo>
                  <a:cubicBezTo>
                    <a:pt x="12132" y="8700"/>
                    <a:pt x="12170" y="8628"/>
                    <a:pt x="12215" y="8562"/>
                  </a:cubicBezTo>
                  <a:cubicBezTo>
                    <a:pt x="12312" y="8430"/>
                    <a:pt x="12434" y="8314"/>
                    <a:pt x="12551" y="8201"/>
                  </a:cubicBezTo>
                  <a:cubicBezTo>
                    <a:pt x="12575" y="8179"/>
                    <a:pt x="12599" y="8156"/>
                    <a:pt x="12621" y="8134"/>
                  </a:cubicBezTo>
                  <a:cubicBezTo>
                    <a:pt x="12757" y="8003"/>
                    <a:pt x="12907" y="7846"/>
                    <a:pt x="12998" y="7657"/>
                  </a:cubicBezTo>
                  <a:cubicBezTo>
                    <a:pt x="13019" y="7614"/>
                    <a:pt x="13037" y="7566"/>
                    <a:pt x="13051" y="7517"/>
                  </a:cubicBezTo>
                  <a:cubicBezTo>
                    <a:pt x="13069" y="7461"/>
                    <a:pt x="13075" y="7403"/>
                    <a:pt x="13078" y="7354"/>
                  </a:cubicBezTo>
                  <a:cubicBezTo>
                    <a:pt x="13088" y="7254"/>
                    <a:pt x="13072" y="7143"/>
                    <a:pt x="13033" y="7024"/>
                  </a:cubicBezTo>
                  <a:lnTo>
                    <a:pt x="13033" y="7023"/>
                  </a:lnTo>
                  <a:cubicBezTo>
                    <a:pt x="12966" y="6815"/>
                    <a:pt x="12835" y="6634"/>
                    <a:pt x="12709" y="6460"/>
                  </a:cubicBezTo>
                  <a:lnTo>
                    <a:pt x="12683" y="6423"/>
                  </a:lnTo>
                  <a:cubicBezTo>
                    <a:pt x="12613" y="6327"/>
                    <a:pt x="12541" y="6222"/>
                    <a:pt x="12485" y="6107"/>
                  </a:cubicBezTo>
                  <a:cubicBezTo>
                    <a:pt x="12451" y="6030"/>
                    <a:pt x="12427" y="5956"/>
                    <a:pt x="12413" y="5881"/>
                  </a:cubicBezTo>
                  <a:cubicBezTo>
                    <a:pt x="12402" y="5811"/>
                    <a:pt x="12400" y="5736"/>
                    <a:pt x="12407" y="5660"/>
                  </a:cubicBezTo>
                  <a:cubicBezTo>
                    <a:pt x="12408" y="5644"/>
                    <a:pt x="12410" y="5627"/>
                    <a:pt x="12413" y="5611"/>
                  </a:cubicBezTo>
                  <a:cubicBezTo>
                    <a:pt x="12416" y="5585"/>
                    <a:pt x="12413" y="5565"/>
                    <a:pt x="12402" y="5547"/>
                  </a:cubicBezTo>
                  <a:cubicBezTo>
                    <a:pt x="12399" y="5541"/>
                    <a:pt x="12394" y="5536"/>
                    <a:pt x="12389" y="5531"/>
                  </a:cubicBezTo>
                  <a:cubicBezTo>
                    <a:pt x="12415" y="5441"/>
                    <a:pt x="12445" y="5350"/>
                    <a:pt x="12474" y="5264"/>
                  </a:cubicBezTo>
                  <a:cubicBezTo>
                    <a:pt x="12504" y="5178"/>
                    <a:pt x="12535" y="5088"/>
                    <a:pt x="12560" y="4999"/>
                  </a:cubicBezTo>
                  <a:cubicBezTo>
                    <a:pt x="12597" y="4864"/>
                    <a:pt x="12624" y="4746"/>
                    <a:pt x="12642" y="4634"/>
                  </a:cubicBezTo>
                  <a:cubicBezTo>
                    <a:pt x="12661" y="4505"/>
                    <a:pt x="12666" y="4391"/>
                    <a:pt x="12658" y="4284"/>
                  </a:cubicBezTo>
                  <a:cubicBezTo>
                    <a:pt x="12650" y="4169"/>
                    <a:pt x="12624" y="4058"/>
                    <a:pt x="12583" y="3956"/>
                  </a:cubicBezTo>
                  <a:cubicBezTo>
                    <a:pt x="12538" y="3846"/>
                    <a:pt x="12474" y="3742"/>
                    <a:pt x="12394" y="3644"/>
                  </a:cubicBezTo>
                  <a:cubicBezTo>
                    <a:pt x="12348" y="3588"/>
                    <a:pt x="12301" y="3539"/>
                    <a:pt x="12253" y="3492"/>
                  </a:cubicBezTo>
                  <a:cubicBezTo>
                    <a:pt x="12212" y="3454"/>
                    <a:pt x="12164" y="3416"/>
                    <a:pt x="12098" y="3371"/>
                  </a:cubicBezTo>
                  <a:cubicBezTo>
                    <a:pt x="12001" y="3304"/>
                    <a:pt x="11890" y="3254"/>
                    <a:pt x="11798" y="3214"/>
                  </a:cubicBezTo>
                  <a:cubicBezTo>
                    <a:pt x="11746" y="3193"/>
                    <a:pt x="11697" y="3174"/>
                    <a:pt x="11647" y="3154"/>
                  </a:cubicBezTo>
                  <a:cubicBezTo>
                    <a:pt x="11492" y="3094"/>
                    <a:pt x="11334" y="3032"/>
                    <a:pt x="11195" y="2936"/>
                  </a:cubicBezTo>
                  <a:cubicBezTo>
                    <a:pt x="11142" y="2898"/>
                    <a:pt x="11094" y="2853"/>
                    <a:pt x="11052" y="2807"/>
                  </a:cubicBezTo>
                  <a:cubicBezTo>
                    <a:pt x="11014" y="2757"/>
                    <a:pt x="10979" y="2703"/>
                    <a:pt x="10950" y="2644"/>
                  </a:cubicBezTo>
                  <a:cubicBezTo>
                    <a:pt x="10893" y="2511"/>
                    <a:pt x="10862" y="2370"/>
                    <a:pt x="10841" y="2250"/>
                  </a:cubicBezTo>
                  <a:cubicBezTo>
                    <a:pt x="10837" y="2221"/>
                    <a:pt x="10832" y="2191"/>
                    <a:pt x="10827" y="2162"/>
                  </a:cubicBezTo>
                  <a:cubicBezTo>
                    <a:pt x="10801" y="1996"/>
                    <a:pt x="10774" y="1825"/>
                    <a:pt x="10709" y="1667"/>
                  </a:cubicBezTo>
                  <a:cubicBezTo>
                    <a:pt x="10686" y="1614"/>
                    <a:pt x="10662" y="1564"/>
                    <a:pt x="10635" y="1518"/>
                  </a:cubicBezTo>
                  <a:cubicBezTo>
                    <a:pt x="10605" y="1468"/>
                    <a:pt x="10568" y="1424"/>
                    <a:pt x="10533" y="1384"/>
                  </a:cubicBezTo>
                  <a:cubicBezTo>
                    <a:pt x="10464" y="1304"/>
                    <a:pt x="10371" y="1232"/>
                    <a:pt x="10266" y="1176"/>
                  </a:cubicBezTo>
                  <a:cubicBezTo>
                    <a:pt x="10056" y="1067"/>
                    <a:pt x="9818" y="1053"/>
                    <a:pt x="9633" y="1051"/>
                  </a:cubicBezTo>
                  <a:lnTo>
                    <a:pt x="9622" y="1051"/>
                  </a:lnTo>
                  <a:cubicBezTo>
                    <a:pt x="9553" y="1051"/>
                    <a:pt x="9484" y="1053"/>
                    <a:pt x="9419" y="1056"/>
                  </a:cubicBezTo>
                  <a:cubicBezTo>
                    <a:pt x="9353" y="1058"/>
                    <a:pt x="9284" y="1059"/>
                    <a:pt x="9217" y="1059"/>
                  </a:cubicBezTo>
                  <a:cubicBezTo>
                    <a:pt x="9144" y="1059"/>
                    <a:pt x="9078" y="1058"/>
                    <a:pt x="9020" y="1051"/>
                  </a:cubicBezTo>
                  <a:cubicBezTo>
                    <a:pt x="8923" y="1040"/>
                    <a:pt x="8835" y="1021"/>
                    <a:pt x="8755" y="992"/>
                  </a:cubicBezTo>
                  <a:cubicBezTo>
                    <a:pt x="8696" y="968"/>
                    <a:pt x="8637" y="936"/>
                    <a:pt x="8582" y="899"/>
                  </a:cubicBezTo>
                  <a:cubicBezTo>
                    <a:pt x="8450" y="800"/>
                    <a:pt x="8335" y="677"/>
                    <a:pt x="8223" y="557"/>
                  </a:cubicBezTo>
                  <a:cubicBezTo>
                    <a:pt x="8191" y="520"/>
                    <a:pt x="8157" y="485"/>
                    <a:pt x="8125" y="450"/>
                  </a:cubicBezTo>
                  <a:cubicBezTo>
                    <a:pt x="8039" y="360"/>
                    <a:pt x="7965" y="293"/>
                    <a:pt x="7892" y="237"/>
                  </a:cubicBezTo>
                  <a:cubicBezTo>
                    <a:pt x="7844" y="201"/>
                    <a:pt x="7799" y="170"/>
                    <a:pt x="7753" y="143"/>
                  </a:cubicBezTo>
                  <a:cubicBezTo>
                    <a:pt x="7703" y="116"/>
                    <a:pt x="7650" y="90"/>
                    <a:pt x="7583" y="66"/>
                  </a:cubicBezTo>
                  <a:cubicBezTo>
                    <a:pt x="7465" y="23"/>
                    <a:pt x="7337" y="1"/>
                    <a:pt x="72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"/>
            <p:cNvSpPr/>
            <p:nvPr/>
          </p:nvSpPr>
          <p:spPr>
            <a:xfrm>
              <a:off x="5730262" y="-2428003"/>
              <a:ext cx="1315110" cy="1339911"/>
            </a:xfrm>
            <a:custGeom>
              <a:avLst/>
              <a:gdLst/>
              <a:ahLst/>
              <a:cxnLst/>
              <a:rect l="l" t="t" r="r" b="b"/>
              <a:pathLst>
                <a:path w="13292" h="13543" extrusionOk="0">
                  <a:moveTo>
                    <a:pt x="9915" y="12127"/>
                  </a:moveTo>
                  <a:cubicBezTo>
                    <a:pt x="9913" y="12127"/>
                    <a:pt x="9913" y="12129"/>
                    <a:pt x="9913" y="12129"/>
                  </a:cubicBezTo>
                  <a:cubicBezTo>
                    <a:pt x="9912" y="12131"/>
                    <a:pt x="9910" y="12132"/>
                    <a:pt x="9908" y="12135"/>
                  </a:cubicBezTo>
                  <a:lnTo>
                    <a:pt x="9915" y="12127"/>
                  </a:lnTo>
                  <a:close/>
                  <a:moveTo>
                    <a:pt x="9654" y="12154"/>
                  </a:moveTo>
                  <a:lnTo>
                    <a:pt x="9654" y="12154"/>
                  </a:lnTo>
                  <a:cubicBezTo>
                    <a:pt x="9653" y="12155"/>
                    <a:pt x="9652" y="12156"/>
                    <a:pt x="9651" y="12156"/>
                  </a:cubicBezTo>
                  <a:lnTo>
                    <a:pt x="9653" y="12156"/>
                  </a:lnTo>
                  <a:cubicBezTo>
                    <a:pt x="9653" y="12156"/>
                    <a:pt x="9653" y="12155"/>
                    <a:pt x="9654" y="12154"/>
                  </a:cubicBezTo>
                  <a:close/>
                  <a:moveTo>
                    <a:pt x="3579" y="12637"/>
                  </a:moveTo>
                  <a:lnTo>
                    <a:pt x="3579" y="12637"/>
                  </a:lnTo>
                  <a:cubicBezTo>
                    <a:pt x="3576" y="12638"/>
                    <a:pt x="3574" y="12638"/>
                    <a:pt x="3571" y="12639"/>
                  </a:cubicBezTo>
                  <a:lnTo>
                    <a:pt x="3571" y="12639"/>
                  </a:lnTo>
                  <a:cubicBezTo>
                    <a:pt x="3574" y="12638"/>
                    <a:pt x="3576" y="12638"/>
                    <a:pt x="3579" y="12637"/>
                  </a:cubicBezTo>
                  <a:close/>
                  <a:moveTo>
                    <a:pt x="7471" y="206"/>
                  </a:moveTo>
                  <a:cubicBezTo>
                    <a:pt x="7517" y="206"/>
                    <a:pt x="7563" y="208"/>
                    <a:pt x="7609" y="213"/>
                  </a:cubicBezTo>
                  <a:lnTo>
                    <a:pt x="7611" y="215"/>
                  </a:lnTo>
                  <a:cubicBezTo>
                    <a:pt x="7675" y="224"/>
                    <a:pt x="7737" y="240"/>
                    <a:pt x="7796" y="264"/>
                  </a:cubicBezTo>
                  <a:cubicBezTo>
                    <a:pt x="7849" y="288"/>
                    <a:pt x="7899" y="317"/>
                    <a:pt x="7947" y="352"/>
                  </a:cubicBezTo>
                  <a:cubicBezTo>
                    <a:pt x="8071" y="455"/>
                    <a:pt x="8169" y="583"/>
                    <a:pt x="8273" y="706"/>
                  </a:cubicBezTo>
                  <a:cubicBezTo>
                    <a:pt x="8332" y="778"/>
                    <a:pt x="8396" y="848"/>
                    <a:pt x="8462" y="914"/>
                  </a:cubicBezTo>
                  <a:cubicBezTo>
                    <a:pt x="8545" y="997"/>
                    <a:pt x="8634" y="1070"/>
                    <a:pt x="8730" y="1136"/>
                  </a:cubicBezTo>
                  <a:cubicBezTo>
                    <a:pt x="8778" y="1169"/>
                    <a:pt x="8829" y="1195"/>
                    <a:pt x="8882" y="1217"/>
                  </a:cubicBezTo>
                  <a:cubicBezTo>
                    <a:pt x="8943" y="1243"/>
                    <a:pt x="9002" y="1262"/>
                    <a:pt x="9066" y="1276"/>
                  </a:cubicBezTo>
                  <a:cubicBezTo>
                    <a:pt x="9183" y="1304"/>
                    <a:pt x="9304" y="1312"/>
                    <a:pt x="9424" y="1312"/>
                  </a:cubicBezTo>
                  <a:cubicBezTo>
                    <a:pt x="9512" y="1312"/>
                    <a:pt x="9598" y="1308"/>
                    <a:pt x="9686" y="1305"/>
                  </a:cubicBezTo>
                  <a:cubicBezTo>
                    <a:pt x="9768" y="1301"/>
                    <a:pt x="9849" y="1297"/>
                    <a:pt x="9930" y="1297"/>
                  </a:cubicBezTo>
                  <a:cubicBezTo>
                    <a:pt x="10003" y="1297"/>
                    <a:pt x="10075" y="1300"/>
                    <a:pt x="10147" y="1308"/>
                  </a:cubicBezTo>
                  <a:cubicBezTo>
                    <a:pt x="10228" y="1320"/>
                    <a:pt x="10305" y="1339"/>
                    <a:pt x="10380" y="1369"/>
                  </a:cubicBezTo>
                  <a:cubicBezTo>
                    <a:pt x="10438" y="1395"/>
                    <a:pt x="10490" y="1425"/>
                    <a:pt x="10540" y="1462"/>
                  </a:cubicBezTo>
                  <a:cubicBezTo>
                    <a:pt x="10596" y="1507"/>
                    <a:pt x="10646" y="1558"/>
                    <a:pt x="10690" y="1612"/>
                  </a:cubicBezTo>
                  <a:cubicBezTo>
                    <a:pt x="10738" y="1678"/>
                    <a:pt x="10777" y="1748"/>
                    <a:pt x="10810" y="1822"/>
                  </a:cubicBezTo>
                  <a:cubicBezTo>
                    <a:pt x="10876" y="1985"/>
                    <a:pt x="10909" y="2159"/>
                    <a:pt x="10944" y="2330"/>
                  </a:cubicBezTo>
                  <a:cubicBezTo>
                    <a:pt x="10964" y="2418"/>
                    <a:pt x="10984" y="2506"/>
                    <a:pt x="11010" y="2592"/>
                  </a:cubicBezTo>
                  <a:cubicBezTo>
                    <a:pt x="11039" y="2687"/>
                    <a:pt x="11076" y="2778"/>
                    <a:pt x="11124" y="2862"/>
                  </a:cubicBezTo>
                  <a:cubicBezTo>
                    <a:pt x="11170" y="2947"/>
                    <a:pt x="11231" y="3024"/>
                    <a:pt x="11299" y="3091"/>
                  </a:cubicBezTo>
                  <a:cubicBezTo>
                    <a:pt x="11338" y="3131"/>
                    <a:pt x="11381" y="3165"/>
                    <a:pt x="11426" y="3198"/>
                  </a:cubicBezTo>
                  <a:cubicBezTo>
                    <a:pt x="11461" y="3224"/>
                    <a:pt x="11499" y="3248"/>
                    <a:pt x="11536" y="3272"/>
                  </a:cubicBezTo>
                  <a:cubicBezTo>
                    <a:pt x="11683" y="3361"/>
                    <a:pt x="11843" y="3425"/>
                    <a:pt x="12001" y="3491"/>
                  </a:cubicBezTo>
                  <a:cubicBezTo>
                    <a:pt x="12161" y="3560"/>
                    <a:pt x="12321" y="3630"/>
                    <a:pt x="12462" y="3735"/>
                  </a:cubicBezTo>
                  <a:cubicBezTo>
                    <a:pt x="12515" y="3779"/>
                    <a:pt x="12564" y="3827"/>
                    <a:pt x="12609" y="3881"/>
                  </a:cubicBezTo>
                  <a:cubicBezTo>
                    <a:pt x="12647" y="3934"/>
                    <a:pt x="12679" y="3990"/>
                    <a:pt x="12706" y="4050"/>
                  </a:cubicBezTo>
                  <a:cubicBezTo>
                    <a:pt x="12738" y="4133"/>
                    <a:pt x="12761" y="4218"/>
                    <a:pt x="12774" y="4306"/>
                  </a:cubicBezTo>
                  <a:cubicBezTo>
                    <a:pt x="12785" y="4415"/>
                    <a:pt x="12783" y="4525"/>
                    <a:pt x="12770" y="4634"/>
                  </a:cubicBezTo>
                  <a:cubicBezTo>
                    <a:pt x="12738" y="4842"/>
                    <a:pt x="12673" y="5042"/>
                    <a:pt x="12614" y="5243"/>
                  </a:cubicBezTo>
                  <a:cubicBezTo>
                    <a:pt x="12551" y="5456"/>
                    <a:pt x="12500" y="5673"/>
                    <a:pt x="12505" y="5897"/>
                  </a:cubicBezTo>
                  <a:cubicBezTo>
                    <a:pt x="12507" y="6010"/>
                    <a:pt x="12527" y="6126"/>
                    <a:pt x="12559" y="6234"/>
                  </a:cubicBezTo>
                  <a:cubicBezTo>
                    <a:pt x="12596" y="6356"/>
                    <a:pt x="12657" y="6469"/>
                    <a:pt x="12716" y="6581"/>
                  </a:cubicBezTo>
                  <a:cubicBezTo>
                    <a:pt x="12817" y="6772"/>
                    <a:pt x="12930" y="6955"/>
                    <a:pt x="13017" y="7152"/>
                  </a:cubicBezTo>
                  <a:cubicBezTo>
                    <a:pt x="13049" y="7232"/>
                    <a:pt x="13076" y="7315"/>
                    <a:pt x="13090" y="7400"/>
                  </a:cubicBezTo>
                  <a:cubicBezTo>
                    <a:pt x="13096" y="7461"/>
                    <a:pt x="13096" y="7520"/>
                    <a:pt x="13090" y="7579"/>
                  </a:cubicBezTo>
                  <a:cubicBezTo>
                    <a:pt x="13079" y="7649"/>
                    <a:pt x="13058" y="7718"/>
                    <a:pt x="13033" y="7784"/>
                  </a:cubicBezTo>
                  <a:cubicBezTo>
                    <a:pt x="12977" y="7908"/>
                    <a:pt x="12901" y="8022"/>
                    <a:pt x="12820" y="8130"/>
                  </a:cubicBezTo>
                  <a:cubicBezTo>
                    <a:pt x="12769" y="8196"/>
                    <a:pt x="12713" y="8260"/>
                    <a:pt x="12655" y="8322"/>
                  </a:cubicBezTo>
                  <a:cubicBezTo>
                    <a:pt x="12593" y="8389"/>
                    <a:pt x="12529" y="8455"/>
                    <a:pt x="12467" y="8524"/>
                  </a:cubicBezTo>
                  <a:cubicBezTo>
                    <a:pt x="12409" y="8588"/>
                    <a:pt x="12355" y="8653"/>
                    <a:pt x="12303" y="8724"/>
                  </a:cubicBezTo>
                  <a:cubicBezTo>
                    <a:pt x="12248" y="8800"/>
                    <a:pt x="12203" y="8884"/>
                    <a:pt x="12168" y="8971"/>
                  </a:cubicBezTo>
                  <a:cubicBezTo>
                    <a:pt x="12129" y="9066"/>
                    <a:pt x="12105" y="9162"/>
                    <a:pt x="12091" y="9262"/>
                  </a:cubicBezTo>
                  <a:cubicBezTo>
                    <a:pt x="12075" y="9370"/>
                    <a:pt x="12072" y="9478"/>
                    <a:pt x="12073" y="9587"/>
                  </a:cubicBezTo>
                  <a:cubicBezTo>
                    <a:pt x="12073" y="9694"/>
                    <a:pt x="12080" y="9803"/>
                    <a:pt x="12083" y="9912"/>
                  </a:cubicBezTo>
                  <a:cubicBezTo>
                    <a:pt x="12084" y="10014"/>
                    <a:pt x="12081" y="10116"/>
                    <a:pt x="12070" y="10219"/>
                  </a:cubicBezTo>
                  <a:cubicBezTo>
                    <a:pt x="12054" y="10322"/>
                    <a:pt x="12027" y="10425"/>
                    <a:pt x="11989" y="10522"/>
                  </a:cubicBezTo>
                  <a:cubicBezTo>
                    <a:pt x="11950" y="10610"/>
                    <a:pt x="11902" y="10692"/>
                    <a:pt x="11845" y="10769"/>
                  </a:cubicBezTo>
                  <a:cubicBezTo>
                    <a:pt x="11781" y="10848"/>
                    <a:pt x="11707" y="10920"/>
                    <a:pt x="11627" y="10984"/>
                  </a:cubicBezTo>
                  <a:cubicBezTo>
                    <a:pt x="11490" y="11088"/>
                    <a:pt x="11339" y="11168"/>
                    <a:pt x="11183" y="11235"/>
                  </a:cubicBezTo>
                  <a:cubicBezTo>
                    <a:pt x="11040" y="11295"/>
                    <a:pt x="10895" y="11342"/>
                    <a:pt x="10746" y="11387"/>
                  </a:cubicBezTo>
                  <a:cubicBezTo>
                    <a:pt x="10662" y="11414"/>
                    <a:pt x="10575" y="11437"/>
                    <a:pt x="10490" y="11467"/>
                  </a:cubicBezTo>
                  <a:cubicBezTo>
                    <a:pt x="10407" y="11496"/>
                    <a:pt x="10326" y="11533"/>
                    <a:pt x="10249" y="11574"/>
                  </a:cubicBezTo>
                  <a:cubicBezTo>
                    <a:pt x="10123" y="11640"/>
                    <a:pt x="10009" y="11731"/>
                    <a:pt x="9912" y="11833"/>
                  </a:cubicBezTo>
                  <a:cubicBezTo>
                    <a:pt x="9819" y="11931"/>
                    <a:pt x="9739" y="12043"/>
                    <a:pt x="9657" y="12150"/>
                  </a:cubicBezTo>
                  <a:cubicBezTo>
                    <a:pt x="9659" y="12147"/>
                    <a:pt x="9662" y="12143"/>
                    <a:pt x="9664" y="12140"/>
                  </a:cubicBezTo>
                  <a:lnTo>
                    <a:pt x="9664" y="12140"/>
                  </a:lnTo>
                  <a:cubicBezTo>
                    <a:pt x="9662" y="12143"/>
                    <a:pt x="9659" y="12147"/>
                    <a:pt x="9656" y="12151"/>
                  </a:cubicBezTo>
                  <a:lnTo>
                    <a:pt x="9656" y="12151"/>
                  </a:lnTo>
                  <a:cubicBezTo>
                    <a:pt x="9657" y="12151"/>
                    <a:pt x="9657" y="12150"/>
                    <a:pt x="9657" y="12150"/>
                  </a:cubicBezTo>
                  <a:lnTo>
                    <a:pt x="9657" y="12150"/>
                  </a:lnTo>
                  <a:cubicBezTo>
                    <a:pt x="9657" y="12151"/>
                    <a:pt x="9656" y="12152"/>
                    <a:pt x="9655" y="12153"/>
                  </a:cubicBezTo>
                  <a:lnTo>
                    <a:pt x="9655" y="12153"/>
                  </a:lnTo>
                  <a:cubicBezTo>
                    <a:pt x="9655" y="12152"/>
                    <a:pt x="9656" y="12152"/>
                    <a:pt x="9656" y="12151"/>
                  </a:cubicBezTo>
                  <a:lnTo>
                    <a:pt x="9656" y="12151"/>
                  </a:lnTo>
                  <a:cubicBezTo>
                    <a:pt x="9655" y="12152"/>
                    <a:pt x="9655" y="12153"/>
                    <a:pt x="9654" y="12154"/>
                  </a:cubicBezTo>
                  <a:lnTo>
                    <a:pt x="9654" y="12154"/>
                  </a:lnTo>
                  <a:cubicBezTo>
                    <a:pt x="9654" y="12154"/>
                    <a:pt x="9655" y="12153"/>
                    <a:pt x="9655" y="12153"/>
                  </a:cubicBezTo>
                  <a:lnTo>
                    <a:pt x="9655" y="12153"/>
                  </a:lnTo>
                  <a:cubicBezTo>
                    <a:pt x="9654" y="12154"/>
                    <a:pt x="9653" y="12155"/>
                    <a:pt x="9653" y="12156"/>
                  </a:cubicBezTo>
                  <a:cubicBezTo>
                    <a:pt x="9651" y="12158"/>
                    <a:pt x="9651" y="12159"/>
                    <a:pt x="9649" y="12159"/>
                  </a:cubicBezTo>
                  <a:cubicBezTo>
                    <a:pt x="9649" y="12159"/>
                    <a:pt x="9651" y="12158"/>
                    <a:pt x="9651" y="12156"/>
                  </a:cubicBezTo>
                  <a:lnTo>
                    <a:pt x="9651" y="12156"/>
                  </a:lnTo>
                  <a:cubicBezTo>
                    <a:pt x="9595" y="12228"/>
                    <a:pt x="9538" y="12297"/>
                    <a:pt x="9477" y="12364"/>
                  </a:cubicBezTo>
                  <a:cubicBezTo>
                    <a:pt x="9398" y="12450"/>
                    <a:pt x="9312" y="12529"/>
                    <a:pt x="9221" y="12602"/>
                  </a:cubicBezTo>
                  <a:cubicBezTo>
                    <a:pt x="9127" y="12674"/>
                    <a:pt x="9026" y="12735"/>
                    <a:pt x="8916" y="12783"/>
                  </a:cubicBezTo>
                  <a:cubicBezTo>
                    <a:pt x="8831" y="12818"/>
                    <a:pt x="8743" y="12842"/>
                    <a:pt x="8653" y="12857"/>
                  </a:cubicBezTo>
                  <a:cubicBezTo>
                    <a:pt x="8601" y="12863"/>
                    <a:pt x="8548" y="12866"/>
                    <a:pt x="8495" y="12866"/>
                  </a:cubicBezTo>
                  <a:cubicBezTo>
                    <a:pt x="8426" y="12866"/>
                    <a:pt x="8358" y="12861"/>
                    <a:pt x="8289" y="12852"/>
                  </a:cubicBezTo>
                  <a:cubicBezTo>
                    <a:pt x="8070" y="12821"/>
                    <a:pt x="7859" y="12761"/>
                    <a:pt x="7645" y="12708"/>
                  </a:cubicBezTo>
                  <a:cubicBezTo>
                    <a:pt x="7590" y="12695"/>
                    <a:pt x="7536" y="12681"/>
                    <a:pt x="7480" y="12669"/>
                  </a:cubicBezTo>
                  <a:cubicBezTo>
                    <a:pt x="7422" y="12657"/>
                    <a:pt x="7362" y="12650"/>
                    <a:pt x="7302" y="12649"/>
                  </a:cubicBezTo>
                  <a:cubicBezTo>
                    <a:pt x="7290" y="12648"/>
                    <a:pt x="7278" y="12648"/>
                    <a:pt x="7266" y="12648"/>
                  </a:cubicBezTo>
                  <a:cubicBezTo>
                    <a:pt x="7176" y="12648"/>
                    <a:pt x="7084" y="12663"/>
                    <a:pt x="6997" y="12687"/>
                  </a:cubicBezTo>
                  <a:cubicBezTo>
                    <a:pt x="6900" y="12714"/>
                    <a:pt x="6807" y="12756"/>
                    <a:pt x="6717" y="12802"/>
                  </a:cubicBezTo>
                  <a:cubicBezTo>
                    <a:pt x="6626" y="12849"/>
                    <a:pt x="6540" y="12904"/>
                    <a:pt x="6455" y="12959"/>
                  </a:cubicBezTo>
                  <a:cubicBezTo>
                    <a:pt x="6286" y="13069"/>
                    <a:pt x="6118" y="13183"/>
                    <a:pt x="5932" y="13264"/>
                  </a:cubicBezTo>
                  <a:cubicBezTo>
                    <a:pt x="5884" y="13283"/>
                    <a:pt x="5835" y="13301"/>
                    <a:pt x="5784" y="13315"/>
                  </a:cubicBezTo>
                  <a:cubicBezTo>
                    <a:pt x="5728" y="13331"/>
                    <a:pt x="5668" y="13343"/>
                    <a:pt x="5609" y="13351"/>
                  </a:cubicBezTo>
                  <a:cubicBezTo>
                    <a:pt x="5561" y="13356"/>
                    <a:pt x="5513" y="13360"/>
                    <a:pt x="5465" y="13360"/>
                  </a:cubicBezTo>
                  <a:cubicBezTo>
                    <a:pt x="5434" y="13360"/>
                    <a:pt x="5403" y="13358"/>
                    <a:pt x="5373" y="13355"/>
                  </a:cubicBezTo>
                  <a:cubicBezTo>
                    <a:pt x="5320" y="13346"/>
                    <a:pt x="5270" y="13333"/>
                    <a:pt x="5221" y="13314"/>
                  </a:cubicBezTo>
                  <a:cubicBezTo>
                    <a:pt x="5174" y="13291"/>
                    <a:pt x="5130" y="13266"/>
                    <a:pt x="5088" y="13234"/>
                  </a:cubicBezTo>
                  <a:cubicBezTo>
                    <a:pt x="4987" y="13152"/>
                    <a:pt x="4904" y="13053"/>
                    <a:pt x="4818" y="12956"/>
                  </a:cubicBezTo>
                  <a:cubicBezTo>
                    <a:pt x="4768" y="12898"/>
                    <a:pt x="4719" y="12844"/>
                    <a:pt x="4664" y="12789"/>
                  </a:cubicBezTo>
                  <a:cubicBezTo>
                    <a:pt x="4605" y="12730"/>
                    <a:pt x="4540" y="12677"/>
                    <a:pt x="4473" y="12628"/>
                  </a:cubicBezTo>
                  <a:cubicBezTo>
                    <a:pt x="4437" y="12602"/>
                    <a:pt x="4401" y="12578"/>
                    <a:pt x="4362" y="12556"/>
                  </a:cubicBezTo>
                  <a:cubicBezTo>
                    <a:pt x="4314" y="12527"/>
                    <a:pt x="4262" y="12506"/>
                    <a:pt x="4210" y="12487"/>
                  </a:cubicBezTo>
                  <a:cubicBezTo>
                    <a:pt x="4118" y="12452"/>
                    <a:pt x="4017" y="12438"/>
                    <a:pt x="3919" y="12431"/>
                  </a:cubicBezTo>
                  <a:cubicBezTo>
                    <a:pt x="3895" y="12430"/>
                    <a:pt x="3871" y="12429"/>
                    <a:pt x="3846" y="12429"/>
                  </a:cubicBezTo>
                  <a:cubicBezTo>
                    <a:pt x="3774" y="12429"/>
                    <a:pt x="3702" y="12435"/>
                    <a:pt x="3630" y="12442"/>
                  </a:cubicBezTo>
                  <a:cubicBezTo>
                    <a:pt x="3537" y="12454"/>
                    <a:pt x="3446" y="12466"/>
                    <a:pt x="3353" y="12479"/>
                  </a:cubicBezTo>
                  <a:cubicBezTo>
                    <a:pt x="3253" y="12493"/>
                    <a:pt x="3153" y="12504"/>
                    <a:pt x="3052" y="12504"/>
                  </a:cubicBezTo>
                  <a:cubicBezTo>
                    <a:pt x="3006" y="12504"/>
                    <a:pt x="2960" y="12502"/>
                    <a:pt x="2914" y="12497"/>
                  </a:cubicBezTo>
                  <a:cubicBezTo>
                    <a:pt x="2848" y="12486"/>
                    <a:pt x="2784" y="12470"/>
                    <a:pt x="2722" y="12446"/>
                  </a:cubicBezTo>
                  <a:cubicBezTo>
                    <a:pt x="2664" y="12418"/>
                    <a:pt x="2612" y="12386"/>
                    <a:pt x="2560" y="12350"/>
                  </a:cubicBezTo>
                  <a:cubicBezTo>
                    <a:pt x="2506" y="12305"/>
                    <a:pt x="2456" y="12257"/>
                    <a:pt x="2412" y="12203"/>
                  </a:cubicBezTo>
                  <a:cubicBezTo>
                    <a:pt x="2370" y="12147"/>
                    <a:pt x="2337" y="12088"/>
                    <a:pt x="2308" y="12025"/>
                  </a:cubicBezTo>
                  <a:cubicBezTo>
                    <a:pt x="2271" y="11931"/>
                    <a:pt x="2247" y="11833"/>
                    <a:pt x="2233" y="11733"/>
                  </a:cubicBezTo>
                  <a:cubicBezTo>
                    <a:pt x="2202" y="11488"/>
                    <a:pt x="2217" y="11242"/>
                    <a:pt x="2197" y="10996"/>
                  </a:cubicBezTo>
                  <a:cubicBezTo>
                    <a:pt x="2188" y="10869"/>
                    <a:pt x="2169" y="10745"/>
                    <a:pt x="2132" y="10623"/>
                  </a:cubicBezTo>
                  <a:cubicBezTo>
                    <a:pt x="2113" y="10559"/>
                    <a:pt x="2086" y="10497"/>
                    <a:pt x="2055" y="10436"/>
                  </a:cubicBezTo>
                  <a:cubicBezTo>
                    <a:pt x="2025" y="10374"/>
                    <a:pt x="1985" y="10318"/>
                    <a:pt x="1942" y="10263"/>
                  </a:cubicBezTo>
                  <a:cubicBezTo>
                    <a:pt x="1803" y="10086"/>
                    <a:pt x="1604" y="9968"/>
                    <a:pt x="1403" y="9872"/>
                  </a:cubicBezTo>
                  <a:cubicBezTo>
                    <a:pt x="1224" y="9787"/>
                    <a:pt x="1035" y="9716"/>
                    <a:pt x="874" y="9598"/>
                  </a:cubicBezTo>
                  <a:cubicBezTo>
                    <a:pt x="826" y="9558"/>
                    <a:pt x="781" y="9515"/>
                    <a:pt x="741" y="9465"/>
                  </a:cubicBezTo>
                  <a:cubicBezTo>
                    <a:pt x="706" y="9418"/>
                    <a:pt x="677" y="9366"/>
                    <a:pt x="651" y="9312"/>
                  </a:cubicBezTo>
                  <a:cubicBezTo>
                    <a:pt x="619" y="9230"/>
                    <a:pt x="599" y="9146"/>
                    <a:pt x="586" y="9059"/>
                  </a:cubicBezTo>
                  <a:cubicBezTo>
                    <a:pt x="576" y="8975"/>
                    <a:pt x="578" y="8888"/>
                    <a:pt x="587" y="8804"/>
                  </a:cubicBezTo>
                  <a:cubicBezTo>
                    <a:pt x="618" y="8601"/>
                    <a:pt x="690" y="8407"/>
                    <a:pt x="763" y="8215"/>
                  </a:cubicBezTo>
                  <a:cubicBezTo>
                    <a:pt x="840" y="8017"/>
                    <a:pt x="917" y="7816"/>
                    <a:pt x="942" y="7603"/>
                  </a:cubicBezTo>
                  <a:cubicBezTo>
                    <a:pt x="949" y="7557"/>
                    <a:pt x="950" y="7510"/>
                    <a:pt x="950" y="7465"/>
                  </a:cubicBezTo>
                  <a:cubicBezTo>
                    <a:pt x="950" y="7411"/>
                    <a:pt x="944" y="7357"/>
                    <a:pt x="936" y="7302"/>
                  </a:cubicBezTo>
                  <a:cubicBezTo>
                    <a:pt x="918" y="7198"/>
                    <a:pt x="877" y="7098"/>
                    <a:pt x="824" y="7005"/>
                  </a:cubicBezTo>
                  <a:cubicBezTo>
                    <a:pt x="799" y="6962"/>
                    <a:pt x="768" y="6919"/>
                    <a:pt x="738" y="6877"/>
                  </a:cubicBezTo>
                  <a:cubicBezTo>
                    <a:pt x="706" y="6831"/>
                    <a:pt x="672" y="6786"/>
                    <a:pt x="639" y="6743"/>
                  </a:cubicBezTo>
                  <a:cubicBezTo>
                    <a:pt x="576" y="6661"/>
                    <a:pt x="512" y="6581"/>
                    <a:pt x="448" y="6500"/>
                  </a:cubicBezTo>
                  <a:cubicBezTo>
                    <a:pt x="367" y="6393"/>
                    <a:pt x="288" y="6282"/>
                    <a:pt x="233" y="6159"/>
                  </a:cubicBezTo>
                  <a:cubicBezTo>
                    <a:pt x="212" y="6110"/>
                    <a:pt x="197" y="6060"/>
                    <a:pt x="189" y="6007"/>
                  </a:cubicBezTo>
                  <a:cubicBezTo>
                    <a:pt x="185" y="5967"/>
                    <a:pt x="185" y="5927"/>
                    <a:pt x="188" y="5886"/>
                  </a:cubicBezTo>
                  <a:cubicBezTo>
                    <a:pt x="196" y="5838"/>
                    <a:pt x="210" y="5791"/>
                    <a:pt x="228" y="5745"/>
                  </a:cubicBezTo>
                  <a:cubicBezTo>
                    <a:pt x="261" y="5668"/>
                    <a:pt x="304" y="5600"/>
                    <a:pt x="354" y="5532"/>
                  </a:cubicBezTo>
                  <a:cubicBezTo>
                    <a:pt x="407" y="5465"/>
                    <a:pt x="466" y="5403"/>
                    <a:pt x="527" y="5344"/>
                  </a:cubicBezTo>
                  <a:cubicBezTo>
                    <a:pt x="576" y="5294"/>
                    <a:pt x="631" y="5249"/>
                    <a:pt x="687" y="5206"/>
                  </a:cubicBezTo>
                  <a:cubicBezTo>
                    <a:pt x="805" y="5117"/>
                    <a:pt x="926" y="5032"/>
                    <a:pt x="1030" y="4925"/>
                  </a:cubicBezTo>
                  <a:cubicBezTo>
                    <a:pt x="1086" y="4867"/>
                    <a:pt x="1134" y="4802"/>
                    <a:pt x="1174" y="4733"/>
                  </a:cubicBezTo>
                  <a:cubicBezTo>
                    <a:pt x="1221" y="4652"/>
                    <a:pt x="1254" y="4562"/>
                    <a:pt x="1278" y="4472"/>
                  </a:cubicBezTo>
                  <a:cubicBezTo>
                    <a:pt x="1304" y="4378"/>
                    <a:pt x="1313" y="4279"/>
                    <a:pt x="1320" y="4183"/>
                  </a:cubicBezTo>
                  <a:cubicBezTo>
                    <a:pt x="1326" y="4086"/>
                    <a:pt x="1323" y="3986"/>
                    <a:pt x="1318" y="3889"/>
                  </a:cubicBezTo>
                  <a:cubicBezTo>
                    <a:pt x="1312" y="3697"/>
                    <a:pt x="1297" y="3504"/>
                    <a:pt x="1320" y="3312"/>
                  </a:cubicBezTo>
                  <a:cubicBezTo>
                    <a:pt x="1339" y="3192"/>
                    <a:pt x="1369" y="3075"/>
                    <a:pt x="1416" y="2962"/>
                  </a:cubicBezTo>
                  <a:cubicBezTo>
                    <a:pt x="1448" y="2888"/>
                    <a:pt x="1488" y="2818"/>
                    <a:pt x="1536" y="2751"/>
                  </a:cubicBezTo>
                  <a:cubicBezTo>
                    <a:pt x="1582" y="2695"/>
                    <a:pt x="1633" y="2643"/>
                    <a:pt x="1689" y="2599"/>
                  </a:cubicBezTo>
                  <a:cubicBezTo>
                    <a:pt x="1761" y="2544"/>
                    <a:pt x="1839" y="2501"/>
                    <a:pt x="1921" y="2466"/>
                  </a:cubicBezTo>
                  <a:cubicBezTo>
                    <a:pt x="2047" y="2413"/>
                    <a:pt x="2180" y="2378"/>
                    <a:pt x="2316" y="2359"/>
                  </a:cubicBezTo>
                  <a:cubicBezTo>
                    <a:pt x="2455" y="2341"/>
                    <a:pt x="2596" y="2332"/>
                    <a:pt x="2733" y="2300"/>
                  </a:cubicBezTo>
                  <a:cubicBezTo>
                    <a:pt x="2803" y="2284"/>
                    <a:pt x="2872" y="2257"/>
                    <a:pt x="2936" y="2223"/>
                  </a:cubicBezTo>
                  <a:cubicBezTo>
                    <a:pt x="3240" y="2060"/>
                    <a:pt x="3307" y="1734"/>
                    <a:pt x="3454" y="1452"/>
                  </a:cubicBezTo>
                  <a:cubicBezTo>
                    <a:pt x="3515" y="1336"/>
                    <a:pt x="3582" y="1224"/>
                    <a:pt x="3660" y="1118"/>
                  </a:cubicBezTo>
                  <a:cubicBezTo>
                    <a:pt x="3726" y="1035"/>
                    <a:pt x="3798" y="960"/>
                    <a:pt x="3881" y="893"/>
                  </a:cubicBezTo>
                  <a:cubicBezTo>
                    <a:pt x="3940" y="850"/>
                    <a:pt x="4004" y="811"/>
                    <a:pt x="4073" y="781"/>
                  </a:cubicBezTo>
                  <a:cubicBezTo>
                    <a:pt x="4142" y="754"/>
                    <a:pt x="4212" y="736"/>
                    <a:pt x="4284" y="725"/>
                  </a:cubicBezTo>
                  <a:cubicBezTo>
                    <a:pt x="4328" y="720"/>
                    <a:pt x="4371" y="718"/>
                    <a:pt x="4415" y="718"/>
                  </a:cubicBezTo>
                  <a:cubicBezTo>
                    <a:pt x="4488" y="718"/>
                    <a:pt x="4561" y="724"/>
                    <a:pt x="4634" y="733"/>
                  </a:cubicBezTo>
                  <a:cubicBezTo>
                    <a:pt x="4821" y="760"/>
                    <a:pt x="5003" y="805"/>
                    <a:pt x="5189" y="843"/>
                  </a:cubicBezTo>
                  <a:cubicBezTo>
                    <a:pt x="5291" y="862"/>
                    <a:pt x="5397" y="883"/>
                    <a:pt x="5501" y="888"/>
                  </a:cubicBezTo>
                  <a:cubicBezTo>
                    <a:pt x="5513" y="889"/>
                    <a:pt x="5525" y="889"/>
                    <a:pt x="5537" y="889"/>
                  </a:cubicBezTo>
                  <a:cubicBezTo>
                    <a:pt x="5628" y="889"/>
                    <a:pt x="5719" y="874"/>
                    <a:pt x="5804" y="853"/>
                  </a:cubicBezTo>
                  <a:cubicBezTo>
                    <a:pt x="5897" y="830"/>
                    <a:pt x="5987" y="794"/>
                    <a:pt x="6073" y="755"/>
                  </a:cubicBezTo>
                  <a:cubicBezTo>
                    <a:pt x="6166" y="714"/>
                    <a:pt x="6255" y="663"/>
                    <a:pt x="6343" y="611"/>
                  </a:cubicBezTo>
                  <a:cubicBezTo>
                    <a:pt x="6517" y="511"/>
                    <a:pt x="6688" y="402"/>
                    <a:pt x="6874" y="320"/>
                  </a:cubicBezTo>
                  <a:cubicBezTo>
                    <a:pt x="6930" y="298"/>
                    <a:pt x="6984" y="279"/>
                    <a:pt x="7042" y="263"/>
                  </a:cubicBezTo>
                  <a:cubicBezTo>
                    <a:pt x="7112" y="244"/>
                    <a:pt x="7184" y="231"/>
                    <a:pt x="7256" y="221"/>
                  </a:cubicBezTo>
                  <a:cubicBezTo>
                    <a:pt x="7327" y="212"/>
                    <a:pt x="7399" y="206"/>
                    <a:pt x="7471" y="206"/>
                  </a:cubicBezTo>
                  <a:close/>
                  <a:moveTo>
                    <a:pt x="7478" y="1"/>
                  </a:moveTo>
                  <a:cubicBezTo>
                    <a:pt x="7421" y="1"/>
                    <a:pt x="7363" y="5"/>
                    <a:pt x="7306" y="10"/>
                  </a:cubicBezTo>
                  <a:cubicBezTo>
                    <a:pt x="7218" y="20"/>
                    <a:pt x="7130" y="34"/>
                    <a:pt x="7043" y="53"/>
                  </a:cubicBezTo>
                  <a:cubicBezTo>
                    <a:pt x="6960" y="71"/>
                    <a:pt x="6880" y="101"/>
                    <a:pt x="6804" y="135"/>
                  </a:cubicBezTo>
                  <a:cubicBezTo>
                    <a:pt x="6506" y="261"/>
                    <a:pt x="6252" y="463"/>
                    <a:pt x="5959" y="599"/>
                  </a:cubicBezTo>
                  <a:cubicBezTo>
                    <a:pt x="5950" y="603"/>
                    <a:pt x="5939" y="608"/>
                    <a:pt x="5927" y="613"/>
                  </a:cubicBezTo>
                  <a:cubicBezTo>
                    <a:pt x="5836" y="651"/>
                    <a:pt x="5742" y="680"/>
                    <a:pt x="5643" y="696"/>
                  </a:cubicBezTo>
                  <a:cubicBezTo>
                    <a:pt x="5605" y="700"/>
                    <a:pt x="5566" y="702"/>
                    <a:pt x="5528" y="702"/>
                  </a:cubicBezTo>
                  <a:cubicBezTo>
                    <a:pt x="5489" y="702"/>
                    <a:pt x="5451" y="700"/>
                    <a:pt x="5413" y="696"/>
                  </a:cubicBezTo>
                  <a:cubicBezTo>
                    <a:pt x="5168" y="659"/>
                    <a:pt x="4930" y="597"/>
                    <a:pt x="4685" y="563"/>
                  </a:cubicBezTo>
                  <a:cubicBezTo>
                    <a:pt x="4602" y="552"/>
                    <a:pt x="4519" y="545"/>
                    <a:pt x="4435" y="545"/>
                  </a:cubicBezTo>
                  <a:cubicBezTo>
                    <a:pt x="4400" y="545"/>
                    <a:pt x="4364" y="546"/>
                    <a:pt x="4329" y="549"/>
                  </a:cubicBezTo>
                  <a:cubicBezTo>
                    <a:pt x="4270" y="554"/>
                    <a:pt x="4210" y="563"/>
                    <a:pt x="4153" y="578"/>
                  </a:cubicBezTo>
                  <a:cubicBezTo>
                    <a:pt x="4089" y="594"/>
                    <a:pt x="4026" y="619"/>
                    <a:pt x="3967" y="647"/>
                  </a:cubicBezTo>
                  <a:cubicBezTo>
                    <a:pt x="3847" y="704"/>
                    <a:pt x="3742" y="794"/>
                    <a:pt x="3651" y="891"/>
                  </a:cubicBezTo>
                  <a:cubicBezTo>
                    <a:pt x="3550" y="998"/>
                    <a:pt x="3469" y="1121"/>
                    <a:pt x="3398" y="1249"/>
                  </a:cubicBezTo>
                  <a:cubicBezTo>
                    <a:pt x="3259" y="1499"/>
                    <a:pt x="3144" y="1820"/>
                    <a:pt x="2903" y="1991"/>
                  </a:cubicBezTo>
                  <a:cubicBezTo>
                    <a:pt x="2867" y="2017"/>
                    <a:pt x="2831" y="2037"/>
                    <a:pt x="2791" y="2057"/>
                  </a:cubicBezTo>
                  <a:cubicBezTo>
                    <a:pt x="2706" y="2090"/>
                    <a:pt x="2620" y="2108"/>
                    <a:pt x="2530" y="2121"/>
                  </a:cubicBezTo>
                  <a:cubicBezTo>
                    <a:pt x="2410" y="2135"/>
                    <a:pt x="2290" y="2146"/>
                    <a:pt x="2170" y="2170"/>
                  </a:cubicBezTo>
                  <a:cubicBezTo>
                    <a:pt x="2054" y="2194"/>
                    <a:pt x="1942" y="2234"/>
                    <a:pt x="1831" y="2282"/>
                  </a:cubicBezTo>
                  <a:cubicBezTo>
                    <a:pt x="1785" y="2301"/>
                    <a:pt x="1742" y="2324"/>
                    <a:pt x="1699" y="2349"/>
                  </a:cubicBezTo>
                  <a:cubicBezTo>
                    <a:pt x="1649" y="2378"/>
                    <a:pt x="1604" y="2412"/>
                    <a:pt x="1560" y="2445"/>
                  </a:cubicBezTo>
                  <a:cubicBezTo>
                    <a:pt x="1473" y="2512"/>
                    <a:pt x="1403" y="2595"/>
                    <a:pt x="1342" y="2683"/>
                  </a:cubicBezTo>
                  <a:cubicBezTo>
                    <a:pt x="1280" y="2775"/>
                    <a:pt x="1235" y="2877"/>
                    <a:pt x="1200" y="2981"/>
                  </a:cubicBezTo>
                  <a:cubicBezTo>
                    <a:pt x="1157" y="3109"/>
                    <a:pt x="1133" y="3241"/>
                    <a:pt x="1120" y="3374"/>
                  </a:cubicBezTo>
                  <a:cubicBezTo>
                    <a:pt x="1107" y="3529"/>
                    <a:pt x="1118" y="3686"/>
                    <a:pt x="1126" y="3841"/>
                  </a:cubicBezTo>
                  <a:cubicBezTo>
                    <a:pt x="1136" y="3998"/>
                    <a:pt x="1141" y="4154"/>
                    <a:pt x="1121" y="4309"/>
                  </a:cubicBezTo>
                  <a:cubicBezTo>
                    <a:pt x="1109" y="4394"/>
                    <a:pt x="1088" y="4477"/>
                    <a:pt x="1056" y="4557"/>
                  </a:cubicBezTo>
                  <a:cubicBezTo>
                    <a:pt x="1029" y="4620"/>
                    <a:pt x="995" y="4677"/>
                    <a:pt x="955" y="4731"/>
                  </a:cubicBezTo>
                  <a:cubicBezTo>
                    <a:pt x="891" y="4811"/>
                    <a:pt x="816" y="4877"/>
                    <a:pt x="736" y="4941"/>
                  </a:cubicBezTo>
                  <a:cubicBezTo>
                    <a:pt x="658" y="5000"/>
                    <a:pt x="579" y="5058"/>
                    <a:pt x="503" y="5118"/>
                  </a:cubicBezTo>
                  <a:cubicBezTo>
                    <a:pt x="407" y="5197"/>
                    <a:pt x="322" y="5286"/>
                    <a:pt x="244" y="5381"/>
                  </a:cubicBezTo>
                  <a:cubicBezTo>
                    <a:pt x="175" y="5462"/>
                    <a:pt x="114" y="5552"/>
                    <a:pt x="69" y="5649"/>
                  </a:cubicBezTo>
                  <a:cubicBezTo>
                    <a:pt x="52" y="5692"/>
                    <a:pt x="36" y="5735"/>
                    <a:pt x="23" y="5780"/>
                  </a:cubicBezTo>
                  <a:cubicBezTo>
                    <a:pt x="12" y="5825"/>
                    <a:pt x="6" y="5875"/>
                    <a:pt x="2" y="5921"/>
                  </a:cubicBezTo>
                  <a:cubicBezTo>
                    <a:pt x="1" y="5963"/>
                    <a:pt x="6" y="6004"/>
                    <a:pt x="10" y="6044"/>
                  </a:cubicBezTo>
                  <a:cubicBezTo>
                    <a:pt x="17" y="6081"/>
                    <a:pt x="25" y="6118"/>
                    <a:pt x="36" y="6153"/>
                  </a:cubicBezTo>
                  <a:cubicBezTo>
                    <a:pt x="61" y="6236"/>
                    <a:pt x="101" y="6313"/>
                    <a:pt x="146" y="6386"/>
                  </a:cubicBezTo>
                  <a:cubicBezTo>
                    <a:pt x="191" y="6460"/>
                    <a:pt x="244" y="6530"/>
                    <a:pt x="296" y="6599"/>
                  </a:cubicBezTo>
                  <a:cubicBezTo>
                    <a:pt x="354" y="6674"/>
                    <a:pt x="415" y="6748"/>
                    <a:pt x="472" y="6823"/>
                  </a:cubicBezTo>
                  <a:cubicBezTo>
                    <a:pt x="517" y="6882"/>
                    <a:pt x="562" y="6941"/>
                    <a:pt x="603" y="7000"/>
                  </a:cubicBezTo>
                  <a:cubicBezTo>
                    <a:pt x="645" y="7061"/>
                    <a:pt x="683" y="7123"/>
                    <a:pt x="714" y="7190"/>
                  </a:cubicBezTo>
                  <a:cubicBezTo>
                    <a:pt x="736" y="7250"/>
                    <a:pt x="752" y="7309"/>
                    <a:pt x="762" y="7371"/>
                  </a:cubicBezTo>
                  <a:cubicBezTo>
                    <a:pt x="770" y="7445"/>
                    <a:pt x="768" y="7517"/>
                    <a:pt x="759" y="7590"/>
                  </a:cubicBezTo>
                  <a:cubicBezTo>
                    <a:pt x="738" y="7734"/>
                    <a:pt x="691" y="7873"/>
                    <a:pt x="640" y="8009"/>
                  </a:cubicBezTo>
                  <a:cubicBezTo>
                    <a:pt x="584" y="8154"/>
                    <a:pt x="524" y="8298"/>
                    <a:pt x="474" y="8447"/>
                  </a:cubicBezTo>
                  <a:cubicBezTo>
                    <a:pt x="423" y="8596"/>
                    <a:pt x="388" y="8748"/>
                    <a:pt x="380" y="8906"/>
                  </a:cubicBezTo>
                  <a:cubicBezTo>
                    <a:pt x="375" y="8983"/>
                    <a:pt x="383" y="9059"/>
                    <a:pt x="394" y="9136"/>
                  </a:cubicBezTo>
                  <a:cubicBezTo>
                    <a:pt x="405" y="9214"/>
                    <a:pt x="426" y="9291"/>
                    <a:pt x="455" y="9365"/>
                  </a:cubicBezTo>
                  <a:cubicBezTo>
                    <a:pt x="479" y="9427"/>
                    <a:pt x="508" y="9486"/>
                    <a:pt x="544" y="9542"/>
                  </a:cubicBezTo>
                  <a:cubicBezTo>
                    <a:pt x="581" y="9598"/>
                    <a:pt x="624" y="9649"/>
                    <a:pt x="671" y="9696"/>
                  </a:cubicBezTo>
                  <a:cubicBezTo>
                    <a:pt x="714" y="9736"/>
                    <a:pt x="763" y="9772"/>
                    <a:pt x="811" y="9808"/>
                  </a:cubicBezTo>
                  <a:cubicBezTo>
                    <a:pt x="862" y="9841"/>
                    <a:pt x="915" y="9872"/>
                    <a:pt x="970" y="9899"/>
                  </a:cubicBezTo>
                  <a:cubicBezTo>
                    <a:pt x="1077" y="9955"/>
                    <a:pt x="1189" y="10001"/>
                    <a:pt x="1299" y="10051"/>
                  </a:cubicBezTo>
                  <a:cubicBezTo>
                    <a:pt x="1412" y="10103"/>
                    <a:pt x="1523" y="10163"/>
                    <a:pt x="1625" y="10236"/>
                  </a:cubicBezTo>
                  <a:cubicBezTo>
                    <a:pt x="1627" y="10238"/>
                    <a:pt x="1628" y="10239"/>
                    <a:pt x="1628" y="10239"/>
                  </a:cubicBezTo>
                  <a:cubicBezTo>
                    <a:pt x="1694" y="10290"/>
                    <a:pt x="1751" y="10348"/>
                    <a:pt x="1803" y="10412"/>
                  </a:cubicBezTo>
                  <a:cubicBezTo>
                    <a:pt x="1846" y="10470"/>
                    <a:pt x="1881" y="10530"/>
                    <a:pt x="1910" y="10596"/>
                  </a:cubicBezTo>
                  <a:cubicBezTo>
                    <a:pt x="1950" y="10695"/>
                    <a:pt x="1974" y="10797"/>
                    <a:pt x="1990" y="10903"/>
                  </a:cubicBezTo>
                  <a:cubicBezTo>
                    <a:pt x="2044" y="11349"/>
                    <a:pt x="1956" y="11835"/>
                    <a:pt x="2204" y="12236"/>
                  </a:cubicBezTo>
                  <a:cubicBezTo>
                    <a:pt x="2233" y="12284"/>
                    <a:pt x="2269" y="12329"/>
                    <a:pt x="2306" y="12372"/>
                  </a:cubicBezTo>
                  <a:cubicBezTo>
                    <a:pt x="2351" y="12423"/>
                    <a:pt x="2402" y="12468"/>
                    <a:pt x="2456" y="12508"/>
                  </a:cubicBezTo>
                  <a:cubicBezTo>
                    <a:pt x="2512" y="12550"/>
                    <a:pt x="2572" y="12585"/>
                    <a:pt x="2636" y="12614"/>
                  </a:cubicBezTo>
                  <a:cubicBezTo>
                    <a:pt x="2696" y="12639"/>
                    <a:pt x="2759" y="12660"/>
                    <a:pt x="2823" y="12673"/>
                  </a:cubicBezTo>
                  <a:cubicBezTo>
                    <a:pt x="2898" y="12688"/>
                    <a:pt x="2973" y="12694"/>
                    <a:pt x="3049" y="12694"/>
                  </a:cubicBezTo>
                  <a:cubicBezTo>
                    <a:pt x="3224" y="12694"/>
                    <a:pt x="3399" y="12662"/>
                    <a:pt x="3571" y="12639"/>
                  </a:cubicBezTo>
                  <a:lnTo>
                    <a:pt x="3571" y="12639"/>
                  </a:lnTo>
                  <a:cubicBezTo>
                    <a:pt x="3569" y="12639"/>
                    <a:pt x="3567" y="12639"/>
                    <a:pt x="3565" y="12639"/>
                  </a:cubicBezTo>
                  <a:lnTo>
                    <a:pt x="3565" y="12639"/>
                  </a:lnTo>
                  <a:cubicBezTo>
                    <a:pt x="3659" y="12627"/>
                    <a:pt x="3754" y="12617"/>
                    <a:pt x="3849" y="12617"/>
                  </a:cubicBezTo>
                  <a:cubicBezTo>
                    <a:pt x="3894" y="12617"/>
                    <a:pt x="3940" y="12620"/>
                    <a:pt x="3987" y="12625"/>
                  </a:cubicBezTo>
                  <a:cubicBezTo>
                    <a:pt x="4057" y="12636"/>
                    <a:pt x="4124" y="12653"/>
                    <a:pt x="4191" y="12679"/>
                  </a:cubicBezTo>
                  <a:cubicBezTo>
                    <a:pt x="4268" y="12713"/>
                    <a:pt x="4338" y="12757"/>
                    <a:pt x="4405" y="12809"/>
                  </a:cubicBezTo>
                  <a:cubicBezTo>
                    <a:pt x="4493" y="12879"/>
                    <a:pt x="4573" y="12959"/>
                    <a:pt x="4648" y="13042"/>
                  </a:cubicBezTo>
                  <a:cubicBezTo>
                    <a:pt x="4717" y="13119"/>
                    <a:pt x="4784" y="13199"/>
                    <a:pt x="4856" y="13272"/>
                  </a:cubicBezTo>
                  <a:cubicBezTo>
                    <a:pt x="4925" y="13343"/>
                    <a:pt x="5003" y="13407"/>
                    <a:pt x="5091" y="13453"/>
                  </a:cubicBezTo>
                  <a:cubicBezTo>
                    <a:pt x="5195" y="13509"/>
                    <a:pt x="5310" y="13534"/>
                    <a:pt x="5427" y="13541"/>
                  </a:cubicBezTo>
                  <a:cubicBezTo>
                    <a:pt x="5443" y="13542"/>
                    <a:pt x="5458" y="13542"/>
                    <a:pt x="5474" y="13542"/>
                  </a:cubicBezTo>
                  <a:cubicBezTo>
                    <a:pt x="5526" y="13542"/>
                    <a:pt x="5577" y="13537"/>
                    <a:pt x="5628" y="13530"/>
                  </a:cubicBezTo>
                  <a:cubicBezTo>
                    <a:pt x="5704" y="13520"/>
                    <a:pt x="5777" y="13506"/>
                    <a:pt x="5851" y="13485"/>
                  </a:cubicBezTo>
                  <a:cubicBezTo>
                    <a:pt x="5980" y="13448"/>
                    <a:pt x="6105" y="13387"/>
                    <a:pt x="6222" y="13320"/>
                  </a:cubicBezTo>
                  <a:cubicBezTo>
                    <a:pt x="6455" y="13189"/>
                    <a:pt x="6668" y="13021"/>
                    <a:pt x="6914" y="12912"/>
                  </a:cubicBezTo>
                  <a:cubicBezTo>
                    <a:pt x="6994" y="12881"/>
                    <a:pt x="7075" y="12857"/>
                    <a:pt x="7160" y="12842"/>
                  </a:cubicBezTo>
                  <a:cubicBezTo>
                    <a:pt x="7197" y="12838"/>
                    <a:pt x="7234" y="12836"/>
                    <a:pt x="7270" y="12836"/>
                  </a:cubicBezTo>
                  <a:cubicBezTo>
                    <a:pt x="7307" y="12836"/>
                    <a:pt x="7344" y="12838"/>
                    <a:pt x="7381" y="12842"/>
                  </a:cubicBezTo>
                  <a:cubicBezTo>
                    <a:pt x="7440" y="12852"/>
                    <a:pt x="7497" y="12866"/>
                    <a:pt x="7553" y="12881"/>
                  </a:cubicBezTo>
                  <a:cubicBezTo>
                    <a:pt x="7614" y="12895"/>
                    <a:pt x="7675" y="12911"/>
                    <a:pt x="7736" y="12927"/>
                  </a:cubicBezTo>
                  <a:cubicBezTo>
                    <a:pt x="7857" y="12959"/>
                    <a:pt x="7980" y="12989"/>
                    <a:pt x="8103" y="13015"/>
                  </a:cubicBezTo>
                  <a:cubicBezTo>
                    <a:pt x="8217" y="13037"/>
                    <a:pt x="8330" y="13053"/>
                    <a:pt x="8446" y="13058"/>
                  </a:cubicBezTo>
                  <a:cubicBezTo>
                    <a:pt x="8462" y="13059"/>
                    <a:pt x="8479" y="13059"/>
                    <a:pt x="8496" y="13059"/>
                  </a:cubicBezTo>
                  <a:cubicBezTo>
                    <a:pt x="8601" y="13059"/>
                    <a:pt x="8705" y="13046"/>
                    <a:pt x="8805" y="13023"/>
                  </a:cubicBezTo>
                  <a:cubicBezTo>
                    <a:pt x="8927" y="12994"/>
                    <a:pt x="9044" y="12943"/>
                    <a:pt x="9151" y="12881"/>
                  </a:cubicBezTo>
                  <a:cubicBezTo>
                    <a:pt x="9213" y="12845"/>
                    <a:pt x="9271" y="12804"/>
                    <a:pt x="9327" y="12761"/>
                  </a:cubicBezTo>
                  <a:cubicBezTo>
                    <a:pt x="9389" y="12714"/>
                    <a:pt x="9448" y="12663"/>
                    <a:pt x="9504" y="12610"/>
                  </a:cubicBezTo>
                  <a:cubicBezTo>
                    <a:pt x="9586" y="12534"/>
                    <a:pt x="9659" y="12452"/>
                    <a:pt x="9728" y="12366"/>
                  </a:cubicBezTo>
                  <a:cubicBezTo>
                    <a:pt x="9789" y="12292"/>
                    <a:pt x="9846" y="12215"/>
                    <a:pt x="9905" y="12138"/>
                  </a:cubicBezTo>
                  <a:lnTo>
                    <a:pt x="9905" y="12138"/>
                  </a:lnTo>
                  <a:cubicBezTo>
                    <a:pt x="9905" y="12139"/>
                    <a:pt x="9904" y="12140"/>
                    <a:pt x="9904" y="12140"/>
                  </a:cubicBezTo>
                  <a:cubicBezTo>
                    <a:pt x="9905" y="12139"/>
                    <a:pt x="9906" y="12138"/>
                    <a:pt x="9907" y="12136"/>
                  </a:cubicBezTo>
                  <a:lnTo>
                    <a:pt x="9907" y="12136"/>
                  </a:lnTo>
                  <a:cubicBezTo>
                    <a:pt x="9906" y="12137"/>
                    <a:pt x="9906" y="12138"/>
                    <a:pt x="9905" y="12138"/>
                  </a:cubicBezTo>
                  <a:lnTo>
                    <a:pt x="9905" y="12138"/>
                  </a:lnTo>
                  <a:cubicBezTo>
                    <a:pt x="9906" y="12137"/>
                    <a:pt x="9906" y="12137"/>
                    <a:pt x="9907" y="12136"/>
                  </a:cubicBezTo>
                  <a:lnTo>
                    <a:pt x="9907" y="12136"/>
                  </a:lnTo>
                  <a:cubicBezTo>
                    <a:pt x="9907" y="12136"/>
                    <a:pt x="9907" y="12136"/>
                    <a:pt x="9907" y="12136"/>
                  </a:cubicBezTo>
                  <a:lnTo>
                    <a:pt x="9907" y="12136"/>
                  </a:lnTo>
                  <a:cubicBezTo>
                    <a:pt x="9907" y="12135"/>
                    <a:pt x="9908" y="12135"/>
                    <a:pt x="9908" y="12134"/>
                  </a:cubicBezTo>
                  <a:lnTo>
                    <a:pt x="9908" y="12134"/>
                  </a:lnTo>
                  <a:cubicBezTo>
                    <a:pt x="9908" y="12134"/>
                    <a:pt x="9908" y="12134"/>
                    <a:pt x="9908" y="12134"/>
                  </a:cubicBezTo>
                  <a:lnTo>
                    <a:pt x="9908" y="12134"/>
                  </a:lnTo>
                  <a:cubicBezTo>
                    <a:pt x="9910" y="12132"/>
                    <a:pt x="9911" y="12131"/>
                    <a:pt x="9912" y="12129"/>
                  </a:cubicBezTo>
                  <a:cubicBezTo>
                    <a:pt x="9915" y="12126"/>
                    <a:pt x="9916" y="12123"/>
                    <a:pt x="9918" y="12121"/>
                  </a:cubicBezTo>
                  <a:lnTo>
                    <a:pt x="9918" y="12121"/>
                  </a:lnTo>
                  <a:cubicBezTo>
                    <a:pt x="9916" y="12123"/>
                    <a:pt x="9915" y="12124"/>
                    <a:pt x="9913" y="12126"/>
                  </a:cubicBezTo>
                  <a:cubicBezTo>
                    <a:pt x="9953" y="12076"/>
                    <a:pt x="9993" y="12027"/>
                    <a:pt x="10038" y="11979"/>
                  </a:cubicBezTo>
                  <a:cubicBezTo>
                    <a:pt x="10083" y="11929"/>
                    <a:pt x="10132" y="11884"/>
                    <a:pt x="10185" y="11841"/>
                  </a:cubicBezTo>
                  <a:cubicBezTo>
                    <a:pt x="10270" y="11777"/>
                    <a:pt x="10361" y="11726"/>
                    <a:pt x="10458" y="11685"/>
                  </a:cubicBezTo>
                  <a:cubicBezTo>
                    <a:pt x="10521" y="11657"/>
                    <a:pt x="10585" y="11635"/>
                    <a:pt x="10650" y="11616"/>
                  </a:cubicBezTo>
                  <a:cubicBezTo>
                    <a:pt x="10717" y="11595"/>
                    <a:pt x="10785" y="11576"/>
                    <a:pt x="10852" y="11555"/>
                  </a:cubicBezTo>
                  <a:cubicBezTo>
                    <a:pt x="10975" y="11517"/>
                    <a:pt x="11096" y="11475"/>
                    <a:pt x="11216" y="11427"/>
                  </a:cubicBezTo>
                  <a:cubicBezTo>
                    <a:pt x="11336" y="11379"/>
                    <a:pt x="11453" y="11323"/>
                    <a:pt x="11563" y="11258"/>
                  </a:cubicBezTo>
                  <a:cubicBezTo>
                    <a:pt x="11672" y="11195"/>
                    <a:pt x="11773" y="11119"/>
                    <a:pt x="11864" y="11034"/>
                  </a:cubicBezTo>
                  <a:cubicBezTo>
                    <a:pt x="11955" y="10948"/>
                    <a:pt x="12033" y="10847"/>
                    <a:pt x="12097" y="10738"/>
                  </a:cubicBezTo>
                  <a:cubicBezTo>
                    <a:pt x="12164" y="10620"/>
                    <a:pt x="12212" y="10489"/>
                    <a:pt x="12241" y="10356"/>
                  </a:cubicBezTo>
                  <a:cubicBezTo>
                    <a:pt x="12279" y="10187"/>
                    <a:pt x="12279" y="10009"/>
                    <a:pt x="12275" y="9835"/>
                  </a:cubicBezTo>
                  <a:cubicBezTo>
                    <a:pt x="12270" y="9657"/>
                    <a:pt x="12259" y="9478"/>
                    <a:pt x="12279" y="9301"/>
                  </a:cubicBezTo>
                  <a:cubicBezTo>
                    <a:pt x="12294" y="9208"/>
                    <a:pt x="12316" y="9119"/>
                    <a:pt x="12350" y="9032"/>
                  </a:cubicBezTo>
                  <a:cubicBezTo>
                    <a:pt x="12390" y="8943"/>
                    <a:pt x="12441" y="8860"/>
                    <a:pt x="12500" y="8781"/>
                  </a:cubicBezTo>
                  <a:cubicBezTo>
                    <a:pt x="12578" y="8684"/>
                    <a:pt x="12663" y="8594"/>
                    <a:pt x="12748" y="8505"/>
                  </a:cubicBezTo>
                  <a:cubicBezTo>
                    <a:pt x="12793" y="8458"/>
                    <a:pt x="12837" y="8410"/>
                    <a:pt x="12879" y="8362"/>
                  </a:cubicBezTo>
                  <a:cubicBezTo>
                    <a:pt x="12932" y="8300"/>
                    <a:pt x="12983" y="8234"/>
                    <a:pt x="13031" y="8169"/>
                  </a:cubicBezTo>
                  <a:cubicBezTo>
                    <a:pt x="13071" y="8113"/>
                    <a:pt x="13108" y="8055"/>
                    <a:pt x="13141" y="7996"/>
                  </a:cubicBezTo>
                  <a:cubicBezTo>
                    <a:pt x="13170" y="7943"/>
                    <a:pt x="13196" y="7887"/>
                    <a:pt x="13220" y="7832"/>
                  </a:cubicBezTo>
                  <a:cubicBezTo>
                    <a:pt x="13260" y="7732"/>
                    <a:pt x="13282" y="7625"/>
                    <a:pt x="13287" y="7518"/>
                  </a:cubicBezTo>
                  <a:cubicBezTo>
                    <a:pt x="13292" y="7425"/>
                    <a:pt x="13276" y="7329"/>
                    <a:pt x="13250" y="7240"/>
                  </a:cubicBezTo>
                  <a:cubicBezTo>
                    <a:pt x="13223" y="7138"/>
                    <a:pt x="13178" y="7040"/>
                    <a:pt x="13132" y="6946"/>
                  </a:cubicBezTo>
                  <a:cubicBezTo>
                    <a:pt x="13079" y="6840"/>
                    <a:pt x="13020" y="6736"/>
                    <a:pt x="12962" y="6632"/>
                  </a:cubicBezTo>
                  <a:cubicBezTo>
                    <a:pt x="12932" y="6576"/>
                    <a:pt x="12901" y="6520"/>
                    <a:pt x="12871" y="6465"/>
                  </a:cubicBezTo>
                  <a:cubicBezTo>
                    <a:pt x="12839" y="6404"/>
                    <a:pt x="12807" y="6341"/>
                    <a:pt x="12778" y="6277"/>
                  </a:cubicBezTo>
                  <a:cubicBezTo>
                    <a:pt x="12743" y="6190"/>
                    <a:pt x="12718" y="6098"/>
                    <a:pt x="12703" y="6004"/>
                  </a:cubicBezTo>
                  <a:cubicBezTo>
                    <a:pt x="12690" y="5895"/>
                    <a:pt x="12694" y="5787"/>
                    <a:pt x="12706" y="5678"/>
                  </a:cubicBezTo>
                  <a:cubicBezTo>
                    <a:pt x="12751" y="5377"/>
                    <a:pt x="12866" y="5094"/>
                    <a:pt x="12927" y="4799"/>
                  </a:cubicBezTo>
                  <a:cubicBezTo>
                    <a:pt x="12957" y="4647"/>
                    <a:pt x="12972" y="4492"/>
                    <a:pt x="12957" y="4338"/>
                  </a:cubicBezTo>
                  <a:cubicBezTo>
                    <a:pt x="12943" y="4178"/>
                    <a:pt x="12900" y="4022"/>
                    <a:pt x="12821" y="3881"/>
                  </a:cubicBezTo>
                  <a:cubicBezTo>
                    <a:pt x="12758" y="3766"/>
                    <a:pt x="12666" y="3668"/>
                    <a:pt x="12562" y="3590"/>
                  </a:cubicBezTo>
                  <a:cubicBezTo>
                    <a:pt x="12457" y="3510"/>
                    <a:pt x="12342" y="3449"/>
                    <a:pt x="12222" y="3395"/>
                  </a:cubicBezTo>
                  <a:cubicBezTo>
                    <a:pt x="12104" y="3340"/>
                    <a:pt x="11982" y="3293"/>
                    <a:pt x="11864" y="3238"/>
                  </a:cubicBezTo>
                  <a:cubicBezTo>
                    <a:pt x="11742" y="3182"/>
                    <a:pt x="11626" y="3118"/>
                    <a:pt x="11518" y="3038"/>
                  </a:cubicBezTo>
                  <a:cubicBezTo>
                    <a:pt x="11459" y="2990"/>
                    <a:pt x="11407" y="2939"/>
                    <a:pt x="11359" y="2880"/>
                  </a:cubicBezTo>
                  <a:cubicBezTo>
                    <a:pt x="11311" y="2814"/>
                    <a:pt x="11271" y="2744"/>
                    <a:pt x="11239" y="2669"/>
                  </a:cubicBezTo>
                  <a:cubicBezTo>
                    <a:pt x="11149" y="2447"/>
                    <a:pt x="11122" y="2210"/>
                    <a:pt x="11063" y="1980"/>
                  </a:cubicBezTo>
                  <a:cubicBezTo>
                    <a:pt x="11032" y="1860"/>
                    <a:pt x="10989" y="1745"/>
                    <a:pt x="10932" y="1636"/>
                  </a:cubicBezTo>
                  <a:cubicBezTo>
                    <a:pt x="10901" y="1579"/>
                    <a:pt x="10865" y="1526"/>
                    <a:pt x="10825" y="1475"/>
                  </a:cubicBezTo>
                  <a:cubicBezTo>
                    <a:pt x="10781" y="1422"/>
                    <a:pt x="10735" y="1374"/>
                    <a:pt x="10682" y="1331"/>
                  </a:cubicBezTo>
                  <a:cubicBezTo>
                    <a:pt x="10582" y="1248"/>
                    <a:pt x="10466" y="1189"/>
                    <a:pt x="10342" y="1152"/>
                  </a:cubicBezTo>
                  <a:cubicBezTo>
                    <a:pt x="10281" y="1134"/>
                    <a:pt x="10219" y="1123"/>
                    <a:pt x="10156" y="1117"/>
                  </a:cubicBezTo>
                  <a:cubicBezTo>
                    <a:pt x="10094" y="1109"/>
                    <a:pt x="10033" y="1104"/>
                    <a:pt x="9972" y="1104"/>
                  </a:cubicBezTo>
                  <a:cubicBezTo>
                    <a:pt x="9949" y="1103"/>
                    <a:pt x="9926" y="1103"/>
                    <a:pt x="9904" y="1103"/>
                  </a:cubicBezTo>
                  <a:cubicBezTo>
                    <a:pt x="9828" y="1103"/>
                    <a:pt x="9753" y="1106"/>
                    <a:pt x="9677" y="1109"/>
                  </a:cubicBezTo>
                  <a:cubicBezTo>
                    <a:pt x="9597" y="1112"/>
                    <a:pt x="9518" y="1115"/>
                    <a:pt x="9439" y="1115"/>
                  </a:cubicBezTo>
                  <a:cubicBezTo>
                    <a:pt x="9365" y="1115"/>
                    <a:pt x="9291" y="1112"/>
                    <a:pt x="9218" y="1104"/>
                  </a:cubicBezTo>
                  <a:cubicBezTo>
                    <a:pt x="9133" y="1091"/>
                    <a:pt x="9053" y="1070"/>
                    <a:pt x="8975" y="1040"/>
                  </a:cubicBezTo>
                  <a:cubicBezTo>
                    <a:pt x="8943" y="1025"/>
                    <a:pt x="8912" y="1009"/>
                    <a:pt x="8882" y="992"/>
                  </a:cubicBezTo>
                  <a:cubicBezTo>
                    <a:pt x="8850" y="973"/>
                    <a:pt x="8820" y="950"/>
                    <a:pt x="8789" y="928"/>
                  </a:cubicBezTo>
                  <a:cubicBezTo>
                    <a:pt x="8685" y="846"/>
                    <a:pt x="8593" y="755"/>
                    <a:pt x="8505" y="656"/>
                  </a:cubicBezTo>
                  <a:cubicBezTo>
                    <a:pt x="8428" y="570"/>
                    <a:pt x="8356" y="479"/>
                    <a:pt x="8281" y="392"/>
                  </a:cubicBezTo>
                  <a:cubicBezTo>
                    <a:pt x="8247" y="354"/>
                    <a:pt x="8214" y="316"/>
                    <a:pt x="8177" y="280"/>
                  </a:cubicBezTo>
                  <a:cubicBezTo>
                    <a:pt x="8135" y="239"/>
                    <a:pt x="8091" y="202"/>
                    <a:pt x="8044" y="168"/>
                  </a:cubicBezTo>
                  <a:cubicBezTo>
                    <a:pt x="7953" y="101"/>
                    <a:pt x="7848" y="55"/>
                    <a:pt x="7739" y="29"/>
                  </a:cubicBezTo>
                  <a:cubicBezTo>
                    <a:pt x="7675" y="13"/>
                    <a:pt x="7609" y="7"/>
                    <a:pt x="7545" y="2"/>
                  </a:cubicBezTo>
                  <a:cubicBezTo>
                    <a:pt x="7523" y="1"/>
                    <a:pt x="7501" y="1"/>
                    <a:pt x="7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"/>
            <p:cNvSpPr/>
            <p:nvPr/>
          </p:nvSpPr>
          <p:spPr>
            <a:xfrm>
              <a:off x="5787549" y="-2372003"/>
              <a:ext cx="1180354" cy="1227320"/>
            </a:xfrm>
            <a:custGeom>
              <a:avLst/>
              <a:gdLst/>
              <a:ahLst/>
              <a:cxnLst/>
              <a:rect l="l" t="t" r="r" b="b"/>
              <a:pathLst>
                <a:path w="11930" h="12405" extrusionOk="0">
                  <a:moveTo>
                    <a:pt x="6645" y="205"/>
                  </a:moveTo>
                  <a:cubicBezTo>
                    <a:pt x="6661" y="205"/>
                    <a:pt x="6678" y="205"/>
                    <a:pt x="6695" y="207"/>
                  </a:cubicBezTo>
                  <a:lnTo>
                    <a:pt x="6695" y="205"/>
                  </a:lnTo>
                  <a:cubicBezTo>
                    <a:pt x="6739" y="212"/>
                    <a:pt x="6783" y="221"/>
                    <a:pt x="6826" y="237"/>
                  </a:cubicBezTo>
                  <a:cubicBezTo>
                    <a:pt x="6863" y="252"/>
                    <a:pt x="6898" y="271"/>
                    <a:pt x="6931" y="293"/>
                  </a:cubicBezTo>
                  <a:cubicBezTo>
                    <a:pt x="6958" y="316"/>
                    <a:pt x="6984" y="340"/>
                    <a:pt x="7008" y="365"/>
                  </a:cubicBezTo>
                  <a:cubicBezTo>
                    <a:pt x="7034" y="400"/>
                    <a:pt x="7056" y="435"/>
                    <a:pt x="7075" y="474"/>
                  </a:cubicBezTo>
                  <a:cubicBezTo>
                    <a:pt x="7118" y="575"/>
                    <a:pt x="7146" y="682"/>
                    <a:pt x="7181" y="784"/>
                  </a:cubicBezTo>
                  <a:cubicBezTo>
                    <a:pt x="7201" y="845"/>
                    <a:pt x="7227" y="904"/>
                    <a:pt x="7256" y="961"/>
                  </a:cubicBezTo>
                  <a:cubicBezTo>
                    <a:pt x="7286" y="1021"/>
                    <a:pt x="7328" y="1070"/>
                    <a:pt x="7369" y="1120"/>
                  </a:cubicBezTo>
                  <a:cubicBezTo>
                    <a:pt x="7446" y="1209"/>
                    <a:pt x="7540" y="1281"/>
                    <a:pt x="7643" y="1336"/>
                  </a:cubicBezTo>
                  <a:cubicBezTo>
                    <a:pt x="7739" y="1385"/>
                    <a:pt x="7844" y="1414"/>
                    <a:pt x="7950" y="1430"/>
                  </a:cubicBezTo>
                  <a:cubicBezTo>
                    <a:pt x="8017" y="1440"/>
                    <a:pt x="8084" y="1444"/>
                    <a:pt x="8151" y="1444"/>
                  </a:cubicBezTo>
                  <a:cubicBezTo>
                    <a:pt x="8296" y="1444"/>
                    <a:pt x="8441" y="1425"/>
                    <a:pt x="8584" y="1404"/>
                  </a:cubicBezTo>
                  <a:cubicBezTo>
                    <a:pt x="8752" y="1382"/>
                    <a:pt x="8921" y="1354"/>
                    <a:pt x="9091" y="1354"/>
                  </a:cubicBezTo>
                  <a:cubicBezTo>
                    <a:pt x="9127" y="1354"/>
                    <a:pt x="9163" y="1355"/>
                    <a:pt x="9198" y="1358"/>
                  </a:cubicBezTo>
                  <a:cubicBezTo>
                    <a:pt x="9264" y="1366"/>
                    <a:pt x="9326" y="1380"/>
                    <a:pt x="9389" y="1401"/>
                  </a:cubicBezTo>
                  <a:cubicBezTo>
                    <a:pt x="9433" y="1420"/>
                    <a:pt x="9477" y="1443"/>
                    <a:pt x="9517" y="1470"/>
                  </a:cubicBezTo>
                  <a:cubicBezTo>
                    <a:pt x="9556" y="1500"/>
                    <a:pt x="9593" y="1534"/>
                    <a:pt x="9625" y="1571"/>
                  </a:cubicBezTo>
                  <a:cubicBezTo>
                    <a:pt x="9657" y="1612"/>
                    <a:pt x="9684" y="1655"/>
                    <a:pt x="9707" y="1702"/>
                  </a:cubicBezTo>
                  <a:cubicBezTo>
                    <a:pt x="9747" y="1791"/>
                    <a:pt x="9771" y="1889"/>
                    <a:pt x="9788" y="1986"/>
                  </a:cubicBezTo>
                  <a:cubicBezTo>
                    <a:pt x="9817" y="2159"/>
                    <a:pt x="9831" y="2336"/>
                    <a:pt x="9879" y="2507"/>
                  </a:cubicBezTo>
                  <a:cubicBezTo>
                    <a:pt x="9903" y="2597"/>
                    <a:pt x="9942" y="2683"/>
                    <a:pt x="9988" y="2765"/>
                  </a:cubicBezTo>
                  <a:cubicBezTo>
                    <a:pt x="10043" y="2856"/>
                    <a:pt x="10118" y="2938"/>
                    <a:pt x="10201" y="3003"/>
                  </a:cubicBezTo>
                  <a:cubicBezTo>
                    <a:pt x="10481" y="3227"/>
                    <a:pt x="10847" y="3273"/>
                    <a:pt x="11174" y="3395"/>
                  </a:cubicBezTo>
                  <a:cubicBezTo>
                    <a:pt x="11258" y="3427"/>
                    <a:pt x="11336" y="3464"/>
                    <a:pt x="11410" y="3515"/>
                  </a:cubicBezTo>
                  <a:cubicBezTo>
                    <a:pt x="11446" y="3542"/>
                    <a:pt x="11480" y="3574"/>
                    <a:pt x="11512" y="3607"/>
                  </a:cubicBezTo>
                  <a:cubicBezTo>
                    <a:pt x="11536" y="3639"/>
                    <a:pt x="11555" y="3671"/>
                    <a:pt x="11573" y="3707"/>
                  </a:cubicBezTo>
                  <a:cubicBezTo>
                    <a:pt x="11592" y="3750"/>
                    <a:pt x="11606" y="3796"/>
                    <a:pt x="11614" y="3842"/>
                  </a:cubicBezTo>
                  <a:cubicBezTo>
                    <a:pt x="11627" y="3926"/>
                    <a:pt x="11625" y="4009"/>
                    <a:pt x="11619" y="4093"/>
                  </a:cubicBezTo>
                  <a:cubicBezTo>
                    <a:pt x="11601" y="4239"/>
                    <a:pt x="11565" y="4381"/>
                    <a:pt x="11513" y="4519"/>
                  </a:cubicBezTo>
                  <a:cubicBezTo>
                    <a:pt x="11457" y="4661"/>
                    <a:pt x="11390" y="4799"/>
                    <a:pt x="11331" y="4941"/>
                  </a:cubicBezTo>
                  <a:cubicBezTo>
                    <a:pt x="11302" y="5011"/>
                    <a:pt x="11275" y="5085"/>
                    <a:pt x="11254" y="5158"/>
                  </a:cubicBezTo>
                  <a:cubicBezTo>
                    <a:pt x="11234" y="5233"/>
                    <a:pt x="11222" y="5309"/>
                    <a:pt x="11214" y="5385"/>
                  </a:cubicBezTo>
                  <a:cubicBezTo>
                    <a:pt x="11200" y="5556"/>
                    <a:pt x="11242" y="5731"/>
                    <a:pt x="11307" y="5887"/>
                  </a:cubicBezTo>
                  <a:cubicBezTo>
                    <a:pt x="11330" y="5937"/>
                    <a:pt x="11354" y="5985"/>
                    <a:pt x="11379" y="6033"/>
                  </a:cubicBezTo>
                  <a:cubicBezTo>
                    <a:pt x="11406" y="6084"/>
                    <a:pt x="11438" y="6135"/>
                    <a:pt x="11470" y="6185"/>
                  </a:cubicBezTo>
                  <a:cubicBezTo>
                    <a:pt x="11526" y="6279"/>
                    <a:pt x="11581" y="6375"/>
                    <a:pt x="11629" y="6474"/>
                  </a:cubicBezTo>
                  <a:cubicBezTo>
                    <a:pt x="11670" y="6567"/>
                    <a:pt x="11705" y="6661"/>
                    <a:pt x="11724" y="6762"/>
                  </a:cubicBezTo>
                  <a:cubicBezTo>
                    <a:pt x="11732" y="6815"/>
                    <a:pt x="11736" y="6867"/>
                    <a:pt x="11732" y="6922"/>
                  </a:cubicBezTo>
                  <a:cubicBezTo>
                    <a:pt x="11724" y="6976"/>
                    <a:pt x="11712" y="7030"/>
                    <a:pt x="11692" y="7082"/>
                  </a:cubicBezTo>
                  <a:cubicBezTo>
                    <a:pt x="11651" y="7187"/>
                    <a:pt x="11590" y="7283"/>
                    <a:pt x="11525" y="7376"/>
                  </a:cubicBezTo>
                  <a:cubicBezTo>
                    <a:pt x="11475" y="7443"/>
                    <a:pt x="11422" y="7510"/>
                    <a:pt x="11370" y="7576"/>
                  </a:cubicBezTo>
                  <a:cubicBezTo>
                    <a:pt x="11302" y="7660"/>
                    <a:pt x="11232" y="7742"/>
                    <a:pt x="11166" y="7828"/>
                  </a:cubicBezTo>
                  <a:cubicBezTo>
                    <a:pt x="11115" y="7899"/>
                    <a:pt x="11071" y="7972"/>
                    <a:pt x="11032" y="8052"/>
                  </a:cubicBezTo>
                  <a:cubicBezTo>
                    <a:pt x="10994" y="8132"/>
                    <a:pt x="10965" y="8218"/>
                    <a:pt x="10941" y="8303"/>
                  </a:cubicBezTo>
                  <a:cubicBezTo>
                    <a:pt x="10896" y="8468"/>
                    <a:pt x="10880" y="8640"/>
                    <a:pt x="10868" y="8810"/>
                  </a:cubicBezTo>
                  <a:cubicBezTo>
                    <a:pt x="10856" y="8978"/>
                    <a:pt x="10852" y="9147"/>
                    <a:pt x="10836" y="9315"/>
                  </a:cubicBezTo>
                  <a:cubicBezTo>
                    <a:pt x="10820" y="9461"/>
                    <a:pt x="10794" y="9605"/>
                    <a:pt x="10744" y="9742"/>
                  </a:cubicBezTo>
                  <a:cubicBezTo>
                    <a:pt x="10712" y="9819"/>
                    <a:pt x="10674" y="9892"/>
                    <a:pt x="10626" y="9963"/>
                  </a:cubicBezTo>
                  <a:cubicBezTo>
                    <a:pt x="10578" y="10027"/>
                    <a:pt x="10522" y="10084"/>
                    <a:pt x="10461" y="10137"/>
                  </a:cubicBezTo>
                  <a:cubicBezTo>
                    <a:pt x="10385" y="10198"/>
                    <a:pt x="10302" y="10247"/>
                    <a:pt x="10215" y="10289"/>
                  </a:cubicBezTo>
                  <a:cubicBezTo>
                    <a:pt x="10028" y="10374"/>
                    <a:pt x="9828" y="10425"/>
                    <a:pt x="9635" y="10492"/>
                  </a:cubicBezTo>
                  <a:cubicBezTo>
                    <a:pt x="9440" y="10559"/>
                    <a:pt x="9251" y="10649"/>
                    <a:pt x="9083" y="10768"/>
                  </a:cubicBezTo>
                  <a:cubicBezTo>
                    <a:pt x="8939" y="10871"/>
                    <a:pt x="8815" y="10996"/>
                    <a:pt x="8698" y="11127"/>
                  </a:cubicBezTo>
                  <a:cubicBezTo>
                    <a:pt x="8634" y="11199"/>
                    <a:pt x="8572" y="11272"/>
                    <a:pt x="8509" y="11346"/>
                  </a:cubicBezTo>
                  <a:cubicBezTo>
                    <a:pt x="8476" y="11387"/>
                    <a:pt x="8441" y="11429"/>
                    <a:pt x="8404" y="11467"/>
                  </a:cubicBezTo>
                  <a:cubicBezTo>
                    <a:pt x="8372" y="11502"/>
                    <a:pt x="8337" y="11536"/>
                    <a:pt x="8300" y="11566"/>
                  </a:cubicBezTo>
                  <a:cubicBezTo>
                    <a:pt x="8241" y="11614"/>
                    <a:pt x="8177" y="11657"/>
                    <a:pt x="8106" y="11691"/>
                  </a:cubicBezTo>
                  <a:cubicBezTo>
                    <a:pt x="8046" y="11717"/>
                    <a:pt x="7982" y="11736"/>
                    <a:pt x="7916" y="11749"/>
                  </a:cubicBezTo>
                  <a:cubicBezTo>
                    <a:pt x="7862" y="11756"/>
                    <a:pt x="7807" y="11760"/>
                    <a:pt x="7752" y="11760"/>
                  </a:cubicBezTo>
                  <a:cubicBezTo>
                    <a:pt x="7707" y="11760"/>
                    <a:pt x="7662" y="11758"/>
                    <a:pt x="7617" y="11753"/>
                  </a:cubicBezTo>
                  <a:cubicBezTo>
                    <a:pt x="7457" y="11736"/>
                    <a:pt x="7299" y="11702"/>
                    <a:pt x="7139" y="11678"/>
                  </a:cubicBezTo>
                  <a:cubicBezTo>
                    <a:pt x="7004" y="11656"/>
                    <a:pt x="6868" y="11642"/>
                    <a:pt x="6731" y="11642"/>
                  </a:cubicBezTo>
                  <a:cubicBezTo>
                    <a:pt x="6677" y="11642"/>
                    <a:pt x="6623" y="11644"/>
                    <a:pt x="6568" y="11649"/>
                  </a:cubicBezTo>
                  <a:cubicBezTo>
                    <a:pt x="6472" y="11659"/>
                    <a:pt x="6375" y="11678"/>
                    <a:pt x="6281" y="11705"/>
                  </a:cubicBezTo>
                  <a:cubicBezTo>
                    <a:pt x="6189" y="11734"/>
                    <a:pt x="6101" y="11779"/>
                    <a:pt x="6018" y="11824"/>
                  </a:cubicBezTo>
                  <a:cubicBezTo>
                    <a:pt x="5839" y="11920"/>
                    <a:pt x="5671" y="12035"/>
                    <a:pt x="5488" y="12123"/>
                  </a:cubicBezTo>
                  <a:cubicBezTo>
                    <a:pt x="5417" y="12155"/>
                    <a:pt x="5347" y="12180"/>
                    <a:pt x="5272" y="12196"/>
                  </a:cubicBezTo>
                  <a:cubicBezTo>
                    <a:pt x="5244" y="12200"/>
                    <a:pt x="5217" y="12202"/>
                    <a:pt x="5189" y="12202"/>
                  </a:cubicBezTo>
                  <a:cubicBezTo>
                    <a:pt x="5180" y="12202"/>
                    <a:pt x="5171" y="12201"/>
                    <a:pt x="5161" y="12201"/>
                  </a:cubicBezTo>
                  <a:cubicBezTo>
                    <a:pt x="5129" y="12196"/>
                    <a:pt x="5099" y="12188"/>
                    <a:pt x="5067" y="12179"/>
                  </a:cubicBezTo>
                  <a:cubicBezTo>
                    <a:pt x="5033" y="12163"/>
                    <a:pt x="5002" y="12145"/>
                    <a:pt x="4971" y="12124"/>
                  </a:cubicBezTo>
                  <a:cubicBezTo>
                    <a:pt x="4830" y="12017"/>
                    <a:pt x="4730" y="11867"/>
                    <a:pt x="4597" y="11750"/>
                  </a:cubicBezTo>
                  <a:cubicBezTo>
                    <a:pt x="4460" y="11630"/>
                    <a:pt x="4290" y="11558"/>
                    <a:pt x="4114" y="11517"/>
                  </a:cubicBezTo>
                  <a:cubicBezTo>
                    <a:pt x="4026" y="11498"/>
                    <a:pt x="3937" y="11486"/>
                    <a:pt x="3847" y="11477"/>
                  </a:cubicBezTo>
                  <a:cubicBezTo>
                    <a:pt x="3754" y="11469"/>
                    <a:pt x="3660" y="11464"/>
                    <a:pt x="3567" y="11462"/>
                  </a:cubicBezTo>
                  <a:cubicBezTo>
                    <a:pt x="3393" y="11458"/>
                    <a:pt x="3217" y="11458"/>
                    <a:pt x="3043" y="11443"/>
                  </a:cubicBezTo>
                  <a:cubicBezTo>
                    <a:pt x="2939" y="11432"/>
                    <a:pt x="2837" y="11413"/>
                    <a:pt x="2738" y="11379"/>
                  </a:cubicBezTo>
                  <a:cubicBezTo>
                    <a:pt x="2690" y="11360"/>
                    <a:pt x="2645" y="11336"/>
                    <a:pt x="2603" y="11309"/>
                  </a:cubicBezTo>
                  <a:cubicBezTo>
                    <a:pt x="2570" y="11283"/>
                    <a:pt x="2539" y="11255"/>
                    <a:pt x="2512" y="11224"/>
                  </a:cubicBezTo>
                  <a:cubicBezTo>
                    <a:pt x="2482" y="11186"/>
                    <a:pt x="2458" y="11146"/>
                    <a:pt x="2437" y="11103"/>
                  </a:cubicBezTo>
                  <a:cubicBezTo>
                    <a:pt x="2402" y="11024"/>
                    <a:pt x="2379" y="10941"/>
                    <a:pt x="2364" y="10856"/>
                  </a:cubicBezTo>
                  <a:cubicBezTo>
                    <a:pt x="2344" y="10725"/>
                    <a:pt x="2338" y="10593"/>
                    <a:pt x="2332" y="10462"/>
                  </a:cubicBezTo>
                  <a:cubicBezTo>
                    <a:pt x="2324" y="10322"/>
                    <a:pt x="2312" y="10185"/>
                    <a:pt x="2287" y="10049"/>
                  </a:cubicBezTo>
                  <a:cubicBezTo>
                    <a:pt x="2237" y="9787"/>
                    <a:pt x="2089" y="9549"/>
                    <a:pt x="1908" y="9357"/>
                  </a:cubicBezTo>
                  <a:cubicBezTo>
                    <a:pt x="1818" y="9262"/>
                    <a:pt x="1714" y="9182"/>
                    <a:pt x="1607" y="9111"/>
                  </a:cubicBezTo>
                  <a:cubicBezTo>
                    <a:pt x="1503" y="9040"/>
                    <a:pt x="1393" y="8981"/>
                    <a:pt x="1281" y="8928"/>
                  </a:cubicBezTo>
                  <a:cubicBezTo>
                    <a:pt x="1188" y="8885"/>
                    <a:pt x="1094" y="8845"/>
                    <a:pt x="1001" y="8804"/>
                  </a:cubicBezTo>
                  <a:cubicBezTo>
                    <a:pt x="923" y="8770"/>
                    <a:pt x="846" y="8732"/>
                    <a:pt x="776" y="8684"/>
                  </a:cubicBezTo>
                  <a:cubicBezTo>
                    <a:pt x="742" y="8660"/>
                    <a:pt x="714" y="8632"/>
                    <a:pt x="686" y="8601"/>
                  </a:cubicBezTo>
                  <a:cubicBezTo>
                    <a:pt x="666" y="8575"/>
                    <a:pt x="650" y="8548"/>
                    <a:pt x="634" y="8519"/>
                  </a:cubicBezTo>
                  <a:cubicBezTo>
                    <a:pt x="616" y="8477"/>
                    <a:pt x="605" y="8434"/>
                    <a:pt x="595" y="8389"/>
                  </a:cubicBezTo>
                  <a:cubicBezTo>
                    <a:pt x="582" y="8302"/>
                    <a:pt x="584" y="8212"/>
                    <a:pt x="592" y="8124"/>
                  </a:cubicBezTo>
                  <a:cubicBezTo>
                    <a:pt x="613" y="7943"/>
                    <a:pt x="661" y="7768"/>
                    <a:pt x="709" y="7593"/>
                  </a:cubicBezTo>
                  <a:cubicBezTo>
                    <a:pt x="734" y="7501"/>
                    <a:pt x="760" y="7408"/>
                    <a:pt x="782" y="7313"/>
                  </a:cubicBezTo>
                  <a:cubicBezTo>
                    <a:pt x="805" y="7216"/>
                    <a:pt x="819" y="7118"/>
                    <a:pt x="827" y="7018"/>
                  </a:cubicBezTo>
                  <a:cubicBezTo>
                    <a:pt x="827" y="6997"/>
                    <a:pt x="821" y="6978"/>
                    <a:pt x="809" y="6959"/>
                  </a:cubicBezTo>
                  <a:cubicBezTo>
                    <a:pt x="805" y="6952"/>
                    <a:pt x="800" y="6946"/>
                    <a:pt x="793" y="6939"/>
                  </a:cubicBezTo>
                  <a:cubicBezTo>
                    <a:pt x="795" y="6901"/>
                    <a:pt x="793" y="6863"/>
                    <a:pt x="790" y="6824"/>
                  </a:cubicBezTo>
                  <a:cubicBezTo>
                    <a:pt x="779" y="6688"/>
                    <a:pt x="738" y="6557"/>
                    <a:pt x="680" y="6436"/>
                  </a:cubicBezTo>
                  <a:cubicBezTo>
                    <a:pt x="621" y="6306"/>
                    <a:pt x="546" y="6186"/>
                    <a:pt x="467" y="6070"/>
                  </a:cubicBezTo>
                  <a:cubicBezTo>
                    <a:pt x="381" y="5940"/>
                    <a:pt x="288" y="5817"/>
                    <a:pt x="221" y="5678"/>
                  </a:cubicBezTo>
                  <a:cubicBezTo>
                    <a:pt x="199" y="5630"/>
                    <a:pt x="181" y="5580"/>
                    <a:pt x="170" y="5528"/>
                  </a:cubicBezTo>
                  <a:cubicBezTo>
                    <a:pt x="167" y="5502"/>
                    <a:pt x="165" y="5475"/>
                    <a:pt x="167" y="5448"/>
                  </a:cubicBezTo>
                  <a:cubicBezTo>
                    <a:pt x="170" y="5428"/>
                    <a:pt x="175" y="5408"/>
                    <a:pt x="181" y="5389"/>
                  </a:cubicBezTo>
                  <a:cubicBezTo>
                    <a:pt x="191" y="5366"/>
                    <a:pt x="202" y="5345"/>
                    <a:pt x="215" y="5326"/>
                  </a:cubicBezTo>
                  <a:cubicBezTo>
                    <a:pt x="250" y="5280"/>
                    <a:pt x="291" y="5241"/>
                    <a:pt x="335" y="5205"/>
                  </a:cubicBezTo>
                  <a:cubicBezTo>
                    <a:pt x="392" y="5157"/>
                    <a:pt x="453" y="5114"/>
                    <a:pt x="512" y="5069"/>
                  </a:cubicBezTo>
                  <a:cubicBezTo>
                    <a:pt x="589" y="5011"/>
                    <a:pt x="664" y="4950"/>
                    <a:pt x="736" y="4886"/>
                  </a:cubicBezTo>
                  <a:cubicBezTo>
                    <a:pt x="817" y="4815"/>
                    <a:pt x="893" y="4736"/>
                    <a:pt x="957" y="4645"/>
                  </a:cubicBezTo>
                  <a:cubicBezTo>
                    <a:pt x="987" y="4600"/>
                    <a:pt x="1014" y="4554"/>
                    <a:pt x="1040" y="4506"/>
                  </a:cubicBezTo>
                  <a:cubicBezTo>
                    <a:pt x="1064" y="4458"/>
                    <a:pt x="1083" y="4407"/>
                    <a:pt x="1100" y="4356"/>
                  </a:cubicBezTo>
                  <a:cubicBezTo>
                    <a:pt x="1164" y="4172"/>
                    <a:pt x="1177" y="3970"/>
                    <a:pt x="1179" y="3777"/>
                  </a:cubicBezTo>
                  <a:cubicBezTo>
                    <a:pt x="1182" y="3582"/>
                    <a:pt x="1172" y="3385"/>
                    <a:pt x="1190" y="3190"/>
                  </a:cubicBezTo>
                  <a:cubicBezTo>
                    <a:pt x="1203" y="3080"/>
                    <a:pt x="1225" y="2970"/>
                    <a:pt x="1262" y="2864"/>
                  </a:cubicBezTo>
                  <a:cubicBezTo>
                    <a:pt x="1288" y="2803"/>
                    <a:pt x="1318" y="2744"/>
                    <a:pt x="1355" y="2690"/>
                  </a:cubicBezTo>
                  <a:cubicBezTo>
                    <a:pt x="1387" y="2647"/>
                    <a:pt x="1423" y="2608"/>
                    <a:pt x="1463" y="2573"/>
                  </a:cubicBezTo>
                  <a:cubicBezTo>
                    <a:pt x="1519" y="2528"/>
                    <a:pt x="1582" y="2492"/>
                    <a:pt x="1646" y="2461"/>
                  </a:cubicBezTo>
                  <a:cubicBezTo>
                    <a:pt x="1831" y="2378"/>
                    <a:pt x="2033" y="2336"/>
                    <a:pt x="2228" y="2282"/>
                  </a:cubicBezTo>
                  <a:cubicBezTo>
                    <a:pt x="2440" y="2225"/>
                    <a:pt x="2653" y="2148"/>
                    <a:pt x="2824" y="2005"/>
                  </a:cubicBezTo>
                  <a:cubicBezTo>
                    <a:pt x="2869" y="1969"/>
                    <a:pt x="2910" y="1929"/>
                    <a:pt x="2949" y="1886"/>
                  </a:cubicBezTo>
                  <a:cubicBezTo>
                    <a:pt x="2989" y="1839"/>
                    <a:pt x="3022" y="1788"/>
                    <a:pt x="3054" y="1735"/>
                  </a:cubicBezTo>
                  <a:cubicBezTo>
                    <a:pt x="3113" y="1641"/>
                    <a:pt x="3166" y="1543"/>
                    <a:pt x="3216" y="1444"/>
                  </a:cubicBezTo>
                  <a:cubicBezTo>
                    <a:pt x="3256" y="1363"/>
                    <a:pt x="3292" y="1281"/>
                    <a:pt x="3331" y="1200"/>
                  </a:cubicBezTo>
                  <a:cubicBezTo>
                    <a:pt x="3363" y="1133"/>
                    <a:pt x="3398" y="1067"/>
                    <a:pt x="3439" y="1006"/>
                  </a:cubicBezTo>
                  <a:cubicBezTo>
                    <a:pt x="3462" y="976"/>
                    <a:pt x="3486" y="949"/>
                    <a:pt x="3515" y="923"/>
                  </a:cubicBezTo>
                  <a:cubicBezTo>
                    <a:pt x="3539" y="905"/>
                    <a:pt x="3564" y="890"/>
                    <a:pt x="3590" y="875"/>
                  </a:cubicBezTo>
                  <a:cubicBezTo>
                    <a:pt x="3627" y="861"/>
                    <a:pt x="3663" y="850"/>
                    <a:pt x="3702" y="842"/>
                  </a:cubicBezTo>
                  <a:cubicBezTo>
                    <a:pt x="3747" y="835"/>
                    <a:pt x="3792" y="832"/>
                    <a:pt x="3838" y="832"/>
                  </a:cubicBezTo>
                  <a:cubicBezTo>
                    <a:pt x="3890" y="832"/>
                    <a:pt x="3942" y="836"/>
                    <a:pt x="3994" y="840"/>
                  </a:cubicBezTo>
                  <a:cubicBezTo>
                    <a:pt x="4082" y="850"/>
                    <a:pt x="4169" y="866"/>
                    <a:pt x="4256" y="880"/>
                  </a:cubicBezTo>
                  <a:cubicBezTo>
                    <a:pt x="4360" y="897"/>
                    <a:pt x="4466" y="907"/>
                    <a:pt x="4570" y="910"/>
                  </a:cubicBezTo>
                  <a:cubicBezTo>
                    <a:pt x="4583" y="911"/>
                    <a:pt x="4596" y="911"/>
                    <a:pt x="4609" y="911"/>
                  </a:cubicBezTo>
                  <a:cubicBezTo>
                    <a:pt x="4784" y="911"/>
                    <a:pt x="4958" y="881"/>
                    <a:pt x="5125" y="829"/>
                  </a:cubicBezTo>
                  <a:cubicBezTo>
                    <a:pt x="5304" y="774"/>
                    <a:pt x="5473" y="691"/>
                    <a:pt x="5638" y="607"/>
                  </a:cubicBezTo>
                  <a:cubicBezTo>
                    <a:pt x="5815" y="517"/>
                    <a:pt x="5986" y="418"/>
                    <a:pt x="6167" y="333"/>
                  </a:cubicBezTo>
                  <a:cubicBezTo>
                    <a:pt x="6279" y="282"/>
                    <a:pt x="6394" y="239"/>
                    <a:pt x="6516" y="215"/>
                  </a:cubicBezTo>
                  <a:cubicBezTo>
                    <a:pt x="6558" y="209"/>
                    <a:pt x="6601" y="205"/>
                    <a:pt x="6645" y="205"/>
                  </a:cubicBezTo>
                  <a:close/>
                  <a:moveTo>
                    <a:pt x="6605" y="1"/>
                  </a:moveTo>
                  <a:lnTo>
                    <a:pt x="6605" y="2"/>
                  </a:lnTo>
                  <a:cubicBezTo>
                    <a:pt x="6544" y="4"/>
                    <a:pt x="6485" y="13"/>
                    <a:pt x="6428" y="26"/>
                  </a:cubicBezTo>
                  <a:cubicBezTo>
                    <a:pt x="6370" y="37"/>
                    <a:pt x="6314" y="55"/>
                    <a:pt x="6260" y="74"/>
                  </a:cubicBezTo>
                  <a:cubicBezTo>
                    <a:pt x="6149" y="112"/>
                    <a:pt x="6044" y="165"/>
                    <a:pt x="5942" y="218"/>
                  </a:cubicBezTo>
                  <a:cubicBezTo>
                    <a:pt x="5735" y="325"/>
                    <a:pt x="5536" y="440"/>
                    <a:pt x="5326" y="538"/>
                  </a:cubicBezTo>
                  <a:cubicBezTo>
                    <a:pt x="5171" y="610"/>
                    <a:pt x="5010" y="666"/>
                    <a:pt x="4842" y="698"/>
                  </a:cubicBezTo>
                  <a:cubicBezTo>
                    <a:pt x="4754" y="711"/>
                    <a:pt x="4667" y="717"/>
                    <a:pt x="4580" y="717"/>
                  </a:cubicBezTo>
                  <a:cubicBezTo>
                    <a:pt x="4520" y="717"/>
                    <a:pt x="4459" y="714"/>
                    <a:pt x="4399" y="709"/>
                  </a:cubicBezTo>
                  <a:cubicBezTo>
                    <a:pt x="4332" y="701"/>
                    <a:pt x="4264" y="690"/>
                    <a:pt x="4197" y="678"/>
                  </a:cubicBezTo>
                  <a:cubicBezTo>
                    <a:pt x="4137" y="669"/>
                    <a:pt x="4074" y="662"/>
                    <a:pt x="4012" y="656"/>
                  </a:cubicBezTo>
                  <a:cubicBezTo>
                    <a:pt x="3955" y="650"/>
                    <a:pt x="3898" y="646"/>
                    <a:pt x="3841" y="646"/>
                  </a:cubicBezTo>
                  <a:cubicBezTo>
                    <a:pt x="3801" y="646"/>
                    <a:pt x="3762" y="648"/>
                    <a:pt x="3722" y="653"/>
                  </a:cubicBezTo>
                  <a:cubicBezTo>
                    <a:pt x="3646" y="662"/>
                    <a:pt x="3572" y="682"/>
                    <a:pt x="3502" y="714"/>
                  </a:cubicBezTo>
                  <a:cubicBezTo>
                    <a:pt x="3443" y="742"/>
                    <a:pt x="3392" y="784"/>
                    <a:pt x="3347" y="830"/>
                  </a:cubicBezTo>
                  <a:cubicBezTo>
                    <a:pt x="3302" y="878"/>
                    <a:pt x="3265" y="936"/>
                    <a:pt x="3233" y="992"/>
                  </a:cubicBezTo>
                  <a:cubicBezTo>
                    <a:pt x="3195" y="1057"/>
                    <a:pt x="3163" y="1128"/>
                    <a:pt x="3131" y="1196"/>
                  </a:cubicBezTo>
                  <a:cubicBezTo>
                    <a:pt x="3094" y="1275"/>
                    <a:pt x="3057" y="1355"/>
                    <a:pt x="3016" y="1431"/>
                  </a:cubicBezTo>
                  <a:cubicBezTo>
                    <a:pt x="2968" y="1526"/>
                    <a:pt x="2917" y="1620"/>
                    <a:pt x="2856" y="1708"/>
                  </a:cubicBezTo>
                  <a:cubicBezTo>
                    <a:pt x="2814" y="1764"/>
                    <a:pt x="2766" y="1815"/>
                    <a:pt x="2714" y="1860"/>
                  </a:cubicBezTo>
                  <a:cubicBezTo>
                    <a:pt x="2646" y="1914"/>
                    <a:pt x="2573" y="1959"/>
                    <a:pt x="2495" y="1997"/>
                  </a:cubicBezTo>
                  <a:cubicBezTo>
                    <a:pt x="2288" y="2089"/>
                    <a:pt x="2068" y="2133"/>
                    <a:pt x="1852" y="2194"/>
                  </a:cubicBezTo>
                  <a:cubicBezTo>
                    <a:pt x="1746" y="2225"/>
                    <a:pt x="1644" y="2263"/>
                    <a:pt x="1545" y="2309"/>
                  </a:cubicBezTo>
                  <a:cubicBezTo>
                    <a:pt x="1446" y="2357"/>
                    <a:pt x="1355" y="2423"/>
                    <a:pt x="1278" y="2501"/>
                  </a:cubicBezTo>
                  <a:cubicBezTo>
                    <a:pt x="1193" y="2589"/>
                    <a:pt x="1136" y="2699"/>
                    <a:pt x="1092" y="2813"/>
                  </a:cubicBezTo>
                  <a:cubicBezTo>
                    <a:pt x="1044" y="2942"/>
                    <a:pt x="1024" y="3077"/>
                    <a:pt x="1011" y="3214"/>
                  </a:cubicBezTo>
                  <a:cubicBezTo>
                    <a:pt x="989" y="3481"/>
                    <a:pt x="1017" y="3748"/>
                    <a:pt x="995" y="4015"/>
                  </a:cubicBezTo>
                  <a:cubicBezTo>
                    <a:pt x="982" y="4130"/>
                    <a:pt x="960" y="4242"/>
                    <a:pt x="920" y="4351"/>
                  </a:cubicBezTo>
                  <a:cubicBezTo>
                    <a:pt x="889" y="4428"/>
                    <a:pt x="849" y="4500"/>
                    <a:pt x="803" y="4567"/>
                  </a:cubicBezTo>
                  <a:cubicBezTo>
                    <a:pt x="726" y="4667"/>
                    <a:pt x="634" y="4754"/>
                    <a:pt x="538" y="4835"/>
                  </a:cubicBezTo>
                  <a:cubicBezTo>
                    <a:pt x="416" y="4933"/>
                    <a:pt x="285" y="5022"/>
                    <a:pt x="170" y="5128"/>
                  </a:cubicBezTo>
                  <a:cubicBezTo>
                    <a:pt x="124" y="5171"/>
                    <a:pt x="84" y="5219"/>
                    <a:pt x="53" y="5273"/>
                  </a:cubicBezTo>
                  <a:cubicBezTo>
                    <a:pt x="18" y="5333"/>
                    <a:pt x="4" y="5398"/>
                    <a:pt x="2" y="5465"/>
                  </a:cubicBezTo>
                  <a:cubicBezTo>
                    <a:pt x="0" y="5500"/>
                    <a:pt x="7" y="5534"/>
                    <a:pt x="12" y="5569"/>
                  </a:cubicBezTo>
                  <a:cubicBezTo>
                    <a:pt x="18" y="5606"/>
                    <a:pt x="31" y="5643"/>
                    <a:pt x="44" y="5676"/>
                  </a:cubicBezTo>
                  <a:cubicBezTo>
                    <a:pt x="82" y="5780"/>
                    <a:pt x="140" y="5875"/>
                    <a:pt x="200" y="5966"/>
                  </a:cubicBezTo>
                  <a:cubicBezTo>
                    <a:pt x="261" y="6057"/>
                    <a:pt x="325" y="6145"/>
                    <a:pt x="386" y="6236"/>
                  </a:cubicBezTo>
                  <a:cubicBezTo>
                    <a:pt x="442" y="6322"/>
                    <a:pt x="495" y="6412"/>
                    <a:pt x="539" y="6506"/>
                  </a:cubicBezTo>
                  <a:cubicBezTo>
                    <a:pt x="576" y="6591"/>
                    <a:pt x="606" y="6679"/>
                    <a:pt x="624" y="6770"/>
                  </a:cubicBezTo>
                  <a:cubicBezTo>
                    <a:pt x="632" y="6823"/>
                    <a:pt x="637" y="6875"/>
                    <a:pt x="637" y="6928"/>
                  </a:cubicBezTo>
                  <a:cubicBezTo>
                    <a:pt x="616" y="6944"/>
                    <a:pt x="595" y="6970"/>
                    <a:pt x="592" y="6995"/>
                  </a:cubicBezTo>
                  <a:cubicBezTo>
                    <a:pt x="571" y="7157"/>
                    <a:pt x="533" y="7315"/>
                    <a:pt x="491" y="7473"/>
                  </a:cubicBezTo>
                  <a:cubicBezTo>
                    <a:pt x="450" y="7630"/>
                    <a:pt x="408" y="7788"/>
                    <a:pt x="386" y="7950"/>
                  </a:cubicBezTo>
                  <a:cubicBezTo>
                    <a:pt x="367" y="8092"/>
                    <a:pt x="359" y="8238"/>
                    <a:pt x="379" y="8378"/>
                  </a:cubicBezTo>
                  <a:cubicBezTo>
                    <a:pt x="389" y="8434"/>
                    <a:pt x="400" y="8489"/>
                    <a:pt x="419" y="8541"/>
                  </a:cubicBezTo>
                  <a:cubicBezTo>
                    <a:pt x="435" y="8588"/>
                    <a:pt x="458" y="8632"/>
                    <a:pt x="485" y="8672"/>
                  </a:cubicBezTo>
                  <a:cubicBezTo>
                    <a:pt x="587" y="8831"/>
                    <a:pt x="763" y="8917"/>
                    <a:pt x="931" y="8991"/>
                  </a:cubicBezTo>
                  <a:cubicBezTo>
                    <a:pt x="1032" y="9034"/>
                    <a:pt x="1132" y="9075"/>
                    <a:pt x="1230" y="9122"/>
                  </a:cubicBezTo>
                  <a:cubicBezTo>
                    <a:pt x="1345" y="9178"/>
                    <a:pt x="1457" y="9242"/>
                    <a:pt x="1561" y="9315"/>
                  </a:cubicBezTo>
                  <a:cubicBezTo>
                    <a:pt x="1663" y="9390"/>
                    <a:pt x="1758" y="9477"/>
                    <a:pt x="1841" y="9573"/>
                  </a:cubicBezTo>
                  <a:cubicBezTo>
                    <a:pt x="1914" y="9665"/>
                    <a:pt x="1977" y="9764"/>
                    <a:pt x="2028" y="9870"/>
                  </a:cubicBezTo>
                  <a:cubicBezTo>
                    <a:pt x="2066" y="9955"/>
                    <a:pt x="2090" y="10043"/>
                    <a:pt x="2106" y="10134"/>
                  </a:cubicBezTo>
                  <a:cubicBezTo>
                    <a:pt x="2128" y="10270"/>
                    <a:pt x="2135" y="10409"/>
                    <a:pt x="2141" y="10546"/>
                  </a:cubicBezTo>
                  <a:cubicBezTo>
                    <a:pt x="2149" y="10689"/>
                    <a:pt x="2160" y="10829"/>
                    <a:pt x="2191" y="10970"/>
                  </a:cubicBezTo>
                  <a:cubicBezTo>
                    <a:pt x="2205" y="11035"/>
                    <a:pt x="2226" y="11099"/>
                    <a:pt x="2253" y="11160"/>
                  </a:cubicBezTo>
                  <a:cubicBezTo>
                    <a:pt x="2277" y="11216"/>
                    <a:pt x="2304" y="11267"/>
                    <a:pt x="2341" y="11317"/>
                  </a:cubicBezTo>
                  <a:cubicBezTo>
                    <a:pt x="2400" y="11398"/>
                    <a:pt x="2479" y="11462"/>
                    <a:pt x="2567" y="11512"/>
                  </a:cubicBezTo>
                  <a:cubicBezTo>
                    <a:pt x="2611" y="11536"/>
                    <a:pt x="2659" y="11555"/>
                    <a:pt x="2707" y="11571"/>
                  </a:cubicBezTo>
                  <a:cubicBezTo>
                    <a:pt x="2754" y="11587"/>
                    <a:pt x="2800" y="11598"/>
                    <a:pt x="2848" y="11608"/>
                  </a:cubicBezTo>
                  <a:cubicBezTo>
                    <a:pt x="2955" y="11630"/>
                    <a:pt x="3065" y="11638"/>
                    <a:pt x="3174" y="11643"/>
                  </a:cubicBezTo>
                  <a:cubicBezTo>
                    <a:pt x="3395" y="11656"/>
                    <a:pt x="3617" y="11649"/>
                    <a:pt x="3839" y="11670"/>
                  </a:cubicBezTo>
                  <a:cubicBezTo>
                    <a:pt x="3967" y="11683"/>
                    <a:pt x="4095" y="11707"/>
                    <a:pt x="4217" y="11750"/>
                  </a:cubicBezTo>
                  <a:cubicBezTo>
                    <a:pt x="4285" y="11777"/>
                    <a:pt x="4349" y="11811"/>
                    <a:pt x="4410" y="11852"/>
                  </a:cubicBezTo>
                  <a:cubicBezTo>
                    <a:pt x="4539" y="11950"/>
                    <a:pt x="4635" y="12083"/>
                    <a:pt x="4749" y="12196"/>
                  </a:cubicBezTo>
                  <a:cubicBezTo>
                    <a:pt x="4808" y="12255"/>
                    <a:pt x="4877" y="12310"/>
                    <a:pt x="4954" y="12346"/>
                  </a:cubicBezTo>
                  <a:cubicBezTo>
                    <a:pt x="5032" y="12386"/>
                    <a:pt x="5120" y="12404"/>
                    <a:pt x="5208" y="12404"/>
                  </a:cubicBezTo>
                  <a:cubicBezTo>
                    <a:pt x="5211" y="12404"/>
                    <a:pt x="5215" y="12404"/>
                    <a:pt x="5219" y="12404"/>
                  </a:cubicBezTo>
                  <a:cubicBezTo>
                    <a:pt x="5262" y="12402"/>
                    <a:pt x="5307" y="12394"/>
                    <a:pt x="5350" y="12385"/>
                  </a:cubicBezTo>
                  <a:cubicBezTo>
                    <a:pt x="5392" y="12377"/>
                    <a:pt x="5432" y="12364"/>
                    <a:pt x="5472" y="12348"/>
                  </a:cubicBezTo>
                  <a:cubicBezTo>
                    <a:pt x="5563" y="12316"/>
                    <a:pt x="5649" y="12271"/>
                    <a:pt x="5732" y="12225"/>
                  </a:cubicBezTo>
                  <a:cubicBezTo>
                    <a:pt x="5898" y="12135"/>
                    <a:pt x="6055" y="12030"/>
                    <a:pt x="6225" y="11948"/>
                  </a:cubicBezTo>
                  <a:cubicBezTo>
                    <a:pt x="6263" y="11931"/>
                    <a:pt x="6303" y="11916"/>
                    <a:pt x="6343" y="11902"/>
                  </a:cubicBezTo>
                  <a:cubicBezTo>
                    <a:pt x="6391" y="11888"/>
                    <a:pt x="6440" y="11876"/>
                    <a:pt x="6490" y="11868"/>
                  </a:cubicBezTo>
                  <a:cubicBezTo>
                    <a:pt x="6575" y="11855"/>
                    <a:pt x="6661" y="11849"/>
                    <a:pt x="6747" y="11849"/>
                  </a:cubicBezTo>
                  <a:cubicBezTo>
                    <a:pt x="6806" y="11849"/>
                    <a:pt x="6866" y="11852"/>
                    <a:pt x="6925" y="11857"/>
                  </a:cubicBezTo>
                  <a:cubicBezTo>
                    <a:pt x="7123" y="11878"/>
                    <a:pt x="7317" y="11923"/>
                    <a:pt x="7513" y="11948"/>
                  </a:cubicBezTo>
                  <a:cubicBezTo>
                    <a:pt x="7595" y="11959"/>
                    <a:pt x="7675" y="11967"/>
                    <a:pt x="7757" y="11967"/>
                  </a:cubicBezTo>
                  <a:cubicBezTo>
                    <a:pt x="7771" y="11967"/>
                    <a:pt x="7785" y="11966"/>
                    <a:pt x="7799" y="11966"/>
                  </a:cubicBezTo>
                  <a:cubicBezTo>
                    <a:pt x="7899" y="11963"/>
                    <a:pt x="7999" y="11945"/>
                    <a:pt x="8094" y="11915"/>
                  </a:cubicBezTo>
                  <a:cubicBezTo>
                    <a:pt x="8191" y="11883"/>
                    <a:pt x="8284" y="11832"/>
                    <a:pt x="8367" y="11771"/>
                  </a:cubicBezTo>
                  <a:cubicBezTo>
                    <a:pt x="8417" y="11734"/>
                    <a:pt x="8465" y="11693"/>
                    <a:pt x="8511" y="11648"/>
                  </a:cubicBezTo>
                  <a:cubicBezTo>
                    <a:pt x="8559" y="11601"/>
                    <a:pt x="8602" y="11549"/>
                    <a:pt x="8645" y="11498"/>
                  </a:cubicBezTo>
                  <a:cubicBezTo>
                    <a:pt x="8791" y="11323"/>
                    <a:pt x="8933" y="11147"/>
                    <a:pt x="9106" y="11002"/>
                  </a:cubicBezTo>
                  <a:cubicBezTo>
                    <a:pt x="9222" y="10908"/>
                    <a:pt x="9350" y="10829"/>
                    <a:pt x="9485" y="10764"/>
                  </a:cubicBezTo>
                  <a:cubicBezTo>
                    <a:pt x="9603" y="10711"/>
                    <a:pt x="9724" y="10669"/>
                    <a:pt x="9847" y="10629"/>
                  </a:cubicBezTo>
                  <a:cubicBezTo>
                    <a:pt x="9982" y="10588"/>
                    <a:pt x="10116" y="10546"/>
                    <a:pt x="10246" y="10490"/>
                  </a:cubicBezTo>
                  <a:cubicBezTo>
                    <a:pt x="10308" y="10463"/>
                    <a:pt x="10370" y="10433"/>
                    <a:pt x="10429" y="10399"/>
                  </a:cubicBezTo>
                  <a:cubicBezTo>
                    <a:pt x="10493" y="10362"/>
                    <a:pt x="10551" y="10318"/>
                    <a:pt x="10607" y="10271"/>
                  </a:cubicBezTo>
                  <a:cubicBezTo>
                    <a:pt x="10698" y="10195"/>
                    <a:pt x="10773" y="10102"/>
                    <a:pt x="10837" y="10001"/>
                  </a:cubicBezTo>
                  <a:cubicBezTo>
                    <a:pt x="10895" y="9907"/>
                    <a:pt x="10936" y="9801"/>
                    <a:pt x="10967" y="9696"/>
                  </a:cubicBezTo>
                  <a:cubicBezTo>
                    <a:pt x="10999" y="9592"/>
                    <a:pt x="11015" y="9483"/>
                    <a:pt x="11027" y="9376"/>
                  </a:cubicBezTo>
                  <a:cubicBezTo>
                    <a:pt x="11053" y="9149"/>
                    <a:pt x="11055" y="8920"/>
                    <a:pt x="11075" y="8695"/>
                  </a:cubicBezTo>
                  <a:cubicBezTo>
                    <a:pt x="11093" y="8533"/>
                    <a:pt x="11122" y="8375"/>
                    <a:pt x="11176" y="8223"/>
                  </a:cubicBezTo>
                  <a:cubicBezTo>
                    <a:pt x="11213" y="8132"/>
                    <a:pt x="11258" y="8047"/>
                    <a:pt x="11312" y="7966"/>
                  </a:cubicBezTo>
                  <a:cubicBezTo>
                    <a:pt x="11346" y="7923"/>
                    <a:pt x="11381" y="7881"/>
                    <a:pt x="11414" y="7838"/>
                  </a:cubicBezTo>
                  <a:cubicBezTo>
                    <a:pt x="11453" y="7792"/>
                    <a:pt x="11489" y="7744"/>
                    <a:pt x="11528" y="7696"/>
                  </a:cubicBezTo>
                  <a:cubicBezTo>
                    <a:pt x="11593" y="7612"/>
                    <a:pt x="11657" y="7528"/>
                    <a:pt x="11718" y="7440"/>
                  </a:cubicBezTo>
                  <a:cubicBezTo>
                    <a:pt x="11811" y="7304"/>
                    <a:pt x="11894" y="7152"/>
                    <a:pt x="11918" y="6987"/>
                  </a:cubicBezTo>
                  <a:cubicBezTo>
                    <a:pt x="11929" y="6909"/>
                    <a:pt x="11929" y="6831"/>
                    <a:pt x="11918" y="6754"/>
                  </a:cubicBezTo>
                  <a:cubicBezTo>
                    <a:pt x="11902" y="6660"/>
                    <a:pt x="11875" y="6568"/>
                    <a:pt x="11838" y="6481"/>
                  </a:cubicBezTo>
                  <a:cubicBezTo>
                    <a:pt x="11795" y="6377"/>
                    <a:pt x="11740" y="6276"/>
                    <a:pt x="11684" y="6178"/>
                  </a:cubicBezTo>
                  <a:cubicBezTo>
                    <a:pt x="11651" y="6121"/>
                    <a:pt x="11614" y="6065"/>
                    <a:pt x="11579" y="6007"/>
                  </a:cubicBezTo>
                  <a:cubicBezTo>
                    <a:pt x="11545" y="5954"/>
                    <a:pt x="11517" y="5900"/>
                    <a:pt x="11489" y="5844"/>
                  </a:cubicBezTo>
                  <a:cubicBezTo>
                    <a:pt x="11453" y="5761"/>
                    <a:pt x="11424" y="5676"/>
                    <a:pt x="11408" y="5587"/>
                  </a:cubicBezTo>
                  <a:cubicBezTo>
                    <a:pt x="11397" y="5513"/>
                    <a:pt x="11394" y="5440"/>
                    <a:pt x="11400" y="5366"/>
                  </a:cubicBezTo>
                  <a:cubicBezTo>
                    <a:pt x="11411" y="5265"/>
                    <a:pt x="11440" y="5166"/>
                    <a:pt x="11475" y="5070"/>
                  </a:cubicBezTo>
                  <a:cubicBezTo>
                    <a:pt x="11518" y="4962"/>
                    <a:pt x="11568" y="4856"/>
                    <a:pt x="11614" y="4749"/>
                  </a:cubicBezTo>
                  <a:cubicBezTo>
                    <a:pt x="11669" y="4629"/>
                    <a:pt x="11716" y="4508"/>
                    <a:pt x="11753" y="4383"/>
                  </a:cubicBezTo>
                  <a:cubicBezTo>
                    <a:pt x="11792" y="4244"/>
                    <a:pt x="11812" y="4100"/>
                    <a:pt x="11814" y="3956"/>
                  </a:cubicBezTo>
                  <a:cubicBezTo>
                    <a:pt x="11816" y="3894"/>
                    <a:pt x="11808" y="3833"/>
                    <a:pt x="11795" y="3771"/>
                  </a:cubicBezTo>
                  <a:cubicBezTo>
                    <a:pt x="11784" y="3711"/>
                    <a:pt x="11763" y="3657"/>
                    <a:pt x="11737" y="3604"/>
                  </a:cubicBezTo>
                  <a:cubicBezTo>
                    <a:pt x="11718" y="3561"/>
                    <a:pt x="11691" y="3523"/>
                    <a:pt x="11662" y="3486"/>
                  </a:cubicBezTo>
                  <a:cubicBezTo>
                    <a:pt x="11627" y="3444"/>
                    <a:pt x="11589" y="3408"/>
                    <a:pt x="11545" y="3374"/>
                  </a:cubicBezTo>
                  <a:cubicBezTo>
                    <a:pt x="11462" y="3308"/>
                    <a:pt x="11370" y="3261"/>
                    <a:pt x="11272" y="3222"/>
                  </a:cubicBezTo>
                  <a:cubicBezTo>
                    <a:pt x="11067" y="3139"/>
                    <a:pt x="10850" y="3093"/>
                    <a:pt x="10640" y="3018"/>
                  </a:cubicBezTo>
                  <a:lnTo>
                    <a:pt x="10621" y="3010"/>
                  </a:lnTo>
                  <a:cubicBezTo>
                    <a:pt x="10529" y="2973"/>
                    <a:pt x="10439" y="2930"/>
                    <a:pt x="10357" y="2874"/>
                  </a:cubicBezTo>
                  <a:cubicBezTo>
                    <a:pt x="10306" y="2835"/>
                    <a:pt x="10260" y="2792"/>
                    <a:pt x="10218" y="2744"/>
                  </a:cubicBezTo>
                  <a:cubicBezTo>
                    <a:pt x="10180" y="2696"/>
                    <a:pt x="10148" y="2645"/>
                    <a:pt x="10121" y="2591"/>
                  </a:cubicBezTo>
                  <a:cubicBezTo>
                    <a:pt x="10076" y="2490"/>
                    <a:pt x="10051" y="2384"/>
                    <a:pt x="10031" y="2277"/>
                  </a:cubicBezTo>
                  <a:cubicBezTo>
                    <a:pt x="10014" y="2169"/>
                    <a:pt x="9999" y="2060"/>
                    <a:pt x="9982" y="1951"/>
                  </a:cubicBezTo>
                  <a:cubicBezTo>
                    <a:pt x="9963" y="1844"/>
                    <a:pt x="9939" y="1738"/>
                    <a:pt x="9894" y="1639"/>
                  </a:cubicBezTo>
                  <a:cubicBezTo>
                    <a:pt x="9870" y="1587"/>
                    <a:pt x="9841" y="1535"/>
                    <a:pt x="9808" y="1489"/>
                  </a:cubicBezTo>
                  <a:cubicBezTo>
                    <a:pt x="9772" y="1439"/>
                    <a:pt x="9731" y="1395"/>
                    <a:pt x="9684" y="1355"/>
                  </a:cubicBezTo>
                  <a:cubicBezTo>
                    <a:pt x="9598" y="1280"/>
                    <a:pt x="9494" y="1228"/>
                    <a:pt x="9384" y="1196"/>
                  </a:cubicBezTo>
                  <a:cubicBezTo>
                    <a:pt x="9334" y="1182"/>
                    <a:pt x="9282" y="1174"/>
                    <a:pt x="9229" y="1168"/>
                  </a:cubicBezTo>
                  <a:cubicBezTo>
                    <a:pt x="9171" y="1161"/>
                    <a:pt x="9112" y="1160"/>
                    <a:pt x="9053" y="1160"/>
                  </a:cubicBezTo>
                  <a:cubicBezTo>
                    <a:pt x="8939" y="1161"/>
                    <a:pt x="8824" y="1176"/>
                    <a:pt x="8711" y="1192"/>
                  </a:cubicBezTo>
                  <a:cubicBezTo>
                    <a:pt x="8525" y="1217"/>
                    <a:pt x="8339" y="1248"/>
                    <a:pt x="8152" y="1248"/>
                  </a:cubicBezTo>
                  <a:cubicBezTo>
                    <a:pt x="8111" y="1248"/>
                    <a:pt x="8069" y="1246"/>
                    <a:pt x="8028" y="1243"/>
                  </a:cubicBezTo>
                  <a:cubicBezTo>
                    <a:pt x="7953" y="1233"/>
                    <a:pt x="7878" y="1217"/>
                    <a:pt x="7806" y="1192"/>
                  </a:cubicBezTo>
                  <a:cubicBezTo>
                    <a:pt x="7750" y="1169"/>
                    <a:pt x="7697" y="1142"/>
                    <a:pt x="7648" y="1107"/>
                  </a:cubicBezTo>
                  <a:cubicBezTo>
                    <a:pt x="7595" y="1067"/>
                    <a:pt x="7547" y="1022"/>
                    <a:pt x="7504" y="971"/>
                  </a:cubicBezTo>
                  <a:cubicBezTo>
                    <a:pt x="7468" y="928"/>
                    <a:pt x="7438" y="882"/>
                    <a:pt x="7414" y="830"/>
                  </a:cubicBezTo>
                  <a:cubicBezTo>
                    <a:pt x="7376" y="746"/>
                    <a:pt x="7350" y="654"/>
                    <a:pt x="7323" y="565"/>
                  </a:cubicBezTo>
                  <a:cubicBezTo>
                    <a:pt x="7293" y="469"/>
                    <a:pt x="7257" y="373"/>
                    <a:pt x="7201" y="288"/>
                  </a:cubicBezTo>
                  <a:cubicBezTo>
                    <a:pt x="7141" y="192"/>
                    <a:pt x="7050" y="119"/>
                    <a:pt x="6949" y="69"/>
                  </a:cubicBezTo>
                  <a:cubicBezTo>
                    <a:pt x="6851" y="20"/>
                    <a:pt x="6741" y="1"/>
                    <a:pt x="6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"/>
            <p:cNvSpPr/>
            <p:nvPr/>
          </p:nvSpPr>
          <p:spPr>
            <a:xfrm>
              <a:off x="5939423" y="-1914405"/>
              <a:ext cx="823873" cy="414251"/>
            </a:xfrm>
            <a:custGeom>
              <a:avLst/>
              <a:gdLst/>
              <a:ahLst/>
              <a:cxnLst/>
              <a:rect l="l" t="t" r="r" b="b"/>
              <a:pathLst>
                <a:path w="8327" h="4187" extrusionOk="0">
                  <a:moveTo>
                    <a:pt x="1711" y="3470"/>
                  </a:moveTo>
                  <a:lnTo>
                    <a:pt x="1711" y="3470"/>
                  </a:lnTo>
                  <a:cubicBezTo>
                    <a:pt x="1715" y="3472"/>
                    <a:pt x="1719" y="3474"/>
                    <a:pt x="1722" y="3477"/>
                  </a:cubicBezTo>
                  <a:cubicBezTo>
                    <a:pt x="1719" y="3475"/>
                    <a:pt x="1715" y="3472"/>
                    <a:pt x="1711" y="3470"/>
                  </a:cubicBezTo>
                  <a:close/>
                  <a:moveTo>
                    <a:pt x="4400" y="1"/>
                  </a:moveTo>
                  <a:cubicBezTo>
                    <a:pt x="4144" y="1"/>
                    <a:pt x="3882" y="22"/>
                    <a:pt x="3622" y="62"/>
                  </a:cubicBezTo>
                  <a:cubicBezTo>
                    <a:pt x="3375" y="100"/>
                    <a:pt x="3118" y="161"/>
                    <a:pt x="2853" y="246"/>
                  </a:cubicBezTo>
                  <a:cubicBezTo>
                    <a:pt x="2632" y="316"/>
                    <a:pt x="2411" y="402"/>
                    <a:pt x="2221" y="479"/>
                  </a:cubicBezTo>
                  <a:cubicBezTo>
                    <a:pt x="1874" y="618"/>
                    <a:pt x="1468" y="792"/>
                    <a:pt x="1092" y="1023"/>
                  </a:cubicBezTo>
                  <a:cubicBezTo>
                    <a:pt x="632" y="1306"/>
                    <a:pt x="304" y="1617"/>
                    <a:pt x="91" y="1975"/>
                  </a:cubicBezTo>
                  <a:cubicBezTo>
                    <a:pt x="87" y="1974"/>
                    <a:pt x="80" y="1972"/>
                    <a:pt x="75" y="1972"/>
                  </a:cubicBezTo>
                  <a:cubicBezTo>
                    <a:pt x="64" y="1972"/>
                    <a:pt x="55" y="1975"/>
                    <a:pt x="45" y="1980"/>
                  </a:cubicBezTo>
                  <a:cubicBezTo>
                    <a:pt x="26" y="1988"/>
                    <a:pt x="12" y="2006"/>
                    <a:pt x="5" y="2027"/>
                  </a:cubicBezTo>
                  <a:cubicBezTo>
                    <a:pt x="0" y="2044"/>
                    <a:pt x="2" y="2062"/>
                    <a:pt x="10" y="2076"/>
                  </a:cubicBezTo>
                  <a:cubicBezTo>
                    <a:pt x="125" y="2270"/>
                    <a:pt x="250" y="2450"/>
                    <a:pt x="382" y="2612"/>
                  </a:cubicBezTo>
                  <a:cubicBezTo>
                    <a:pt x="514" y="2773"/>
                    <a:pt x="664" y="2928"/>
                    <a:pt x="829" y="3074"/>
                  </a:cubicBezTo>
                  <a:cubicBezTo>
                    <a:pt x="1145" y="3352"/>
                    <a:pt x="1529" y="3589"/>
                    <a:pt x="1968" y="3776"/>
                  </a:cubicBezTo>
                  <a:cubicBezTo>
                    <a:pt x="2387" y="3956"/>
                    <a:pt x="2848" y="4079"/>
                    <a:pt x="3339" y="4142"/>
                  </a:cubicBezTo>
                  <a:cubicBezTo>
                    <a:pt x="3569" y="4172"/>
                    <a:pt x="3810" y="4187"/>
                    <a:pt x="4052" y="4187"/>
                  </a:cubicBezTo>
                  <a:cubicBezTo>
                    <a:pt x="4295" y="4187"/>
                    <a:pt x="4522" y="4174"/>
                    <a:pt x="4760" y="4147"/>
                  </a:cubicBezTo>
                  <a:cubicBezTo>
                    <a:pt x="5192" y="4099"/>
                    <a:pt x="5633" y="4001"/>
                    <a:pt x="6073" y="3860"/>
                  </a:cubicBezTo>
                  <a:cubicBezTo>
                    <a:pt x="6523" y="3715"/>
                    <a:pt x="6934" y="3533"/>
                    <a:pt x="7296" y="3318"/>
                  </a:cubicBezTo>
                  <a:cubicBezTo>
                    <a:pt x="7500" y="3195"/>
                    <a:pt x="7691" y="3063"/>
                    <a:pt x="7863" y="2920"/>
                  </a:cubicBezTo>
                  <a:cubicBezTo>
                    <a:pt x="7948" y="2852"/>
                    <a:pt x="8031" y="2775"/>
                    <a:pt x="8113" y="2695"/>
                  </a:cubicBezTo>
                  <a:cubicBezTo>
                    <a:pt x="8125" y="2682"/>
                    <a:pt x="8138" y="2671"/>
                    <a:pt x="8151" y="2658"/>
                  </a:cubicBezTo>
                  <a:cubicBezTo>
                    <a:pt x="8180" y="2631"/>
                    <a:pt x="8209" y="2602"/>
                    <a:pt x="8236" y="2573"/>
                  </a:cubicBezTo>
                  <a:cubicBezTo>
                    <a:pt x="8255" y="2551"/>
                    <a:pt x="8273" y="2529"/>
                    <a:pt x="8287" y="2506"/>
                  </a:cubicBezTo>
                  <a:cubicBezTo>
                    <a:pt x="8308" y="2473"/>
                    <a:pt x="8319" y="2442"/>
                    <a:pt x="8324" y="2409"/>
                  </a:cubicBezTo>
                  <a:cubicBezTo>
                    <a:pt x="8327" y="2375"/>
                    <a:pt x="8306" y="2342"/>
                    <a:pt x="8274" y="2330"/>
                  </a:cubicBezTo>
                  <a:cubicBezTo>
                    <a:pt x="8266" y="2327"/>
                    <a:pt x="8260" y="2326"/>
                    <a:pt x="8253" y="2326"/>
                  </a:cubicBezTo>
                  <a:cubicBezTo>
                    <a:pt x="8241" y="2286"/>
                    <a:pt x="8225" y="2247"/>
                    <a:pt x="8205" y="2206"/>
                  </a:cubicBezTo>
                  <a:cubicBezTo>
                    <a:pt x="8210" y="2191"/>
                    <a:pt x="8210" y="2175"/>
                    <a:pt x="8204" y="2161"/>
                  </a:cubicBezTo>
                  <a:cubicBezTo>
                    <a:pt x="8186" y="2124"/>
                    <a:pt x="8164" y="2089"/>
                    <a:pt x="8145" y="2057"/>
                  </a:cubicBezTo>
                  <a:cubicBezTo>
                    <a:pt x="8121" y="2019"/>
                    <a:pt x="8098" y="1982"/>
                    <a:pt x="8074" y="1947"/>
                  </a:cubicBezTo>
                  <a:lnTo>
                    <a:pt x="8074" y="1947"/>
                  </a:lnTo>
                  <a:lnTo>
                    <a:pt x="8076" y="1948"/>
                  </a:lnTo>
                  <a:cubicBezTo>
                    <a:pt x="8057" y="1919"/>
                    <a:pt x="8037" y="1889"/>
                    <a:pt x="8018" y="1860"/>
                  </a:cubicBezTo>
                  <a:cubicBezTo>
                    <a:pt x="8014" y="1854"/>
                    <a:pt x="8006" y="1849"/>
                    <a:pt x="7998" y="1846"/>
                  </a:cubicBezTo>
                  <a:cubicBezTo>
                    <a:pt x="7993" y="1843"/>
                    <a:pt x="7986" y="1843"/>
                    <a:pt x="7982" y="1843"/>
                  </a:cubicBezTo>
                  <a:cubicBezTo>
                    <a:pt x="7977" y="1843"/>
                    <a:pt x="7974" y="1843"/>
                    <a:pt x="7970" y="1844"/>
                  </a:cubicBezTo>
                  <a:cubicBezTo>
                    <a:pt x="7956" y="1824"/>
                    <a:pt x="7943" y="1804"/>
                    <a:pt x="7929" y="1785"/>
                  </a:cubicBezTo>
                  <a:cubicBezTo>
                    <a:pt x="7900" y="1742"/>
                    <a:pt x="7871" y="1699"/>
                    <a:pt x="7841" y="1656"/>
                  </a:cubicBezTo>
                  <a:cubicBezTo>
                    <a:pt x="7718" y="1483"/>
                    <a:pt x="7580" y="1318"/>
                    <a:pt x="7430" y="1168"/>
                  </a:cubicBezTo>
                  <a:cubicBezTo>
                    <a:pt x="7281" y="1019"/>
                    <a:pt x="7120" y="882"/>
                    <a:pt x="6949" y="762"/>
                  </a:cubicBezTo>
                  <a:cubicBezTo>
                    <a:pt x="6789" y="647"/>
                    <a:pt x="6608" y="541"/>
                    <a:pt x="6412" y="445"/>
                  </a:cubicBezTo>
                  <a:cubicBezTo>
                    <a:pt x="6053" y="273"/>
                    <a:pt x="5655" y="148"/>
                    <a:pt x="5193" y="68"/>
                  </a:cubicBezTo>
                  <a:cubicBezTo>
                    <a:pt x="4936" y="25"/>
                    <a:pt x="4669" y="2"/>
                    <a:pt x="4400" y="2"/>
                  </a:cubicBezTo>
                  <a:lnTo>
                    <a:pt x="4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"/>
            <p:cNvSpPr/>
            <p:nvPr/>
          </p:nvSpPr>
          <p:spPr>
            <a:xfrm>
              <a:off x="6195186" y="-1899663"/>
              <a:ext cx="358855" cy="372005"/>
            </a:xfrm>
            <a:custGeom>
              <a:avLst/>
              <a:gdLst/>
              <a:ahLst/>
              <a:cxnLst/>
              <a:rect l="l" t="t" r="r" b="b"/>
              <a:pathLst>
                <a:path w="3627" h="3760" extrusionOk="0">
                  <a:moveTo>
                    <a:pt x="1833" y="1"/>
                  </a:moveTo>
                  <a:cubicBezTo>
                    <a:pt x="1719" y="1"/>
                    <a:pt x="1604" y="13"/>
                    <a:pt x="1492" y="39"/>
                  </a:cubicBezTo>
                  <a:cubicBezTo>
                    <a:pt x="1337" y="73"/>
                    <a:pt x="1180" y="132"/>
                    <a:pt x="1024" y="215"/>
                  </a:cubicBezTo>
                  <a:cubicBezTo>
                    <a:pt x="878" y="290"/>
                    <a:pt x="744" y="387"/>
                    <a:pt x="619" y="503"/>
                  </a:cubicBezTo>
                  <a:cubicBezTo>
                    <a:pt x="501" y="611"/>
                    <a:pt x="395" y="739"/>
                    <a:pt x="306" y="882"/>
                  </a:cubicBezTo>
                  <a:cubicBezTo>
                    <a:pt x="264" y="947"/>
                    <a:pt x="226" y="1019"/>
                    <a:pt x="188" y="1104"/>
                  </a:cubicBezTo>
                  <a:cubicBezTo>
                    <a:pt x="170" y="1142"/>
                    <a:pt x="154" y="1180"/>
                    <a:pt x="140" y="1219"/>
                  </a:cubicBezTo>
                  <a:cubicBezTo>
                    <a:pt x="117" y="1264"/>
                    <a:pt x="100" y="1315"/>
                    <a:pt x="87" y="1371"/>
                  </a:cubicBezTo>
                  <a:cubicBezTo>
                    <a:pt x="77" y="1409"/>
                    <a:pt x="69" y="1451"/>
                    <a:pt x="65" y="1494"/>
                  </a:cubicBezTo>
                  <a:cubicBezTo>
                    <a:pt x="52" y="1558"/>
                    <a:pt x="41" y="1627"/>
                    <a:pt x="33" y="1697"/>
                  </a:cubicBezTo>
                  <a:cubicBezTo>
                    <a:pt x="1" y="1967"/>
                    <a:pt x="9" y="2218"/>
                    <a:pt x="58" y="2440"/>
                  </a:cubicBezTo>
                  <a:cubicBezTo>
                    <a:pt x="85" y="2567"/>
                    <a:pt x="125" y="2679"/>
                    <a:pt x="175" y="2774"/>
                  </a:cubicBezTo>
                  <a:cubicBezTo>
                    <a:pt x="215" y="2850"/>
                    <a:pt x="264" y="2917"/>
                    <a:pt x="322" y="2974"/>
                  </a:cubicBezTo>
                  <a:lnTo>
                    <a:pt x="325" y="2981"/>
                  </a:lnTo>
                  <a:lnTo>
                    <a:pt x="332" y="2990"/>
                  </a:lnTo>
                  <a:cubicBezTo>
                    <a:pt x="379" y="3064"/>
                    <a:pt x="427" y="3134"/>
                    <a:pt x="482" y="3200"/>
                  </a:cubicBezTo>
                  <a:cubicBezTo>
                    <a:pt x="488" y="3205"/>
                    <a:pt x="495" y="3211"/>
                    <a:pt x="501" y="3214"/>
                  </a:cubicBezTo>
                  <a:cubicBezTo>
                    <a:pt x="525" y="3248"/>
                    <a:pt x="552" y="3280"/>
                    <a:pt x="586" y="3310"/>
                  </a:cubicBezTo>
                  <a:cubicBezTo>
                    <a:pt x="653" y="3369"/>
                    <a:pt x="728" y="3416"/>
                    <a:pt x="800" y="3457"/>
                  </a:cubicBezTo>
                  <a:cubicBezTo>
                    <a:pt x="878" y="3502"/>
                    <a:pt x="971" y="3553"/>
                    <a:pt x="1067" y="3598"/>
                  </a:cubicBezTo>
                  <a:cubicBezTo>
                    <a:pt x="1157" y="3638"/>
                    <a:pt x="1251" y="3671"/>
                    <a:pt x="1348" y="3699"/>
                  </a:cubicBezTo>
                  <a:cubicBezTo>
                    <a:pt x="1447" y="3726"/>
                    <a:pt x="1550" y="3745"/>
                    <a:pt x="1654" y="3755"/>
                  </a:cubicBezTo>
                  <a:cubicBezTo>
                    <a:pt x="1695" y="3758"/>
                    <a:pt x="1740" y="3759"/>
                    <a:pt x="1786" y="3759"/>
                  </a:cubicBezTo>
                  <a:cubicBezTo>
                    <a:pt x="1836" y="3759"/>
                    <a:pt x="1890" y="3758"/>
                    <a:pt x="1948" y="3753"/>
                  </a:cubicBezTo>
                  <a:cubicBezTo>
                    <a:pt x="2133" y="3737"/>
                    <a:pt x="2327" y="3686"/>
                    <a:pt x="2523" y="3598"/>
                  </a:cubicBezTo>
                  <a:cubicBezTo>
                    <a:pt x="2695" y="3521"/>
                    <a:pt x="2856" y="3420"/>
                    <a:pt x="3005" y="3297"/>
                  </a:cubicBezTo>
                  <a:cubicBezTo>
                    <a:pt x="3129" y="3195"/>
                    <a:pt x="3238" y="3077"/>
                    <a:pt x="3328" y="2944"/>
                  </a:cubicBezTo>
                  <a:cubicBezTo>
                    <a:pt x="3412" y="2821"/>
                    <a:pt x="3481" y="2683"/>
                    <a:pt x="3529" y="2536"/>
                  </a:cubicBezTo>
                  <a:cubicBezTo>
                    <a:pt x="3575" y="2396"/>
                    <a:pt x="3606" y="2242"/>
                    <a:pt x="3617" y="2082"/>
                  </a:cubicBezTo>
                  <a:cubicBezTo>
                    <a:pt x="3627" y="1930"/>
                    <a:pt x="3620" y="1770"/>
                    <a:pt x="3595" y="1593"/>
                  </a:cubicBezTo>
                  <a:cubicBezTo>
                    <a:pt x="3582" y="1503"/>
                    <a:pt x="3568" y="1425"/>
                    <a:pt x="3548" y="1353"/>
                  </a:cubicBezTo>
                  <a:cubicBezTo>
                    <a:pt x="3528" y="1276"/>
                    <a:pt x="3500" y="1196"/>
                    <a:pt x="3467" y="1115"/>
                  </a:cubicBezTo>
                  <a:cubicBezTo>
                    <a:pt x="3408" y="974"/>
                    <a:pt x="3324" y="834"/>
                    <a:pt x="3219" y="699"/>
                  </a:cubicBezTo>
                  <a:cubicBezTo>
                    <a:pt x="3123" y="576"/>
                    <a:pt x="3005" y="463"/>
                    <a:pt x="2870" y="360"/>
                  </a:cubicBezTo>
                  <a:cubicBezTo>
                    <a:pt x="2746" y="266"/>
                    <a:pt x="2603" y="186"/>
                    <a:pt x="2448" y="124"/>
                  </a:cubicBezTo>
                  <a:cubicBezTo>
                    <a:pt x="2301" y="63"/>
                    <a:pt x="2143" y="25"/>
                    <a:pt x="1980" y="9"/>
                  </a:cubicBezTo>
                  <a:cubicBezTo>
                    <a:pt x="1932" y="4"/>
                    <a:pt x="1882" y="2"/>
                    <a:pt x="1833" y="2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"/>
            <p:cNvSpPr/>
            <p:nvPr/>
          </p:nvSpPr>
          <p:spPr>
            <a:xfrm>
              <a:off x="5916766" y="-2025119"/>
              <a:ext cx="894517" cy="534164"/>
            </a:xfrm>
            <a:custGeom>
              <a:avLst/>
              <a:gdLst/>
              <a:ahLst/>
              <a:cxnLst/>
              <a:rect l="l" t="t" r="r" b="b"/>
              <a:pathLst>
                <a:path w="9041" h="5399" extrusionOk="0">
                  <a:moveTo>
                    <a:pt x="5045" y="1"/>
                  </a:moveTo>
                  <a:cubicBezTo>
                    <a:pt x="5026" y="1"/>
                    <a:pt x="5007" y="7"/>
                    <a:pt x="4991" y="20"/>
                  </a:cubicBezTo>
                  <a:cubicBezTo>
                    <a:pt x="4975" y="33"/>
                    <a:pt x="4960" y="57"/>
                    <a:pt x="4960" y="77"/>
                  </a:cubicBezTo>
                  <a:cubicBezTo>
                    <a:pt x="4960" y="138"/>
                    <a:pt x="4959" y="197"/>
                    <a:pt x="4957" y="258"/>
                  </a:cubicBezTo>
                  <a:cubicBezTo>
                    <a:pt x="4954" y="324"/>
                    <a:pt x="4952" y="389"/>
                    <a:pt x="4947" y="456"/>
                  </a:cubicBezTo>
                  <a:cubicBezTo>
                    <a:pt x="4944" y="522"/>
                    <a:pt x="4938" y="587"/>
                    <a:pt x="4928" y="651"/>
                  </a:cubicBezTo>
                  <a:cubicBezTo>
                    <a:pt x="4920" y="719"/>
                    <a:pt x="4903" y="783"/>
                    <a:pt x="4895" y="850"/>
                  </a:cubicBezTo>
                  <a:cubicBezTo>
                    <a:pt x="4890" y="894"/>
                    <a:pt x="4919" y="938"/>
                    <a:pt x="4960" y="954"/>
                  </a:cubicBezTo>
                  <a:cubicBezTo>
                    <a:pt x="4971" y="958"/>
                    <a:pt x="4983" y="960"/>
                    <a:pt x="4995" y="960"/>
                  </a:cubicBezTo>
                  <a:cubicBezTo>
                    <a:pt x="5036" y="960"/>
                    <a:pt x="5078" y="937"/>
                    <a:pt x="5091" y="896"/>
                  </a:cubicBezTo>
                  <a:cubicBezTo>
                    <a:pt x="5110" y="835"/>
                    <a:pt x="5118" y="771"/>
                    <a:pt x="5126" y="709"/>
                  </a:cubicBezTo>
                  <a:cubicBezTo>
                    <a:pt x="5134" y="643"/>
                    <a:pt x="5138" y="576"/>
                    <a:pt x="5141" y="511"/>
                  </a:cubicBezTo>
                  <a:cubicBezTo>
                    <a:pt x="5142" y="445"/>
                    <a:pt x="5142" y="378"/>
                    <a:pt x="5141" y="313"/>
                  </a:cubicBezTo>
                  <a:cubicBezTo>
                    <a:pt x="5139" y="247"/>
                    <a:pt x="5133" y="181"/>
                    <a:pt x="5131" y="114"/>
                  </a:cubicBezTo>
                  <a:lnTo>
                    <a:pt x="5130" y="95"/>
                  </a:lnTo>
                  <a:cubicBezTo>
                    <a:pt x="5130" y="71"/>
                    <a:pt x="5126" y="50"/>
                    <a:pt x="5112" y="31"/>
                  </a:cubicBezTo>
                  <a:cubicBezTo>
                    <a:pt x="5098" y="15"/>
                    <a:pt x="5077" y="2"/>
                    <a:pt x="5054" y="1"/>
                  </a:cubicBezTo>
                  <a:close/>
                  <a:moveTo>
                    <a:pt x="3421" y="197"/>
                  </a:moveTo>
                  <a:cubicBezTo>
                    <a:pt x="3416" y="197"/>
                    <a:pt x="3413" y="197"/>
                    <a:pt x="3408" y="199"/>
                  </a:cubicBezTo>
                  <a:cubicBezTo>
                    <a:pt x="3385" y="202"/>
                    <a:pt x="3366" y="215"/>
                    <a:pt x="3353" y="233"/>
                  </a:cubicBezTo>
                  <a:cubicBezTo>
                    <a:pt x="3341" y="249"/>
                    <a:pt x="3333" y="274"/>
                    <a:pt x="3339" y="295"/>
                  </a:cubicBezTo>
                  <a:cubicBezTo>
                    <a:pt x="3369" y="407"/>
                    <a:pt x="3384" y="520"/>
                    <a:pt x="3400" y="634"/>
                  </a:cubicBezTo>
                  <a:cubicBezTo>
                    <a:pt x="3414" y="752"/>
                    <a:pt x="3425" y="874"/>
                    <a:pt x="3457" y="989"/>
                  </a:cubicBezTo>
                  <a:cubicBezTo>
                    <a:pt x="3464" y="1013"/>
                    <a:pt x="3472" y="1032"/>
                    <a:pt x="3492" y="1046"/>
                  </a:cubicBezTo>
                  <a:cubicBezTo>
                    <a:pt x="3508" y="1058"/>
                    <a:pt x="3527" y="1063"/>
                    <a:pt x="3546" y="1063"/>
                  </a:cubicBezTo>
                  <a:cubicBezTo>
                    <a:pt x="3551" y="1063"/>
                    <a:pt x="3555" y="1063"/>
                    <a:pt x="3560" y="1062"/>
                  </a:cubicBezTo>
                  <a:cubicBezTo>
                    <a:pt x="3606" y="1054"/>
                    <a:pt x="3644" y="1006"/>
                    <a:pt x="3633" y="960"/>
                  </a:cubicBezTo>
                  <a:cubicBezTo>
                    <a:pt x="3620" y="906"/>
                    <a:pt x="3609" y="853"/>
                    <a:pt x="3598" y="800"/>
                  </a:cubicBezTo>
                  <a:cubicBezTo>
                    <a:pt x="3588" y="741"/>
                    <a:pt x="3579" y="682"/>
                    <a:pt x="3571" y="621"/>
                  </a:cubicBezTo>
                  <a:cubicBezTo>
                    <a:pt x="3555" y="503"/>
                    <a:pt x="3536" y="383"/>
                    <a:pt x="3504" y="268"/>
                  </a:cubicBezTo>
                  <a:cubicBezTo>
                    <a:pt x="3497" y="245"/>
                    <a:pt x="3489" y="228"/>
                    <a:pt x="3470" y="213"/>
                  </a:cubicBezTo>
                  <a:cubicBezTo>
                    <a:pt x="3456" y="202"/>
                    <a:pt x="3438" y="197"/>
                    <a:pt x="3421" y="197"/>
                  </a:cubicBezTo>
                  <a:close/>
                  <a:moveTo>
                    <a:pt x="6655" y="204"/>
                  </a:moveTo>
                  <a:cubicBezTo>
                    <a:pt x="6604" y="204"/>
                    <a:pt x="6556" y="245"/>
                    <a:pt x="6551" y="298"/>
                  </a:cubicBezTo>
                  <a:cubicBezTo>
                    <a:pt x="6546" y="352"/>
                    <a:pt x="6538" y="407"/>
                    <a:pt x="6525" y="460"/>
                  </a:cubicBezTo>
                  <a:cubicBezTo>
                    <a:pt x="6505" y="543"/>
                    <a:pt x="6477" y="623"/>
                    <a:pt x="6447" y="703"/>
                  </a:cubicBezTo>
                  <a:cubicBezTo>
                    <a:pt x="6415" y="787"/>
                    <a:pt x="6374" y="869"/>
                    <a:pt x="6345" y="955"/>
                  </a:cubicBezTo>
                  <a:cubicBezTo>
                    <a:pt x="6329" y="1003"/>
                    <a:pt x="6342" y="1054"/>
                    <a:pt x="6382" y="1083"/>
                  </a:cubicBezTo>
                  <a:cubicBezTo>
                    <a:pt x="6401" y="1097"/>
                    <a:pt x="6424" y="1105"/>
                    <a:pt x="6448" y="1105"/>
                  </a:cubicBezTo>
                  <a:cubicBezTo>
                    <a:pt x="6454" y="1105"/>
                    <a:pt x="6459" y="1105"/>
                    <a:pt x="6465" y="1104"/>
                  </a:cubicBezTo>
                  <a:cubicBezTo>
                    <a:pt x="6490" y="1099"/>
                    <a:pt x="6522" y="1083"/>
                    <a:pt x="6535" y="1059"/>
                  </a:cubicBezTo>
                  <a:cubicBezTo>
                    <a:pt x="6596" y="949"/>
                    <a:pt x="6641" y="829"/>
                    <a:pt x="6680" y="709"/>
                  </a:cubicBezTo>
                  <a:cubicBezTo>
                    <a:pt x="6722" y="583"/>
                    <a:pt x="6749" y="452"/>
                    <a:pt x="6759" y="319"/>
                  </a:cubicBezTo>
                  <a:cubicBezTo>
                    <a:pt x="6764" y="261"/>
                    <a:pt x="6724" y="210"/>
                    <a:pt x="6666" y="204"/>
                  </a:cubicBezTo>
                  <a:close/>
                  <a:moveTo>
                    <a:pt x="1628" y="648"/>
                  </a:moveTo>
                  <a:cubicBezTo>
                    <a:pt x="1615" y="648"/>
                    <a:pt x="1603" y="651"/>
                    <a:pt x="1592" y="656"/>
                  </a:cubicBezTo>
                  <a:cubicBezTo>
                    <a:pt x="1571" y="666"/>
                    <a:pt x="1555" y="683"/>
                    <a:pt x="1547" y="704"/>
                  </a:cubicBezTo>
                  <a:cubicBezTo>
                    <a:pt x="1537" y="728"/>
                    <a:pt x="1540" y="749"/>
                    <a:pt x="1548" y="773"/>
                  </a:cubicBezTo>
                  <a:cubicBezTo>
                    <a:pt x="1584" y="883"/>
                    <a:pt x="1627" y="990"/>
                    <a:pt x="1673" y="1098"/>
                  </a:cubicBezTo>
                  <a:cubicBezTo>
                    <a:pt x="1695" y="1150"/>
                    <a:pt x="1719" y="1205"/>
                    <a:pt x="1745" y="1257"/>
                  </a:cubicBezTo>
                  <a:cubicBezTo>
                    <a:pt x="1774" y="1317"/>
                    <a:pt x="1803" y="1374"/>
                    <a:pt x="1839" y="1428"/>
                  </a:cubicBezTo>
                  <a:cubicBezTo>
                    <a:pt x="1849" y="1441"/>
                    <a:pt x="1863" y="1451"/>
                    <a:pt x="1878" y="1457"/>
                  </a:cubicBezTo>
                  <a:cubicBezTo>
                    <a:pt x="1889" y="1462"/>
                    <a:pt x="1900" y="1464"/>
                    <a:pt x="1912" y="1464"/>
                  </a:cubicBezTo>
                  <a:cubicBezTo>
                    <a:pt x="1926" y="1464"/>
                    <a:pt x="1939" y="1461"/>
                    <a:pt x="1951" y="1456"/>
                  </a:cubicBezTo>
                  <a:cubicBezTo>
                    <a:pt x="1974" y="1444"/>
                    <a:pt x="1991" y="1425"/>
                    <a:pt x="2001" y="1403"/>
                  </a:cubicBezTo>
                  <a:cubicBezTo>
                    <a:pt x="2010" y="1379"/>
                    <a:pt x="2007" y="1353"/>
                    <a:pt x="1998" y="1329"/>
                  </a:cubicBezTo>
                  <a:cubicBezTo>
                    <a:pt x="1977" y="1277"/>
                    <a:pt x="1950" y="1227"/>
                    <a:pt x="1922" y="1176"/>
                  </a:cubicBezTo>
                  <a:cubicBezTo>
                    <a:pt x="1895" y="1125"/>
                    <a:pt x="1868" y="1072"/>
                    <a:pt x="1841" y="1019"/>
                  </a:cubicBezTo>
                  <a:cubicBezTo>
                    <a:pt x="1790" y="917"/>
                    <a:pt x="1745" y="810"/>
                    <a:pt x="1708" y="699"/>
                  </a:cubicBezTo>
                  <a:cubicBezTo>
                    <a:pt x="1702" y="679"/>
                    <a:pt x="1679" y="663"/>
                    <a:pt x="1660" y="655"/>
                  </a:cubicBezTo>
                  <a:cubicBezTo>
                    <a:pt x="1649" y="650"/>
                    <a:pt x="1639" y="648"/>
                    <a:pt x="1628" y="648"/>
                  </a:cubicBezTo>
                  <a:close/>
                  <a:moveTo>
                    <a:pt x="8103" y="816"/>
                  </a:moveTo>
                  <a:cubicBezTo>
                    <a:pt x="8068" y="816"/>
                    <a:pt x="8031" y="837"/>
                    <a:pt x="8019" y="874"/>
                  </a:cubicBezTo>
                  <a:cubicBezTo>
                    <a:pt x="8003" y="918"/>
                    <a:pt x="7983" y="963"/>
                    <a:pt x="7961" y="1006"/>
                  </a:cubicBezTo>
                  <a:cubicBezTo>
                    <a:pt x="7912" y="1093"/>
                    <a:pt x="7857" y="1173"/>
                    <a:pt x="7798" y="1253"/>
                  </a:cubicBezTo>
                  <a:cubicBezTo>
                    <a:pt x="7766" y="1294"/>
                    <a:pt x="7732" y="1337"/>
                    <a:pt x="7701" y="1380"/>
                  </a:cubicBezTo>
                  <a:cubicBezTo>
                    <a:pt x="7667" y="1422"/>
                    <a:pt x="7633" y="1464"/>
                    <a:pt x="7608" y="1510"/>
                  </a:cubicBezTo>
                  <a:cubicBezTo>
                    <a:pt x="7593" y="1534"/>
                    <a:pt x="7585" y="1556"/>
                    <a:pt x="7590" y="1584"/>
                  </a:cubicBezTo>
                  <a:cubicBezTo>
                    <a:pt x="7595" y="1609"/>
                    <a:pt x="7608" y="1632"/>
                    <a:pt x="7629" y="1646"/>
                  </a:cubicBezTo>
                  <a:cubicBezTo>
                    <a:pt x="7645" y="1658"/>
                    <a:pt x="7665" y="1665"/>
                    <a:pt x="7685" y="1665"/>
                  </a:cubicBezTo>
                  <a:cubicBezTo>
                    <a:pt x="7691" y="1665"/>
                    <a:pt x="7697" y="1665"/>
                    <a:pt x="7702" y="1663"/>
                  </a:cubicBezTo>
                  <a:cubicBezTo>
                    <a:pt x="7729" y="1660"/>
                    <a:pt x="7748" y="1646"/>
                    <a:pt x="7766" y="1625"/>
                  </a:cubicBezTo>
                  <a:cubicBezTo>
                    <a:pt x="7806" y="1577"/>
                    <a:pt x="7843" y="1523"/>
                    <a:pt x="7880" y="1472"/>
                  </a:cubicBezTo>
                  <a:cubicBezTo>
                    <a:pt x="7921" y="1416"/>
                    <a:pt x="7963" y="1358"/>
                    <a:pt x="8001" y="1301"/>
                  </a:cubicBezTo>
                  <a:cubicBezTo>
                    <a:pt x="8078" y="1187"/>
                    <a:pt x="8143" y="1067"/>
                    <a:pt x="8187" y="938"/>
                  </a:cubicBezTo>
                  <a:cubicBezTo>
                    <a:pt x="8203" y="891"/>
                    <a:pt x="8183" y="840"/>
                    <a:pt x="8135" y="821"/>
                  </a:cubicBezTo>
                  <a:cubicBezTo>
                    <a:pt x="8126" y="818"/>
                    <a:pt x="8115" y="816"/>
                    <a:pt x="8103" y="816"/>
                  </a:cubicBezTo>
                  <a:close/>
                  <a:moveTo>
                    <a:pt x="95" y="1451"/>
                  </a:moveTo>
                  <a:cubicBezTo>
                    <a:pt x="82" y="1451"/>
                    <a:pt x="71" y="1452"/>
                    <a:pt x="60" y="1457"/>
                  </a:cubicBezTo>
                  <a:cubicBezTo>
                    <a:pt x="17" y="1478"/>
                    <a:pt x="1" y="1528"/>
                    <a:pt x="18" y="1569"/>
                  </a:cubicBezTo>
                  <a:cubicBezTo>
                    <a:pt x="73" y="1695"/>
                    <a:pt x="140" y="1814"/>
                    <a:pt x="220" y="1926"/>
                  </a:cubicBezTo>
                  <a:cubicBezTo>
                    <a:pt x="260" y="1980"/>
                    <a:pt x="301" y="2031"/>
                    <a:pt x="346" y="2082"/>
                  </a:cubicBezTo>
                  <a:cubicBezTo>
                    <a:pt x="396" y="2140"/>
                    <a:pt x="447" y="2196"/>
                    <a:pt x="506" y="2242"/>
                  </a:cubicBezTo>
                  <a:cubicBezTo>
                    <a:pt x="523" y="2254"/>
                    <a:pt x="543" y="2260"/>
                    <a:pt x="563" y="2260"/>
                  </a:cubicBezTo>
                  <a:cubicBezTo>
                    <a:pt x="585" y="2260"/>
                    <a:pt x="607" y="2253"/>
                    <a:pt x="624" y="2239"/>
                  </a:cubicBezTo>
                  <a:cubicBezTo>
                    <a:pt x="664" y="2205"/>
                    <a:pt x="671" y="2145"/>
                    <a:pt x="637" y="2103"/>
                  </a:cubicBezTo>
                  <a:cubicBezTo>
                    <a:pt x="608" y="2068"/>
                    <a:pt x="575" y="2036"/>
                    <a:pt x="541" y="2002"/>
                  </a:cubicBezTo>
                  <a:cubicBezTo>
                    <a:pt x="506" y="1966"/>
                    <a:pt x="469" y="1929"/>
                    <a:pt x="436" y="1889"/>
                  </a:cubicBezTo>
                  <a:cubicBezTo>
                    <a:pt x="368" y="1815"/>
                    <a:pt x="306" y="1737"/>
                    <a:pt x="252" y="1652"/>
                  </a:cubicBezTo>
                  <a:cubicBezTo>
                    <a:pt x="223" y="1604"/>
                    <a:pt x="196" y="1553"/>
                    <a:pt x="172" y="1499"/>
                  </a:cubicBezTo>
                  <a:cubicBezTo>
                    <a:pt x="159" y="1468"/>
                    <a:pt x="127" y="1451"/>
                    <a:pt x="95" y="1451"/>
                  </a:cubicBezTo>
                  <a:close/>
                  <a:moveTo>
                    <a:pt x="8957" y="1627"/>
                  </a:moveTo>
                  <a:cubicBezTo>
                    <a:pt x="8940" y="1627"/>
                    <a:pt x="8919" y="1633"/>
                    <a:pt x="8906" y="1646"/>
                  </a:cubicBezTo>
                  <a:cubicBezTo>
                    <a:pt x="8834" y="1721"/>
                    <a:pt x="8765" y="1798"/>
                    <a:pt x="8698" y="1878"/>
                  </a:cubicBezTo>
                  <a:cubicBezTo>
                    <a:pt x="8631" y="1958"/>
                    <a:pt x="8567" y="2038"/>
                    <a:pt x="8497" y="2114"/>
                  </a:cubicBezTo>
                  <a:cubicBezTo>
                    <a:pt x="8465" y="2148"/>
                    <a:pt x="8430" y="2180"/>
                    <a:pt x="8396" y="2212"/>
                  </a:cubicBezTo>
                  <a:cubicBezTo>
                    <a:pt x="8377" y="2231"/>
                    <a:pt x="8364" y="2250"/>
                    <a:pt x="8361" y="2277"/>
                  </a:cubicBezTo>
                  <a:cubicBezTo>
                    <a:pt x="8359" y="2303"/>
                    <a:pt x="8367" y="2329"/>
                    <a:pt x="8383" y="2349"/>
                  </a:cubicBezTo>
                  <a:cubicBezTo>
                    <a:pt x="8401" y="2372"/>
                    <a:pt x="8430" y="2384"/>
                    <a:pt x="8458" y="2384"/>
                  </a:cubicBezTo>
                  <a:cubicBezTo>
                    <a:pt x="8480" y="2384"/>
                    <a:pt x="8502" y="2377"/>
                    <a:pt x="8519" y="2362"/>
                  </a:cubicBezTo>
                  <a:cubicBezTo>
                    <a:pt x="8567" y="2321"/>
                    <a:pt x="8610" y="2271"/>
                    <a:pt x="8652" y="2221"/>
                  </a:cubicBezTo>
                  <a:cubicBezTo>
                    <a:pt x="8695" y="2172"/>
                    <a:pt x="8735" y="2119"/>
                    <a:pt x="8775" y="2066"/>
                  </a:cubicBezTo>
                  <a:cubicBezTo>
                    <a:pt x="8856" y="1961"/>
                    <a:pt x="8932" y="1852"/>
                    <a:pt x="9023" y="1756"/>
                  </a:cubicBezTo>
                  <a:cubicBezTo>
                    <a:pt x="9031" y="1743"/>
                    <a:pt x="9036" y="1731"/>
                    <a:pt x="9037" y="1716"/>
                  </a:cubicBezTo>
                  <a:cubicBezTo>
                    <a:pt x="9040" y="1695"/>
                    <a:pt x="9034" y="1673"/>
                    <a:pt x="9020" y="1657"/>
                  </a:cubicBezTo>
                  <a:cubicBezTo>
                    <a:pt x="9007" y="1641"/>
                    <a:pt x="8986" y="1630"/>
                    <a:pt x="8965" y="1628"/>
                  </a:cubicBezTo>
                  <a:cubicBezTo>
                    <a:pt x="8964" y="1628"/>
                    <a:pt x="8960" y="1627"/>
                    <a:pt x="8957" y="1627"/>
                  </a:cubicBezTo>
                  <a:close/>
                  <a:moveTo>
                    <a:pt x="954" y="4060"/>
                  </a:moveTo>
                  <a:lnTo>
                    <a:pt x="955" y="4062"/>
                  </a:lnTo>
                  <a:lnTo>
                    <a:pt x="955" y="4060"/>
                  </a:lnTo>
                  <a:close/>
                  <a:moveTo>
                    <a:pt x="4661" y="1932"/>
                  </a:moveTo>
                  <a:cubicBezTo>
                    <a:pt x="4591" y="1932"/>
                    <a:pt x="4521" y="1938"/>
                    <a:pt x="4450" y="1950"/>
                  </a:cubicBezTo>
                  <a:cubicBezTo>
                    <a:pt x="4348" y="1967"/>
                    <a:pt x="4247" y="1999"/>
                    <a:pt x="4150" y="2044"/>
                  </a:cubicBezTo>
                  <a:cubicBezTo>
                    <a:pt x="3969" y="2126"/>
                    <a:pt x="3807" y="2257"/>
                    <a:pt x="3684" y="2421"/>
                  </a:cubicBezTo>
                  <a:cubicBezTo>
                    <a:pt x="3560" y="2586"/>
                    <a:pt x="3480" y="2783"/>
                    <a:pt x="3453" y="2990"/>
                  </a:cubicBezTo>
                  <a:cubicBezTo>
                    <a:pt x="3438" y="3094"/>
                    <a:pt x="3438" y="3203"/>
                    <a:pt x="3453" y="3313"/>
                  </a:cubicBezTo>
                  <a:cubicBezTo>
                    <a:pt x="3467" y="3416"/>
                    <a:pt x="3494" y="3518"/>
                    <a:pt x="3536" y="3617"/>
                  </a:cubicBezTo>
                  <a:cubicBezTo>
                    <a:pt x="3612" y="3804"/>
                    <a:pt x="3740" y="3972"/>
                    <a:pt x="3905" y="4102"/>
                  </a:cubicBezTo>
                  <a:cubicBezTo>
                    <a:pt x="4065" y="4228"/>
                    <a:pt x="4257" y="4311"/>
                    <a:pt x="4465" y="4346"/>
                  </a:cubicBezTo>
                  <a:cubicBezTo>
                    <a:pt x="4527" y="4356"/>
                    <a:pt x="4591" y="4362"/>
                    <a:pt x="4656" y="4362"/>
                  </a:cubicBezTo>
                  <a:cubicBezTo>
                    <a:pt x="4803" y="4362"/>
                    <a:pt x="4949" y="4335"/>
                    <a:pt x="5091" y="4284"/>
                  </a:cubicBezTo>
                  <a:cubicBezTo>
                    <a:pt x="5136" y="4266"/>
                    <a:pt x="5181" y="4246"/>
                    <a:pt x="5226" y="4223"/>
                  </a:cubicBezTo>
                  <a:cubicBezTo>
                    <a:pt x="5250" y="4210"/>
                    <a:pt x="5270" y="4198"/>
                    <a:pt x="5291" y="4186"/>
                  </a:cubicBezTo>
                  <a:lnTo>
                    <a:pt x="5296" y="4183"/>
                  </a:lnTo>
                  <a:cubicBezTo>
                    <a:pt x="5320" y="4169"/>
                    <a:pt x="5341" y="4154"/>
                    <a:pt x="5361" y="4140"/>
                  </a:cubicBezTo>
                  <a:cubicBezTo>
                    <a:pt x="5371" y="4134"/>
                    <a:pt x="5379" y="4127"/>
                    <a:pt x="5387" y="4121"/>
                  </a:cubicBezTo>
                  <a:cubicBezTo>
                    <a:pt x="5417" y="4098"/>
                    <a:pt x="5446" y="4076"/>
                    <a:pt x="5473" y="4050"/>
                  </a:cubicBezTo>
                  <a:cubicBezTo>
                    <a:pt x="5549" y="3983"/>
                    <a:pt x="5616" y="3907"/>
                    <a:pt x="5673" y="3820"/>
                  </a:cubicBezTo>
                  <a:cubicBezTo>
                    <a:pt x="5792" y="3643"/>
                    <a:pt x="5860" y="3438"/>
                    <a:pt x="5875" y="3226"/>
                  </a:cubicBezTo>
                  <a:cubicBezTo>
                    <a:pt x="5889" y="3016"/>
                    <a:pt x="5846" y="2803"/>
                    <a:pt x="5753" y="2613"/>
                  </a:cubicBezTo>
                  <a:cubicBezTo>
                    <a:pt x="5664" y="2429"/>
                    <a:pt x="5526" y="2271"/>
                    <a:pt x="5355" y="2151"/>
                  </a:cubicBezTo>
                  <a:cubicBezTo>
                    <a:pt x="5184" y="2031"/>
                    <a:pt x="4981" y="1958"/>
                    <a:pt x="4772" y="1937"/>
                  </a:cubicBezTo>
                  <a:cubicBezTo>
                    <a:pt x="4736" y="1934"/>
                    <a:pt x="4700" y="1932"/>
                    <a:pt x="4661" y="1932"/>
                  </a:cubicBezTo>
                  <a:close/>
                  <a:moveTo>
                    <a:pt x="4621" y="1399"/>
                  </a:moveTo>
                  <a:cubicBezTo>
                    <a:pt x="4682" y="1399"/>
                    <a:pt x="4743" y="1402"/>
                    <a:pt x="4803" y="1408"/>
                  </a:cubicBezTo>
                  <a:lnTo>
                    <a:pt x="4802" y="1408"/>
                  </a:lnTo>
                  <a:cubicBezTo>
                    <a:pt x="4880" y="1416"/>
                    <a:pt x="4957" y="1428"/>
                    <a:pt x="5034" y="1446"/>
                  </a:cubicBezTo>
                  <a:cubicBezTo>
                    <a:pt x="5187" y="1483"/>
                    <a:pt x="5336" y="1540"/>
                    <a:pt x="5475" y="1616"/>
                  </a:cubicBezTo>
                  <a:cubicBezTo>
                    <a:pt x="5611" y="1691"/>
                    <a:pt x="5737" y="1783"/>
                    <a:pt x="5851" y="1889"/>
                  </a:cubicBezTo>
                  <a:cubicBezTo>
                    <a:pt x="5961" y="1994"/>
                    <a:pt x="6057" y="2113"/>
                    <a:pt x="6138" y="2241"/>
                  </a:cubicBezTo>
                  <a:cubicBezTo>
                    <a:pt x="6218" y="2372"/>
                    <a:pt x="6282" y="2511"/>
                    <a:pt x="6329" y="2656"/>
                  </a:cubicBezTo>
                  <a:cubicBezTo>
                    <a:pt x="6374" y="2810"/>
                    <a:pt x="6401" y="2968"/>
                    <a:pt x="6407" y="3128"/>
                  </a:cubicBezTo>
                  <a:cubicBezTo>
                    <a:pt x="6410" y="3281"/>
                    <a:pt x="6394" y="3435"/>
                    <a:pt x="6361" y="3585"/>
                  </a:cubicBezTo>
                  <a:cubicBezTo>
                    <a:pt x="6322" y="3740"/>
                    <a:pt x="6266" y="3889"/>
                    <a:pt x="6191" y="4030"/>
                  </a:cubicBezTo>
                  <a:cubicBezTo>
                    <a:pt x="6115" y="4164"/>
                    <a:pt x="6023" y="4290"/>
                    <a:pt x="5919" y="4404"/>
                  </a:cubicBezTo>
                  <a:cubicBezTo>
                    <a:pt x="5816" y="4511"/>
                    <a:pt x="5699" y="4605"/>
                    <a:pt x="5574" y="4685"/>
                  </a:cubicBezTo>
                  <a:cubicBezTo>
                    <a:pt x="5445" y="4764"/>
                    <a:pt x="5307" y="4826"/>
                    <a:pt x="5163" y="4872"/>
                  </a:cubicBezTo>
                  <a:cubicBezTo>
                    <a:pt x="5011" y="4917"/>
                    <a:pt x="4855" y="4944"/>
                    <a:pt x="4698" y="4951"/>
                  </a:cubicBezTo>
                  <a:cubicBezTo>
                    <a:pt x="4680" y="4951"/>
                    <a:pt x="4661" y="4951"/>
                    <a:pt x="4643" y="4951"/>
                  </a:cubicBezTo>
                  <a:cubicBezTo>
                    <a:pt x="4501" y="4951"/>
                    <a:pt x="4360" y="4935"/>
                    <a:pt x="4223" y="4903"/>
                  </a:cubicBezTo>
                  <a:cubicBezTo>
                    <a:pt x="4070" y="4864"/>
                    <a:pt x="3923" y="4808"/>
                    <a:pt x="3783" y="4735"/>
                  </a:cubicBezTo>
                  <a:cubicBezTo>
                    <a:pt x="3649" y="4660"/>
                    <a:pt x="3526" y="4570"/>
                    <a:pt x="3414" y="4466"/>
                  </a:cubicBezTo>
                  <a:cubicBezTo>
                    <a:pt x="3305" y="4362"/>
                    <a:pt x="3209" y="4246"/>
                    <a:pt x="3130" y="4119"/>
                  </a:cubicBezTo>
                  <a:cubicBezTo>
                    <a:pt x="3050" y="3988"/>
                    <a:pt x="2987" y="3849"/>
                    <a:pt x="2939" y="3704"/>
                  </a:cubicBezTo>
                  <a:cubicBezTo>
                    <a:pt x="2895" y="3550"/>
                    <a:pt x="2867" y="3392"/>
                    <a:pt x="2861" y="3234"/>
                  </a:cubicBezTo>
                  <a:cubicBezTo>
                    <a:pt x="2858" y="3075"/>
                    <a:pt x="2872" y="2917"/>
                    <a:pt x="2907" y="2763"/>
                  </a:cubicBezTo>
                  <a:cubicBezTo>
                    <a:pt x="2946" y="2612"/>
                    <a:pt x="3002" y="2468"/>
                    <a:pt x="3074" y="2330"/>
                  </a:cubicBezTo>
                  <a:cubicBezTo>
                    <a:pt x="3149" y="2197"/>
                    <a:pt x="3238" y="2073"/>
                    <a:pt x="3342" y="1959"/>
                  </a:cubicBezTo>
                  <a:cubicBezTo>
                    <a:pt x="3448" y="1849"/>
                    <a:pt x="3568" y="1751"/>
                    <a:pt x="3696" y="1670"/>
                  </a:cubicBezTo>
                  <a:cubicBezTo>
                    <a:pt x="3827" y="1590"/>
                    <a:pt x="3966" y="1526"/>
                    <a:pt x="4113" y="1480"/>
                  </a:cubicBezTo>
                  <a:cubicBezTo>
                    <a:pt x="4266" y="1433"/>
                    <a:pt x="4423" y="1408"/>
                    <a:pt x="4583" y="1400"/>
                  </a:cubicBezTo>
                  <a:cubicBezTo>
                    <a:pt x="4595" y="1399"/>
                    <a:pt x="4608" y="1399"/>
                    <a:pt x="4621" y="1399"/>
                  </a:cubicBezTo>
                  <a:close/>
                  <a:moveTo>
                    <a:pt x="4239" y="1264"/>
                  </a:moveTo>
                  <a:lnTo>
                    <a:pt x="4239" y="1264"/>
                  </a:lnTo>
                  <a:cubicBezTo>
                    <a:pt x="4142" y="1285"/>
                    <a:pt x="4044" y="1312"/>
                    <a:pt x="3950" y="1345"/>
                  </a:cubicBezTo>
                  <a:cubicBezTo>
                    <a:pt x="3758" y="1414"/>
                    <a:pt x="3577" y="1518"/>
                    <a:pt x="3417" y="1643"/>
                  </a:cubicBezTo>
                  <a:cubicBezTo>
                    <a:pt x="3337" y="1705"/>
                    <a:pt x="3264" y="1777"/>
                    <a:pt x="3193" y="1851"/>
                  </a:cubicBezTo>
                  <a:cubicBezTo>
                    <a:pt x="3126" y="1922"/>
                    <a:pt x="3066" y="2001"/>
                    <a:pt x="3010" y="2082"/>
                  </a:cubicBezTo>
                  <a:cubicBezTo>
                    <a:pt x="2950" y="2169"/>
                    <a:pt x="2899" y="2260"/>
                    <a:pt x="2855" y="2354"/>
                  </a:cubicBezTo>
                  <a:cubicBezTo>
                    <a:pt x="2811" y="2445"/>
                    <a:pt x="2776" y="2540"/>
                    <a:pt x="2749" y="2636"/>
                  </a:cubicBezTo>
                  <a:cubicBezTo>
                    <a:pt x="2719" y="2736"/>
                    <a:pt x="2698" y="2839"/>
                    <a:pt x="2683" y="2943"/>
                  </a:cubicBezTo>
                  <a:cubicBezTo>
                    <a:pt x="2669" y="3050"/>
                    <a:pt x="2666" y="3157"/>
                    <a:pt x="2671" y="3264"/>
                  </a:cubicBezTo>
                  <a:cubicBezTo>
                    <a:pt x="2679" y="3470"/>
                    <a:pt x="2720" y="3673"/>
                    <a:pt x="2791" y="3868"/>
                  </a:cubicBezTo>
                  <a:cubicBezTo>
                    <a:pt x="2861" y="4058"/>
                    <a:pt x="2965" y="4238"/>
                    <a:pt x="3090" y="4397"/>
                  </a:cubicBezTo>
                  <a:cubicBezTo>
                    <a:pt x="3214" y="4556"/>
                    <a:pt x="3365" y="4693"/>
                    <a:pt x="3529" y="4807"/>
                  </a:cubicBezTo>
                  <a:cubicBezTo>
                    <a:pt x="3616" y="4866"/>
                    <a:pt x="3707" y="4917"/>
                    <a:pt x="3801" y="4962"/>
                  </a:cubicBezTo>
                  <a:cubicBezTo>
                    <a:pt x="3891" y="5005"/>
                    <a:pt x="3985" y="5040"/>
                    <a:pt x="4079" y="5067"/>
                  </a:cubicBezTo>
                  <a:cubicBezTo>
                    <a:pt x="4180" y="5098"/>
                    <a:pt x="4282" y="5118"/>
                    <a:pt x="4385" y="5133"/>
                  </a:cubicBezTo>
                  <a:cubicBezTo>
                    <a:pt x="4465" y="5143"/>
                    <a:pt x="4547" y="5147"/>
                    <a:pt x="4629" y="5147"/>
                  </a:cubicBezTo>
                  <a:cubicBezTo>
                    <a:pt x="4654" y="5147"/>
                    <a:pt x="4679" y="5146"/>
                    <a:pt x="4704" y="5146"/>
                  </a:cubicBezTo>
                  <a:cubicBezTo>
                    <a:pt x="4808" y="5141"/>
                    <a:pt x="4911" y="5130"/>
                    <a:pt x="5013" y="5109"/>
                  </a:cubicBezTo>
                  <a:cubicBezTo>
                    <a:pt x="5115" y="5088"/>
                    <a:pt x="5214" y="5059"/>
                    <a:pt x="5312" y="5024"/>
                  </a:cubicBezTo>
                  <a:cubicBezTo>
                    <a:pt x="5504" y="4955"/>
                    <a:pt x="5683" y="4851"/>
                    <a:pt x="5843" y="4727"/>
                  </a:cubicBezTo>
                  <a:cubicBezTo>
                    <a:pt x="5926" y="4663"/>
                    <a:pt x="6001" y="4589"/>
                    <a:pt x="6073" y="4513"/>
                  </a:cubicBezTo>
                  <a:cubicBezTo>
                    <a:pt x="6142" y="4441"/>
                    <a:pt x="6204" y="4362"/>
                    <a:pt x="6260" y="4279"/>
                  </a:cubicBezTo>
                  <a:cubicBezTo>
                    <a:pt x="6318" y="4194"/>
                    <a:pt x="6367" y="4103"/>
                    <a:pt x="6412" y="4011"/>
                  </a:cubicBezTo>
                  <a:cubicBezTo>
                    <a:pt x="6455" y="3918"/>
                    <a:pt x="6490" y="3822"/>
                    <a:pt x="6519" y="3724"/>
                  </a:cubicBezTo>
                  <a:cubicBezTo>
                    <a:pt x="6548" y="3622"/>
                    <a:pt x="6570" y="3516"/>
                    <a:pt x="6583" y="3409"/>
                  </a:cubicBezTo>
                  <a:cubicBezTo>
                    <a:pt x="6596" y="3302"/>
                    <a:pt x="6597" y="3194"/>
                    <a:pt x="6593" y="3083"/>
                  </a:cubicBezTo>
                  <a:cubicBezTo>
                    <a:pt x="6585" y="2875"/>
                    <a:pt x="6538" y="2671"/>
                    <a:pt x="6465" y="2476"/>
                  </a:cubicBezTo>
                  <a:cubicBezTo>
                    <a:pt x="6393" y="2282"/>
                    <a:pt x="6284" y="2102"/>
                    <a:pt x="6154" y="1942"/>
                  </a:cubicBezTo>
                  <a:cubicBezTo>
                    <a:pt x="6089" y="1862"/>
                    <a:pt x="6015" y="1788"/>
                    <a:pt x="5939" y="1718"/>
                  </a:cubicBezTo>
                  <a:cubicBezTo>
                    <a:pt x="5863" y="1651"/>
                    <a:pt x="5782" y="1590"/>
                    <a:pt x="5697" y="1536"/>
                  </a:cubicBezTo>
                  <a:cubicBezTo>
                    <a:pt x="5525" y="1425"/>
                    <a:pt x="5334" y="1342"/>
                    <a:pt x="5136" y="1289"/>
                  </a:cubicBezTo>
                  <a:cubicBezTo>
                    <a:pt x="5123" y="1286"/>
                    <a:pt x="5110" y="1285"/>
                    <a:pt x="5098" y="1281"/>
                  </a:cubicBezTo>
                  <a:lnTo>
                    <a:pt x="5098" y="1281"/>
                  </a:lnTo>
                  <a:cubicBezTo>
                    <a:pt x="5369" y="1304"/>
                    <a:pt x="5640" y="1345"/>
                    <a:pt x="5903" y="1408"/>
                  </a:cubicBezTo>
                  <a:cubicBezTo>
                    <a:pt x="5900" y="1406"/>
                    <a:pt x="5897" y="1406"/>
                    <a:pt x="5892" y="1404"/>
                  </a:cubicBezTo>
                  <a:lnTo>
                    <a:pt x="5892" y="1404"/>
                  </a:lnTo>
                  <a:lnTo>
                    <a:pt x="5908" y="1408"/>
                  </a:lnTo>
                  <a:cubicBezTo>
                    <a:pt x="5910" y="1409"/>
                    <a:pt x="5912" y="1409"/>
                    <a:pt x="5914" y="1409"/>
                  </a:cubicBezTo>
                  <a:lnTo>
                    <a:pt x="5914" y="1409"/>
                  </a:lnTo>
                  <a:cubicBezTo>
                    <a:pt x="5912" y="1409"/>
                    <a:pt x="5911" y="1409"/>
                    <a:pt x="5910" y="1409"/>
                  </a:cubicBezTo>
                  <a:cubicBezTo>
                    <a:pt x="6274" y="1497"/>
                    <a:pt x="6628" y="1628"/>
                    <a:pt x="6959" y="1806"/>
                  </a:cubicBezTo>
                  <a:cubicBezTo>
                    <a:pt x="7221" y="1951"/>
                    <a:pt x="7467" y="2129"/>
                    <a:pt x="7688" y="2333"/>
                  </a:cubicBezTo>
                  <a:cubicBezTo>
                    <a:pt x="7902" y="2540"/>
                    <a:pt x="8091" y="2771"/>
                    <a:pt x="8249" y="3022"/>
                  </a:cubicBezTo>
                  <a:cubicBezTo>
                    <a:pt x="8289" y="3088"/>
                    <a:pt x="8327" y="3154"/>
                    <a:pt x="8364" y="3221"/>
                  </a:cubicBezTo>
                  <a:cubicBezTo>
                    <a:pt x="8386" y="3262"/>
                    <a:pt x="8407" y="3304"/>
                    <a:pt x="8428" y="3345"/>
                  </a:cubicBezTo>
                  <a:cubicBezTo>
                    <a:pt x="8454" y="3398"/>
                    <a:pt x="8478" y="3451"/>
                    <a:pt x="8506" y="3501"/>
                  </a:cubicBezTo>
                  <a:cubicBezTo>
                    <a:pt x="8436" y="3593"/>
                    <a:pt x="8362" y="3683"/>
                    <a:pt x="8282" y="3768"/>
                  </a:cubicBezTo>
                  <a:cubicBezTo>
                    <a:pt x="8049" y="4012"/>
                    <a:pt x="7782" y="4226"/>
                    <a:pt x="7496" y="4407"/>
                  </a:cubicBezTo>
                  <a:cubicBezTo>
                    <a:pt x="7127" y="4636"/>
                    <a:pt x="6727" y="4810"/>
                    <a:pt x="6313" y="4941"/>
                  </a:cubicBezTo>
                  <a:cubicBezTo>
                    <a:pt x="5752" y="5112"/>
                    <a:pt x="5168" y="5203"/>
                    <a:pt x="4583" y="5224"/>
                  </a:cubicBezTo>
                  <a:cubicBezTo>
                    <a:pt x="4512" y="5226"/>
                    <a:pt x="4442" y="5227"/>
                    <a:pt x="4371" y="5227"/>
                  </a:cubicBezTo>
                  <a:cubicBezTo>
                    <a:pt x="3879" y="5227"/>
                    <a:pt x="3388" y="5177"/>
                    <a:pt x="2909" y="5064"/>
                  </a:cubicBezTo>
                  <a:cubicBezTo>
                    <a:pt x="2501" y="4965"/>
                    <a:pt x="2105" y="4823"/>
                    <a:pt x="1735" y="4624"/>
                  </a:cubicBezTo>
                  <a:cubicBezTo>
                    <a:pt x="1454" y="4469"/>
                    <a:pt x="1190" y="4282"/>
                    <a:pt x="955" y="4062"/>
                  </a:cubicBezTo>
                  <a:lnTo>
                    <a:pt x="955" y="4062"/>
                  </a:lnTo>
                  <a:cubicBezTo>
                    <a:pt x="956" y="4062"/>
                    <a:pt x="956" y="4062"/>
                    <a:pt x="956" y="4063"/>
                  </a:cubicBezTo>
                  <a:lnTo>
                    <a:pt x="956" y="4063"/>
                  </a:lnTo>
                  <a:cubicBezTo>
                    <a:pt x="955" y="4062"/>
                    <a:pt x="954" y="4062"/>
                    <a:pt x="954" y="4062"/>
                  </a:cubicBezTo>
                  <a:cubicBezTo>
                    <a:pt x="950" y="4059"/>
                    <a:pt x="949" y="4055"/>
                    <a:pt x="946" y="4054"/>
                  </a:cubicBezTo>
                  <a:lnTo>
                    <a:pt x="946" y="4054"/>
                  </a:lnTo>
                  <a:cubicBezTo>
                    <a:pt x="949" y="4055"/>
                    <a:pt x="950" y="4059"/>
                    <a:pt x="954" y="4060"/>
                  </a:cubicBezTo>
                  <a:cubicBezTo>
                    <a:pt x="739" y="3857"/>
                    <a:pt x="552" y="3628"/>
                    <a:pt x="396" y="3379"/>
                  </a:cubicBezTo>
                  <a:cubicBezTo>
                    <a:pt x="357" y="3315"/>
                    <a:pt x="320" y="3251"/>
                    <a:pt x="285" y="3186"/>
                  </a:cubicBezTo>
                  <a:cubicBezTo>
                    <a:pt x="282" y="3179"/>
                    <a:pt x="277" y="3174"/>
                    <a:pt x="272" y="3168"/>
                  </a:cubicBezTo>
                  <a:cubicBezTo>
                    <a:pt x="364" y="3053"/>
                    <a:pt x="460" y="2943"/>
                    <a:pt x="560" y="2835"/>
                  </a:cubicBezTo>
                  <a:cubicBezTo>
                    <a:pt x="842" y="2540"/>
                    <a:pt x="1160" y="2282"/>
                    <a:pt x="1505" y="2065"/>
                  </a:cubicBezTo>
                  <a:cubicBezTo>
                    <a:pt x="1886" y="1831"/>
                    <a:pt x="2295" y="1649"/>
                    <a:pt x="2722" y="1518"/>
                  </a:cubicBezTo>
                  <a:cubicBezTo>
                    <a:pt x="3214" y="1368"/>
                    <a:pt x="3726" y="1288"/>
                    <a:pt x="4239" y="1264"/>
                  </a:cubicBezTo>
                  <a:close/>
                  <a:moveTo>
                    <a:pt x="4613" y="1070"/>
                  </a:moveTo>
                  <a:cubicBezTo>
                    <a:pt x="3814" y="1070"/>
                    <a:pt x="3014" y="1208"/>
                    <a:pt x="2274" y="1512"/>
                  </a:cubicBezTo>
                  <a:cubicBezTo>
                    <a:pt x="1884" y="1670"/>
                    <a:pt x="1515" y="1879"/>
                    <a:pt x="1176" y="2130"/>
                  </a:cubicBezTo>
                  <a:cubicBezTo>
                    <a:pt x="834" y="2383"/>
                    <a:pt x="528" y="2685"/>
                    <a:pt x="263" y="3018"/>
                  </a:cubicBezTo>
                  <a:cubicBezTo>
                    <a:pt x="228" y="3062"/>
                    <a:pt x="193" y="3107"/>
                    <a:pt x="157" y="3152"/>
                  </a:cubicBezTo>
                  <a:cubicBezTo>
                    <a:pt x="145" y="3171"/>
                    <a:pt x="146" y="3198"/>
                    <a:pt x="161" y="3214"/>
                  </a:cubicBezTo>
                  <a:cubicBezTo>
                    <a:pt x="161" y="3224"/>
                    <a:pt x="162" y="3232"/>
                    <a:pt x="167" y="3240"/>
                  </a:cubicBezTo>
                  <a:cubicBezTo>
                    <a:pt x="258" y="3414"/>
                    <a:pt x="362" y="3582"/>
                    <a:pt x="482" y="3739"/>
                  </a:cubicBezTo>
                  <a:cubicBezTo>
                    <a:pt x="595" y="3891"/>
                    <a:pt x="722" y="4031"/>
                    <a:pt x="859" y="4162"/>
                  </a:cubicBezTo>
                  <a:cubicBezTo>
                    <a:pt x="995" y="4292"/>
                    <a:pt x="1141" y="4412"/>
                    <a:pt x="1296" y="4522"/>
                  </a:cubicBezTo>
                  <a:cubicBezTo>
                    <a:pt x="1451" y="4631"/>
                    <a:pt x="1614" y="4727"/>
                    <a:pt x="1782" y="4815"/>
                  </a:cubicBezTo>
                  <a:cubicBezTo>
                    <a:pt x="2116" y="4989"/>
                    <a:pt x="2472" y="5120"/>
                    <a:pt x="2837" y="5213"/>
                  </a:cubicBezTo>
                  <a:cubicBezTo>
                    <a:pt x="3211" y="5307"/>
                    <a:pt x="3593" y="5365"/>
                    <a:pt x="3977" y="5387"/>
                  </a:cubicBezTo>
                  <a:cubicBezTo>
                    <a:pt x="4105" y="5395"/>
                    <a:pt x="4233" y="5398"/>
                    <a:pt x="4361" y="5398"/>
                  </a:cubicBezTo>
                  <a:cubicBezTo>
                    <a:pt x="4615" y="5398"/>
                    <a:pt x="4868" y="5384"/>
                    <a:pt x="5118" y="5355"/>
                  </a:cubicBezTo>
                  <a:cubicBezTo>
                    <a:pt x="5545" y="5306"/>
                    <a:pt x="5966" y="5213"/>
                    <a:pt x="6375" y="5080"/>
                  </a:cubicBezTo>
                  <a:cubicBezTo>
                    <a:pt x="6786" y="4946"/>
                    <a:pt x="7182" y="4767"/>
                    <a:pt x="7550" y="4537"/>
                  </a:cubicBezTo>
                  <a:cubicBezTo>
                    <a:pt x="7729" y="4423"/>
                    <a:pt x="7902" y="4295"/>
                    <a:pt x="8062" y="4154"/>
                  </a:cubicBezTo>
                  <a:cubicBezTo>
                    <a:pt x="8169" y="4060"/>
                    <a:pt x="8268" y="3958"/>
                    <a:pt x="8364" y="3852"/>
                  </a:cubicBezTo>
                  <a:cubicBezTo>
                    <a:pt x="8450" y="3760"/>
                    <a:pt x="8605" y="3636"/>
                    <a:pt x="8658" y="3520"/>
                  </a:cubicBezTo>
                  <a:cubicBezTo>
                    <a:pt x="8738" y="3339"/>
                    <a:pt x="8449" y="2971"/>
                    <a:pt x="8351" y="2823"/>
                  </a:cubicBezTo>
                  <a:lnTo>
                    <a:pt x="8351" y="2821"/>
                  </a:lnTo>
                  <a:cubicBezTo>
                    <a:pt x="8244" y="2656"/>
                    <a:pt x="8123" y="2500"/>
                    <a:pt x="7990" y="2354"/>
                  </a:cubicBezTo>
                  <a:cubicBezTo>
                    <a:pt x="7729" y="2071"/>
                    <a:pt x="7422" y="1831"/>
                    <a:pt x="7087" y="1644"/>
                  </a:cubicBezTo>
                  <a:cubicBezTo>
                    <a:pt x="6916" y="1548"/>
                    <a:pt x="6738" y="1467"/>
                    <a:pt x="6556" y="1396"/>
                  </a:cubicBezTo>
                  <a:cubicBezTo>
                    <a:pt x="6375" y="1326"/>
                    <a:pt x="6188" y="1272"/>
                    <a:pt x="5999" y="1225"/>
                  </a:cubicBezTo>
                  <a:cubicBezTo>
                    <a:pt x="5600" y="1129"/>
                    <a:pt x="5190" y="1082"/>
                    <a:pt x="4781" y="1072"/>
                  </a:cubicBezTo>
                  <a:cubicBezTo>
                    <a:pt x="4725" y="1070"/>
                    <a:pt x="4669" y="1070"/>
                    <a:pt x="4613" y="10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7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4" name="Google Shape;7674;p20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7675" name="Google Shape;7675;p20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7676" name="Google Shape;767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7" name="Google Shape;767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8" name="Google Shape;767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9" name="Google Shape;767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0" name="Google Shape;768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1" name="Google Shape;768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2" name="Google Shape;768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3" name="Google Shape;768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4" name="Google Shape;768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5" name="Google Shape;768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6" name="Google Shape;768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7" name="Google Shape;768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8" name="Google Shape;768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9" name="Google Shape;768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0" name="Google Shape;769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91" name="Google Shape;7691;p20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7692" name="Google Shape;769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3" name="Google Shape;769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4" name="Google Shape;769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5" name="Google Shape;769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6" name="Google Shape;769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7" name="Google Shape;769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8" name="Google Shape;769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9" name="Google Shape;769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0" name="Google Shape;770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1" name="Google Shape;770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2" name="Google Shape;770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3" name="Google Shape;770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4" name="Google Shape;770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5" name="Google Shape;770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6" name="Google Shape;770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7" name="Google Shape;7707;p20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7708" name="Google Shape;7708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9" name="Google Shape;7709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0" name="Google Shape;7710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1" name="Google Shape;7711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2" name="Google Shape;7712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3" name="Google Shape;7713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4" name="Google Shape;7714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5" name="Google Shape;7715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6" name="Google Shape;7716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7" name="Google Shape;7717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8" name="Google Shape;7718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9" name="Google Shape;7719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0" name="Google Shape;7720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1" name="Google Shape;7721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2" name="Google Shape;7722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3" name="Google Shape;7723;p20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7724" name="Google Shape;7724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5" name="Google Shape;7725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6" name="Google Shape;7726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7" name="Google Shape;7727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8" name="Google Shape;7728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9" name="Google Shape;7729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0" name="Google Shape;7730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1" name="Google Shape;7731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2" name="Google Shape;7732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3" name="Google Shape;7733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4" name="Google Shape;7734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5" name="Google Shape;7735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6" name="Google Shape;7736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7" name="Google Shape;7737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8" name="Google Shape;7738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9" name="Google Shape;7739;p20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7740" name="Google Shape;7740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1" name="Google Shape;7741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2" name="Google Shape;7742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3" name="Google Shape;7743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4" name="Google Shape;7744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5" name="Google Shape;7745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6" name="Google Shape;7746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7" name="Google Shape;7747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8" name="Google Shape;7748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9" name="Google Shape;7749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0" name="Google Shape;7750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1" name="Google Shape;7751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2" name="Google Shape;7752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3" name="Google Shape;7753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4" name="Google Shape;7754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55" name="Google Shape;7755;p20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7756" name="Google Shape;775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7" name="Google Shape;775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8" name="Google Shape;775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9" name="Google Shape;775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0" name="Google Shape;776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1" name="Google Shape;776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2" name="Google Shape;776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3" name="Google Shape;776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4" name="Google Shape;776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5" name="Google Shape;776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6" name="Google Shape;776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7" name="Google Shape;776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8" name="Google Shape;776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9" name="Google Shape;776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0" name="Google Shape;777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1" name="Google Shape;7771;p20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7772" name="Google Shape;777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3" name="Google Shape;777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4" name="Google Shape;777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5" name="Google Shape;777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6" name="Google Shape;777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7" name="Google Shape;777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8" name="Google Shape;777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9" name="Google Shape;777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0" name="Google Shape;778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1" name="Google Shape;778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2" name="Google Shape;778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3" name="Google Shape;778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4" name="Google Shape;778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5" name="Google Shape;778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6" name="Google Shape;778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7" name="Google Shape;7787;p20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7788" name="Google Shape;7788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9" name="Google Shape;7789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0" name="Google Shape;7790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1" name="Google Shape;7791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2" name="Google Shape;7792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3" name="Google Shape;7793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4" name="Google Shape;7794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5" name="Google Shape;7795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6" name="Google Shape;7796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7" name="Google Shape;7797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8" name="Google Shape;7798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9" name="Google Shape;7799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0" name="Google Shape;7800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1" name="Google Shape;7801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2" name="Google Shape;7802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03" name="Google Shape;7803;p20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7804" name="Google Shape;7804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5" name="Google Shape;7805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6" name="Google Shape;7806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7" name="Google Shape;7807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8" name="Google Shape;7808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9" name="Google Shape;7809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0" name="Google Shape;7810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1" name="Google Shape;7811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2" name="Google Shape;7812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3" name="Google Shape;7813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4" name="Google Shape;7814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5" name="Google Shape;7815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6" name="Google Shape;7816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7" name="Google Shape;7817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8" name="Google Shape;7818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19" name="Google Shape;7819;p20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7820" name="Google Shape;7820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1" name="Google Shape;7821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2" name="Google Shape;7822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3" name="Google Shape;7823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4" name="Google Shape;7824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5" name="Google Shape;7825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6" name="Google Shape;7826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7" name="Google Shape;7827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8" name="Google Shape;7828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9" name="Google Shape;7829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0" name="Google Shape;7830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1" name="Google Shape;7831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2" name="Google Shape;7832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3" name="Google Shape;7833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4" name="Google Shape;7834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35" name="Google Shape;7835;p20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7836" name="Google Shape;783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7" name="Google Shape;783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8" name="Google Shape;783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9" name="Google Shape;783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0" name="Google Shape;784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1" name="Google Shape;784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2" name="Google Shape;784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3" name="Google Shape;784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4" name="Google Shape;784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5" name="Google Shape;784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6" name="Google Shape;784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7" name="Google Shape;784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8" name="Google Shape;784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9" name="Google Shape;784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0" name="Google Shape;785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51" name="Google Shape;7851;p20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7852" name="Google Shape;785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3" name="Google Shape;785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4" name="Google Shape;785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5" name="Google Shape;785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6" name="Google Shape;785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7" name="Google Shape;785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8" name="Google Shape;785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9" name="Google Shape;785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0" name="Google Shape;786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1" name="Google Shape;786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2" name="Google Shape;786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3" name="Google Shape;786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4" name="Google Shape;786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5" name="Google Shape;786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6" name="Google Shape;786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67" name="Google Shape;7867;p20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7868" name="Google Shape;7868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9" name="Google Shape;7869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0" name="Google Shape;7870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1" name="Google Shape;7871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2" name="Google Shape;7872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3" name="Google Shape;7873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4" name="Google Shape;7874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5" name="Google Shape;7875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6" name="Google Shape;7876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7" name="Google Shape;7877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8" name="Google Shape;7878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9" name="Google Shape;7879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0" name="Google Shape;7880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1" name="Google Shape;7881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2" name="Google Shape;7882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83" name="Google Shape;7883;p20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7884" name="Google Shape;7884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5" name="Google Shape;7885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6" name="Google Shape;7886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7" name="Google Shape;7887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8" name="Google Shape;7888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9" name="Google Shape;7889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0" name="Google Shape;7890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1" name="Google Shape;7891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2" name="Google Shape;7892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3" name="Google Shape;7893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4" name="Google Shape;7894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5" name="Google Shape;7895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6" name="Google Shape;7896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7" name="Google Shape;7897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8" name="Google Shape;7898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99" name="Google Shape;7899;p20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7900" name="Google Shape;7900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1" name="Google Shape;7901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2" name="Google Shape;7902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3" name="Google Shape;7903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4" name="Google Shape;7904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5" name="Google Shape;7905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6" name="Google Shape;7906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7" name="Google Shape;7907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8" name="Google Shape;7908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9" name="Google Shape;7909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0" name="Google Shape;7910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1" name="Google Shape;7911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2" name="Google Shape;7912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3" name="Google Shape;7913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4" name="Google Shape;7914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15" name="Google Shape;7915;p20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7916" name="Google Shape;791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7" name="Google Shape;791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8" name="Google Shape;791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9" name="Google Shape;791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0" name="Google Shape;792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1" name="Google Shape;792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2" name="Google Shape;792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3" name="Google Shape;792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4" name="Google Shape;792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5" name="Google Shape;792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6" name="Google Shape;792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7" name="Google Shape;792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8" name="Google Shape;792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9" name="Google Shape;792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0" name="Google Shape;793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1" name="Google Shape;7931;p20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7932" name="Google Shape;793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3" name="Google Shape;793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4" name="Google Shape;793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5" name="Google Shape;793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6" name="Google Shape;793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7" name="Google Shape;793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8" name="Google Shape;793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9" name="Google Shape;793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0" name="Google Shape;794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1" name="Google Shape;794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2" name="Google Shape;794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3" name="Google Shape;794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4" name="Google Shape;794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5" name="Google Shape;794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6" name="Google Shape;794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47" name="Google Shape;7947;p20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7948" name="Google Shape;7948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9" name="Google Shape;7949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0" name="Google Shape;7950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1" name="Google Shape;7951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2" name="Google Shape;7952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3" name="Google Shape;7953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4" name="Google Shape;7954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5" name="Google Shape;7955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6" name="Google Shape;7956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7" name="Google Shape;7957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8" name="Google Shape;7958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9" name="Google Shape;7959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0" name="Google Shape;7960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1" name="Google Shape;7961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2" name="Google Shape;7962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63" name="Google Shape;7963;p20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7964" name="Google Shape;7964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5" name="Google Shape;7965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6" name="Google Shape;7966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7" name="Google Shape;7967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8" name="Google Shape;7968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9" name="Google Shape;7969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0" name="Google Shape;7970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1" name="Google Shape;7971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2" name="Google Shape;7972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3" name="Google Shape;7973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4" name="Google Shape;7974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5" name="Google Shape;7975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6" name="Google Shape;7976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7" name="Google Shape;7977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8" name="Google Shape;7978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79" name="Google Shape;7979;p20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7980" name="Google Shape;7980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1" name="Google Shape;7981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2" name="Google Shape;7982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3" name="Google Shape;7983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4" name="Google Shape;7984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5" name="Google Shape;7985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6" name="Google Shape;7986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7" name="Google Shape;7987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8" name="Google Shape;7988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9" name="Google Shape;7989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0" name="Google Shape;7990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1" name="Google Shape;7991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2" name="Google Shape;7992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3" name="Google Shape;7993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4" name="Google Shape;7994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5" name="Google Shape;7995;p20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7996" name="Google Shape;799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7" name="Google Shape;799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8" name="Google Shape;799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9" name="Google Shape;799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0" name="Google Shape;800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1" name="Google Shape;800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2" name="Google Shape;800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3" name="Google Shape;800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4" name="Google Shape;800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5" name="Google Shape;800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6" name="Google Shape;800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7" name="Google Shape;800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8" name="Google Shape;800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9" name="Google Shape;800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0" name="Google Shape;801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11" name="Google Shape;8011;p20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8012" name="Google Shape;801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3" name="Google Shape;801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4" name="Google Shape;801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5" name="Google Shape;801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6" name="Google Shape;801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7" name="Google Shape;801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8" name="Google Shape;801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9" name="Google Shape;801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0" name="Google Shape;802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1" name="Google Shape;802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2" name="Google Shape;802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3" name="Google Shape;802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4" name="Google Shape;802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5" name="Google Shape;802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6" name="Google Shape;802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27" name="Google Shape;8027;p20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8028" name="Google Shape;8028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9" name="Google Shape;8029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0" name="Google Shape;8030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1" name="Google Shape;8031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2" name="Google Shape;8032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3" name="Google Shape;8033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4" name="Google Shape;8034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5" name="Google Shape;8035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6" name="Google Shape;8036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7" name="Google Shape;8037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8" name="Google Shape;8038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9" name="Google Shape;8039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0" name="Google Shape;8040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1" name="Google Shape;8041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2" name="Google Shape;8042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43" name="Google Shape;8043;p20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8044" name="Google Shape;8044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5" name="Google Shape;8045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6" name="Google Shape;8046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7" name="Google Shape;8047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8" name="Google Shape;8048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9" name="Google Shape;8049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0" name="Google Shape;8050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1" name="Google Shape;8051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2" name="Google Shape;8052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3" name="Google Shape;8053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4" name="Google Shape;8054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5" name="Google Shape;8055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6" name="Google Shape;8056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7" name="Google Shape;8057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8" name="Google Shape;8058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59" name="Google Shape;8059;p20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8060" name="Google Shape;8060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1" name="Google Shape;8061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2" name="Google Shape;8062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3" name="Google Shape;8063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4" name="Google Shape;8064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5" name="Google Shape;8065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6" name="Google Shape;8066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7" name="Google Shape;8067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8" name="Google Shape;8068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9" name="Google Shape;8069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0" name="Google Shape;8070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1" name="Google Shape;8071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2" name="Google Shape;8072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3" name="Google Shape;8073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4" name="Google Shape;8074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75" name="Google Shape;8075;p20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8076" name="Google Shape;8076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7" name="Google Shape;8077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8" name="Google Shape;8078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9" name="Google Shape;8079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0" name="Google Shape;8080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1" name="Google Shape;8081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2" name="Google Shape;8082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3" name="Google Shape;8083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4" name="Google Shape;8084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5" name="Google Shape;8085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6" name="Google Shape;8086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7" name="Google Shape;8087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8" name="Google Shape;8088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9" name="Google Shape;8089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0" name="Google Shape;8090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1" name="Google Shape;8091;p20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8092" name="Google Shape;8092;p20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3" name="Google Shape;8093;p20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4" name="Google Shape;8094;p20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5" name="Google Shape;8095;p20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6" name="Google Shape;8096;p20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7" name="Google Shape;8097;p20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8" name="Google Shape;8098;p20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9" name="Google Shape;8099;p20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0" name="Google Shape;8100;p20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1" name="Google Shape;8101;p20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2" name="Google Shape;8102;p20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3" name="Google Shape;8103;p20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4" name="Google Shape;8104;p20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5" name="Google Shape;8105;p20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6" name="Google Shape;8106;p20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107" name="Google Shape;8107;p20"/>
          <p:cNvSpPr/>
          <p:nvPr/>
        </p:nvSpPr>
        <p:spPr>
          <a:xfrm rot="9900000">
            <a:off x="7181748" y="-861939"/>
            <a:ext cx="3971833" cy="2793879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8" name="Google Shape;8108;p20"/>
          <p:cNvSpPr/>
          <p:nvPr/>
        </p:nvSpPr>
        <p:spPr>
          <a:xfrm>
            <a:off x="-1905750" y="3424438"/>
            <a:ext cx="3971831" cy="2793878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09" name="Google Shape;8109;p20"/>
          <p:cNvGrpSpPr/>
          <p:nvPr/>
        </p:nvGrpSpPr>
        <p:grpSpPr>
          <a:xfrm>
            <a:off x="7506535" y="667718"/>
            <a:ext cx="1723191" cy="1777697"/>
            <a:chOff x="2493091" y="-1316503"/>
            <a:chExt cx="770692" cy="795070"/>
          </a:xfrm>
        </p:grpSpPr>
        <p:sp>
          <p:nvSpPr>
            <p:cNvPr id="8110" name="Google Shape;8110;p20"/>
            <p:cNvSpPr/>
            <p:nvPr/>
          </p:nvSpPr>
          <p:spPr>
            <a:xfrm>
              <a:off x="2496665" y="-1307649"/>
              <a:ext cx="759864" cy="777894"/>
            </a:xfrm>
            <a:custGeom>
              <a:avLst/>
              <a:gdLst/>
              <a:ahLst/>
              <a:cxnLst/>
              <a:rect l="l" t="t" r="r" b="b"/>
              <a:pathLst>
                <a:path w="14245" h="14583" extrusionOk="0">
                  <a:moveTo>
                    <a:pt x="6358" y="11147"/>
                  </a:moveTo>
                  <a:lnTo>
                    <a:pt x="6358" y="11147"/>
                  </a:lnTo>
                  <a:cubicBezTo>
                    <a:pt x="6380" y="11154"/>
                    <a:pt x="6402" y="11154"/>
                    <a:pt x="6423" y="11155"/>
                  </a:cubicBezTo>
                  <a:cubicBezTo>
                    <a:pt x="6422" y="11157"/>
                    <a:pt x="6422" y="11162"/>
                    <a:pt x="6425" y="11168"/>
                  </a:cubicBezTo>
                  <a:lnTo>
                    <a:pt x="6407" y="11163"/>
                  </a:lnTo>
                  <a:lnTo>
                    <a:pt x="6358" y="11147"/>
                  </a:lnTo>
                  <a:close/>
                  <a:moveTo>
                    <a:pt x="8455" y="11154"/>
                  </a:moveTo>
                  <a:lnTo>
                    <a:pt x="8409" y="11170"/>
                  </a:lnTo>
                  <a:lnTo>
                    <a:pt x="8366" y="11189"/>
                  </a:lnTo>
                  <a:cubicBezTo>
                    <a:pt x="8342" y="11199"/>
                    <a:pt x="8313" y="11208"/>
                    <a:pt x="8267" y="11223"/>
                  </a:cubicBezTo>
                  <a:lnTo>
                    <a:pt x="8257" y="11226"/>
                  </a:lnTo>
                  <a:cubicBezTo>
                    <a:pt x="8252" y="11227"/>
                    <a:pt x="8247" y="11229"/>
                    <a:pt x="8243" y="11232"/>
                  </a:cubicBezTo>
                  <a:lnTo>
                    <a:pt x="8204" y="11218"/>
                  </a:lnTo>
                  <a:lnTo>
                    <a:pt x="8193" y="11213"/>
                  </a:lnTo>
                  <a:cubicBezTo>
                    <a:pt x="8260" y="11207"/>
                    <a:pt x="8345" y="11187"/>
                    <a:pt x="8444" y="11157"/>
                  </a:cubicBezTo>
                  <a:lnTo>
                    <a:pt x="8455" y="11154"/>
                  </a:lnTo>
                  <a:close/>
                  <a:moveTo>
                    <a:pt x="7774" y="1"/>
                  </a:moveTo>
                  <a:cubicBezTo>
                    <a:pt x="7651" y="1"/>
                    <a:pt x="7520" y="17"/>
                    <a:pt x="7387" y="50"/>
                  </a:cubicBezTo>
                  <a:cubicBezTo>
                    <a:pt x="7365" y="57"/>
                    <a:pt x="7342" y="63"/>
                    <a:pt x="7320" y="69"/>
                  </a:cubicBezTo>
                  <a:cubicBezTo>
                    <a:pt x="7229" y="98"/>
                    <a:pt x="7133" y="138"/>
                    <a:pt x="7039" y="188"/>
                  </a:cubicBezTo>
                  <a:cubicBezTo>
                    <a:pt x="6941" y="240"/>
                    <a:pt x="6840" y="309"/>
                    <a:pt x="6733" y="399"/>
                  </a:cubicBezTo>
                  <a:cubicBezTo>
                    <a:pt x="6649" y="471"/>
                    <a:pt x="6567" y="555"/>
                    <a:pt x="6489" y="655"/>
                  </a:cubicBezTo>
                  <a:cubicBezTo>
                    <a:pt x="6409" y="755"/>
                    <a:pt x="6342" y="859"/>
                    <a:pt x="6282" y="970"/>
                  </a:cubicBezTo>
                  <a:cubicBezTo>
                    <a:pt x="6225" y="1078"/>
                    <a:pt x="6175" y="1195"/>
                    <a:pt x="6135" y="1316"/>
                  </a:cubicBezTo>
                  <a:cubicBezTo>
                    <a:pt x="6091" y="1454"/>
                    <a:pt x="6067" y="1595"/>
                    <a:pt x="6051" y="1702"/>
                  </a:cubicBezTo>
                  <a:cubicBezTo>
                    <a:pt x="6033" y="1826"/>
                    <a:pt x="6028" y="1962"/>
                    <a:pt x="6038" y="2101"/>
                  </a:cubicBezTo>
                  <a:cubicBezTo>
                    <a:pt x="6047" y="2247"/>
                    <a:pt x="6071" y="2384"/>
                    <a:pt x="6113" y="2512"/>
                  </a:cubicBezTo>
                  <a:cubicBezTo>
                    <a:pt x="6151" y="2637"/>
                    <a:pt x="6210" y="2762"/>
                    <a:pt x="6286" y="2885"/>
                  </a:cubicBezTo>
                  <a:cubicBezTo>
                    <a:pt x="6367" y="3016"/>
                    <a:pt x="6469" y="3133"/>
                    <a:pt x="6548" y="3219"/>
                  </a:cubicBezTo>
                  <a:cubicBezTo>
                    <a:pt x="6565" y="3238"/>
                    <a:pt x="6583" y="3257"/>
                    <a:pt x="6601" y="3277"/>
                  </a:cubicBezTo>
                  <a:lnTo>
                    <a:pt x="6613" y="3289"/>
                  </a:lnTo>
                  <a:lnTo>
                    <a:pt x="6617" y="3294"/>
                  </a:lnTo>
                  <a:lnTo>
                    <a:pt x="6621" y="3297"/>
                  </a:lnTo>
                  <a:cubicBezTo>
                    <a:pt x="6645" y="3323"/>
                    <a:pt x="6669" y="3349"/>
                    <a:pt x="6693" y="3376"/>
                  </a:cubicBezTo>
                  <a:cubicBezTo>
                    <a:pt x="6738" y="3427"/>
                    <a:pt x="6778" y="3478"/>
                    <a:pt x="6810" y="3520"/>
                  </a:cubicBezTo>
                  <a:lnTo>
                    <a:pt x="6842" y="3563"/>
                  </a:lnTo>
                  <a:lnTo>
                    <a:pt x="6852" y="3574"/>
                  </a:lnTo>
                  <a:lnTo>
                    <a:pt x="6888" y="3624"/>
                  </a:lnTo>
                  <a:cubicBezTo>
                    <a:pt x="6791" y="3630"/>
                    <a:pt x="6684" y="3641"/>
                    <a:pt x="6569" y="3660"/>
                  </a:cubicBezTo>
                  <a:cubicBezTo>
                    <a:pt x="6386" y="3689"/>
                    <a:pt x="6214" y="3731"/>
                    <a:pt x="6054" y="3780"/>
                  </a:cubicBezTo>
                  <a:cubicBezTo>
                    <a:pt x="5972" y="3804"/>
                    <a:pt x="5891" y="3833"/>
                    <a:pt x="5809" y="3865"/>
                  </a:cubicBezTo>
                  <a:cubicBezTo>
                    <a:pt x="5814" y="3849"/>
                    <a:pt x="5816" y="3831"/>
                    <a:pt x="5819" y="3814"/>
                  </a:cubicBezTo>
                  <a:lnTo>
                    <a:pt x="5840" y="3691"/>
                  </a:lnTo>
                  <a:cubicBezTo>
                    <a:pt x="5859" y="3577"/>
                    <a:pt x="5876" y="3464"/>
                    <a:pt x="5894" y="3349"/>
                  </a:cubicBezTo>
                  <a:cubicBezTo>
                    <a:pt x="5943" y="3016"/>
                    <a:pt x="5971" y="2735"/>
                    <a:pt x="5943" y="2447"/>
                  </a:cubicBezTo>
                  <a:cubicBezTo>
                    <a:pt x="5929" y="2290"/>
                    <a:pt x="5897" y="2140"/>
                    <a:pt x="5851" y="2001"/>
                  </a:cubicBezTo>
                  <a:cubicBezTo>
                    <a:pt x="5798" y="1849"/>
                    <a:pt x="5726" y="1700"/>
                    <a:pt x="5635" y="1563"/>
                  </a:cubicBezTo>
                  <a:cubicBezTo>
                    <a:pt x="5558" y="1449"/>
                    <a:pt x="5478" y="1356"/>
                    <a:pt x="5389" y="1280"/>
                  </a:cubicBezTo>
                  <a:cubicBezTo>
                    <a:pt x="5299" y="1205"/>
                    <a:pt x="5203" y="1142"/>
                    <a:pt x="5101" y="1096"/>
                  </a:cubicBezTo>
                  <a:cubicBezTo>
                    <a:pt x="4920" y="1013"/>
                    <a:pt x="4721" y="970"/>
                    <a:pt x="4521" y="970"/>
                  </a:cubicBezTo>
                  <a:cubicBezTo>
                    <a:pt x="4494" y="970"/>
                    <a:pt x="4467" y="971"/>
                    <a:pt x="4441" y="973"/>
                  </a:cubicBezTo>
                  <a:cubicBezTo>
                    <a:pt x="4314" y="981"/>
                    <a:pt x="4188" y="1003"/>
                    <a:pt x="4068" y="1040"/>
                  </a:cubicBezTo>
                  <a:cubicBezTo>
                    <a:pt x="3971" y="1070"/>
                    <a:pt x="3875" y="1112"/>
                    <a:pt x="3782" y="1161"/>
                  </a:cubicBezTo>
                  <a:cubicBezTo>
                    <a:pt x="3686" y="1214"/>
                    <a:pt x="3590" y="1281"/>
                    <a:pt x="3501" y="1364"/>
                  </a:cubicBezTo>
                  <a:cubicBezTo>
                    <a:pt x="3419" y="1436"/>
                    <a:pt x="3344" y="1526"/>
                    <a:pt x="3269" y="1636"/>
                  </a:cubicBezTo>
                  <a:cubicBezTo>
                    <a:pt x="3205" y="1731"/>
                    <a:pt x="3150" y="1841"/>
                    <a:pt x="3101" y="1972"/>
                  </a:cubicBezTo>
                  <a:cubicBezTo>
                    <a:pt x="3062" y="2076"/>
                    <a:pt x="3035" y="2191"/>
                    <a:pt x="3018" y="2325"/>
                  </a:cubicBezTo>
                  <a:cubicBezTo>
                    <a:pt x="2987" y="2543"/>
                    <a:pt x="3008" y="2784"/>
                    <a:pt x="3077" y="3022"/>
                  </a:cubicBezTo>
                  <a:cubicBezTo>
                    <a:pt x="3141" y="3248"/>
                    <a:pt x="3248" y="3460"/>
                    <a:pt x="3395" y="3657"/>
                  </a:cubicBezTo>
                  <a:cubicBezTo>
                    <a:pt x="3467" y="3753"/>
                    <a:pt x="3547" y="3843"/>
                    <a:pt x="3636" y="3926"/>
                  </a:cubicBezTo>
                  <a:cubicBezTo>
                    <a:pt x="3740" y="4022"/>
                    <a:pt x="3843" y="4098"/>
                    <a:pt x="3947" y="4156"/>
                  </a:cubicBezTo>
                  <a:cubicBezTo>
                    <a:pt x="4158" y="4271"/>
                    <a:pt x="4394" y="4311"/>
                    <a:pt x="4624" y="4349"/>
                  </a:cubicBezTo>
                  <a:lnTo>
                    <a:pt x="4709" y="4365"/>
                  </a:lnTo>
                  <a:cubicBezTo>
                    <a:pt x="4783" y="4378"/>
                    <a:pt x="4834" y="4388"/>
                    <a:pt x="4880" y="4399"/>
                  </a:cubicBezTo>
                  <a:cubicBezTo>
                    <a:pt x="4757" y="4493"/>
                    <a:pt x="4631" y="4605"/>
                    <a:pt x="4509" y="4728"/>
                  </a:cubicBezTo>
                  <a:cubicBezTo>
                    <a:pt x="4396" y="4845"/>
                    <a:pt x="4286" y="4971"/>
                    <a:pt x="4183" y="5107"/>
                  </a:cubicBezTo>
                  <a:cubicBezTo>
                    <a:pt x="4145" y="5003"/>
                    <a:pt x="4095" y="4895"/>
                    <a:pt x="4035" y="4783"/>
                  </a:cubicBezTo>
                  <a:cubicBezTo>
                    <a:pt x="3966" y="4655"/>
                    <a:pt x="3891" y="4535"/>
                    <a:pt x="3819" y="4425"/>
                  </a:cubicBezTo>
                  <a:cubicBezTo>
                    <a:pt x="3753" y="4322"/>
                    <a:pt x="3681" y="4225"/>
                    <a:pt x="3604" y="4134"/>
                  </a:cubicBezTo>
                  <a:cubicBezTo>
                    <a:pt x="3456" y="3954"/>
                    <a:pt x="3277" y="3791"/>
                    <a:pt x="3069" y="3648"/>
                  </a:cubicBezTo>
                  <a:cubicBezTo>
                    <a:pt x="2867" y="3507"/>
                    <a:pt x="2644" y="3401"/>
                    <a:pt x="2423" y="3341"/>
                  </a:cubicBezTo>
                  <a:cubicBezTo>
                    <a:pt x="2308" y="3310"/>
                    <a:pt x="2188" y="3291"/>
                    <a:pt x="2068" y="3286"/>
                  </a:cubicBezTo>
                  <a:cubicBezTo>
                    <a:pt x="2050" y="3285"/>
                    <a:pt x="2031" y="3285"/>
                    <a:pt x="2012" y="3285"/>
                  </a:cubicBezTo>
                  <a:cubicBezTo>
                    <a:pt x="1917" y="3285"/>
                    <a:pt x="1816" y="3295"/>
                    <a:pt x="1708" y="3317"/>
                  </a:cubicBezTo>
                  <a:cubicBezTo>
                    <a:pt x="1649" y="3328"/>
                    <a:pt x="1595" y="3342"/>
                    <a:pt x="1544" y="3357"/>
                  </a:cubicBezTo>
                  <a:cubicBezTo>
                    <a:pt x="1384" y="3408"/>
                    <a:pt x="1237" y="3481"/>
                    <a:pt x="1109" y="3576"/>
                  </a:cubicBezTo>
                  <a:cubicBezTo>
                    <a:pt x="1021" y="3641"/>
                    <a:pt x="946" y="3711"/>
                    <a:pt x="880" y="3787"/>
                  </a:cubicBezTo>
                  <a:cubicBezTo>
                    <a:pt x="810" y="3870"/>
                    <a:pt x="751" y="3958"/>
                    <a:pt x="703" y="4049"/>
                  </a:cubicBezTo>
                  <a:cubicBezTo>
                    <a:pt x="611" y="4226"/>
                    <a:pt x="556" y="4428"/>
                    <a:pt x="540" y="4645"/>
                  </a:cubicBezTo>
                  <a:cubicBezTo>
                    <a:pt x="524" y="4847"/>
                    <a:pt x="549" y="5067"/>
                    <a:pt x="615" y="5281"/>
                  </a:cubicBezTo>
                  <a:cubicBezTo>
                    <a:pt x="672" y="5478"/>
                    <a:pt x="767" y="5673"/>
                    <a:pt x="893" y="5865"/>
                  </a:cubicBezTo>
                  <a:cubicBezTo>
                    <a:pt x="1024" y="6063"/>
                    <a:pt x="1173" y="6231"/>
                    <a:pt x="1334" y="6369"/>
                  </a:cubicBezTo>
                  <a:cubicBezTo>
                    <a:pt x="1518" y="6525"/>
                    <a:pt x="1711" y="6631"/>
                    <a:pt x="1907" y="6682"/>
                  </a:cubicBezTo>
                  <a:cubicBezTo>
                    <a:pt x="1991" y="6704"/>
                    <a:pt x="2078" y="6715"/>
                    <a:pt x="2166" y="6715"/>
                  </a:cubicBezTo>
                  <a:cubicBezTo>
                    <a:pt x="2191" y="6715"/>
                    <a:pt x="2217" y="6714"/>
                    <a:pt x="2242" y="6712"/>
                  </a:cubicBezTo>
                  <a:cubicBezTo>
                    <a:pt x="2313" y="6708"/>
                    <a:pt x="2383" y="6696"/>
                    <a:pt x="2456" y="6679"/>
                  </a:cubicBezTo>
                  <a:cubicBezTo>
                    <a:pt x="2469" y="6679"/>
                    <a:pt x="2480" y="6680"/>
                    <a:pt x="2493" y="6680"/>
                  </a:cubicBezTo>
                  <a:cubicBezTo>
                    <a:pt x="2499" y="6681"/>
                    <a:pt x="2505" y="6681"/>
                    <a:pt x="2511" y="6681"/>
                  </a:cubicBezTo>
                  <a:cubicBezTo>
                    <a:pt x="2572" y="6681"/>
                    <a:pt x="2635" y="6673"/>
                    <a:pt x="2696" y="6663"/>
                  </a:cubicBezTo>
                  <a:cubicBezTo>
                    <a:pt x="2767" y="6650"/>
                    <a:pt x="2835" y="6631"/>
                    <a:pt x="2904" y="6610"/>
                  </a:cubicBezTo>
                  <a:cubicBezTo>
                    <a:pt x="3056" y="6562"/>
                    <a:pt x="3202" y="6493"/>
                    <a:pt x="3342" y="6417"/>
                  </a:cubicBezTo>
                  <a:cubicBezTo>
                    <a:pt x="3424" y="6372"/>
                    <a:pt x="3504" y="6324"/>
                    <a:pt x="3582" y="6273"/>
                  </a:cubicBezTo>
                  <a:lnTo>
                    <a:pt x="3582" y="6273"/>
                  </a:lnTo>
                  <a:cubicBezTo>
                    <a:pt x="3534" y="6417"/>
                    <a:pt x="3494" y="6567"/>
                    <a:pt x="3465" y="6720"/>
                  </a:cubicBezTo>
                  <a:cubicBezTo>
                    <a:pt x="3409" y="7007"/>
                    <a:pt x="3385" y="7298"/>
                    <a:pt x="3395" y="7587"/>
                  </a:cubicBezTo>
                  <a:cubicBezTo>
                    <a:pt x="3382" y="7561"/>
                    <a:pt x="3361" y="7534"/>
                    <a:pt x="3323" y="7491"/>
                  </a:cubicBezTo>
                  <a:cubicBezTo>
                    <a:pt x="3256" y="7416"/>
                    <a:pt x="3179" y="7342"/>
                    <a:pt x="3094" y="7274"/>
                  </a:cubicBezTo>
                  <a:cubicBezTo>
                    <a:pt x="3006" y="7202"/>
                    <a:pt x="2915" y="7138"/>
                    <a:pt x="2821" y="7082"/>
                  </a:cubicBezTo>
                  <a:cubicBezTo>
                    <a:pt x="2735" y="7031"/>
                    <a:pt x="2637" y="6984"/>
                    <a:pt x="2522" y="6939"/>
                  </a:cubicBezTo>
                  <a:cubicBezTo>
                    <a:pt x="2335" y="6864"/>
                    <a:pt x="2129" y="6820"/>
                    <a:pt x="1907" y="6805"/>
                  </a:cubicBezTo>
                  <a:cubicBezTo>
                    <a:pt x="1862" y="6802"/>
                    <a:pt x="1817" y="6801"/>
                    <a:pt x="1773" y="6801"/>
                  </a:cubicBezTo>
                  <a:cubicBezTo>
                    <a:pt x="1609" y="6801"/>
                    <a:pt x="1446" y="6821"/>
                    <a:pt x="1286" y="6863"/>
                  </a:cubicBezTo>
                  <a:cubicBezTo>
                    <a:pt x="1261" y="6869"/>
                    <a:pt x="1237" y="6877"/>
                    <a:pt x="1213" y="6885"/>
                  </a:cubicBezTo>
                  <a:cubicBezTo>
                    <a:pt x="819" y="7007"/>
                    <a:pt x="469" y="7274"/>
                    <a:pt x="226" y="7635"/>
                  </a:cubicBezTo>
                  <a:cubicBezTo>
                    <a:pt x="173" y="7713"/>
                    <a:pt x="129" y="7803"/>
                    <a:pt x="90" y="7900"/>
                  </a:cubicBezTo>
                  <a:cubicBezTo>
                    <a:pt x="60" y="7980"/>
                    <a:pt x="39" y="8070"/>
                    <a:pt x="25" y="8179"/>
                  </a:cubicBezTo>
                  <a:cubicBezTo>
                    <a:pt x="1" y="8348"/>
                    <a:pt x="17" y="8535"/>
                    <a:pt x="71" y="8719"/>
                  </a:cubicBezTo>
                  <a:cubicBezTo>
                    <a:pt x="173" y="9069"/>
                    <a:pt x="407" y="9384"/>
                    <a:pt x="728" y="9606"/>
                  </a:cubicBezTo>
                  <a:cubicBezTo>
                    <a:pt x="878" y="9710"/>
                    <a:pt x="1054" y="9790"/>
                    <a:pt x="1233" y="9835"/>
                  </a:cubicBezTo>
                  <a:cubicBezTo>
                    <a:pt x="1328" y="9859"/>
                    <a:pt x="1428" y="9872"/>
                    <a:pt x="1531" y="9876"/>
                  </a:cubicBezTo>
                  <a:cubicBezTo>
                    <a:pt x="1548" y="9877"/>
                    <a:pt x="1565" y="9877"/>
                    <a:pt x="1583" y="9877"/>
                  </a:cubicBezTo>
                  <a:cubicBezTo>
                    <a:pt x="1683" y="9877"/>
                    <a:pt x="1786" y="9867"/>
                    <a:pt x="1873" y="9856"/>
                  </a:cubicBezTo>
                  <a:cubicBezTo>
                    <a:pt x="1982" y="9841"/>
                    <a:pt x="2087" y="9817"/>
                    <a:pt x="2188" y="9785"/>
                  </a:cubicBezTo>
                  <a:cubicBezTo>
                    <a:pt x="2292" y="9753"/>
                    <a:pt x="2396" y="9712"/>
                    <a:pt x="2496" y="9661"/>
                  </a:cubicBezTo>
                  <a:cubicBezTo>
                    <a:pt x="2674" y="9568"/>
                    <a:pt x="2842" y="9438"/>
                    <a:pt x="2984" y="9283"/>
                  </a:cubicBezTo>
                  <a:cubicBezTo>
                    <a:pt x="3123" y="9133"/>
                    <a:pt x="3237" y="8959"/>
                    <a:pt x="3325" y="8762"/>
                  </a:cubicBezTo>
                  <a:cubicBezTo>
                    <a:pt x="3371" y="8660"/>
                    <a:pt x="3409" y="8554"/>
                    <a:pt x="3438" y="8450"/>
                  </a:cubicBezTo>
                  <a:cubicBezTo>
                    <a:pt x="3453" y="8399"/>
                    <a:pt x="3467" y="8340"/>
                    <a:pt x="3481" y="8270"/>
                  </a:cubicBezTo>
                  <a:cubicBezTo>
                    <a:pt x="3574" y="8762"/>
                    <a:pt x="3787" y="9259"/>
                    <a:pt x="4097" y="9707"/>
                  </a:cubicBezTo>
                  <a:cubicBezTo>
                    <a:pt x="4110" y="9723"/>
                    <a:pt x="4121" y="9741"/>
                    <a:pt x="4134" y="9758"/>
                  </a:cubicBezTo>
                  <a:cubicBezTo>
                    <a:pt x="4087" y="9742"/>
                    <a:pt x="4028" y="9731"/>
                    <a:pt x="3927" y="9718"/>
                  </a:cubicBezTo>
                  <a:cubicBezTo>
                    <a:pt x="3793" y="9699"/>
                    <a:pt x="3657" y="9689"/>
                    <a:pt x="3522" y="9689"/>
                  </a:cubicBezTo>
                  <a:cubicBezTo>
                    <a:pt x="3488" y="9689"/>
                    <a:pt x="3453" y="9690"/>
                    <a:pt x="3419" y="9691"/>
                  </a:cubicBezTo>
                  <a:cubicBezTo>
                    <a:pt x="3246" y="9694"/>
                    <a:pt x="3072" y="9713"/>
                    <a:pt x="2904" y="9749"/>
                  </a:cubicBezTo>
                  <a:cubicBezTo>
                    <a:pt x="2837" y="9763"/>
                    <a:pt x="2773" y="9781"/>
                    <a:pt x="2711" y="9800"/>
                  </a:cubicBezTo>
                  <a:cubicBezTo>
                    <a:pt x="2616" y="9828"/>
                    <a:pt x="2524" y="9865"/>
                    <a:pt x="2436" y="9907"/>
                  </a:cubicBezTo>
                  <a:cubicBezTo>
                    <a:pt x="2138" y="10049"/>
                    <a:pt x="1905" y="10276"/>
                    <a:pt x="1780" y="10546"/>
                  </a:cubicBezTo>
                  <a:cubicBezTo>
                    <a:pt x="1710" y="10700"/>
                    <a:pt x="1667" y="10872"/>
                    <a:pt x="1654" y="11061"/>
                  </a:cubicBezTo>
                  <a:cubicBezTo>
                    <a:pt x="1648" y="11152"/>
                    <a:pt x="1648" y="11248"/>
                    <a:pt x="1657" y="11354"/>
                  </a:cubicBezTo>
                  <a:cubicBezTo>
                    <a:pt x="1668" y="11474"/>
                    <a:pt x="1686" y="11576"/>
                    <a:pt x="1713" y="11670"/>
                  </a:cubicBezTo>
                  <a:cubicBezTo>
                    <a:pt x="1766" y="11856"/>
                    <a:pt x="1855" y="12022"/>
                    <a:pt x="1980" y="12164"/>
                  </a:cubicBezTo>
                  <a:cubicBezTo>
                    <a:pt x="2087" y="12287"/>
                    <a:pt x="2229" y="12391"/>
                    <a:pt x="2391" y="12463"/>
                  </a:cubicBezTo>
                  <a:cubicBezTo>
                    <a:pt x="2584" y="12549"/>
                    <a:pt x="2799" y="12591"/>
                    <a:pt x="3027" y="12591"/>
                  </a:cubicBezTo>
                  <a:cubicBezTo>
                    <a:pt x="3166" y="12591"/>
                    <a:pt x="3309" y="12575"/>
                    <a:pt x="3456" y="12543"/>
                  </a:cubicBezTo>
                  <a:cubicBezTo>
                    <a:pt x="3518" y="12529"/>
                    <a:pt x="3569" y="12516"/>
                    <a:pt x="3611" y="12502"/>
                  </a:cubicBezTo>
                  <a:cubicBezTo>
                    <a:pt x="3732" y="12465"/>
                    <a:pt x="3859" y="12412"/>
                    <a:pt x="3983" y="12345"/>
                  </a:cubicBezTo>
                  <a:cubicBezTo>
                    <a:pt x="4180" y="12239"/>
                    <a:pt x="4351" y="12102"/>
                    <a:pt x="4477" y="11945"/>
                  </a:cubicBezTo>
                  <a:cubicBezTo>
                    <a:pt x="4618" y="11771"/>
                    <a:pt x="4714" y="11568"/>
                    <a:pt x="4752" y="11359"/>
                  </a:cubicBezTo>
                  <a:cubicBezTo>
                    <a:pt x="4772" y="11255"/>
                    <a:pt x="4778" y="11149"/>
                    <a:pt x="4770" y="11047"/>
                  </a:cubicBezTo>
                  <a:cubicBezTo>
                    <a:pt x="4762" y="10941"/>
                    <a:pt x="4743" y="10837"/>
                    <a:pt x="4724" y="10740"/>
                  </a:cubicBezTo>
                  <a:lnTo>
                    <a:pt x="4711" y="10673"/>
                  </a:lnTo>
                  <a:lnTo>
                    <a:pt x="4709" y="10665"/>
                  </a:lnTo>
                  <a:lnTo>
                    <a:pt x="4708" y="10660"/>
                  </a:lnTo>
                  <a:cubicBezTo>
                    <a:pt x="4693" y="10585"/>
                    <a:pt x="4669" y="10470"/>
                    <a:pt x="4656" y="10362"/>
                  </a:cubicBezTo>
                  <a:lnTo>
                    <a:pt x="4655" y="10345"/>
                  </a:lnTo>
                  <a:lnTo>
                    <a:pt x="4655" y="10337"/>
                  </a:lnTo>
                  <a:cubicBezTo>
                    <a:pt x="4812" y="10490"/>
                    <a:pt x="5010" y="10645"/>
                    <a:pt x="5262" y="10812"/>
                  </a:cubicBezTo>
                  <a:cubicBezTo>
                    <a:pt x="5414" y="10909"/>
                    <a:pt x="5581" y="11008"/>
                    <a:pt x="5787" y="11120"/>
                  </a:cubicBezTo>
                  <a:cubicBezTo>
                    <a:pt x="5816" y="11135"/>
                    <a:pt x="5844" y="11151"/>
                    <a:pt x="5873" y="11165"/>
                  </a:cubicBezTo>
                  <a:cubicBezTo>
                    <a:pt x="5521" y="11280"/>
                    <a:pt x="5192" y="11472"/>
                    <a:pt x="4920" y="11721"/>
                  </a:cubicBezTo>
                  <a:cubicBezTo>
                    <a:pt x="4623" y="11993"/>
                    <a:pt x="4418" y="12311"/>
                    <a:pt x="4329" y="12642"/>
                  </a:cubicBezTo>
                  <a:cubicBezTo>
                    <a:pt x="4305" y="12722"/>
                    <a:pt x="4289" y="12812"/>
                    <a:pt x="4281" y="12908"/>
                  </a:cubicBezTo>
                  <a:cubicBezTo>
                    <a:pt x="4273" y="12996"/>
                    <a:pt x="4276" y="13085"/>
                    <a:pt x="4289" y="13183"/>
                  </a:cubicBezTo>
                  <a:cubicBezTo>
                    <a:pt x="4311" y="13365"/>
                    <a:pt x="4375" y="13544"/>
                    <a:pt x="4474" y="13717"/>
                  </a:cubicBezTo>
                  <a:cubicBezTo>
                    <a:pt x="4524" y="13801"/>
                    <a:pt x="4588" y="13889"/>
                    <a:pt x="4668" y="13982"/>
                  </a:cubicBezTo>
                  <a:cubicBezTo>
                    <a:pt x="4738" y="14065"/>
                    <a:pt x="4820" y="14145"/>
                    <a:pt x="4917" y="14225"/>
                  </a:cubicBezTo>
                  <a:cubicBezTo>
                    <a:pt x="5071" y="14353"/>
                    <a:pt x="5256" y="14451"/>
                    <a:pt x="5469" y="14515"/>
                  </a:cubicBezTo>
                  <a:cubicBezTo>
                    <a:pt x="5563" y="14542"/>
                    <a:pt x="5665" y="14563"/>
                    <a:pt x="5782" y="14574"/>
                  </a:cubicBezTo>
                  <a:cubicBezTo>
                    <a:pt x="5833" y="14580"/>
                    <a:pt x="5887" y="14583"/>
                    <a:pt x="5942" y="14583"/>
                  </a:cubicBezTo>
                  <a:cubicBezTo>
                    <a:pt x="5988" y="14583"/>
                    <a:pt x="6036" y="14581"/>
                    <a:pt x="6084" y="14577"/>
                  </a:cubicBezTo>
                  <a:cubicBezTo>
                    <a:pt x="6199" y="14566"/>
                    <a:pt x="6305" y="14545"/>
                    <a:pt x="6399" y="14516"/>
                  </a:cubicBezTo>
                  <a:cubicBezTo>
                    <a:pt x="6498" y="14484"/>
                    <a:pt x="6591" y="14443"/>
                    <a:pt x="6676" y="14391"/>
                  </a:cubicBezTo>
                  <a:cubicBezTo>
                    <a:pt x="6837" y="14296"/>
                    <a:pt x="6986" y="14148"/>
                    <a:pt x="7130" y="13942"/>
                  </a:cubicBezTo>
                  <a:cubicBezTo>
                    <a:pt x="7240" y="13784"/>
                    <a:pt x="7323" y="13600"/>
                    <a:pt x="7368" y="13411"/>
                  </a:cubicBezTo>
                  <a:cubicBezTo>
                    <a:pt x="7384" y="13343"/>
                    <a:pt x="7397" y="13272"/>
                    <a:pt x="7405" y="13199"/>
                  </a:cubicBezTo>
                  <a:cubicBezTo>
                    <a:pt x="7413" y="13202"/>
                    <a:pt x="7419" y="13203"/>
                    <a:pt x="7424" y="13203"/>
                  </a:cubicBezTo>
                  <a:cubicBezTo>
                    <a:pt x="7427" y="13203"/>
                    <a:pt x="7430" y="13203"/>
                    <a:pt x="7432" y="13202"/>
                  </a:cubicBezTo>
                  <a:cubicBezTo>
                    <a:pt x="7456" y="13194"/>
                    <a:pt x="7475" y="13173"/>
                    <a:pt x="7483" y="13148"/>
                  </a:cubicBezTo>
                  <a:cubicBezTo>
                    <a:pt x="7493" y="13116"/>
                    <a:pt x="7501" y="13080"/>
                    <a:pt x="7505" y="13040"/>
                  </a:cubicBezTo>
                  <a:cubicBezTo>
                    <a:pt x="7512" y="13002"/>
                    <a:pt x="7517" y="12961"/>
                    <a:pt x="7517" y="12914"/>
                  </a:cubicBezTo>
                  <a:cubicBezTo>
                    <a:pt x="7517" y="12839"/>
                    <a:pt x="7507" y="12759"/>
                    <a:pt x="7486" y="12668"/>
                  </a:cubicBezTo>
                  <a:cubicBezTo>
                    <a:pt x="7472" y="12601"/>
                    <a:pt x="7450" y="12527"/>
                    <a:pt x="7416" y="12436"/>
                  </a:cubicBezTo>
                  <a:cubicBezTo>
                    <a:pt x="7386" y="12356"/>
                    <a:pt x="7354" y="12279"/>
                    <a:pt x="7320" y="12209"/>
                  </a:cubicBezTo>
                  <a:cubicBezTo>
                    <a:pt x="7312" y="12190"/>
                    <a:pt x="7291" y="12179"/>
                    <a:pt x="7267" y="12179"/>
                  </a:cubicBezTo>
                  <a:cubicBezTo>
                    <a:pt x="7223" y="12030"/>
                    <a:pt x="7154" y="11877"/>
                    <a:pt x="7064" y="11725"/>
                  </a:cubicBezTo>
                  <a:cubicBezTo>
                    <a:pt x="7010" y="11634"/>
                    <a:pt x="6949" y="11549"/>
                    <a:pt x="6882" y="11472"/>
                  </a:cubicBezTo>
                  <a:cubicBezTo>
                    <a:pt x="6864" y="11451"/>
                    <a:pt x="6842" y="11429"/>
                    <a:pt x="6816" y="11405"/>
                  </a:cubicBezTo>
                  <a:lnTo>
                    <a:pt x="6816" y="11405"/>
                  </a:lnTo>
                  <a:cubicBezTo>
                    <a:pt x="6835" y="11408"/>
                    <a:pt x="6858" y="11410"/>
                    <a:pt x="6886" y="11410"/>
                  </a:cubicBezTo>
                  <a:cubicBezTo>
                    <a:pt x="6919" y="11410"/>
                    <a:pt x="6959" y="11408"/>
                    <a:pt x="7005" y="11403"/>
                  </a:cubicBezTo>
                  <a:cubicBezTo>
                    <a:pt x="7088" y="11394"/>
                    <a:pt x="7176" y="11381"/>
                    <a:pt x="7250" y="11370"/>
                  </a:cubicBezTo>
                  <a:lnTo>
                    <a:pt x="7258" y="11368"/>
                  </a:lnTo>
                  <a:lnTo>
                    <a:pt x="7275" y="11367"/>
                  </a:lnTo>
                  <a:lnTo>
                    <a:pt x="7286" y="11365"/>
                  </a:lnTo>
                  <a:lnTo>
                    <a:pt x="7293" y="11363"/>
                  </a:lnTo>
                  <a:lnTo>
                    <a:pt x="7328" y="11359"/>
                  </a:lnTo>
                  <a:cubicBezTo>
                    <a:pt x="7453" y="11351"/>
                    <a:pt x="7589" y="11335"/>
                    <a:pt x="7742" y="11312"/>
                  </a:cubicBezTo>
                  <a:cubicBezTo>
                    <a:pt x="7770" y="11311"/>
                    <a:pt x="7798" y="11310"/>
                    <a:pt x="7825" y="11310"/>
                  </a:cubicBezTo>
                  <a:cubicBezTo>
                    <a:pt x="7886" y="11310"/>
                    <a:pt x="7944" y="11314"/>
                    <a:pt x="8001" y="11320"/>
                  </a:cubicBezTo>
                  <a:cubicBezTo>
                    <a:pt x="8043" y="11328"/>
                    <a:pt x="8076" y="11335"/>
                    <a:pt x="8100" y="11343"/>
                  </a:cubicBezTo>
                  <a:cubicBezTo>
                    <a:pt x="8073" y="11359"/>
                    <a:pt x="8047" y="11389"/>
                    <a:pt x="8014" y="11435"/>
                  </a:cubicBezTo>
                  <a:cubicBezTo>
                    <a:pt x="7964" y="11502"/>
                    <a:pt x="7932" y="11570"/>
                    <a:pt x="7904" y="11635"/>
                  </a:cubicBezTo>
                  <a:cubicBezTo>
                    <a:pt x="7843" y="11768"/>
                    <a:pt x="7798" y="11920"/>
                    <a:pt x="7766" y="12099"/>
                  </a:cubicBezTo>
                  <a:cubicBezTo>
                    <a:pt x="7750" y="12188"/>
                    <a:pt x="7741" y="12268"/>
                    <a:pt x="7734" y="12345"/>
                  </a:cubicBezTo>
                  <a:cubicBezTo>
                    <a:pt x="7728" y="12425"/>
                    <a:pt x="7725" y="12500"/>
                    <a:pt x="7723" y="12572"/>
                  </a:cubicBezTo>
                  <a:lnTo>
                    <a:pt x="7721" y="12586"/>
                  </a:lnTo>
                  <a:cubicBezTo>
                    <a:pt x="7721" y="12602"/>
                    <a:pt x="7721" y="12618"/>
                    <a:pt x="7721" y="12633"/>
                  </a:cubicBezTo>
                  <a:cubicBezTo>
                    <a:pt x="7704" y="12646"/>
                    <a:pt x="7693" y="12665"/>
                    <a:pt x="7689" y="12684"/>
                  </a:cubicBezTo>
                  <a:cubicBezTo>
                    <a:pt x="7641" y="12961"/>
                    <a:pt x="7632" y="13357"/>
                    <a:pt x="7862" y="13682"/>
                  </a:cubicBezTo>
                  <a:cubicBezTo>
                    <a:pt x="7952" y="13808"/>
                    <a:pt x="8067" y="13913"/>
                    <a:pt x="8204" y="13998"/>
                  </a:cubicBezTo>
                  <a:cubicBezTo>
                    <a:pt x="8278" y="14043"/>
                    <a:pt x="8354" y="14076"/>
                    <a:pt x="8418" y="14102"/>
                  </a:cubicBezTo>
                  <a:cubicBezTo>
                    <a:pt x="8484" y="14129"/>
                    <a:pt x="8553" y="14150"/>
                    <a:pt x="8628" y="14168"/>
                  </a:cubicBezTo>
                  <a:cubicBezTo>
                    <a:pt x="8769" y="14202"/>
                    <a:pt x="8917" y="14218"/>
                    <a:pt x="9071" y="14218"/>
                  </a:cubicBezTo>
                  <a:cubicBezTo>
                    <a:pt x="9244" y="14218"/>
                    <a:pt x="9426" y="14197"/>
                    <a:pt x="9614" y="14155"/>
                  </a:cubicBezTo>
                  <a:cubicBezTo>
                    <a:pt x="9686" y="14137"/>
                    <a:pt x="9742" y="14121"/>
                    <a:pt x="9787" y="14107"/>
                  </a:cubicBezTo>
                  <a:cubicBezTo>
                    <a:pt x="9888" y="14076"/>
                    <a:pt x="9992" y="14037"/>
                    <a:pt x="10096" y="13989"/>
                  </a:cubicBezTo>
                  <a:cubicBezTo>
                    <a:pt x="10175" y="13950"/>
                    <a:pt x="10246" y="13913"/>
                    <a:pt x="10307" y="13875"/>
                  </a:cubicBezTo>
                  <a:cubicBezTo>
                    <a:pt x="10369" y="13840"/>
                    <a:pt x="10436" y="13793"/>
                    <a:pt x="10518" y="13731"/>
                  </a:cubicBezTo>
                  <a:cubicBezTo>
                    <a:pt x="10641" y="13635"/>
                    <a:pt x="10753" y="13522"/>
                    <a:pt x="10847" y="13392"/>
                  </a:cubicBezTo>
                  <a:cubicBezTo>
                    <a:pt x="10913" y="13303"/>
                    <a:pt x="10972" y="13200"/>
                    <a:pt x="11024" y="13077"/>
                  </a:cubicBezTo>
                  <a:cubicBezTo>
                    <a:pt x="11066" y="12977"/>
                    <a:pt x="11095" y="12865"/>
                    <a:pt x="11114" y="12737"/>
                  </a:cubicBezTo>
                  <a:cubicBezTo>
                    <a:pt x="11128" y="12634"/>
                    <a:pt x="11130" y="12524"/>
                    <a:pt x="11116" y="12406"/>
                  </a:cubicBezTo>
                  <a:cubicBezTo>
                    <a:pt x="11103" y="12289"/>
                    <a:pt x="11077" y="12177"/>
                    <a:pt x="11040" y="12070"/>
                  </a:cubicBezTo>
                  <a:cubicBezTo>
                    <a:pt x="10965" y="11854"/>
                    <a:pt x="10842" y="11646"/>
                    <a:pt x="10676" y="11454"/>
                  </a:cubicBezTo>
                  <a:cubicBezTo>
                    <a:pt x="10622" y="11391"/>
                    <a:pt x="10567" y="11338"/>
                    <a:pt x="10510" y="11290"/>
                  </a:cubicBezTo>
                  <a:cubicBezTo>
                    <a:pt x="10452" y="11240"/>
                    <a:pt x="10383" y="11192"/>
                    <a:pt x="10307" y="11147"/>
                  </a:cubicBezTo>
                  <a:cubicBezTo>
                    <a:pt x="10144" y="11053"/>
                    <a:pt x="9964" y="10992"/>
                    <a:pt x="9845" y="10954"/>
                  </a:cubicBezTo>
                  <a:cubicBezTo>
                    <a:pt x="9701" y="10908"/>
                    <a:pt x="9555" y="10871"/>
                    <a:pt x="9426" y="10839"/>
                  </a:cubicBezTo>
                  <a:lnTo>
                    <a:pt x="9320" y="10812"/>
                  </a:lnTo>
                  <a:cubicBezTo>
                    <a:pt x="9307" y="10797"/>
                    <a:pt x="9283" y="10783"/>
                    <a:pt x="9260" y="10783"/>
                  </a:cubicBezTo>
                  <a:cubicBezTo>
                    <a:pt x="9257" y="10783"/>
                    <a:pt x="9255" y="10783"/>
                    <a:pt x="9253" y="10783"/>
                  </a:cubicBezTo>
                  <a:lnTo>
                    <a:pt x="9240" y="10783"/>
                  </a:lnTo>
                  <a:lnTo>
                    <a:pt x="9227" y="10785"/>
                  </a:lnTo>
                  <a:cubicBezTo>
                    <a:pt x="9320" y="10738"/>
                    <a:pt x="9434" y="10663"/>
                    <a:pt x="9565" y="10561"/>
                  </a:cubicBezTo>
                  <a:cubicBezTo>
                    <a:pt x="9763" y="10406"/>
                    <a:pt x="9950" y="10225"/>
                    <a:pt x="10120" y="10025"/>
                  </a:cubicBezTo>
                  <a:cubicBezTo>
                    <a:pt x="10139" y="10116"/>
                    <a:pt x="10172" y="10220"/>
                    <a:pt x="10215" y="10334"/>
                  </a:cubicBezTo>
                  <a:cubicBezTo>
                    <a:pt x="10262" y="10455"/>
                    <a:pt x="10315" y="10570"/>
                    <a:pt x="10374" y="10674"/>
                  </a:cubicBezTo>
                  <a:cubicBezTo>
                    <a:pt x="10433" y="10781"/>
                    <a:pt x="10505" y="10888"/>
                    <a:pt x="10585" y="10989"/>
                  </a:cubicBezTo>
                  <a:cubicBezTo>
                    <a:pt x="10746" y="11195"/>
                    <a:pt x="10911" y="11347"/>
                    <a:pt x="11090" y="11454"/>
                  </a:cubicBezTo>
                  <a:cubicBezTo>
                    <a:pt x="11173" y="11502"/>
                    <a:pt x="11266" y="11546"/>
                    <a:pt x="11376" y="11587"/>
                  </a:cubicBezTo>
                  <a:cubicBezTo>
                    <a:pt x="11471" y="11621"/>
                    <a:pt x="11570" y="11646"/>
                    <a:pt x="11677" y="11667"/>
                  </a:cubicBezTo>
                  <a:cubicBezTo>
                    <a:pt x="11789" y="11688"/>
                    <a:pt x="11899" y="11701"/>
                    <a:pt x="12005" y="11702"/>
                  </a:cubicBezTo>
                  <a:cubicBezTo>
                    <a:pt x="12021" y="11703"/>
                    <a:pt x="12038" y="11703"/>
                    <a:pt x="12055" y="11703"/>
                  </a:cubicBezTo>
                  <a:cubicBezTo>
                    <a:pt x="12140" y="11703"/>
                    <a:pt x="12231" y="11696"/>
                    <a:pt x="12334" y="11683"/>
                  </a:cubicBezTo>
                  <a:cubicBezTo>
                    <a:pt x="12417" y="11670"/>
                    <a:pt x="12499" y="11653"/>
                    <a:pt x="12574" y="11629"/>
                  </a:cubicBezTo>
                  <a:cubicBezTo>
                    <a:pt x="12695" y="11590"/>
                    <a:pt x="12807" y="11539"/>
                    <a:pt x="12908" y="11472"/>
                  </a:cubicBezTo>
                  <a:cubicBezTo>
                    <a:pt x="13053" y="11379"/>
                    <a:pt x="13192" y="11245"/>
                    <a:pt x="13320" y="11071"/>
                  </a:cubicBezTo>
                  <a:cubicBezTo>
                    <a:pt x="13419" y="10935"/>
                    <a:pt x="13503" y="10775"/>
                    <a:pt x="13565" y="10598"/>
                  </a:cubicBezTo>
                  <a:cubicBezTo>
                    <a:pt x="13621" y="10438"/>
                    <a:pt x="13656" y="10263"/>
                    <a:pt x="13669" y="10076"/>
                  </a:cubicBezTo>
                  <a:cubicBezTo>
                    <a:pt x="13680" y="9907"/>
                    <a:pt x="13667" y="9728"/>
                    <a:pt x="13632" y="9547"/>
                  </a:cubicBezTo>
                  <a:cubicBezTo>
                    <a:pt x="13565" y="9199"/>
                    <a:pt x="13397" y="8868"/>
                    <a:pt x="13160" y="8617"/>
                  </a:cubicBezTo>
                  <a:cubicBezTo>
                    <a:pt x="13041" y="8487"/>
                    <a:pt x="12892" y="8375"/>
                    <a:pt x="12734" y="8292"/>
                  </a:cubicBezTo>
                  <a:cubicBezTo>
                    <a:pt x="12542" y="8191"/>
                    <a:pt x="12332" y="8131"/>
                    <a:pt x="12112" y="8111"/>
                  </a:cubicBezTo>
                  <a:cubicBezTo>
                    <a:pt x="12072" y="8108"/>
                    <a:pt x="12032" y="8106"/>
                    <a:pt x="11991" y="8106"/>
                  </a:cubicBezTo>
                  <a:cubicBezTo>
                    <a:pt x="11816" y="8106"/>
                    <a:pt x="11626" y="8137"/>
                    <a:pt x="11415" y="8196"/>
                  </a:cubicBezTo>
                  <a:cubicBezTo>
                    <a:pt x="11395" y="8203"/>
                    <a:pt x="11376" y="8207"/>
                    <a:pt x="11357" y="8214"/>
                  </a:cubicBezTo>
                  <a:cubicBezTo>
                    <a:pt x="11235" y="8250"/>
                    <a:pt x="11103" y="8302"/>
                    <a:pt x="10953" y="8370"/>
                  </a:cubicBezTo>
                  <a:cubicBezTo>
                    <a:pt x="11005" y="8177"/>
                    <a:pt x="11039" y="7958"/>
                    <a:pt x="11053" y="7720"/>
                  </a:cubicBezTo>
                  <a:cubicBezTo>
                    <a:pt x="11055" y="7694"/>
                    <a:pt x="11056" y="7667"/>
                    <a:pt x="11058" y="7640"/>
                  </a:cubicBezTo>
                  <a:cubicBezTo>
                    <a:pt x="11068" y="7654"/>
                    <a:pt x="11084" y="7669"/>
                    <a:pt x="11120" y="7694"/>
                  </a:cubicBezTo>
                  <a:cubicBezTo>
                    <a:pt x="11253" y="7787"/>
                    <a:pt x="11408" y="7864"/>
                    <a:pt x="11594" y="7928"/>
                  </a:cubicBezTo>
                  <a:cubicBezTo>
                    <a:pt x="11758" y="7983"/>
                    <a:pt x="11936" y="8022"/>
                    <a:pt x="12136" y="8044"/>
                  </a:cubicBezTo>
                  <a:cubicBezTo>
                    <a:pt x="12224" y="8054"/>
                    <a:pt x="12315" y="8059"/>
                    <a:pt x="12406" y="8059"/>
                  </a:cubicBezTo>
                  <a:cubicBezTo>
                    <a:pt x="12498" y="8059"/>
                    <a:pt x="12591" y="8054"/>
                    <a:pt x="12686" y="8044"/>
                  </a:cubicBezTo>
                  <a:cubicBezTo>
                    <a:pt x="12853" y="8027"/>
                    <a:pt x="13012" y="7995"/>
                    <a:pt x="13157" y="7950"/>
                  </a:cubicBezTo>
                  <a:cubicBezTo>
                    <a:pt x="13359" y="7886"/>
                    <a:pt x="13539" y="7796"/>
                    <a:pt x="13694" y="7683"/>
                  </a:cubicBezTo>
                  <a:cubicBezTo>
                    <a:pt x="13842" y="7576"/>
                    <a:pt x="13961" y="7449"/>
                    <a:pt x="14053" y="7307"/>
                  </a:cubicBezTo>
                  <a:cubicBezTo>
                    <a:pt x="14094" y="7240"/>
                    <a:pt x="14133" y="7163"/>
                    <a:pt x="14166" y="7071"/>
                  </a:cubicBezTo>
                  <a:cubicBezTo>
                    <a:pt x="14195" y="6995"/>
                    <a:pt x="14214" y="6909"/>
                    <a:pt x="14230" y="6802"/>
                  </a:cubicBezTo>
                  <a:cubicBezTo>
                    <a:pt x="14243" y="6706"/>
                    <a:pt x="14244" y="6605"/>
                    <a:pt x="14236" y="6492"/>
                  </a:cubicBezTo>
                  <a:cubicBezTo>
                    <a:pt x="14225" y="6367"/>
                    <a:pt x="14201" y="6246"/>
                    <a:pt x="14163" y="6130"/>
                  </a:cubicBezTo>
                  <a:cubicBezTo>
                    <a:pt x="14093" y="5911"/>
                    <a:pt x="13973" y="5705"/>
                    <a:pt x="13806" y="5518"/>
                  </a:cubicBezTo>
                  <a:lnTo>
                    <a:pt x="13806" y="5517"/>
                  </a:lnTo>
                  <a:cubicBezTo>
                    <a:pt x="13658" y="5349"/>
                    <a:pt x="13466" y="5205"/>
                    <a:pt x="13255" y="5101"/>
                  </a:cubicBezTo>
                  <a:cubicBezTo>
                    <a:pt x="13044" y="4995"/>
                    <a:pt x="12820" y="4935"/>
                    <a:pt x="12588" y="4919"/>
                  </a:cubicBezTo>
                  <a:cubicBezTo>
                    <a:pt x="12558" y="4917"/>
                    <a:pt x="12528" y="4916"/>
                    <a:pt x="12497" y="4916"/>
                  </a:cubicBezTo>
                  <a:cubicBezTo>
                    <a:pt x="12347" y="4916"/>
                    <a:pt x="12195" y="4939"/>
                    <a:pt x="12054" y="4983"/>
                  </a:cubicBezTo>
                  <a:cubicBezTo>
                    <a:pt x="12022" y="4992"/>
                    <a:pt x="11989" y="5003"/>
                    <a:pt x="11953" y="5018"/>
                  </a:cubicBezTo>
                  <a:cubicBezTo>
                    <a:pt x="11845" y="5061"/>
                    <a:pt x="11744" y="5114"/>
                    <a:pt x="11654" y="5176"/>
                  </a:cubicBezTo>
                  <a:cubicBezTo>
                    <a:pt x="11554" y="5245"/>
                    <a:pt x="11456" y="5329"/>
                    <a:pt x="11355" y="5437"/>
                  </a:cubicBezTo>
                  <a:cubicBezTo>
                    <a:pt x="11178" y="5622"/>
                    <a:pt x="11016" y="5852"/>
                    <a:pt x="10874" y="6121"/>
                  </a:cubicBezTo>
                  <a:cubicBezTo>
                    <a:pt x="10858" y="6150"/>
                    <a:pt x="10844" y="6178"/>
                    <a:pt x="10829" y="6207"/>
                  </a:cubicBezTo>
                  <a:cubicBezTo>
                    <a:pt x="10804" y="6118"/>
                    <a:pt x="10759" y="6009"/>
                    <a:pt x="10701" y="5883"/>
                  </a:cubicBezTo>
                  <a:cubicBezTo>
                    <a:pt x="10638" y="5748"/>
                    <a:pt x="10562" y="5612"/>
                    <a:pt x="10478" y="5480"/>
                  </a:cubicBezTo>
                  <a:cubicBezTo>
                    <a:pt x="10612" y="5465"/>
                    <a:pt x="10761" y="5432"/>
                    <a:pt x="10921" y="5382"/>
                  </a:cubicBezTo>
                  <a:cubicBezTo>
                    <a:pt x="10967" y="5368"/>
                    <a:pt x="11024" y="5349"/>
                    <a:pt x="11100" y="5321"/>
                  </a:cubicBezTo>
                  <a:cubicBezTo>
                    <a:pt x="11205" y="5283"/>
                    <a:pt x="11312" y="5237"/>
                    <a:pt x="11418" y="5187"/>
                  </a:cubicBezTo>
                  <a:cubicBezTo>
                    <a:pt x="11514" y="5141"/>
                    <a:pt x="11606" y="5091"/>
                    <a:pt x="11702" y="5032"/>
                  </a:cubicBezTo>
                  <a:cubicBezTo>
                    <a:pt x="11779" y="4987"/>
                    <a:pt x="11862" y="4933"/>
                    <a:pt x="11969" y="4853"/>
                  </a:cubicBezTo>
                  <a:cubicBezTo>
                    <a:pt x="12064" y="4784"/>
                    <a:pt x="12152" y="4716"/>
                    <a:pt x="12232" y="4645"/>
                  </a:cubicBezTo>
                  <a:cubicBezTo>
                    <a:pt x="12310" y="4578"/>
                    <a:pt x="12382" y="4509"/>
                    <a:pt x="12449" y="4439"/>
                  </a:cubicBezTo>
                  <a:cubicBezTo>
                    <a:pt x="12510" y="4375"/>
                    <a:pt x="12574" y="4300"/>
                    <a:pt x="12641" y="4210"/>
                  </a:cubicBezTo>
                  <a:cubicBezTo>
                    <a:pt x="12753" y="4065"/>
                    <a:pt x="12847" y="3900"/>
                    <a:pt x="12922" y="3724"/>
                  </a:cubicBezTo>
                  <a:cubicBezTo>
                    <a:pt x="12959" y="3638"/>
                    <a:pt x="12988" y="3553"/>
                    <a:pt x="13010" y="3473"/>
                  </a:cubicBezTo>
                  <a:cubicBezTo>
                    <a:pt x="13033" y="3393"/>
                    <a:pt x="13050" y="3302"/>
                    <a:pt x="13063" y="3198"/>
                  </a:cubicBezTo>
                  <a:cubicBezTo>
                    <a:pt x="13087" y="3022"/>
                    <a:pt x="13077" y="2840"/>
                    <a:pt x="13039" y="2656"/>
                  </a:cubicBezTo>
                  <a:cubicBezTo>
                    <a:pt x="13023" y="2573"/>
                    <a:pt x="12996" y="2487"/>
                    <a:pt x="12961" y="2397"/>
                  </a:cubicBezTo>
                  <a:cubicBezTo>
                    <a:pt x="12921" y="2298"/>
                    <a:pt x="12876" y="2209"/>
                    <a:pt x="12825" y="2122"/>
                  </a:cubicBezTo>
                  <a:cubicBezTo>
                    <a:pt x="12719" y="1953"/>
                    <a:pt x="12590" y="1803"/>
                    <a:pt x="12436" y="1676"/>
                  </a:cubicBezTo>
                  <a:cubicBezTo>
                    <a:pt x="12113" y="1406"/>
                    <a:pt x="11718" y="1246"/>
                    <a:pt x="11325" y="1225"/>
                  </a:cubicBezTo>
                  <a:cubicBezTo>
                    <a:pt x="11304" y="1224"/>
                    <a:pt x="11282" y="1224"/>
                    <a:pt x="11261" y="1224"/>
                  </a:cubicBezTo>
                  <a:cubicBezTo>
                    <a:pt x="11100" y="1224"/>
                    <a:pt x="10935" y="1250"/>
                    <a:pt x="10754" y="1307"/>
                  </a:cubicBezTo>
                  <a:cubicBezTo>
                    <a:pt x="10575" y="1363"/>
                    <a:pt x="10407" y="1441"/>
                    <a:pt x="10254" y="1539"/>
                  </a:cubicBezTo>
                  <a:cubicBezTo>
                    <a:pt x="10107" y="1631"/>
                    <a:pt x="9972" y="1747"/>
                    <a:pt x="9851" y="1879"/>
                  </a:cubicBezTo>
                  <a:cubicBezTo>
                    <a:pt x="9736" y="2006"/>
                    <a:pt x="9635" y="2151"/>
                    <a:pt x="9552" y="2309"/>
                  </a:cubicBezTo>
                  <a:cubicBezTo>
                    <a:pt x="9398" y="2600"/>
                    <a:pt x="9315" y="2936"/>
                    <a:pt x="9307" y="3281"/>
                  </a:cubicBezTo>
                  <a:cubicBezTo>
                    <a:pt x="9304" y="3484"/>
                    <a:pt x="9338" y="3700"/>
                    <a:pt x="9410" y="3939"/>
                  </a:cubicBezTo>
                  <a:cubicBezTo>
                    <a:pt x="9464" y="4114"/>
                    <a:pt x="9530" y="4271"/>
                    <a:pt x="9594" y="4425"/>
                  </a:cubicBezTo>
                  <a:cubicBezTo>
                    <a:pt x="9610" y="4460"/>
                    <a:pt x="9624" y="4493"/>
                    <a:pt x="9637" y="4527"/>
                  </a:cubicBezTo>
                  <a:cubicBezTo>
                    <a:pt x="9618" y="4501"/>
                    <a:pt x="9589" y="4474"/>
                    <a:pt x="9530" y="4428"/>
                  </a:cubicBezTo>
                  <a:cubicBezTo>
                    <a:pt x="9325" y="4260"/>
                    <a:pt x="9101" y="4116"/>
                    <a:pt x="8863" y="3998"/>
                  </a:cubicBezTo>
                  <a:cubicBezTo>
                    <a:pt x="8711" y="3921"/>
                    <a:pt x="8548" y="3855"/>
                    <a:pt x="8380" y="3799"/>
                  </a:cubicBezTo>
                  <a:cubicBezTo>
                    <a:pt x="8573" y="3636"/>
                    <a:pt x="8727" y="3491"/>
                    <a:pt x="8860" y="3342"/>
                  </a:cubicBezTo>
                  <a:cubicBezTo>
                    <a:pt x="8935" y="3259"/>
                    <a:pt x="9012" y="3165"/>
                    <a:pt x="9093" y="3054"/>
                  </a:cubicBezTo>
                  <a:cubicBezTo>
                    <a:pt x="9160" y="2966"/>
                    <a:pt x="9221" y="2871"/>
                    <a:pt x="9275" y="2773"/>
                  </a:cubicBezTo>
                  <a:cubicBezTo>
                    <a:pt x="9395" y="2556"/>
                    <a:pt x="9474" y="2338"/>
                    <a:pt x="9509" y="2125"/>
                  </a:cubicBezTo>
                  <a:cubicBezTo>
                    <a:pt x="9530" y="1994"/>
                    <a:pt x="9539" y="1874"/>
                    <a:pt x="9534" y="1759"/>
                  </a:cubicBezTo>
                  <a:cubicBezTo>
                    <a:pt x="9530" y="1633"/>
                    <a:pt x="9510" y="1504"/>
                    <a:pt x="9478" y="1372"/>
                  </a:cubicBezTo>
                  <a:cubicBezTo>
                    <a:pt x="9448" y="1251"/>
                    <a:pt x="9400" y="1123"/>
                    <a:pt x="9336" y="997"/>
                  </a:cubicBezTo>
                  <a:cubicBezTo>
                    <a:pt x="9285" y="891"/>
                    <a:pt x="9216" y="786"/>
                    <a:pt x="9122" y="664"/>
                  </a:cubicBezTo>
                  <a:cubicBezTo>
                    <a:pt x="9048" y="570"/>
                    <a:pt x="8962" y="482"/>
                    <a:pt x="8864" y="402"/>
                  </a:cubicBezTo>
                  <a:cubicBezTo>
                    <a:pt x="8757" y="314"/>
                    <a:pt x="8652" y="244"/>
                    <a:pt x="8540" y="188"/>
                  </a:cubicBezTo>
                  <a:cubicBezTo>
                    <a:pt x="8302" y="66"/>
                    <a:pt x="8036" y="1"/>
                    <a:pt x="777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20"/>
            <p:cNvSpPr/>
            <p:nvPr/>
          </p:nvSpPr>
          <p:spPr>
            <a:xfrm>
              <a:off x="2678401" y="-1110604"/>
              <a:ext cx="409030" cy="412071"/>
            </a:xfrm>
            <a:custGeom>
              <a:avLst/>
              <a:gdLst/>
              <a:ahLst/>
              <a:cxnLst/>
              <a:rect l="l" t="t" r="r" b="b"/>
              <a:pathLst>
                <a:path w="7668" h="7725" extrusionOk="0">
                  <a:moveTo>
                    <a:pt x="260" y="3439"/>
                  </a:moveTo>
                  <a:lnTo>
                    <a:pt x="260" y="3439"/>
                  </a:lnTo>
                  <a:cubicBezTo>
                    <a:pt x="259" y="3447"/>
                    <a:pt x="257" y="3457"/>
                    <a:pt x="256" y="3466"/>
                  </a:cubicBezTo>
                  <a:lnTo>
                    <a:pt x="256" y="3466"/>
                  </a:lnTo>
                  <a:cubicBezTo>
                    <a:pt x="257" y="3460"/>
                    <a:pt x="257" y="3454"/>
                    <a:pt x="258" y="3448"/>
                  </a:cubicBezTo>
                  <a:lnTo>
                    <a:pt x="257" y="3448"/>
                  </a:lnTo>
                  <a:lnTo>
                    <a:pt x="258" y="3445"/>
                  </a:lnTo>
                  <a:cubicBezTo>
                    <a:pt x="258" y="3445"/>
                    <a:pt x="258" y="3444"/>
                    <a:pt x="258" y="3444"/>
                  </a:cubicBezTo>
                  <a:lnTo>
                    <a:pt x="258" y="3442"/>
                  </a:lnTo>
                  <a:lnTo>
                    <a:pt x="260" y="3439"/>
                  </a:lnTo>
                  <a:close/>
                  <a:moveTo>
                    <a:pt x="3814" y="1"/>
                  </a:moveTo>
                  <a:cubicBezTo>
                    <a:pt x="3739" y="1"/>
                    <a:pt x="3664" y="3"/>
                    <a:pt x="3590" y="8"/>
                  </a:cubicBezTo>
                  <a:cubicBezTo>
                    <a:pt x="3366" y="21"/>
                    <a:pt x="3134" y="57"/>
                    <a:pt x="2903" y="117"/>
                  </a:cubicBezTo>
                  <a:cubicBezTo>
                    <a:pt x="2850" y="129"/>
                    <a:pt x="2794" y="145"/>
                    <a:pt x="2740" y="163"/>
                  </a:cubicBezTo>
                  <a:lnTo>
                    <a:pt x="2738" y="163"/>
                  </a:lnTo>
                  <a:cubicBezTo>
                    <a:pt x="2357" y="281"/>
                    <a:pt x="1990" y="470"/>
                    <a:pt x="1643" y="724"/>
                  </a:cubicBezTo>
                  <a:cubicBezTo>
                    <a:pt x="1285" y="986"/>
                    <a:pt x="979" y="1297"/>
                    <a:pt x="735" y="1647"/>
                  </a:cubicBezTo>
                  <a:cubicBezTo>
                    <a:pt x="546" y="1917"/>
                    <a:pt x="394" y="2217"/>
                    <a:pt x="284" y="2540"/>
                  </a:cubicBezTo>
                  <a:cubicBezTo>
                    <a:pt x="260" y="2595"/>
                    <a:pt x="237" y="2648"/>
                    <a:pt x="218" y="2697"/>
                  </a:cubicBezTo>
                  <a:cubicBezTo>
                    <a:pt x="157" y="2857"/>
                    <a:pt x="109" y="3018"/>
                    <a:pt x="78" y="3175"/>
                  </a:cubicBezTo>
                  <a:cubicBezTo>
                    <a:pt x="46" y="3330"/>
                    <a:pt x="26" y="3495"/>
                    <a:pt x="18" y="3664"/>
                  </a:cubicBezTo>
                  <a:cubicBezTo>
                    <a:pt x="1" y="4115"/>
                    <a:pt x="87" y="4595"/>
                    <a:pt x="282" y="5130"/>
                  </a:cubicBezTo>
                  <a:cubicBezTo>
                    <a:pt x="289" y="5145"/>
                    <a:pt x="297" y="5158"/>
                    <a:pt x="308" y="5166"/>
                  </a:cubicBezTo>
                  <a:cubicBezTo>
                    <a:pt x="338" y="5279"/>
                    <a:pt x="378" y="5396"/>
                    <a:pt x="424" y="5513"/>
                  </a:cubicBezTo>
                  <a:cubicBezTo>
                    <a:pt x="476" y="5642"/>
                    <a:pt x="533" y="5765"/>
                    <a:pt x="597" y="5880"/>
                  </a:cubicBezTo>
                  <a:cubicBezTo>
                    <a:pt x="707" y="6085"/>
                    <a:pt x="856" y="6285"/>
                    <a:pt x="1062" y="6510"/>
                  </a:cubicBezTo>
                  <a:cubicBezTo>
                    <a:pt x="1232" y="6694"/>
                    <a:pt x="1429" y="6875"/>
                    <a:pt x="1646" y="7046"/>
                  </a:cubicBezTo>
                  <a:cubicBezTo>
                    <a:pt x="1820" y="7183"/>
                    <a:pt x="2009" y="7300"/>
                    <a:pt x="2206" y="7396"/>
                  </a:cubicBezTo>
                  <a:cubicBezTo>
                    <a:pt x="2396" y="7489"/>
                    <a:pt x="2600" y="7564"/>
                    <a:pt x="2813" y="7618"/>
                  </a:cubicBezTo>
                  <a:cubicBezTo>
                    <a:pt x="3011" y="7669"/>
                    <a:pt x="3219" y="7701"/>
                    <a:pt x="3451" y="7717"/>
                  </a:cubicBezTo>
                  <a:cubicBezTo>
                    <a:pt x="3526" y="7722"/>
                    <a:pt x="3602" y="7725"/>
                    <a:pt x="3679" y="7725"/>
                  </a:cubicBezTo>
                  <a:cubicBezTo>
                    <a:pt x="4017" y="7725"/>
                    <a:pt x="4368" y="7676"/>
                    <a:pt x="4722" y="7578"/>
                  </a:cubicBezTo>
                  <a:cubicBezTo>
                    <a:pt x="4765" y="7567"/>
                    <a:pt x="4808" y="7554"/>
                    <a:pt x="4852" y="7541"/>
                  </a:cubicBezTo>
                  <a:cubicBezTo>
                    <a:pt x="5219" y="7426"/>
                    <a:pt x="5573" y="7260"/>
                    <a:pt x="5902" y="7046"/>
                  </a:cubicBezTo>
                  <a:cubicBezTo>
                    <a:pt x="6078" y="6932"/>
                    <a:pt x="6252" y="6798"/>
                    <a:pt x="6422" y="6644"/>
                  </a:cubicBezTo>
                  <a:cubicBezTo>
                    <a:pt x="6585" y="6499"/>
                    <a:pt x="6733" y="6339"/>
                    <a:pt x="6863" y="6171"/>
                  </a:cubicBezTo>
                  <a:cubicBezTo>
                    <a:pt x="6999" y="5997"/>
                    <a:pt x="7119" y="5808"/>
                    <a:pt x="7223" y="5610"/>
                  </a:cubicBezTo>
                  <a:cubicBezTo>
                    <a:pt x="7318" y="5425"/>
                    <a:pt x="7405" y="5218"/>
                    <a:pt x="7475" y="4998"/>
                  </a:cubicBezTo>
                  <a:cubicBezTo>
                    <a:pt x="7605" y="4590"/>
                    <a:pt x="7667" y="4157"/>
                    <a:pt x="7657" y="3711"/>
                  </a:cubicBezTo>
                  <a:cubicBezTo>
                    <a:pt x="7648" y="3269"/>
                    <a:pt x="7565" y="2839"/>
                    <a:pt x="7410" y="2433"/>
                  </a:cubicBezTo>
                  <a:cubicBezTo>
                    <a:pt x="7330" y="2227"/>
                    <a:pt x="7232" y="2026"/>
                    <a:pt x="7117" y="1835"/>
                  </a:cubicBezTo>
                  <a:cubicBezTo>
                    <a:pt x="7004" y="1651"/>
                    <a:pt x="6866" y="1469"/>
                    <a:pt x="6706" y="1293"/>
                  </a:cubicBezTo>
                  <a:cubicBezTo>
                    <a:pt x="6398" y="956"/>
                    <a:pt x="6011" y="660"/>
                    <a:pt x="5590" y="441"/>
                  </a:cubicBezTo>
                  <a:cubicBezTo>
                    <a:pt x="5390" y="337"/>
                    <a:pt x="5173" y="248"/>
                    <a:pt x="4943" y="176"/>
                  </a:cubicBezTo>
                  <a:cubicBezTo>
                    <a:pt x="4730" y="109"/>
                    <a:pt x="4508" y="59"/>
                    <a:pt x="4282" y="30"/>
                  </a:cubicBezTo>
                  <a:cubicBezTo>
                    <a:pt x="4126" y="11"/>
                    <a:pt x="3969" y="1"/>
                    <a:pt x="3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20"/>
            <p:cNvSpPr/>
            <p:nvPr/>
          </p:nvSpPr>
          <p:spPr>
            <a:xfrm>
              <a:off x="2493091" y="-1316503"/>
              <a:ext cx="770692" cy="795070"/>
            </a:xfrm>
            <a:custGeom>
              <a:avLst/>
              <a:gdLst/>
              <a:ahLst/>
              <a:cxnLst/>
              <a:rect l="l" t="t" r="r" b="b"/>
              <a:pathLst>
                <a:path w="14448" h="14905" extrusionOk="0">
                  <a:moveTo>
                    <a:pt x="7879" y="251"/>
                  </a:moveTo>
                  <a:cubicBezTo>
                    <a:pt x="7919" y="251"/>
                    <a:pt x="7958" y="253"/>
                    <a:pt x="7998" y="256"/>
                  </a:cubicBezTo>
                  <a:cubicBezTo>
                    <a:pt x="8110" y="269"/>
                    <a:pt x="8218" y="295"/>
                    <a:pt x="8324" y="333"/>
                  </a:cubicBezTo>
                  <a:cubicBezTo>
                    <a:pt x="8458" y="384"/>
                    <a:pt x="8586" y="453"/>
                    <a:pt x="8704" y="534"/>
                  </a:cubicBezTo>
                  <a:cubicBezTo>
                    <a:pt x="8816" y="614"/>
                    <a:pt x="8919" y="707"/>
                    <a:pt x="9008" y="813"/>
                  </a:cubicBezTo>
                  <a:cubicBezTo>
                    <a:pt x="9098" y="921"/>
                    <a:pt x="9174" y="1040"/>
                    <a:pt x="9235" y="1168"/>
                  </a:cubicBezTo>
                  <a:cubicBezTo>
                    <a:pt x="9298" y="1308"/>
                    <a:pt x="9342" y="1455"/>
                    <a:pt x="9370" y="1607"/>
                  </a:cubicBezTo>
                  <a:cubicBezTo>
                    <a:pt x="9398" y="1785"/>
                    <a:pt x="9403" y="1965"/>
                    <a:pt x="9387" y="2144"/>
                  </a:cubicBezTo>
                  <a:cubicBezTo>
                    <a:pt x="9365" y="2341"/>
                    <a:pt x="9320" y="2533"/>
                    <a:pt x="9251" y="2718"/>
                  </a:cubicBezTo>
                  <a:cubicBezTo>
                    <a:pt x="9181" y="2904"/>
                    <a:pt x="9087" y="3080"/>
                    <a:pt x="8973" y="3244"/>
                  </a:cubicBezTo>
                  <a:cubicBezTo>
                    <a:pt x="8863" y="3396"/>
                    <a:pt x="8736" y="3535"/>
                    <a:pt x="8594" y="3658"/>
                  </a:cubicBezTo>
                  <a:cubicBezTo>
                    <a:pt x="8553" y="3692"/>
                    <a:pt x="8513" y="3724"/>
                    <a:pt x="8469" y="3754"/>
                  </a:cubicBezTo>
                  <a:cubicBezTo>
                    <a:pt x="8426" y="3786"/>
                    <a:pt x="8381" y="3815"/>
                    <a:pt x="8337" y="3844"/>
                  </a:cubicBezTo>
                  <a:cubicBezTo>
                    <a:pt x="8156" y="3793"/>
                    <a:pt x="7972" y="3753"/>
                    <a:pt x="7784" y="3729"/>
                  </a:cubicBezTo>
                  <a:cubicBezTo>
                    <a:pt x="7779" y="3729"/>
                    <a:pt x="7774" y="3729"/>
                    <a:pt x="7769" y="3727"/>
                  </a:cubicBezTo>
                  <a:cubicBezTo>
                    <a:pt x="7764" y="3684"/>
                    <a:pt x="7763" y="3639"/>
                    <a:pt x="7761" y="3594"/>
                  </a:cubicBezTo>
                  <a:cubicBezTo>
                    <a:pt x="7752" y="3262"/>
                    <a:pt x="7792" y="2933"/>
                    <a:pt x="7863" y="2608"/>
                  </a:cubicBezTo>
                  <a:cubicBezTo>
                    <a:pt x="7878" y="2547"/>
                    <a:pt x="7894" y="2487"/>
                    <a:pt x="7910" y="2427"/>
                  </a:cubicBezTo>
                  <a:cubicBezTo>
                    <a:pt x="7926" y="2365"/>
                    <a:pt x="7945" y="2306"/>
                    <a:pt x="7961" y="2245"/>
                  </a:cubicBezTo>
                  <a:cubicBezTo>
                    <a:pt x="7967" y="2218"/>
                    <a:pt x="7969" y="2194"/>
                    <a:pt x="7958" y="2167"/>
                  </a:cubicBezTo>
                  <a:cubicBezTo>
                    <a:pt x="7947" y="2143"/>
                    <a:pt x="7926" y="2124"/>
                    <a:pt x="7900" y="2116"/>
                  </a:cubicBezTo>
                  <a:cubicBezTo>
                    <a:pt x="7889" y="2111"/>
                    <a:pt x="7878" y="2109"/>
                    <a:pt x="7866" y="2109"/>
                  </a:cubicBezTo>
                  <a:cubicBezTo>
                    <a:pt x="7856" y="2109"/>
                    <a:pt x="7845" y="2111"/>
                    <a:pt x="7835" y="2114"/>
                  </a:cubicBezTo>
                  <a:cubicBezTo>
                    <a:pt x="7806" y="2124"/>
                    <a:pt x="7780" y="2144"/>
                    <a:pt x="7771" y="2175"/>
                  </a:cubicBezTo>
                  <a:cubicBezTo>
                    <a:pt x="7753" y="2239"/>
                    <a:pt x="7739" y="2304"/>
                    <a:pt x="7724" y="2370"/>
                  </a:cubicBezTo>
                  <a:cubicBezTo>
                    <a:pt x="7710" y="2437"/>
                    <a:pt x="7697" y="2504"/>
                    <a:pt x="7686" y="2573"/>
                  </a:cubicBezTo>
                  <a:cubicBezTo>
                    <a:pt x="7665" y="2706"/>
                    <a:pt x="7649" y="2840"/>
                    <a:pt x="7638" y="2974"/>
                  </a:cubicBezTo>
                  <a:cubicBezTo>
                    <a:pt x="7628" y="3110"/>
                    <a:pt x="7625" y="3246"/>
                    <a:pt x="7630" y="3382"/>
                  </a:cubicBezTo>
                  <a:cubicBezTo>
                    <a:pt x="7633" y="3446"/>
                    <a:pt x="7636" y="3510"/>
                    <a:pt x="7643" y="3574"/>
                  </a:cubicBezTo>
                  <a:cubicBezTo>
                    <a:pt x="7648" y="3622"/>
                    <a:pt x="7654" y="3670"/>
                    <a:pt x="7660" y="3716"/>
                  </a:cubicBezTo>
                  <a:cubicBezTo>
                    <a:pt x="7529" y="3703"/>
                    <a:pt x="7397" y="3697"/>
                    <a:pt x="7266" y="3697"/>
                  </a:cubicBezTo>
                  <a:cubicBezTo>
                    <a:pt x="7214" y="3697"/>
                    <a:pt x="7163" y="3698"/>
                    <a:pt x="7112" y="3700"/>
                  </a:cubicBezTo>
                  <a:cubicBezTo>
                    <a:pt x="7088" y="3686"/>
                    <a:pt x="7064" y="3670"/>
                    <a:pt x="7042" y="3654"/>
                  </a:cubicBezTo>
                  <a:cubicBezTo>
                    <a:pt x="6890" y="3545"/>
                    <a:pt x="6752" y="3420"/>
                    <a:pt x="6631" y="3280"/>
                  </a:cubicBezTo>
                  <a:cubicBezTo>
                    <a:pt x="6524" y="3150"/>
                    <a:pt x="6433" y="3008"/>
                    <a:pt x="6361" y="2856"/>
                  </a:cubicBezTo>
                  <a:cubicBezTo>
                    <a:pt x="6297" y="2714"/>
                    <a:pt x="6249" y="2565"/>
                    <a:pt x="6222" y="2410"/>
                  </a:cubicBezTo>
                  <a:lnTo>
                    <a:pt x="6222" y="2411"/>
                  </a:lnTo>
                  <a:cubicBezTo>
                    <a:pt x="6194" y="2236"/>
                    <a:pt x="6190" y="2058"/>
                    <a:pt x="6206" y="1882"/>
                  </a:cubicBezTo>
                  <a:cubicBezTo>
                    <a:pt x="6222" y="1738"/>
                    <a:pt x="6255" y="1598"/>
                    <a:pt x="6303" y="1462"/>
                  </a:cubicBezTo>
                  <a:cubicBezTo>
                    <a:pt x="6364" y="1303"/>
                    <a:pt x="6444" y="1153"/>
                    <a:pt x="6540" y="1014"/>
                  </a:cubicBezTo>
                  <a:cubicBezTo>
                    <a:pt x="6639" y="877"/>
                    <a:pt x="6752" y="750"/>
                    <a:pt x="6880" y="640"/>
                  </a:cubicBezTo>
                  <a:cubicBezTo>
                    <a:pt x="7002" y="541"/>
                    <a:pt x="7133" y="454"/>
                    <a:pt x="7274" y="387"/>
                  </a:cubicBezTo>
                  <a:cubicBezTo>
                    <a:pt x="7393" y="333"/>
                    <a:pt x="7520" y="293"/>
                    <a:pt x="7651" y="269"/>
                  </a:cubicBezTo>
                  <a:cubicBezTo>
                    <a:pt x="7727" y="257"/>
                    <a:pt x="7803" y="251"/>
                    <a:pt x="7879" y="251"/>
                  </a:cubicBezTo>
                  <a:close/>
                  <a:moveTo>
                    <a:pt x="6236" y="3049"/>
                  </a:moveTo>
                  <a:cubicBezTo>
                    <a:pt x="6325" y="3208"/>
                    <a:pt x="6437" y="3351"/>
                    <a:pt x="6562" y="3481"/>
                  </a:cubicBezTo>
                  <a:cubicBezTo>
                    <a:pt x="6648" y="3569"/>
                    <a:pt x="6741" y="3649"/>
                    <a:pt x="6839" y="3722"/>
                  </a:cubicBezTo>
                  <a:cubicBezTo>
                    <a:pt x="6589" y="3750"/>
                    <a:pt x="6345" y="3801"/>
                    <a:pt x="6105" y="3874"/>
                  </a:cubicBezTo>
                  <a:cubicBezTo>
                    <a:pt x="6079" y="3882"/>
                    <a:pt x="6052" y="3892"/>
                    <a:pt x="6026" y="3900"/>
                  </a:cubicBezTo>
                  <a:cubicBezTo>
                    <a:pt x="6116" y="3724"/>
                    <a:pt x="6170" y="3531"/>
                    <a:pt x="6206" y="3337"/>
                  </a:cubicBezTo>
                  <a:cubicBezTo>
                    <a:pt x="6223" y="3243"/>
                    <a:pt x="6233" y="3147"/>
                    <a:pt x="6236" y="3049"/>
                  </a:cubicBezTo>
                  <a:close/>
                  <a:moveTo>
                    <a:pt x="9282" y="3182"/>
                  </a:moveTo>
                  <a:cubicBezTo>
                    <a:pt x="9282" y="3262"/>
                    <a:pt x="9283" y="3340"/>
                    <a:pt x="9290" y="3419"/>
                  </a:cubicBezTo>
                  <a:cubicBezTo>
                    <a:pt x="9302" y="3610"/>
                    <a:pt x="9334" y="3802"/>
                    <a:pt x="9376" y="3991"/>
                  </a:cubicBezTo>
                  <a:cubicBezTo>
                    <a:pt x="9402" y="4116"/>
                    <a:pt x="9433" y="4239"/>
                    <a:pt x="9470" y="4360"/>
                  </a:cubicBezTo>
                  <a:cubicBezTo>
                    <a:pt x="9438" y="4341"/>
                    <a:pt x="9408" y="4320"/>
                    <a:pt x="9378" y="4301"/>
                  </a:cubicBezTo>
                  <a:cubicBezTo>
                    <a:pt x="9146" y="4157"/>
                    <a:pt x="8899" y="4041"/>
                    <a:pt x="8644" y="3948"/>
                  </a:cubicBezTo>
                  <a:cubicBezTo>
                    <a:pt x="8631" y="3938"/>
                    <a:pt x="8618" y="3932"/>
                    <a:pt x="8602" y="3927"/>
                  </a:cubicBezTo>
                  <a:cubicBezTo>
                    <a:pt x="8596" y="3925"/>
                    <a:pt x="8589" y="3924"/>
                    <a:pt x="8583" y="3921"/>
                  </a:cubicBezTo>
                  <a:cubicBezTo>
                    <a:pt x="8621" y="3898"/>
                    <a:pt x="8658" y="3873"/>
                    <a:pt x="8695" y="3846"/>
                  </a:cubicBezTo>
                  <a:cubicBezTo>
                    <a:pt x="8784" y="3780"/>
                    <a:pt x="8868" y="3705"/>
                    <a:pt x="8946" y="3626"/>
                  </a:cubicBezTo>
                  <a:cubicBezTo>
                    <a:pt x="9075" y="3494"/>
                    <a:pt x="9189" y="3342"/>
                    <a:pt x="9282" y="3182"/>
                  </a:cubicBezTo>
                  <a:close/>
                  <a:moveTo>
                    <a:pt x="4670" y="1268"/>
                  </a:moveTo>
                  <a:cubicBezTo>
                    <a:pt x="4760" y="1268"/>
                    <a:pt x="4850" y="1276"/>
                    <a:pt x="4938" y="1295"/>
                  </a:cubicBezTo>
                  <a:cubicBezTo>
                    <a:pt x="5029" y="1318"/>
                    <a:pt x="5115" y="1351"/>
                    <a:pt x="5198" y="1393"/>
                  </a:cubicBezTo>
                  <a:cubicBezTo>
                    <a:pt x="5301" y="1449"/>
                    <a:pt x="5393" y="1516"/>
                    <a:pt x="5480" y="1593"/>
                  </a:cubicBezTo>
                  <a:cubicBezTo>
                    <a:pt x="5584" y="1690"/>
                    <a:pt x="5673" y="1801"/>
                    <a:pt x="5750" y="1921"/>
                  </a:cubicBezTo>
                  <a:cubicBezTo>
                    <a:pt x="5833" y="2055"/>
                    <a:pt x="5900" y="2197"/>
                    <a:pt x="5948" y="2347"/>
                  </a:cubicBezTo>
                  <a:cubicBezTo>
                    <a:pt x="5998" y="2514"/>
                    <a:pt x="6025" y="2683"/>
                    <a:pt x="6031" y="2856"/>
                  </a:cubicBezTo>
                  <a:cubicBezTo>
                    <a:pt x="6036" y="3043"/>
                    <a:pt x="6018" y="3230"/>
                    <a:pt x="5977" y="3414"/>
                  </a:cubicBezTo>
                  <a:cubicBezTo>
                    <a:pt x="5929" y="3607"/>
                    <a:pt x="5855" y="3791"/>
                    <a:pt x="5775" y="3972"/>
                  </a:cubicBezTo>
                  <a:cubicBezTo>
                    <a:pt x="5772" y="3980"/>
                    <a:pt x="5771" y="3988"/>
                    <a:pt x="5771" y="3996"/>
                  </a:cubicBezTo>
                  <a:cubicBezTo>
                    <a:pt x="5633" y="4052"/>
                    <a:pt x="5497" y="4116"/>
                    <a:pt x="5368" y="4188"/>
                  </a:cubicBezTo>
                  <a:cubicBezTo>
                    <a:pt x="5344" y="4128"/>
                    <a:pt x="5318" y="4069"/>
                    <a:pt x="5289" y="4013"/>
                  </a:cubicBezTo>
                  <a:cubicBezTo>
                    <a:pt x="5248" y="3933"/>
                    <a:pt x="5201" y="3858"/>
                    <a:pt x="5154" y="3785"/>
                  </a:cubicBezTo>
                  <a:cubicBezTo>
                    <a:pt x="5107" y="3711"/>
                    <a:pt x="5058" y="3639"/>
                    <a:pt x="5006" y="3569"/>
                  </a:cubicBezTo>
                  <a:cubicBezTo>
                    <a:pt x="4958" y="3500"/>
                    <a:pt x="4909" y="3430"/>
                    <a:pt x="4856" y="3363"/>
                  </a:cubicBezTo>
                  <a:cubicBezTo>
                    <a:pt x="4841" y="3344"/>
                    <a:pt x="4816" y="3333"/>
                    <a:pt x="4791" y="3333"/>
                  </a:cubicBezTo>
                  <a:cubicBezTo>
                    <a:pt x="4782" y="3333"/>
                    <a:pt x="4773" y="3334"/>
                    <a:pt x="4765" y="3337"/>
                  </a:cubicBezTo>
                  <a:cubicBezTo>
                    <a:pt x="4762" y="3337"/>
                    <a:pt x="4759" y="3339"/>
                    <a:pt x="4755" y="3340"/>
                  </a:cubicBezTo>
                  <a:cubicBezTo>
                    <a:pt x="4735" y="3350"/>
                    <a:pt x="4719" y="3367"/>
                    <a:pt x="4711" y="3388"/>
                  </a:cubicBezTo>
                  <a:cubicBezTo>
                    <a:pt x="4703" y="3407"/>
                    <a:pt x="4703" y="3435"/>
                    <a:pt x="4712" y="3454"/>
                  </a:cubicBezTo>
                  <a:cubicBezTo>
                    <a:pt x="4771" y="3556"/>
                    <a:pt x="4845" y="3650"/>
                    <a:pt x="4915" y="3745"/>
                  </a:cubicBezTo>
                  <a:cubicBezTo>
                    <a:pt x="4984" y="3839"/>
                    <a:pt x="5053" y="3933"/>
                    <a:pt x="5115" y="4033"/>
                  </a:cubicBezTo>
                  <a:cubicBezTo>
                    <a:pt x="5162" y="4106"/>
                    <a:pt x="5205" y="4181"/>
                    <a:pt x="5238" y="4261"/>
                  </a:cubicBezTo>
                  <a:cubicBezTo>
                    <a:pt x="5162" y="4308"/>
                    <a:pt x="5085" y="4357"/>
                    <a:pt x="5010" y="4410"/>
                  </a:cubicBezTo>
                  <a:cubicBezTo>
                    <a:pt x="5008" y="4410"/>
                    <a:pt x="5006" y="4410"/>
                    <a:pt x="5005" y="4411"/>
                  </a:cubicBezTo>
                  <a:cubicBezTo>
                    <a:pt x="4970" y="4432"/>
                    <a:pt x="4931" y="4450"/>
                    <a:pt x="4891" y="4463"/>
                  </a:cubicBezTo>
                  <a:cubicBezTo>
                    <a:pt x="4843" y="4475"/>
                    <a:pt x="4794" y="4483"/>
                    <a:pt x="4744" y="4487"/>
                  </a:cubicBezTo>
                  <a:cubicBezTo>
                    <a:pt x="4739" y="4487"/>
                    <a:pt x="4734" y="4487"/>
                    <a:pt x="4729" y="4487"/>
                  </a:cubicBezTo>
                  <a:cubicBezTo>
                    <a:pt x="4652" y="4487"/>
                    <a:pt x="4576" y="4476"/>
                    <a:pt x="4500" y="4459"/>
                  </a:cubicBezTo>
                  <a:cubicBezTo>
                    <a:pt x="4367" y="4427"/>
                    <a:pt x="4239" y="4376"/>
                    <a:pt x="4117" y="4312"/>
                  </a:cubicBezTo>
                  <a:cubicBezTo>
                    <a:pt x="3988" y="4244"/>
                    <a:pt x="3870" y="4160"/>
                    <a:pt x="3761" y="4063"/>
                  </a:cubicBezTo>
                  <a:cubicBezTo>
                    <a:pt x="3636" y="3948"/>
                    <a:pt x="3526" y="3817"/>
                    <a:pt x="3435" y="3673"/>
                  </a:cubicBezTo>
                  <a:cubicBezTo>
                    <a:pt x="3350" y="3535"/>
                    <a:pt x="3280" y="3390"/>
                    <a:pt x="3230" y="3236"/>
                  </a:cubicBezTo>
                  <a:cubicBezTo>
                    <a:pt x="3187" y="3089"/>
                    <a:pt x="3160" y="2937"/>
                    <a:pt x="3153" y="2784"/>
                  </a:cubicBezTo>
                  <a:lnTo>
                    <a:pt x="3153" y="2786"/>
                  </a:lnTo>
                  <a:cubicBezTo>
                    <a:pt x="3150" y="2656"/>
                    <a:pt x="3163" y="2528"/>
                    <a:pt x="3189" y="2402"/>
                  </a:cubicBezTo>
                  <a:cubicBezTo>
                    <a:pt x="3219" y="2280"/>
                    <a:pt x="3262" y="2164"/>
                    <a:pt x="3320" y="2050"/>
                  </a:cubicBezTo>
                  <a:cubicBezTo>
                    <a:pt x="3371" y="1956"/>
                    <a:pt x="3430" y="1868"/>
                    <a:pt x="3502" y="1788"/>
                  </a:cubicBezTo>
                  <a:cubicBezTo>
                    <a:pt x="3593" y="1690"/>
                    <a:pt x="3700" y="1606"/>
                    <a:pt x="3812" y="1532"/>
                  </a:cubicBezTo>
                  <a:cubicBezTo>
                    <a:pt x="3946" y="1451"/>
                    <a:pt x="4089" y="1385"/>
                    <a:pt x="4239" y="1337"/>
                  </a:cubicBezTo>
                  <a:cubicBezTo>
                    <a:pt x="4372" y="1299"/>
                    <a:pt x="4508" y="1275"/>
                    <a:pt x="4645" y="1268"/>
                  </a:cubicBezTo>
                  <a:cubicBezTo>
                    <a:pt x="4653" y="1268"/>
                    <a:pt x="4661" y="1268"/>
                    <a:pt x="4670" y="1268"/>
                  </a:cubicBezTo>
                  <a:close/>
                  <a:moveTo>
                    <a:pt x="4047" y="4445"/>
                  </a:moveTo>
                  <a:cubicBezTo>
                    <a:pt x="4074" y="4459"/>
                    <a:pt x="4102" y="4474"/>
                    <a:pt x="4129" y="4487"/>
                  </a:cubicBezTo>
                  <a:cubicBezTo>
                    <a:pt x="4229" y="4535"/>
                    <a:pt x="4337" y="4571"/>
                    <a:pt x="4444" y="4597"/>
                  </a:cubicBezTo>
                  <a:cubicBezTo>
                    <a:pt x="4533" y="4619"/>
                    <a:pt x="4628" y="4632"/>
                    <a:pt x="4722" y="4632"/>
                  </a:cubicBezTo>
                  <a:cubicBezTo>
                    <a:pt x="4675" y="4670"/>
                    <a:pt x="4631" y="4710"/>
                    <a:pt x="4586" y="4750"/>
                  </a:cubicBezTo>
                  <a:cubicBezTo>
                    <a:pt x="4479" y="4848"/>
                    <a:pt x="4378" y="4952"/>
                    <a:pt x="4284" y="5061"/>
                  </a:cubicBezTo>
                  <a:cubicBezTo>
                    <a:pt x="4265" y="4960"/>
                    <a:pt x="4237" y="4859"/>
                    <a:pt x="4201" y="4760"/>
                  </a:cubicBezTo>
                  <a:cubicBezTo>
                    <a:pt x="4161" y="4650"/>
                    <a:pt x="4108" y="4546"/>
                    <a:pt x="4047" y="4445"/>
                  </a:cubicBezTo>
                  <a:close/>
                  <a:moveTo>
                    <a:pt x="11420" y="1537"/>
                  </a:moveTo>
                  <a:cubicBezTo>
                    <a:pt x="11482" y="1537"/>
                    <a:pt x="11545" y="1539"/>
                    <a:pt x="11608" y="1545"/>
                  </a:cubicBezTo>
                  <a:cubicBezTo>
                    <a:pt x="11744" y="1559"/>
                    <a:pt x="11878" y="1590"/>
                    <a:pt x="12006" y="1636"/>
                  </a:cubicBezTo>
                  <a:cubicBezTo>
                    <a:pt x="12111" y="1676"/>
                    <a:pt x="12212" y="1729"/>
                    <a:pt x="12307" y="1793"/>
                  </a:cubicBezTo>
                  <a:cubicBezTo>
                    <a:pt x="12431" y="1882"/>
                    <a:pt x="12545" y="1991"/>
                    <a:pt x="12645" y="2106"/>
                  </a:cubicBezTo>
                  <a:cubicBezTo>
                    <a:pt x="12738" y="2220"/>
                    <a:pt x="12818" y="2343"/>
                    <a:pt x="12882" y="2475"/>
                  </a:cubicBezTo>
                  <a:cubicBezTo>
                    <a:pt x="12936" y="2597"/>
                    <a:pt x="12976" y="2726"/>
                    <a:pt x="13000" y="2859"/>
                  </a:cubicBezTo>
                  <a:cubicBezTo>
                    <a:pt x="13023" y="2998"/>
                    <a:pt x="13026" y="3140"/>
                    <a:pt x="13013" y="3281"/>
                  </a:cubicBezTo>
                  <a:cubicBezTo>
                    <a:pt x="12996" y="3443"/>
                    <a:pt x="12957" y="3602"/>
                    <a:pt x="12903" y="3756"/>
                  </a:cubicBezTo>
                  <a:cubicBezTo>
                    <a:pt x="12829" y="3948"/>
                    <a:pt x="12732" y="4128"/>
                    <a:pt x="12615" y="4296"/>
                  </a:cubicBezTo>
                  <a:cubicBezTo>
                    <a:pt x="12482" y="4482"/>
                    <a:pt x="12327" y="4651"/>
                    <a:pt x="12155" y="4800"/>
                  </a:cubicBezTo>
                  <a:cubicBezTo>
                    <a:pt x="11969" y="4955"/>
                    <a:pt x="11766" y="5086"/>
                    <a:pt x="11547" y="5190"/>
                  </a:cubicBezTo>
                  <a:cubicBezTo>
                    <a:pt x="11352" y="5276"/>
                    <a:pt x="11149" y="5340"/>
                    <a:pt x="10940" y="5377"/>
                  </a:cubicBezTo>
                  <a:cubicBezTo>
                    <a:pt x="10874" y="5388"/>
                    <a:pt x="10810" y="5396"/>
                    <a:pt x="10745" y="5403"/>
                  </a:cubicBezTo>
                  <a:cubicBezTo>
                    <a:pt x="10711" y="5406"/>
                    <a:pt x="10677" y="5409"/>
                    <a:pt x="10644" y="5411"/>
                  </a:cubicBezTo>
                  <a:cubicBezTo>
                    <a:pt x="10628" y="5412"/>
                    <a:pt x="10613" y="5414"/>
                    <a:pt x="10597" y="5414"/>
                  </a:cubicBezTo>
                  <a:cubicBezTo>
                    <a:pt x="10581" y="5416"/>
                    <a:pt x="10565" y="5419"/>
                    <a:pt x="10549" y="5419"/>
                  </a:cubicBezTo>
                  <a:cubicBezTo>
                    <a:pt x="10410" y="5216"/>
                    <a:pt x="10250" y="5027"/>
                    <a:pt x="10076" y="4853"/>
                  </a:cubicBezTo>
                  <a:cubicBezTo>
                    <a:pt x="10099" y="4819"/>
                    <a:pt x="10121" y="4786"/>
                    <a:pt x="10143" y="4752"/>
                  </a:cubicBezTo>
                  <a:cubicBezTo>
                    <a:pt x="10231" y="4627"/>
                    <a:pt x="10327" y="4509"/>
                    <a:pt x="10428" y="4395"/>
                  </a:cubicBezTo>
                  <a:cubicBezTo>
                    <a:pt x="10479" y="4338"/>
                    <a:pt x="10532" y="4280"/>
                    <a:pt x="10585" y="4224"/>
                  </a:cubicBezTo>
                  <a:cubicBezTo>
                    <a:pt x="10641" y="4165"/>
                    <a:pt x="10698" y="4108"/>
                    <a:pt x="10749" y="4045"/>
                  </a:cubicBezTo>
                  <a:cubicBezTo>
                    <a:pt x="10765" y="4026"/>
                    <a:pt x="10775" y="4005"/>
                    <a:pt x="10773" y="3981"/>
                  </a:cubicBezTo>
                  <a:cubicBezTo>
                    <a:pt x="10773" y="3957"/>
                    <a:pt x="10762" y="3935"/>
                    <a:pt x="10745" y="3917"/>
                  </a:cubicBezTo>
                  <a:cubicBezTo>
                    <a:pt x="10728" y="3904"/>
                    <a:pt x="10708" y="3895"/>
                    <a:pt x="10686" y="3895"/>
                  </a:cubicBezTo>
                  <a:cubicBezTo>
                    <a:pt x="10684" y="3895"/>
                    <a:pt x="10682" y="3895"/>
                    <a:pt x="10681" y="3895"/>
                  </a:cubicBezTo>
                  <a:cubicBezTo>
                    <a:pt x="10673" y="3895"/>
                    <a:pt x="10666" y="3897"/>
                    <a:pt x="10660" y="3898"/>
                  </a:cubicBezTo>
                  <a:cubicBezTo>
                    <a:pt x="10644" y="3903"/>
                    <a:pt x="10631" y="3913"/>
                    <a:pt x="10618" y="3924"/>
                  </a:cubicBezTo>
                  <a:cubicBezTo>
                    <a:pt x="10549" y="3985"/>
                    <a:pt x="10490" y="4055"/>
                    <a:pt x="10431" y="4125"/>
                  </a:cubicBezTo>
                  <a:cubicBezTo>
                    <a:pt x="10372" y="4197"/>
                    <a:pt x="10314" y="4269"/>
                    <a:pt x="10257" y="4343"/>
                  </a:cubicBezTo>
                  <a:cubicBezTo>
                    <a:pt x="10156" y="4475"/>
                    <a:pt x="10062" y="4611"/>
                    <a:pt x="9972" y="4752"/>
                  </a:cubicBezTo>
                  <a:cubicBezTo>
                    <a:pt x="9864" y="4653"/>
                    <a:pt x="9748" y="4559"/>
                    <a:pt x="9630" y="4472"/>
                  </a:cubicBezTo>
                  <a:cubicBezTo>
                    <a:pt x="9568" y="4274"/>
                    <a:pt x="9518" y="4071"/>
                    <a:pt x="9481" y="3866"/>
                  </a:cubicBezTo>
                  <a:cubicBezTo>
                    <a:pt x="9440" y="3610"/>
                    <a:pt x="9424" y="3350"/>
                    <a:pt x="9448" y="3091"/>
                  </a:cubicBezTo>
                  <a:cubicBezTo>
                    <a:pt x="9464" y="2944"/>
                    <a:pt x="9496" y="2798"/>
                    <a:pt x="9545" y="2659"/>
                  </a:cubicBezTo>
                  <a:cubicBezTo>
                    <a:pt x="9584" y="2557"/>
                    <a:pt x="9635" y="2463"/>
                    <a:pt x="9696" y="2371"/>
                  </a:cubicBezTo>
                  <a:lnTo>
                    <a:pt x="9694" y="2371"/>
                  </a:lnTo>
                  <a:cubicBezTo>
                    <a:pt x="9779" y="2255"/>
                    <a:pt x="9878" y="2148"/>
                    <a:pt x="9988" y="2053"/>
                  </a:cubicBezTo>
                  <a:cubicBezTo>
                    <a:pt x="10135" y="1932"/>
                    <a:pt x="10300" y="1831"/>
                    <a:pt x="10473" y="1749"/>
                  </a:cubicBezTo>
                  <a:cubicBezTo>
                    <a:pt x="10660" y="1665"/>
                    <a:pt x="10855" y="1602"/>
                    <a:pt x="11058" y="1566"/>
                  </a:cubicBezTo>
                  <a:cubicBezTo>
                    <a:pt x="11178" y="1547"/>
                    <a:pt x="11299" y="1537"/>
                    <a:pt x="11420" y="1537"/>
                  </a:cubicBezTo>
                  <a:close/>
                  <a:moveTo>
                    <a:pt x="11366" y="5534"/>
                  </a:moveTo>
                  <a:lnTo>
                    <a:pt x="11366" y="5534"/>
                  </a:lnTo>
                  <a:cubicBezTo>
                    <a:pt x="11193" y="5721"/>
                    <a:pt x="11051" y="5939"/>
                    <a:pt x="10957" y="6177"/>
                  </a:cubicBezTo>
                  <a:cubicBezTo>
                    <a:pt x="10880" y="5988"/>
                    <a:pt x="10789" y="5806"/>
                    <a:pt x="10684" y="5630"/>
                  </a:cubicBezTo>
                  <a:lnTo>
                    <a:pt x="10684" y="5630"/>
                  </a:lnTo>
                  <a:cubicBezTo>
                    <a:pt x="10705" y="5631"/>
                    <a:pt x="10726" y="5632"/>
                    <a:pt x="10746" y="5632"/>
                  </a:cubicBezTo>
                  <a:cubicBezTo>
                    <a:pt x="10775" y="5632"/>
                    <a:pt x="10803" y="5631"/>
                    <a:pt x="10831" y="5630"/>
                  </a:cubicBezTo>
                  <a:cubicBezTo>
                    <a:pt x="10933" y="5627"/>
                    <a:pt x="11032" y="5612"/>
                    <a:pt x="11131" y="5593"/>
                  </a:cubicBezTo>
                  <a:cubicBezTo>
                    <a:pt x="11211" y="5579"/>
                    <a:pt x="11290" y="5558"/>
                    <a:pt x="11366" y="5534"/>
                  </a:cubicBezTo>
                  <a:close/>
                  <a:moveTo>
                    <a:pt x="3780" y="6351"/>
                  </a:moveTo>
                  <a:lnTo>
                    <a:pt x="3780" y="6351"/>
                  </a:lnTo>
                  <a:cubicBezTo>
                    <a:pt x="3779" y="6352"/>
                    <a:pt x="3779" y="6353"/>
                    <a:pt x="3779" y="6354"/>
                  </a:cubicBezTo>
                  <a:cubicBezTo>
                    <a:pt x="3779" y="6353"/>
                    <a:pt x="3779" y="6352"/>
                    <a:pt x="3780" y="6351"/>
                  </a:cubicBezTo>
                  <a:close/>
                  <a:moveTo>
                    <a:pt x="3775" y="6364"/>
                  </a:moveTo>
                  <a:lnTo>
                    <a:pt x="3775" y="6364"/>
                  </a:lnTo>
                  <a:cubicBezTo>
                    <a:pt x="3774" y="6366"/>
                    <a:pt x="3773" y="6368"/>
                    <a:pt x="3772" y="6370"/>
                  </a:cubicBezTo>
                  <a:cubicBezTo>
                    <a:pt x="3773" y="6368"/>
                    <a:pt x="3774" y="6366"/>
                    <a:pt x="3775" y="6364"/>
                  </a:cubicBezTo>
                  <a:close/>
                  <a:moveTo>
                    <a:pt x="2051" y="3554"/>
                  </a:moveTo>
                  <a:cubicBezTo>
                    <a:pt x="2176" y="3554"/>
                    <a:pt x="2300" y="3566"/>
                    <a:pt x="2423" y="3591"/>
                  </a:cubicBezTo>
                  <a:cubicBezTo>
                    <a:pt x="2605" y="3634"/>
                    <a:pt x="2781" y="3702"/>
                    <a:pt x="2949" y="3788"/>
                  </a:cubicBezTo>
                  <a:cubicBezTo>
                    <a:pt x="3121" y="3882"/>
                    <a:pt x="3285" y="3996"/>
                    <a:pt x="3432" y="4128"/>
                  </a:cubicBezTo>
                  <a:cubicBezTo>
                    <a:pt x="3568" y="4256"/>
                    <a:pt x="3691" y="4399"/>
                    <a:pt x="3795" y="4554"/>
                  </a:cubicBezTo>
                  <a:cubicBezTo>
                    <a:pt x="3887" y="4701"/>
                    <a:pt x="3962" y="4859"/>
                    <a:pt x="4018" y="5024"/>
                  </a:cubicBezTo>
                  <a:cubicBezTo>
                    <a:pt x="4047" y="5118"/>
                    <a:pt x="4068" y="5212"/>
                    <a:pt x="4086" y="5308"/>
                  </a:cubicBezTo>
                  <a:cubicBezTo>
                    <a:pt x="4065" y="5337"/>
                    <a:pt x="4044" y="5366"/>
                    <a:pt x="4023" y="5395"/>
                  </a:cubicBezTo>
                  <a:cubicBezTo>
                    <a:pt x="3902" y="5569"/>
                    <a:pt x="3795" y="5753"/>
                    <a:pt x="3703" y="5945"/>
                  </a:cubicBezTo>
                  <a:cubicBezTo>
                    <a:pt x="3590" y="5866"/>
                    <a:pt x="3472" y="5799"/>
                    <a:pt x="3352" y="5735"/>
                  </a:cubicBezTo>
                  <a:cubicBezTo>
                    <a:pt x="3275" y="5694"/>
                    <a:pt x="3200" y="5655"/>
                    <a:pt x="3123" y="5615"/>
                  </a:cubicBezTo>
                  <a:cubicBezTo>
                    <a:pt x="3049" y="5577"/>
                    <a:pt x="2978" y="5537"/>
                    <a:pt x="2902" y="5502"/>
                  </a:cubicBezTo>
                  <a:cubicBezTo>
                    <a:pt x="2894" y="5498"/>
                    <a:pt x="2884" y="5496"/>
                    <a:pt x="2874" y="5496"/>
                  </a:cubicBezTo>
                  <a:cubicBezTo>
                    <a:pt x="2865" y="5496"/>
                    <a:pt x="2856" y="5497"/>
                    <a:pt x="2848" y="5500"/>
                  </a:cubicBezTo>
                  <a:cubicBezTo>
                    <a:pt x="2829" y="5507"/>
                    <a:pt x="2811" y="5518"/>
                    <a:pt x="2800" y="5534"/>
                  </a:cubicBezTo>
                  <a:cubicBezTo>
                    <a:pt x="2773" y="5575"/>
                    <a:pt x="2786" y="5627"/>
                    <a:pt x="2822" y="5655"/>
                  </a:cubicBezTo>
                  <a:cubicBezTo>
                    <a:pt x="2883" y="5703"/>
                    <a:pt x="2950" y="5745"/>
                    <a:pt x="3016" y="5782"/>
                  </a:cubicBezTo>
                  <a:cubicBezTo>
                    <a:pt x="3088" y="5823"/>
                    <a:pt x="3163" y="5862"/>
                    <a:pt x="3235" y="5900"/>
                  </a:cubicBezTo>
                  <a:cubicBezTo>
                    <a:pt x="3366" y="5970"/>
                    <a:pt x="3499" y="6042"/>
                    <a:pt x="3622" y="6127"/>
                  </a:cubicBezTo>
                  <a:cubicBezTo>
                    <a:pt x="3588" y="6205"/>
                    <a:pt x="3558" y="6287"/>
                    <a:pt x="3529" y="6367"/>
                  </a:cubicBezTo>
                  <a:cubicBezTo>
                    <a:pt x="3499" y="6389"/>
                    <a:pt x="3468" y="6410"/>
                    <a:pt x="3438" y="6431"/>
                  </a:cubicBezTo>
                  <a:cubicBezTo>
                    <a:pt x="3267" y="6538"/>
                    <a:pt x="3088" y="6627"/>
                    <a:pt x="2896" y="6691"/>
                  </a:cubicBezTo>
                  <a:cubicBezTo>
                    <a:pt x="2752" y="6736"/>
                    <a:pt x="2605" y="6765"/>
                    <a:pt x="2455" y="6775"/>
                  </a:cubicBezTo>
                  <a:cubicBezTo>
                    <a:pt x="2434" y="6775"/>
                    <a:pt x="2413" y="6776"/>
                    <a:pt x="2392" y="6776"/>
                  </a:cubicBezTo>
                  <a:cubicBezTo>
                    <a:pt x="2288" y="6776"/>
                    <a:pt x="2183" y="6766"/>
                    <a:pt x="2082" y="6746"/>
                  </a:cubicBezTo>
                  <a:cubicBezTo>
                    <a:pt x="1945" y="6714"/>
                    <a:pt x="1814" y="6666"/>
                    <a:pt x="1691" y="6602"/>
                  </a:cubicBezTo>
                  <a:lnTo>
                    <a:pt x="1689" y="6602"/>
                  </a:lnTo>
                  <a:cubicBezTo>
                    <a:pt x="1556" y="6530"/>
                    <a:pt x="1433" y="6440"/>
                    <a:pt x="1321" y="6340"/>
                  </a:cubicBezTo>
                  <a:cubicBezTo>
                    <a:pt x="1201" y="6226"/>
                    <a:pt x="1096" y="6100"/>
                    <a:pt x="1006" y="5962"/>
                  </a:cubicBezTo>
                  <a:cubicBezTo>
                    <a:pt x="915" y="5820"/>
                    <a:pt x="842" y="5667"/>
                    <a:pt x="789" y="5507"/>
                  </a:cubicBezTo>
                  <a:cubicBezTo>
                    <a:pt x="739" y="5355"/>
                    <a:pt x="709" y="5196"/>
                    <a:pt x="701" y="5038"/>
                  </a:cubicBezTo>
                  <a:cubicBezTo>
                    <a:pt x="696" y="4902"/>
                    <a:pt x="707" y="4768"/>
                    <a:pt x="734" y="4635"/>
                  </a:cubicBezTo>
                  <a:cubicBezTo>
                    <a:pt x="763" y="4514"/>
                    <a:pt x="805" y="4399"/>
                    <a:pt x="862" y="4288"/>
                  </a:cubicBezTo>
                  <a:cubicBezTo>
                    <a:pt x="923" y="4175"/>
                    <a:pt x="1000" y="4069"/>
                    <a:pt x="1086" y="3973"/>
                  </a:cubicBezTo>
                  <a:cubicBezTo>
                    <a:pt x="1163" y="3892"/>
                    <a:pt x="1249" y="3820"/>
                    <a:pt x="1344" y="3758"/>
                  </a:cubicBezTo>
                  <a:cubicBezTo>
                    <a:pt x="1435" y="3700"/>
                    <a:pt x="1532" y="3654"/>
                    <a:pt x="1635" y="3618"/>
                  </a:cubicBezTo>
                  <a:cubicBezTo>
                    <a:pt x="1751" y="3582"/>
                    <a:pt x="1870" y="3561"/>
                    <a:pt x="1991" y="3555"/>
                  </a:cubicBezTo>
                  <a:cubicBezTo>
                    <a:pt x="2011" y="3554"/>
                    <a:pt x="2031" y="3554"/>
                    <a:pt x="2051" y="3554"/>
                  </a:cubicBezTo>
                  <a:close/>
                  <a:moveTo>
                    <a:pt x="3467" y="6563"/>
                  </a:moveTo>
                  <a:cubicBezTo>
                    <a:pt x="3430" y="6691"/>
                    <a:pt x="3398" y="6822"/>
                    <a:pt x="3374" y="6954"/>
                  </a:cubicBezTo>
                  <a:cubicBezTo>
                    <a:pt x="3348" y="7097"/>
                    <a:pt x="3329" y="7243"/>
                    <a:pt x="3320" y="7388"/>
                  </a:cubicBezTo>
                  <a:cubicBezTo>
                    <a:pt x="3309" y="7374"/>
                    <a:pt x="3299" y="7360"/>
                    <a:pt x="3288" y="7345"/>
                  </a:cubicBezTo>
                  <a:cubicBezTo>
                    <a:pt x="3241" y="7288"/>
                    <a:pt x="3190" y="7237"/>
                    <a:pt x="3136" y="7189"/>
                  </a:cubicBezTo>
                  <a:cubicBezTo>
                    <a:pt x="3035" y="7096"/>
                    <a:pt x="2917" y="7024"/>
                    <a:pt x="2794" y="6965"/>
                  </a:cubicBezTo>
                  <a:cubicBezTo>
                    <a:pt x="2746" y="6944"/>
                    <a:pt x="2698" y="6925"/>
                    <a:pt x="2648" y="6909"/>
                  </a:cubicBezTo>
                  <a:cubicBezTo>
                    <a:pt x="2703" y="6899"/>
                    <a:pt x="2755" y="6886"/>
                    <a:pt x="2808" y="6872"/>
                  </a:cubicBezTo>
                  <a:cubicBezTo>
                    <a:pt x="3043" y="6805"/>
                    <a:pt x="3262" y="6696"/>
                    <a:pt x="3467" y="6563"/>
                  </a:cubicBezTo>
                  <a:close/>
                  <a:moveTo>
                    <a:pt x="12640" y="5101"/>
                  </a:moveTo>
                  <a:cubicBezTo>
                    <a:pt x="12680" y="5101"/>
                    <a:pt x="12720" y="5102"/>
                    <a:pt x="12759" y="5105"/>
                  </a:cubicBezTo>
                  <a:cubicBezTo>
                    <a:pt x="12882" y="5120"/>
                    <a:pt x="13002" y="5147"/>
                    <a:pt x="13119" y="5188"/>
                  </a:cubicBezTo>
                  <a:cubicBezTo>
                    <a:pt x="13247" y="5238"/>
                    <a:pt x="13370" y="5304"/>
                    <a:pt x="13483" y="5382"/>
                  </a:cubicBezTo>
                  <a:cubicBezTo>
                    <a:pt x="13610" y="5471"/>
                    <a:pt x="13723" y="5575"/>
                    <a:pt x="13824" y="5692"/>
                  </a:cubicBezTo>
                  <a:cubicBezTo>
                    <a:pt x="13929" y="5820"/>
                    <a:pt x="14019" y="5959"/>
                    <a:pt x="14089" y="6109"/>
                  </a:cubicBezTo>
                  <a:cubicBezTo>
                    <a:pt x="14147" y="6237"/>
                    <a:pt x="14190" y="6372"/>
                    <a:pt x="14214" y="6511"/>
                  </a:cubicBezTo>
                  <a:lnTo>
                    <a:pt x="14216" y="6511"/>
                  </a:lnTo>
                  <a:cubicBezTo>
                    <a:pt x="14233" y="6631"/>
                    <a:pt x="14238" y="6752"/>
                    <a:pt x="14228" y="6874"/>
                  </a:cubicBezTo>
                  <a:cubicBezTo>
                    <a:pt x="14216" y="6976"/>
                    <a:pt x="14193" y="7077"/>
                    <a:pt x="14160" y="7174"/>
                  </a:cubicBezTo>
                  <a:cubicBezTo>
                    <a:pt x="14121" y="7273"/>
                    <a:pt x="14072" y="7368"/>
                    <a:pt x="14011" y="7456"/>
                  </a:cubicBezTo>
                  <a:cubicBezTo>
                    <a:pt x="13944" y="7550"/>
                    <a:pt x="13865" y="7635"/>
                    <a:pt x="13779" y="7710"/>
                  </a:cubicBezTo>
                  <a:cubicBezTo>
                    <a:pt x="13667" y="7801"/>
                    <a:pt x="13542" y="7878"/>
                    <a:pt x="13413" y="7940"/>
                  </a:cubicBezTo>
                  <a:cubicBezTo>
                    <a:pt x="13255" y="8010"/>
                    <a:pt x="13088" y="8063"/>
                    <a:pt x="12917" y="8094"/>
                  </a:cubicBezTo>
                  <a:cubicBezTo>
                    <a:pt x="12817" y="8109"/>
                    <a:pt x="12717" y="8119"/>
                    <a:pt x="12615" y="8124"/>
                  </a:cubicBezTo>
                  <a:cubicBezTo>
                    <a:pt x="12591" y="8125"/>
                    <a:pt x="12567" y="8125"/>
                    <a:pt x="12543" y="8125"/>
                  </a:cubicBezTo>
                  <a:cubicBezTo>
                    <a:pt x="12472" y="8125"/>
                    <a:pt x="12401" y="8121"/>
                    <a:pt x="12329" y="8114"/>
                  </a:cubicBezTo>
                  <a:cubicBezTo>
                    <a:pt x="12145" y="8095"/>
                    <a:pt x="11964" y="8054"/>
                    <a:pt x="11792" y="7991"/>
                  </a:cubicBezTo>
                  <a:cubicBezTo>
                    <a:pt x="11699" y="7954"/>
                    <a:pt x="11609" y="7914"/>
                    <a:pt x="11520" y="7871"/>
                  </a:cubicBezTo>
                  <a:cubicBezTo>
                    <a:pt x="11474" y="7849"/>
                    <a:pt x="11429" y="7827"/>
                    <a:pt x="11382" y="7804"/>
                  </a:cubicBezTo>
                  <a:cubicBezTo>
                    <a:pt x="11362" y="7793"/>
                    <a:pt x="11341" y="7783"/>
                    <a:pt x="11320" y="7772"/>
                  </a:cubicBezTo>
                  <a:cubicBezTo>
                    <a:pt x="11301" y="7763"/>
                    <a:pt x="11282" y="7755"/>
                    <a:pt x="11261" y="7748"/>
                  </a:cubicBezTo>
                  <a:cubicBezTo>
                    <a:pt x="11258" y="7745"/>
                    <a:pt x="11255" y="7743"/>
                    <a:pt x="11250" y="7740"/>
                  </a:cubicBezTo>
                  <a:cubicBezTo>
                    <a:pt x="11255" y="7529"/>
                    <a:pt x="11240" y="7318"/>
                    <a:pt x="11210" y="7109"/>
                  </a:cubicBezTo>
                  <a:cubicBezTo>
                    <a:pt x="11338" y="7067"/>
                    <a:pt x="11469" y="7037"/>
                    <a:pt x="11601" y="7013"/>
                  </a:cubicBezTo>
                  <a:cubicBezTo>
                    <a:pt x="11654" y="7005"/>
                    <a:pt x="11709" y="6997"/>
                    <a:pt x="11761" y="6990"/>
                  </a:cubicBezTo>
                  <a:cubicBezTo>
                    <a:pt x="11827" y="6982"/>
                    <a:pt x="11892" y="6978"/>
                    <a:pt x="11956" y="6968"/>
                  </a:cubicBezTo>
                  <a:cubicBezTo>
                    <a:pt x="11990" y="6962"/>
                    <a:pt x="12017" y="6955"/>
                    <a:pt x="12040" y="6930"/>
                  </a:cubicBezTo>
                  <a:cubicBezTo>
                    <a:pt x="12060" y="6907"/>
                    <a:pt x="12072" y="6877"/>
                    <a:pt x="12070" y="6846"/>
                  </a:cubicBezTo>
                  <a:cubicBezTo>
                    <a:pt x="12070" y="6814"/>
                    <a:pt x="12056" y="6784"/>
                    <a:pt x="12033" y="6763"/>
                  </a:cubicBezTo>
                  <a:cubicBezTo>
                    <a:pt x="12009" y="6741"/>
                    <a:pt x="11980" y="6735"/>
                    <a:pt x="11950" y="6731"/>
                  </a:cubicBezTo>
                  <a:cubicBezTo>
                    <a:pt x="11935" y="6731"/>
                    <a:pt x="11920" y="6730"/>
                    <a:pt x="11905" y="6730"/>
                  </a:cubicBezTo>
                  <a:cubicBezTo>
                    <a:pt x="11777" y="6730"/>
                    <a:pt x="11648" y="6753"/>
                    <a:pt x="11523" y="6778"/>
                  </a:cubicBezTo>
                  <a:cubicBezTo>
                    <a:pt x="11427" y="6795"/>
                    <a:pt x="11333" y="6821"/>
                    <a:pt x="11240" y="6850"/>
                  </a:cubicBezTo>
                  <a:cubicBezTo>
                    <a:pt x="11216" y="6856"/>
                    <a:pt x="11192" y="6864"/>
                    <a:pt x="11168" y="6872"/>
                  </a:cubicBezTo>
                  <a:cubicBezTo>
                    <a:pt x="11135" y="6706"/>
                    <a:pt x="11088" y="6541"/>
                    <a:pt x="11034" y="6380"/>
                  </a:cubicBezTo>
                  <a:cubicBezTo>
                    <a:pt x="11043" y="6348"/>
                    <a:pt x="11053" y="6316"/>
                    <a:pt x="11064" y="6282"/>
                  </a:cubicBezTo>
                  <a:cubicBezTo>
                    <a:pt x="11120" y="6137"/>
                    <a:pt x="11195" y="5999"/>
                    <a:pt x="11285" y="5870"/>
                  </a:cubicBezTo>
                  <a:cubicBezTo>
                    <a:pt x="11382" y="5735"/>
                    <a:pt x="11494" y="5611"/>
                    <a:pt x="11621" y="5502"/>
                  </a:cubicBezTo>
                  <a:cubicBezTo>
                    <a:pt x="11745" y="5400"/>
                    <a:pt x="11880" y="5310"/>
                    <a:pt x="12027" y="5241"/>
                  </a:cubicBezTo>
                  <a:cubicBezTo>
                    <a:pt x="12147" y="5187"/>
                    <a:pt x="12273" y="5145"/>
                    <a:pt x="12404" y="5120"/>
                  </a:cubicBezTo>
                  <a:cubicBezTo>
                    <a:pt x="12482" y="5107"/>
                    <a:pt x="12561" y="5101"/>
                    <a:pt x="12640" y="5101"/>
                  </a:cubicBezTo>
                  <a:close/>
                  <a:moveTo>
                    <a:pt x="11237" y="7988"/>
                  </a:moveTo>
                  <a:cubicBezTo>
                    <a:pt x="11269" y="8023"/>
                    <a:pt x="11304" y="8057"/>
                    <a:pt x="11341" y="8087"/>
                  </a:cubicBezTo>
                  <a:cubicBezTo>
                    <a:pt x="11424" y="8154"/>
                    <a:pt x="11520" y="8207"/>
                    <a:pt x="11617" y="8250"/>
                  </a:cubicBezTo>
                  <a:cubicBezTo>
                    <a:pt x="11629" y="8255"/>
                    <a:pt x="11640" y="8258"/>
                    <a:pt x="11649" y="8263"/>
                  </a:cubicBezTo>
                  <a:cubicBezTo>
                    <a:pt x="11584" y="8277"/>
                    <a:pt x="11518" y="8295"/>
                    <a:pt x="11454" y="8314"/>
                  </a:cubicBezTo>
                  <a:cubicBezTo>
                    <a:pt x="11360" y="8343"/>
                    <a:pt x="11269" y="8378"/>
                    <a:pt x="11179" y="8415"/>
                  </a:cubicBezTo>
                  <a:cubicBezTo>
                    <a:pt x="11207" y="8274"/>
                    <a:pt x="11226" y="8132"/>
                    <a:pt x="11237" y="7988"/>
                  </a:cubicBezTo>
                  <a:close/>
                  <a:moveTo>
                    <a:pt x="3502" y="8887"/>
                  </a:moveTo>
                  <a:cubicBezTo>
                    <a:pt x="3568" y="9086"/>
                    <a:pt x="3649" y="9281"/>
                    <a:pt x="3745" y="9468"/>
                  </a:cubicBezTo>
                  <a:cubicBezTo>
                    <a:pt x="3782" y="9544"/>
                    <a:pt x="3822" y="9616"/>
                    <a:pt x="3865" y="9688"/>
                  </a:cubicBezTo>
                  <a:cubicBezTo>
                    <a:pt x="3843" y="9683"/>
                    <a:pt x="3822" y="9676"/>
                    <a:pt x="3799" y="9673"/>
                  </a:cubicBezTo>
                  <a:cubicBezTo>
                    <a:pt x="3705" y="9654"/>
                    <a:pt x="3607" y="9648"/>
                    <a:pt x="3512" y="9648"/>
                  </a:cubicBezTo>
                  <a:cubicBezTo>
                    <a:pt x="3305" y="9649"/>
                    <a:pt x="3099" y="9684"/>
                    <a:pt x="2901" y="9743"/>
                  </a:cubicBezTo>
                  <a:cubicBezTo>
                    <a:pt x="2891" y="9745"/>
                    <a:pt x="2883" y="9748"/>
                    <a:pt x="2874" y="9751"/>
                  </a:cubicBezTo>
                  <a:cubicBezTo>
                    <a:pt x="3051" y="9630"/>
                    <a:pt x="3206" y="9475"/>
                    <a:pt x="3321" y="9294"/>
                  </a:cubicBezTo>
                  <a:cubicBezTo>
                    <a:pt x="3403" y="9168"/>
                    <a:pt x="3462" y="9030"/>
                    <a:pt x="3502" y="8887"/>
                  </a:cubicBezTo>
                  <a:close/>
                  <a:moveTo>
                    <a:pt x="2035" y="7020"/>
                  </a:moveTo>
                  <a:cubicBezTo>
                    <a:pt x="2166" y="7020"/>
                    <a:pt x="2296" y="7032"/>
                    <a:pt x="2424" y="7059"/>
                  </a:cubicBezTo>
                  <a:cubicBezTo>
                    <a:pt x="2546" y="7088"/>
                    <a:pt x="2661" y="7129"/>
                    <a:pt x="2771" y="7185"/>
                  </a:cubicBezTo>
                  <a:cubicBezTo>
                    <a:pt x="2864" y="7235"/>
                    <a:pt x="2949" y="7294"/>
                    <a:pt x="3027" y="7363"/>
                  </a:cubicBezTo>
                  <a:cubicBezTo>
                    <a:pt x="3105" y="7436"/>
                    <a:pt x="3173" y="7518"/>
                    <a:pt x="3232" y="7607"/>
                  </a:cubicBezTo>
                  <a:cubicBezTo>
                    <a:pt x="3243" y="7624"/>
                    <a:pt x="3253" y="7640"/>
                    <a:pt x="3264" y="7657"/>
                  </a:cubicBezTo>
                  <a:lnTo>
                    <a:pt x="3264" y="7657"/>
                  </a:lnTo>
                  <a:cubicBezTo>
                    <a:pt x="3266" y="7661"/>
                    <a:pt x="3267" y="7666"/>
                    <a:pt x="3269" y="7670"/>
                  </a:cubicBezTo>
                  <a:cubicBezTo>
                    <a:pt x="3278" y="7689"/>
                    <a:pt x="3294" y="7703"/>
                    <a:pt x="3312" y="7711"/>
                  </a:cubicBezTo>
                  <a:cubicBezTo>
                    <a:pt x="3313" y="7846"/>
                    <a:pt x="3321" y="7978"/>
                    <a:pt x="3336" y="8111"/>
                  </a:cubicBezTo>
                  <a:cubicBezTo>
                    <a:pt x="3301" y="8109"/>
                    <a:pt x="3266" y="8108"/>
                    <a:pt x="3231" y="8108"/>
                  </a:cubicBezTo>
                  <a:cubicBezTo>
                    <a:pt x="3190" y="8108"/>
                    <a:pt x="3150" y="8109"/>
                    <a:pt x="3109" y="8113"/>
                  </a:cubicBezTo>
                  <a:cubicBezTo>
                    <a:pt x="3018" y="8121"/>
                    <a:pt x="2928" y="8137"/>
                    <a:pt x="2840" y="8157"/>
                  </a:cubicBezTo>
                  <a:cubicBezTo>
                    <a:pt x="2751" y="8178"/>
                    <a:pt x="2661" y="8202"/>
                    <a:pt x="2573" y="8226"/>
                  </a:cubicBezTo>
                  <a:cubicBezTo>
                    <a:pt x="2480" y="8253"/>
                    <a:pt x="2386" y="8279"/>
                    <a:pt x="2293" y="8306"/>
                  </a:cubicBezTo>
                  <a:cubicBezTo>
                    <a:pt x="2290" y="8306"/>
                    <a:pt x="2288" y="8306"/>
                    <a:pt x="2287" y="8308"/>
                  </a:cubicBezTo>
                  <a:cubicBezTo>
                    <a:pt x="2264" y="8314"/>
                    <a:pt x="2247" y="8324"/>
                    <a:pt x="2233" y="8343"/>
                  </a:cubicBezTo>
                  <a:cubicBezTo>
                    <a:pt x="2218" y="8364"/>
                    <a:pt x="2213" y="8388"/>
                    <a:pt x="2217" y="8412"/>
                  </a:cubicBezTo>
                  <a:cubicBezTo>
                    <a:pt x="2224" y="8454"/>
                    <a:pt x="2263" y="8489"/>
                    <a:pt x="2305" y="8489"/>
                  </a:cubicBezTo>
                  <a:cubicBezTo>
                    <a:pt x="2311" y="8489"/>
                    <a:pt x="2316" y="8488"/>
                    <a:pt x="2322" y="8487"/>
                  </a:cubicBezTo>
                  <a:cubicBezTo>
                    <a:pt x="2402" y="8471"/>
                    <a:pt x="2479" y="8447"/>
                    <a:pt x="2555" y="8423"/>
                  </a:cubicBezTo>
                  <a:cubicBezTo>
                    <a:pt x="2634" y="8400"/>
                    <a:pt x="2712" y="8376"/>
                    <a:pt x="2790" y="8356"/>
                  </a:cubicBezTo>
                  <a:cubicBezTo>
                    <a:pt x="2942" y="8314"/>
                    <a:pt x="3096" y="8284"/>
                    <a:pt x="3254" y="8277"/>
                  </a:cubicBezTo>
                  <a:cubicBezTo>
                    <a:pt x="3289" y="8277"/>
                    <a:pt x="3323" y="8277"/>
                    <a:pt x="3358" y="8281"/>
                  </a:cubicBezTo>
                  <a:cubicBezTo>
                    <a:pt x="3376" y="8394"/>
                    <a:pt x="3398" y="8508"/>
                    <a:pt x="3425" y="8620"/>
                  </a:cubicBezTo>
                  <a:cubicBezTo>
                    <a:pt x="3420" y="8667"/>
                    <a:pt x="3412" y="8715"/>
                    <a:pt x="3403" y="8762"/>
                  </a:cubicBezTo>
                  <a:cubicBezTo>
                    <a:pt x="3374" y="8882"/>
                    <a:pt x="3332" y="8998"/>
                    <a:pt x="3275" y="9109"/>
                  </a:cubicBezTo>
                  <a:cubicBezTo>
                    <a:pt x="3221" y="9211"/>
                    <a:pt x="3152" y="9307"/>
                    <a:pt x="3073" y="9395"/>
                  </a:cubicBezTo>
                  <a:cubicBezTo>
                    <a:pt x="2984" y="9492"/>
                    <a:pt x="2882" y="9576"/>
                    <a:pt x="2771" y="9648"/>
                  </a:cubicBezTo>
                  <a:cubicBezTo>
                    <a:pt x="2647" y="9726"/>
                    <a:pt x="2512" y="9788"/>
                    <a:pt x="2372" y="9835"/>
                  </a:cubicBezTo>
                  <a:cubicBezTo>
                    <a:pt x="2209" y="9886"/>
                    <a:pt x="2039" y="9916"/>
                    <a:pt x="1870" y="9927"/>
                  </a:cubicBezTo>
                  <a:cubicBezTo>
                    <a:pt x="1838" y="9929"/>
                    <a:pt x="1807" y="9929"/>
                    <a:pt x="1775" y="9929"/>
                  </a:cubicBezTo>
                  <a:cubicBezTo>
                    <a:pt x="1630" y="9929"/>
                    <a:pt x="1484" y="9914"/>
                    <a:pt x="1342" y="9884"/>
                  </a:cubicBezTo>
                  <a:cubicBezTo>
                    <a:pt x="1198" y="9851"/>
                    <a:pt x="1057" y="9799"/>
                    <a:pt x="926" y="9732"/>
                  </a:cubicBezTo>
                  <a:cubicBezTo>
                    <a:pt x="816" y="9673"/>
                    <a:pt x="714" y="9601"/>
                    <a:pt x="621" y="9518"/>
                  </a:cubicBezTo>
                  <a:cubicBezTo>
                    <a:pt x="541" y="9443"/>
                    <a:pt x="471" y="9360"/>
                    <a:pt x="410" y="9269"/>
                  </a:cubicBezTo>
                  <a:cubicBezTo>
                    <a:pt x="346" y="9170"/>
                    <a:pt x="296" y="9064"/>
                    <a:pt x="258" y="8952"/>
                  </a:cubicBezTo>
                  <a:cubicBezTo>
                    <a:pt x="220" y="8831"/>
                    <a:pt x="196" y="8703"/>
                    <a:pt x="188" y="8575"/>
                  </a:cubicBezTo>
                  <a:cubicBezTo>
                    <a:pt x="184" y="8469"/>
                    <a:pt x="192" y="8364"/>
                    <a:pt x="215" y="8260"/>
                  </a:cubicBezTo>
                  <a:cubicBezTo>
                    <a:pt x="239" y="8157"/>
                    <a:pt x="277" y="8057"/>
                    <a:pt x="325" y="7962"/>
                  </a:cubicBezTo>
                  <a:cubicBezTo>
                    <a:pt x="383" y="7854"/>
                    <a:pt x="455" y="7755"/>
                    <a:pt x="538" y="7662"/>
                  </a:cubicBezTo>
                  <a:cubicBezTo>
                    <a:pt x="643" y="7548"/>
                    <a:pt x="765" y="7449"/>
                    <a:pt x="896" y="7363"/>
                  </a:cubicBezTo>
                  <a:cubicBezTo>
                    <a:pt x="1056" y="7262"/>
                    <a:pt x="1227" y="7182"/>
                    <a:pt x="1408" y="7123"/>
                  </a:cubicBezTo>
                  <a:cubicBezTo>
                    <a:pt x="1588" y="7065"/>
                    <a:pt x="1777" y="7032"/>
                    <a:pt x="1967" y="7021"/>
                  </a:cubicBezTo>
                  <a:cubicBezTo>
                    <a:pt x="1990" y="7020"/>
                    <a:pt x="2012" y="7020"/>
                    <a:pt x="2035" y="7020"/>
                  </a:cubicBezTo>
                  <a:close/>
                  <a:moveTo>
                    <a:pt x="10113" y="10439"/>
                  </a:moveTo>
                  <a:cubicBezTo>
                    <a:pt x="10119" y="10489"/>
                    <a:pt x="10131" y="10538"/>
                    <a:pt x="10143" y="10586"/>
                  </a:cubicBezTo>
                  <a:cubicBezTo>
                    <a:pt x="10172" y="10701"/>
                    <a:pt x="10220" y="10811"/>
                    <a:pt x="10274" y="10915"/>
                  </a:cubicBezTo>
                  <a:cubicBezTo>
                    <a:pt x="10329" y="11018"/>
                    <a:pt x="10394" y="11112"/>
                    <a:pt x="10468" y="11200"/>
                  </a:cubicBezTo>
                  <a:cubicBezTo>
                    <a:pt x="10473" y="11206"/>
                    <a:pt x="10478" y="11211"/>
                    <a:pt x="10481" y="11216"/>
                  </a:cubicBezTo>
                  <a:cubicBezTo>
                    <a:pt x="10415" y="11176"/>
                    <a:pt x="10350" y="11141"/>
                    <a:pt x="10281" y="11109"/>
                  </a:cubicBezTo>
                  <a:cubicBezTo>
                    <a:pt x="10047" y="11002"/>
                    <a:pt x="9793" y="10939"/>
                    <a:pt x="9537" y="10922"/>
                  </a:cubicBezTo>
                  <a:cubicBezTo>
                    <a:pt x="9574" y="10898"/>
                    <a:pt x="9609" y="10872"/>
                    <a:pt x="9645" y="10845"/>
                  </a:cubicBezTo>
                  <a:cubicBezTo>
                    <a:pt x="9811" y="10724"/>
                    <a:pt x="9967" y="10586"/>
                    <a:pt x="10111" y="10439"/>
                  </a:cubicBezTo>
                  <a:close/>
                  <a:moveTo>
                    <a:pt x="7284" y="3922"/>
                  </a:moveTo>
                  <a:cubicBezTo>
                    <a:pt x="7404" y="3922"/>
                    <a:pt x="7525" y="3927"/>
                    <a:pt x="7646" y="3938"/>
                  </a:cubicBezTo>
                  <a:cubicBezTo>
                    <a:pt x="7955" y="3970"/>
                    <a:pt x="8260" y="4036"/>
                    <a:pt x="8554" y="4138"/>
                  </a:cubicBezTo>
                  <a:cubicBezTo>
                    <a:pt x="8561" y="4141"/>
                    <a:pt x="8569" y="4141"/>
                    <a:pt x="8577" y="4141"/>
                  </a:cubicBezTo>
                  <a:cubicBezTo>
                    <a:pt x="8580" y="4143"/>
                    <a:pt x="8585" y="4144"/>
                    <a:pt x="8589" y="4146"/>
                  </a:cubicBezTo>
                  <a:cubicBezTo>
                    <a:pt x="8887" y="4260"/>
                    <a:pt x="9168" y="4407"/>
                    <a:pt x="9430" y="4589"/>
                  </a:cubicBezTo>
                  <a:cubicBezTo>
                    <a:pt x="9693" y="4774"/>
                    <a:pt x="9931" y="4992"/>
                    <a:pt x="10140" y="5238"/>
                  </a:cubicBezTo>
                  <a:cubicBezTo>
                    <a:pt x="10139" y="5235"/>
                    <a:pt x="10137" y="5233"/>
                    <a:pt x="10135" y="5232"/>
                  </a:cubicBezTo>
                  <a:lnTo>
                    <a:pt x="10135" y="5232"/>
                  </a:lnTo>
                  <a:cubicBezTo>
                    <a:pt x="10137" y="5233"/>
                    <a:pt x="10140" y="5236"/>
                    <a:pt x="10142" y="5238"/>
                  </a:cubicBezTo>
                  <a:lnTo>
                    <a:pt x="10140" y="5238"/>
                  </a:lnTo>
                  <a:cubicBezTo>
                    <a:pt x="10142" y="5240"/>
                    <a:pt x="10143" y="5241"/>
                    <a:pt x="10145" y="5243"/>
                  </a:cubicBezTo>
                  <a:cubicBezTo>
                    <a:pt x="10144" y="5242"/>
                    <a:pt x="10144" y="5241"/>
                    <a:pt x="10143" y="5240"/>
                  </a:cubicBezTo>
                  <a:lnTo>
                    <a:pt x="10143" y="5240"/>
                  </a:lnTo>
                  <a:cubicBezTo>
                    <a:pt x="10144" y="5242"/>
                    <a:pt x="10146" y="5244"/>
                    <a:pt x="10148" y="5245"/>
                  </a:cubicBezTo>
                  <a:lnTo>
                    <a:pt x="10148" y="5245"/>
                  </a:lnTo>
                  <a:cubicBezTo>
                    <a:pt x="10147" y="5245"/>
                    <a:pt x="10146" y="5244"/>
                    <a:pt x="10145" y="5243"/>
                  </a:cubicBezTo>
                  <a:lnTo>
                    <a:pt x="10145" y="5243"/>
                  </a:lnTo>
                  <a:cubicBezTo>
                    <a:pt x="10358" y="5499"/>
                    <a:pt x="10537" y="5777"/>
                    <a:pt x="10679" y="6077"/>
                  </a:cubicBezTo>
                  <a:cubicBezTo>
                    <a:pt x="10818" y="6378"/>
                    <a:pt x="10917" y="6695"/>
                    <a:pt x="10973" y="7021"/>
                  </a:cubicBezTo>
                  <a:cubicBezTo>
                    <a:pt x="11029" y="7353"/>
                    <a:pt x="11040" y="7692"/>
                    <a:pt x="11008" y="8028"/>
                  </a:cubicBezTo>
                  <a:cubicBezTo>
                    <a:pt x="10973" y="8356"/>
                    <a:pt x="10900" y="8677"/>
                    <a:pt x="10786" y="8987"/>
                  </a:cubicBezTo>
                  <a:cubicBezTo>
                    <a:pt x="10674" y="9286"/>
                    <a:pt x="10525" y="9568"/>
                    <a:pt x="10343" y="9830"/>
                  </a:cubicBezTo>
                  <a:cubicBezTo>
                    <a:pt x="10158" y="10094"/>
                    <a:pt x="9939" y="10330"/>
                    <a:pt x="9693" y="10540"/>
                  </a:cubicBezTo>
                  <a:cubicBezTo>
                    <a:pt x="9440" y="10749"/>
                    <a:pt x="9162" y="10927"/>
                    <a:pt x="8864" y="11067"/>
                  </a:cubicBezTo>
                  <a:cubicBezTo>
                    <a:pt x="8564" y="11203"/>
                    <a:pt x="8249" y="11302"/>
                    <a:pt x="7924" y="11358"/>
                  </a:cubicBezTo>
                  <a:cubicBezTo>
                    <a:pt x="7719" y="11391"/>
                    <a:pt x="7511" y="11408"/>
                    <a:pt x="7304" y="11408"/>
                  </a:cubicBezTo>
                  <a:cubicBezTo>
                    <a:pt x="7181" y="11408"/>
                    <a:pt x="7057" y="11402"/>
                    <a:pt x="6935" y="11390"/>
                  </a:cubicBezTo>
                  <a:cubicBezTo>
                    <a:pt x="6613" y="11357"/>
                    <a:pt x="6297" y="11283"/>
                    <a:pt x="5993" y="11171"/>
                  </a:cubicBezTo>
                  <a:cubicBezTo>
                    <a:pt x="5684" y="11056"/>
                    <a:pt x="5392" y="10903"/>
                    <a:pt x="5120" y="10716"/>
                  </a:cubicBezTo>
                  <a:cubicBezTo>
                    <a:pt x="4861" y="10530"/>
                    <a:pt x="4626" y="10314"/>
                    <a:pt x="4418" y="10073"/>
                  </a:cubicBezTo>
                  <a:cubicBezTo>
                    <a:pt x="4205" y="9820"/>
                    <a:pt x="4028" y="9540"/>
                    <a:pt x="3887" y="9241"/>
                  </a:cubicBezTo>
                  <a:cubicBezTo>
                    <a:pt x="3748" y="8939"/>
                    <a:pt x="3651" y="8621"/>
                    <a:pt x="3593" y="8295"/>
                  </a:cubicBezTo>
                  <a:cubicBezTo>
                    <a:pt x="3540" y="7961"/>
                    <a:pt x="3529" y="7623"/>
                    <a:pt x="3561" y="7286"/>
                  </a:cubicBezTo>
                  <a:cubicBezTo>
                    <a:pt x="3595" y="6970"/>
                    <a:pt x="3667" y="6659"/>
                    <a:pt x="3775" y="6359"/>
                  </a:cubicBezTo>
                  <a:lnTo>
                    <a:pt x="3775" y="6359"/>
                  </a:lnTo>
                  <a:cubicBezTo>
                    <a:pt x="3775" y="6361"/>
                    <a:pt x="3775" y="6362"/>
                    <a:pt x="3775" y="6364"/>
                  </a:cubicBezTo>
                  <a:lnTo>
                    <a:pt x="3775" y="6364"/>
                  </a:lnTo>
                  <a:cubicBezTo>
                    <a:pt x="3775" y="6362"/>
                    <a:pt x="3776" y="6359"/>
                    <a:pt x="3777" y="6357"/>
                  </a:cubicBezTo>
                  <a:lnTo>
                    <a:pt x="3777" y="6357"/>
                  </a:lnTo>
                  <a:lnTo>
                    <a:pt x="3775" y="6359"/>
                  </a:lnTo>
                  <a:cubicBezTo>
                    <a:pt x="3777" y="6357"/>
                    <a:pt x="3777" y="6356"/>
                    <a:pt x="3777" y="6354"/>
                  </a:cubicBezTo>
                  <a:cubicBezTo>
                    <a:pt x="3777" y="6356"/>
                    <a:pt x="3777" y="6357"/>
                    <a:pt x="3777" y="6357"/>
                  </a:cubicBezTo>
                  <a:cubicBezTo>
                    <a:pt x="3779" y="6352"/>
                    <a:pt x="3780" y="6348"/>
                    <a:pt x="3782" y="6343"/>
                  </a:cubicBezTo>
                  <a:lnTo>
                    <a:pt x="3782" y="6343"/>
                  </a:lnTo>
                  <a:cubicBezTo>
                    <a:pt x="3781" y="6346"/>
                    <a:pt x="3780" y="6349"/>
                    <a:pt x="3780" y="6351"/>
                  </a:cubicBezTo>
                  <a:lnTo>
                    <a:pt x="3780" y="6351"/>
                  </a:lnTo>
                  <a:cubicBezTo>
                    <a:pt x="3891" y="6053"/>
                    <a:pt x="4041" y="5770"/>
                    <a:pt x="4223" y="5508"/>
                  </a:cubicBezTo>
                  <a:cubicBezTo>
                    <a:pt x="4408" y="5248"/>
                    <a:pt x="4624" y="5011"/>
                    <a:pt x="4867" y="4805"/>
                  </a:cubicBezTo>
                  <a:cubicBezTo>
                    <a:pt x="5122" y="4592"/>
                    <a:pt x="5401" y="4413"/>
                    <a:pt x="5700" y="4271"/>
                  </a:cubicBezTo>
                  <a:cubicBezTo>
                    <a:pt x="6002" y="4132"/>
                    <a:pt x="6321" y="4031"/>
                    <a:pt x="6650" y="3973"/>
                  </a:cubicBezTo>
                  <a:cubicBezTo>
                    <a:pt x="6860" y="3939"/>
                    <a:pt x="7072" y="3922"/>
                    <a:pt x="7284" y="3922"/>
                  </a:cubicBezTo>
                  <a:close/>
                  <a:moveTo>
                    <a:pt x="4871" y="10824"/>
                  </a:moveTo>
                  <a:lnTo>
                    <a:pt x="4871" y="10824"/>
                  </a:lnTo>
                  <a:cubicBezTo>
                    <a:pt x="5077" y="10983"/>
                    <a:pt x="5299" y="11122"/>
                    <a:pt x="5532" y="11237"/>
                  </a:cubicBezTo>
                  <a:cubicBezTo>
                    <a:pt x="5555" y="11248"/>
                    <a:pt x="5577" y="11256"/>
                    <a:pt x="5600" y="11267"/>
                  </a:cubicBezTo>
                  <a:lnTo>
                    <a:pt x="5598" y="11267"/>
                  </a:lnTo>
                  <a:cubicBezTo>
                    <a:pt x="5566" y="11278"/>
                    <a:pt x="5536" y="11291"/>
                    <a:pt x="5504" y="11304"/>
                  </a:cubicBezTo>
                  <a:cubicBezTo>
                    <a:pt x="5393" y="11347"/>
                    <a:pt x="5286" y="11398"/>
                    <a:pt x="5184" y="11459"/>
                  </a:cubicBezTo>
                  <a:cubicBezTo>
                    <a:pt x="5074" y="11523"/>
                    <a:pt x="4968" y="11600"/>
                    <a:pt x="4871" y="11684"/>
                  </a:cubicBezTo>
                  <a:cubicBezTo>
                    <a:pt x="4909" y="11558"/>
                    <a:pt x="4931" y="11427"/>
                    <a:pt x="4936" y="11296"/>
                  </a:cubicBezTo>
                  <a:cubicBezTo>
                    <a:pt x="4942" y="11136"/>
                    <a:pt x="4917" y="10978"/>
                    <a:pt x="4871" y="10824"/>
                  </a:cubicBezTo>
                  <a:close/>
                  <a:moveTo>
                    <a:pt x="12119" y="8387"/>
                  </a:moveTo>
                  <a:cubicBezTo>
                    <a:pt x="12134" y="8387"/>
                    <a:pt x="12149" y="8387"/>
                    <a:pt x="12164" y="8388"/>
                  </a:cubicBezTo>
                  <a:cubicBezTo>
                    <a:pt x="12196" y="8391"/>
                    <a:pt x="12230" y="8394"/>
                    <a:pt x="12263" y="8396"/>
                  </a:cubicBezTo>
                  <a:cubicBezTo>
                    <a:pt x="12286" y="8397"/>
                    <a:pt x="12310" y="8399"/>
                    <a:pt x="12334" y="8400"/>
                  </a:cubicBezTo>
                  <a:cubicBezTo>
                    <a:pt x="12442" y="8415"/>
                    <a:pt x="12548" y="8439"/>
                    <a:pt x="12650" y="8477"/>
                  </a:cubicBezTo>
                  <a:cubicBezTo>
                    <a:pt x="12756" y="8517"/>
                    <a:pt x="12855" y="8570"/>
                    <a:pt x="12948" y="8634"/>
                  </a:cubicBezTo>
                  <a:cubicBezTo>
                    <a:pt x="13058" y="8712"/>
                    <a:pt x="13155" y="8805"/>
                    <a:pt x="13243" y="8907"/>
                  </a:cubicBezTo>
                  <a:cubicBezTo>
                    <a:pt x="13351" y="9038"/>
                    <a:pt x="13442" y="9182"/>
                    <a:pt x="13514" y="9336"/>
                  </a:cubicBezTo>
                  <a:cubicBezTo>
                    <a:pt x="13579" y="9480"/>
                    <a:pt x="13627" y="9630"/>
                    <a:pt x="13656" y="9787"/>
                  </a:cubicBezTo>
                  <a:cubicBezTo>
                    <a:pt x="13680" y="9937"/>
                    <a:pt x="13686" y="10090"/>
                    <a:pt x="13672" y="10244"/>
                  </a:cubicBezTo>
                  <a:cubicBezTo>
                    <a:pt x="13656" y="10389"/>
                    <a:pt x="13622" y="10530"/>
                    <a:pt x="13573" y="10668"/>
                  </a:cubicBezTo>
                  <a:cubicBezTo>
                    <a:pt x="13522" y="10797"/>
                    <a:pt x="13456" y="10922"/>
                    <a:pt x="13378" y="11035"/>
                  </a:cubicBezTo>
                  <a:cubicBezTo>
                    <a:pt x="13293" y="11154"/>
                    <a:pt x="13195" y="11259"/>
                    <a:pt x="13087" y="11353"/>
                  </a:cubicBezTo>
                  <a:cubicBezTo>
                    <a:pt x="12964" y="11454"/>
                    <a:pt x="12831" y="11539"/>
                    <a:pt x="12687" y="11608"/>
                  </a:cubicBezTo>
                  <a:cubicBezTo>
                    <a:pt x="12551" y="11670"/>
                    <a:pt x="12407" y="11721"/>
                    <a:pt x="12259" y="11747"/>
                  </a:cubicBezTo>
                  <a:cubicBezTo>
                    <a:pt x="12188" y="11758"/>
                    <a:pt x="12117" y="11763"/>
                    <a:pt x="12046" y="11763"/>
                  </a:cubicBezTo>
                  <a:cubicBezTo>
                    <a:pt x="11997" y="11763"/>
                    <a:pt x="11948" y="11761"/>
                    <a:pt x="11899" y="11756"/>
                  </a:cubicBezTo>
                  <a:cubicBezTo>
                    <a:pt x="11757" y="11740"/>
                    <a:pt x="11617" y="11707"/>
                    <a:pt x="11483" y="11657"/>
                  </a:cubicBezTo>
                  <a:cubicBezTo>
                    <a:pt x="11325" y="11596"/>
                    <a:pt x="11175" y="11517"/>
                    <a:pt x="11034" y="11421"/>
                  </a:cubicBezTo>
                  <a:cubicBezTo>
                    <a:pt x="10895" y="11321"/>
                    <a:pt x="10768" y="11205"/>
                    <a:pt x="10657" y="11075"/>
                  </a:cubicBezTo>
                  <a:cubicBezTo>
                    <a:pt x="10562" y="10959"/>
                    <a:pt x="10481" y="10834"/>
                    <a:pt x="10415" y="10700"/>
                  </a:cubicBezTo>
                  <a:cubicBezTo>
                    <a:pt x="10359" y="10572"/>
                    <a:pt x="10318" y="10439"/>
                    <a:pt x="10294" y="10303"/>
                  </a:cubicBezTo>
                  <a:cubicBezTo>
                    <a:pt x="10290" y="10285"/>
                    <a:pt x="10287" y="10269"/>
                    <a:pt x="10286" y="10253"/>
                  </a:cubicBezTo>
                  <a:cubicBezTo>
                    <a:pt x="10476" y="10033"/>
                    <a:pt x="10641" y="9793"/>
                    <a:pt x="10778" y="9537"/>
                  </a:cubicBezTo>
                  <a:cubicBezTo>
                    <a:pt x="10780" y="9539"/>
                    <a:pt x="10783" y="9542"/>
                    <a:pt x="10784" y="9544"/>
                  </a:cubicBezTo>
                  <a:cubicBezTo>
                    <a:pt x="10968" y="9652"/>
                    <a:pt x="11163" y="9740"/>
                    <a:pt x="11341" y="9860"/>
                  </a:cubicBezTo>
                  <a:cubicBezTo>
                    <a:pt x="11408" y="9908"/>
                    <a:pt x="11470" y="9963"/>
                    <a:pt x="11530" y="10020"/>
                  </a:cubicBezTo>
                  <a:cubicBezTo>
                    <a:pt x="11551" y="10041"/>
                    <a:pt x="11579" y="10050"/>
                    <a:pt x="11607" y="10050"/>
                  </a:cubicBezTo>
                  <a:cubicBezTo>
                    <a:pt x="11641" y="10050"/>
                    <a:pt x="11674" y="10037"/>
                    <a:pt x="11697" y="10012"/>
                  </a:cubicBezTo>
                  <a:cubicBezTo>
                    <a:pt x="11718" y="9990"/>
                    <a:pt x="11729" y="9959"/>
                    <a:pt x="11728" y="9929"/>
                  </a:cubicBezTo>
                  <a:cubicBezTo>
                    <a:pt x="11728" y="9894"/>
                    <a:pt x="11712" y="9870"/>
                    <a:pt x="11689" y="9844"/>
                  </a:cubicBezTo>
                  <a:cubicBezTo>
                    <a:pt x="11587" y="9726"/>
                    <a:pt x="11451" y="9640"/>
                    <a:pt x="11315" y="9561"/>
                  </a:cubicBezTo>
                  <a:cubicBezTo>
                    <a:pt x="11178" y="9483"/>
                    <a:pt x="11032" y="9417"/>
                    <a:pt x="10895" y="9336"/>
                  </a:cubicBezTo>
                  <a:cubicBezTo>
                    <a:pt x="10890" y="9333"/>
                    <a:pt x="10885" y="9331"/>
                    <a:pt x="10880" y="9329"/>
                  </a:cubicBezTo>
                  <a:cubicBezTo>
                    <a:pt x="10964" y="9152"/>
                    <a:pt x="11034" y="8970"/>
                    <a:pt x="11090" y="8783"/>
                  </a:cubicBezTo>
                  <a:cubicBezTo>
                    <a:pt x="11106" y="8731"/>
                    <a:pt x="11117" y="8682"/>
                    <a:pt x="11130" y="8632"/>
                  </a:cubicBezTo>
                  <a:cubicBezTo>
                    <a:pt x="11347" y="8533"/>
                    <a:pt x="11573" y="8456"/>
                    <a:pt x="11808" y="8413"/>
                  </a:cubicBezTo>
                  <a:cubicBezTo>
                    <a:pt x="11911" y="8397"/>
                    <a:pt x="12014" y="8387"/>
                    <a:pt x="12119" y="8387"/>
                  </a:cubicBezTo>
                  <a:close/>
                  <a:moveTo>
                    <a:pt x="7963" y="11572"/>
                  </a:moveTo>
                  <a:lnTo>
                    <a:pt x="7948" y="11598"/>
                  </a:lnTo>
                  <a:cubicBezTo>
                    <a:pt x="7910" y="11667"/>
                    <a:pt x="7876" y="11737"/>
                    <a:pt x="7843" y="11808"/>
                  </a:cubicBezTo>
                  <a:cubicBezTo>
                    <a:pt x="7779" y="11947"/>
                    <a:pt x="7723" y="12089"/>
                    <a:pt x="7681" y="12238"/>
                  </a:cubicBezTo>
                  <a:cubicBezTo>
                    <a:pt x="7651" y="12345"/>
                    <a:pt x="7632" y="12455"/>
                    <a:pt x="7619" y="12565"/>
                  </a:cubicBezTo>
                  <a:cubicBezTo>
                    <a:pt x="7604" y="12514"/>
                    <a:pt x="7588" y="12461"/>
                    <a:pt x="7569" y="12410"/>
                  </a:cubicBezTo>
                  <a:lnTo>
                    <a:pt x="7571" y="12410"/>
                  </a:lnTo>
                  <a:cubicBezTo>
                    <a:pt x="7462" y="12114"/>
                    <a:pt x="7283" y="11847"/>
                    <a:pt x="7058" y="11627"/>
                  </a:cubicBezTo>
                  <a:lnTo>
                    <a:pt x="7058" y="11627"/>
                  </a:lnTo>
                  <a:cubicBezTo>
                    <a:pt x="7094" y="11628"/>
                    <a:pt x="7130" y="11632"/>
                    <a:pt x="7166" y="11632"/>
                  </a:cubicBezTo>
                  <a:cubicBezTo>
                    <a:pt x="7204" y="11633"/>
                    <a:pt x="7241" y="11633"/>
                    <a:pt x="7278" y="11633"/>
                  </a:cubicBezTo>
                  <a:cubicBezTo>
                    <a:pt x="7506" y="11633"/>
                    <a:pt x="7736" y="11612"/>
                    <a:pt x="7963" y="11572"/>
                  </a:cubicBezTo>
                  <a:close/>
                  <a:moveTo>
                    <a:pt x="3499" y="9847"/>
                  </a:moveTo>
                  <a:cubicBezTo>
                    <a:pt x="3608" y="9847"/>
                    <a:pt x="3717" y="9856"/>
                    <a:pt x="3823" y="9878"/>
                  </a:cubicBezTo>
                  <a:cubicBezTo>
                    <a:pt x="3881" y="9892"/>
                    <a:pt x="3937" y="9910"/>
                    <a:pt x="3991" y="9931"/>
                  </a:cubicBezTo>
                  <a:cubicBezTo>
                    <a:pt x="4002" y="9935"/>
                    <a:pt x="4014" y="9935"/>
                    <a:pt x="4025" y="9935"/>
                  </a:cubicBezTo>
                  <a:cubicBezTo>
                    <a:pt x="4082" y="10020"/>
                    <a:pt x="4145" y="10102"/>
                    <a:pt x="4209" y="10182"/>
                  </a:cubicBezTo>
                  <a:cubicBezTo>
                    <a:pt x="4241" y="10218"/>
                    <a:pt x="4273" y="10255"/>
                    <a:pt x="4305" y="10292"/>
                  </a:cubicBezTo>
                  <a:cubicBezTo>
                    <a:pt x="4301" y="10295"/>
                    <a:pt x="4297" y="10298"/>
                    <a:pt x="4293" y="10303"/>
                  </a:cubicBezTo>
                  <a:cubicBezTo>
                    <a:pt x="4285" y="10313"/>
                    <a:pt x="4276" y="10324"/>
                    <a:pt x="4266" y="10333"/>
                  </a:cubicBezTo>
                  <a:cubicBezTo>
                    <a:pt x="4170" y="10437"/>
                    <a:pt x="4062" y="10527"/>
                    <a:pt x="3954" y="10620"/>
                  </a:cubicBezTo>
                  <a:cubicBezTo>
                    <a:pt x="3898" y="10668"/>
                    <a:pt x="3844" y="10717"/>
                    <a:pt x="3795" y="10770"/>
                  </a:cubicBezTo>
                  <a:cubicBezTo>
                    <a:pt x="3740" y="10826"/>
                    <a:pt x="3687" y="10885"/>
                    <a:pt x="3651" y="10952"/>
                  </a:cubicBezTo>
                  <a:cubicBezTo>
                    <a:pt x="3639" y="10968"/>
                    <a:pt x="3633" y="10984"/>
                    <a:pt x="3631" y="11003"/>
                  </a:cubicBezTo>
                  <a:cubicBezTo>
                    <a:pt x="3630" y="11031"/>
                    <a:pt x="3638" y="11059"/>
                    <a:pt x="3655" y="11080"/>
                  </a:cubicBezTo>
                  <a:cubicBezTo>
                    <a:pt x="3676" y="11103"/>
                    <a:pt x="3707" y="11116"/>
                    <a:pt x="3737" y="11116"/>
                  </a:cubicBezTo>
                  <a:cubicBezTo>
                    <a:pt x="3761" y="11116"/>
                    <a:pt x="3784" y="11108"/>
                    <a:pt x="3803" y="11091"/>
                  </a:cubicBezTo>
                  <a:cubicBezTo>
                    <a:pt x="3858" y="11042"/>
                    <a:pt x="3908" y="10989"/>
                    <a:pt x="3964" y="10939"/>
                  </a:cubicBezTo>
                  <a:cubicBezTo>
                    <a:pt x="4023" y="10887"/>
                    <a:pt x="4084" y="10834"/>
                    <a:pt x="4146" y="10784"/>
                  </a:cubicBezTo>
                  <a:cubicBezTo>
                    <a:pt x="4207" y="10733"/>
                    <a:pt x="4269" y="10682"/>
                    <a:pt x="4327" y="10629"/>
                  </a:cubicBezTo>
                  <a:cubicBezTo>
                    <a:pt x="4380" y="10581"/>
                    <a:pt x="4429" y="10530"/>
                    <a:pt x="4476" y="10477"/>
                  </a:cubicBezTo>
                  <a:cubicBezTo>
                    <a:pt x="4536" y="10538"/>
                    <a:pt x="4600" y="10599"/>
                    <a:pt x="4666" y="10656"/>
                  </a:cubicBezTo>
                  <a:cubicBezTo>
                    <a:pt x="4691" y="10712"/>
                    <a:pt x="4714" y="10768"/>
                    <a:pt x="4735" y="10826"/>
                  </a:cubicBezTo>
                  <a:cubicBezTo>
                    <a:pt x="4768" y="10939"/>
                    <a:pt x="4791" y="11053"/>
                    <a:pt x="4797" y="11170"/>
                  </a:cubicBezTo>
                  <a:cubicBezTo>
                    <a:pt x="4800" y="11280"/>
                    <a:pt x="4791" y="11389"/>
                    <a:pt x="4768" y="11497"/>
                  </a:cubicBezTo>
                  <a:cubicBezTo>
                    <a:pt x="4741" y="11614"/>
                    <a:pt x="4698" y="11728"/>
                    <a:pt x="4642" y="11835"/>
                  </a:cubicBezTo>
                  <a:cubicBezTo>
                    <a:pt x="4580" y="11948"/>
                    <a:pt x="4504" y="12054"/>
                    <a:pt x="4416" y="12151"/>
                  </a:cubicBezTo>
                  <a:cubicBezTo>
                    <a:pt x="4316" y="12258"/>
                    <a:pt x="4204" y="12353"/>
                    <a:pt x="4079" y="12434"/>
                  </a:cubicBezTo>
                  <a:cubicBezTo>
                    <a:pt x="3943" y="12519"/>
                    <a:pt x="3798" y="12589"/>
                    <a:pt x="3646" y="12639"/>
                  </a:cubicBezTo>
                  <a:cubicBezTo>
                    <a:pt x="3500" y="12684"/>
                    <a:pt x="3350" y="12714"/>
                    <a:pt x="3198" y="12722"/>
                  </a:cubicBezTo>
                  <a:cubicBezTo>
                    <a:pt x="3173" y="12723"/>
                    <a:pt x="3148" y="12724"/>
                    <a:pt x="3122" y="12724"/>
                  </a:cubicBezTo>
                  <a:cubicBezTo>
                    <a:pt x="3009" y="12724"/>
                    <a:pt x="2895" y="12712"/>
                    <a:pt x="2782" y="12688"/>
                  </a:cubicBezTo>
                  <a:cubicBezTo>
                    <a:pt x="2663" y="12660"/>
                    <a:pt x="2547" y="12618"/>
                    <a:pt x="2437" y="12562"/>
                  </a:cubicBezTo>
                  <a:cubicBezTo>
                    <a:pt x="2340" y="12509"/>
                    <a:pt x="2248" y="12445"/>
                    <a:pt x="2167" y="12372"/>
                  </a:cubicBezTo>
                  <a:cubicBezTo>
                    <a:pt x="2090" y="12300"/>
                    <a:pt x="2023" y="12220"/>
                    <a:pt x="1966" y="12132"/>
                  </a:cubicBezTo>
                  <a:cubicBezTo>
                    <a:pt x="1908" y="12039"/>
                    <a:pt x="1862" y="11942"/>
                    <a:pt x="1828" y="11838"/>
                  </a:cubicBezTo>
                  <a:cubicBezTo>
                    <a:pt x="1791" y="11723"/>
                    <a:pt x="1770" y="11604"/>
                    <a:pt x="1764" y="11485"/>
                  </a:cubicBezTo>
                  <a:cubicBezTo>
                    <a:pt x="1759" y="11366"/>
                    <a:pt x="1769" y="11248"/>
                    <a:pt x="1793" y="11133"/>
                  </a:cubicBezTo>
                  <a:cubicBezTo>
                    <a:pt x="1822" y="11005"/>
                    <a:pt x="1868" y="10883"/>
                    <a:pt x="1927" y="10768"/>
                  </a:cubicBezTo>
                  <a:cubicBezTo>
                    <a:pt x="1996" y="10640"/>
                    <a:pt x="2079" y="10524"/>
                    <a:pt x="2177" y="10418"/>
                  </a:cubicBezTo>
                  <a:cubicBezTo>
                    <a:pt x="2285" y="10303"/>
                    <a:pt x="2407" y="10201"/>
                    <a:pt x="2539" y="10116"/>
                  </a:cubicBezTo>
                  <a:cubicBezTo>
                    <a:pt x="2597" y="10079"/>
                    <a:pt x="2656" y="10046"/>
                    <a:pt x="2717" y="10015"/>
                  </a:cubicBezTo>
                  <a:cubicBezTo>
                    <a:pt x="2779" y="9985"/>
                    <a:pt x="2843" y="9961"/>
                    <a:pt x="2909" y="9939"/>
                  </a:cubicBezTo>
                  <a:cubicBezTo>
                    <a:pt x="3072" y="9889"/>
                    <a:pt x="3240" y="9859"/>
                    <a:pt x="3411" y="9849"/>
                  </a:cubicBezTo>
                  <a:cubicBezTo>
                    <a:pt x="3440" y="9848"/>
                    <a:pt x="3470" y="9847"/>
                    <a:pt x="3499" y="9847"/>
                  </a:cubicBezTo>
                  <a:close/>
                  <a:moveTo>
                    <a:pt x="9395" y="11093"/>
                  </a:moveTo>
                  <a:cubicBezTo>
                    <a:pt x="9451" y="11093"/>
                    <a:pt x="9506" y="11096"/>
                    <a:pt x="9561" y="11101"/>
                  </a:cubicBezTo>
                  <a:cubicBezTo>
                    <a:pt x="9723" y="11118"/>
                    <a:pt x="9878" y="11157"/>
                    <a:pt x="10030" y="11213"/>
                  </a:cubicBezTo>
                  <a:cubicBezTo>
                    <a:pt x="10177" y="11270"/>
                    <a:pt x="10318" y="11344"/>
                    <a:pt x="10449" y="11433"/>
                  </a:cubicBezTo>
                  <a:cubicBezTo>
                    <a:pt x="10572" y="11523"/>
                    <a:pt x="10685" y="11625"/>
                    <a:pt x="10784" y="11742"/>
                  </a:cubicBezTo>
                  <a:cubicBezTo>
                    <a:pt x="10872" y="11849"/>
                    <a:pt x="10948" y="11966"/>
                    <a:pt x="11008" y="12091"/>
                  </a:cubicBezTo>
                  <a:cubicBezTo>
                    <a:pt x="11063" y="12210"/>
                    <a:pt x="11101" y="12335"/>
                    <a:pt x="11125" y="12466"/>
                  </a:cubicBezTo>
                  <a:cubicBezTo>
                    <a:pt x="11146" y="12601"/>
                    <a:pt x="11149" y="12736"/>
                    <a:pt x="11138" y="12872"/>
                  </a:cubicBezTo>
                  <a:cubicBezTo>
                    <a:pt x="11125" y="12979"/>
                    <a:pt x="11104" y="13083"/>
                    <a:pt x="11067" y="13186"/>
                  </a:cubicBezTo>
                  <a:cubicBezTo>
                    <a:pt x="11026" y="13294"/>
                    <a:pt x="10970" y="13395"/>
                    <a:pt x="10904" y="13491"/>
                  </a:cubicBezTo>
                  <a:cubicBezTo>
                    <a:pt x="10813" y="13616"/>
                    <a:pt x="10708" y="13728"/>
                    <a:pt x="10591" y="13828"/>
                  </a:cubicBezTo>
                  <a:cubicBezTo>
                    <a:pt x="10434" y="13958"/>
                    <a:pt x="10260" y="14068"/>
                    <a:pt x="10076" y="14156"/>
                  </a:cubicBezTo>
                  <a:cubicBezTo>
                    <a:pt x="9896" y="14239"/>
                    <a:pt x="9704" y="14302"/>
                    <a:pt x="9505" y="14337"/>
                  </a:cubicBezTo>
                  <a:cubicBezTo>
                    <a:pt x="9415" y="14350"/>
                    <a:pt x="9323" y="14358"/>
                    <a:pt x="9231" y="14358"/>
                  </a:cubicBezTo>
                  <a:cubicBezTo>
                    <a:pt x="9182" y="14358"/>
                    <a:pt x="9132" y="14356"/>
                    <a:pt x="9083" y="14351"/>
                  </a:cubicBezTo>
                  <a:cubicBezTo>
                    <a:pt x="8962" y="14338"/>
                    <a:pt x="8842" y="14313"/>
                    <a:pt x="8727" y="14271"/>
                  </a:cubicBezTo>
                  <a:cubicBezTo>
                    <a:pt x="8621" y="14230"/>
                    <a:pt x="8522" y="14179"/>
                    <a:pt x="8429" y="14113"/>
                  </a:cubicBezTo>
                  <a:cubicBezTo>
                    <a:pt x="8337" y="14046"/>
                    <a:pt x="8254" y="13969"/>
                    <a:pt x="8178" y="13883"/>
                  </a:cubicBezTo>
                  <a:cubicBezTo>
                    <a:pt x="8095" y="13782"/>
                    <a:pt x="8027" y="13670"/>
                    <a:pt x="7971" y="13553"/>
                  </a:cubicBezTo>
                  <a:cubicBezTo>
                    <a:pt x="7908" y="13416"/>
                    <a:pt x="7865" y="13270"/>
                    <a:pt x="7838" y="13122"/>
                  </a:cubicBezTo>
                  <a:cubicBezTo>
                    <a:pt x="7811" y="12955"/>
                    <a:pt x="7806" y="12788"/>
                    <a:pt x="7820" y="12618"/>
                  </a:cubicBezTo>
                  <a:cubicBezTo>
                    <a:pt x="7838" y="12457"/>
                    <a:pt x="7873" y="12298"/>
                    <a:pt x="7929" y="12145"/>
                  </a:cubicBezTo>
                  <a:cubicBezTo>
                    <a:pt x="7971" y="12035"/>
                    <a:pt x="8020" y="11931"/>
                    <a:pt x="8073" y="11827"/>
                  </a:cubicBezTo>
                  <a:cubicBezTo>
                    <a:pt x="8126" y="11726"/>
                    <a:pt x="8183" y="11625"/>
                    <a:pt x="8220" y="11517"/>
                  </a:cubicBezTo>
                  <a:cubicBezTo>
                    <a:pt x="8397" y="11473"/>
                    <a:pt x="8570" y="11417"/>
                    <a:pt x="8738" y="11350"/>
                  </a:cubicBezTo>
                  <a:cubicBezTo>
                    <a:pt x="8754" y="11381"/>
                    <a:pt x="8768" y="11413"/>
                    <a:pt x="8783" y="11445"/>
                  </a:cubicBezTo>
                  <a:cubicBezTo>
                    <a:pt x="8858" y="11604"/>
                    <a:pt x="8930" y="11766"/>
                    <a:pt x="8999" y="11931"/>
                  </a:cubicBezTo>
                  <a:cubicBezTo>
                    <a:pt x="9067" y="12095"/>
                    <a:pt x="9128" y="12262"/>
                    <a:pt x="9186" y="12431"/>
                  </a:cubicBezTo>
                  <a:cubicBezTo>
                    <a:pt x="9201" y="12478"/>
                    <a:pt x="9245" y="12509"/>
                    <a:pt x="9294" y="12509"/>
                  </a:cubicBezTo>
                  <a:cubicBezTo>
                    <a:pt x="9304" y="12509"/>
                    <a:pt x="9315" y="12508"/>
                    <a:pt x="9326" y="12505"/>
                  </a:cubicBezTo>
                  <a:cubicBezTo>
                    <a:pt x="9386" y="12485"/>
                    <a:pt x="9416" y="12423"/>
                    <a:pt x="9400" y="12364"/>
                  </a:cubicBezTo>
                  <a:cubicBezTo>
                    <a:pt x="9344" y="12164"/>
                    <a:pt x="9267" y="11971"/>
                    <a:pt x="9186" y="11780"/>
                  </a:cubicBezTo>
                  <a:cubicBezTo>
                    <a:pt x="9111" y="11604"/>
                    <a:pt x="9029" y="11432"/>
                    <a:pt x="8947" y="11259"/>
                  </a:cubicBezTo>
                  <a:cubicBezTo>
                    <a:pt x="9053" y="11210"/>
                    <a:pt x="9157" y="11157"/>
                    <a:pt x="9259" y="11098"/>
                  </a:cubicBezTo>
                  <a:cubicBezTo>
                    <a:pt x="9305" y="11095"/>
                    <a:pt x="9350" y="11093"/>
                    <a:pt x="9395" y="11093"/>
                  </a:cubicBezTo>
                  <a:close/>
                  <a:moveTo>
                    <a:pt x="5971" y="11417"/>
                  </a:moveTo>
                  <a:cubicBezTo>
                    <a:pt x="6060" y="11448"/>
                    <a:pt x="6151" y="11475"/>
                    <a:pt x="6242" y="11499"/>
                  </a:cubicBezTo>
                  <a:cubicBezTo>
                    <a:pt x="6242" y="11624"/>
                    <a:pt x="6234" y="11747"/>
                    <a:pt x="6223" y="11870"/>
                  </a:cubicBezTo>
                  <a:cubicBezTo>
                    <a:pt x="6204" y="12063"/>
                    <a:pt x="6172" y="12255"/>
                    <a:pt x="6134" y="12447"/>
                  </a:cubicBezTo>
                  <a:cubicBezTo>
                    <a:pt x="6114" y="12543"/>
                    <a:pt x="6092" y="12637"/>
                    <a:pt x="6070" y="12733"/>
                  </a:cubicBezTo>
                  <a:cubicBezTo>
                    <a:pt x="6047" y="12832"/>
                    <a:pt x="6020" y="12933"/>
                    <a:pt x="6001" y="13035"/>
                  </a:cubicBezTo>
                  <a:cubicBezTo>
                    <a:pt x="5993" y="13087"/>
                    <a:pt x="6020" y="13138"/>
                    <a:pt x="6073" y="13149"/>
                  </a:cubicBezTo>
                  <a:cubicBezTo>
                    <a:pt x="6080" y="13151"/>
                    <a:pt x="6087" y="13152"/>
                    <a:pt x="6094" y="13152"/>
                  </a:cubicBezTo>
                  <a:cubicBezTo>
                    <a:pt x="6112" y="13152"/>
                    <a:pt x="6130" y="13146"/>
                    <a:pt x="6145" y="13136"/>
                  </a:cubicBezTo>
                  <a:cubicBezTo>
                    <a:pt x="6167" y="13122"/>
                    <a:pt x="6178" y="13103"/>
                    <a:pt x="6186" y="13079"/>
                  </a:cubicBezTo>
                  <a:cubicBezTo>
                    <a:pt x="6209" y="13015"/>
                    <a:pt x="6225" y="12951"/>
                    <a:pt x="6242" y="12885"/>
                  </a:cubicBezTo>
                  <a:cubicBezTo>
                    <a:pt x="6258" y="12820"/>
                    <a:pt x="6274" y="12756"/>
                    <a:pt x="6289" y="12690"/>
                  </a:cubicBezTo>
                  <a:cubicBezTo>
                    <a:pt x="6319" y="12559"/>
                    <a:pt x="6345" y="12428"/>
                    <a:pt x="6369" y="12295"/>
                  </a:cubicBezTo>
                  <a:cubicBezTo>
                    <a:pt x="6410" y="12047"/>
                    <a:pt x="6434" y="11796"/>
                    <a:pt x="6437" y="11545"/>
                  </a:cubicBezTo>
                  <a:cubicBezTo>
                    <a:pt x="6554" y="11571"/>
                    <a:pt x="6671" y="11590"/>
                    <a:pt x="6789" y="11604"/>
                  </a:cubicBezTo>
                  <a:cubicBezTo>
                    <a:pt x="6880" y="11680"/>
                    <a:pt x="6965" y="11761"/>
                    <a:pt x="7042" y="11852"/>
                  </a:cubicBezTo>
                  <a:cubicBezTo>
                    <a:pt x="7155" y="11987"/>
                    <a:pt x="7250" y="12135"/>
                    <a:pt x="7325" y="12295"/>
                  </a:cubicBezTo>
                  <a:cubicBezTo>
                    <a:pt x="7395" y="12449"/>
                    <a:pt x="7445" y="12610"/>
                    <a:pt x="7475" y="12776"/>
                  </a:cubicBezTo>
                  <a:cubicBezTo>
                    <a:pt x="7501" y="12933"/>
                    <a:pt x="7505" y="13091"/>
                    <a:pt x="7493" y="13250"/>
                  </a:cubicBezTo>
                  <a:cubicBezTo>
                    <a:pt x="7477" y="13392"/>
                    <a:pt x="7445" y="13531"/>
                    <a:pt x="7397" y="13665"/>
                  </a:cubicBezTo>
                  <a:cubicBezTo>
                    <a:pt x="7350" y="13787"/>
                    <a:pt x="7290" y="13900"/>
                    <a:pt x="7216" y="14007"/>
                  </a:cubicBezTo>
                  <a:cubicBezTo>
                    <a:pt x="7139" y="14116"/>
                    <a:pt x="7048" y="14214"/>
                    <a:pt x="6947" y="14302"/>
                  </a:cubicBezTo>
                  <a:cubicBezTo>
                    <a:pt x="6831" y="14398"/>
                    <a:pt x="6701" y="14479"/>
                    <a:pt x="6564" y="14545"/>
                  </a:cubicBezTo>
                  <a:cubicBezTo>
                    <a:pt x="6418" y="14610"/>
                    <a:pt x="6265" y="14661"/>
                    <a:pt x="6108" y="14690"/>
                  </a:cubicBezTo>
                  <a:cubicBezTo>
                    <a:pt x="6036" y="14701"/>
                    <a:pt x="5963" y="14707"/>
                    <a:pt x="5890" y="14707"/>
                  </a:cubicBezTo>
                  <a:cubicBezTo>
                    <a:pt x="5848" y="14707"/>
                    <a:pt x="5806" y="14705"/>
                    <a:pt x="5764" y="14701"/>
                  </a:cubicBezTo>
                  <a:cubicBezTo>
                    <a:pt x="5652" y="14689"/>
                    <a:pt x="5544" y="14663"/>
                    <a:pt x="5437" y="14625"/>
                  </a:cubicBezTo>
                  <a:cubicBezTo>
                    <a:pt x="5323" y="14581"/>
                    <a:pt x="5214" y="14524"/>
                    <a:pt x="5114" y="14455"/>
                  </a:cubicBezTo>
                  <a:cubicBezTo>
                    <a:pt x="5000" y="14374"/>
                    <a:pt x="4899" y="14279"/>
                    <a:pt x="4808" y="14174"/>
                  </a:cubicBezTo>
                  <a:cubicBezTo>
                    <a:pt x="4712" y="14059"/>
                    <a:pt x="4634" y="13932"/>
                    <a:pt x="4568" y="13798"/>
                  </a:cubicBezTo>
                  <a:cubicBezTo>
                    <a:pt x="4508" y="13664"/>
                    <a:pt x="4463" y="13523"/>
                    <a:pt x="4437" y="13379"/>
                  </a:cubicBezTo>
                  <a:cubicBezTo>
                    <a:pt x="4415" y="13243"/>
                    <a:pt x="4410" y="13107"/>
                    <a:pt x="4423" y="12971"/>
                  </a:cubicBezTo>
                  <a:cubicBezTo>
                    <a:pt x="4437" y="12840"/>
                    <a:pt x="4466" y="12712"/>
                    <a:pt x="4511" y="12588"/>
                  </a:cubicBezTo>
                  <a:cubicBezTo>
                    <a:pt x="4562" y="12458"/>
                    <a:pt x="4628" y="12337"/>
                    <a:pt x="4704" y="12223"/>
                  </a:cubicBezTo>
                  <a:cubicBezTo>
                    <a:pt x="4795" y="12095"/>
                    <a:pt x="4901" y="11982"/>
                    <a:pt x="5019" y="11879"/>
                  </a:cubicBezTo>
                  <a:cubicBezTo>
                    <a:pt x="5168" y="11755"/>
                    <a:pt x="5331" y="11652"/>
                    <a:pt x="5507" y="11569"/>
                  </a:cubicBezTo>
                  <a:cubicBezTo>
                    <a:pt x="5571" y="11541"/>
                    <a:pt x="5638" y="11513"/>
                    <a:pt x="5705" y="11491"/>
                  </a:cubicBezTo>
                  <a:cubicBezTo>
                    <a:pt x="5787" y="11465"/>
                    <a:pt x="5870" y="11448"/>
                    <a:pt x="5951" y="11425"/>
                  </a:cubicBezTo>
                  <a:cubicBezTo>
                    <a:pt x="5958" y="11424"/>
                    <a:pt x="5964" y="11421"/>
                    <a:pt x="5971" y="11417"/>
                  </a:cubicBezTo>
                  <a:close/>
                  <a:moveTo>
                    <a:pt x="7867" y="0"/>
                  </a:moveTo>
                  <a:cubicBezTo>
                    <a:pt x="7789" y="0"/>
                    <a:pt x="7711" y="7"/>
                    <a:pt x="7635" y="20"/>
                  </a:cubicBezTo>
                  <a:cubicBezTo>
                    <a:pt x="7555" y="32"/>
                    <a:pt x="7475" y="50"/>
                    <a:pt x="7398" y="74"/>
                  </a:cubicBezTo>
                  <a:cubicBezTo>
                    <a:pt x="7366" y="84"/>
                    <a:pt x="7334" y="95"/>
                    <a:pt x="7302" y="108"/>
                  </a:cubicBezTo>
                  <a:cubicBezTo>
                    <a:pt x="7194" y="149"/>
                    <a:pt x="7090" y="202"/>
                    <a:pt x="6991" y="263"/>
                  </a:cubicBezTo>
                  <a:cubicBezTo>
                    <a:pt x="6890" y="323"/>
                    <a:pt x="6799" y="395"/>
                    <a:pt x="6711" y="472"/>
                  </a:cubicBezTo>
                  <a:cubicBezTo>
                    <a:pt x="6536" y="624"/>
                    <a:pt x="6391" y="806"/>
                    <a:pt x="6271" y="1003"/>
                  </a:cubicBezTo>
                  <a:cubicBezTo>
                    <a:pt x="6154" y="1198"/>
                    <a:pt x="6068" y="1415"/>
                    <a:pt x="6020" y="1638"/>
                  </a:cubicBezTo>
                  <a:cubicBezTo>
                    <a:pt x="5999" y="1733"/>
                    <a:pt x="5986" y="1831"/>
                    <a:pt x="5982" y="1930"/>
                  </a:cubicBezTo>
                  <a:cubicBezTo>
                    <a:pt x="5972" y="1913"/>
                    <a:pt x="5963" y="1893"/>
                    <a:pt x="5953" y="1877"/>
                  </a:cubicBezTo>
                  <a:cubicBezTo>
                    <a:pt x="5833" y="1668"/>
                    <a:pt x="5680" y="1478"/>
                    <a:pt x="5491" y="1327"/>
                  </a:cubicBezTo>
                  <a:cubicBezTo>
                    <a:pt x="5398" y="1252"/>
                    <a:pt x="5294" y="1192"/>
                    <a:pt x="5185" y="1144"/>
                  </a:cubicBezTo>
                  <a:cubicBezTo>
                    <a:pt x="5077" y="1096"/>
                    <a:pt x="4958" y="1065"/>
                    <a:pt x="4840" y="1049"/>
                  </a:cubicBezTo>
                  <a:cubicBezTo>
                    <a:pt x="4783" y="1042"/>
                    <a:pt x="4725" y="1039"/>
                    <a:pt x="4667" y="1039"/>
                  </a:cubicBezTo>
                  <a:cubicBezTo>
                    <a:pt x="4609" y="1039"/>
                    <a:pt x="4551" y="1042"/>
                    <a:pt x="4493" y="1048"/>
                  </a:cubicBezTo>
                  <a:cubicBezTo>
                    <a:pt x="4373" y="1059"/>
                    <a:pt x="4257" y="1088"/>
                    <a:pt x="4143" y="1123"/>
                  </a:cubicBezTo>
                  <a:lnTo>
                    <a:pt x="4137" y="1124"/>
                  </a:lnTo>
                  <a:cubicBezTo>
                    <a:pt x="3914" y="1193"/>
                    <a:pt x="3703" y="1310"/>
                    <a:pt x="3524" y="1458"/>
                  </a:cubicBezTo>
                  <a:cubicBezTo>
                    <a:pt x="3435" y="1532"/>
                    <a:pt x="3355" y="1618"/>
                    <a:pt x="3285" y="1710"/>
                  </a:cubicBezTo>
                  <a:cubicBezTo>
                    <a:pt x="3214" y="1802"/>
                    <a:pt x="3158" y="1905"/>
                    <a:pt x="3109" y="2010"/>
                  </a:cubicBezTo>
                  <a:cubicBezTo>
                    <a:pt x="3018" y="2213"/>
                    <a:pt x="2970" y="2439"/>
                    <a:pt x="2963" y="2661"/>
                  </a:cubicBezTo>
                  <a:cubicBezTo>
                    <a:pt x="2958" y="2885"/>
                    <a:pt x="2998" y="3105"/>
                    <a:pt x="3072" y="3318"/>
                  </a:cubicBezTo>
                  <a:cubicBezTo>
                    <a:pt x="3109" y="3425"/>
                    <a:pt x="3155" y="3527"/>
                    <a:pt x="3211" y="3626"/>
                  </a:cubicBezTo>
                  <a:cubicBezTo>
                    <a:pt x="3161" y="3598"/>
                    <a:pt x="3112" y="3571"/>
                    <a:pt x="3062" y="3543"/>
                  </a:cubicBezTo>
                  <a:cubicBezTo>
                    <a:pt x="2904" y="3462"/>
                    <a:pt x="2736" y="3398"/>
                    <a:pt x="2562" y="3358"/>
                  </a:cubicBezTo>
                  <a:cubicBezTo>
                    <a:pt x="2469" y="3335"/>
                    <a:pt x="2376" y="3318"/>
                    <a:pt x="2280" y="3308"/>
                  </a:cubicBezTo>
                  <a:cubicBezTo>
                    <a:pt x="2221" y="3302"/>
                    <a:pt x="2162" y="3299"/>
                    <a:pt x="2102" y="3299"/>
                  </a:cubicBezTo>
                  <a:cubicBezTo>
                    <a:pt x="2068" y="3299"/>
                    <a:pt x="2035" y="3300"/>
                    <a:pt x="2001" y="3302"/>
                  </a:cubicBezTo>
                  <a:cubicBezTo>
                    <a:pt x="1868" y="3308"/>
                    <a:pt x="1737" y="3332"/>
                    <a:pt x="1609" y="3372"/>
                  </a:cubicBezTo>
                  <a:cubicBezTo>
                    <a:pt x="1567" y="3385"/>
                    <a:pt x="1527" y="3399"/>
                    <a:pt x="1487" y="3415"/>
                  </a:cubicBezTo>
                  <a:cubicBezTo>
                    <a:pt x="1320" y="3483"/>
                    <a:pt x="1163" y="3585"/>
                    <a:pt x="1030" y="3708"/>
                  </a:cubicBezTo>
                  <a:cubicBezTo>
                    <a:pt x="885" y="3844"/>
                    <a:pt x="765" y="4005"/>
                    <a:pt x="672" y="4183"/>
                  </a:cubicBezTo>
                  <a:cubicBezTo>
                    <a:pt x="594" y="4333"/>
                    <a:pt x="543" y="4496"/>
                    <a:pt x="515" y="4662"/>
                  </a:cubicBezTo>
                  <a:cubicBezTo>
                    <a:pt x="461" y="4995"/>
                    <a:pt x="514" y="5339"/>
                    <a:pt x="632" y="5652"/>
                  </a:cubicBezTo>
                  <a:cubicBezTo>
                    <a:pt x="693" y="5810"/>
                    <a:pt x="774" y="5961"/>
                    <a:pt x="870" y="6101"/>
                  </a:cubicBezTo>
                  <a:cubicBezTo>
                    <a:pt x="966" y="6241"/>
                    <a:pt x="1078" y="6367"/>
                    <a:pt x="1204" y="6480"/>
                  </a:cubicBezTo>
                  <a:cubicBezTo>
                    <a:pt x="1329" y="6594"/>
                    <a:pt x="1468" y="6687"/>
                    <a:pt x="1619" y="6762"/>
                  </a:cubicBezTo>
                  <a:cubicBezTo>
                    <a:pt x="1670" y="6789"/>
                    <a:pt x="1724" y="6811"/>
                    <a:pt x="1780" y="6832"/>
                  </a:cubicBezTo>
                  <a:cubicBezTo>
                    <a:pt x="1641" y="6850"/>
                    <a:pt x="1505" y="6878"/>
                    <a:pt x="1372" y="6920"/>
                  </a:cubicBezTo>
                  <a:cubicBezTo>
                    <a:pt x="1294" y="6944"/>
                    <a:pt x="1217" y="6973"/>
                    <a:pt x="1141" y="7005"/>
                  </a:cubicBezTo>
                  <a:cubicBezTo>
                    <a:pt x="1006" y="7061"/>
                    <a:pt x="880" y="7133"/>
                    <a:pt x="760" y="7213"/>
                  </a:cubicBezTo>
                  <a:cubicBezTo>
                    <a:pt x="647" y="7288"/>
                    <a:pt x="543" y="7374"/>
                    <a:pt x="448" y="7470"/>
                  </a:cubicBezTo>
                  <a:cubicBezTo>
                    <a:pt x="256" y="7667"/>
                    <a:pt x="108" y="7903"/>
                    <a:pt x="42" y="8170"/>
                  </a:cubicBezTo>
                  <a:cubicBezTo>
                    <a:pt x="26" y="8241"/>
                    <a:pt x="13" y="8311"/>
                    <a:pt x="7" y="8383"/>
                  </a:cubicBezTo>
                  <a:cubicBezTo>
                    <a:pt x="1" y="8456"/>
                    <a:pt x="2" y="8528"/>
                    <a:pt x="7" y="8602"/>
                  </a:cubicBezTo>
                  <a:cubicBezTo>
                    <a:pt x="17" y="8754"/>
                    <a:pt x="52" y="8903"/>
                    <a:pt x="101" y="9043"/>
                  </a:cubicBezTo>
                  <a:cubicBezTo>
                    <a:pt x="194" y="9304"/>
                    <a:pt x="362" y="9529"/>
                    <a:pt x="575" y="9702"/>
                  </a:cubicBezTo>
                  <a:cubicBezTo>
                    <a:pt x="779" y="9868"/>
                    <a:pt x="1027" y="9977"/>
                    <a:pt x="1281" y="10034"/>
                  </a:cubicBezTo>
                  <a:cubicBezTo>
                    <a:pt x="1435" y="10069"/>
                    <a:pt x="1592" y="10087"/>
                    <a:pt x="1749" y="10087"/>
                  </a:cubicBezTo>
                  <a:cubicBezTo>
                    <a:pt x="1864" y="10087"/>
                    <a:pt x="1979" y="10077"/>
                    <a:pt x="2093" y="10058"/>
                  </a:cubicBezTo>
                  <a:cubicBezTo>
                    <a:pt x="2188" y="10042"/>
                    <a:pt x="2280" y="10020"/>
                    <a:pt x="2370" y="9993"/>
                  </a:cubicBezTo>
                  <a:lnTo>
                    <a:pt x="2370" y="9993"/>
                  </a:lnTo>
                  <a:cubicBezTo>
                    <a:pt x="2207" y="10102"/>
                    <a:pt x="2061" y="10237"/>
                    <a:pt x="1937" y="10391"/>
                  </a:cubicBezTo>
                  <a:cubicBezTo>
                    <a:pt x="1815" y="10543"/>
                    <a:pt x="1718" y="10717"/>
                    <a:pt x="1654" y="10901"/>
                  </a:cubicBezTo>
                  <a:cubicBezTo>
                    <a:pt x="1622" y="10995"/>
                    <a:pt x="1599" y="11094"/>
                    <a:pt x="1583" y="11194"/>
                  </a:cubicBezTo>
                  <a:cubicBezTo>
                    <a:pt x="1569" y="11294"/>
                    <a:pt x="1567" y="11397"/>
                    <a:pt x="1572" y="11497"/>
                  </a:cubicBezTo>
                  <a:cubicBezTo>
                    <a:pt x="1582" y="11692"/>
                    <a:pt x="1633" y="11886"/>
                    <a:pt x="1716" y="12062"/>
                  </a:cubicBezTo>
                  <a:cubicBezTo>
                    <a:pt x="1791" y="12223"/>
                    <a:pt x="1900" y="12372"/>
                    <a:pt x="2033" y="12492"/>
                  </a:cubicBezTo>
                  <a:cubicBezTo>
                    <a:pt x="2098" y="12554"/>
                    <a:pt x="2169" y="12609"/>
                    <a:pt x="2247" y="12656"/>
                  </a:cubicBezTo>
                  <a:cubicBezTo>
                    <a:pt x="2324" y="12704"/>
                    <a:pt x="2405" y="12746"/>
                    <a:pt x="2488" y="12780"/>
                  </a:cubicBezTo>
                  <a:cubicBezTo>
                    <a:pt x="2658" y="12848"/>
                    <a:pt x="2840" y="12885"/>
                    <a:pt x="3021" y="12895"/>
                  </a:cubicBezTo>
                  <a:cubicBezTo>
                    <a:pt x="3050" y="12896"/>
                    <a:pt x="3079" y="12897"/>
                    <a:pt x="3108" y="12897"/>
                  </a:cubicBezTo>
                  <a:cubicBezTo>
                    <a:pt x="3460" y="12897"/>
                    <a:pt x="3813" y="12792"/>
                    <a:pt x="4113" y="12610"/>
                  </a:cubicBezTo>
                  <a:cubicBezTo>
                    <a:pt x="4178" y="12569"/>
                    <a:pt x="4242" y="12524"/>
                    <a:pt x="4303" y="12476"/>
                  </a:cubicBezTo>
                  <a:lnTo>
                    <a:pt x="4303" y="12476"/>
                  </a:lnTo>
                  <a:cubicBezTo>
                    <a:pt x="4282" y="12530"/>
                    <a:pt x="4265" y="12585"/>
                    <a:pt x="4249" y="12639"/>
                  </a:cubicBezTo>
                  <a:cubicBezTo>
                    <a:pt x="4236" y="12688"/>
                    <a:pt x="4225" y="12738"/>
                    <a:pt x="4215" y="12789"/>
                  </a:cubicBezTo>
                  <a:cubicBezTo>
                    <a:pt x="4212" y="12812"/>
                    <a:pt x="4209" y="12834"/>
                    <a:pt x="4205" y="12858"/>
                  </a:cubicBezTo>
                  <a:cubicBezTo>
                    <a:pt x="4204" y="12872"/>
                    <a:pt x="4202" y="12887"/>
                    <a:pt x="4201" y="12899"/>
                  </a:cubicBezTo>
                  <a:cubicBezTo>
                    <a:pt x="4200" y="12905"/>
                    <a:pt x="4198" y="12921"/>
                    <a:pt x="4197" y="12932"/>
                  </a:cubicBezTo>
                  <a:lnTo>
                    <a:pt x="4197" y="12932"/>
                  </a:lnTo>
                  <a:cubicBezTo>
                    <a:pt x="4197" y="12934"/>
                    <a:pt x="4196" y="12936"/>
                    <a:pt x="4196" y="12938"/>
                  </a:cubicBezTo>
                  <a:lnTo>
                    <a:pt x="4196" y="12938"/>
                  </a:lnTo>
                  <a:cubicBezTo>
                    <a:pt x="4196" y="12941"/>
                    <a:pt x="4196" y="12944"/>
                    <a:pt x="4196" y="12944"/>
                  </a:cubicBezTo>
                  <a:cubicBezTo>
                    <a:pt x="4196" y="12944"/>
                    <a:pt x="4196" y="12943"/>
                    <a:pt x="4196" y="12942"/>
                  </a:cubicBezTo>
                  <a:lnTo>
                    <a:pt x="4196" y="12942"/>
                  </a:lnTo>
                  <a:cubicBezTo>
                    <a:pt x="4195" y="12947"/>
                    <a:pt x="4195" y="12952"/>
                    <a:pt x="4194" y="12957"/>
                  </a:cubicBezTo>
                  <a:cubicBezTo>
                    <a:pt x="4175" y="13197"/>
                    <a:pt x="4209" y="13441"/>
                    <a:pt x="4284" y="13669"/>
                  </a:cubicBezTo>
                  <a:cubicBezTo>
                    <a:pt x="4357" y="13888"/>
                    <a:pt x="4471" y="14092"/>
                    <a:pt x="4618" y="14270"/>
                  </a:cubicBezTo>
                  <a:cubicBezTo>
                    <a:pt x="4765" y="14447"/>
                    <a:pt x="4941" y="14597"/>
                    <a:pt x="5142" y="14709"/>
                  </a:cubicBezTo>
                  <a:cubicBezTo>
                    <a:pt x="5241" y="14764"/>
                    <a:pt x="5349" y="14807"/>
                    <a:pt x="5456" y="14840"/>
                  </a:cubicBezTo>
                  <a:cubicBezTo>
                    <a:pt x="5566" y="14874"/>
                    <a:pt x="5680" y="14892"/>
                    <a:pt x="5795" y="14901"/>
                  </a:cubicBezTo>
                  <a:cubicBezTo>
                    <a:pt x="5828" y="14904"/>
                    <a:pt x="5862" y="14905"/>
                    <a:pt x="5895" y="14905"/>
                  </a:cubicBezTo>
                  <a:cubicBezTo>
                    <a:pt x="6096" y="14905"/>
                    <a:pt x="6296" y="14861"/>
                    <a:pt x="6485" y="14794"/>
                  </a:cubicBezTo>
                  <a:cubicBezTo>
                    <a:pt x="6685" y="14722"/>
                    <a:pt x="6875" y="14620"/>
                    <a:pt x="7040" y="14487"/>
                  </a:cubicBezTo>
                  <a:cubicBezTo>
                    <a:pt x="7120" y="14423"/>
                    <a:pt x="7194" y="14354"/>
                    <a:pt x="7259" y="14279"/>
                  </a:cubicBezTo>
                  <a:cubicBezTo>
                    <a:pt x="7325" y="14206"/>
                    <a:pt x="7382" y="14126"/>
                    <a:pt x="7433" y="14043"/>
                  </a:cubicBezTo>
                  <a:cubicBezTo>
                    <a:pt x="7533" y="13884"/>
                    <a:pt x="7603" y="13705"/>
                    <a:pt x="7646" y="13525"/>
                  </a:cubicBezTo>
                  <a:cubicBezTo>
                    <a:pt x="7660" y="13461"/>
                    <a:pt x="7670" y="13397"/>
                    <a:pt x="7678" y="13333"/>
                  </a:cubicBezTo>
                  <a:cubicBezTo>
                    <a:pt x="7697" y="13398"/>
                    <a:pt x="7716" y="13462"/>
                    <a:pt x="7742" y="13523"/>
                  </a:cubicBezTo>
                  <a:cubicBezTo>
                    <a:pt x="7780" y="13622"/>
                    <a:pt x="7827" y="13718"/>
                    <a:pt x="7881" y="13808"/>
                  </a:cubicBezTo>
                  <a:cubicBezTo>
                    <a:pt x="7935" y="13897"/>
                    <a:pt x="7999" y="13979"/>
                    <a:pt x="8070" y="14057"/>
                  </a:cubicBezTo>
                  <a:cubicBezTo>
                    <a:pt x="8207" y="14209"/>
                    <a:pt x="8378" y="14332"/>
                    <a:pt x="8565" y="14415"/>
                  </a:cubicBezTo>
                  <a:cubicBezTo>
                    <a:pt x="8773" y="14508"/>
                    <a:pt x="9000" y="14551"/>
                    <a:pt x="9227" y="14554"/>
                  </a:cubicBezTo>
                  <a:cubicBezTo>
                    <a:pt x="9231" y="14554"/>
                    <a:pt x="9235" y="14554"/>
                    <a:pt x="9239" y="14554"/>
                  </a:cubicBezTo>
                  <a:cubicBezTo>
                    <a:pt x="9446" y="14554"/>
                    <a:pt x="9653" y="14513"/>
                    <a:pt x="9851" y="14452"/>
                  </a:cubicBezTo>
                  <a:cubicBezTo>
                    <a:pt x="10067" y="14385"/>
                    <a:pt x="10273" y="14286"/>
                    <a:pt x="10465" y="14166"/>
                  </a:cubicBezTo>
                  <a:cubicBezTo>
                    <a:pt x="10653" y="14046"/>
                    <a:pt x="10828" y="13899"/>
                    <a:pt x="10975" y="13729"/>
                  </a:cubicBezTo>
                  <a:cubicBezTo>
                    <a:pt x="11047" y="13645"/>
                    <a:pt x="11111" y="13553"/>
                    <a:pt x="11165" y="13459"/>
                  </a:cubicBezTo>
                  <a:cubicBezTo>
                    <a:pt x="11219" y="13366"/>
                    <a:pt x="11263" y="13266"/>
                    <a:pt x="11294" y="13163"/>
                  </a:cubicBezTo>
                  <a:cubicBezTo>
                    <a:pt x="11330" y="13048"/>
                    <a:pt x="11347" y="12930"/>
                    <a:pt x="11357" y="12810"/>
                  </a:cubicBezTo>
                  <a:cubicBezTo>
                    <a:pt x="11365" y="12692"/>
                    <a:pt x="11360" y="12573"/>
                    <a:pt x="11342" y="12455"/>
                  </a:cubicBezTo>
                  <a:cubicBezTo>
                    <a:pt x="11306" y="12222"/>
                    <a:pt x="11221" y="11998"/>
                    <a:pt x="11093" y="11798"/>
                  </a:cubicBezTo>
                  <a:cubicBezTo>
                    <a:pt x="11063" y="11750"/>
                    <a:pt x="11027" y="11704"/>
                    <a:pt x="10992" y="11659"/>
                  </a:cubicBezTo>
                  <a:lnTo>
                    <a:pt x="10992" y="11659"/>
                  </a:lnTo>
                  <a:cubicBezTo>
                    <a:pt x="11302" y="11854"/>
                    <a:pt x="11662" y="11974"/>
                    <a:pt x="12028" y="11975"/>
                  </a:cubicBezTo>
                  <a:cubicBezTo>
                    <a:pt x="12031" y="11975"/>
                    <a:pt x="12034" y="11975"/>
                    <a:pt x="12037" y="11975"/>
                  </a:cubicBezTo>
                  <a:cubicBezTo>
                    <a:pt x="12269" y="11975"/>
                    <a:pt x="12496" y="11915"/>
                    <a:pt x="12708" y="11824"/>
                  </a:cubicBezTo>
                  <a:cubicBezTo>
                    <a:pt x="12925" y="11729"/>
                    <a:pt x="13122" y="11600"/>
                    <a:pt x="13295" y="11438"/>
                  </a:cubicBezTo>
                  <a:cubicBezTo>
                    <a:pt x="13610" y="11142"/>
                    <a:pt x="13813" y="10732"/>
                    <a:pt x="13861" y="10303"/>
                  </a:cubicBezTo>
                  <a:cubicBezTo>
                    <a:pt x="13873" y="10193"/>
                    <a:pt x="13877" y="10082"/>
                    <a:pt x="13870" y="9972"/>
                  </a:cubicBezTo>
                  <a:cubicBezTo>
                    <a:pt x="13864" y="9860"/>
                    <a:pt x="13845" y="9748"/>
                    <a:pt x="13821" y="9638"/>
                  </a:cubicBezTo>
                  <a:cubicBezTo>
                    <a:pt x="13766" y="9411"/>
                    <a:pt x="13669" y="9195"/>
                    <a:pt x="13542" y="9000"/>
                  </a:cubicBezTo>
                  <a:cubicBezTo>
                    <a:pt x="13474" y="8893"/>
                    <a:pt x="13394" y="8792"/>
                    <a:pt x="13306" y="8699"/>
                  </a:cubicBezTo>
                  <a:cubicBezTo>
                    <a:pt x="13224" y="8613"/>
                    <a:pt x="13133" y="8538"/>
                    <a:pt x="13034" y="8469"/>
                  </a:cubicBezTo>
                  <a:cubicBezTo>
                    <a:pt x="12975" y="8428"/>
                    <a:pt x="12911" y="8392"/>
                    <a:pt x="12844" y="8361"/>
                  </a:cubicBezTo>
                  <a:cubicBezTo>
                    <a:pt x="12865" y="8357"/>
                    <a:pt x="12885" y="8353"/>
                    <a:pt x="12906" y="8349"/>
                  </a:cubicBezTo>
                  <a:cubicBezTo>
                    <a:pt x="13114" y="8308"/>
                    <a:pt x="13315" y="8239"/>
                    <a:pt x="13507" y="8145"/>
                  </a:cubicBezTo>
                  <a:cubicBezTo>
                    <a:pt x="13689" y="8055"/>
                    <a:pt x="13857" y="7935"/>
                    <a:pt x="14003" y="7793"/>
                  </a:cubicBezTo>
                  <a:cubicBezTo>
                    <a:pt x="14144" y="7655"/>
                    <a:pt x="14260" y="7488"/>
                    <a:pt x="14337" y="7305"/>
                  </a:cubicBezTo>
                  <a:cubicBezTo>
                    <a:pt x="14411" y="7128"/>
                    <a:pt x="14446" y="6938"/>
                    <a:pt x="14446" y="6746"/>
                  </a:cubicBezTo>
                  <a:cubicBezTo>
                    <a:pt x="14447" y="6560"/>
                    <a:pt x="14411" y="6375"/>
                    <a:pt x="14350" y="6201"/>
                  </a:cubicBezTo>
                  <a:lnTo>
                    <a:pt x="14350" y="6202"/>
                  </a:lnTo>
                  <a:cubicBezTo>
                    <a:pt x="14286" y="6020"/>
                    <a:pt x="14193" y="5847"/>
                    <a:pt x="14080" y="5694"/>
                  </a:cubicBezTo>
                  <a:cubicBezTo>
                    <a:pt x="13966" y="5540"/>
                    <a:pt x="13832" y="5403"/>
                    <a:pt x="13680" y="5288"/>
                  </a:cubicBezTo>
                  <a:cubicBezTo>
                    <a:pt x="13603" y="5228"/>
                    <a:pt x="13522" y="5176"/>
                    <a:pt x="13437" y="5128"/>
                  </a:cubicBezTo>
                  <a:cubicBezTo>
                    <a:pt x="13352" y="5081"/>
                    <a:pt x="13264" y="5045"/>
                    <a:pt x="13173" y="5011"/>
                  </a:cubicBezTo>
                  <a:cubicBezTo>
                    <a:pt x="13007" y="4952"/>
                    <a:pt x="12831" y="4922"/>
                    <a:pt x="12654" y="4922"/>
                  </a:cubicBezTo>
                  <a:cubicBezTo>
                    <a:pt x="12634" y="4922"/>
                    <a:pt x="12613" y="4922"/>
                    <a:pt x="12593" y="4923"/>
                  </a:cubicBezTo>
                  <a:cubicBezTo>
                    <a:pt x="12522" y="4926"/>
                    <a:pt x="12454" y="4934"/>
                    <a:pt x="12385" y="4949"/>
                  </a:cubicBezTo>
                  <a:cubicBezTo>
                    <a:pt x="12465" y="4877"/>
                    <a:pt x="12540" y="4802"/>
                    <a:pt x="12612" y="4722"/>
                  </a:cubicBezTo>
                  <a:cubicBezTo>
                    <a:pt x="12868" y="4437"/>
                    <a:pt x="13064" y="4101"/>
                    <a:pt x="13179" y="3737"/>
                  </a:cubicBezTo>
                  <a:cubicBezTo>
                    <a:pt x="13235" y="3563"/>
                    <a:pt x="13266" y="3380"/>
                    <a:pt x="13272" y="3196"/>
                  </a:cubicBezTo>
                  <a:cubicBezTo>
                    <a:pt x="13279" y="3014"/>
                    <a:pt x="13256" y="2830"/>
                    <a:pt x="13210" y="2656"/>
                  </a:cubicBezTo>
                  <a:cubicBezTo>
                    <a:pt x="13106" y="2264"/>
                    <a:pt x="12858" y="1925"/>
                    <a:pt x="12551" y="1668"/>
                  </a:cubicBezTo>
                  <a:cubicBezTo>
                    <a:pt x="12474" y="1604"/>
                    <a:pt x="12393" y="1546"/>
                    <a:pt x="12305" y="1498"/>
                  </a:cubicBezTo>
                  <a:cubicBezTo>
                    <a:pt x="12220" y="1451"/>
                    <a:pt x="12129" y="1414"/>
                    <a:pt x="12036" y="1382"/>
                  </a:cubicBezTo>
                  <a:cubicBezTo>
                    <a:pt x="11854" y="1319"/>
                    <a:pt x="11661" y="1292"/>
                    <a:pt x="11470" y="1289"/>
                  </a:cubicBezTo>
                  <a:cubicBezTo>
                    <a:pt x="11460" y="1289"/>
                    <a:pt x="11449" y="1289"/>
                    <a:pt x="11439" y="1289"/>
                  </a:cubicBezTo>
                  <a:cubicBezTo>
                    <a:pt x="11253" y="1289"/>
                    <a:pt x="11064" y="1316"/>
                    <a:pt x="10884" y="1361"/>
                  </a:cubicBezTo>
                  <a:cubicBezTo>
                    <a:pt x="10836" y="1372"/>
                    <a:pt x="10791" y="1385"/>
                    <a:pt x="10745" y="1399"/>
                  </a:cubicBezTo>
                  <a:cubicBezTo>
                    <a:pt x="10601" y="1444"/>
                    <a:pt x="10460" y="1502"/>
                    <a:pt x="10326" y="1572"/>
                  </a:cubicBezTo>
                  <a:cubicBezTo>
                    <a:pt x="10151" y="1660"/>
                    <a:pt x="9993" y="1773"/>
                    <a:pt x="9848" y="1903"/>
                  </a:cubicBezTo>
                  <a:cubicBezTo>
                    <a:pt x="9763" y="1978"/>
                    <a:pt x="9686" y="2061"/>
                    <a:pt x="9617" y="2151"/>
                  </a:cubicBezTo>
                  <a:cubicBezTo>
                    <a:pt x="9627" y="2048"/>
                    <a:pt x="9630" y="1946"/>
                    <a:pt x="9627" y="1844"/>
                  </a:cubicBezTo>
                  <a:cubicBezTo>
                    <a:pt x="9613" y="1419"/>
                    <a:pt x="9469" y="995"/>
                    <a:pt x="9195" y="665"/>
                  </a:cubicBezTo>
                  <a:cubicBezTo>
                    <a:pt x="9122" y="578"/>
                    <a:pt x="9042" y="496"/>
                    <a:pt x="8954" y="422"/>
                  </a:cubicBezTo>
                  <a:cubicBezTo>
                    <a:pt x="8861" y="346"/>
                    <a:pt x="8760" y="279"/>
                    <a:pt x="8656" y="218"/>
                  </a:cubicBezTo>
                  <a:cubicBezTo>
                    <a:pt x="8548" y="155"/>
                    <a:pt x="8433" y="106"/>
                    <a:pt x="8313" y="66"/>
                  </a:cubicBezTo>
                  <a:cubicBezTo>
                    <a:pt x="8199" y="29"/>
                    <a:pt x="8081" y="12"/>
                    <a:pt x="7961" y="4"/>
                  </a:cubicBezTo>
                  <a:cubicBezTo>
                    <a:pt x="7930" y="1"/>
                    <a:pt x="7898" y="0"/>
                    <a:pt x="78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20"/>
            <p:cNvSpPr/>
            <p:nvPr/>
          </p:nvSpPr>
          <p:spPr>
            <a:xfrm>
              <a:off x="2788072" y="-1008668"/>
              <a:ext cx="214917" cy="161628"/>
            </a:xfrm>
            <a:custGeom>
              <a:avLst/>
              <a:gdLst/>
              <a:ahLst/>
              <a:cxnLst/>
              <a:rect l="l" t="t" r="r" b="b"/>
              <a:pathLst>
                <a:path w="4029" h="3030" extrusionOk="0">
                  <a:moveTo>
                    <a:pt x="2979" y="0"/>
                  </a:moveTo>
                  <a:cubicBezTo>
                    <a:pt x="2976" y="0"/>
                    <a:pt x="2973" y="1"/>
                    <a:pt x="2970" y="3"/>
                  </a:cubicBezTo>
                  <a:cubicBezTo>
                    <a:pt x="2959" y="6"/>
                    <a:pt x="2949" y="15"/>
                    <a:pt x="2944" y="27"/>
                  </a:cubicBezTo>
                  <a:cubicBezTo>
                    <a:pt x="2914" y="28"/>
                    <a:pt x="2882" y="31"/>
                    <a:pt x="2850" y="36"/>
                  </a:cubicBezTo>
                  <a:cubicBezTo>
                    <a:pt x="2796" y="44"/>
                    <a:pt x="2743" y="57"/>
                    <a:pt x="2692" y="73"/>
                  </a:cubicBezTo>
                  <a:cubicBezTo>
                    <a:pt x="2682" y="76"/>
                    <a:pt x="2671" y="79"/>
                    <a:pt x="2661" y="83"/>
                  </a:cubicBezTo>
                  <a:cubicBezTo>
                    <a:pt x="2602" y="103"/>
                    <a:pt x="2541" y="131"/>
                    <a:pt x="2484" y="163"/>
                  </a:cubicBezTo>
                  <a:cubicBezTo>
                    <a:pt x="2431" y="193"/>
                    <a:pt x="2380" y="228"/>
                    <a:pt x="2325" y="274"/>
                  </a:cubicBezTo>
                  <a:cubicBezTo>
                    <a:pt x="2274" y="318"/>
                    <a:pt x="2233" y="359"/>
                    <a:pt x="2198" y="402"/>
                  </a:cubicBezTo>
                  <a:cubicBezTo>
                    <a:pt x="2158" y="450"/>
                    <a:pt x="2122" y="503"/>
                    <a:pt x="2092" y="557"/>
                  </a:cubicBezTo>
                  <a:cubicBezTo>
                    <a:pt x="2063" y="605"/>
                    <a:pt x="2044" y="658"/>
                    <a:pt x="2027" y="701"/>
                  </a:cubicBezTo>
                  <a:cubicBezTo>
                    <a:pt x="2009" y="751"/>
                    <a:pt x="1995" y="802"/>
                    <a:pt x="1982" y="861"/>
                  </a:cubicBezTo>
                  <a:cubicBezTo>
                    <a:pt x="1958" y="976"/>
                    <a:pt x="1951" y="1095"/>
                    <a:pt x="1963" y="1211"/>
                  </a:cubicBezTo>
                  <a:cubicBezTo>
                    <a:pt x="1975" y="1333"/>
                    <a:pt x="2007" y="1445"/>
                    <a:pt x="2057" y="1541"/>
                  </a:cubicBezTo>
                  <a:cubicBezTo>
                    <a:pt x="2081" y="1587"/>
                    <a:pt x="2113" y="1632"/>
                    <a:pt x="2153" y="1677"/>
                  </a:cubicBezTo>
                  <a:cubicBezTo>
                    <a:pt x="2177" y="1704"/>
                    <a:pt x="2206" y="1729"/>
                    <a:pt x="2239" y="1755"/>
                  </a:cubicBezTo>
                  <a:cubicBezTo>
                    <a:pt x="2257" y="1793"/>
                    <a:pt x="2276" y="1827"/>
                    <a:pt x="2297" y="1854"/>
                  </a:cubicBezTo>
                  <a:cubicBezTo>
                    <a:pt x="2329" y="1894"/>
                    <a:pt x="2365" y="1929"/>
                    <a:pt x="2407" y="1961"/>
                  </a:cubicBezTo>
                  <a:cubicBezTo>
                    <a:pt x="2449" y="1993"/>
                    <a:pt x="2493" y="2020"/>
                    <a:pt x="2540" y="2041"/>
                  </a:cubicBezTo>
                  <a:cubicBezTo>
                    <a:pt x="2584" y="2064"/>
                    <a:pt x="2634" y="2083"/>
                    <a:pt x="2688" y="2097"/>
                  </a:cubicBezTo>
                  <a:cubicBezTo>
                    <a:pt x="2732" y="2110"/>
                    <a:pt x="2778" y="2119"/>
                    <a:pt x="2831" y="2126"/>
                  </a:cubicBezTo>
                  <a:cubicBezTo>
                    <a:pt x="2878" y="2131"/>
                    <a:pt x="2924" y="2134"/>
                    <a:pt x="2968" y="2134"/>
                  </a:cubicBezTo>
                  <a:cubicBezTo>
                    <a:pt x="2977" y="2134"/>
                    <a:pt x="2986" y="2134"/>
                    <a:pt x="2995" y="2134"/>
                  </a:cubicBezTo>
                  <a:cubicBezTo>
                    <a:pt x="3042" y="2134"/>
                    <a:pt x="3090" y="2129"/>
                    <a:pt x="3142" y="2119"/>
                  </a:cubicBezTo>
                  <a:cubicBezTo>
                    <a:pt x="3203" y="2110"/>
                    <a:pt x="3256" y="2099"/>
                    <a:pt x="3304" y="2084"/>
                  </a:cubicBezTo>
                  <a:cubicBezTo>
                    <a:pt x="3312" y="2083"/>
                    <a:pt x="3318" y="2079"/>
                    <a:pt x="3326" y="2078"/>
                  </a:cubicBezTo>
                  <a:cubicBezTo>
                    <a:pt x="3363" y="2067"/>
                    <a:pt x="3403" y="2051"/>
                    <a:pt x="3441" y="2033"/>
                  </a:cubicBezTo>
                  <a:cubicBezTo>
                    <a:pt x="3496" y="2009"/>
                    <a:pt x="3542" y="1987"/>
                    <a:pt x="3582" y="1961"/>
                  </a:cubicBezTo>
                  <a:cubicBezTo>
                    <a:pt x="3619" y="1939"/>
                    <a:pt x="3656" y="1910"/>
                    <a:pt x="3702" y="1870"/>
                  </a:cubicBezTo>
                  <a:cubicBezTo>
                    <a:pt x="3736" y="1841"/>
                    <a:pt x="3766" y="1809"/>
                    <a:pt x="3795" y="1776"/>
                  </a:cubicBezTo>
                  <a:cubicBezTo>
                    <a:pt x="3832" y="1731"/>
                    <a:pt x="3864" y="1683"/>
                    <a:pt x="3894" y="1630"/>
                  </a:cubicBezTo>
                  <a:cubicBezTo>
                    <a:pt x="3919" y="1585"/>
                    <a:pt x="3943" y="1534"/>
                    <a:pt x="3966" y="1474"/>
                  </a:cubicBezTo>
                  <a:cubicBezTo>
                    <a:pt x="4001" y="1378"/>
                    <a:pt x="4022" y="1271"/>
                    <a:pt x="4025" y="1155"/>
                  </a:cubicBezTo>
                  <a:cubicBezTo>
                    <a:pt x="4028" y="1069"/>
                    <a:pt x="4017" y="976"/>
                    <a:pt x="3996" y="884"/>
                  </a:cubicBezTo>
                  <a:cubicBezTo>
                    <a:pt x="4001" y="880"/>
                    <a:pt x="4006" y="877"/>
                    <a:pt x="4009" y="874"/>
                  </a:cubicBezTo>
                  <a:cubicBezTo>
                    <a:pt x="4019" y="863"/>
                    <a:pt x="4027" y="847"/>
                    <a:pt x="4025" y="832"/>
                  </a:cubicBezTo>
                  <a:cubicBezTo>
                    <a:pt x="4017" y="775"/>
                    <a:pt x="4003" y="721"/>
                    <a:pt x="3985" y="665"/>
                  </a:cubicBezTo>
                  <a:cubicBezTo>
                    <a:pt x="3966" y="607"/>
                    <a:pt x="3942" y="553"/>
                    <a:pt x="3915" y="498"/>
                  </a:cubicBezTo>
                  <a:cubicBezTo>
                    <a:pt x="3891" y="446"/>
                    <a:pt x="3859" y="394"/>
                    <a:pt x="3824" y="348"/>
                  </a:cubicBezTo>
                  <a:cubicBezTo>
                    <a:pt x="3787" y="298"/>
                    <a:pt x="3747" y="252"/>
                    <a:pt x="3700" y="209"/>
                  </a:cubicBezTo>
                  <a:cubicBezTo>
                    <a:pt x="3660" y="172"/>
                    <a:pt x="3614" y="139"/>
                    <a:pt x="3565" y="113"/>
                  </a:cubicBezTo>
                  <a:cubicBezTo>
                    <a:pt x="3521" y="89"/>
                    <a:pt x="3475" y="73"/>
                    <a:pt x="3427" y="62"/>
                  </a:cubicBezTo>
                  <a:cubicBezTo>
                    <a:pt x="3334" y="39"/>
                    <a:pt x="3238" y="39"/>
                    <a:pt x="3144" y="31"/>
                  </a:cubicBezTo>
                  <a:cubicBezTo>
                    <a:pt x="3093" y="27"/>
                    <a:pt x="3040" y="17"/>
                    <a:pt x="2989" y="3"/>
                  </a:cubicBezTo>
                  <a:cubicBezTo>
                    <a:pt x="2986" y="1"/>
                    <a:pt x="2983" y="0"/>
                    <a:pt x="2979" y="0"/>
                  </a:cubicBezTo>
                  <a:close/>
                  <a:moveTo>
                    <a:pt x="1086" y="908"/>
                  </a:moveTo>
                  <a:cubicBezTo>
                    <a:pt x="1002" y="908"/>
                    <a:pt x="916" y="922"/>
                    <a:pt x="829" y="949"/>
                  </a:cubicBezTo>
                  <a:lnTo>
                    <a:pt x="821" y="951"/>
                  </a:lnTo>
                  <a:cubicBezTo>
                    <a:pt x="752" y="973"/>
                    <a:pt x="680" y="1005"/>
                    <a:pt x="596" y="1050"/>
                  </a:cubicBezTo>
                  <a:cubicBezTo>
                    <a:pt x="525" y="1087"/>
                    <a:pt x="466" y="1125"/>
                    <a:pt x="413" y="1167"/>
                  </a:cubicBezTo>
                  <a:cubicBezTo>
                    <a:pt x="306" y="1251"/>
                    <a:pt x="215" y="1354"/>
                    <a:pt x="143" y="1474"/>
                  </a:cubicBezTo>
                  <a:cubicBezTo>
                    <a:pt x="76" y="1587"/>
                    <a:pt x="33" y="1715"/>
                    <a:pt x="17" y="1844"/>
                  </a:cubicBezTo>
                  <a:cubicBezTo>
                    <a:pt x="1" y="1979"/>
                    <a:pt x="17" y="2118"/>
                    <a:pt x="62" y="2246"/>
                  </a:cubicBezTo>
                  <a:cubicBezTo>
                    <a:pt x="82" y="2310"/>
                    <a:pt x="114" y="2375"/>
                    <a:pt x="158" y="2449"/>
                  </a:cubicBezTo>
                  <a:cubicBezTo>
                    <a:pt x="191" y="2508"/>
                    <a:pt x="231" y="2566"/>
                    <a:pt x="281" y="2623"/>
                  </a:cubicBezTo>
                  <a:cubicBezTo>
                    <a:pt x="362" y="2717"/>
                    <a:pt x="466" y="2802"/>
                    <a:pt x="600" y="2882"/>
                  </a:cubicBezTo>
                  <a:cubicBezTo>
                    <a:pt x="658" y="2917"/>
                    <a:pt x="715" y="2946"/>
                    <a:pt x="765" y="2970"/>
                  </a:cubicBezTo>
                  <a:cubicBezTo>
                    <a:pt x="773" y="2974"/>
                    <a:pt x="780" y="2976"/>
                    <a:pt x="787" y="2976"/>
                  </a:cubicBezTo>
                  <a:cubicBezTo>
                    <a:pt x="791" y="2976"/>
                    <a:pt x="795" y="2975"/>
                    <a:pt x="799" y="2975"/>
                  </a:cubicBezTo>
                  <a:cubicBezTo>
                    <a:pt x="831" y="2988"/>
                    <a:pt x="866" y="3000"/>
                    <a:pt x="904" y="3010"/>
                  </a:cubicBezTo>
                  <a:cubicBezTo>
                    <a:pt x="955" y="3023"/>
                    <a:pt x="1014" y="3029"/>
                    <a:pt x="1088" y="3029"/>
                  </a:cubicBezTo>
                  <a:cubicBezTo>
                    <a:pt x="1094" y="3029"/>
                    <a:pt x="1099" y="3029"/>
                    <a:pt x="1105" y="3029"/>
                  </a:cubicBezTo>
                  <a:cubicBezTo>
                    <a:pt x="1155" y="3029"/>
                    <a:pt x="1211" y="3023"/>
                    <a:pt x="1278" y="3012"/>
                  </a:cubicBezTo>
                  <a:cubicBezTo>
                    <a:pt x="1321" y="3002"/>
                    <a:pt x="1366" y="2992"/>
                    <a:pt x="1409" y="2980"/>
                  </a:cubicBezTo>
                  <a:cubicBezTo>
                    <a:pt x="1477" y="2957"/>
                    <a:pt x="1542" y="2930"/>
                    <a:pt x="1604" y="2896"/>
                  </a:cubicBezTo>
                  <a:cubicBezTo>
                    <a:pt x="1660" y="2866"/>
                    <a:pt x="1710" y="2826"/>
                    <a:pt x="1755" y="2788"/>
                  </a:cubicBezTo>
                  <a:cubicBezTo>
                    <a:pt x="1804" y="2745"/>
                    <a:pt x="1851" y="2693"/>
                    <a:pt x="1891" y="2637"/>
                  </a:cubicBezTo>
                  <a:cubicBezTo>
                    <a:pt x="1972" y="2527"/>
                    <a:pt x="2030" y="2399"/>
                    <a:pt x="2060" y="2259"/>
                  </a:cubicBezTo>
                  <a:cubicBezTo>
                    <a:pt x="2089" y="2131"/>
                    <a:pt x="2092" y="1990"/>
                    <a:pt x="2068" y="1851"/>
                  </a:cubicBezTo>
                  <a:cubicBezTo>
                    <a:pt x="2046" y="1709"/>
                    <a:pt x="1996" y="1568"/>
                    <a:pt x="1924" y="1437"/>
                  </a:cubicBezTo>
                  <a:cubicBezTo>
                    <a:pt x="1862" y="1320"/>
                    <a:pt x="1772" y="1216"/>
                    <a:pt x="1668" y="1135"/>
                  </a:cubicBezTo>
                  <a:lnTo>
                    <a:pt x="1668" y="1136"/>
                  </a:lnTo>
                  <a:cubicBezTo>
                    <a:pt x="1614" y="1095"/>
                    <a:pt x="1555" y="1056"/>
                    <a:pt x="1489" y="1021"/>
                  </a:cubicBezTo>
                  <a:cubicBezTo>
                    <a:pt x="1413" y="983"/>
                    <a:pt x="1339" y="952"/>
                    <a:pt x="1270" y="933"/>
                  </a:cubicBezTo>
                  <a:cubicBezTo>
                    <a:pt x="1212" y="916"/>
                    <a:pt x="1150" y="908"/>
                    <a:pt x="1086" y="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20"/>
            <p:cNvSpPr/>
            <p:nvPr/>
          </p:nvSpPr>
          <p:spPr>
            <a:xfrm>
              <a:off x="2766522" y="-1033845"/>
              <a:ext cx="242655" cy="234120"/>
            </a:xfrm>
            <a:custGeom>
              <a:avLst/>
              <a:gdLst/>
              <a:ahLst/>
              <a:cxnLst/>
              <a:rect l="l" t="t" r="r" b="b"/>
              <a:pathLst>
                <a:path w="4549" h="4389" extrusionOk="0">
                  <a:moveTo>
                    <a:pt x="3439" y="536"/>
                  </a:moveTo>
                  <a:cubicBezTo>
                    <a:pt x="3471" y="536"/>
                    <a:pt x="3502" y="537"/>
                    <a:pt x="3534" y="540"/>
                  </a:cubicBezTo>
                  <a:cubicBezTo>
                    <a:pt x="3620" y="550"/>
                    <a:pt x="3705" y="569"/>
                    <a:pt x="3786" y="598"/>
                  </a:cubicBezTo>
                  <a:cubicBezTo>
                    <a:pt x="3871" y="630"/>
                    <a:pt x="3949" y="671"/>
                    <a:pt x="4023" y="721"/>
                  </a:cubicBezTo>
                  <a:cubicBezTo>
                    <a:pt x="4095" y="774"/>
                    <a:pt x="4159" y="833"/>
                    <a:pt x="4216" y="898"/>
                  </a:cubicBezTo>
                  <a:lnTo>
                    <a:pt x="4210" y="887"/>
                  </a:lnTo>
                  <a:lnTo>
                    <a:pt x="4210" y="887"/>
                  </a:lnTo>
                  <a:cubicBezTo>
                    <a:pt x="4240" y="929"/>
                    <a:pt x="4264" y="962"/>
                    <a:pt x="4287" y="994"/>
                  </a:cubicBezTo>
                  <a:cubicBezTo>
                    <a:pt x="4290" y="1001"/>
                    <a:pt x="4295" y="1007"/>
                    <a:pt x="4298" y="1013"/>
                  </a:cubicBezTo>
                  <a:lnTo>
                    <a:pt x="4295" y="1010"/>
                  </a:lnTo>
                  <a:cubicBezTo>
                    <a:pt x="4247" y="959"/>
                    <a:pt x="4188" y="914"/>
                    <a:pt x="4120" y="878"/>
                  </a:cubicBezTo>
                  <a:cubicBezTo>
                    <a:pt x="4095" y="863"/>
                    <a:pt x="4068" y="852"/>
                    <a:pt x="4036" y="839"/>
                  </a:cubicBezTo>
                  <a:cubicBezTo>
                    <a:pt x="3996" y="825"/>
                    <a:pt x="3962" y="814"/>
                    <a:pt x="3930" y="807"/>
                  </a:cubicBezTo>
                  <a:cubicBezTo>
                    <a:pt x="3871" y="794"/>
                    <a:pt x="3807" y="788"/>
                    <a:pt x="3740" y="788"/>
                  </a:cubicBezTo>
                  <a:cubicBezTo>
                    <a:pt x="3733" y="788"/>
                    <a:pt x="3725" y="788"/>
                    <a:pt x="3718" y="788"/>
                  </a:cubicBezTo>
                  <a:cubicBezTo>
                    <a:pt x="3650" y="790"/>
                    <a:pt x="3580" y="802"/>
                    <a:pt x="3513" y="823"/>
                  </a:cubicBezTo>
                  <a:cubicBezTo>
                    <a:pt x="3479" y="834"/>
                    <a:pt x="3449" y="847"/>
                    <a:pt x="3409" y="865"/>
                  </a:cubicBezTo>
                  <a:cubicBezTo>
                    <a:pt x="3391" y="874"/>
                    <a:pt x="3375" y="884"/>
                    <a:pt x="3358" y="892"/>
                  </a:cubicBezTo>
                  <a:cubicBezTo>
                    <a:pt x="3350" y="898"/>
                    <a:pt x="3342" y="903"/>
                    <a:pt x="3334" y="908"/>
                  </a:cubicBezTo>
                  <a:cubicBezTo>
                    <a:pt x="3329" y="911"/>
                    <a:pt x="3324" y="914"/>
                    <a:pt x="3321" y="918"/>
                  </a:cubicBezTo>
                  <a:cubicBezTo>
                    <a:pt x="3252" y="969"/>
                    <a:pt x="3200" y="1020"/>
                    <a:pt x="3158" y="1074"/>
                  </a:cubicBezTo>
                  <a:cubicBezTo>
                    <a:pt x="3113" y="1133"/>
                    <a:pt x="3076" y="1199"/>
                    <a:pt x="3051" y="1268"/>
                  </a:cubicBezTo>
                  <a:cubicBezTo>
                    <a:pt x="3036" y="1303"/>
                    <a:pt x="3024" y="1338"/>
                    <a:pt x="3014" y="1376"/>
                  </a:cubicBezTo>
                  <a:cubicBezTo>
                    <a:pt x="3006" y="1408"/>
                    <a:pt x="3000" y="1442"/>
                    <a:pt x="2996" y="1480"/>
                  </a:cubicBezTo>
                  <a:cubicBezTo>
                    <a:pt x="2992" y="1522"/>
                    <a:pt x="2990" y="1560"/>
                    <a:pt x="2993" y="1599"/>
                  </a:cubicBezTo>
                  <a:cubicBezTo>
                    <a:pt x="2998" y="1669"/>
                    <a:pt x="3014" y="1744"/>
                    <a:pt x="3041" y="1818"/>
                  </a:cubicBezTo>
                  <a:cubicBezTo>
                    <a:pt x="3067" y="1883"/>
                    <a:pt x="3102" y="1947"/>
                    <a:pt x="3147" y="2008"/>
                  </a:cubicBezTo>
                  <a:cubicBezTo>
                    <a:pt x="3192" y="2065"/>
                    <a:pt x="3246" y="2118"/>
                    <a:pt x="3310" y="2163"/>
                  </a:cubicBezTo>
                  <a:cubicBezTo>
                    <a:pt x="3340" y="2185"/>
                    <a:pt x="3374" y="2205"/>
                    <a:pt x="3406" y="2222"/>
                  </a:cubicBezTo>
                  <a:cubicBezTo>
                    <a:pt x="3436" y="2237"/>
                    <a:pt x="3468" y="2249"/>
                    <a:pt x="3510" y="2264"/>
                  </a:cubicBezTo>
                  <a:cubicBezTo>
                    <a:pt x="3583" y="2289"/>
                    <a:pt x="3662" y="2301"/>
                    <a:pt x="3742" y="2301"/>
                  </a:cubicBezTo>
                  <a:cubicBezTo>
                    <a:pt x="3811" y="2301"/>
                    <a:pt x="3881" y="2292"/>
                    <a:pt x="3949" y="2273"/>
                  </a:cubicBezTo>
                  <a:cubicBezTo>
                    <a:pt x="3957" y="2272"/>
                    <a:pt x="3967" y="2269"/>
                    <a:pt x="3975" y="2267"/>
                  </a:cubicBezTo>
                  <a:cubicBezTo>
                    <a:pt x="4039" y="2246"/>
                    <a:pt x="4101" y="2217"/>
                    <a:pt x="4160" y="2179"/>
                  </a:cubicBezTo>
                  <a:cubicBezTo>
                    <a:pt x="4205" y="2152"/>
                    <a:pt x="4247" y="2118"/>
                    <a:pt x="4285" y="2081"/>
                  </a:cubicBezTo>
                  <a:lnTo>
                    <a:pt x="4285" y="2081"/>
                  </a:lnTo>
                  <a:cubicBezTo>
                    <a:pt x="4279" y="2089"/>
                    <a:pt x="4272" y="2097"/>
                    <a:pt x="4266" y="2107"/>
                  </a:cubicBezTo>
                  <a:lnTo>
                    <a:pt x="4260" y="2117"/>
                  </a:lnTo>
                  <a:cubicBezTo>
                    <a:pt x="4210" y="2185"/>
                    <a:pt x="4151" y="2251"/>
                    <a:pt x="4085" y="2308"/>
                  </a:cubicBezTo>
                  <a:cubicBezTo>
                    <a:pt x="4015" y="2368"/>
                    <a:pt x="3938" y="2417"/>
                    <a:pt x="3857" y="2456"/>
                  </a:cubicBezTo>
                  <a:cubicBezTo>
                    <a:pt x="3817" y="2475"/>
                    <a:pt x="3775" y="2491"/>
                    <a:pt x="3732" y="2504"/>
                  </a:cubicBezTo>
                  <a:cubicBezTo>
                    <a:pt x="3690" y="2518"/>
                    <a:pt x="3646" y="2528"/>
                    <a:pt x="3601" y="2536"/>
                  </a:cubicBezTo>
                  <a:cubicBezTo>
                    <a:pt x="3547" y="2544"/>
                    <a:pt x="3493" y="2548"/>
                    <a:pt x="3438" y="2548"/>
                  </a:cubicBezTo>
                  <a:cubicBezTo>
                    <a:pt x="3403" y="2548"/>
                    <a:pt x="3367" y="2547"/>
                    <a:pt x="3332" y="2543"/>
                  </a:cubicBezTo>
                  <a:lnTo>
                    <a:pt x="3332" y="2543"/>
                  </a:lnTo>
                  <a:cubicBezTo>
                    <a:pt x="3332" y="2543"/>
                    <a:pt x="3334" y="2545"/>
                    <a:pt x="3334" y="2545"/>
                  </a:cubicBezTo>
                  <a:cubicBezTo>
                    <a:pt x="3334" y="2545"/>
                    <a:pt x="3337" y="2547"/>
                    <a:pt x="3337" y="2547"/>
                  </a:cubicBezTo>
                  <a:lnTo>
                    <a:pt x="3315" y="2542"/>
                  </a:lnTo>
                  <a:cubicBezTo>
                    <a:pt x="3291" y="2539"/>
                    <a:pt x="3267" y="2537"/>
                    <a:pt x="3244" y="2532"/>
                  </a:cubicBezTo>
                  <a:lnTo>
                    <a:pt x="3236" y="2531"/>
                  </a:lnTo>
                  <a:cubicBezTo>
                    <a:pt x="3185" y="2521"/>
                    <a:pt x="3134" y="2507"/>
                    <a:pt x="3086" y="2489"/>
                  </a:cubicBezTo>
                  <a:cubicBezTo>
                    <a:pt x="3009" y="2459"/>
                    <a:pt x="2934" y="2420"/>
                    <a:pt x="2865" y="2372"/>
                  </a:cubicBezTo>
                  <a:cubicBezTo>
                    <a:pt x="2797" y="2324"/>
                    <a:pt x="2733" y="2265"/>
                    <a:pt x="2675" y="2198"/>
                  </a:cubicBezTo>
                  <a:lnTo>
                    <a:pt x="2670" y="2193"/>
                  </a:lnTo>
                  <a:cubicBezTo>
                    <a:pt x="2613" y="2121"/>
                    <a:pt x="2563" y="2045"/>
                    <a:pt x="2523" y="1963"/>
                  </a:cubicBezTo>
                  <a:cubicBezTo>
                    <a:pt x="2486" y="1882"/>
                    <a:pt x="2459" y="1795"/>
                    <a:pt x="2443" y="1709"/>
                  </a:cubicBezTo>
                  <a:cubicBezTo>
                    <a:pt x="2443" y="1706"/>
                    <a:pt x="2442" y="1703"/>
                    <a:pt x="2442" y="1698"/>
                  </a:cubicBezTo>
                  <a:lnTo>
                    <a:pt x="2442" y="1706"/>
                  </a:lnTo>
                  <a:cubicBezTo>
                    <a:pt x="2429" y="1616"/>
                    <a:pt x="2426" y="1525"/>
                    <a:pt x="2434" y="1439"/>
                  </a:cubicBezTo>
                  <a:cubicBezTo>
                    <a:pt x="2443" y="1359"/>
                    <a:pt x="2461" y="1277"/>
                    <a:pt x="2490" y="1199"/>
                  </a:cubicBezTo>
                  <a:lnTo>
                    <a:pt x="2490" y="1197"/>
                  </a:lnTo>
                  <a:cubicBezTo>
                    <a:pt x="2523" y="1113"/>
                    <a:pt x="2563" y="1034"/>
                    <a:pt x="2613" y="964"/>
                  </a:cubicBezTo>
                  <a:cubicBezTo>
                    <a:pt x="2662" y="895"/>
                    <a:pt x="2721" y="831"/>
                    <a:pt x="2787" y="774"/>
                  </a:cubicBezTo>
                  <a:cubicBezTo>
                    <a:pt x="2859" y="714"/>
                    <a:pt x="2937" y="665"/>
                    <a:pt x="3019" y="627"/>
                  </a:cubicBezTo>
                  <a:cubicBezTo>
                    <a:pt x="3059" y="609"/>
                    <a:pt x="3099" y="593"/>
                    <a:pt x="3139" y="582"/>
                  </a:cubicBezTo>
                  <a:cubicBezTo>
                    <a:pt x="3180" y="569"/>
                    <a:pt x="3222" y="558"/>
                    <a:pt x="3263" y="551"/>
                  </a:cubicBezTo>
                  <a:cubicBezTo>
                    <a:pt x="3323" y="541"/>
                    <a:pt x="3381" y="536"/>
                    <a:pt x="3439" y="536"/>
                  </a:cubicBezTo>
                  <a:close/>
                  <a:moveTo>
                    <a:pt x="1456" y="1436"/>
                  </a:moveTo>
                  <a:cubicBezTo>
                    <a:pt x="1488" y="1436"/>
                    <a:pt x="1520" y="1437"/>
                    <a:pt x="1553" y="1440"/>
                  </a:cubicBezTo>
                  <a:cubicBezTo>
                    <a:pt x="1638" y="1450"/>
                    <a:pt x="1722" y="1469"/>
                    <a:pt x="1804" y="1496"/>
                  </a:cubicBezTo>
                  <a:cubicBezTo>
                    <a:pt x="1884" y="1528"/>
                    <a:pt x="1960" y="1568"/>
                    <a:pt x="2032" y="1616"/>
                  </a:cubicBezTo>
                  <a:cubicBezTo>
                    <a:pt x="2100" y="1664"/>
                    <a:pt x="2162" y="1720"/>
                    <a:pt x="2216" y="1784"/>
                  </a:cubicBezTo>
                  <a:lnTo>
                    <a:pt x="2221" y="1790"/>
                  </a:lnTo>
                  <a:lnTo>
                    <a:pt x="2226" y="1795"/>
                  </a:lnTo>
                  <a:lnTo>
                    <a:pt x="2239" y="1811"/>
                  </a:lnTo>
                  <a:lnTo>
                    <a:pt x="2245" y="1819"/>
                  </a:lnTo>
                  <a:cubicBezTo>
                    <a:pt x="2223" y="1800"/>
                    <a:pt x="2197" y="1781"/>
                    <a:pt x="2165" y="1762"/>
                  </a:cubicBezTo>
                  <a:cubicBezTo>
                    <a:pt x="2103" y="1723"/>
                    <a:pt x="2032" y="1695"/>
                    <a:pt x="1954" y="1677"/>
                  </a:cubicBezTo>
                  <a:cubicBezTo>
                    <a:pt x="1899" y="1664"/>
                    <a:pt x="1842" y="1658"/>
                    <a:pt x="1783" y="1658"/>
                  </a:cubicBezTo>
                  <a:cubicBezTo>
                    <a:pt x="1764" y="1658"/>
                    <a:pt x="1745" y="1658"/>
                    <a:pt x="1725" y="1659"/>
                  </a:cubicBezTo>
                  <a:cubicBezTo>
                    <a:pt x="1671" y="1664"/>
                    <a:pt x="1615" y="1675"/>
                    <a:pt x="1561" y="1691"/>
                  </a:cubicBezTo>
                  <a:cubicBezTo>
                    <a:pt x="1542" y="1698"/>
                    <a:pt x="1522" y="1704"/>
                    <a:pt x="1503" y="1712"/>
                  </a:cubicBezTo>
                  <a:cubicBezTo>
                    <a:pt x="1468" y="1725"/>
                    <a:pt x="1431" y="1743"/>
                    <a:pt x="1393" y="1765"/>
                  </a:cubicBezTo>
                  <a:cubicBezTo>
                    <a:pt x="1331" y="1802"/>
                    <a:pt x="1273" y="1848"/>
                    <a:pt x="1223" y="1904"/>
                  </a:cubicBezTo>
                  <a:cubicBezTo>
                    <a:pt x="1215" y="1912"/>
                    <a:pt x="1207" y="1920"/>
                    <a:pt x="1201" y="1928"/>
                  </a:cubicBezTo>
                  <a:lnTo>
                    <a:pt x="1196" y="1933"/>
                  </a:lnTo>
                  <a:cubicBezTo>
                    <a:pt x="1179" y="1955"/>
                    <a:pt x="1164" y="1976"/>
                    <a:pt x="1150" y="1998"/>
                  </a:cubicBezTo>
                  <a:cubicBezTo>
                    <a:pt x="1108" y="2059"/>
                    <a:pt x="1076" y="2129"/>
                    <a:pt x="1054" y="2208"/>
                  </a:cubicBezTo>
                  <a:cubicBezTo>
                    <a:pt x="1041" y="2254"/>
                    <a:pt x="1033" y="2302"/>
                    <a:pt x="1030" y="2353"/>
                  </a:cubicBezTo>
                  <a:cubicBezTo>
                    <a:pt x="1025" y="2416"/>
                    <a:pt x="1028" y="2478"/>
                    <a:pt x="1040" y="2540"/>
                  </a:cubicBezTo>
                  <a:cubicBezTo>
                    <a:pt x="1046" y="2579"/>
                    <a:pt x="1056" y="2615"/>
                    <a:pt x="1067" y="2651"/>
                  </a:cubicBezTo>
                  <a:cubicBezTo>
                    <a:pt x="1078" y="2686"/>
                    <a:pt x="1094" y="2723"/>
                    <a:pt x="1115" y="2764"/>
                  </a:cubicBezTo>
                  <a:cubicBezTo>
                    <a:pt x="1147" y="2825"/>
                    <a:pt x="1190" y="2886"/>
                    <a:pt x="1244" y="2940"/>
                  </a:cubicBezTo>
                  <a:cubicBezTo>
                    <a:pt x="1295" y="2993"/>
                    <a:pt x="1356" y="3038"/>
                    <a:pt x="1428" y="3074"/>
                  </a:cubicBezTo>
                  <a:cubicBezTo>
                    <a:pt x="1494" y="3108"/>
                    <a:pt x="1567" y="3132"/>
                    <a:pt x="1644" y="3146"/>
                  </a:cubicBezTo>
                  <a:cubicBezTo>
                    <a:pt x="1688" y="3154"/>
                    <a:pt x="1733" y="3158"/>
                    <a:pt x="1778" y="3158"/>
                  </a:cubicBezTo>
                  <a:cubicBezTo>
                    <a:pt x="1813" y="3158"/>
                    <a:pt x="1848" y="3156"/>
                    <a:pt x="1884" y="3151"/>
                  </a:cubicBezTo>
                  <a:cubicBezTo>
                    <a:pt x="1920" y="3146"/>
                    <a:pt x="1959" y="3138"/>
                    <a:pt x="1997" y="3127"/>
                  </a:cubicBezTo>
                  <a:lnTo>
                    <a:pt x="2008" y="3124"/>
                  </a:lnTo>
                  <a:cubicBezTo>
                    <a:pt x="2042" y="3113"/>
                    <a:pt x="2079" y="3098"/>
                    <a:pt x="2117" y="3079"/>
                  </a:cubicBezTo>
                  <a:cubicBezTo>
                    <a:pt x="2179" y="3049"/>
                    <a:pt x="2242" y="3006"/>
                    <a:pt x="2299" y="2950"/>
                  </a:cubicBezTo>
                  <a:lnTo>
                    <a:pt x="2306" y="2943"/>
                  </a:lnTo>
                  <a:lnTo>
                    <a:pt x="2312" y="2938"/>
                  </a:lnTo>
                  <a:lnTo>
                    <a:pt x="2306" y="2945"/>
                  </a:lnTo>
                  <a:cubicBezTo>
                    <a:pt x="2293" y="2966"/>
                    <a:pt x="2280" y="2986"/>
                    <a:pt x="2266" y="3007"/>
                  </a:cubicBezTo>
                  <a:cubicBezTo>
                    <a:pt x="2216" y="3074"/>
                    <a:pt x="2159" y="3137"/>
                    <a:pt x="2096" y="3191"/>
                  </a:cubicBezTo>
                  <a:cubicBezTo>
                    <a:pt x="2061" y="3221"/>
                    <a:pt x="2028" y="3245"/>
                    <a:pt x="1994" y="3268"/>
                  </a:cubicBezTo>
                  <a:cubicBezTo>
                    <a:pt x="1957" y="3290"/>
                    <a:pt x="1919" y="3313"/>
                    <a:pt x="1877" y="3332"/>
                  </a:cubicBezTo>
                  <a:cubicBezTo>
                    <a:pt x="1839" y="3349"/>
                    <a:pt x="1801" y="3364"/>
                    <a:pt x="1759" y="3376"/>
                  </a:cubicBezTo>
                  <a:cubicBezTo>
                    <a:pt x="1719" y="3389"/>
                    <a:pt x="1676" y="3399"/>
                    <a:pt x="1633" y="3407"/>
                  </a:cubicBezTo>
                  <a:cubicBezTo>
                    <a:pt x="1577" y="3415"/>
                    <a:pt x="1520" y="3420"/>
                    <a:pt x="1463" y="3420"/>
                  </a:cubicBezTo>
                  <a:cubicBezTo>
                    <a:pt x="1434" y="3420"/>
                    <a:pt x="1405" y="3419"/>
                    <a:pt x="1375" y="3416"/>
                  </a:cubicBezTo>
                  <a:cubicBezTo>
                    <a:pt x="1286" y="3407"/>
                    <a:pt x="1199" y="3386"/>
                    <a:pt x="1115" y="3356"/>
                  </a:cubicBezTo>
                  <a:cubicBezTo>
                    <a:pt x="1033" y="3325"/>
                    <a:pt x="956" y="3284"/>
                    <a:pt x="884" y="3236"/>
                  </a:cubicBezTo>
                  <a:cubicBezTo>
                    <a:pt x="816" y="3185"/>
                    <a:pt x="753" y="3129"/>
                    <a:pt x="697" y="3065"/>
                  </a:cubicBezTo>
                  <a:lnTo>
                    <a:pt x="694" y="3060"/>
                  </a:lnTo>
                  <a:lnTo>
                    <a:pt x="689" y="3055"/>
                  </a:lnTo>
                  <a:cubicBezTo>
                    <a:pt x="635" y="2990"/>
                    <a:pt x="590" y="2918"/>
                    <a:pt x="555" y="2844"/>
                  </a:cubicBezTo>
                  <a:lnTo>
                    <a:pt x="550" y="2838"/>
                  </a:lnTo>
                  <a:cubicBezTo>
                    <a:pt x="517" y="2761"/>
                    <a:pt x="493" y="2684"/>
                    <a:pt x="478" y="2609"/>
                  </a:cubicBezTo>
                  <a:cubicBezTo>
                    <a:pt x="478" y="2609"/>
                    <a:pt x="478" y="2606"/>
                    <a:pt x="477" y="2606"/>
                  </a:cubicBezTo>
                  <a:cubicBezTo>
                    <a:pt x="464" y="2520"/>
                    <a:pt x="461" y="2430"/>
                    <a:pt x="469" y="2339"/>
                  </a:cubicBezTo>
                  <a:cubicBezTo>
                    <a:pt x="478" y="2249"/>
                    <a:pt x="499" y="2163"/>
                    <a:pt x="530" y="2080"/>
                  </a:cubicBezTo>
                  <a:cubicBezTo>
                    <a:pt x="560" y="2000"/>
                    <a:pt x="600" y="1923"/>
                    <a:pt x="648" y="1853"/>
                  </a:cubicBezTo>
                  <a:cubicBezTo>
                    <a:pt x="697" y="1784"/>
                    <a:pt x="755" y="1720"/>
                    <a:pt x="819" y="1664"/>
                  </a:cubicBezTo>
                  <a:cubicBezTo>
                    <a:pt x="888" y="1610"/>
                    <a:pt x="961" y="1562"/>
                    <a:pt x="1040" y="1525"/>
                  </a:cubicBezTo>
                  <a:cubicBezTo>
                    <a:pt x="1078" y="1509"/>
                    <a:pt x="1116" y="1493"/>
                    <a:pt x="1158" y="1480"/>
                  </a:cubicBezTo>
                  <a:cubicBezTo>
                    <a:pt x="1199" y="1468"/>
                    <a:pt x="1241" y="1458"/>
                    <a:pt x="1284" y="1450"/>
                  </a:cubicBezTo>
                  <a:cubicBezTo>
                    <a:pt x="1341" y="1441"/>
                    <a:pt x="1398" y="1436"/>
                    <a:pt x="1456" y="1436"/>
                  </a:cubicBezTo>
                  <a:close/>
                  <a:moveTo>
                    <a:pt x="3578" y="0"/>
                  </a:moveTo>
                  <a:cubicBezTo>
                    <a:pt x="3571" y="0"/>
                    <a:pt x="3565" y="1"/>
                    <a:pt x="3559" y="3"/>
                  </a:cubicBezTo>
                  <a:cubicBezTo>
                    <a:pt x="3543" y="8"/>
                    <a:pt x="3529" y="19"/>
                    <a:pt x="3522" y="33"/>
                  </a:cubicBezTo>
                  <a:cubicBezTo>
                    <a:pt x="3503" y="70"/>
                    <a:pt x="3489" y="109"/>
                    <a:pt x="3476" y="147"/>
                  </a:cubicBezTo>
                  <a:cubicBezTo>
                    <a:pt x="3465" y="187"/>
                    <a:pt x="3459" y="227"/>
                    <a:pt x="3455" y="268"/>
                  </a:cubicBezTo>
                  <a:cubicBezTo>
                    <a:pt x="3451" y="310"/>
                    <a:pt x="3457" y="350"/>
                    <a:pt x="3465" y="392"/>
                  </a:cubicBezTo>
                  <a:cubicBezTo>
                    <a:pt x="3468" y="404"/>
                    <a:pt x="3471" y="417"/>
                    <a:pt x="3476" y="430"/>
                  </a:cubicBezTo>
                  <a:cubicBezTo>
                    <a:pt x="3465" y="429"/>
                    <a:pt x="3453" y="429"/>
                    <a:pt x="3441" y="429"/>
                  </a:cubicBezTo>
                  <a:cubicBezTo>
                    <a:pt x="3406" y="429"/>
                    <a:pt x="3370" y="431"/>
                    <a:pt x="3334" y="435"/>
                  </a:cubicBezTo>
                  <a:cubicBezTo>
                    <a:pt x="3303" y="436"/>
                    <a:pt x="3275" y="441"/>
                    <a:pt x="3244" y="446"/>
                  </a:cubicBezTo>
                  <a:cubicBezTo>
                    <a:pt x="3243" y="443"/>
                    <a:pt x="3241" y="439"/>
                    <a:pt x="3240" y="436"/>
                  </a:cubicBezTo>
                  <a:cubicBezTo>
                    <a:pt x="3220" y="409"/>
                    <a:pt x="3201" y="382"/>
                    <a:pt x="3187" y="353"/>
                  </a:cubicBezTo>
                  <a:cubicBezTo>
                    <a:pt x="3171" y="315"/>
                    <a:pt x="3160" y="273"/>
                    <a:pt x="3152" y="233"/>
                  </a:cubicBezTo>
                  <a:cubicBezTo>
                    <a:pt x="3147" y="198"/>
                    <a:pt x="3144" y="163"/>
                    <a:pt x="3144" y="128"/>
                  </a:cubicBezTo>
                  <a:cubicBezTo>
                    <a:pt x="3142" y="97"/>
                    <a:pt x="3115" y="73"/>
                    <a:pt x="3086" y="73"/>
                  </a:cubicBezTo>
                  <a:cubicBezTo>
                    <a:pt x="3080" y="75"/>
                    <a:pt x="3075" y="75"/>
                    <a:pt x="3072" y="77"/>
                  </a:cubicBezTo>
                  <a:cubicBezTo>
                    <a:pt x="3048" y="83"/>
                    <a:pt x="3032" y="107"/>
                    <a:pt x="3032" y="131"/>
                  </a:cubicBezTo>
                  <a:cubicBezTo>
                    <a:pt x="3032" y="198"/>
                    <a:pt x="3038" y="262"/>
                    <a:pt x="3051" y="328"/>
                  </a:cubicBezTo>
                  <a:cubicBezTo>
                    <a:pt x="3057" y="360"/>
                    <a:pt x="3067" y="390"/>
                    <a:pt x="3081" y="420"/>
                  </a:cubicBezTo>
                  <a:cubicBezTo>
                    <a:pt x="3089" y="439"/>
                    <a:pt x="3100" y="460"/>
                    <a:pt x="3113" y="478"/>
                  </a:cubicBezTo>
                  <a:cubicBezTo>
                    <a:pt x="3030" y="503"/>
                    <a:pt x="2952" y="539"/>
                    <a:pt x="2877" y="582"/>
                  </a:cubicBezTo>
                  <a:cubicBezTo>
                    <a:pt x="2838" y="604"/>
                    <a:pt x="2801" y="630"/>
                    <a:pt x="2766" y="655"/>
                  </a:cubicBezTo>
                  <a:cubicBezTo>
                    <a:pt x="2737" y="635"/>
                    <a:pt x="2710" y="612"/>
                    <a:pt x="2686" y="585"/>
                  </a:cubicBezTo>
                  <a:cubicBezTo>
                    <a:pt x="2667" y="563"/>
                    <a:pt x="2653" y="539"/>
                    <a:pt x="2640" y="511"/>
                  </a:cubicBezTo>
                  <a:cubicBezTo>
                    <a:pt x="2619" y="467"/>
                    <a:pt x="2606" y="420"/>
                    <a:pt x="2598" y="372"/>
                  </a:cubicBezTo>
                  <a:cubicBezTo>
                    <a:pt x="2595" y="360"/>
                    <a:pt x="2584" y="347"/>
                    <a:pt x="2573" y="342"/>
                  </a:cubicBezTo>
                  <a:cubicBezTo>
                    <a:pt x="2564" y="338"/>
                    <a:pt x="2555" y="336"/>
                    <a:pt x="2546" y="336"/>
                  </a:cubicBezTo>
                  <a:cubicBezTo>
                    <a:pt x="2542" y="336"/>
                    <a:pt x="2537" y="336"/>
                    <a:pt x="2533" y="337"/>
                  </a:cubicBezTo>
                  <a:cubicBezTo>
                    <a:pt x="2520" y="342"/>
                    <a:pt x="2509" y="352"/>
                    <a:pt x="2502" y="363"/>
                  </a:cubicBezTo>
                  <a:cubicBezTo>
                    <a:pt x="2496" y="377"/>
                    <a:pt x="2496" y="388"/>
                    <a:pt x="2499" y="403"/>
                  </a:cubicBezTo>
                  <a:cubicBezTo>
                    <a:pt x="2510" y="468"/>
                    <a:pt x="2526" y="532"/>
                    <a:pt x="2555" y="593"/>
                  </a:cubicBezTo>
                  <a:cubicBezTo>
                    <a:pt x="2562" y="609"/>
                    <a:pt x="2570" y="625"/>
                    <a:pt x="2579" y="641"/>
                  </a:cubicBezTo>
                  <a:cubicBezTo>
                    <a:pt x="2590" y="659"/>
                    <a:pt x="2603" y="675"/>
                    <a:pt x="2616" y="689"/>
                  </a:cubicBezTo>
                  <a:cubicBezTo>
                    <a:pt x="2632" y="708"/>
                    <a:pt x="2653" y="722"/>
                    <a:pt x="2675" y="734"/>
                  </a:cubicBezTo>
                  <a:cubicBezTo>
                    <a:pt x="2622" y="785"/>
                    <a:pt x="2573" y="842"/>
                    <a:pt x="2530" y="905"/>
                  </a:cubicBezTo>
                  <a:cubicBezTo>
                    <a:pt x="2445" y="1029"/>
                    <a:pt x="2384" y="1175"/>
                    <a:pt x="2355" y="1327"/>
                  </a:cubicBezTo>
                  <a:cubicBezTo>
                    <a:pt x="2341" y="1397"/>
                    <a:pt x="2335" y="1474"/>
                    <a:pt x="2335" y="1555"/>
                  </a:cubicBezTo>
                  <a:cubicBezTo>
                    <a:pt x="2335" y="1616"/>
                    <a:pt x="2341" y="1679"/>
                    <a:pt x="2352" y="1744"/>
                  </a:cubicBezTo>
                  <a:cubicBezTo>
                    <a:pt x="2267" y="1631"/>
                    <a:pt x="2159" y="1533"/>
                    <a:pt x="2031" y="1456"/>
                  </a:cubicBezTo>
                  <a:cubicBezTo>
                    <a:pt x="1970" y="1420"/>
                    <a:pt x="1901" y="1389"/>
                    <a:pt x="1820" y="1360"/>
                  </a:cubicBezTo>
                  <a:cubicBezTo>
                    <a:pt x="1746" y="1335"/>
                    <a:pt x="1669" y="1319"/>
                    <a:pt x="1588" y="1311"/>
                  </a:cubicBezTo>
                  <a:cubicBezTo>
                    <a:pt x="1547" y="1306"/>
                    <a:pt x="1506" y="1304"/>
                    <a:pt x="1465" y="1304"/>
                  </a:cubicBezTo>
                  <a:cubicBezTo>
                    <a:pt x="1424" y="1304"/>
                    <a:pt x="1383" y="1306"/>
                    <a:pt x="1343" y="1311"/>
                  </a:cubicBezTo>
                  <a:cubicBezTo>
                    <a:pt x="1308" y="1314"/>
                    <a:pt x="1275" y="1320"/>
                    <a:pt x="1239" y="1327"/>
                  </a:cubicBezTo>
                  <a:lnTo>
                    <a:pt x="1220" y="1304"/>
                  </a:lnTo>
                  <a:lnTo>
                    <a:pt x="1227" y="1312"/>
                  </a:lnTo>
                  <a:cubicBezTo>
                    <a:pt x="1199" y="1280"/>
                    <a:pt x="1177" y="1245"/>
                    <a:pt x="1158" y="1209"/>
                  </a:cubicBezTo>
                  <a:cubicBezTo>
                    <a:pt x="1135" y="1156"/>
                    <a:pt x="1121" y="1100"/>
                    <a:pt x="1112" y="1044"/>
                  </a:cubicBezTo>
                  <a:cubicBezTo>
                    <a:pt x="1107" y="1013"/>
                    <a:pt x="1104" y="983"/>
                    <a:pt x="1100" y="951"/>
                  </a:cubicBezTo>
                  <a:cubicBezTo>
                    <a:pt x="1099" y="921"/>
                    <a:pt x="1073" y="895"/>
                    <a:pt x="1041" y="895"/>
                  </a:cubicBezTo>
                  <a:cubicBezTo>
                    <a:pt x="1036" y="895"/>
                    <a:pt x="1032" y="897"/>
                    <a:pt x="1027" y="898"/>
                  </a:cubicBezTo>
                  <a:cubicBezTo>
                    <a:pt x="1001" y="906"/>
                    <a:pt x="982" y="929"/>
                    <a:pt x="985" y="956"/>
                  </a:cubicBezTo>
                  <a:cubicBezTo>
                    <a:pt x="992" y="1039"/>
                    <a:pt x="1000" y="1122"/>
                    <a:pt x="1024" y="1204"/>
                  </a:cubicBezTo>
                  <a:cubicBezTo>
                    <a:pt x="1040" y="1261"/>
                    <a:pt x="1065" y="1319"/>
                    <a:pt x="1102" y="1365"/>
                  </a:cubicBezTo>
                  <a:cubicBezTo>
                    <a:pt x="1025" y="1392"/>
                    <a:pt x="948" y="1429"/>
                    <a:pt x="878" y="1474"/>
                  </a:cubicBezTo>
                  <a:cubicBezTo>
                    <a:pt x="854" y="1488"/>
                    <a:pt x="832" y="1504"/>
                    <a:pt x="808" y="1520"/>
                  </a:cubicBezTo>
                  <a:cubicBezTo>
                    <a:pt x="782" y="1501"/>
                    <a:pt x="755" y="1482"/>
                    <a:pt x="729" y="1461"/>
                  </a:cubicBezTo>
                  <a:cubicBezTo>
                    <a:pt x="697" y="1436"/>
                    <a:pt x="669" y="1407"/>
                    <a:pt x="641" y="1375"/>
                  </a:cubicBezTo>
                  <a:cubicBezTo>
                    <a:pt x="616" y="1344"/>
                    <a:pt x="593" y="1309"/>
                    <a:pt x="574" y="1272"/>
                  </a:cubicBezTo>
                  <a:cubicBezTo>
                    <a:pt x="571" y="1266"/>
                    <a:pt x="568" y="1258"/>
                    <a:pt x="566" y="1252"/>
                  </a:cubicBezTo>
                  <a:cubicBezTo>
                    <a:pt x="556" y="1227"/>
                    <a:pt x="533" y="1209"/>
                    <a:pt x="508" y="1209"/>
                  </a:cubicBezTo>
                  <a:cubicBezTo>
                    <a:pt x="502" y="1209"/>
                    <a:pt x="497" y="1210"/>
                    <a:pt x="491" y="1212"/>
                  </a:cubicBezTo>
                  <a:cubicBezTo>
                    <a:pt x="462" y="1221"/>
                    <a:pt x="440" y="1256"/>
                    <a:pt x="453" y="1287"/>
                  </a:cubicBezTo>
                  <a:cubicBezTo>
                    <a:pt x="466" y="1320"/>
                    <a:pt x="482" y="1354"/>
                    <a:pt x="501" y="1386"/>
                  </a:cubicBezTo>
                  <a:cubicBezTo>
                    <a:pt x="522" y="1421"/>
                    <a:pt x="547" y="1453"/>
                    <a:pt x="574" y="1485"/>
                  </a:cubicBezTo>
                  <a:cubicBezTo>
                    <a:pt x="597" y="1512"/>
                    <a:pt x="624" y="1536"/>
                    <a:pt x="651" y="1559"/>
                  </a:cubicBezTo>
                  <a:cubicBezTo>
                    <a:pt x="670" y="1575"/>
                    <a:pt x="691" y="1587"/>
                    <a:pt x="712" y="1600"/>
                  </a:cubicBezTo>
                  <a:cubicBezTo>
                    <a:pt x="625" y="1679"/>
                    <a:pt x="552" y="1770"/>
                    <a:pt x="493" y="1870"/>
                  </a:cubicBezTo>
                  <a:cubicBezTo>
                    <a:pt x="488" y="1869"/>
                    <a:pt x="485" y="1866"/>
                    <a:pt x="478" y="1864"/>
                  </a:cubicBezTo>
                  <a:cubicBezTo>
                    <a:pt x="426" y="1848"/>
                    <a:pt x="371" y="1837"/>
                    <a:pt x="318" y="1819"/>
                  </a:cubicBezTo>
                  <a:cubicBezTo>
                    <a:pt x="280" y="1803"/>
                    <a:pt x="242" y="1784"/>
                    <a:pt x="207" y="1762"/>
                  </a:cubicBezTo>
                  <a:cubicBezTo>
                    <a:pt x="178" y="1741"/>
                    <a:pt x="152" y="1717"/>
                    <a:pt x="128" y="1690"/>
                  </a:cubicBezTo>
                  <a:lnTo>
                    <a:pt x="128" y="1690"/>
                  </a:lnTo>
                  <a:cubicBezTo>
                    <a:pt x="130" y="1690"/>
                    <a:pt x="130" y="1691"/>
                    <a:pt x="131" y="1691"/>
                  </a:cubicBezTo>
                  <a:cubicBezTo>
                    <a:pt x="120" y="1679"/>
                    <a:pt x="109" y="1669"/>
                    <a:pt x="91" y="1664"/>
                  </a:cubicBezTo>
                  <a:cubicBezTo>
                    <a:pt x="86" y="1663"/>
                    <a:pt x="81" y="1663"/>
                    <a:pt x="76" y="1663"/>
                  </a:cubicBezTo>
                  <a:cubicBezTo>
                    <a:pt x="68" y="1663"/>
                    <a:pt x="61" y="1664"/>
                    <a:pt x="53" y="1666"/>
                  </a:cubicBezTo>
                  <a:cubicBezTo>
                    <a:pt x="47" y="1667"/>
                    <a:pt x="42" y="1671"/>
                    <a:pt x="36" y="1674"/>
                  </a:cubicBezTo>
                  <a:cubicBezTo>
                    <a:pt x="21" y="1685"/>
                    <a:pt x="10" y="1701"/>
                    <a:pt x="5" y="1719"/>
                  </a:cubicBezTo>
                  <a:cubicBezTo>
                    <a:pt x="0" y="1735"/>
                    <a:pt x="4" y="1758"/>
                    <a:pt x="15" y="1773"/>
                  </a:cubicBezTo>
                  <a:cubicBezTo>
                    <a:pt x="44" y="1808"/>
                    <a:pt x="72" y="1838"/>
                    <a:pt x="109" y="1866"/>
                  </a:cubicBezTo>
                  <a:cubicBezTo>
                    <a:pt x="143" y="1891"/>
                    <a:pt x="179" y="1912"/>
                    <a:pt x="218" y="1930"/>
                  </a:cubicBezTo>
                  <a:cubicBezTo>
                    <a:pt x="258" y="1946"/>
                    <a:pt x="298" y="1958"/>
                    <a:pt x="341" y="1966"/>
                  </a:cubicBezTo>
                  <a:cubicBezTo>
                    <a:pt x="367" y="1972"/>
                    <a:pt x="395" y="1975"/>
                    <a:pt x="423" y="1975"/>
                  </a:cubicBezTo>
                  <a:cubicBezTo>
                    <a:pt x="428" y="1975"/>
                    <a:pt x="434" y="1975"/>
                    <a:pt x="440" y="1974"/>
                  </a:cubicBezTo>
                  <a:lnTo>
                    <a:pt x="440" y="1974"/>
                  </a:lnTo>
                  <a:cubicBezTo>
                    <a:pt x="419" y="2022"/>
                    <a:pt x="400" y="2075"/>
                    <a:pt x="386" y="2129"/>
                  </a:cubicBezTo>
                  <a:cubicBezTo>
                    <a:pt x="365" y="2200"/>
                    <a:pt x="352" y="2278"/>
                    <a:pt x="347" y="2364"/>
                  </a:cubicBezTo>
                  <a:cubicBezTo>
                    <a:pt x="344" y="2435"/>
                    <a:pt x="347" y="2510"/>
                    <a:pt x="362" y="2591"/>
                  </a:cubicBezTo>
                  <a:cubicBezTo>
                    <a:pt x="374" y="2673"/>
                    <a:pt x="394" y="2750"/>
                    <a:pt x="419" y="2820"/>
                  </a:cubicBezTo>
                  <a:cubicBezTo>
                    <a:pt x="446" y="2894"/>
                    <a:pt x="483" y="2967"/>
                    <a:pt x="530" y="3039"/>
                  </a:cubicBezTo>
                  <a:cubicBezTo>
                    <a:pt x="568" y="3101"/>
                    <a:pt x="616" y="3161"/>
                    <a:pt x="670" y="3218"/>
                  </a:cubicBezTo>
                  <a:cubicBezTo>
                    <a:pt x="723" y="3273"/>
                    <a:pt x="785" y="3322"/>
                    <a:pt x="859" y="3370"/>
                  </a:cubicBezTo>
                  <a:cubicBezTo>
                    <a:pt x="920" y="3412"/>
                    <a:pt x="988" y="3445"/>
                    <a:pt x="1064" y="3474"/>
                  </a:cubicBezTo>
                  <a:cubicBezTo>
                    <a:pt x="1139" y="3503"/>
                    <a:pt x="1214" y="3522"/>
                    <a:pt x="1289" y="3533"/>
                  </a:cubicBezTo>
                  <a:cubicBezTo>
                    <a:pt x="1346" y="3542"/>
                    <a:pt x="1405" y="3546"/>
                    <a:pt x="1465" y="3546"/>
                  </a:cubicBezTo>
                  <a:cubicBezTo>
                    <a:pt x="1484" y="3546"/>
                    <a:pt x="1503" y="3545"/>
                    <a:pt x="1522" y="3544"/>
                  </a:cubicBezTo>
                  <a:cubicBezTo>
                    <a:pt x="1602" y="3540"/>
                    <a:pt x="1685" y="3525"/>
                    <a:pt x="1769" y="3503"/>
                  </a:cubicBezTo>
                  <a:cubicBezTo>
                    <a:pt x="1777" y="3500"/>
                    <a:pt x="1785" y="3498"/>
                    <a:pt x="1793" y="3495"/>
                  </a:cubicBezTo>
                  <a:cubicBezTo>
                    <a:pt x="1860" y="3474"/>
                    <a:pt x="1925" y="3447"/>
                    <a:pt x="1997" y="3410"/>
                  </a:cubicBezTo>
                  <a:cubicBezTo>
                    <a:pt x="2064" y="3375"/>
                    <a:pt x="2128" y="3330"/>
                    <a:pt x="2189" y="3281"/>
                  </a:cubicBezTo>
                  <a:cubicBezTo>
                    <a:pt x="2253" y="3226"/>
                    <a:pt x="2307" y="3170"/>
                    <a:pt x="2354" y="3109"/>
                  </a:cubicBezTo>
                  <a:cubicBezTo>
                    <a:pt x="2451" y="2985"/>
                    <a:pt x="2518" y="2842"/>
                    <a:pt x="2557" y="2686"/>
                  </a:cubicBezTo>
                  <a:cubicBezTo>
                    <a:pt x="2574" y="2612"/>
                    <a:pt x="2584" y="2534"/>
                    <a:pt x="2586" y="2449"/>
                  </a:cubicBezTo>
                  <a:cubicBezTo>
                    <a:pt x="2589" y="2377"/>
                    <a:pt x="2582" y="2300"/>
                    <a:pt x="2566" y="2214"/>
                  </a:cubicBezTo>
                  <a:lnTo>
                    <a:pt x="2566" y="2214"/>
                  </a:lnTo>
                  <a:cubicBezTo>
                    <a:pt x="2587" y="2245"/>
                    <a:pt x="2611" y="2273"/>
                    <a:pt x="2640" y="2302"/>
                  </a:cubicBezTo>
                  <a:cubicBezTo>
                    <a:pt x="2664" y="2328"/>
                    <a:pt x="2693" y="2353"/>
                    <a:pt x="2729" y="2384"/>
                  </a:cubicBezTo>
                  <a:cubicBezTo>
                    <a:pt x="2785" y="2432"/>
                    <a:pt x="2849" y="2473"/>
                    <a:pt x="2920" y="2510"/>
                  </a:cubicBezTo>
                  <a:cubicBezTo>
                    <a:pt x="2985" y="2545"/>
                    <a:pt x="3059" y="2575"/>
                    <a:pt x="3139" y="2598"/>
                  </a:cubicBezTo>
                  <a:cubicBezTo>
                    <a:pt x="3164" y="2606"/>
                    <a:pt x="3190" y="2612"/>
                    <a:pt x="3217" y="2617"/>
                  </a:cubicBezTo>
                  <a:cubicBezTo>
                    <a:pt x="3219" y="2619"/>
                    <a:pt x="3222" y="2620"/>
                    <a:pt x="3225" y="2620"/>
                  </a:cubicBezTo>
                  <a:cubicBezTo>
                    <a:pt x="3259" y="2627"/>
                    <a:pt x="3295" y="2633"/>
                    <a:pt x="3332" y="2638"/>
                  </a:cubicBezTo>
                  <a:cubicBezTo>
                    <a:pt x="3375" y="2641"/>
                    <a:pt x="3417" y="2644"/>
                    <a:pt x="3457" y="2644"/>
                  </a:cubicBezTo>
                  <a:cubicBezTo>
                    <a:pt x="3532" y="2643"/>
                    <a:pt x="3612" y="2633"/>
                    <a:pt x="3695" y="2614"/>
                  </a:cubicBezTo>
                  <a:cubicBezTo>
                    <a:pt x="3722" y="2607"/>
                    <a:pt x="3748" y="2601"/>
                    <a:pt x="3775" y="2593"/>
                  </a:cubicBezTo>
                  <a:cubicBezTo>
                    <a:pt x="3898" y="2555"/>
                    <a:pt x="4020" y="2492"/>
                    <a:pt x="4122" y="2412"/>
                  </a:cubicBezTo>
                  <a:cubicBezTo>
                    <a:pt x="4184" y="2364"/>
                    <a:pt x="4242" y="2310"/>
                    <a:pt x="4293" y="2251"/>
                  </a:cubicBezTo>
                  <a:cubicBezTo>
                    <a:pt x="4343" y="2192"/>
                    <a:pt x="4386" y="2125"/>
                    <a:pt x="4423" y="2054"/>
                  </a:cubicBezTo>
                  <a:cubicBezTo>
                    <a:pt x="4456" y="1990"/>
                    <a:pt x="4485" y="1918"/>
                    <a:pt x="4506" y="1840"/>
                  </a:cubicBezTo>
                  <a:cubicBezTo>
                    <a:pt x="4527" y="1768"/>
                    <a:pt x="4539" y="1691"/>
                    <a:pt x="4544" y="1605"/>
                  </a:cubicBezTo>
                  <a:cubicBezTo>
                    <a:pt x="4549" y="1530"/>
                    <a:pt x="4544" y="1450"/>
                    <a:pt x="4531" y="1370"/>
                  </a:cubicBezTo>
                  <a:cubicBezTo>
                    <a:pt x="4519" y="1290"/>
                    <a:pt x="4498" y="1213"/>
                    <a:pt x="4471" y="1141"/>
                  </a:cubicBezTo>
                  <a:cubicBezTo>
                    <a:pt x="4442" y="1066"/>
                    <a:pt x="4403" y="993"/>
                    <a:pt x="4359" y="924"/>
                  </a:cubicBezTo>
                  <a:cubicBezTo>
                    <a:pt x="4336" y="892"/>
                    <a:pt x="4315" y="862"/>
                    <a:pt x="4292" y="834"/>
                  </a:cubicBezTo>
                  <a:cubicBezTo>
                    <a:pt x="4266" y="802"/>
                    <a:pt x="4237" y="772"/>
                    <a:pt x="4207" y="742"/>
                  </a:cubicBezTo>
                  <a:cubicBezTo>
                    <a:pt x="4156" y="689"/>
                    <a:pt x="4092" y="639"/>
                    <a:pt x="4020" y="595"/>
                  </a:cubicBezTo>
                  <a:cubicBezTo>
                    <a:pt x="3956" y="555"/>
                    <a:pt x="3885" y="521"/>
                    <a:pt x="3804" y="491"/>
                  </a:cubicBezTo>
                  <a:cubicBezTo>
                    <a:pt x="3742" y="468"/>
                    <a:pt x="3674" y="452"/>
                    <a:pt x="3604" y="443"/>
                  </a:cubicBezTo>
                  <a:cubicBezTo>
                    <a:pt x="3602" y="430"/>
                    <a:pt x="3601" y="419"/>
                    <a:pt x="3599" y="408"/>
                  </a:cubicBezTo>
                  <a:cubicBezTo>
                    <a:pt x="3596" y="388"/>
                    <a:pt x="3594" y="369"/>
                    <a:pt x="3593" y="350"/>
                  </a:cubicBezTo>
                  <a:cubicBezTo>
                    <a:pt x="3588" y="315"/>
                    <a:pt x="3590" y="278"/>
                    <a:pt x="3593" y="241"/>
                  </a:cubicBezTo>
                  <a:cubicBezTo>
                    <a:pt x="3598" y="203"/>
                    <a:pt x="3607" y="164"/>
                    <a:pt x="3620" y="128"/>
                  </a:cubicBezTo>
                  <a:cubicBezTo>
                    <a:pt x="3623" y="117"/>
                    <a:pt x="3630" y="105"/>
                    <a:pt x="3634" y="93"/>
                  </a:cubicBezTo>
                  <a:cubicBezTo>
                    <a:pt x="3650" y="62"/>
                    <a:pt x="3639" y="24"/>
                    <a:pt x="3607" y="8"/>
                  </a:cubicBezTo>
                  <a:cubicBezTo>
                    <a:pt x="3598" y="3"/>
                    <a:pt x="3588" y="0"/>
                    <a:pt x="3578" y="0"/>
                  </a:cubicBezTo>
                  <a:close/>
                  <a:moveTo>
                    <a:pt x="3777" y="3272"/>
                  </a:moveTo>
                  <a:cubicBezTo>
                    <a:pt x="3771" y="3272"/>
                    <a:pt x="3765" y="3273"/>
                    <a:pt x="3758" y="3276"/>
                  </a:cubicBezTo>
                  <a:cubicBezTo>
                    <a:pt x="3742" y="3281"/>
                    <a:pt x="3727" y="3292"/>
                    <a:pt x="3722" y="3308"/>
                  </a:cubicBezTo>
                  <a:cubicBezTo>
                    <a:pt x="3713" y="3332"/>
                    <a:pt x="3703" y="3356"/>
                    <a:pt x="3690" y="3376"/>
                  </a:cubicBezTo>
                  <a:cubicBezTo>
                    <a:pt x="3686" y="3386"/>
                    <a:pt x="3679" y="3394"/>
                    <a:pt x="3673" y="3400"/>
                  </a:cubicBezTo>
                  <a:cubicBezTo>
                    <a:pt x="3666" y="3407"/>
                    <a:pt x="3660" y="3412"/>
                    <a:pt x="3654" y="3415"/>
                  </a:cubicBezTo>
                  <a:cubicBezTo>
                    <a:pt x="3647" y="3418"/>
                    <a:pt x="3641" y="3421"/>
                    <a:pt x="3634" y="3423"/>
                  </a:cubicBezTo>
                  <a:cubicBezTo>
                    <a:pt x="3628" y="3424"/>
                    <a:pt x="3622" y="3426"/>
                    <a:pt x="3615" y="3426"/>
                  </a:cubicBezTo>
                  <a:cubicBezTo>
                    <a:pt x="3609" y="3426"/>
                    <a:pt x="3602" y="3424"/>
                    <a:pt x="3598" y="3423"/>
                  </a:cubicBezTo>
                  <a:cubicBezTo>
                    <a:pt x="3591" y="3421"/>
                    <a:pt x="3586" y="3418"/>
                    <a:pt x="3580" y="3416"/>
                  </a:cubicBezTo>
                  <a:cubicBezTo>
                    <a:pt x="3572" y="3411"/>
                    <a:pt x="3565" y="3408"/>
                    <a:pt x="3557" y="3408"/>
                  </a:cubicBezTo>
                  <a:cubicBezTo>
                    <a:pt x="3555" y="3408"/>
                    <a:pt x="3553" y="3408"/>
                    <a:pt x="3551" y="3408"/>
                  </a:cubicBezTo>
                  <a:cubicBezTo>
                    <a:pt x="3538" y="3410"/>
                    <a:pt x="3527" y="3416"/>
                    <a:pt x="3519" y="3426"/>
                  </a:cubicBezTo>
                  <a:cubicBezTo>
                    <a:pt x="3505" y="3444"/>
                    <a:pt x="3506" y="3476"/>
                    <a:pt x="3527" y="3490"/>
                  </a:cubicBezTo>
                  <a:cubicBezTo>
                    <a:pt x="3556" y="3508"/>
                    <a:pt x="3586" y="3522"/>
                    <a:pt x="3620" y="3527"/>
                  </a:cubicBezTo>
                  <a:lnTo>
                    <a:pt x="3639" y="3527"/>
                  </a:lnTo>
                  <a:cubicBezTo>
                    <a:pt x="3646" y="3565"/>
                    <a:pt x="3654" y="3602"/>
                    <a:pt x="3660" y="3640"/>
                  </a:cubicBezTo>
                  <a:cubicBezTo>
                    <a:pt x="3670" y="3688"/>
                    <a:pt x="3674" y="3739"/>
                    <a:pt x="3674" y="3789"/>
                  </a:cubicBezTo>
                  <a:cubicBezTo>
                    <a:pt x="3673" y="3829"/>
                    <a:pt x="3666" y="3867"/>
                    <a:pt x="3657" y="3906"/>
                  </a:cubicBezTo>
                  <a:cubicBezTo>
                    <a:pt x="3642" y="3949"/>
                    <a:pt x="3623" y="3990"/>
                    <a:pt x="3601" y="4032"/>
                  </a:cubicBezTo>
                  <a:cubicBezTo>
                    <a:pt x="3577" y="4069"/>
                    <a:pt x="3550" y="4104"/>
                    <a:pt x="3519" y="4136"/>
                  </a:cubicBezTo>
                  <a:cubicBezTo>
                    <a:pt x="3494" y="4161"/>
                    <a:pt x="3463" y="4184"/>
                    <a:pt x="3433" y="4203"/>
                  </a:cubicBezTo>
                  <a:cubicBezTo>
                    <a:pt x="3401" y="4219"/>
                    <a:pt x="3367" y="4232"/>
                    <a:pt x="3334" y="4241"/>
                  </a:cubicBezTo>
                  <a:cubicBezTo>
                    <a:pt x="3297" y="4249"/>
                    <a:pt x="3260" y="4254"/>
                    <a:pt x="3224" y="4254"/>
                  </a:cubicBezTo>
                  <a:cubicBezTo>
                    <a:pt x="3180" y="4253"/>
                    <a:pt x="3139" y="4246"/>
                    <a:pt x="3097" y="4235"/>
                  </a:cubicBezTo>
                  <a:cubicBezTo>
                    <a:pt x="3052" y="4221"/>
                    <a:pt x="3009" y="4201"/>
                    <a:pt x="2968" y="4179"/>
                  </a:cubicBezTo>
                  <a:cubicBezTo>
                    <a:pt x="2921" y="4150"/>
                    <a:pt x="2880" y="4118"/>
                    <a:pt x="2841" y="4080"/>
                  </a:cubicBezTo>
                  <a:cubicBezTo>
                    <a:pt x="2814" y="4051"/>
                    <a:pt x="2790" y="4021"/>
                    <a:pt x="2768" y="3989"/>
                  </a:cubicBezTo>
                  <a:cubicBezTo>
                    <a:pt x="2774" y="3979"/>
                    <a:pt x="2779" y="3970"/>
                    <a:pt x="2784" y="3960"/>
                  </a:cubicBezTo>
                  <a:cubicBezTo>
                    <a:pt x="2800" y="3923"/>
                    <a:pt x="2805" y="3882"/>
                    <a:pt x="2800" y="3843"/>
                  </a:cubicBezTo>
                  <a:cubicBezTo>
                    <a:pt x="2797" y="3818"/>
                    <a:pt x="2777" y="3797"/>
                    <a:pt x="2752" y="3794"/>
                  </a:cubicBezTo>
                  <a:cubicBezTo>
                    <a:pt x="2748" y="3793"/>
                    <a:pt x="2744" y="3793"/>
                    <a:pt x="2741" y="3793"/>
                  </a:cubicBezTo>
                  <a:cubicBezTo>
                    <a:pt x="2736" y="3793"/>
                    <a:pt x="2731" y="3793"/>
                    <a:pt x="2726" y="3795"/>
                  </a:cubicBezTo>
                  <a:cubicBezTo>
                    <a:pt x="2707" y="3802"/>
                    <a:pt x="2691" y="3819"/>
                    <a:pt x="2686" y="3842"/>
                  </a:cubicBezTo>
                  <a:cubicBezTo>
                    <a:pt x="2685" y="3853"/>
                    <a:pt x="2682" y="3864"/>
                    <a:pt x="2678" y="3875"/>
                  </a:cubicBezTo>
                  <a:cubicBezTo>
                    <a:pt x="2672" y="3898"/>
                    <a:pt x="2664" y="3918"/>
                    <a:pt x="2653" y="3939"/>
                  </a:cubicBezTo>
                  <a:cubicBezTo>
                    <a:pt x="2646" y="3949"/>
                    <a:pt x="2640" y="3957"/>
                    <a:pt x="2632" y="3966"/>
                  </a:cubicBezTo>
                  <a:cubicBezTo>
                    <a:pt x="2626" y="3971"/>
                    <a:pt x="2619" y="3976"/>
                    <a:pt x="2613" y="3981"/>
                  </a:cubicBezTo>
                  <a:cubicBezTo>
                    <a:pt x="2608" y="3982"/>
                    <a:pt x="2603" y="3986"/>
                    <a:pt x="2598" y="3987"/>
                  </a:cubicBezTo>
                  <a:cubicBezTo>
                    <a:pt x="2590" y="3989"/>
                    <a:pt x="2584" y="3989"/>
                    <a:pt x="2578" y="3989"/>
                  </a:cubicBezTo>
                  <a:cubicBezTo>
                    <a:pt x="2570" y="3989"/>
                    <a:pt x="2562" y="3987"/>
                    <a:pt x="2555" y="3986"/>
                  </a:cubicBezTo>
                  <a:cubicBezTo>
                    <a:pt x="2550" y="3984"/>
                    <a:pt x="2547" y="3982"/>
                    <a:pt x="2546" y="3982"/>
                  </a:cubicBezTo>
                  <a:cubicBezTo>
                    <a:pt x="2539" y="3980"/>
                    <a:pt x="2532" y="3979"/>
                    <a:pt x="2526" y="3979"/>
                  </a:cubicBezTo>
                  <a:cubicBezTo>
                    <a:pt x="2506" y="3979"/>
                    <a:pt x="2488" y="3989"/>
                    <a:pt x="2480" y="4008"/>
                  </a:cubicBezTo>
                  <a:cubicBezTo>
                    <a:pt x="2470" y="4032"/>
                    <a:pt x="2482" y="4062"/>
                    <a:pt x="2506" y="4072"/>
                  </a:cubicBezTo>
                  <a:cubicBezTo>
                    <a:pt x="2535" y="4082"/>
                    <a:pt x="2564" y="4089"/>
                    <a:pt x="2595" y="4089"/>
                  </a:cubicBezTo>
                  <a:cubicBezTo>
                    <a:pt x="2602" y="4089"/>
                    <a:pt x="2610" y="4089"/>
                    <a:pt x="2618" y="4088"/>
                  </a:cubicBezTo>
                  <a:cubicBezTo>
                    <a:pt x="2637" y="4086"/>
                    <a:pt x="2656" y="4082"/>
                    <a:pt x="2674" y="4074"/>
                  </a:cubicBezTo>
                  <a:cubicBezTo>
                    <a:pt x="2749" y="4181"/>
                    <a:pt x="2849" y="4267"/>
                    <a:pt x="2966" y="4325"/>
                  </a:cubicBezTo>
                  <a:cubicBezTo>
                    <a:pt x="3049" y="4366"/>
                    <a:pt x="3143" y="4389"/>
                    <a:pt x="3237" y="4389"/>
                  </a:cubicBezTo>
                  <a:cubicBezTo>
                    <a:pt x="3274" y="4389"/>
                    <a:pt x="3312" y="4385"/>
                    <a:pt x="3348" y="4377"/>
                  </a:cubicBezTo>
                  <a:cubicBezTo>
                    <a:pt x="3417" y="4361"/>
                    <a:pt x="3479" y="4334"/>
                    <a:pt x="3538" y="4296"/>
                  </a:cubicBezTo>
                  <a:cubicBezTo>
                    <a:pt x="3598" y="4256"/>
                    <a:pt x="3649" y="4200"/>
                    <a:pt x="3689" y="4141"/>
                  </a:cubicBezTo>
                  <a:cubicBezTo>
                    <a:pt x="3737" y="4069"/>
                    <a:pt x="3770" y="3989"/>
                    <a:pt x="3791" y="3904"/>
                  </a:cubicBezTo>
                  <a:cubicBezTo>
                    <a:pt x="3810" y="3824"/>
                    <a:pt x="3812" y="3736"/>
                    <a:pt x="3799" y="3655"/>
                  </a:cubicBezTo>
                  <a:cubicBezTo>
                    <a:pt x="3791" y="3599"/>
                    <a:pt x="3775" y="3541"/>
                    <a:pt x="3753" y="3490"/>
                  </a:cubicBezTo>
                  <a:cubicBezTo>
                    <a:pt x="3772" y="3477"/>
                    <a:pt x="3788" y="3461"/>
                    <a:pt x="3802" y="3442"/>
                  </a:cubicBezTo>
                  <a:cubicBezTo>
                    <a:pt x="3828" y="3408"/>
                    <a:pt x="3837" y="3367"/>
                    <a:pt x="3834" y="3325"/>
                  </a:cubicBezTo>
                  <a:cubicBezTo>
                    <a:pt x="3831" y="3298"/>
                    <a:pt x="3810" y="3277"/>
                    <a:pt x="3785" y="3273"/>
                  </a:cubicBezTo>
                  <a:cubicBezTo>
                    <a:pt x="3782" y="3272"/>
                    <a:pt x="3780" y="3272"/>
                    <a:pt x="3777" y="32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5" name="Google Shape;8115;p20"/>
          <p:cNvGrpSpPr/>
          <p:nvPr/>
        </p:nvGrpSpPr>
        <p:grpSpPr>
          <a:xfrm>
            <a:off x="-524381" y="3727790"/>
            <a:ext cx="1480186" cy="1082310"/>
            <a:chOff x="7078086" y="-1997601"/>
            <a:chExt cx="1270764" cy="929181"/>
          </a:xfrm>
        </p:grpSpPr>
        <p:sp>
          <p:nvSpPr>
            <p:cNvPr id="8116" name="Google Shape;8116;p20"/>
            <p:cNvSpPr/>
            <p:nvPr/>
          </p:nvSpPr>
          <p:spPr>
            <a:xfrm>
              <a:off x="7087602" y="-1988996"/>
              <a:ext cx="1254769" cy="880889"/>
            </a:xfrm>
            <a:custGeom>
              <a:avLst/>
              <a:gdLst/>
              <a:ahLst/>
              <a:cxnLst/>
              <a:rect l="l" t="t" r="r" b="b"/>
              <a:pathLst>
                <a:path w="12394" h="8701" extrusionOk="0">
                  <a:moveTo>
                    <a:pt x="6285" y="0"/>
                  </a:moveTo>
                  <a:cubicBezTo>
                    <a:pt x="6211" y="0"/>
                    <a:pt x="6140" y="2"/>
                    <a:pt x="6076" y="4"/>
                  </a:cubicBezTo>
                  <a:cubicBezTo>
                    <a:pt x="5966" y="8"/>
                    <a:pt x="5873" y="12"/>
                    <a:pt x="5787" y="19"/>
                  </a:cubicBezTo>
                  <a:cubicBezTo>
                    <a:pt x="5685" y="27"/>
                    <a:pt x="5585" y="41"/>
                    <a:pt x="5493" y="59"/>
                  </a:cubicBezTo>
                  <a:cubicBezTo>
                    <a:pt x="5398" y="78"/>
                    <a:pt x="5301" y="105"/>
                    <a:pt x="5203" y="142"/>
                  </a:cubicBezTo>
                  <a:cubicBezTo>
                    <a:pt x="5120" y="174"/>
                    <a:pt x="5042" y="216"/>
                    <a:pt x="4964" y="259"/>
                  </a:cubicBezTo>
                  <a:cubicBezTo>
                    <a:pt x="4893" y="297"/>
                    <a:pt x="4821" y="340"/>
                    <a:pt x="4736" y="396"/>
                  </a:cubicBezTo>
                  <a:cubicBezTo>
                    <a:pt x="4586" y="494"/>
                    <a:pt x="4445" y="604"/>
                    <a:pt x="4318" y="726"/>
                  </a:cubicBezTo>
                  <a:cubicBezTo>
                    <a:pt x="4175" y="858"/>
                    <a:pt x="4063" y="991"/>
                    <a:pt x="3974" y="1128"/>
                  </a:cubicBezTo>
                  <a:cubicBezTo>
                    <a:pt x="3926" y="1202"/>
                    <a:pt x="3883" y="1279"/>
                    <a:pt x="3848" y="1357"/>
                  </a:cubicBezTo>
                  <a:cubicBezTo>
                    <a:pt x="3814" y="1432"/>
                    <a:pt x="3787" y="1512"/>
                    <a:pt x="3764" y="1603"/>
                  </a:cubicBezTo>
                  <a:cubicBezTo>
                    <a:pt x="3745" y="1682"/>
                    <a:pt x="3734" y="1763"/>
                    <a:pt x="3731" y="1848"/>
                  </a:cubicBezTo>
                  <a:cubicBezTo>
                    <a:pt x="3726" y="1845"/>
                    <a:pt x="3720" y="1842"/>
                    <a:pt x="3713" y="1838"/>
                  </a:cubicBezTo>
                  <a:cubicBezTo>
                    <a:pt x="3625" y="1794"/>
                    <a:pt x="3533" y="1770"/>
                    <a:pt x="3459" y="1754"/>
                  </a:cubicBezTo>
                  <a:cubicBezTo>
                    <a:pt x="3417" y="1744"/>
                    <a:pt x="3373" y="1736"/>
                    <a:pt x="3326" y="1731"/>
                  </a:cubicBezTo>
                  <a:cubicBezTo>
                    <a:pt x="3288" y="1726"/>
                    <a:pt x="3246" y="1725"/>
                    <a:pt x="3206" y="1723"/>
                  </a:cubicBezTo>
                  <a:cubicBezTo>
                    <a:pt x="3195" y="1723"/>
                    <a:pt x="3184" y="1723"/>
                    <a:pt x="3173" y="1723"/>
                  </a:cubicBezTo>
                  <a:cubicBezTo>
                    <a:pt x="3094" y="1723"/>
                    <a:pt x="3015" y="1728"/>
                    <a:pt x="2935" y="1739"/>
                  </a:cubicBezTo>
                  <a:cubicBezTo>
                    <a:pt x="2863" y="1749"/>
                    <a:pt x="2788" y="1766"/>
                    <a:pt x="2690" y="1798"/>
                  </a:cubicBezTo>
                  <a:cubicBezTo>
                    <a:pt x="2634" y="1816"/>
                    <a:pt x="2575" y="1842"/>
                    <a:pt x="2509" y="1877"/>
                  </a:cubicBezTo>
                  <a:cubicBezTo>
                    <a:pt x="2378" y="1947"/>
                    <a:pt x="2249" y="2037"/>
                    <a:pt x="2126" y="2144"/>
                  </a:cubicBezTo>
                  <a:cubicBezTo>
                    <a:pt x="2065" y="2195"/>
                    <a:pt x="2004" y="2254"/>
                    <a:pt x="1939" y="2324"/>
                  </a:cubicBezTo>
                  <a:cubicBezTo>
                    <a:pt x="1883" y="2385"/>
                    <a:pt x="1833" y="2451"/>
                    <a:pt x="1791" y="2516"/>
                  </a:cubicBezTo>
                  <a:cubicBezTo>
                    <a:pt x="1750" y="2583"/>
                    <a:pt x="1718" y="2646"/>
                    <a:pt x="1697" y="2706"/>
                  </a:cubicBezTo>
                  <a:cubicBezTo>
                    <a:pt x="1633" y="2689"/>
                    <a:pt x="1564" y="2676"/>
                    <a:pt x="1497" y="2668"/>
                  </a:cubicBezTo>
                  <a:cubicBezTo>
                    <a:pt x="1477" y="2666"/>
                    <a:pt x="1456" y="2665"/>
                    <a:pt x="1437" y="2663"/>
                  </a:cubicBezTo>
                  <a:cubicBezTo>
                    <a:pt x="1411" y="2662"/>
                    <a:pt x="1385" y="2661"/>
                    <a:pt x="1359" y="2661"/>
                  </a:cubicBezTo>
                  <a:cubicBezTo>
                    <a:pt x="1296" y="2661"/>
                    <a:pt x="1232" y="2665"/>
                    <a:pt x="1166" y="2674"/>
                  </a:cubicBezTo>
                  <a:cubicBezTo>
                    <a:pt x="1086" y="2686"/>
                    <a:pt x="1002" y="2708"/>
                    <a:pt x="909" y="2740"/>
                  </a:cubicBezTo>
                  <a:cubicBezTo>
                    <a:pt x="751" y="2796"/>
                    <a:pt x="599" y="2884"/>
                    <a:pt x="468" y="2994"/>
                  </a:cubicBezTo>
                  <a:cubicBezTo>
                    <a:pt x="338" y="3105"/>
                    <a:pt x="229" y="3244"/>
                    <a:pt x="145" y="3410"/>
                  </a:cubicBezTo>
                  <a:cubicBezTo>
                    <a:pt x="105" y="3487"/>
                    <a:pt x="73" y="3570"/>
                    <a:pt x="50" y="3658"/>
                  </a:cubicBezTo>
                  <a:cubicBezTo>
                    <a:pt x="25" y="3750"/>
                    <a:pt x="9" y="3840"/>
                    <a:pt x="6" y="3928"/>
                  </a:cubicBezTo>
                  <a:cubicBezTo>
                    <a:pt x="1" y="4021"/>
                    <a:pt x="9" y="4110"/>
                    <a:pt x="30" y="4195"/>
                  </a:cubicBezTo>
                  <a:cubicBezTo>
                    <a:pt x="39" y="4235"/>
                    <a:pt x="52" y="4278"/>
                    <a:pt x="70" y="4320"/>
                  </a:cubicBezTo>
                  <a:cubicBezTo>
                    <a:pt x="89" y="4368"/>
                    <a:pt x="114" y="4411"/>
                    <a:pt x="137" y="4448"/>
                  </a:cubicBezTo>
                  <a:cubicBezTo>
                    <a:pt x="183" y="4523"/>
                    <a:pt x="249" y="4593"/>
                    <a:pt x="332" y="4660"/>
                  </a:cubicBezTo>
                  <a:cubicBezTo>
                    <a:pt x="397" y="4711"/>
                    <a:pt x="479" y="4758"/>
                    <a:pt x="580" y="4802"/>
                  </a:cubicBezTo>
                  <a:cubicBezTo>
                    <a:pt x="692" y="4850"/>
                    <a:pt x="811" y="4886"/>
                    <a:pt x="928" y="4918"/>
                  </a:cubicBezTo>
                  <a:cubicBezTo>
                    <a:pt x="992" y="4937"/>
                    <a:pt x="1059" y="4956"/>
                    <a:pt x="1123" y="4977"/>
                  </a:cubicBezTo>
                  <a:lnTo>
                    <a:pt x="1146" y="4985"/>
                  </a:lnTo>
                  <a:cubicBezTo>
                    <a:pt x="1150" y="5041"/>
                    <a:pt x="1162" y="5098"/>
                    <a:pt x="1178" y="5154"/>
                  </a:cubicBezTo>
                  <a:cubicBezTo>
                    <a:pt x="1200" y="5241"/>
                    <a:pt x="1234" y="5332"/>
                    <a:pt x="1278" y="5434"/>
                  </a:cubicBezTo>
                  <a:cubicBezTo>
                    <a:pt x="1349" y="5592"/>
                    <a:pt x="1440" y="5752"/>
                    <a:pt x="1574" y="5955"/>
                  </a:cubicBezTo>
                  <a:cubicBezTo>
                    <a:pt x="1680" y="6113"/>
                    <a:pt x="1795" y="6269"/>
                    <a:pt x="1907" y="6420"/>
                  </a:cubicBezTo>
                  <a:lnTo>
                    <a:pt x="1916" y="6433"/>
                  </a:lnTo>
                  <a:cubicBezTo>
                    <a:pt x="2019" y="6572"/>
                    <a:pt x="2140" y="6708"/>
                    <a:pt x="2274" y="6835"/>
                  </a:cubicBezTo>
                  <a:cubicBezTo>
                    <a:pt x="2497" y="7042"/>
                    <a:pt x="2773" y="7228"/>
                    <a:pt x="3098" y="7381"/>
                  </a:cubicBezTo>
                  <a:cubicBezTo>
                    <a:pt x="3413" y="7532"/>
                    <a:pt x="3752" y="7642"/>
                    <a:pt x="4046" y="7735"/>
                  </a:cubicBezTo>
                  <a:cubicBezTo>
                    <a:pt x="4159" y="7770"/>
                    <a:pt x="4273" y="7805"/>
                    <a:pt x="4388" y="7840"/>
                  </a:cubicBezTo>
                  <a:cubicBezTo>
                    <a:pt x="4588" y="7901"/>
                    <a:pt x="4797" y="7963"/>
                    <a:pt x="4999" y="8032"/>
                  </a:cubicBezTo>
                  <a:cubicBezTo>
                    <a:pt x="5186" y="8094"/>
                    <a:pt x="5350" y="8157"/>
                    <a:pt x="5504" y="8224"/>
                  </a:cubicBezTo>
                  <a:cubicBezTo>
                    <a:pt x="5541" y="8241"/>
                    <a:pt x="5577" y="8259"/>
                    <a:pt x="5614" y="8277"/>
                  </a:cubicBezTo>
                  <a:cubicBezTo>
                    <a:pt x="5657" y="8297"/>
                    <a:pt x="5702" y="8318"/>
                    <a:pt x="5747" y="8337"/>
                  </a:cubicBezTo>
                  <a:cubicBezTo>
                    <a:pt x="5780" y="8352"/>
                    <a:pt x="5816" y="8366"/>
                    <a:pt x="5854" y="8379"/>
                  </a:cubicBezTo>
                  <a:cubicBezTo>
                    <a:pt x="5878" y="8403"/>
                    <a:pt x="5904" y="8425"/>
                    <a:pt x="5931" y="8448"/>
                  </a:cubicBezTo>
                  <a:cubicBezTo>
                    <a:pt x="5972" y="8480"/>
                    <a:pt x="6020" y="8507"/>
                    <a:pt x="6062" y="8529"/>
                  </a:cubicBezTo>
                  <a:cubicBezTo>
                    <a:pt x="6132" y="8568"/>
                    <a:pt x="6217" y="8600"/>
                    <a:pt x="6318" y="8625"/>
                  </a:cubicBezTo>
                  <a:cubicBezTo>
                    <a:pt x="6417" y="8652"/>
                    <a:pt x="6519" y="8670"/>
                    <a:pt x="6633" y="8683"/>
                  </a:cubicBezTo>
                  <a:cubicBezTo>
                    <a:pt x="6716" y="8692"/>
                    <a:pt x="6801" y="8697"/>
                    <a:pt x="6895" y="8699"/>
                  </a:cubicBezTo>
                  <a:cubicBezTo>
                    <a:pt x="6940" y="8700"/>
                    <a:pt x="6985" y="8700"/>
                    <a:pt x="7030" y="8700"/>
                  </a:cubicBezTo>
                  <a:cubicBezTo>
                    <a:pt x="7169" y="8700"/>
                    <a:pt x="7308" y="8696"/>
                    <a:pt x="7445" y="8691"/>
                  </a:cubicBezTo>
                  <a:cubicBezTo>
                    <a:pt x="7590" y="8684"/>
                    <a:pt x="7741" y="8670"/>
                    <a:pt x="7900" y="8644"/>
                  </a:cubicBezTo>
                  <a:cubicBezTo>
                    <a:pt x="8227" y="8595"/>
                    <a:pt x="8542" y="8505"/>
                    <a:pt x="8841" y="8382"/>
                  </a:cubicBezTo>
                  <a:cubicBezTo>
                    <a:pt x="8989" y="8321"/>
                    <a:pt x="9135" y="8248"/>
                    <a:pt x="9271" y="8165"/>
                  </a:cubicBezTo>
                  <a:cubicBezTo>
                    <a:pt x="9418" y="8075"/>
                    <a:pt x="9544" y="7981"/>
                    <a:pt x="9658" y="7880"/>
                  </a:cubicBezTo>
                  <a:cubicBezTo>
                    <a:pt x="9801" y="7751"/>
                    <a:pt x="9923" y="7608"/>
                    <a:pt x="10016" y="7461"/>
                  </a:cubicBezTo>
                  <a:cubicBezTo>
                    <a:pt x="10076" y="7362"/>
                    <a:pt x="10129" y="7255"/>
                    <a:pt x="10172" y="7143"/>
                  </a:cubicBezTo>
                  <a:cubicBezTo>
                    <a:pt x="10185" y="7148"/>
                    <a:pt x="10198" y="7153"/>
                    <a:pt x="10211" y="7158"/>
                  </a:cubicBezTo>
                  <a:cubicBezTo>
                    <a:pt x="10257" y="7172"/>
                    <a:pt x="10308" y="7181"/>
                    <a:pt x="10372" y="7188"/>
                  </a:cubicBezTo>
                  <a:lnTo>
                    <a:pt x="10377" y="7189"/>
                  </a:lnTo>
                  <a:cubicBezTo>
                    <a:pt x="10417" y="7194"/>
                    <a:pt x="10458" y="7196"/>
                    <a:pt x="10502" y="7196"/>
                  </a:cubicBezTo>
                  <a:cubicBezTo>
                    <a:pt x="10560" y="7196"/>
                    <a:pt x="10623" y="7192"/>
                    <a:pt x="10690" y="7185"/>
                  </a:cubicBezTo>
                  <a:cubicBezTo>
                    <a:pt x="10791" y="7173"/>
                    <a:pt x="10895" y="7153"/>
                    <a:pt x="11009" y="7121"/>
                  </a:cubicBezTo>
                  <a:cubicBezTo>
                    <a:pt x="11120" y="7089"/>
                    <a:pt x="11229" y="7050"/>
                    <a:pt x="11330" y="7006"/>
                  </a:cubicBezTo>
                  <a:cubicBezTo>
                    <a:pt x="11424" y="6964"/>
                    <a:pt x="11519" y="6914"/>
                    <a:pt x="11618" y="6852"/>
                  </a:cubicBezTo>
                  <a:cubicBezTo>
                    <a:pt x="11699" y="6801"/>
                    <a:pt x="11778" y="6740"/>
                    <a:pt x="11846" y="6673"/>
                  </a:cubicBezTo>
                  <a:cubicBezTo>
                    <a:pt x="12017" y="6510"/>
                    <a:pt x="12152" y="6313"/>
                    <a:pt x="12244" y="6090"/>
                  </a:cubicBezTo>
                  <a:cubicBezTo>
                    <a:pt x="12329" y="5885"/>
                    <a:pt x="12377" y="5655"/>
                    <a:pt x="12387" y="5410"/>
                  </a:cubicBezTo>
                  <a:cubicBezTo>
                    <a:pt x="12393" y="5287"/>
                    <a:pt x="12388" y="5170"/>
                    <a:pt x="12376" y="5063"/>
                  </a:cubicBezTo>
                  <a:cubicBezTo>
                    <a:pt x="12364" y="4974"/>
                    <a:pt x="12342" y="4879"/>
                    <a:pt x="12307" y="4772"/>
                  </a:cubicBezTo>
                  <a:cubicBezTo>
                    <a:pt x="12248" y="4595"/>
                    <a:pt x="12150" y="4414"/>
                    <a:pt x="12016" y="4235"/>
                  </a:cubicBezTo>
                  <a:cubicBezTo>
                    <a:pt x="11894" y="4072"/>
                    <a:pt x="11744" y="3922"/>
                    <a:pt x="11571" y="3789"/>
                  </a:cubicBezTo>
                  <a:cubicBezTo>
                    <a:pt x="11419" y="3672"/>
                    <a:pt x="11255" y="3576"/>
                    <a:pt x="11082" y="3506"/>
                  </a:cubicBezTo>
                  <a:cubicBezTo>
                    <a:pt x="10940" y="3447"/>
                    <a:pt x="10796" y="3410"/>
                    <a:pt x="10654" y="3394"/>
                  </a:cubicBezTo>
                  <a:cubicBezTo>
                    <a:pt x="10638" y="3392"/>
                    <a:pt x="10622" y="3391"/>
                    <a:pt x="10607" y="3389"/>
                  </a:cubicBezTo>
                  <a:cubicBezTo>
                    <a:pt x="10615" y="3282"/>
                    <a:pt x="10604" y="3170"/>
                    <a:pt x="10577" y="3060"/>
                  </a:cubicBezTo>
                  <a:cubicBezTo>
                    <a:pt x="10556" y="2975"/>
                    <a:pt x="10527" y="2892"/>
                    <a:pt x="10491" y="2810"/>
                  </a:cubicBezTo>
                  <a:cubicBezTo>
                    <a:pt x="10459" y="2737"/>
                    <a:pt x="10415" y="2662"/>
                    <a:pt x="10361" y="2579"/>
                  </a:cubicBezTo>
                  <a:cubicBezTo>
                    <a:pt x="10270" y="2439"/>
                    <a:pt x="10152" y="2307"/>
                    <a:pt x="10008" y="2185"/>
                  </a:cubicBezTo>
                  <a:cubicBezTo>
                    <a:pt x="9873" y="2072"/>
                    <a:pt x="9722" y="1979"/>
                    <a:pt x="9557" y="1909"/>
                  </a:cubicBezTo>
                  <a:cubicBezTo>
                    <a:pt x="9426" y="1854"/>
                    <a:pt x="9288" y="1819"/>
                    <a:pt x="9151" y="1803"/>
                  </a:cubicBezTo>
                  <a:cubicBezTo>
                    <a:pt x="9119" y="1800"/>
                    <a:pt x="9085" y="1798"/>
                    <a:pt x="9053" y="1797"/>
                  </a:cubicBezTo>
                  <a:cubicBezTo>
                    <a:pt x="9038" y="1796"/>
                    <a:pt x="9024" y="1796"/>
                    <a:pt x="9009" y="1796"/>
                  </a:cubicBezTo>
                  <a:cubicBezTo>
                    <a:pt x="8896" y="1796"/>
                    <a:pt x="8785" y="1812"/>
                    <a:pt x="8674" y="1843"/>
                  </a:cubicBezTo>
                  <a:cubicBezTo>
                    <a:pt x="8673" y="1810"/>
                    <a:pt x="8670" y="1774"/>
                    <a:pt x="8666" y="1741"/>
                  </a:cubicBezTo>
                  <a:cubicBezTo>
                    <a:pt x="8654" y="1632"/>
                    <a:pt x="8630" y="1523"/>
                    <a:pt x="8607" y="1423"/>
                  </a:cubicBezTo>
                  <a:cubicBezTo>
                    <a:pt x="8583" y="1322"/>
                    <a:pt x="8558" y="1240"/>
                    <a:pt x="8526" y="1165"/>
                  </a:cubicBezTo>
                  <a:cubicBezTo>
                    <a:pt x="8495" y="1093"/>
                    <a:pt x="8455" y="1018"/>
                    <a:pt x="8401" y="938"/>
                  </a:cubicBezTo>
                  <a:cubicBezTo>
                    <a:pt x="8316" y="809"/>
                    <a:pt x="8199" y="682"/>
                    <a:pt x="8056" y="566"/>
                  </a:cubicBezTo>
                  <a:cubicBezTo>
                    <a:pt x="7932" y="463"/>
                    <a:pt x="7790" y="374"/>
                    <a:pt x="7621" y="291"/>
                  </a:cubicBezTo>
                  <a:cubicBezTo>
                    <a:pt x="7461" y="212"/>
                    <a:pt x="7285" y="148"/>
                    <a:pt x="7085" y="97"/>
                  </a:cubicBezTo>
                  <a:cubicBezTo>
                    <a:pt x="6952" y="62"/>
                    <a:pt x="6809" y="36"/>
                    <a:pt x="6661" y="20"/>
                  </a:cubicBezTo>
                  <a:cubicBezTo>
                    <a:pt x="6581" y="12"/>
                    <a:pt x="6500" y="6"/>
                    <a:pt x="6417" y="3"/>
                  </a:cubicBezTo>
                  <a:cubicBezTo>
                    <a:pt x="6372" y="1"/>
                    <a:pt x="6328" y="0"/>
                    <a:pt x="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20"/>
            <p:cNvSpPr/>
            <p:nvPr/>
          </p:nvSpPr>
          <p:spPr>
            <a:xfrm>
              <a:off x="7387370" y="-1682451"/>
              <a:ext cx="609060" cy="337737"/>
            </a:xfrm>
            <a:custGeom>
              <a:avLst/>
              <a:gdLst/>
              <a:ahLst/>
              <a:cxnLst/>
              <a:rect l="l" t="t" r="r" b="b"/>
              <a:pathLst>
                <a:path w="6016" h="3336" extrusionOk="0">
                  <a:moveTo>
                    <a:pt x="2159" y="1"/>
                  </a:moveTo>
                  <a:cubicBezTo>
                    <a:pt x="2144" y="1"/>
                    <a:pt x="2130" y="1"/>
                    <a:pt x="2114" y="1"/>
                  </a:cubicBezTo>
                  <a:cubicBezTo>
                    <a:pt x="1975" y="6"/>
                    <a:pt x="1825" y="41"/>
                    <a:pt x="1668" y="107"/>
                  </a:cubicBezTo>
                  <a:cubicBezTo>
                    <a:pt x="1512" y="174"/>
                    <a:pt x="1365" y="265"/>
                    <a:pt x="1254" y="336"/>
                  </a:cubicBezTo>
                  <a:cubicBezTo>
                    <a:pt x="1157" y="400"/>
                    <a:pt x="1059" y="470"/>
                    <a:pt x="965" y="537"/>
                  </a:cubicBezTo>
                  <a:cubicBezTo>
                    <a:pt x="850" y="619"/>
                    <a:pt x="731" y="703"/>
                    <a:pt x="610" y="780"/>
                  </a:cubicBezTo>
                  <a:cubicBezTo>
                    <a:pt x="581" y="796"/>
                    <a:pt x="551" y="810"/>
                    <a:pt x="520" y="823"/>
                  </a:cubicBezTo>
                  <a:cubicBezTo>
                    <a:pt x="482" y="842"/>
                    <a:pt x="444" y="858"/>
                    <a:pt x="407" y="876"/>
                  </a:cubicBezTo>
                  <a:lnTo>
                    <a:pt x="388" y="884"/>
                  </a:lnTo>
                  <a:cubicBezTo>
                    <a:pt x="300" y="924"/>
                    <a:pt x="207" y="967"/>
                    <a:pt x="124" y="1026"/>
                  </a:cubicBezTo>
                  <a:cubicBezTo>
                    <a:pt x="86" y="1053"/>
                    <a:pt x="57" y="1081"/>
                    <a:pt x="36" y="1109"/>
                  </a:cubicBezTo>
                  <a:cubicBezTo>
                    <a:pt x="25" y="1124"/>
                    <a:pt x="17" y="1140"/>
                    <a:pt x="10" y="1157"/>
                  </a:cubicBezTo>
                  <a:cubicBezTo>
                    <a:pt x="1" y="1180"/>
                    <a:pt x="1" y="1202"/>
                    <a:pt x="1" y="1223"/>
                  </a:cubicBezTo>
                  <a:cubicBezTo>
                    <a:pt x="2" y="1244"/>
                    <a:pt x="12" y="1266"/>
                    <a:pt x="18" y="1284"/>
                  </a:cubicBezTo>
                  <a:cubicBezTo>
                    <a:pt x="31" y="1309"/>
                    <a:pt x="49" y="1333"/>
                    <a:pt x="63" y="1351"/>
                  </a:cubicBezTo>
                  <a:cubicBezTo>
                    <a:pt x="89" y="1381"/>
                    <a:pt x="118" y="1408"/>
                    <a:pt x="146" y="1434"/>
                  </a:cubicBezTo>
                  <a:cubicBezTo>
                    <a:pt x="156" y="1442"/>
                    <a:pt x="164" y="1450"/>
                    <a:pt x="173" y="1458"/>
                  </a:cubicBezTo>
                  <a:lnTo>
                    <a:pt x="170" y="1456"/>
                  </a:lnTo>
                  <a:lnTo>
                    <a:pt x="173" y="1460"/>
                  </a:lnTo>
                  <a:lnTo>
                    <a:pt x="177" y="1461"/>
                  </a:lnTo>
                  <a:lnTo>
                    <a:pt x="175" y="1461"/>
                  </a:lnTo>
                  <a:cubicBezTo>
                    <a:pt x="197" y="1484"/>
                    <a:pt x="223" y="1511"/>
                    <a:pt x="244" y="1541"/>
                  </a:cubicBezTo>
                  <a:lnTo>
                    <a:pt x="245" y="1544"/>
                  </a:lnTo>
                  <a:cubicBezTo>
                    <a:pt x="245" y="1551"/>
                    <a:pt x="245" y="1559"/>
                    <a:pt x="247" y="1565"/>
                  </a:cubicBezTo>
                  <a:cubicBezTo>
                    <a:pt x="249" y="1575"/>
                    <a:pt x="250" y="1583"/>
                    <a:pt x="252" y="1592"/>
                  </a:cubicBezTo>
                  <a:lnTo>
                    <a:pt x="253" y="1595"/>
                  </a:lnTo>
                  <a:cubicBezTo>
                    <a:pt x="260" y="1618"/>
                    <a:pt x="268" y="1642"/>
                    <a:pt x="277" y="1666"/>
                  </a:cubicBezTo>
                  <a:cubicBezTo>
                    <a:pt x="298" y="1714"/>
                    <a:pt x="327" y="1760"/>
                    <a:pt x="356" y="1802"/>
                  </a:cubicBezTo>
                  <a:cubicBezTo>
                    <a:pt x="413" y="1883"/>
                    <a:pt x="484" y="1957"/>
                    <a:pt x="536" y="2010"/>
                  </a:cubicBezTo>
                  <a:cubicBezTo>
                    <a:pt x="653" y="2125"/>
                    <a:pt x="787" y="2237"/>
                    <a:pt x="935" y="2342"/>
                  </a:cubicBezTo>
                  <a:cubicBezTo>
                    <a:pt x="1066" y="2435"/>
                    <a:pt x="1214" y="2524"/>
                    <a:pt x="1387" y="2614"/>
                  </a:cubicBezTo>
                  <a:cubicBezTo>
                    <a:pt x="1532" y="2692"/>
                    <a:pt x="1689" y="2763"/>
                    <a:pt x="1865" y="2831"/>
                  </a:cubicBezTo>
                  <a:cubicBezTo>
                    <a:pt x="2174" y="2951"/>
                    <a:pt x="2503" y="3047"/>
                    <a:pt x="2875" y="3127"/>
                  </a:cubicBezTo>
                  <a:cubicBezTo>
                    <a:pt x="2955" y="3145"/>
                    <a:pt x="3039" y="3161"/>
                    <a:pt x="3123" y="3175"/>
                  </a:cubicBezTo>
                  <a:cubicBezTo>
                    <a:pt x="3168" y="3183"/>
                    <a:pt x="3213" y="3191"/>
                    <a:pt x="3258" y="3197"/>
                  </a:cubicBezTo>
                  <a:cubicBezTo>
                    <a:pt x="3291" y="3202"/>
                    <a:pt x="3325" y="3209"/>
                    <a:pt x="3360" y="3215"/>
                  </a:cubicBezTo>
                  <a:cubicBezTo>
                    <a:pt x="3427" y="3226"/>
                    <a:pt x="3494" y="3239"/>
                    <a:pt x="3560" y="3252"/>
                  </a:cubicBezTo>
                  <a:cubicBezTo>
                    <a:pt x="3654" y="3269"/>
                    <a:pt x="3750" y="3289"/>
                    <a:pt x="3846" y="3303"/>
                  </a:cubicBezTo>
                  <a:cubicBezTo>
                    <a:pt x="3897" y="3311"/>
                    <a:pt x="3943" y="3317"/>
                    <a:pt x="3990" y="3322"/>
                  </a:cubicBezTo>
                  <a:cubicBezTo>
                    <a:pt x="4071" y="3330"/>
                    <a:pt x="4146" y="3335"/>
                    <a:pt x="4218" y="3335"/>
                  </a:cubicBezTo>
                  <a:cubicBezTo>
                    <a:pt x="4228" y="3335"/>
                    <a:pt x="4238" y="3335"/>
                    <a:pt x="4249" y="3335"/>
                  </a:cubicBezTo>
                  <a:cubicBezTo>
                    <a:pt x="4326" y="3333"/>
                    <a:pt x="4393" y="3329"/>
                    <a:pt x="4453" y="3317"/>
                  </a:cubicBezTo>
                  <a:cubicBezTo>
                    <a:pt x="4522" y="3308"/>
                    <a:pt x="4591" y="3289"/>
                    <a:pt x="4657" y="3263"/>
                  </a:cubicBezTo>
                  <a:cubicBezTo>
                    <a:pt x="4730" y="3234"/>
                    <a:pt x="4796" y="3194"/>
                    <a:pt x="4852" y="3157"/>
                  </a:cubicBezTo>
                  <a:cubicBezTo>
                    <a:pt x="4908" y="3122"/>
                    <a:pt x="4965" y="3078"/>
                    <a:pt x="5034" y="3020"/>
                  </a:cubicBezTo>
                  <a:cubicBezTo>
                    <a:pt x="5138" y="2930"/>
                    <a:pt x="5235" y="2830"/>
                    <a:pt x="5328" y="2732"/>
                  </a:cubicBezTo>
                  <a:lnTo>
                    <a:pt x="5355" y="2703"/>
                  </a:lnTo>
                  <a:cubicBezTo>
                    <a:pt x="5448" y="2607"/>
                    <a:pt x="5529" y="2531"/>
                    <a:pt x="5625" y="2468"/>
                  </a:cubicBezTo>
                  <a:cubicBezTo>
                    <a:pt x="5680" y="2438"/>
                    <a:pt x="5737" y="2416"/>
                    <a:pt x="5795" y="2393"/>
                  </a:cubicBezTo>
                  <a:lnTo>
                    <a:pt x="5803" y="2390"/>
                  </a:lnTo>
                  <a:cubicBezTo>
                    <a:pt x="5856" y="2369"/>
                    <a:pt x="5897" y="2350"/>
                    <a:pt x="5936" y="2329"/>
                  </a:cubicBezTo>
                  <a:cubicBezTo>
                    <a:pt x="5939" y="2329"/>
                    <a:pt x="5942" y="2329"/>
                    <a:pt x="5945" y="2328"/>
                  </a:cubicBezTo>
                  <a:cubicBezTo>
                    <a:pt x="5982" y="2323"/>
                    <a:pt x="6012" y="2289"/>
                    <a:pt x="6014" y="2256"/>
                  </a:cubicBezTo>
                  <a:cubicBezTo>
                    <a:pt x="6015" y="2221"/>
                    <a:pt x="6011" y="2193"/>
                    <a:pt x="6001" y="2166"/>
                  </a:cubicBezTo>
                  <a:cubicBezTo>
                    <a:pt x="5992" y="2141"/>
                    <a:pt x="5977" y="2115"/>
                    <a:pt x="5956" y="2089"/>
                  </a:cubicBezTo>
                  <a:cubicBezTo>
                    <a:pt x="5940" y="2070"/>
                    <a:pt x="5920" y="2051"/>
                    <a:pt x="5892" y="2030"/>
                  </a:cubicBezTo>
                  <a:cubicBezTo>
                    <a:pt x="5867" y="2011"/>
                    <a:pt x="5840" y="1997"/>
                    <a:pt x="5812" y="1982"/>
                  </a:cubicBezTo>
                  <a:lnTo>
                    <a:pt x="5806" y="1978"/>
                  </a:lnTo>
                  <a:cubicBezTo>
                    <a:pt x="5771" y="1960"/>
                    <a:pt x="5732" y="1944"/>
                    <a:pt x="5696" y="1930"/>
                  </a:cubicBezTo>
                  <a:lnTo>
                    <a:pt x="5673" y="1920"/>
                  </a:lnTo>
                  <a:cubicBezTo>
                    <a:pt x="5632" y="1902"/>
                    <a:pt x="5587" y="1882"/>
                    <a:pt x="5539" y="1854"/>
                  </a:cubicBezTo>
                  <a:cubicBezTo>
                    <a:pt x="5477" y="1819"/>
                    <a:pt x="5419" y="1778"/>
                    <a:pt x="5368" y="1730"/>
                  </a:cubicBezTo>
                  <a:cubicBezTo>
                    <a:pt x="5325" y="1687"/>
                    <a:pt x="5283" y="1635"/>
                    <a:pt x="5248" y="1579"/>
                  </a:cubicBezTo>
                  <a:cubicBezTo>
                    <a:pt x="5214" y="1523"/>
                    <a:pt x="5187" y="1464"/>
                    <a:pt x="5160" y="1407"/>
                  </a:cubicBezTo>
                  <a:lnTo>
                    <a:pt x="5157" y="1402"/>
                  </a:lnTo>
                  <a:cubicBezTo>
                    <a:pt x="5135" y="1354"/>
                    <a:pt x="5112" y="1304"/>
                    <a:pt x="5090" y="1256"/>
                  </a:cubicBezTo>
                  <a:lnTo>
                    <a:pt x="5074" y="1220"/>
                  </a:lnTo>
                  <a:cubicBezTo>
                    <a:pt x="5016" y="1095"/>
                    <a:pt x="4960" y="973"/>
                    <a:pt x="4893" y="854"/>
                  </a:cubicBezTo>
                  <a:cubicBezTo>
                    <a:pt x="4730" y="566"/>
                    <a:pt x="4548" y="393"/>
                    <a:pt x="4337" y="328"/>
                  </a:cubicBezTo>
                  <a:cubicBezTo>
                    <a:pt x="4294" y="315"/>
                    <a:pt x="4249" y="305"/>
                    <a:pt x="4204" y="300"/>
                  </a:cubicBezTo>
                  <a:cubicBezTo>
                    <a:pt x="4182" y="299"/>
                    <a:pt x="4159" y="297"/>
                    <a:pt x="4135" y="297"/>
                  </a:cubicBezTo>
                  <a:cubicBezTo>
                    <a:pt x="4130" y="297"/>
                    <a:pt x="4124" y="297"/>
                    <a:pt x="4119" y="297"/>
                  </a:cubicBezTo>
                  <a:cubicBezTo>
                    <a:pt x="4047" y="297"/>
                    <a:pt x="3974" y="307"/>
                    <a:pt x="3897" y="326"/>
                  </a:cubicBezTo>
                  <a:cubicBezTo>
                    <a:pt x="3804" y="350"/>
                    <a:pt x="3716" y="385"/>
                    <a:pt x="3644" y="417"/>
                  </a:cubicBezTo>
                  <a:lnTo>
                    <a:pt x="3616" y="430"/>
                  </a:lnTo>
                  <a:cubicBezTo>
                    <a:pt x="3550" y="460"/>
                    <a:pt x="3481" y="491"/>
                    <a:pt x="3411" y="513"/>
                  </a:cubicBezTo>
                  <a:cubicBezTo>
                    <a:pt x="3363" y="526"/>
                    <a:pt x="3318" y="534"/>
                    <a:pt x="3275" y="537"/>
                  </a:cubicBezTo>
                  <a:cubicBezTo>
                    <a:pt x="3258" y="537"/>
                    <a:pt x="3240" y="535"/>
                    <a:pt x="3224" y="534"/>
                  </a:cubicBezTo>
                  <a:cubicBezTo>
                    <a:pt x="3210" y="532"/>
                    <a:pt x="3195" y="531"/>
                    <a:pt x="3179" y="527"/>
                  </a:cubicBezTo>
                  <a:cubicBezTo>
                    <a:pt x="3149" y="518"/>
                    <a:pt x="3117" y="505"/>
                    <a:pt x="3086" y="491"/>
                  </a:cubicBezTo>
                  <a:cubicBezTo>
                    <a:pt x="3053" y="470"/>
                    <a:pt x="3021" y="446"/>
                    <a:pt x="2987" y="416"/>
                  </a:cubicBezTo>
                  <a:cubicBezTo>
                    <a:pt x="2959" y="387"/>
                    <a:pt x="2931" y="356"/>
                    <a:pt x="2904" y="326"/>
                  </a:cubicBezTo>
                  <a:cubicBezTo>
                    <a:pt x="2882" y="299"/>
                    <a:pt x="2858" y="273"/>
                    <a:pt x="2834" y="248"/>
                  </a:cubicBezTo>
                  <a:cubicBezTo>
                    <a:pt x="2800" y="214"/>
                    <a:pt x="2770" y="187"/>
                    <a:pt x="2740" y="163"/>
                  </a:cubicBezTo>
                  <a:cubicBezTo>
                    <a:pt x="2704" y="136"/>
                    <a:pt x="2664" y="113"/>
                    <a:pt x="2618" y="94"/>
                  </a:cubicBezTo>
                  <a:cubicBezTo>
                    <a:pt x="2541" y="62"/>
                    <a:pt x="2455" y="37"/>
                    <a:pt x="2359" y="17"/>
                  </a:cubicBezTo>
                  <a:cubicBezTo>
                    <a:pt x="2337" y="14"/>
                    <a:pt x="2313" y="9"/>
                    <a:pt x="2287" y="8"/>
                  </a:cubicBezTo>
                  <a:lnTo>
                    <a:pt x="2289" y="8"/>
                  </a:lnTo>
                  <a:cubicBezTo>
                    <a:pt x="2248" y="3"/>
                    <a:pt x="2205" y="1"/>
                    <a:pt x="2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20"/>
            <p:cNvSpPr/>
            <p:nvPr/>
          </p:nvSpPr>
          <p:spPr>
            <a:xfrm>
              <a:off x="7118885" y="-1528976"/>
              <a:ext cx="782079" cy="456896"/>
            </a:xfrm>
            <a:custGeom>
              <a:avLst/>
              <a:gdLst/>
              <a:ahLst/>
              <a:cxnLst/>
              <a:rect l="l" t="t" r="r" b="b"/>
              <a:pathLst>
                <a:path w="7725" h="4513" extrusionOk="0">
                  <a:moveTo>
                    <a:pt x="4137" y="0"/>
                  </a:moveTo>
                  <a:cubicBezTo>
                    <a:pt x="4103" y="0"/>
                    <a:pt x="4067" y="0"/>
                    <a:pt x="4031" y="1"/>
                  </a:cubicBezTo>
                  <a:cubicBezTo>
                    <a:pt x="3830" y="6"/>
                    <a:pt x="3622" y="23"/>
                    <a:pt x="3412" y="52"/>
                  </a:cubicBezTo>
                  <a:cubicBezTo>
                    <a:pt x="3235" y="76"/>
                    <a:pt x="3049" y="108"/>
                    <a:pt x="2846" y="151"/>
                  </a:cubicBezTo>
                  <a:cubicBezTo>
                    <a:pt x="2674" y="188"/>
                    <a:pt x="2515" y="225"/>
                    <a:pt x="2362" y="265"/>
                  </a:cubicBezTo>
                  <a:cubicBezTo>
                    <a:pt x="1977" y="366"/>
                    <a:pt x="1647" y="482"/>
                    <a:pt x="1353" y="618"/>
                  </a:cubicBezTo>
                  <a:cubicBezTo>
                    <a:pt x="1184" y="697"/>
                    <a:pt x="1022" y="784"/>
                    <a:pt x="873" y="882"/>
                  </a:cubicBezTo>
                  <a:cubicBezTo>
                    <a:pt x="723" y="980"/>
                    <a:pt x="589" y="1090"/>
                    <a:pt x="474" y="1207"/>
                  </a:cubicBezTo>
                  <a:cubicBezTo>
                    <a:pt x="408" y="1274"/>
                    <a:pt x="352" y="1338"/>
                    <a:pt x="303" y="1403"/>
                  </a:cubicBezTo>
                  <a:cubicBezTo>
                    <a:pt x="255" y="1469"/>
                    <a:pt x="210" y="1541"/>
                    <a:pt x="165" y="1624"/>
                  </a:cubicBezTo>
                  <a:cubicBezTo>
                    <a:pt x="87" y="1773"/>
                    <a:pt x="36" y="1937"/>
                    <a:pt x="13" y="2116"/>
                  </a:cubicBezTo>
                  <a:cubicBezTo>
                    <a:pt x="4" y="2199"/>
                    <a:pt x="0" y="2292"/>
                    <a:pt x="7" y="2399"/>
                  </a:cubicBezTo>
                  <a:cubicBezTo>
                    <a:pt x="12" y="2489"/>
                    <a:pt x="24" y="2585"/>
                    <a:pt x="47" y="2682"/>
                  </a:cubicBezTo>
                  <a:cubicBezTo>
                    <a:pt x="88" y="2865"/>
                    <a:pt x="160" y="3040"/>
                    <a:pt x="258" y="3203"/>
                  </a:cubicBezTo>
                  <a:cubicBezTo>
                    <a:pt x="442" y="3509"/>
                    <a:pt x="712" y="3773"/>
                    <a:pt x="1060" y="3988"/>
                  </a:cubicBezTo>
                  <a:cubicBezTo>
                    <a:pt x="1382" y="4185"/>
                    <a:pt x="1740" y="4327"/>
                    <a:pt x="2127" y="4411"/>
                  </a:cubicBezTo>
                  <a:cubicBezTo>
                    <a:pt x="2253" y="4439"/>
                    <a:pt x="2391" y="4460"/>
                    <a:pt x="2547" y="4478"/>
                  </a:cubicBezTo>
                  <a:cubicBezTo>
                    <a:pt x="2610" y="4484"/>
                    <a:pt x="2675" y="4490"/>
                    <a:pt x="2749" y="4497"/>
                  </a:cubicBezTo>
                  <a:cubicBezTo>
                    <a:pt x="2887" y="4507"/>
                    <a:pt x="3029" y="4513"/>
                    <a:pt x="3173" y="4513"/>
                  </a:cubicBezTo>
                  <a:cubicBezTo>
                    <a:pt x="3258" y="4513"/>
                    <a:pt x="3344" y="4511"/>
                    <a:pt x="3430" y="4506"/>
                  </a:cubicBezTo>
                  <a:cubicBezTo>
                    <a:pt x="3887" y="4484"/>
                    <a:pt x="4324" y="4396"/>
                    <a:pt x="4730" y="4243"/>
                  </a:cubicBezTo>
                  <a:cubicBezTo>
                    <a:pt x="5147" y="4084"/>
                    <a:pt x="5542" y="3843"/>
                    <a:pt x="5871" y="3541"/>
                  </a:cubicBezTo>
                  <a:cubicBezTo>
                    <a:pt x="6045" y="3383"/>
                    <a:pt x="6212" y="3205"/>
                    <a:pt x="6365" y="3016"/>
                  </a:cubicBezTo>
                  <a:cubicBezTo>
                    <a:pt x="6511" y="2839"/>
                    <a:pt x="6645" y="2645"/>
                    <a:pt x="6763" y="2442"/>
                  </a:cubicBezTo>
                  <a:cubicBezTo>
                    <a:pt x="6878" y="2247"/>
                    <a:pt x="6979" y="2038"/>
                    <a:pt x="7075" y="1805"/>
                  </a:cubicBezTo>
                  <a:cubicBezTo>
                    <a:pt x="7088" y="1769"/>
                    <a:pt x="7102" y="1736"/>
                    <a:pt x="7117" y="1701"/>
                  </a:cubicBezTo>
                  <a:cubicBezTo>
                    <a:pt x="7185" y="1530"/>
                    <a:pt x="7256" y="1350"/>
                    <a:pt x="7347" y="1186"/>
                  </a:cubicBezTo>
                  <a:cubicBezTo>
                    <a:pt x="7380" y="1127"/>
                    <a:pt x="7414" y="1074"/>
                    <a:pt x="7449" y="1023"/>
                  </a:cubicBezTo>
                  <a:cubicBezTo>
                    <a:pt x="7484" y="975"/>
                    <a:pt x="7523" y="928"/>
                    <a:pt x="7571" y="877"/>
                  </a:cubicBezTo>
                  <a:cubicBezTo>
                    <a:pt x="7587" y="861"/>
                    <a:pt x="7604" y="845"/>
                    <a:pt x="7622" y="828"/>
                  </a:cubicBezTo>
                  <a:lnTo>
                    <a:pt x="7628" y="823"/>
                  </a:lnTo>
                  <a:cubicBezTo>
                    <a:pt x="7646" y="807"/>
                    <a:pt x="7665" y="791"/>
                    <a:pt x="7686" y="776"/>
                  </a:cubicBezTo>
                  <a:cubicBezTo>
                    <a:pt x="7713" y="756"/>
                    <a:pt x="7724" y="713"/>
                    <a:pt x="7710" y="677"/>
                  </a:cubicBezTo>
                  <a:cubicBezTo>
                    <a:pt x="7697" y="652"/>
                    <a:pt x="7671" y="633"/>
                    <a:pt x="7641" y="629"/>
                  </a:cubicBezTo>
                  <a:lnTo>
                    <a:pt x="7620" y="629"/>
                  </a:lnTo>
                  <a:cubicBezTo>
                    <a:pt x="7614" y="626"/>
                    <a:pt x="7609" y="623"/>
                    <a:pt x="7603" y="620"/>
                  </a:cubicBezTo>
                  <a:lnTo>
                    <a:pt x="7595" y="617"/>
                  </a:lnTo>
                  <a:cubicBezTo>
                    <a:pt x="7587" y="613"/>
                    <a:pt x="7579" y="609"/>
                    <a:pt x="7571" y="607"/>
                  </a:cubicBezTo>
                  <a:cubicBezTo>
                    <a:pt x="7560" y="602"/>
                    <a:pt x="7552" y="599"/>
                    <a:pt x="7544" y="596"/>
                  </a:cubicBezTo>
                  <a:lnTo>
                    <a:pt x="7529" y="589"/>
                  </a:lnTo>
                  <a:cubicBezTo>
                    <a:pt x="7520" y="585"/>
                    <a:pt x="7512" y="580"/>
                    <a:pt x="7502" y="577"/>
                  </a:cubicBezTo>
                  <a:cubicBezTo>
                    <a:pt x="7470" y="562"/>
                    <a:pt x="7436" y="549"/>
                    <a:pt x="7408" y="538"/>
                  </a:cubicBezTo>
                  <a:cubicBezTo>
                    <a:pt x="7345" y="516"/>
                    <a:pt x="7277" y="494"/>
                    <a:pt x="7205" y="474"/>
                  </a:cubicBezTo>
                  <a:cubicBezTo>
                    <a:pt x="7050" y="431"/>
                    <a:pt x="6891" y="401"/>
                    <a:pt x="6733" y="382"/>
                  </a:cubicBezTo>
                  <a:cubicBezTo>
                    <a:pt x="6722" y="382"/>
                    <a:pt x="6711" y="380"/>
                    <a:pt x="6699" y="378"/>
                  </a:cubicBezTo>
                  <a:cubicBezTo>
                    <a:pt x="6587" y="366"/>
                    <a:pt x="6475" y="360"/>
                    <a:pt x="6366" y="360"/>
                  </a:cubicBezTo>
                  <a:cubicBezTo>
                    <a:pt x="6324" y="360"/>
                    <a:pt x="6282" y="361"/>
                    <a:pt x="6241" y="362"/>
                  </a:cubicBezTo>
                  <a:cubicBezTo>
                    <a:pt x="6069" y="370"/>
                    <a:pt x="5919" y="396"/>
                    <a:pt x="5782" y="438"/>
                  </a:cubicBezTo>
                  <a:cubicBezTo>
                    <a:pt x="5732" y="452"/>
                    <a:pt x="5684" y="470"/>
                    <a:pt x="5639" y="489"/>
                  </a:cubicBezTo>
                  <a:cubicBezTo>
                    <a:pt x="5575" y="425"/>
                    <a:pt x="5507" y="367"/>
                    <a:pt x="5435" y="318"/>
                  </a:cubicBezTo>
                  <a:cubicBezTo>
                    <a:pt x="5363" y="270"/>
                    <a:pt x="5281" y="223"/>
                    <a:pt x="5192" y="185"/>
                  </a:cubicBezTo>
                  <a:cubicBezTo>
                    <a:pt x="5035" y="115"/>
                    <a:pt x="4853" y="65"/>
                    <a:pt x="4635" y="33"/>
                  </a:cubicBezTo>
                  <a:cubicBezTo>
                    <a:pt x="4602" y="28"/>
                    <a:pt x="4568" y="23"/>
                    <a:pt x="4535" y="20"/>
                  </a:cubicBezTo>
                  <a:lnTo>
                    <a:pt x="4535" y="19"/>
                  </a:lnTo>
                  <a:cubicBezTo>
                    <a:pt x="4413" y="6"/>
                    <a:pt x="4283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20"/>
            <p:cNvSpPr/>
            <p:nvPr/>
          </p:nvSpPr>
          <p:spPr>
            <a:xfrm>
              <a:off x="7564133" y="-1597615"/>
              <a:ext cx="263629" cy="91015"/>
            </a:xfrm>
            <a:custGeom>
              <a:avLst/>
              <a:gdLst/>
              <a:ahLst/>
              <a:cxnLst/>
              <a:rect l="l" t="t" r="r" b="b"/>
              <a:pathLst>
                <a:path w="2604" h="899" extrusionOk="0">
                  <a:moveTo>
                    <a:pt x="166" y="0"/>
                  </a:moveTo>
                  <a:cubicBezTo>
                    <a:pt x="124" y="0"/>
                    <a:pt x="86" y="7"/>
                    <a:pt x="50" y="20"/>
                  </a:cubicBezTo>
                  <a:cubicBezTo>
                    <a:pt x="49" y="22"/>
                    <a:pt x="47" y="22"/>
                    <a:pt x="45" y="24"/>
                  </a:cubicBezTo>
                  <a:cubicBezTo>
                    <a:pt x="31" y="25"/>
                    <a:pt x="20" y="33"/>
                    <a:pt x="12" y="43"/>
                  </a:cubicBezTo>
                  <a:cubicBezTo>
                    <a:pt x="2" y="56"/>
                    <a:pt x="1" y="70"/>
                    <a:pt x="2" y="83"/>
                  </a:cubicBezTo>
                  <a:cubicBezTo>
                    <a:pt x="7" y="151"/>
                    <a:pt x="21" y="214"/>
                    <a:pt x="45" y="271"/>
                  </a:cubicBezTo>
                  <a:cubicBezTo>
                    <a:pt x="58" y="297"/>
                    <a:pt x="73" y="323"/>
                    <a:pt x="95" y="355"/>
                  </a:cubicBezTo>
                  <a:cubicBezTo>
                    <a:pt x="116" y="383"/>
                    <a:pt x="141" y="409"/>
                    <a:pt x="161" y="426"/>
                  </a:cubicBezTo>
                  <a:cubicBezTo>
                    <a:pt x="185" y="447"/>
                    <a:pt x="210" y="463"/>
                    <a:pt x="244" y="481"/>
                  </a:cubicBezTo>
                  <a:cubicBezTo>
                    <a:pt x="272" y="497"/>
                    <a:pt x="304" y="505"/>
                    <a:pt x="338" y="513"/>
                  </a:cubicBezTo>
                  <a:cubicBezTo>
                    <a:pt x="351" y="516"/>
                    <a:pt x="364" y="519"/>
                    <a:pt x="378" y="521"/>
                  </a:cubicBezTo>
                  <a:cubicBezTo>
                    <a:pt x="396" y="522"/>
                    <a:pt x="416" y="522"/>
                    <a:pt x="439" y="522"/>
                  </a:cubicBezTo>
                  <a:cubicBezTo>
                    <a:pt x="453" y="522"/>
                    <a:pt x="468" y="521"/>
                    <a:pt x="482" y="518"/>
                  </a:cubicBezTo>
                  <a:lnTo>
                    <a:pt x="484" y="521"/>
                  </a:lnTo>
                  <a:lnTo>
                    <a:pt x="487" y="526"/>
                  </a:lnTo>
                  <a:cubicBezTo>
                    <a:pt x="498" y="543"/>
                    <a:pt x="514" y="558"/>
                    <a:pt x="528" y="570"/>
                  </a:cubicBezTo>
                  <a:cubicBezTo>
                    <a:pt x="546" y="588"/>
                    <a:pt x="567" y="599"/>
                    <a:pt x="586" y="610"/>
                  </a:cubicBezTo>
                  <a:cubicBezTo>
                    <a:pt x="621" y="631"/>
                    <a:pt x="664" y="644"/>
                    <a:pt x="709" y="649"/>
                  </a:cubicBezTo>
                  <a:cubicBezTo>
                    <a:pt x="717" y="649"/>
                    <a:pt x="725" y="650"/>
                    <a:pt x="734" y="650"/>
                  </a:cubicBezTo>
                  <a:cubicBezTo>
                    <a:pt x="745" y="650"/>
                    <a:pt x="758" y="649"/>
                    <a:pt x="770" y="647"/>
                  </a:cubicBezTo>
                  <a:cubicBezTo>
                    <a:pt x="803" y="724"/>
                    <a:pt x="872" y="788"/>
                    <a:pt x="957" y="823"/>
                  </a:cubicBezTo>
                  <a:cubicBezTo>
                    <a:pt x="981" y="833"/>
                    <a:pt x="1008" y="839"/>
                    <a:pt x="1038" y="842"/>
                  </a:cubicBezTo>
                  <a:lnTo>
                    <a:pt x="1042" y="844"/>
                  </a:lnTo>
                  <a:cubicBezTo>
                    <a:pt x="1048" y="844"/>
                    <a:pt x="1055" y="844"/>
                    <a:pt x="1062" y="844"/>
                  </a:cubicBezTo>
                  <a:cubicBezTo>
                    <a:pt x="1083" y="844"/>
                    <a:pt x="1104" y="843"/>
                    <a:pt x="1125" y="839"/>
                  </a:cubicBezTo>
                  <a:cubicBezTo>
                    <a:pt x="1142" y="834"/>
                    <a:pt x="1160" y="828"/>
                    <a:pt x="1179" y="820"/>
                  </a:cubicBezTo>
                  <a:cubicBezTo>
                    <a:pt x="1182" y="825"/>
                    <a:pt x="1185" y="829"/>
                    <a:pt x="1190" y="834"/>
                  </a:cubicBezTo>
                  <a:cubicBezTo>
                    <a:pt x="1208" y="853"/>
                    <a:pt x="1230" y="868"/>
                    <a:pt x="1256" y="881"/>
                  </a:cubicBezTo>
                  <a:cubicBezTo>
                    <a:pt x="1273" y="889"/>
                    <a:pt x="1297" y="895"/>
                    <a:pt x="1324" y="898"/>
                  </a:cubicBezTo>
                  <a:cubicBezTo>
                    <a:pt x="1331" y="898"/>
                    <a:pt x="1338" y="899"/>
                    <a:pt x="1345" y="899"/>
                  </a:cubicBezTo>
                  <a:cubicBezTo>
                    <a:pt x="1366" y="899"/>
                    <a:pt x="1388" y="897"/>
                    <a:pt x="1411" y="892"/>
                  </a:cubicBezTo>
                  <a:cubicBezTo>
                    <a:pt x="1460" y="882"/>
                    <a:pt x="1513" y="858"/>
                    <a:pt x="1563" y="823"/>
                  </a:cubicBezTo>
                  <a:cubicBezTo>
                    <a:pt x="1574" y="829"/>
                    <a:pt x="1587" y="836"/>
                    <a:pt x="1599" y="841"/>
                  </a:cubicBezTo>
                  <a:cubicBezTo>
                    <a:pt x="1617" y="849"/>
                    <a:pt x="1639" y="853"/>
                    <a:pt x="1667" y="858"/>
                  </a:cubicBezTo>
                  <a:lnTo>
                    <a:pt x="1671" y="858"/>
                  </a:lnTo>
                  <a:cubicBezTo>
                    <a:pt x="1679" y="859"/>
                    <a:pt x="1688" y="860"/>
                    <a:pt x="1696" y="860"/>
                  </a:cubicBezTo>
                  <a:cubicBezTo>
                    <a:pt x="1725" y="860"/>
                    <a:pt x="1757" y="853"/>
                    <a:pt x="1795" y="841"/>
                  </a:cubicBezTo>
                  <a:cubicBezTo>
                    <a:pt x="1835" y="826"/>
                    <a:pt x="1873" y="801"/>
                    <a:pt x="1905" y="778"/>
                  </a:cubicBezTo>
                  <a:cubicBezTo>
                    <a:pt x="1924" y="764"/>
                    <a:pt x="1945" y="748"/>
                    <a:pt x="1964" y="730"/>
                  </a:cubicBezTo>
                  <a:cubicBezTo>
                    <a:pt x="2031" y="778"/>
                    <a:pt x="2094" y="804"/>
                    <a:pt x="2156" y="810"/>
                  </a:cubicBezTo>
                  <a:cubicBezTo>
                    <a:pt x="2164" y="812"/>
                    <a:pt x="2173" y="812"/>
                    <a:pt x="2183" y="812"/>
                  </a:cubicBezTo>
                  <a:cubicBezTo>
                    <a:pt x="2186" y="812"/>
                    <a:pt x="2189" y="812"/>
                    <a:pt x="2193" y="812"/>
                  </a:cubicBezTo>
                  <a:cubicBezTo>
                    <a:pt x="2240" y="812"/>
                    <a:pt x="2285" y="801"/>
                    <a:pt x="2327" y="781"/>
                  </a:cubicBezTo>
                  <a:cubicBezTo>
                    <a:pt x="2333" y="785"/>
                    <a:pt x="2338" y="786"/>
                    <a:pt x="2345" y="786"/>
                  </a:cubicBezTo>
                  <a:cubicBezTo>
                    <a:pt x="2347" y="786"/>
                    <a:pt x="2349" y="787"/>
                    <a:pt x="2351" y="787"/>
                  </a:cubicBezTo>
                  <a:cubicBezTo>
                    <a:pt x="2363" y="787"/>
                    <a:pt x="2373" y="783"/>
                    <a:pt x="2386" y="773"/>
                  </a:cubicBezTo>
                  <a:cubicBezTo>
                    <a:pt x="2418" y="753"/>
                    <a:pt x="2455" y="727"/>
                    <a:pt x="2488" y="695"/>
                  </a:cubicBezTo>
                  <a:cubicBezTo>
                    <a:pt x="2522" y="665"/>
                    <a:pt x="2560" y="625"/>
                    <a:pt x="2575" y="577"/>
                  </a:cubicBezTo>
                  <a:cubicBezTo>
                    <a:pt x="2578" y="567"/>
                    <a:pt x="2578" y="559"/>
                    <a:pt x="2578" y="551"/>
                  </a:cubicBezTo>
                  <a:cubicBezTo>
                    <a:pt x="2583" y="548"/>
                    <a:pt x="2588" y="543"/>
                    <a:pt x="2591" y="538"/>
                  </a:cubicBezTo>
                  <a:cubicBezTo>
                    <a:pt x="2604" y="522"/>
                    <a:pt x="2604" y="497"/>
                    <a:pt x="2591" y="481"/>
                  </a:cubicBezTo>
                  <a:cubicBezTo>
                    <a:pt x="2536" y="423"/>
                    <a:pt x="2452" y="385"/>
                    <a:pt x="2346" y="374"/>
                  </a:cubicBezTo>
                  <a:lnTo>
                    <a:pt x="2341" y="374"/>
                  </a:lnTo>
                  <a:cubicBezTo>
                    <a:pt x="2323" y="372"/>
                    <a:pt x="2304" y="371"/>
                    <a:pt x="2284" y="371"/>
                  </a:cubicBezTo>
                  <a:cubicBezTo>
                    <a:pt x="2225" y="371"/>
                    <a:pt x="2161" y="380"/>
                    <a:pt x="2082" y="399"/>
                  </a:cubicBezTo>
                  <a:cubicBezTo>
                    <a:pt x="2054" y="406"/>
                    <a:pt x="2025" y="414"/>
                    <a:pt x="1996" y="420"/>
                  </a:cubicBezTo>
                  <a:cubicBezTo>
                    <a:pt x="1940" y="436"/>
                    <a:pt x="1882" y="450"/>
                    <a:pt x="1825" y="462"/>
                  </a:cubicBezTo>
                  <a:cubicBezTo>
                    <a:pt x="1747" y="476"/>
                    <a:pt x="1663" y="486"/>
                    <a:pt x="1579" y="489"/>
                  </a:cubicBezTo>
                  <a:cubicBezTo>
                    <a:pt x="1568" y="489"/>
                    <a:pt x="1557" y="489"/>
                    <a:pt x="1546" y="489"/>
                  </a:cubicBezTo>
                  <a:cubicBezTo>
                    <a:pt x="1492" y="489"/>
                    <a:pt x="1439" y="486"/>
                    <a:pt x="1387" y="481"/>
                  </a:cubicBezTo>
                  <a:cubicBezTo>
                    <a:pt x="1324" y="473"/>
                    <a:pt x="1261" y="462"/>
                    <a:pt x="1198" y="447"/>
                  </a:cubicBezTo>
                  <a:cubicBezTo>
                    <a:pt x="1081" y="417"/>
                    <a:pt x="971" y="374"/>
                    <a:pt x="869" y="318"/>
                  </a:cubicBezTo>
                  <a:cubicBezTo>
                    <a:pt x="829" y="295"/>
                    <a:pt x="789" y="270"/>
                    <a:pt x="751" y="246"/>
                  </a:cubicBezTo>
                  <a:cubicBezTo>
                    <a:pt x="733" y="235"/>
                    <a:pt x="714" y="225"/>
                    <a:pt x="696" y="214"/>
                  </a:cubicBezTo>
                  <a:cubicBezTo>
                    <a:pt x="637" y="177"/>
                    <a:pt x="559" y="131"/>
                    <a:pt x="476" y="91"/>
                  </a:cubicBezTo>
                  <a:cubicBezTo>
                    <a:pt x="397" y="51"/>
                    <a:pt x="325" y="25"/>
                    <a:pt x="257" y="11"/>
                  </a:cubicBezTo>
                  <a:cubicBezTo>
                    <a:pt x="241" y="6"/>
                    <a:pt x="225" y="4"/>
                    <a:pt x="209" y="3"/>
                  </a:cubicBezTo>
                  <a:cubicBezTo>
                    <a:pt x="194" y="1"/>
                    <a:pt x="18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20"/>
            <p:cNvSpPr/>
            <p:nvPr/>
          </p:nvSpPr>
          <p:spPr>
            <a:xfrm>
              <a:off x="7078086" y="-1997601"/>
              <a:ext cx="1270764" cy="929181"/>
            </a:xfrm>
            <a:custGeom>
              <a:avLst/>
              <a:gdLst/>
              <a:ahLst/>
              <a:cxnLst/>
              <a:rect l="l" t="t" r="r" b="b"/>
              <a:pathLst>
                <a:path w="12552" h="9178" extrusionOk="0">
                  <a:moveTo>
                    <a:pt x="4917" y="4025"/>
                  </a:moveTo>
                  <a:cubicBezTo>
                    <a:pt x="4941" y="4025"/>
                    <a:pt x="4965" y="4027"/>
                    <a:pt x="4990" y="4031"/>
                  </a:cubicBezTo>
                  <a:cubicBezTo>
                    <a:pt x="5027" y="4034"/>
                    <a:pt x="5064" y="4040"/>
                    <a:pt x="5101" y="4048"/>
                  </a:cubicBezTo>
                  <a:cubicBezTo>
                    <a:pt x="5141" y="4059"/>
                    <a:pt x="5182" y="4074"/>
                    <a:pt x="5224" y="4090"/>
                  </a:cubicBezTo>
                  <a:cubicBezTo>
                    <a:pt x="5219" y="4131"/>
                    <a:pt x="5221" y="4178"/>
                    <a:pt x="5225" y="4229"/>
                  </a:cubicBezTo>
                  <a:cubicBezTo>
                    <a:pt x="5232" y="4293"/>
                    <a:pt x="5248" y="4355"/>
                    <a:pt x="5272" y="4414"/>
                  </a:cubicBezTo>
                  <a:lnTo>
                    <a:pt x="5259" y="4414"/>
                  </a:lnTo>
                  <a:lnTo>
                    <a:pt x="5248" y="4416"/>
                  </a:lnTo>
                  <a:cubicBezTo>
                    <a:pt x="5243" y="4417"/>
                    <a:pt x="5237" y="4417"/>
                    <a:pt x="5232" y="4419"/>
                  </a:cubicBezTo>
                  <a:cubicBezTo>
                    <a:pt x="5214" y="4419"/>
                    <a:pt x="5197" y="4419"/>
                    <a:pt x="5179" y="4417"/>
                  </a:cubicBezTo>
                  <a:cubicBezTo>
                    <a:pt x="5174" y="4417"/>
                    <a:pt x="5171" y="4416"/>
                    <a:pt x="5166" y="4416"/>
                  </a:cubicBezTo>
                  <a:cubicBezTo>
                    <a:pt x="5142" y="4411"/>
                    <a:pt x="5118" y="4403"/>
                    <a:pt x="5094" y="4392"/>
                  </a:cubicBezTo>
                  <a:cubicBezTo>
                    <a:pt x="5065" y="4377"/>
                    <a:pt x="5037" y="4360"/>
                    <a:pt x="5010" y="4337"/>
                  </a:cubicBezTo>
                  <a:cubicBezTo>
                    <a:pt x="4979" y="4312"/>
                    <a:pt x="4952" y="4282"/>
                    <a:pt x="4926" y="4246"/>
                  </a:cubicBezTo>
                  <a:cubicBezTo>
                    <a:pt x="4902" y="4213"/>
                    <a:pt x="4883" y="4176"/>
                    <a:pt x="4867" y="4138"/>
                  </a:cubicBezTo>
                  <a:cubicBezTo>
                    <a:pt x="4856" y="4106"/>
                    <a:pt x="4848" y="4075"/>
                    <a:pt x="4845" y="4043"/>
                  </a:cubicBezTo>
                  <a:lnTo>
                    <a:pt x="4845" y="4029"/>
                  </a:lnTo>
                  <a:cubicBezTo>
                    <a:pt x="4859" y="4027"/>
                    <a:pt x="4875" y="4026"/>
                    <a:pt x="4893" y="4026"/>
                  </a:cubicBezTo>
                  <a:cubicBezTo>
                    <a:pt x="4901" y="4025"/>
                    <a:pt x="4909" y="4025"/>
                    <a:pt x="4917" y="4025"/>
                  </a:cubicBezTo>
                  <a:close/>
                  <a:moveTo>
                    <a:pt x="5285" y="4115"/>
                  </a:moveTo>
                  <a:cubicBezTo>
                    <a:pt x="5318" y="4131"/>
                    <a:pt x="5353" y="4149"/>
                    <a:pt x="5388" y="4168"/>
                  </a:cubicBezTo>
                  <a:cubicBezTo>
                    <a:pt x="5443" y="4198"/>
                    <a:pt x="5497" y="4234"/>
                    <a:pt x="5548" y="4266"/>
                  </a:cubicBezTo>
                  <a:lnTo>
                    <a:pt x="5595" y="4296"/>
                  </a:lnTo>
                  <a:cubicBezTo>
                    <a:pt x="5582" y="4368"/>
                    <a:pt x="5579" y="4427"/>
                    <a:pt x="5582" y="4481"/>
                  </a:cubicBezTo>
                  <a:cubicBezTo>
                    <a:pt x="5584" y="4507"/>
                    <a:pt x="5587" y="4529"/>
                    <a:pt x="5590" y="4552"/>
                  </a:cubicBezTo>
                  <a:lnTo>
                    <a:pt x="5580" y="4552"/>
                  </a:lnTo>
                  <a:lnTo>
                    <a:pt x="5569" y="4553"/>
                  </a:lnTo>
                  <a:cubicBezTo>
                    <a:pt x="5561" y="4554"/>
                    <a:pt x="5553" y="4554"/>
                    <a:pt x="5546" y="4554"/>
                  </a:cubicBezTo>
                  <a:cubicBezTo>
                    <a:pt x="5535" y="4554"/>
                    <a:pt x="5525" y="4554"/>
                    <a:pt x="5515" y="4552"/>
                  </a:cubicBezTo>
                  <a:lnTo>
                    <a:pt x="5505" y="4552"/>
                  </a:lnTo>
                  <a:cubicBezTo>
                    <a:pt x="5488" y="4549"/>
                    <a:pt x="5473" y="4542"/>
                    <a:pt x="5459" y="4536"/>
                  </a:cubicBezTo>
                  <a:cubicBezTo>
                    <a:pt x="5443" y="4528"/>
                    <a:pt x="5428" y="4520"/>
                    <a:pt x="5414" y="4509"/>
                  </a:cubicBezTo>
                  <a:cubicBezTo>
                    <a:pt x="5398" y="4494"/>
                    <a:pt x="5384" y="4477"/>
                    <a:pt x="5369" y="4459"/>
                  </a:cubicBezTo>
                  <a:cubicBezTo>
                    <a:pt x="5352" y="4432"/>
                    <a:pt x="5337" y="4403"/>
                    <a:pt x="5323" y="4369"/>
                  </a:cubicBezTo>
                  <a:cubicBezTo>
                    <a:pt x="5305" y="4318"/>
                    <a:pt x="5293" y="4262"/>
                    <a:pt x="5286" y="4203"/>
                  </a:cubicBezTo>
                  <a:cubicBezTo>
                    <a:pt x="5285" y="4171"/>
                    <a:pt x="5283" y="4142"/>
                    <a:pt x="5285" y="4115"/>
                  </a:cubicBezTo>
                  <a:close/>
                  <a:moveTo>
                    <a:pt x="7022" y="4368"/>
                  </a:moveTo>
                  <a:cubicBezTo>
                    <a:pt x="7051" y="4368"/>
                    <a:pt x="7080" y="4369"/>
                    <a:pt x="7106" y="4373"/>
                  </a:cubicBezTo>
                  <a:cubicBezTo>
                    <a:pt x="7130" y="4374"/>
                    <a:pt x="7154" y="4379"/>
                    <a:pt x="7178" y="4384"/>
                  </a:cubicBezTo>
                  <a:cubicBezTo>
                    <a:pt x="7222" y="4397"/>
                    <a:pt x="7267" y="4414"/>
                    <a:pt x="7309" y="4437"/>
                  </a:cubicBezTo>
                  <a:cubicBezTo>
                    <a:pt x="7331" y="4449"/>
                    <a:pt x="7353" y="4464"/>
                    <a:pt x="7376" y="4480"/>
                  </a:cubicBezTo>
                  <a:cubicBezTo>
                    <a:pt x="7373" y="4486"/>
                    <a:pt x="7369" y="4493"/>
                    <a:pt x="7366" y="4499"/>
                  </a:cubicBezTo>
                  <a:cubicBezTo>
                    <a:pt x="7352" y="4531"/>
                    <a:pt x="7334" y="4557"/>
                    <a:pt x="7317" y="4581"/>
                  </a:cubicBezTo>
                  <a:cubicBezTo>
                    <a:pt x="7299" y="4600"/>
                    <a:pt x="7278" y="4617"/>
                    <a:pt x="7256" y="4635"/>
                  </a:cubicBezTo>
                  <a:cubicBezTo>
                    <a:pt x="7230" y="4652"/>
                    <a:pt x="7200" y="4668"/>
                    <a:pt x="7170" y="4680"/>
                  </a:cubicBezTo>
                  <a:cubicBezTo>
                    <a:pt x="7131" y="4694"/>
                    <a:pt x="7096" y="4702"/>
                    <a:pt x="7061" y="4705"/>
                  </a:cubicBezTo>
                  <a:cubicBezTo>
                    <a:pt x="7050" y="4706"/>
                    <a:pt x="7040" y="4706"/>
                    <a:pt x="7029" y="4706"/>
                  </a:cubicBezTo>
                  <a:cubicBezTo>
                    <a:pt x="7014" y="4706"/>
                    <a:pt x="6999" y="4705"/>
                    <a:pt x="6984" y="4704"/>
                  </a:cubicBezTo>
                  <a:cubicBezTo>
                    <a:pt x="6976" y="4704"/>
                    <a:pt x="6970" y="4702"/>
                    <a:pt x="6962" y="4700"/>
                  </a:cubicBezTo>
                  <a:cubicBezTo>
                    <a:pt x="6936" y="4696"/>
                    <a:pt x="6911" y="4688"/>
                    <a:pt x="6888" y="4678"/>
                  </a:cubicBezTo>
                  <a:cubicBezTo>
                    <a:pt x="6880" y="4675"/>
                    <a:pt x="6874" y="4670"/>
                    <a:pt x="6866" y="4667"/>
                  </a:cubicBezTo>
                  <a:cubicBezTo>
                    <a:pt x="6890" y="4636"/>
                    <a:pt x="6911" y="4604"/>
                    <a:pt x="6928" y="4571"/>
                  </a:cubicBezTo>
                  <a:cubicBezTo>
                    <a:pt x="6946" y="4536"/>
                    <a:pt x="6960" y="4501"/>
                    <a:pt x="6973" y="4464"/>
                  </a:cubicBezTo>
                  <a:cubicBezTo>
                    <a:pt x="6981" y="4437"/>
                    <a:pt x="6987" y="4406"/>
                    <a:pt x="6992" y="4369"/>
                  </a:cubicBezTo>
                  <a:cubicBezTo>
                    <a:pt x="7002" y="4369"/>
                    <a:pt x="7013" y="4369"/>
                    <a:pt x="7022" y="4368"/>
                  </a:cubicBezTo>
                  <a:close/>
                  <a:moveTo>
                    <a:pt x="5649" y="4328"/>
                  </a:moveTo>
                  <a:cubicBezTo>
                    <a:pt x="5737" y="4381"/>
                    <a:pt x="5843" y="4441"/>
                    <a:pt x="5959" y="4477"/>
                  </a:cubicBezTo>
                  <a:cubicBezTo>
                    <a:pt x="5983" y="4483"/>
                    <a:pt x="6006" y="4489"/>
                    <a:pt x="6026" y="4494"/>
                  </a:cubicBezTo>
                  <a:cubicBezTo>
                    <a:pt x="6023" y="4504"/>
                    <a:pt x="6022" y="4513"/>
                    <a:pt x="6020" y="4525"/>
                  </a:cubicBezTo>
                  <a:lnTo>
                    <a:pt x="6015" y="4544"/>
                  </a:lnTo>
                  <a:cubicBezTo>
                    <a:pt x="6012" y="4561"/>
                    <a:pt x="6009" y="4579"/>
                    <a:pt x="6004" y="4597"/>
                  </a:cubicBezTo>
                  <a:cubicBezTo>
                    <a:pt x="5996" y="4630"/>
                    <a:pt x="5988" y="4657"/>
                    <a:pt x="5977" y="4681"/>
                  </a:cubicBezTo>
                  <a:cubicBezTo>
                    <a:pt x="5970" y="4694"/>
                    <a:pt x="5964" y="4705"/>
                    <a:pt x="5956" y="4715"/>
                  </a:cubicBezTo>
                  <a:cubicBezTo>
                    <a:pt x="5950" y="4721"/>
                    <a:pt x="5945" y="4728"/>
                    <a:pt x="5938" y="4731"/>
                  </a:cubicBezTo>
                  <a:cubicBezTo>
                    <a:pt x="5934" y="4736"/>
                    <a:pt x="5927" y="4739"/>
                    <a:pt x="5921" y="4740"/>
                  </a:cubicBezTo>
                  <a:cubicBezTo>
                    <a:pt x="5913" y="4744"/>
                    <a:pt x="5905" y="4745"/>
                    <a:pt x="5897" y="4747"/>
                  </a:cubicBezTo>
                  <a:cubicBezTo>
                    <a:pt x="5887" y="4747"/>
                    <a:pt x="5878" y="4747"/>
                    <a:pt x="5868" y="4745"/>
                  </a:cubicBezTo>
                  <a:cubicBezTo>
                    <a:pt x="5865" y="4745"/>
                    <a:pt x="5863" y="4745"/>
                    <a:pt x="5860" y="4744"/>
                  </a:cubicBezTo>
                  <a:cubicBezTo>
                    <a:pt x="5836" y="4740"/>
                    <a:pt x="5811" y="4731"/>
                    <a:pt x="5787" y="4721"/>
                  </a:cubicBezTo>
                  <a:cubicBezTo>
                    <a:pt x="5767" y="4710"/>
                    <a:pt x="5748" y="4699"/>
                    <a:pt x="5732" y="4686"/>
                  </a:cubicBezTo>
                  <a:cubicBezTo>
                    <a:pt x="5716" y="4673"/>
                    <a:pt x="5702" y="4657"/>
                    <a:pt x="5691" y="4641"/>
                  </a:cubicBezTo>
                  <a:cubicBezTo>
                    <a:pt x="5679" y="4624"/>
                    <a:pt x="5668" y="4604"/>
                    <a:pt x="5660" y="4585"/>
                  </a:cubicBezTo>
                  <a:cubicBezTo>
                    <a:pt x="5651" y="4555"/>
                    <a:pt x="5644" y="4523"/>
                    <a:pt x="5641" y="4488"/>
                  </a:cubicBezTo>
                  <a:lnTo>
                    <a:pt x="5641" y="4489"/>
                  </a:lnTo>
                  <a:cubicBezTo>
                    <a:pt x="5636" y="4440"/>
                    <a:pt x="5639" y="4387"/>
                    <a:pt x="5649" y="4328"/>
                  </a:cubicBezTo>
                  <a:close/>
                  <a:moveTo>
                    <a:pt x="6911" y="4379"/>
                  </a:moveTo>
                  <a:lnTo>
                    <a:pt x="6907" y="4384"/>
                  </a:lnTo>
                  <a:lnTo>
                    <a:pt x="6906" y="4389"/>
                  </a:lnTo>
                  <a:cubicBezTo>
                    <a:pt x="6864" y="4477"/>
                    <a:pt x="6816" y="4568"/>
                    <a:pt x="6751" y="4648"/>
                  </a:cubicBezTo>
                  <a:cubicBezTo>
                    <a:pt x="6725" y="4676"/>
                    <a:pt x="6701" y="4700"/>
                    <a:pt x="6675" y="4720"/>
                  </a:cubicBezTo>
                  <a:cubicBezTo>
                    <a:pt x="6658" y="4731"/>
                    <a:pt x="6637" y="4742"/>
                    <a:pt x="6616" y="4750"/>
                  </a:cubicBezTo>
                  <a:cubicBezTo>
                    <a:pt x="6602" y="4755"/>
                    <a:pt x="6586" y="4760"/>
                    <a:pt x="6570" y="4761"/>
                  </a:cubicBezTo>
                  <a:cubicBezTo>
                    <a:pt x="6557" y="4761"/>
                    <a:pt x="6543" y="4761"/>
                    <a:pt x="6530" y="4760"/>
                  </a:cubicBezTo>
                  <a:cubicBezTo>
                    <a:pt x="6525" y="4760"/>
                    <a:pt x="6522" y="4760"/>
                    <a:pt x="6517" y="4758"/>
                  </a:cubicBezTo>
                  <a:cubicBezTo>
                    <a:pt x="6500" y="4755"/>
                    <a:pt x="6480" y="4748"/>
                    <a:pt x="6461" y="4740"/>
                  </a:cubicBezTo>
                  <a:cubicBezTo>
                    <a:pt x="6450" y="4736"/>
                    <a:pt x="6440" y="4731"/>
                    <a:pt x="6432" y="4724"/>
                  </a:cubicBezTo>
                  <a:cubicBezTo>
                    <a:pt x="6437" y="4716"/>
                    <a:pt x="6442" y="4708"/>
                    <a:pt x="6447" y="4700"/>
                  </a:cubicBezTo>
                  <a:cubicBezTo>
                    <a:pt x="6482" y="4641"/>
                    <a:pt x="6503" y="4576"/>
                    <a:pt x="6524" y="4512"/>
                  </a:cubicBezTo>
                  <a:lnTo>
                    <a:pt x="6535" y="4475"/>
                  </a:lnTo>
                  <a:cubicBezTo>
                    <a:pt x="6536" y="4470"/>
                    <a:pt x="6538" y="4467"/>
                    <a:pt x="6538" y="4464"/>
                  </a:cubicBezTo>
                  <a:cubicBezTo>
                    <a:pt x="6580" y="4454"/>
                    <a:pt x="6620" y="4443"/>
                    <a:pt x="6661" y="4433"/>
                  </a:cubicBezTo>
                  <a:lnTo>
                    <a:pt x="6679" y="4429"/>
                  </a:lnTo>
                  <a:cubicBezTo>
                    <a:pt x="6762" y="4408"/>
                    <a:pt x="6835" y="4390"/>
                    <a:pt x="6911" y="4379"/>
                  </a:cubicBezTo>
                  <a:close/>
                  <a:moveTo>
                    <a:pt x="6456" y="4481"/>
                  </a:moveTo>
                  <a:lnTo>
                    <a:pt x="6455" y="4486"/>
                  </a:lnTo>
                  <a:lnTo>
                    <a:pt x="6453" y="4491"/>
                  </a:lnTo>
                  <a:cubicBezTo>
                    <a:pt x="6448" y="4501"/>
                    <a:pt x="6445" y="4512"/>
                    <a:pt x="6442" y="4523"/>
                  </a:cubicBezTo>
                  <a:lnTo>
                    <a:pt x="6436" y="4541"/>
                  </a:lnTo>
                  <a:cubicBezTo>
                    <a:pt x="6426" y="4569"/>
                    <a:pt x="6415" y="4604"/>
                    <a:pt x="6399" y="4638"/>
                  </a:cubicBezTo>
                  <a:cubicBezTo>
                    <a:pt x="6385" y="4670"/>
                    <a:pt x="6369" y="4696"/>
                    <a:pt x="6351" y="4718"/>
                  </a:cubicBezTo>
                  <a:cubicBezTo>
                    <a:pt x="6338" y="4731"/>
                    <a:pt x="6327" y="4744"/>
                    <a:pt x="6313" y="4753"/>
                  </a:cubicBezTo>
                  <a:cubicBezTo>
                    <a:pt x="6298" y="4763"/>
                    <a:pt x="6281" y="4771"/>
                    <a:pt x="6261" y="4779"/>
                  </a:cubicBezTo>
                  <a:cubicBezTo>
                    <a:pt x="6236" y="4788"/>
                    <a:pt x="6210" y="4793"/>
                    <a:pt x="6185" y="4796"/>
                  </a:cubicBezTo>
                  <a:cubicBezTo>
                    <a:pt x="6180" y="4797"/>
                    <a:pt x="6174" y="4797"/>
                    <a:pt x="6170" y="4797"/>
                  </a:cubicBezTo>
                  <a:cubicBezTo>
                    <a:pt x="6158" y="4797"/>
                    <a:pt x="6147" y="4796"/>
                    <a:pt x="6137" y="4795"/>
                  </a:cubicBezTo>
                  <a:lnTo>
                    <a:pt x="6127" y="4795"/>
                  </a:lnTo>
                  <a:cubicBezTo>
                    <a:pt x="6114" y="4792"/>
                    <a:pt x="6102" y="4788"/>
                    <a:pt x="6090" y="4784"/>
                  </a:cubicBezTo>
                  <a:cubicBezTo>
                    <a:pt x="6084" y="4779"/>
                    <a:pt x="6076" y="4776"/>
                    <a:pt x="6070" y="4771"/>
                  </a:cubicBezTo>
                  <a:cubicBezTo>
                    <a:pt x="6065" y="4766"/>
                    <a:pt x="6062" y="4761"/>
                    <a:pt x="6057" y="4755"/>
                  </a:cubicBezTo>
                  <a:cubicBezTo>
                    <a:pt x="6054" y="4750"/>
                    <a:pt x="6050" y="4744"/>
                    <a:pt x="6047" y="4737"/>
                  </a:cubicBezTo>
                  <a:cubicBezTo>
                    <a:pt x="6046" y="4731"/>
                    <a:pt x="6044" y="4724"/>
                    <a:pt x="6042" y="4718"/>
                  </a:cubicBezTo>
                  <a:cubicBezTo>
                    <a:pt x="6041" y="4715"/>
                    <a:pt x="6041" y="4712"/>
                    <a:pt x="6039" y="4708"/>
                  </a:cubicBezTo>
                  <a:cubicBezTo>
                    <a:pt x="6047" y="4692"/>
                    <a:pt x="6054" y="4673"/>
                    <a:pt x="6062" y="4651"/>
                  </a:cubicBezTo>
                  <a:cubicBezTo>
                    <a:pt x="6068" y="4628"/>
                    <a:pt x="6073" y="4606"/>
                    <a:pt x="6078" y="4585"/>
                  </a:cubicBezTo>
                  <a:cubicBezTo>
                    <a:pt x="6084" y="4558"/>
                    <a:pt x="6090" y="4531"/>
                    <a:pt x="6094" y="4505"/>
                  </a:cubicBezTo>
                  <a:cubicBezTo>
                    <a:pt x="6100" y="4507"/>
                    <a:pt x="6110" y="4507"/>
                    <a:pt x="6118" y="4509"/>
                  </a:cubicBezTo>
                  <a:cubicBezTo>
                    <a:pt x="6122" y="4509"/>
                    <a:pt x="6129" y="4510"/>
                    <a:pt x="6133" y="4510"/>
                  </a:cubicBezTo>
                  <a:cubicBezTo>
                    <a:pt x="6156" y="4512"/>
                    <a:pt x="6178" y="4513"/>
                    <a:pt x="6201" y="4513"/>
                  </a:cubicBezTo>
                  <a:cubicBezTo>
                    <a:pt x="6242" y="4513"/>
                    <a:pt x="6284" y="4510"/>
                    <a:pt x="6329" y="4504"/>
                  </a:cubicBezTo>
                  <a:cubicBezTo>
                    <a:pt x="6369" y="4499"/>
                    <a:pt x="6410" y="4491"/>
                    <a:pt x="6456" y="4481"/>
                  </a:cubicBezTo>
                  <a:close/>
                  <a:moveTo>
                    <a:pt x="5247" y="3164"/>
                  </a:moveTo>
                  <a:cubicBezTo>
                    <a:pt x="5284" y="3164"/>
                    <a:pt x="5319" y="3166"/>
                    <a:pt x="5353" y="3170"/>
                  </a:cubicBezTo>
                  <a:cubicBezTo>
                    <a:pt x="5392" y="3174"/>
                    <a:pt x="5428" y="3180"/>
                    <a:pt x="5465" y="3188"/>
                  </a:cubicBezTo>
                  <a:cubicBezTo>
                    <a:pt x="5542" y="3209"/>
                    <a:pt x="5615" y="3238"/>
                    <a:pt x="5692" y="3279"/>
                  </a:cubicBezTo>
                  <a:cubicBezTo>
                    <a:pt x="5731" y="3301"/>
                    <a:pt x="5780" y="3332"/>
                    <a:pt x="5825" y="3372"/>
                  </a:cubicBezTo>
                  <a:cubicBezTo>
                    <a:pt x="5860" y="3407"/>
                    <a:pt x="5890" y="3445"/>
                    <a:pt x="5921" y="3484"/>
                  </a:cubicBezTo>
                  <a:cubicBezTo>
                    <a:pt x="5956" y="3525"/>
                    <a:pt x="5991" y="3570"/>
                    <a:pt x="6031" y="3608"/>
                  </a:cubicBezTo>
                  <a:cubicBezTo>
                    <a:pt x="6071" y="3645"/>
                    <a:pt x="6118" y="3676"/>
                    <a:pt x="6169" y="3696"/>
                  </a:cubicBezTo>
                  <a:cubicBezTo>
                    <a:pt x="6196" y="3708"/>
                    <a:pt x="6226" y="3712"/>
                    <a:pt x="6252" y="3717"/>
                  </a:cubicBezTo>
                  <a:cubicBezTo>
                    <a:pt x="6257" y="3719"/>
                    <a:pt x="6263" y="3719"/>
                    <a:pt x="6268" y="3720"/>
                  </a:cubicBezTo>
                  <a:cubicBezTo>
                    <a:pt x="6281" y="3722"/>
                    <a:pt x="6295" y="3722"/>
                    <a:pt x="6308" y="3722"/>
                  </a:cubicBezTo>
                  <a:cubicBezTo>
                    <a:pt x="6321" y="3722"/>
                    <a:pt x="6334" y="3722"/>
                    <a:pt x="6346" y="3722"/>
                  </a:cubicBezTo>
                  <a:cubicBezTo>
                    <a:pt x="6405" y="3719"/>
                    <a:pt x="6461" y="3703"/>
                    <a:pt x="6511" y="3688"/>
                  </a:cubicBezTo>
                  <a:cubicBezTo>
                    <a:pt x="6568" y="3671"/>
                    <a:pt x="6624" y="3645"/>
                    <a:pt x="6677" y="3621"/>
                  </a:cubicBezTo>
                  <a:cubicBezTo>
                    <a:pt x="6698" y="3612"/>
                    <a:pt x="6719" y="3602"/>
                    <a:pt x="6739" y="3592"/>
                  </a:cubicBezTo>
                  <a:cubicBezTo>
                    <a:pt x="6770" y="3578"/>
                    <a:pt x="6799" y="3564"/>
                    <a:pt x="6829" y="3551"/>
                  </a:cubicBezTo>
                  <a:cubicBezTo>
                    <a:pt x="6880" y="3527"/>
                    <a:pt x="6933" y="3508"/>
                    <a:pt x="6986" y="3492"/>
                  </a:cubicBezTo>
                  <a:cubicBezTo>
                    <a:pt x="7066" y="3468"/>
                    <a:pt x="7141" y="3455"/>
                    <a:pt x="7213" y="3452"/>
                  </a:cubicBezTo>
                  <a:cubicBezTo>
                    <a:pt x="7241" y="3452"/>
                    <a:pt x="7270" y="3453"/>
                    <a:pt x="7297" y="3455"/>
                  </a:cubicBezTo>
                  <a:cubicBezTo>
                    <a:pt x="7323" y="3458"/>
                    <a:pt x="7349" y="3463"/>
                    <a:pt x="7373" y="3468"/>
                  </a:cubicBezTo>
                  <a:cubicBezTo>
                    <a:pt x="7419" y="3481"/>
                    <a:pt x="7464" y="3498"/>
                    <a:pt x="7508" y="3522"/>
                  </a:cubicBezTo>
                  <a:cubicBezTo>
                    <a:pt x="7556" y="3549"/>
                    <a:pt x="7604" y="3586"/>
                    <a:pt x="7648" y="3628"/>
                  </a:cubicBezTo>
                  <a:cubicBezTo>
                    <a:pt x="7712" y="3692"/>
                    <a:pt x="7774" y="3770"/>
                    <a:pt x="7833" y="3867"/>
                  </a:cubicBezTo>
                  <a:cubicBezTo>
                    <a:pt x="7891" y="3962"/>
                    <a:pt x="7943" y="4066"/>
                    <a:pt x="8006" y="4208"/>
                  </a:cubicBezTo>
                  <a:cubicBezTo>
                    <a:pt x="8020" y="4238"/>
                    <a:pt x="8033" y="4270"/>
                    <a:pt x="8047" y="4301"/>
                  </a:cubicBezTo>
                  <a:cubicBezTo>
                    <a:pt x="8095" y="4411"/>
                    <a:pt x="8146" y="4526"/>
                    <a:pt x="8204" y="4633"/>
                  </a:cubicBezTo>
                  <a:cubicBezTo>
                    <a:pt x="8293" y="4798"/>
                    <a:pt x="8389" y="4923"/>
                    <a:pt x="8497" y="5014"/>
                  </a:cubicBezTo>
                  <a:cubicBezTo>
                    <a:pt x="8573" y="5079"/>
                    <a:pt x="8666" y="5126"/>
                    <a:pt x="8756" y="5169"/>
                  </a:cubicBezTo>
                  <a:cubicBezTo>
                    <a:pt x="8794" y="5188"/>
                    <a:pt x="8832" y="5207"/>
                    <a:pt x="8871" y="5228"/>
                  </a:cubicBezTo>
                  <a:cubicBezTo>
                    <a:pt x="8906" y="5249"/>
                    <a:pt x="8947" y="5273"/>
                    <a:pt x="8986" y="5306"/>
                  </a:cubicBezTo>
                  <a:cubicBezTo>
                    <a:pt x="8995" y="5316"/>
                    <a:pt x="9002" y="5326"/>
                    <a:pt x="9010" y="5335"/>
                  </a:cubicBezTo>
                  <a:cubicBezTo>
                    <a:pt x="9011" y="5340"/>
                    <a:pt x="9013" y="5345"/>
                    <a:pt x="9016" y="5350"/>
                  </a:cubicBezTo>
                  <a:cubicBezTo>
                    <a:pt x="9016" y="5351"/>
                    <a:pt x="9016" y="5354"/>
                    <a:pt x="9016" y="5358"/>
                  </a:cubicBezTo>
                  <a:cubicBezTo>
                    <a:pt x="9016" y="5359"/>
                    <a:pt x="9016" y="5361"/>
                    <a:pt x="9016" y="5364"/>
                  </a:cubicBezTo>
                  <a:cubicBezTo>
                    <a:pt x="9015" y="5367"/>
                    <a:pt x="9013" y="5370"/>
                    <a:pt x="9013" y="5374"/>
                  </a:cubicBezTo>
                  <a:cubicBezTo>
                    <a:pt x="9008" y="5380"/>
                    <a:pt x="9002" y="5388"/>
                    <a:pt x="8997" y="5394"/>
                  </a:cubicBezTo>
                  <a:cubicBezTo>
                    <a:pt x="8979" y="5410"/>
                    <a:pt x="8959" y="5426"/>
                    <a:pt x="8931" y="5442"/>
                  </a:cubicBezTo>
                  <a:cubicBezTo>
                    <a:pt x="8874" y="5476"/>
                    <a:pt x="8813" y="5505"/>
                    <a:pt x="8754" y="5532"/>
                  </a:cubicBezTo>
                  <a:cubicBezTo>
                    <a:pt x="8733" y="5540"/>
                    <a:pt x="8714" y="5549"/>
                    <a:pt x="8695" y="5559"/>
                  </a:cubicBezTo>
                  <a:cubicBezTo>
                    <a:pt x="8660" y="5575"/>
                    <a:pt x="8623" y="5593"/>
                    <a:pt x="8588" y="5615"/>
                  </a:cubicBezTo>
                  <a:cubicBezTo>
                    <a:pt x="8541" y="5642"/>
                    <a:pt x="8495" y="5677"/>
                    <a:pt x="8441" y="5722"/>
                  </a:cubicBezTo>
                  <a:cubicBezTo>
                    <a:pt x="8370" y="5781"/>
                    <a:pt x="8305" y="5848"/>
                    <a:pt x="8241" y="5914"/>
                  </a:cubicBezTo>
                  <a:cubicBezTo>
                    <a:pt x="8220" y="5935"/>
                    <a:pt x="8199" y="5955"/>
                    <a:pt x="8178" y="5976"/>
                  </a:cubicBezTo>
                  <a:cubicBezTo>
                    <a:pt x="8102" y="6055"/>
                    <a:pt x="8007" y="6143"/>
                    <a:pt x="7897" y="6211"/>
                  </a:cubicBezTo>
                  <a:cubicBezTo>
                    <a:pt x="7828" y="6253"/>
                    <a:pt x="7753" y="6286"/>
                    <a:pt x="7665" y="6314"/>
                  </a:cubicBezTo>
                  <a:cubicBezTo>
                    <a:pt x="7635" y="6322"/>
                    <a:pt x="7601" y="6331"/>
                    <a:pt x="7566" y="6339"/>
                  </a:cubicBezTo>
                  <a:cubicBezTo>
                    <a:pt x="7595" y="6282"/>
                    <a:pt x="7624" y="6221"/>
                    <a:pt x="7652" y="6162"/>
                  </a:cubicBezTo>
                  <a:cubicBezTo>
                    <a:pt x="7689" y="6087"/>
                    <a:pt x="7726" y="6010"/>
                    <a:pt x="7763" y="5933"/>
                  </a:cubicBezTo>
                  <a:cubicBezTo>
                    <a:pt x="7795" y="5866"/>
                    <a:pt x="7828" y="5796"/>
                    <a:pt x="7865" y="5728"/>
                  </a:cubicBezTo>
                  <a:cubicBezTo>
                    <a:pt x="7919" y="5633"/>
                    <a:pt x="7975" y="5554"/>
                    <a:pt x="8034" y="5490"/>
                  </a:cubicBezTo>
                  <a:cubicBezTo>
                    <a:pt x="8055" y="5469"/>
                    <a:pt x="8078" y="5449"/>
                    <a:pt x="8100" y="5429"/>
                  </a:cubicBezTo>
                  <a:cubicBezTo>
                    <a:pt x="8110" y="5423"/>
                    <a:pt x="8118" y="5415"/>
                    <a:pt x="8127" y="5409"/>
                  </a:cubicBezTo>
                  <a:lnTo>
                    <a:pt x="8145" y="5394"/>
                  </a:lnTo>
                  <a:cubicBezTo>
                    <a:pt x="8150" y="5390"/>
                    <a:pt x="8156" y="5385"/>
                    <a:pt x="8162" y="5378"/>
                  </a:cubicBezTo>
                  <a:cubicBezTo>
                    <a:pt x="8169" y="5374"/>
                    <a:pt x="8174" y="5367"/>
                    <a:pt x="8182" y="5362"/>
                  </a:cubicBezTo>
                  <a:lnTo>
                    <a:pt x="8185" y="5361"/>
                  </a:lnTo>
                  <a:lnTo>
                    <a:pt x="8190" y="5358"/>
                  </a:lnTo>
                  <a:cubicBezTo>
                    <a:pt x="8194" y="5361"/>
                    <a:pt x="8199" y="5364"/>
                    <a:pt x="8204" y="5366"/>
                  </a:cubicBezTo>
                  <a:lnTo>
                    <a:pt x="8204" y="5367"/>
                  </a:lnTo>
                  <a:cubicBezTo>
                    <a:pt x="8249" y="5388"/>
                    <a:pt x="8298" y="5405"/>
                    <a:pt x="8354" y="5417"/>
                  </a:cubicBezTo>
                  <a:lnTo>
                    <a:pt x="8357" y="5417"/>
                  </a:lnTo>
                  <a:cubicBezTo>
                    <a:pt x="8359" y="5417"/>
                    <a:pt x="8361" y="5417"/>
                    <a:pt x="8362" y="5417"/>
                  </a:cubicBezTo>
                  <a:cubicBezTo>
                    <a:pt x="8386" y="5417"/>
                    <a:pt x="8404" y="5396"/>
                    <a:pt x="8407" y="5375"/>
                  </a:cubicBezTo>
                  <a:cubicBezTo>
                    <a:pt x="8407" y="5362"/>
                    <a:pt x="8404" y="5350"/>
                    <a:pt x="8396" y="5340"/>
                  </a:cubicBezTo>
                  <a:cubicBezTo>
                    <a:pt x="8389" y="5332"/>
                    <a:pt x="8380" y="5326"/>
                    <a:pt x="8365" y="5322"/>
                  </a:cubicBezTo>
                  <a:cubicBezTo>
                    <a:pt x="8359" y="5322"/>
                    <a:pt x="8353" y="5321"/>
                    <a:pt x="8348" y="5319"/>
                  </a:cubicBezTo>
                  <a:cubicBezTo>
                    <a:pt x="8303" y="5308"/>
                    <a:pt x="8258" y="5290"/>
                    <a:pt x="8215" y="5266"/>
                  </a:cubicBezTo>
                  <a:cubicBezTo>
                    <a:pt x="8161" y="5234"/>
                    <a:pt x="8108" y="5194"/>
                    <a:pt x="8054" y="5143"/>
                  </a:cubicBezTo>
                  <a:lnTo>
                    <a:pt x="8052" y="5140"/>
                  </a:lnTo>
                  <a:cubicBezTo>
                    <a:pt x="7947" y="5038"/>
                    <a:pt x="7862" y="4916"/>
                    <a:pt x="7779" y="4800"/>
                  </a:cubicBezTo>
                  <a:cubicBezTo>
                    <a:pt x="7737" y="4740"/>
                    <a:pt x="7694" y="4680"/>
                    <a:pt x="7649" y="4620"/>
                  </a:cubicBezTo>
                  <a:cubicBezTo>
                    <a:pt x="7558" y="4504"/>
                    <a:pt x="7467" y="4421"/>
                    <a:pt x="7373" y="4363"/>
                  </a:cubicBezTo>
                  <a:cubicBezTo>
                    <a:pt x="7321" y="4333"/>
                    <a:pt x="7270" y="4310"/>
                    <a:pt x="7219" y="4296"/>
                  </a:cubicBezTo>
                  <a:cubicBezTo>
                    <a:pt x="7184" y="4286"/>
                    <a:pt x="7147" y="4280"/>
                    <a:pt x="7110" y="4275"/>
                  </a:cubicBezTo>
                  <a:cubicBezTo>
                    <a:pt x="7096" y="4274"/>
                    <a:pt x="7080" y="4272"/>
                    <a:pt x="7064" y="4272"/>
                  </a:cubicBezTo>
                  <a:cubicBezTo>
                    <a:pt x="7055" y="4272"/>
                    <a:pt x="7046" y="4271"/>
                    <a:pt x="7036" y="4271"/>
                  </a:cubicBezTo>
                  <a:cubicBezTo>
                    <a:pt x="6910" y="4271"/>
                    <a:pt x="6782" y="4301"/>
                    <a:pt x="6669" y="4328"/>
                  </a:cubicBezTo>
                  <a:lnTo>
                    <a:pt x="6636" y="4334"/>
                  </a:lnTo>
                  <a:cubicBezTo>
                    <a:pt x="6578" y="4349"/>
                    <a:pt x="6517" y="4363"/>
                    <a:pt x="6456" y="4374"/>
                  </a:cubicBezTo>
                  <a:cubicBezTo>
                    <a:pt x="6391" y="4389"/>
                    <a:pt x="6311" y="4403"/>
                    <a:pt x="6229" y="4405"/>
                  </a:cubicBezTo>
                  <a:cubicBezTo>
                    <a:pt x="6221" y="4405"/>
                    <a:pt x="6212" y="4405"/>
                    <a:pt x="6204" y="4405"/>
                  </a:cubicBezTo>
                  <a:cubicBezTo>
                    <a:pt x="6180" y="4405"/>
                    <a:pt x="6157" y="4404"/>
                    <a:pt x="6133" y="4401"/>
                  </a:cubicBezTo>
                  <a:cubicBezTo>
                    <a:pt x="6102" y="4397"/>
                    <a:pt x="6070" y="4392"/>
                    <a:pt x="6039" y="4384"/>
                  </a:cubicBezTo>
                  <a:cubicBezTo>
                    <a:pt x="5962" y="4365"/>
                    <a:pt x="5884" y="4331"/>
                    <a:pt x="5798" y="4285"/>
                  </a:cubicBezTo>
                  <a:cubicBezTo>
                    <a:pt x="5737" y="4251"/>
                    <a:pt x="5678" y="4213"/>
                    <a:pt x="5619" y="4174"/>
                  </a:cubicBezTo>
                  <a:cubicBezTo>
                    <a:pt x="5588" y="4155"/>
                    <a:pt x="5556" y="4134"/>
                    <a:pt x="5524" y="4115"/>
                  </a:cubicBezTo>
                  <a:cubicBezTo>
                    <a:pt x="5404" y="4040"/>
                    <a:pt x="5309" y="3992"/>
                    <a:pt x="5211" y="3960"/>
                  </a:cubicBezTo>
                  <a:cubicBezTo>
                    <a:pt x="5150" y="3939"/>
                    <a:pt x="5086" y="3923"/>
                    <a:pt x="5024" y="3915"/>
                  </a:cubicBezTo>
                  <a:cubicBezTo>
                    <a:pt x="5016" y="3914"/>
                    <a:pt x="5010" y="3914"/>
                    <a:pt x="5003" y="3912"/>
                  </a:cubicBezTo>
                  <a:cubicBezTo>
                    <a:pt x="4975" y="3910"/>
                    <a:pt x="4946" y="3908"/>
                    <a:pt x="4917" y="3908"/>
                  </a:cubicBezTo>
                  <a:cubicBezTo>
                    <a:pt x="4892" y="3908"/>
                    <a:pt x="4868" y="3909"/>
                    <a:pt x="4842" y="3911"/>
                  </a:cubicBezTo>
                  <a:cubicBezTo>
                    <a:pt x="4746" y="3919"/>
                    <a:pt x="4642" y="3946"/>
                    <a:pt x="4528" y="3995"/>
                  </a:cubicBezTo>
                  <a:cubicBezTo>
                    <a:pt x="4444" y="4032"/>
                    <a:pt x="4364" y="4077"/>
                    <a:pt x="4285" y="4120"/>
                  </a:cubicBezTo>
                  <a:cubicBezTo>
                    <a:pt x="4261" y="4133"/>
                    <a:pt x="4237" y="4146"/>
                    <a:pt x="4213" y="4158"/>
                  </a:cubicBezTo>
                  <a:cubicBezTo>
                    <a:pt x="4124" y="4206"/>
                    <a:pt x="4005" y="4267"/>
                    <a:pt x="3879" y="4306"/>
                  </a:cubicBezTo>
                  <a:cubicBezTo>
                    <a:pt x="3794" y="4331"/>
                    <a:pt x="3710" y="4345"/>
                    <a:pt x="3630" y="4347"/>
                  </a:cubicBezTo>
                  <a:cubicBezTo>
                    <a:pt x="3621" y="4348"/>
                    <a:pt x="3613" y="4348"/>
                    <a:pt x="3605" y="4348"/>
                  </a:cubicBezTo>
                  <a:cubicBezTo>
                    <a:pt x="3585" y="4348"/>
                    <a:pt x="3566" y="4347"/>
                    <a:pt x="3548" y="4345"/>
                  </a:cubicBezTo>
                  <a:cubicBezTo>
                    <a:pt x="3546" y="4345"/>
                    <a:pt x="3544" y="4345"/>
                    <a:pt x="3542" y="4345"/>
                  </a:cubicBezTo>
                  <a:cubicBezTo>
                    <a:pt x="3514" y="4345"/>
                    <a:pt x="3490" y="4367"/>
                    <a:pt x="3487" y="4393"/>
                  </a:cubicBezTo>
                  <a:cubicBezTo>
                    <a:pt x="3484" y="4424"/>
                    <a:pt x="3507" y="4451"/>
                    <a:pt x="3535" y="4454"/>
                  </a:cubicBezTo>
                  <a:cubicBezTo>
                    <a:pt x="3562" y="4456"/>
                    <a:pt x="3589" y="4457"/>
                    <a:pt x="3617" y="4457"/>
                  </a:cubicBezTo>
                  <a:cubicBezTo>
                    <a:pt x="3652" y="4457"/>
                    <a:pt x="3689" y="4456"/>
                    <a:pt x="3726" y="4451"/>
                  </a:cubicBezTo>
                  <a:cubicBezTo>
                    <a:pt x="3726" y="4451"/>
                    <a:pt x="3727" y="4451"/>
                    <a:pt x="3729" y="4453"/>
                  </a:cubicBezTo>
                  <a:cubicBezTo>
                    <a:pt x="3734" y="4456"/>
                    <a:pt x="3740" y="4457"/>
                    <a:pt x="3746" y="4462"/>
                  </a:cubicBezTo>
                  <a:cubicBezTo>
                    <a:pt x="3785" y="4483"/>
                    <a:pt x="3821" y="4512"/>
                    <a:pt x="3860" y="4547"/>
                  </a:cubicBezTo>
                  <a:lnTo>
                    <a:pt x="3860" y="4547"/>
                  </a:lnTo>
                  <a:cubicBezTo>
                    <a:pt x="3873" y="4560"/>
                    <a:pt x="3885" y="4574"/>
                    <a:pt x="3898" y="4587"/>
                  </a:cubicBezTo>
                  <a:lnTo>
                    <a:pt x="3902" y="4590"/>
                  </a:lnTo>
                  <a:lnTo>
                    <a:pt x="3903" y="4592"/>
                  </a:lnTo>
                  <a:cubicBezTo>
                    <a:pt x="3855" y="4598"/>
                    <a:pt x="3806" y="4604"/>
                    <a:pt x="3758" y="4611"/>
                  </a:cubicBezTo>
                  <a:cubicBezTo>
                    <a:pt x="3628" y="4630"/>
                    <a:pt x="3494" y="4654"/>
                    <a:pt x="3356" y="4684"/>
                  </a:cubicBezTo>
                  <a:cubicBezTo>
                    <a:pt x="3352" y="4668"/>
                    <a:pt x="3345" y="4654"/>
                    <a:pt x="3339" y="4640"/>
                  </a:cubicBezTo>
                  <a:cubicBezTo>
                    <a:pt x="3324" y="4614"/>
                    <a:pt x="3305" y="4589"/>
                    <a:pt x="3281" y="4560"/>
                  </a:cubicBezTo>
                  <a:cubicBezTo>
                    <a:pt x="3252" y="4526"/>
                    <a:pt x="3220" y="4496"/>
                    <a:pt x="3189" y="4465"/>
                  </a:cubicBezTo>
                  <a:lnTo>
                    <a:pt x="3161" y="4441"/>
                  </a:lnTo>
                  <a:cubicBezTo>
                    <a:pt x="3137" y="4417"/>
                    <a:pt x="3110" y="4390"/>
                    <a:pt x="3089" y="4358"/>
                  </a:cubicBezTo>
                  <a:cubicBezTo>
                    <a:pt x="3085" y="4350"/>
                    <a:pt x="3081" y="4342"/>
                    <a:pt x="3078" y="4333"/>
                  </a:cubicBezTo>
                  <a:cubicBezTo>
                    <a:pt x="3077" y="4328"/>
                    <a:pt x="3075" y="4322"/>
                    <a:pt x="3075" y="4315"/>
                  </a:cubicBezTo>
                  <a:cubicBezTo>
                    <a:pt x="3075" y="4310"/>
                    <a:pt x="3075" y="4306"/>
                    <a:pt x="3077" y="4299"/>
                  </a:cubicBezTo>
                  <a:cubicBezTo>
                    <a:pt x="3078" y="4293"/>
                    <a:pt x="3081" y="4285"/>
                    <a:pt x="3085" y="4278"/>
                  </a:cubicBezTo>
                  <a:cubicBezTo>
                    <a:pt x="3093" y="4267"/>
                    <a:pt x="3101" y="4254"/>
                    <a:pt x="3112" y="4243"/>
                  </a:cubicBezTo>
                  <a:cubicBezTo>
                    <a:pt x="3139" y="4218"/>
                    <a:pt x="3169" y="4194"/>
                    <a:pt x="3211" y="4168"/>
                  </a:cubicBezTo>
                  <a:cubicBezTo>
                    <a:pt x="3292" y="4118"/>
                    <a:pt x="3385" y="4086"/>
                    <a:pt x="3473" y="4056"/>
                  </a:cubicBezTo>
                  <a:lnTo>
                    <a:pt x="3516" y="4040"/>
                  </a:lnTo>
                  <a:cubicBezTo>
                    <a:pt x="3582" y="4018"/>
                    <a:pt x="3631" y="3997"/>
                    <a:pt x="3676" y="3975"/>
                  </a:cubicBezTo>
                  <a:cubicBezTo>
                    <a:pt x="3730" y="3949"/>
                    <a:pt x="3780" y="3917"/>
                    <a:pt x="3834" y="3880"/>
                  </a:cubicBezTo>
                  <a:cubicBezTo>
                    <a:pt x="3926" y="3818"/>
                    <a:pt x="4015" y="3751"/>
                    <a:pt x="4103" y="3685"/>
                  </a:cubicBezTo>
                  <a:cubicBezTo>
                    <a:pt x="4220" y="3597"/>
                    <a:pt x="4341" y="3506"/>
                    <a:pt x="4469" y="3426"/>
                  </a:cubicBezTo>
                  <a:lnTo>
                    <a:pt x="4474" y="3423"/>
                  </a:lnTo>
                  <a:cubicBezTo>
                    <a:pt x="4632" y="3329"/>
                    <a:pt x="4779" y="3260"/>
                    <a:pt x="4925" y="3215"/>
                  </a:cubicBezTo>
                  <a:cubicBezTo>
                    <a:pt x="5027" y="3185"/>
                    <a:pt x="5128" y="3167"/>
                    <a:pt x="5224" y="3164"/>
                  </a:cubicBezTo>
                  <a:cubicBezTo>
                    <a:pt x="5232" y="3164"/>
                    <a:pt x="5240" y="3164"/>
                    <a:pt x="5247" y="3164"/>
                  </a:cubicBezTo>
                  <a:close/>
                  <a:moveTo>
                    <a:pt x="6355" y="114"/>
                  </a:moveTo>
                  <a:cubicBezTo>
                    <a:pt x="6488" y="114"/>
                    <a:pt x="6618" y="121"/>
                    <a:pt x="6746" y="134"/>
                  </a:cubicBezTo>
                  <a:cubicBezTo>
                    <a:pt x="6885" y="149"/>
                    <a:pt x="7022" y="173"/>
                    <a:pt x="7155" y="205"/>
                  </a:cubicBezTo>
                  <a:lnTo>
                    <a:pt x="7158" y="206"/>
                  </a:lnTo>
                  <a:lnTo>
                    <a:pt x="7162" y="206"/>
                  </a:lnTo>
                  <a:cubicBezTo>
                    <a:pt x="7398" y="265"/>
                    <a:pt x="7616" y="350"/>
                    <a:pt x="7806" y="456"/>
                  </a:cubicBezTo>
                  <a:lnTo>
                    <a:pt x="7801" y="452"/>
                  </a:lnTo>
                  <a:lnTo>
                    <a:pt x="7801" y="452"/>
                  </a:lnTo>
                  <a:cubicBezTo>
                    <a:pt x="7948" y="536"/>
                    <a:pt x="8081" y="631"/>
                    <a:pt x="8196" y="742"/>
                  </a:cubicBezTo>
                  <a:cubicBezTo>
                    <a:pt x="8297" y="839"/>
                    <a:pt x="8383" y="945"/>
                    <a:pt x="8453" y="1057"/>
                  </a:cubicBezTo>
                  <a:cubicBezTo>
                    <a:pt x="8527" y="1177"/>
                    <a:pt x="8584" y="1309"/>
                    <a:pt x="8628" y="1448"/>
                  </a:cubicBezTo>
                  <a:cubicBezTo>
                    <a:pt x="8677" y="1618"/>
                    <a:pt x="8704" y="1800"/>
                    <a:pt x="8711" y="1992"/>
                  </a:cubicBezTo>
                  <a:cubicBezTo>
                    <a:pt x="8712" y="2043"/>
                    <a:pt x="8712" y="2093"/>
                    <a:pt x="8711" y="2141"/>
                  </a:cubicBezTo>
                  <a:lnTo>
                    <a:pt x="8709" y="2155"/>
                  </a:lnTo>
                  <a:cubicBezTo>
                    <a:pt x="8709" y="2200"/>
                    <a:pt x="8708" y="2246"/>
                    <a:pt x="8703" y="2291"/>
                  </a:cubicBezTo>
                  <a:cubicBezTo>
                    <a:pt x="8700" y="2323"/>
                    <a:pt x="8722" y="2352"/>
                    <a:pt x="8754" y="2355"/>
                  </a:cubicBezTo>
                  <a:cubicBezTo>
                    <a:pt x="8756" y="2355"/>
                    <a:pt x="8758" y="2355"/>
                    <a:pt x="8759" y="2355"/>
                  </a:cubicBezTo>
                  <a:cubicBezTo>
                    <a:pt x="8772" y="2355"/>
                    <a:pt x="8786" y="2351"/>
                    <a:pt x="8797" y="2342"/>
                  </a:cubicBezTo>
                  <a:cubicBezTo>
                    <a:pt x="8808" y="2333"/>
                    <a:pt x="8816" y="2318"/>
                    <a:pt x="8818" y="2304"/>
                  </a:cubicBezTo>
                  <a:cubicBezTo>
                    <a:pt x="8819" y="2289"/>
                    <a:pt x="8821" y="2277"/>
                    <a:pt x="8823" y="2262"/>
                  </a:cubicBezTo>
                  <a:cubicBezTo>
                    <a:pt x="8824" y="2241"/>
                    <a:pt x="8827" y="2219"/>
                    <a:pt x="8829" y="2198"/>
                  </a:cubicBezTo>
                  <a:cubicBezTo>
                    <a:pt x="8832" y="2165"/>
                    <a:pt x="8834" y="2130"/>
                    <a:pt x="8835" y="2083"/>
                  </a:cubicBezTo>
                  <a:cubicBezTo>
                    <a:pt x="8835" y="2048"/>
                    <a:pt x="8835" y="2010"/>
                    <a:pt x="8835" y="1970"/>
                  </a:cubicBezTo>
                  <a:cubicBezTo>
                    <a:pt x="8904" y="1958"/>
                    <a:pt x="8976" y="1952"/>
                    <a:pt x="9051" y="1950"/>
                  </a:cubicBezTo>
                  <a:cubicBezTo>
                    <a:pt x="9064" y="1950"/>
                    <a:pt x="9076" y="1950"/>
                    <a:pt x="9089" y="1950"/>
                  </a:cubicBezTo>
                  <a:cubicBezTo>
                    <a:pt x="9151" y="1950"/>
                    <a:pt x="9214" y="1953"/>
                    <a:pt x="9277" y="1960"/>
                  </a:cubicBezTo>
                  <a:cubicBezTo>
                    <a:pt x="9347" y="1968"/>
                    <a:pt x="9417" y="1981"/>
                    <a:pt x="9486" y="1997"/>
                  </a:cubicBezTo>
                  <a:lnTo>
                    <a:pt x="9493" y="1998"/>
                  </a:lnTo>
                  <a:lnTo>
                    <a:pt x="9496" y="2000"/>
                  </a:lnTo>
                  <a:lnTo>
                    <a:pt x="9491" y="1997"/>
                  </a:lnTo>
                  <a:lnTo>
                    <a:pt x="9491" y="1997"/>
                  </a:lnTo>
                  <a:cubicBezTo>
                    <a:pt x="9633" y="2035"/>
                    <a:pt x="9774" y="2091"/>
                    <a:pt x="9907" y="2163"/>
                  </a:cubicBezTo>
                  <a:cubicBezTo>
                    <a:pt x="10017" y="2227"/>
                    <a:pt x="10119" y="2302"/>
                    <a:pt x="10209" y="2389"/>
                  </a:cubicBezTo>
                  <a:cubicBezTo>
                    <a:pt x="10295" y="2472"/>
                    <a:pt x="10369" y="2563"/>
                    <a:pt x="10429" y="2660"/>
                  </a:cubicBezTo>
                  <a:cubicBezTo>
                    <a:pt x="10485" y="2753"/>
                    <a:pt x="10529" y="2851"/>
                    <a:pt x="10561" y="2953"/>
                  </a:cubicBezTo>
                  <a:cubicBezTo>
                    <a:pt x="10591" y="3062"/>
                    <a:pt x="10609" y="3174"/>
                    <a:pt x="10612" y="3287"/>
                  </a:cubicBezTo>
                  <a:cubicBezTo>
                    <a:pt x="10613" y="3412"/>
                    <a:pt x="10599" y="3540"/>
                    <a:pt x="10565" y="3680"/>
                  </a:cubicBezTo>
                  <a:cubicBezTo>
                    <a:pt x="10559" y="3703"/>
                    <a:pt x="10553" y="3725"/>
                    <a:pt x="10546" y="3748"/>
                  </a:cubicBezTo>
                  <a:cubicBezTo>
                    <a:pt x="10543" y="3764"/>
                    <a:pt x="10540" y="3778"/>
                    <a:pt x="10548" y="3794"/>
                  </a:cubicBezTo>
                  <a:cubicBezTo>
                    <a:pt x="10553" y="3807"/>
                    <a:pt x="10564" y="3818"/>
                    <a:pt x="10578" y="3823"/>
                  </a:cubicBezTo>
                  <a:cubicBezTo>
                    <a:pt x="10583" y="3826"/>
                    <a:pt x="10588" y="3826"/>
                    <a:pt x="10593" y="3827"/>
                  </a:cubicBezTo>
                  <a:cubicBezTo>
                    <a:pt x="10594" y="3828"/>
                    <a:pt x="10595" y="3828"/>
                    <a:pt x="10596" y="3828"/>
                  </a:cubicBezTo>
                  <a:cubicBezTo>
                    <a:pt x="10621" y="3828"/>
                    <a:pt x="10643" y="3813"/>
                    <a:pt x="10652" y="3791"/>
                  </a:cubicBezTo>
                  <a:cubicBezTo>
                    <a:pt x="10684" y="3709"/>
                    <a:pt x="10708" y="3623"/>
                    <a:pt x="10724" y="3533"/>
                  </a:cubicBezTo>
                  <a:cubicBezTo>
                    <a:pt x="10738" y="3535"/>
                    <a:pt x="10752" y="3536"/>
                    <a:pt x="10767" y="3538"/>
                  </a:cubicBezTo>
                  <a:cubicBezTo>
                    <a:pt x="10840" y="3546"/>
                    <a:pt x="10914" y="3559"/>
                    <a:pt x="10986" y="3576"/>
                  </a:cubicBezTo>
                  <a:lnTo>
                    <a:pt x="10989" y="3576"/>
                  </a:lnTo>
                  <a:lnTo>
                    <a:pt x="10992" y="3578"/>
                  </a:lnTo>
                  <a:cubicBezTo>
                    <a:pt x="11143" y="3615"/>
                    <a:pt x="11291" y="3674"/>
                    <a:pt x="11430" y="3752"/>
                  </a:cubicBezTo>
                  <a:lnTo>
                    <a:pt x="11421" y="3746"/>
                  </a:lnTo>
                  <a:lnTo>
                    <a:pt x="11421" y="3746"/>
                  </a:lnTo>
                  <a:cubicBezTo>
                    <a:pt x="11563" y="3826"/>
                    <a:pt x="11696" y="3925"/>
                    <a:pt x="11816" y="4039"/>
                  </a:cubicBezTo>
                  <a:cubicBezTo>
                    <a:pt x="11940" y="4160"/>
                    <a:pt x="12051" y="4298"/>
                    <a:pt x="12143" y="4446"/>
                  </a:cubicBezTo>
                  <a:lnTo>
                    <a:pt x="12148" y="4454"/>
                  </a:lnTo>
                  <a:lnTo>
                    <a:pt x="12145" y="4448"/>
                  </a:lnTo>
                  <a:lnTo>
                    <a:pt x="12145" y="4448"/>
                  </a:lnTo>
                  <a:cubicBezTo>
                    <a:pt x="12241" y="4606"/>
                    <a:pt x="12316" y="4776"/>
                    <a:pt x="12369" y="4951"/>
                  </a:cubicBezTo>
                  <a:cubicBezTo>
                    <a:pt x="12417" y="5115"/>
                    <a:pt x="12444" y="5284"/>
                    <a:pt x="12450" y="5450"/>
                  </a:cubicBezTo>
                  <a:lnTo>
                    <a:pt x="12450" y="5458"/>
                  </a:lnTo>
                  <a:cubicBezTo>
                    <a:pt x="12454" y="5615"/>
                    <a:pt x="12438" y="5767"/>
                    <a:pt x="12402" y="5911"/>
                  </a:cubicBezTo>
                  <a:cubicBezTo>
                    <a:pt x="12369" y="6045"/>
                    <a:pt x="12318" y="6173"/>
                    <a:pt x="12252" y="6293"/>
                  </a:cubicBezTo>
                  <a:cubicBezTo>
                    <a:pt x="12187" y="6411"/>
                    <a:pt x="12105" y="6521"/>
                    <a:pt x="12011" y="6621"/>
                  </a:cubicBezTo>
                  <a:cubicBezTo>
                    <a:pt x="11910" y="6725"/>
                    <a:pt x="11792" y="6819"/>
                    <a:pt x="11662" y="6900"/>
                  </a:cubicBezTo>
                  <a:cubicBezTo>
                    <a:pt x="11504" y="6996"/>
                    <a:pt x="11334" y="7073"/>
                    <a:pt x="11157" y="7127"/>
                  </a:cubicBezTo>
                  <a:cubicBezTo>
                    <a:pt x="11002" y="7172"/>
                    <a:pt x="10847" y="7198"/>
                    <a:pt x="10698" y="7203"/>
                  </a:cubicBezTo>
                  <a:cubicBezTo>
                    <a:pt x="10687" y="7203"/>
                    <a:pt x="10676" y="7203"/>
                    <a:pt x="10665" y="7203"/>
                  </a:cubicBezTo>
                  <a:cubicBezTo>
                    <a:pt x="10613" y="7203"/>
                    <a:pt x="10562" y="7200"/>
                    <a:pt x="10513" y="7195"/>
                  </a:cubicBezTo>
                  <a:lnTo>
                    <a:pt x="10508" y="7193"/>
                  </a:lnTo>
                  <a:cubicBezTo>
                    <a:pt x="10453" y="7188"/>
                    <a:pt x="10401" y="7177"/>
                    <a:pt x="10350" y="7166"/>
                  </a:cubicBezTo>
                  <a:cubicBezTo>
                    <a:pt x="10366" y="7092"/>
                    <a:pt x="10378" y="7017"/>
                    <a:pt x="10385" y="6940"/>
                  </a:cubicBezTo>
                  <a:cubicBezTo>
                    <a:pt x="10385" y="6929"/>
                    <a:pt x="10386" y="6918"/>
                    <a:pt x="10386" y="6908"/>
                  </a:cubicBezTo>
                  <a:cubicBezTo>
                    <a:pt x="10388" y="6884"/>
                    <a:pt x="10372" y="6865"/>
                    <a:pt x="10350" y="6862"/>
                  </a:cubicBezTo>
                  <a:cubicBezTo>
                    <a:pt x="10348" y="6862"/>
                    <a:pt x="10347" y="6862"/>
                    <a:pt x="10346" y="6862"/>
                  </a:cubicBezTo>
                  <a:cubicBezTo>
                    <a:pt x="10337" y="6862"/>
                    <a:pt x="10326" y="6866"/>
                    <a:pt x="10319" y="6872"/>
                  </a:cubicBezTo>
                  <a:cubicBezTo>
                    <a:pt x="10311" y="6880"/>
                    <a:pt x="10306" y="6888"/>
                    <a:pt x="10305" y="6899"/>
                  </a:cubicBezTo>
                  <a:cubicBezTo>
                    <a:pt x="10300" y="6988"/>
                    <a:pt x="10287" y="7076"/>
                    <a:pt x="10266" y="7161"/>
                  </a:cubicBezTo>
                  <a:lnTo>
                    <a:pt x="10265" y="7166"/>
                  </a:lnTo>
                  <a:lnTo>
                    <a:pt x="10263" y="7171"/>
                  </a:lnTo>
                  <a:cubicBezTo>
                    <a:pt x="10257" y="7175"/>
                    <a:pt x="10252" y="7183"/>
                    <a:pt x="10249" y="7191"/>
                  </a:cubicBezTo>
                  <a:cubicBezTo>
                    <a:pt x="10244" y="7203"/>
                    <a:pt x="10244" y="7215"/>
                    <a:pt x="10247" y="7227"/>
                  </a:cubicBezTo>
                  <a:cubicBezTo>
                    <a:pt x="10218" y="7324"/>
                    <a:pt x="10178" y="7417"/>
                    <a:pt x="10129" y="7506"/>
                  </a:cubicBezTo>
                  <a:lnTo>
                    <a:pt x="10130" y="7503"/>
                  </a:lnTo>
                  <a:lnTo>
                    <a:pt x="10130" y="7503"/>
                  </a:lnTo>
                  <a:cubicBezTo>
                    <a:pt x="10065" y="7620"/>
                    <a:pt x="9980" y="7732"/>
                    <a:pt x="9881" y="7836"/>
                  </a:cubicBezTo>
                  <a:lnTo>
                    <a:pt x="9879" y="7839"/>
                  </a:lnTo>
                  <a:cubicBezTo>
                    <a:pt x="9756" y="7964"/>
                    <a:pt x="9608" y="8080"/>
                    <a:pt x="9437" y="8186"/>
                  </a:cubicBezTo>
                  <a:lnTo>
                    <a:pt x="9441" y="8183"/>
                  </a:lnTo>
                  <a:lnTo>
                    <a:pt x="9441" y="8183"/>
                  </a:lnTo>
                  <a:cubicBezTo>
                    <a:pt x="9200" y="8328"/>
                    <a:pt x="8928" y="8446"/>
                    <a:pt x="8613" y="8542"/>
                  </a:cubicBezTo>
                  <a:lnTo>
                    <a:pt x="8608" y="8544"/>
                  </a:lnTo>
                  <a:lnTo>
                    <a:pt x="8605" y="8544"/>
                  </a:lnTo>
                  <a:cubicBezTo>
                    <a:pt x="8605" y="8544"/>
                    <a:pt x="8604" y="8546"/>
                    <a:pt x="8604" y="8546"/>
                  </a:cubicBezTo>
                  <a:lnTo>
                    <a:pt x="8602" y="8546"/>
                  </a:lnTo>
                  <a:cubicBezTo>
                    <a:pt x="8198" y="8665"/>
                    <a:pt x="7774" y="8733"/>
                    <a:pt x="7342" y="8744"/>
                  </a:cubicBezTo>
                  <a:lnTo>
                    <a:pt x="7339" y="8744"/>
                  </a:lnTo>
                  <a:cubicBezTo>
                    <a:pt x="7300" y="8745"/>
                    <a:pt x="7262" y="8745"/>
                    <a:pt x="7225" y="8745"/>
                  </a:cubicBezTo>
                  <a:cubicBezTo>
                    <a:pt x="7091" y="8745"/>
                    <a:pt x="6967" y="8739"/>
                    <a:pt x="6850" y="8726"/>
                  </a:cubicBezTo>
                  <a:cubicBezTo>
                    <a:pt x="6735" y="8713"/>
                    <a:pt x="6624" y="8694"/>
                    <a:pt x="6520" y="8670"/>
                  </a:cubicBezTo>
                  <a:cubicBezTo>
                    <a:pt x="6375" y="8632"/>
                    <a:pt x="6241" y="8581"/>
                    <a:pt x="6122" y="8517"/>
                  </a:cubicBezTo>
                  <a:cubicBezTo>
                    <a:pt x="6097" y="8502"/>
                    <a:pt x="6071" y="8486"/>
                    <a:pt x="6046" y="8470"/>
                  </a:cubicBezTo>
                  <a:cubicBezTo>
                    <a:pt x="6034" y="8462"/>
                    <a:pt x="6023" y="8456"/>
                    <a:pt x="6014" y="8448"/>
                  </a:cubicBezTo>
                  <a:cubicBezTo>
                    <a:pt x="6116" y="8374"/>
                    <a:pt x="6215" y="8293"/>
                    <a:pt x="6311" y="8205"/>
                  </a:cubicBezTo>
                  <a:cubicBezTo>
                    <a:pt x="6460" y="8067"/>
                    <a:pt x="6600" y="7912"/>
                    <a:pt x="6741" y="7730"/>
                  </a:cubicBezTo>
                  <a:cubicBezTo>
                    <a:pt x="7026" y="7364"/>
                    <a:pt x="7246" y="6966"/>
                    <a:pt x="7424" y="6624"/>
                  </a:cubicBezTo>
                  <a:cubicBezTo>
                    <a:pt x="7451" y="6571"/>
                    <a:pt x="7478" y="6518"/>
                    <a:pt x="7505" y="6465"/>
                  </a:cubicBezTo>
                  <a:cubicBezTo>
                    <a:pt x="7617" y="6440"/>
                    <a:pt x="7747" y="6408"/>
                    <a:pt x="7863" y="6350"/>
                  </a:cubicBezTo>
                  <a:cubicBezTo>
                    <a:pt x="7956" y="6307"/>
                    <a:pt x="8047" y="6243"/>
                    <a:pt x="8146" y="6155"/>
                  </a:cubicBezTo>
                  <a:cubicBezTo>
                    <a:pt x="8201" y="6106"/>
                    <a:pt x="8255" y="6051"/>
                    <a:pt x="8308" y="5999"/>
                  </a:cubicBezTo>
                  <a:cubicBezTo>
                    <a:pt x="8409" y="5898"/>
                    <a:pt x="8513" y="5792"/>
                    <a:pt x="8637" y="5714"/>
                  </a:cubicBezTo>
                  <a:cubicBezTo>
                    <a:pt x="8692" y="5680"/>
                    <a:pt x="8752" y="5655"/>
                    <a:pt x="8811" y="5629"/>
                  </a:cubicBezTo>
                  <a:cubicBezTo>
                    <a:pt x="8835" y="5618"/>
                    <a:pt x="8861" y="5609"/>
                    <a:pt x="8885" y="5597"/>
                  </a:cubicBezTo>
                  <a:cubicBezTo>
                    <a:pt x="8933" y="5575"/>
                    <a:pt x="8976" y="5553"/>
                    <a:pt x="9015" y="5527"/>
                  </a:cubicBezTo>
                  <a:cubicBezTo>
                    <a:pt x="9056" y="5501"/>
                    <a:pt x="9086" y="5474"/>
                    <a:pt x="9107" y="5444"/>
                  </a:cubicBezTo>
                  <a:cubicBezTo>
                    <a:pt x="9131" y="5407"/>
                    <a:pt x="9141" y="5367"/>
                    <a:pt x="9133" y="5329"/>
                  </a:cubicBezTo>
                  <a:cubicBezTo>
                    <a:pt x="9120" y="5274"/>
                    <a:pt x="9080" y="5233"/>
                    <a:pt x="9047" y="5202"/>
                  </a:cubicBezTo>
                  <a:cubicBezTo>
                    <a:pt x="9021" y="5182"/>
                    <a:pt x="8994" y="5162"/>
                    <a:pt x="8968" y="5148"/>
                  </a:cubicBezTo>
                  <a:cubicBezTo>
                    <a:pt x="8935" y="5127"/>
                    <a:pt x="8899" y="5108"/>
                    <a:pt x="8871" y="5094"/>
                  </a:cubicBezTo>
                  <a:cubicBezTo>
                    <a:pt x="8845" y="5079"/>
                    <a:pt x="8819" y="5067"/>
                    <a:pt x="8794" y="5055"/>
                  </a:cubicBezTo>
                  <a:cubicBezTo>
                    <a:pt x="8760" y="5038"/>
                    <a:pt x="8725" y="5020"/>
                    <a:pt x="8692" y="5003"/>
                  </a:cubicBezTo>
                  <a:cubicBezTo>
                    <a:pt x="8634" y="4969"/>
                    <a:pt x="8586" y="4934"/>
                    <a:pt x="8541" y="4894"/>
                  </a:cubicBezTo>
                  <a:cubicBezTo>
                    <a:pt x="8477" y="4830"/>
                    <a:pt x="8418" y="4755"/>
                    <a:pt x="8359" y="4659"/>
                  </a:cubicBezTo>
                  <a:cubicBezTo>
                    <a:pt x="8279" y="4526"/>
                    <a:pt x="8215" y="4382"/>
                    <a:pt x="8154" y="4243"/>
                  </a:cubicBezTo>
                  <a:cubicBezTo>
                    <a:pt x="8142" y="4214"/>
                    <a:pt x="8130" y="4187"/>
                    <a:pt x="8118" y="4158"/>
                  </a:cubicBezTo>
                  <a:cubicBezTo>
                    <a:pt x="8042" y="3991"/>
                    <a:pt x="7974" y="3859"/>
                    <a:pt x="7900" y="3746"/>
                  </a:cubicBezTo>
                  <a:cubicBezTo>
                    <a:pt x="7817" y="3620"/>
                    <a:pt x="7724" y="3521"/>
                    <a:pt x="7625" y="3452"/>
                  </a:cubicBezTo>
                  <a:cubicBezTo>
                    <a:pt x="7531" y="3386"/>
                    <a:pt x="7422" y="3346"/>
                    <a:pt x="7307" y="3333"/>
                  </a:cubicBezTo>
                  <a:cubicBezTo>
                    <a:pt x="7289" y="3332"/>
                    <a:pt x="7270" y="3330"/>
                    <a:pt x="7253" y="3330"/>
                  </a:cubicBezTo>
                  <a:cubicBezTo>
                    <a:pt x="7243" y="3330"/>
                    <a:pt x="7233" y="3330"/>
                    <a:pt x="7224" y="3330"/>
                  </a:cubicBezTo>
                  <a:cubicBezTo>
                    <a:pt x="7111" y="3330"/>
                    <a:pt x="6992" y="3355"/>
                    <a:pt x="6856" y="3404"/>
                  </a:cubicBezTo>
                  <a:cubicBezTo>
                    <a:pt x="6795" y="3426"/>
                    <a:pt x="6735" y="3455"/>
                    <a:pt x="6677" y="3482"/>
                  </a:cubicBezTo>
                  <a:cubicBezTo>
                    <a:pt x="6605" y="3514"/>
                    <a:pt x="6532" y="3549"/>
                    <a:pt x="6455" y="3573"/>
                  </a:cubicBezTo>
                  <a:cubicBezTo>
                    <a:pt x="6407" y="3586"/>
                    <a:pt x="6365" y="3594"/>
                    <a:pt x="6325" y="3596"/>
                  </a:cubicBezTo>
                  <a:cubicBezTo>
                    <a:pt x="6311" y="3596"/>
                    <a:pt x="6297" y="3596"/>
                    <a:pt x="6282" y="3594"/>
                  </a:cubicBezTo>
                  <a:cubicBezTo>
                    <a:pt x="6269" y="3592"/>
                    <a:pt x="6257" y="3591"/>
                    <a:pt x="6244" y="3588"/>
                  </a:cubicBezTo>
                  <a:cubicBezTo>
                    <a:pt x="6220" y="3581"/>
                    <a:pt x="6197" y="3572"/>
                    <a:pt x="6175" y="3560"/>
                  </a:cubicBezTo>
                  <a:cubicBezTo>
                    <a:pt x="6149" y="3544"/>
                    <a:pt x="6127" y="3529"/>
                    <a:pt x="6105" y="3506"/>
                  </a:cubicBezTo>
                  <a:cubicBezTo>
                    <a:pt x="6073" y="3476"/>
                    <a:pt x="6044" y="3441"/>
                    <a:pt x="6015" y="3407"/>
                  </a:cubicBezTo>
                  <a:cubicBezTo>
                    <a:pt x="5993" y="3380"/>
                    <a:pt x="5970" y="3353"/>
                    <a:pt x="5946" y="3327"/>
                  </a:cubicBezTo>
                  <a:cubicBezTo>
                    <a:pt x="5916" y="3295"/>
                    <a:pt x="5886" y="3268"/>
                    <a:pt x="5857" y="3246"/>
                  </a:cubicBezTo>
                  <a:cubicBezTo>
                    <a:pt x="5812" y="3214"/>
                    <a:pt x="5764" y="3188"/>
                    <a:pt x="5723" y="3166"/>
                  </a:cubicBezTo>
                  <a:cubicBezTo>
                    <a:pt x="5644" y="3126"/>
                    <a:pt x="5555" y="3097"/>
                    <a:pt x="5457" y="3076"/>
                  </a:cubicBezTo>
                  <a:cubicBezTo>
                    <a:pt x="5432" y="3071"/>
                    <a:pt x="5406" y="3068"/>
                    <a:pt x="5380" y="3065"/>
                  </a:cubicBezTo>
                  <a:cubicBezTo>
                    <a:pt x="5345" y="3061"/>
                    <a:pt x="5308" y="3059"/>
                    <a:pt x="5268" y="3059"/>
                  </a:cubicBezTo>
                  <a:cubicBezTo>
                    <a:pt x="5243" y="3059"/>
                    <a:pt x="5216" y="3060"/>
                    <a:pt x="5189" y="3062"/>
                  </a:cubicBezTo>
                  <a:cubicBezTo>
                    <a:pt x="5027" y="3071"/>
                    <a:pt x="4856" y="3119"/>
                    <a:pt x="4667" y="3207"/>
                  </a:cubicBezTo>
                  <a:cubicBezTo>
                    <a:pt x="4516" y="3277"/>
                    <a:pt x="4364" y="3370"/>
                    <a:pt x="4173" y="3511"/>
                  </a:cubicBezTo>
                  <a:cubicBezTo>
                    <a:pt x="4124" y="3546"/>
                    <a:pt x="4076" y="3583"/>
                    <a:pt x="4026" y="3620"/>
                  </a:cubicBezTo>
                  <a:cubicBezTo>
                    <a:pt x="3996" y="3644"/>
                    <a:pt x="3966" y="3666"/>
                    <a:pt x="3935" y="3688"/>
                  </a:cubicBezTo>
                  <a:cubicBezTo>
                    <a:pt x="3857" y="3746"/>
                    <a:pt x="3782" y="3802"/>
                    <a:pt x="3703" y="3851"/>
                  </a:cubicBezTo>
                  <a:cubicBezTo>
                    <a:pt x="3617" y="3903"/>
                    <a:pt x="3521" y="3938"/>
                    <a:pt x="3428" y="3971"/>
                  </a:cubicBezTo>
                  <a:cubicBezTo>
                    <a:pt x="3395" y="3983"/>
                    <a:pt x="3361" y="3995"/>
                    <a:pt x="3328" y="4008"/>
                  </a:cubicBezTo>
                  <a:cubicBezTo>
                    <a:pt x="3260" y="4034"/>
                    <a:pt x="3201" y="4063"/>
                    <a:pt x="3149" y="4096"/>
                  </a:cubicBezTo>
                  <a:cubicBezTo>
                    <a:pt x="3097" y="4128"/>
                    <a:pt x="3056" y="4163"/>
                    <a:pt x="3025" y="4202"/>
                  </a:cubicBezTo>
                  <a:cubicBezTo>
                    <a:pt x="3000" y="4234"/>
                    <a:pt x="2984" y="4269"/>
                    <a:pt x="2982" y="4304"/>
                  </a:cubicBezTo>
                  <a:cubicBezTo>
                    <a:pt x="2981" y="4336"/>
                    <a:pt x="2989" y="4369"/>
                    <a:pt x="3006" y="4401"/>
                  </a:cubicBezTo>
                  <a:cubicBezTo>
                    <a:pt x="3027" y="4435"/>
                    <a:pt x="3053" y="4464"/>
                    <a:pt x="3073" y="4485"/>
                  </a:cubicBezTo>
                  <a:cubicBezTo>
                    <a:pt x="3091" y="4502"/>
                    <a:pt x="3110" y="4518"/>
                    <a:pt x="3128" y="4536"/>
                  </a:cubicBezTo>
                  <a:cubicBezTo>
                    <a:pt x="3139" y="4547"/>
                    <a:pt x="3150" y="4557"/>
                    <a:pt x="3163" y="4568"/>
                  </a:cubicBezTo>
                  <a:cubicBezTo>
                    <a:pt x="3192" y="4597"/>
                    <a:pt x="3225" y="4632"/>
                    <a:pt x="3251" y="4672"/>
                  </a:cubicBezTo>
                  <a:cubicBezTo>
                    <a:pt x="3257" y="4683"/>
                    <a:pt x="3264" y="4694"/>
                    <a:pt x="3268" y="4707"/>
                  </a:cubicBezTo>
                  <a:cubicBezTo>
                    <a:pt x="3204" y="4721"/>
                    <a:pt x="3141" y="4737"/>
                    <a:pt x="3072" y="4756"/>
                  </a:cubicBezTo>
                  <a:cubicBezTo>
                    <a:pt x="2878" y="4808"/>
                    <a:pt x="2686" y="4871"/>
                    <a:pt x="2506" y="4931"/>
                  </a:cubicBezTo>
                  <a:cubicBezTo>
                    <a:pt x="2200" y="5031"/>
                    <a:pt x="1844" y="5159"/>
                    <a:pt x="1500" y="5343"/>
                  </a:cubicBezTo>
                  <a:cubicBezTo>
                    <a:pt x="1465" y="5362"/>
                    <a:pt x="1430" y="5382"/>
                    <a:pt x="1395" y="5401"/>
                  </a:cubicBezTo>
                  <a:lnTo>
                    <a:pt x="1387" y="5386"/>
                  </a:lnTo>
                  <a:cubicBezTo>
                    <a:pt x="1380" y="5374"/>
                    <a:pt x="1374" y="5361"/>
                    <a:pt x="1366" y="5348"/>
                  </a:cubicBezTo>
                  <a:cubicBezTo>
                    <a:pt x="1351" y="5321"/>
                    <a:pt x="1340" y="5292"/>
                    <a:pt x="1331" y="5263"/>
                  </a:cubicBezTo>
                  <a:cubicBezTo>
                    <a:pt x="1321" y="5226"/>
                    <a:pt x="1315" y="5191"/>
                    <a:pt x="1313" y="5154"/>
                  </a:cubicBezTo>
                  <a:cubicBezTo>
                    <a:pt x="1313" y="5145"/>
                    <a:pt x="1313" y="5134"/>
                    <a:pt x="1313" y="5123"/>
                  </a:cubicBezTo>
                  <a:cubicBezTo>
                    <a:pt x="1345" y="5124"/>
                    <a:pt x="1375" y="5125"/>
                    <a:pt x="1404" y="5125"/>
                  </a:cubicBezTo>
                  <a:cubicBezTo>
                    <a:pt x="1433" y="5125"/>
                    <a:pt x="1461" y="5124"/>
                    <a:pt x="1487" y="5123"/>
                  </a:cubicBezTo>
                  <a:cubicBezTo>
                    <a:pt x="1513" y="5119"/>
                    <a:pt x="1534" y="5094"/>
                    <a:pt x="1537" y="5070"/>
                  </a:cubicBezTo>
                  <a:cubicBezTo>
                    <a:pt x="1540" y="5041"/>
                    <a:pt x="1519" y="5007"/>
                    <a:pt x="1487" y="5004"/>
                  </a:cubicBezTo>
                  <a:lnTo>
                    <a:pt x="1484" y="5004"/>
                  </a:lnTo>
                  <a:cubicBezTo>
                    <a:pt x="1465" y="5003"/>
                    <a:pt x="1446" y="5003"/>
                    <a:pt x="1428" y="5001"/>
                  </a:cubicBezTo>
                  <a:cubicBezTo>
                    <a:pt x="1399" y="5001"/>
                    <a:pt x="1372" y="4999"/>
                    <a:pt x="1343" y="4998"/>
                  </a:cubicBezTo>
                  <a:cubicBezTo>
                    <a:pt x="1299" y="4996"/>
                    <a:pt x="1252" y="4991"/>
                    <a:pt x="1201" y="4987"/>
                  </a:cubicBezTo>
                  <a:lnTo>
                    <a:pt x="1193" y="4985"/>
                  </a:lnTo>
                  <a:cubicBezTo>
                    <a:pt x="1123" y="4977"/>
                    <a:pt x="1053" y="4966"/>
                    <a:pt x="985" y="4950"/>
                  </a:cubicBezTo>
                  <a:cubicBezTo>
                    <a:pt x="862" y="4918"/>
                    <a:pt x="744" y="4871"/>
                    <a:pt x="637" y="4814"/>
                  </a:cubicBezTo>
                  <a:cubicBezTo>
                    <a:pt x="549" y="4764"/>
                    <a:pt x="469" y="4705"/>
                    <a:pt x="399" y="4640"/>
                  </a:cubicBezTo>
                  <a:cubicBezTo>
                    <a:pt x="339" y="4581"/>
                    <a:pt x="288" y="4518"/>
                    <a:pt x="247" y="4451"/>
                  </a:cubicBezTo>
                  <a:cubicBezTo>
                    <a:pt x="210" y="4387"/>
                    <a:pt x="180" y="4322"/>
                    <a:pt x="157" y="4253"/>
                  </a:cubicBezTo>
                  <a:cubicBezTo>
                    <a:pt x="136" y="4179"/>
                    <a:pt x="124" y="4101"/>
                    <a:pt x="120" y="4021"/>
                  </a:cubicBezTo>
                  <a:cubicBezTo>
                    <a:pt x="120" y="3933"/>
                    <a:pt x="130" y="3842"/>
                    <a:pt x="152" y="3749"/>
                  </a:cubicBezTo>
                  <a:cubicBezTo>
                    <a:pt x="173" y="3663"/>
                    <a:pt x="208" y="3576"/>
                    <a:pt x="252" y="3497"/>
                  </a:cubicBezTo>
                  <a:cubicBezTo>
                    <a:pt x="304" y="3401"/>
                    <a:pt x="373" y="3309"/>
                    <a:pt x="453" y="3225"/>
                  </a:cubicBezTo>
                  <a:cubicBezTo>
                    <a:pt x="541" y="3134"/>
                    <a:pt x="638" y="3055"/>
                    <a:pt x="744" y="2988"/>
                  </a:cubicBezTo>
                  <a:cubicBezTo>
                    <a:pt x="848" y="2924"/>
                    <a:pt x="958" y="2875"/>
                    <a:pt x="1067" y="2841"/>
                  </a:cubicBezTo>
                  <a:cubicBezTo>
                    <a:pt x="1164" y="2812"/>
                    <a:pt x="1260" y="2796"/>
                    <a:pt x="1353" y="2793"/>
                  </a:cubicBezTo>
                  <a:cubicBezTo>
                    <a:pt x="1395" y="2793"/>
                    <a:pt x="1436" y="2795"/>
                    <a:pt x="1476" y="2799"/>
                  </a:cubicBezTo>
                  <a:cubicBezTo>
                    <a:pt x="1515" y="2803"/>
                    <a:pt x="1555" y="2811"/>
                    <a:pt x="1591" y="2819"/>
                  </a:cubicBezTo>
                  <a:cubicBezTo>
                    <a:pt x="1622" y="2827"/>
                    <a:pt x="1650" y="2836"/>
                    <a:pt x="1679" y="2847"/>
                  </a:cubicBezTo>
                  <a:cubicBezTo>
                    <a:pt x="1674" y="2862"/>
                    <a:pt x="1671" y="2878"/>
                    <a:pt x="1666" y="2894"/>
                  </a:cubicBezTo>
                  <a:cubicBezTo>
                    <a:pt x="1649" y="2963"/>
                    <a:pt x="1638" y="3025"/>
                    <a:pt x="1631" y="3082"/>
                  </a:cubicBezTo>
                  <a:cubicBezTo>
                    <a:pt x="1630" y="3102"/>
                    <a:pt x="1628" y="3122"/>
                    <a:pt x="1626" y="3142"/>
                  </a:cubicBezTo>
                  <a:cubicBezTo>
                    <a:pt x="1626" y="3161"/>
                    <a:pt x="1631" y="3175"/>
                    <a:pt x="1641" y="3188"/>
                  </a:cubicBezTo>
                  <a:cubicBezTo>
                    <a:pt x="1652" y="3202"/>
                    <a:pt x="1668" y="3210"/>
                    <a:pt x="1684" y="3212"/>
                  </a:cubicBezTo>
                  <a:cubicBezTo>
                    <a:pt x="1687" y="3212"/>
                    <a:pt x="1690" y="3213"/>
                    <a:pt x="1693" y="3213"/>
                  </a:cubicBezTo>
                  <a:cubicBezTo>
                    <a:pt x="1724" y="3213"/>
                    <a:pt x="1752" y="3188"/>
                    <a:pt x="1756" y="3154"/>
                  </a:cubicBezTo>
                  <a:cubicBezTo>
                    <a:pt x="1766" y="3090"/>
                    <a:pt x="1777" y="3034"/>
                    <a:pt x="1788" y="2983"/>
                  </a:cubicBezTo>
                  <a:lnTo>
                    <a:pt x="1790" y="2975"/>
                  </a:lnTo>
                  <a:lnTo>
                    <a:pt x="1791" y="2971"/>
                  </a:lnTo>
                  <a:cubicBezTo>
                    <a:pt x="1825" y="2846"/>
                    <a:pt x="1874" y="2724"/>
                    <a:pt x="1938" y="2606"/>
                  </a:cubicBezTo>
                  <a:cubicBezTo>
                    <a:pt x="2004" y="2491"/>
                    <a:pt x="2085" y="2384"/>
                    <a:pt x="2178" y="2285"/>
                  </a:cubicBezTo>
                  <a:cubicBezTo>
                    <a:pt x="2277" y="2182"/>
                    <a:pt x="2388" y="2094"/>
                    <a:pt x="2506" y="2021"/>
                  </a:cubicBezTo>
                  <a:cubicBezTo>
                    <a:pt x="2626" y="1947"/>
                    <a:pt x="2752" y="1891"/>
                    <a:pt x="2883" y="1851"/>
                  </a:cubicBezTo>
                  <a:cubicBezTo>
                    <a:pt x="3011" y="1815"/>
                    <a:pt x="3136" y="1792"/>
                    <a:pt x="3251" y="1789"/>
                  </a:cubicBezTo>
                  <a:cubicBezTo>
                    <a:pt x="3261" y="1789"/>
                    <a:pt x="3271" y="1789"/>
                    <a:pt x="3281" y="1789"/>
                  </a:cubicBezTo>
                  <a:cubicBezTo>
                    <a:pt x="3330" y="1789"/>
                    <a:pt x="3379" y="1792"/>
                    <a:pt x="3427" y="1797"/>
                  </a:cubicBezTo>
                  <a:cubicBezTo>
                    <a:pt x="3483" y="1803"/>
                    <a:pt x="3540" y="1813"/>
                    <a:pt x="3595" y="1826"/>
                  </a:cubicBezTo>
                  <a:cubicBezTo>
                    <a:pt x="3662" y="1843"/>
                    <a:pt x="3726" y="1864"/>
                    <a:pt x="3786" y="1890"/>
                  </a:cubicBezTo>
                  <a:cubicBezTo>
                    <a:pt x="3782" y="1949"/>
                    <a:pt x="3782" y="2013"/>
                    <a:pt x="3785" y="2077"/>
                  </a:cubicBezTo>
                  <a:cubicBezTo>
                    <a:pt x="3786" y="2088"/>
                    <a:pt x="3794" y="2101"/>
                    <a:pt x="3804" y="2107"/>
                  </a:cubicBezTo>
                  <a:cubicBezTo>
                    <a:pt x="3810" y="2112"/>
                    <a:pt x="3818" y="2115"/>
                    <a:pt x="3826" y="2115"/>
                  </a:cubicBezTo>
                  <a:cubicBezTo>
                    <a:pt x="3829" y="2116"/>
                    <a:pt x="3831" y="2116"/>
                    <a:pt x="3833" y="2116"/>
                  </a:cubicBezTo>
                  <a:cubicBezTo>
                    <a:pt x="3836" y="2116"/>
                    <a:pt x="3838" y="2116"/>
                    <a:pt x="3839" y="2115"/>
                  </a:cubicBezTo>
                  <a:cubicBezTo>
                    <a:pt x="3852" y="2114"/>
                    <a:pt x="3863" y="2107"/>
                    <a:pt x="3870" y="2096"/>
                  </a:cubicBezTo>
                  <a:cubicBezTo>
                    <a:pt x="3879" y="2085"/>
                    <a:pt x="3879" y="2072"/>
                    <a:pt x="3879" y="2061"/>
                  </a:cubicBezTo>
                  <a:cubicBezTo>
                    <a:pt x="3878" y="2048"/>
                    <a:pt x="3878" y="2034"/>
                    <a:pt x="3878" y="2021"/>
                  </a:cubicBezTo>
                  <a:lnTo>
                    <a:pt x="3878" y="2014"/>
                  </a:lnTo>
                  <a:cubicBezTo>
                    <a:pt x="3876" y="1903"/>
                    <a:pt x="3889" y="1791"/>
                    <a:pt x="3914" y="1680"/>
                  </a:cubicBezTo>
                  <a:cubicBezTo>
                    <a:pt x="3946" y="1559"/>
                    <a:pt x="3994" y="1436"/>
                    <a:pt x="4060" y="1316"/>
                  </a:cubicBezTo>
                  <a:cubicBezTo>
                    <a:pt x="4138" y="1175"/>
                    <a:pt x="4241" y="1041"/>
                    <a:pt x="4362" y="911"/>
                  </a:cubicBezTo>
                  <a:cubicBezTo>
                    <a:pt x="4508" y="761"/>
                    <a:pt x="4679" y="625"/>
                    <a:pt x="4869" y="507"/>
                  </a:cubicBezTo>
                  <a:cubicBezTo>
                    <a:pt x="5065" y="388"/>
                    <a:pt x="5272" y="296"/>
                    <a:pt x="5478" y="233"/>
                  </a:cubicBezTo>
                  <a:cubicBezTo>
                    <a:pt x="5721" y="163"/>
                    <a:pt x="5990" y="123"/>
                    <a:pt x="6276" y="115"/>
                  </a:cubicBezTo>
                  <a:cubicBezTo>
                    <a:pt x="6302" y="115"/>
                    <a:pt x="6329" y="114"/>
                    <a:pt x="6355" y="114"/>
                  </a:cubicBezTo>
                  <a:close/>
                  <a:moveTo>
                    <a:pt x="4402" y="4661"/>
                  </a:moveTo>
                  <a:cubicBezTo>
                    <a:pt x="4540" y="4661"/>
                    <a:pt x="4675" y="4668"/>
                    <a:pt x="4805" y="4683"/>
                  </a:cubicBezTo>
                  <a:cubicBezTo>
                    <a:pt x="4939" y="4697"/>
                    <a:pt x="5072" y="4720"/>
                    <a:pt x="5198" y="4750"/>
                  </a:cubicBezTo>
                  <a:lnTo>
                    <a:pt x="5206" y="4752"/>
                  </a:lnTo>
                  <a:cubicBezTo>
                    <a:pt x="5305" y="4777"/>
                    <a:pt x="5408" y="4808"/>
                    <a:pt x="5510" y="4841"/>
                  </a:cubicBezTo>
                  <a:cubicBezTo>
                    <a:pt x="5633" y="4883"/>
                    <a:pt x="5737" y="4927"/>
                    <a:pt x="5827" y="4977"/>
                  </a:cubicBezTo>
                  <a:cubicBezTo>
                    <a:pt x="5889" y="5012"/>
                    <a:pt x="5938" y="5046"/>
                    <a:pt x="5978" y="5084"/>
                  </a:cubicBezTo>
                  <a:cubicBezTo>
                    <a:pt x="5817" y="5127"/>
                    <a:pt x="5660" y="5185"/>
                    <a:pt x="5513" y="5252"/>
                  </a:cubicBezTo>
                  <a:cubicBezTo>
                    <a:pt x="5182" y="5404"/>
                    <a:pt x="4882" y="5620"/>
                    <a:pt x="4645" y="5877"/>
                  </a:cubicBezTo>
                  <a:cubicBezTo>
                    <a:pt x="4640" y="5887"/>
                    <a:pt x="4635" y="5895"/>
                    <a:pt x="4635" y="5904"/>
                  </a:cubicBezTo>
                  <a:cubicBezTo>
                    <a:pt x="4634" y="5919"/>
                    <a:pt x="4637" y="5935"/>
                    <a:pt x="4647" y="5946"/>
                  </a:cubicBezTo>
                  <a:cubicBezTo>
                    <a:pt x="4656" y="5957"/>
                    <a:pt x="4669" y="5963"/>
                    <a:pt x="4683" y="5967"/>
                  </a:cubicBezTo>
                  <a:cubicBezTo>
                    <a:pt x="4696" y="5967"/>
                    <a:pt x="4714" y="5963"/>
                    <a:pt x="4725" y="5954"/>
                  </a:cubicBezTo>
                  <a:cubicBezTo>
                    <a:pt x="4819" y="5861"/>
                    <a:pt x="4907" y="5781"/>
                    <a:pt x="4995" y="5711"/>
                  </a:cubicBezTo>
                  <a:cubicBezTo>
                    <a:pt x="5083" y="5641"/>
                    <a:pt x="5181" y="5573"/>
                    <a:pt x="5285" y="5509"/>
                  </a:cubicBezTo>
                  <a:lnTo>
                    <a:pt x="5285" y="5509"/>
                  </a:lnTo>
                  <a:lnTo>
                    <a:pt x="5280" y="5511"/>
                  </a:lnTo>
                  <a:cubicBezTo>
                    <a:pt x="5489" y="5385"/>
                    <a:pt x="5718" y="5284"/>
                    <a:pt x="5961" y="5209"/>
                  </a:cubicBezTo>
                  <a:cubicBezTo>
                    <a:pt x="6141" y="5154"/>
                    <a:pt x="6333" y="5116"/>
                    <a:pt x="6530" y="5092"/>
                  </a:cubicBezTo>
                  <a:cubicBezTo>
                    <a:pt x="6709" y="5070"/>
                    <a:pt x="6869" y="5057"/>
                    <a:pt x="7019" y="5052"/>
                  </a:cubicBezTo>
                  <a:cubicBezTo>
                    <a:pt x="7046" y="5052"/>
                    <a:pt x="7073" y="5051"/>
                    <a:pt x="7099" y="5051"/>
                  </a:cubicBezTo>
                  <a:cubicBezTo>
                    <a:pt x="7199" y="5051"/>
                    <a:pt x="7291" y="5056"/>
                    <a:pt x="7376" y="5065"/>
                  </a:cubicBezTo>
                  <a:cubicBezTo>
                    <a:pt x="7451" y="5073"/>
                    <a:pt x="7521" y="5086"/>
                    <a:pt x="7588" y="5100"/>
                  </a:cubicBezTo>
                  <a:lnTo>
                    <a:pt x="7595" y="5102"/>
                  </a:lnTo>
                  <a:cubicBezTo>
                    <a:pt x="7692" y="5127"/>
                    <a:pt x="7777" y="5159"/>
                    <a:pt x="7854" y="5199"/>
                  </a:cubicBezTo>
                  <a:cubicBezTo>
                    <a:pt x="7911" y="5233"/>
                    <a:pt x="7961" y="5268"/>
                    <a:pt x="8006" y="5310"/>
                  </a:cubicBezTo>
                  <a:cubicBezTo>
                    <a:pt x="8014" y="5318"/>
                    <a:pt x="8022" y="5326"/>
                    <a:pt x="8030" y="5335"/>
                  </a:cubicBezTo>
                  <a:cubicBezTo>
                    <a:pt x="8007" y="5350"/>
                    <a:pt x="7985" y="5369"/>
                    <a:pt x="7959" y="5394"/>
                  </a:cubicBezTo>
                  <a:cubicBezTo>
                    <a:pt x="7911" y="5442"/>
                    <a:pt x="7870" y="5497"/>
                    <a:pt x="7825" y="5569"/>
                  </a:cubicBezTo>
                  <a:cubicBezTo>
                    <a:pt x="7785" y="5631"/>
                    <a:pt x="7750" y="5698"/>
                    <a:pt x="7718" y="5760"/>
                  </a:cubicBezTo>
                  <a:lnTo>
                    <a:pt x="7704" y="5789"/>
                  </a:lnTo>
                  <a:cubicBezTo>
                    <a:pt x="7673" y="5848"/>
                    <a:pt x="7641" y="5909"/>
                    <a:pt x="7611" y="5968"/>
                  </a:cubicBezTo>
                  <a:cubicBezTo>
                    <a:pt x="7577" y="6034"/>
                    <a:pt x="7544" y="6099"/>
                    <a:pt x="7510" y="6167"/>
                  </a:cubicBezTo>
                  <a:cubicBezTo>
                    <a:pt x="7397" y="6389"/>
                    <a:pt x="7280" y="6621"/>
                    <a:pt x="7157" y="6843"/>
                  </a:cubicBezTo>
                  <a:lnTo>
                    <a:pt x="7155" y="6848"/>
                  </a:lnTo>
                  <a:lnTo>
                    <a:pt x="7154" y="6848"/>
                  </a:lnTo>
                  <a:lnTo>
                    <a:pt x="7152" y="6849"/>
                  </a:lnTo>
                  <a:lnTo>
                    <a:pt x="7155" y="6848"/>
                  </a:lnTo>
                  <a:lnTo>
                    <a:pt x="7155" y="6848"/>
                  </a:lnTo>
                  <a:cubicBezTo>
                    <a:pt x="6885" y="7329"/>
                    <a:pt x="6631" y="7689"/>
                    <a:pt x="6354" y="7980"/>
                  </a:cubicBezTo>
                  <a:cubicBezTo>
                    <a:pt x="6255" y="8082"/>
                    <a:pt x="6149" y="8178"/>
                    <a:pt x="6042" y="8264"/>
                  </a:cubicBezTo>
                  <a:cubicBezTo>
                    <a:pt x="5946" y="8341"/>
                    <a:pt x="5839" y="8416"/>
                    <a:pt x="5726" y="8486"/>
                  </a:cubicBezTo>
                  <a:cubicBezTo>
                    <a:pt x="5464" y="8646"/>
                    <a:pt x="5173" y="8774"/>
                    <a:pt x="4861" y="8870"/>
                  </a:cubicBezTo>
                  <a:cubicBezTo>
                    <a:pt x="4484" y="8982"/>
                    <a:pt x="4085" y="9044"/>
                    <a:pt x="3676" y="9056"/>
                  </a:cubicBezTo>
                  <a:cubicBezTo>
                    <a:pt x="3641" y="9056"/>
                    <a:pt x="3606" y="9057"/>
                    <a:pt x="3571" y="9057"/>
                  </a:cubicBezTo>
                  <a:cubicBezTo>
                    <a:pt x="3399" y="9057"/>
                    <a:pt x="3228" y="9047"/>
                    <a:pt x="3059" y="9030"/>
                  </a:cubicBezTo>
                  <a:cubicBezTo>
                    <a:pt x="2862" y="9008"/>
                    <a:pt x="2669" y="8974"/>
                    <a:pt x="2479" y="8928"/>
                  </a:cubicBezTo>
                  <a:cubicBezTo>
                    <a:pt x="2140" y="8845"/>
                    <a:pt x="1830" y="8726"/>
                    <a:pt x="1559" y="8576"/>
                  </a:cubicBezTo>
                  <a:lnTo>
                    <a:pt x="1555" y="8574"/>
                  </a:lnTo>
                  <a:cubicBezTo>
                    <a:pt x="1377" y="8474"/>
                    <a:pt x="1214" y="8350"/>
                    <a:pt x="1065" y="8210"/>
                  </a:cubicBezTo>
                  <a:cubicBezTo>
                    <a:pt x="926" y="8075"/>
                    <a:pt x="808" y="7927"/>
                    <a:pt x="710" y="7770"/>
                  </a:cubicBezTo>
                  <a:cubicBezTo>
                    <a:pt x="629" y="7636"/>
                    <a:pt x="566" y="7495"/>
                    <a:pt x="523" y="7354"/>
                  </a:cubicBezTo>
                  <a:cubicBezTo>
                    <a:pt x="487" y="7227"/>
                    <a:pt x="466" y="7099"/>
                    <a:pt x="461" y="6972"/>
                  </a:cubicBezTo>
                  <a:cubicBezTo>
                    <a:pt x="459" y="6854"/>
                    <a:pt x="472" y="6737"/>
                    <a:pt x="499" y="6622"/>
                  </a:cubicBezTo>
                  <a:cubicBezTo>
                    <a:pt x="530" y="6502"/>
                    <a:pt x="576" y="6386"/>
                    <a:pt x="637" y="6274"/>
                  </a:cubicBezTo>
                  <a:cubicBezTo>
                    <a:pt x="707" y="6147"/>
                    <a:pt x="797" y="6027"/>
                    <a:pt x="902" y="5917"/>
                  </a:cubicBezTo>
                  <a:cubicBezTo>
                    <a:pt x="1038" y="5776"/>
                    <a:pt x="1200" y="5650"/>
                    <a:pt x="1395" y="5530"/>
                  </a:cubicBezTo>
                  <a:cubicBezTo>
                    <a:pt x="1607" y="5402"/>
                    <a:pt x="1846" y="5289"/>
                    <a:pt x="2146" y="5174"/>
                  </a:cubicBezTo>
                  <a:cubicBezTo>
                    <a:pt x="2261" y="5127"/>
                    <a:pt x="2386" y="5083"/>
                    <a:pt x="2539" y="5031"/>
                  </a:cubicBezTo>
                  <a:cubicBezTo>
                    <a:pt x="2659" y="4991"/>
                    <a:pt x="2803" y="4943"/>
                    <a:pt x="2952" y="4899"/>
                  </a:cubicBezTo>
                  <a:cubicBezTo>
                    <a:pt x="3443" y="4752"/>
                    <a:pt x="3890" y="4675"/>
                    <a:pt x="4320" y="4662"/>
                  </a:cubicBezTo>
                  <a:cubicBezTo>
                    <a:pt x="4348" y="4662"/>
                    <a:pt x="4375" y="4661"/>
                    <a:pt x="4402" y="4661"/>
                  </a:cubicBezTo>
                  <a:close/>
                  <a:moveTo>
                    <a:pt x="6375" y="1"/>
                  </a:moveTo>
                  <a:cubicBezTo>
                    <a:pt x="6329" y="1"/>
                    <a:pt x="6283" y="2"/>
                    <a:pt x="6236" y="3"/>
                  </a:cubicBezTo>
                  <a:cubicBezTo>
                    <a:pt x="5990" y="13"/>
                    <a:pt x="5751" y="50"/>
                    <a:pt x="5524" y="109"/>
                  </a:cubicBezTo>
                  <a:cubicBezTo>
                    <a:pt x="5283" y="174"/>
                    <a:pt x="5040" y="280"/>
                    <a:pt x="4805" y="425"/>
                  </a:cubicBezTo>
                  <a:cubicBezTo>
                    <a:pt x="4567" y="572"/>
                    <a:pt x="4359" y="751"/>
                    <a:pt x="4188" y="958"/>
                  </a:cubicBezTo>
                  <a:cubicBezTo>
                    <a:pt x="4052" y="1119"/>
                    <a:pt x="3948" y="1293"/>
                    <a:pt x="3879" y="1474"/>
                  </a:cubicBezTo>
                  <a:cubicBezTo>
                    <a:pt x="3844" y="1567"/>
                    <a:pt x="3817" y="1664"/>
                    <a:pt x="3801" y="1765"/>
                  </a:cubicBezTo>
                  <a:cubicBezTo>
                    <a:pt x="3798" y="1778"/>
                    <a:pt x="3796" y="1792"/>
                    <a:pt x="3794" y="1805"/>
                  </a:cubicBezTo>
                  <a:cubicBezTo>
                    <a:pt x="3691" y="1762"/>
                    <a:pt x="3583" y="1731"/>
                    <a:pt x="3478" y="1714"/>
                  </a:cubicBezTo>
                  <a:cubicBezTo>
                    <a:pt x="3454" y="1709"/>
                    <a:pt x="3428" y="1706"/>
                    <a:pt x="3404" y="1703"/>
                  </a:cubicBezTo>
                  <a:cubicBezTo>
                    <a:pt x="3354" y="1697"/>
                    <a:pt x="3302" y="1694"/>
                    <a:pt x="3247" y="1694"/>
                  </a:cubicBezTo>
                  <a:cubicBezTo>
                    <a:pt x="3206" y="1694"/>
                    <a:pt x="3163" y="1696"/>
                    <a:pt x="3118" y="1699"/>
                  </a:cubicBezTo>
                  <a:cubicBezTo>
                    <a:pt x="3005" y="1706"/>
                    <a:pt x="2888" y="1730"/>
                    <a:pt x="2763" y="1770"/>
                  </a:cubicBezTo>
                  <a:cubicBezTo>
                    <a:pt x="2653" y="1805"/>
                    <a:pt x="2544" y="1853"/>
                    <a:pt x="2439" y="1915"/>
                  </a:cubicBezTo>
                  <a:cubicBezTo>
                    <a:pt x="2330" y="1979"/>
                    <a:pt x="2229" y="2051"/>
                    <a:pt x="2143" y="2130"/>
                  </a:cubicBezTo>
                  <a:cubicBezTo>
                    <a:pt x="2050" y="2213"/>
                    <a:pt x="1969" y="2304"/>
                    <a:pt x="1898" y="2403"/>
                  </a:cubicBezTo>
                  <a:cubicBezTo>
                    <a:pt x="1825" y="2505"/>
                    <a:pt x="1766" y="2612"/>
                    <a:pt x="1721" y="2724"/>
                  </a:cubicBezTo>
                  <a:cubicBezTo>
                    <a:pt x="1716" y="2739"/>
                    <a:pt x="1710" y="2753"/>
                    <a:pt x="1705" y="2766"/>
                  </a:cubicBezTo>
                  <a:cubicBezTo>
                    <a:pt x="1633" y="2739"/>
                    <a:pt x="1555" y="2721"/>
                    <a:pt x="1475" y="2713"/>
                  </a:cubicBezTo>
                  <a:cubicBezTo>
                    <a:pt x="1433" y="2708"/>
                    <a:pt x="1391" y="2707"/>
                    <a:pt x="1350" y="2707"/>
                  </a:cubicBezTo>
                  <a:cubicBezTo>
                    <a:pt x="1222" y="2708"/>
                    <a:pt x="1091" y="2734"/>
                    <a:pt x="957" y="2780"/>
                  </a:cubicBezTo>
                  <a:cubicBezTo>
                    <a:pt x="837" y="2823"/>
                    <a:pt x="715" y="2887"/>
                    <a:pt x="597" y="2969"/>
                  </a:cubicBezTo>
                  <a:cubicBezTo>
                    <a:pt x="488" y="3046"/>
                    <a:pt x="387" y="3138"/>
                    <a:pt x="296" y="3244"/>
                  </a:cubicBezTo>
                  <a:cubicBezTo>
                    <a:pt x="212" y="3345"/>
                    <a:pt x="141" y="3457"/>
                    <a:pt x="90" y="3576"/>
                  </a:cubicBezTo>
                  <a:cubicBezTo>
                    <a:pt x="68" y="3631"/>
                    <a:pt x="48" y="3690"/>
                    <a:pt x="31" y="3765"/>
                  </a:cubicBezTo>
                  <a:cubicBezTo>
                    <a:pt x="16" y="3827"/>
                    <a:pt x="7" y="3893"/>
                    <a:pt x="4" y="3959"/>
                  </a:cubicBezTo>
                  <a:cubicBezTo>
                    <a:pt x="1" y="4023"/>
                    <a:pt x="2" y="4086"/>
                    <a:pt x="10" y="4149"/>
                  </a:cubicBezTo>
                  <a:cubicBezTo>
                    <a:pt x="18" y="4205"/>
                    <a:pt x="31" y="4262"/>
                    <a:pt x="52" y="4326"/>
                  </a:cubicBezTo>
                  <a:cubicBezTo>
                    <a:pt x="87" y="4433"/>
                    <a:pt x="141" y="4534"/>
                    <a:pt x="216" y="4630"/>
                  </a:cubicBezTo>
                  <a:cubicBezTo>
                    <a:pt x="279" y="4708"/>
                    <a:pt x="357" y="4782"/>
                    <a:pt x="447" y="4848"/>
                  </a:cubicBezTo>
                  <a:cubicBezTo>
                    <a:pt x="530" y="4908"/>
                    <a:pt x="624" y="4959"/>
                    <a:pt x="730" y="5003"/>
                  </a:cubicBezTo>
                  <a:cubicBezTo>
                    <a:pt x="825" y="5043"/>
                    <a:pt x="934" y="5075"/>
                    <a:pt x="1049" y="5095"/>
                  </a:cubicBezTo>
                  <a:cubicBezTo>
                    <a:pt x="1084" y="5102"/>
                    <a:pt x="1121" y="5107"/>
                    <a:pt x="1163" y="5111"/>
                  </a:cubicBezTo>
                  <a:cubicBezTo>
                    <a:pt x="1177" y="5113"/>
                    <a:pt x="1192" y="5115"/>
                    <a:pt x="1204" y="5115"/>
                  </a:cubicBezTo>
                  <a:cubicBezTo>
                    <a:pt x="1201" y="5170"/>
                    <a:pt x="1206" y="5226"/>
                    <a:pt x="1217" y="5281"/>
                  </a:cubicBezTo>
                  <a:cubicBezTo>
                    <a:pt x="1235" y="5354"/>
                    <a:pt x="1262" y="5415"/>
                    <a:pt x="1297" y="5460"/>
                  </a:cubicBezTo>
                  <a:cubicBezTo>
                    <a:pt x="1032" y="5625"/>
                    <a:pt x="827" y="5807"/>
                    <a:pt x="669" y="6013"/>
                  </a:cubicBezTo>
                  <a:cubicBezTo>
                    <a:pt x="554" y="6163"/>
                    <a:pt x="467" y="6328"/>
                    <a:pt x="411" y="6501"/>
                  </a:cubicBezTo>
                  <a:cubicBezTo>
                    <a:pt x="383" y="6592"/>
                    <a:pt x="362" y="6686"/>
                    <a:pt x="351" y="6784"/>
                  </a:cubicBezTo>
                  <a:cubicBezTo>
                    <a:pt x="341" y="6872"/>
                    <a:pt x="339" y="6964"/>
                    <a:pt x="347" y="7067"/>
                  </a:cubicBezTo>
                  <a:cubicBezTo>
                    <a:pt x="362" y="7241"/>
                    <a:pt x="408" y="7420"/>
                    <a:pt x="488" y="7602"/>
                  </a:cubicBezTo>
                  <a:cubicBezTo>
                    <a:pt x="560" y="7765"/>
                    <a:pt x="661" y="7928"/>
                    <a:pt x="787" y="8083"/>
                  </a:cubicBezTo>
                  <a:cubicBezTo>
                    <a:pt x="904" y="8229"/>
                    <a:pt x="1043" y="8363"/>
                    <a:pt x="1200" y="8483"/>
                  </a:cubicBezTo>
                  <a:cubicBezTo>
                    <a:pt x="1337" y="8589"/>
                    <a:pt x="1492" y="8683"/>
                    <a:pt x="1676" y="8771"/>
                  </a:cubicBezTo>
                  <a:cubicBezTo>
                    <a:pt x="1981" y="8916"/>
                    <a:pt x="2325" y="9027"/>
                    <a:pt x="2699" y="9097"/>
                  </a:cubicBezTo>
                  <a:cubicBezTo>
                    <a:pt x="2813" y="9119"/>
                    <a:pt x="2930" y="9135"/>
                    <a:pt x="3046" y="9150"/>
                  </a:cubicBezTo>
                  <a:cubicBezTo>
                    <a:pt x="3220" y="9168"/>
                    <a:pt x="3398" y="9177"/>
                    <a:pt x="3578" y="9177"/>
                  </a:cubicBezTo>
                  <a:cubicBezTo>
                    <a:pt x="3654" y="9177"/>
                    <a:pt x="3730" y="9176"/>
                    <a:pt x="3806" y="9172"/>
                  </a:cubicBezTo>
                  <a:cubicBezTo>
                    <a:pt x="4180" y="9155"/>
                    <a:pt x="4546" y="9092"/>
                    <a:pt x="4894" y="8988"/>
                  </a:cubicBezTo>
                  <a:cubicBezTo>
                    <a:pt x="5075" y="8934"/>
                    <a:pt x="5248" y="8870"/>
                    <a:pt x="5409" y="8797"/>
                  </a:cubicBezTo>
                  <a:cubicBezTo>
                    <a:pt x="5571" y="8725"/>
                    <a:pt x="5731" y="8637"/>
                    <a:pt x="5884" y="8538"/>
                  </a:cubicBezTo>
                  <a:cubicBezTo>
                    <a:pt x="5897" y="8528"/>
                    <a:pt x="5910" y="8520"/>
                    <a:pt x="5924" y="8510"/>
                  </a:cubicBezTo>
                  <a:cubicBezTo>
                    <a:pt x="5938" y="8523"/>
                    <a:pt x="5953" y="8536"/>
                    <a:pt x="5967" y="8547"/>
                  </a:cubicBezTo>
                  <a:cubicBezTo>
                    <a:pt x="5993" y="8566"/>
                    <a:pt x="6022" y="8584"/>
                    <a:pt x="6050" y="8601"/>
                  </a:cubicBezTo>
                  <a:cubicBezTo>
                    <a:pt x="6105" y="8633"/>
                    <a:pt x="6165" y="8664"/>
                    <a:pt x="6228" y="8689"/>
                  </a:cubicBezTo>
                  <a:cubicBezTo>
                    <a:pt x="6340" y="8736"/>
                    <a:pt x="6468" y="8773"/>
                    <a:pt x="6616" y="8800"/>
                  </a:cubicBezTo>
                  <a:cubicBezTo>
                    <a:pt x="6680" y="8813"/>
                    <a:pt x="6749" y="8822"/>
                    <a:pt x="6816" y="8829"/>
                  </a:cubicBezTo>
                  <a:cubicBezTo>
                    <a:pt x="6930" y="8842"/>
                    <a:pt x="7052" y="8848"/>
                    <a:pt x="7183" y="8848"/>
                  </a:cubicBezTo>
                  <a:cubicBezTo>
                    <a:pt x="7262" y="8848"/>
                    <a:pt x="7343" y="8845"/>
                    <a:pt x="7429" y="8841"/>
                  </a:cubicBezTo>
                  <a:cubicBezTo>
                    <a:pt x="7860" y="8821"/>
                    <a:pt x="8285" y="8745"/>
                    <a:pt x="8692" y="8616"/>
                  </a:cubicBezTo>
                  <a:cubicBezTo>
                    <a:pt x="8906" y="8547"/>
                    <a:pt x="9109" y="8464"/>
                    <a:pt x="9293" y="8370"/>
                  </a:cubicBezTo>
                  <a:cubicBezTo>
                    <a:pt x="9496" y="8264"/>
                    <a:pt x="9673" y="8144"/>
                    <a:pt x="9822" y="8013"/>
                  </a:cubicBezTo>
                  <a:cubicBezTo>
                    <a:pt x="9900" y="7944"/>
                    <a:pt x="9972" y="7869"/>
                    <a:pt x="10036" y="7791"/>
                  </a:cubicBezTo>
                  <a:cubicBezTo>
                    <a:pt x="10100" y="7716"/>
                    <a:pt x="10156" y="7629"/>
                    <a:pt x="10207" y="7538"/>
                  </a:cubicBezTo>
                  <a:cubicBezTo>
                    <a:pt x="10254" y="7455"/>
                    <a:pt x="10290" y="7367"/>
                    <a:pt x="10319" y="7276"/>
                  </a:cubicBezTo>
                  <a:cubicBezTo>
                    <a:pt x="10362" y="7290"/>
                    <a:pt x="10410" y="7302"/>
                    <a:pt x="10473" y="7310"/>
                  </a:cubicBezTo>
                  <a:cubicBezTo>
                    <a:pt x="10484" y="7311"/>
                    <a:pt x="10497" y="7313"/>
                    <a:pt x="10509" y="7314"/>
                  </a:cubicBezTo>
                  <a:cubicBezTo>
                    <a:pt x="10547" y="7319"/>
                    <a:pt x="10586" y="7321"/>
                    <a:pt x="10627" y="7321"/>
                  </a:cubicBezTo>
                  <a:cubicBezTo>
                    <a:pt x="10640" y="7321"/>
                    <a:pt x="10653" y="7321"/>
                    <a:pt x="10666" y="7321"/>
                  </a:cubicBezTo>
                  <a:cubicBezTo>
                    <a:pt x="10797" y="7319"/>
                    <a:pt x="10933" y="7302"/>
                    <a:pt x="11071" y="7266"/>
                  </a:cubicBezTo>
                  <a:cubicBezTo>
                    <a:pt x="11326" y="7201"/>
                    <a:pt x="11579" y="7087"/>
                    <a:pt x="11800" y="6937"/>
                  </a:cubicBezTo>
                  <a:cubicBezTo>
                    <a:pt x="11976" y="6817"/>
                    <a:pt x="12126" y="6670"/>
                    <a:pt x="12244" y="6502"/>
                  </a:cubicBezTo>
                  <a:cubicBezTo>
                    <a:pt x="12353" y="6349"/>
                    <a:pt x="12434" y="6176"/>
                    <a:pt x="12486" y="5991"/>
                  </a:cubicBezTo>
                  <a:cubicBezTo>
                    <a:pt x="12511" y="5900"/>
                    <a:pt x="12529" y="5805"/>
                    <a:pt x="12538" y="5712"/>
                  </a:cubicBezTo>
                  <a:cubicBezTo>
                    <a:pt x="12548" y="5625"/>
                    <a:pt x="12551" y="5532"/>
                    <a:pt x="12546" y="5429"/>
                  </a:cubicBezTo>
                  <a:cubicBezTo>
                    <a:pt x="12538" y="5252"/>
                    <a:pt x="12505" y="5067"/>
                    <a:pt x="12442" y="4878"/>
                  </a:cubicBezTo>
                  <a:cubicBezTo>
                    <a:pt x="12324" y="4515"/>
                    <a:pt x="12110" y="4187"/>
                    <a:pt x="11822" y="3930"/>
                  </a:cubicBezTo>
                  <a:cubicBezTo>
                    <a:pt x="11677" y="3800"/>
                    <a:pt x="11513" y="3695"/>
                    <a:pt x="11338" y="3613"/>
                  </a:cubicBezTo>
                  <a:cubicBezTo>
                    <a:pt x="11160" y="3533"/>
                    <a:pt x="10971" y="3481"/>
                    <a:pt x="10775" y="3460"/>
                  </a:cubicBezTo>
                  <a:lnTo>
                    <a:pt x="10770" y="3460"/>
                  </a:lnTo>
                  <a:cubicBezTo>
                    <a:pt x="10759" y="3458"/>
                    <a:pt x="10748" y="3457"/>
                    <a:pt x="10735" y="3457"/>
                  </a:cubicBezTo>
                  <a:cubicBezTo>
                    <a:pt x="10749" y="3345"/>
                    <a:pt x="10749" y="3231"/>
                    <a:pt x="10735" y="3121"/>
                  </a:cubicBezTo>
                  <a:cubicBezTo>
                    <a:pt x="10724" y="3022"/>
                    <a:pt x="10696" y="2919"/>
                    <a:pt x="10658" y="2819"/>
                  </a:cubicBezTo>
                  <a:cubicBezTo>
                    <a:pt x="10625" y="2729"/>
                    <a:pt x="10577" y="2640"/>
                    <a:pt x="10516" y="2550"/>
                  </a:cubicBezTo>
                  <a:cubicBezTo>
                    <a:pt x="10409" y="2390"/>
                    <a:pt x="10260" y="2246"/>
                    <a:pt x="10084" y="2134"/>
                  </a:cubicBezTo>
                  <a:cubicBezTo>
                    <a:pt x="9995" y="2078"/>
                    <a:pt x="9900" y="2029"/>
                    <a:pt x="9806" y="1992"/>
                  </a:cubicBezTo>
                  <a:cubicBezTo>
                    <a:pt x="9712" y="1954"/>
                    <a:pt x="9609" y="1923"/>
                    <a:pt x="9501" y="1901"/>
                  </a:cubicBezTo>
                  <a:cubicBezTo>
                    <a:pt x="9445" y="1890"/>
                    <a:pt x="9387" y="1880"/>
                    <a:pt x="9329" y="1874"/>
                  </a:cubicBezTo>
                  <a:cubicBezTo>
                    <a:pt x="9264" y="1867"/>
                    <a:pt x="9199" y="1863"/>
                    <a:pt x="9133" y="1863"/>
                  </a:cubicBezTo>
                  <a:cubicBezTo>
                    <a:pt x="9033" y="1863"/>
                    <a:pt x="8932" y="1871"/>
                    <a:pt x="8831" y="1887"/>
                  </a:cubicBezTo>
                  <a:lnTo>
                    <a:pt x="8831" y="1883"/>
                  </a:lnTo>
                  <a:cubicBezTo>
                    <a:pt x="8829" y="1874"/>
                    <a:pt x="8829" y="1864"/>
                    <a:pt x="8829" y="1856"/>
                  </a:cubicBezTo>
                  <a:cubicBezTo>
                    <a:pt x="8818" y="1714"/>
                    <a:pt x="8789" y="1565"/>
                    <a:pt x="8743" y="1416"/>
                  </a:cubicBezTo>
                  <a:cubicBezTo>
                    <a:pt x="8660" y="1148"/>
                    <a:pt x="8514" y="900"/>
                    <a:pt x="8322" y="702"/>
                  </a:cubicBezTo>
                  <a:cubicBezTo>
                    <a:pt x="8007" y="377"/>
                    <a:pt x="7548" y="153"/>
                    <a:pt x="6997" y="53"/>
                  </a:cubicBezTo>
                  <a:cubicBezTo>
                    <a:pt x="6925" y="40"/>
                    <a:pt x="6850" y="30"/>
                    <a:pt x="6773" y="21"/>
                  </a:cubicBezTo>
                  <a:cubicBezTo>
                    <a:pt x="6644" y="8"/>
                    <a:pt x="6511" y="1"/>
                    <a:pt x="6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20"/>
            <p:cNvSpPr/>
            <p:nvPr/>
          </p:nvSpPr>
          <p:spPr>
            <a:xfrm>
              <a:off x="7586507" y="-1903249"/>
              <a:ext cx="283067" cy="165527"/>
            </a:xfrm>
            <a:custGeom>
              <a:avLst/>
              <a:gdLst/>
              <a:ahLst/>
              <a:cxnLst/>
              <a:rect l="l" t="t" r="r" b="b"/>
              <a:pathLst>
                <a:path w="2796" h="1635" extrusionOk="0">
                  <a:moveTo>
                    <a:pt x="682" y="0"/>
                  </a:moveTo>
                  <a:cubicBezTo>
                    <a:pt x="572" y="0"/>
                    <a:pt x="466" y="25"/>
                    <a:pt x="374" y="74"/>
                  </a:cubicBezTo>
                  <a:cubicBezTo>
                    <a:pt x="310" y="106"/>
                    <a:pt x="255" y="150"/>
                    <a:pt x="210" y="206"/>
                  </a:cubicBezTo>
                  <a:cubicBezTo>
                    <a:pt x="197" y="224"/>
                    <a:pt x="184" y="241"/>
                    <a:pt x="173" y="259"/>
                  </a:cubicBezTo>
                  <a:cubicBezTo>
                    <a:pt x="170" y="256"/>
                    <a:pt x="167" y="254"/>
                    <a:pt x="162" y="253"/>
                  </a:cubicBezTo>
                  <a:cubicBezTo>
                    <a:pt x="159" y="251"/>
                    <a:pt x="154" y="249"/>
                    <a:pt x="151" y="249"/>
                  </a:cubicBezTo>
                  <a:cubicBezTo>
                    <a:pt x="148" y="249"/>
                    <a:pt x="146" y="249"/>
                    <a:pt x="144" y="249"/>
                  </a:cubicBezTo>
                  <a:cubicBezTo>
                    <a:pt x="126" y="249"/>
                    <a:pt x="108" y="261"/>
                    <a:pt x="101" y="278"/>
                  </a:cubicBezTo>
                  <a:cubicBezTo>
                    <a:pt x="51" y="395"/>
                    <a:pt x="21" y="508"/>
                    <a:pt x="12" y="616"/>
                  </a:cubicBezTo>
                  <a:cubicBezTo>
                    <a:pt x="0" y="731"/>
                    <a:pt x="13" y="841"/>
                    <a:pt x="48" y="942"/>
                  </a:cubicBezTo>
                  <a:cubicBezTo>
                    <a:pt x="85" y="1044"/>
                    <a:pt x="151" y="1137"/>
                    <a:pt x="240" y="1209"/>
                  </a:cubicBezTo>
                  <a:cubicBezTo>
                    <a:pt x="285" y="1244"/>
                    <a:pt x="339" y="1276"/>
                    <a:pt x="402" y="1305"/>
                  </a:cubicBezTo>
                  <a:cubicBezTo>
                    <a:pt x="459" y="1329"/>
                    <a:pt x="525" y="1349"/>
                    <a:pt x="595" y="1364"/>
                  </a:cubicBezTo>
                  <a:cubicBezTo>
                    <a:pt x="614" y="1367"/>
                    <a:pt x="633" y="1370"/>
                    <a:pt x="653" y="1372"/>
                  </a:cubicBezTo>
                  <a:cubicBezTo>
                    <a:pt x="677" y="1375"/>
                    <a:pt x="701" y="1376"/>
                    <a:pt x="726" y="1376"/>
                  </a:cubicBezTo>
                  <a:cubicBezTo>
                    <a:pt x="830" y="1376"/>
                    <a:pt x="934" y="1351"/>
                    <a:pt x="1025" y="1305"/>
                  </a:cubicBezTo>
                  <a:cubicBezTo>
                    <a:pt x="1091" y="1273"/>
                    <a:pt x="1153" y="1228"/>
                    <a:pt x="1209" y="1172"/>
                  </a:cubicBezTo>
                  <a:cubicBezTo>
                    <a:pt x="1268" y="1114"/>
                    <a:pt x="1319" y="1050"/>
                    <a:pt x="1363" y="982"/>
                  </a:cubicBezTo>
                  <a:cubicBezTo>
                    <a:pt x="1372" y="967"/>
                    <a:pt x="1375" y="953"/>
                    <a:pt x="1374" y="939"/>
                  </a:cubicBezTo>
                  <a:cubicBezTo>
                    <a:pt x="1372" y="934"/>
                    <a:pt x="1370" y="929"/>
                    <a:pt x="1369" y="924"/>
                  </a:cubicBezTo>
                  <a:cubicBezTo>
                    <a:pt x="1378" y="899"/>
                    <a:pt x="1385" y="873"/>
                    <a:pt x="1390" y="847"/>
                  </a:cubicBezTo>
                  <a:cubicBezTo>
                    <a:pt x="1398" y="817"/>
                    <a:pt x="1402" y="782"/>
                    <a:pt x="1404" y="740"/>
                  </a:cubicBezTo>
                  <a:cubicBezTo>
                    <a:pt x="1407" y="697"/>
                    <a:pt x="1404" y="654"/>
                    <a:pt x="1399" y="611"/>
                  </a:cubicBezTo>
                  <a:cubicBezTo>
                    <a:pt x="1394" y="579"/>
                    <a:pt x="1386" y="545"/>
                    <a:pt x="1374" y="504"/>
                  </a:cubicBezTo>
                  <a:cubicBezTo>
                    <a:pt x="1361" y="461"/>
                    <a:pt x="1348" y="421"/>
                    <a:pt x="1332" y="382"/>
                  </a:cubicBezTo>
                  <a:cubicBezTo>
                    <a:pt x="1316" y="342"/>
                    <a:pt x="1295" y="304"/>
                    <a:pt x="1263" y="264"/>
                  </a:cubicBezTo>
                  <a:cubicBezTo>
                    <a:pt x="1214" y="197"/>
                    <a:pt x="1143" y="139"/>
                    <a:pt x="1057" y="91"/>
                  </a:cubicBezTo>
                  <a:cubicBezTo>
                    <a:pt x="988" y="53"/>
                    <a:pt x="904" y="26"/>
                    <a:pt x="805" y="10"/>
                  </a:cubicBezTo>
                  <a:cubicBezTo>
                    <a:pt x="792" y="8"/>
                    <a:pt x="779" y="6"/>
                    <a:pt x="766" y="5"/>
                  </a:cubicBezTo>
                  <a:cubicBezTo>
                    <a:pt x="738" y="2"/>
                    <a:pt x="710" y="0"/>
                    <a:pt x="682" y="0"/>
                  </a:cubicBezTo>
                  <a:close/>
                  <a:moveTo>
                    <a:pt x="2152" y="219"/>
                  </a:moveTo>
                  <a:cubicBezTo>
                    <a:pt x="2084" y="219"/>
                    <a:pt x="2010" y="229"/>
                    <a:pt x="1928" y="249"/>
                  </a:cubicBezTo>
                  <a:cubicBezTo>
                    <a:pt x="1865" y="265"/>
                    <a:pt x="1809" y="286"/>
                    <a:pt x="1757" y="312"/>
                  </a:cubicBezTo>
                  <a:cubicBezTo>
                    <a:pt x="1658" y="361"/>
                    <a:pt x="1575" y="433"/>
                    <a:pt x="1518" y="520"/>
                  </a:cubicBezTo>
                  <a:cubicBezTo>
                    <a:pt x="1462" y="601"/>
                    <a:pt x="1423" y="702"/>
                    <a:pt x="1398" y="827"/>
                  </a:cubicBezTo>
                  <a:cubicBezTo>
                    <a:pt x="1393" y="851"/>
                    <a:pt x="1388" y="875"/>
                    <a:pt x="1385" y="899"/>
                  </a:cubicBezTo>
                  <a:cubicBezTo>
                    <a:pt x="1383" y="907"/>
                    <a:pt x="1386" y="918"/>
                    <a:pt x="1393" y="926"/>
                  </a:cubicBezTo>
                  <a:cubicBezTo>
                    <a:pt x="1394" y="948"/>
                    <a:pt x="1396" y="974"/>
                    <a:pt x="1399" y="1003"/>
                  </a:cubicBezTo>
                  <a:cubicBezTo>
                    <a:pt x="1406" y="1063"/>
                    <a:pt x="1422" y="1124"/>
                    <a:pt x="1446" y="1185"/>
                  </a:cubicBezTo>
                  <a:cubicBezTo>
                    <a:pt x="1468" y="1239"/>
                    <a:pt x="1500" y="1293"/>
                    <a:pt x="1540" y="1346"/>
                  </a:cubicBezTo>
                  <a:cubicBezTo>
                    <a:pt x="1575" y="1391"/>
                    <a:pt x="1620" y="1436"/>
                    <a:pt x="1674" y="1477"/>
                  </a:cubicBezTo>
                  <a:cubicBezTo>
                    <a:pt x="1719" y="1513"/>
                    <a:pt x="1772" y="1544"/>
                    <a:pt x="1839" y="1576"/>
                  </a:cubicBezTo>
                  <a:cubicBezTo>
                    <a:pt x="1895" y="1602"/>
                    <a:pt x="1956" y="1621"/>
                    <a:pt x="2020" y="1629"/>
                  </a:cubicBezTo>
                  <a:cubicBezTo>
                    <a:pt x="2024" y="1631"/>
                    <a:pt x="2029" y="1631"/>
                    <a:pt x="2036" y="1631"/>
                  </a:cubicBezTo>
                  <a:cubicBezTo>
                    <a:pt x="2058" y="1634"/>
                    <a:pt x="2080" y="1635"/>
                    <a:pt x="2103" y="1635"/>
                  </a:cubicBezTo>
                  <a:cubicBezTo>
                    <a:pt x="2135" y="1635"/>
                    <a:pt x="2168" y="1632"/>
                    <a:pt x="2202" y="1628"/>
                  </a:cubicBezTo>
                  <a:cubicBezTo>
                    <a:pt x="2259" y="1618"/>
                    <a:pt x="2319" y="1600"/>
                    <a:pt x="2378" y="1575"/>
                  </a:cubicBezTo>
                  <a:cubicBezTo>
                    <a:pt x="2432" y="1552"/>
                    <a:pt x="2485" y="1521"/>
                    <a:pt x="2534" y="1481"/>
                  </a:cubicBezTo>
                  <a:cubicBezTo>
                    <a:pt x="2582" y="1444"/>
                    <a:pt x="2624" y="1399"/>
                    <a:pt x="2662" y="1348"/>
                  </a:cubicBezTo>
                  <a:cubicBezTo>
                    <a:pt x="2699" y="1300"/>
                    <a:pt x="2728" y="1242"/>
                    <a:pt x="2749" y="1183"/>
                  </a:cubicBezTo>
                  <a:cubicBezTo>
                    <a:pt x="2766" y="1134"/>
                    <a:pt x="2779" y="1078"/>
                    <a:pt x="2787" y="1015"/>
                  </a:cubicBezTo>
                  <a:cubicBezTo>
                    <a:pt x="2795" y="959"/>
                    <a:pt x="2795" y="900"/>
                    <a:pt x="2792" y="833"/>
                  </a:cubicBezTo>
                  <a:cubicBezTo>
                    <a:pt x="2787" y="775"/>
                    <a:pt x="2777" y="718"/>
                    <a:pt x="2761" y="662"/>
                  </a:cubicBezTo>
                  <a:cubicBezTo>
                    <a:pt x="2752" y="630"/>
                    <a:pt x="2742" y="603"/>
                    <a:pt x="2731" y="576"/>
                  </a:cubicBezTo>
                  <a:cubicBezTo>
                    <a:pt x="2718" y="545"/>
                    <a:pt x="2701" y="516"/>
                    <a:pt x="2686" y="492"/>
                  </a:cubicBezTo>
                  <a:cubicBezTo>
                    <a:pt x="2654" y="443"/>
                    <a:pt x="2614" y="398"/>
                    <a:pt x="2563" y="361"/>
                  </a:cubicBezTo>
                  <a:cubicBezTo>
                    <a:pt x="2498" y="313"/>
                    <a:pt x="2431" y="278"/>
                    <a:pt x="2362" y="254"/>
                  </a:cubicBezTo>
                  <a:cubicBezTo>
                    <a:pt x="2317" y="238"/>
                    <a:pt x="2269" y="227"/>
                    <a:pt x="2221" y="222"/>
                  </a:cubicBezTo>
                  <a:cubicBezTo>
                    <a:pt x="2199" y="219"/>
                    <a:pt x="2175" y="219"/>
                    <a:pt x="2152" y="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20"/>
            <p:cNvSpPr/>
            <p:nvPr/>
          </p:nvSpPr>
          <p:spPr>
            <a:xfrm>
              <a:off x="7562209" y="-1912056"/>
              <a:ext cx="335813" cy="174032"/>
            </a:xfrm>
            <a:custGeom>
              <a:avLst/>
              <a:gdLst/>
              <a:ahLst/>
              <a:cxnLst/>
              <a:rect l="l" t="t" r="r" b="b"/>
              <a:pathLst>
                <a:path w="3317" h="1719" extrusionOk="0">
                  <a:moveTo>
                    <a:pt x="909" y="108"/>
                  </a:moveTo>
                  <a:cubicBezTo>
                    <a:pt x="936" y="108"/>
                    <a:pt x="965" y="109"/>
                    <a:pt x="995" y="113"/>
                  </a:cubicBezTo>
                  <a:cubicBezTo>
                    <a:pt x="1024" y="116"/>
                    <a:pt x="1053" y="121"/>
                    <a:pt x="1081" y="127"/>
                  </a:cubicBezTo>
                  <a:cubicBezTo>
                    <a:pt x="1142" y="143"/>
                    <a:pt x="1200" y="165"/>
                    <a:pt x="1256" y="196"/>
                  </a:cubicBezTo>
                  <a:cubicBezTo>
                    <a:pt x="1308" y="226"/>
                    <a:pt x="1356" y="261"/>
                    <a:pt x="1399" y="303"/>
                  </a:cubicBezTo>
                  <a:cubicBezTo>
                    <a:pt x="1439" y="341"/>
                    <a:pt x="1475" y="386"/>
                    <a:pt x="1505" y="434"/>
                  </a:cubicBezTo>
                  <a:lnTo>
                    <a:pt x="1507" y="436"/>
                  </a:lnTo>
                  <a:cubicBezTo>
                    <a:pt x="1511" y="445"/>
                    <a:pt x="1516" y="452"/>
                    <a:pt x="1519" y="458"/>
                  </a:cubicBezTo>
                  <a:cubicBezTo>
                    <a:pt x="1515" y="455"/>
                    <a:pt x="1508" y="452"/>
                    <a:pt x="1503" y="448"/>
                  </a:cubicBezTo>
                  <a:lnTo>
                    <a:pt x="1503" y="450"/>
                  </a:lnTo>
                  <a:cubicBezTo>
                    <a:pt x="1491" y="444"/>
                    <a:pt x="1476" y="439"/>
                    <a:pt x="1457" y="434"/>
                  </a:cubicBezTo>
                  <a:cubicBezTo>
                    <a:pt x="1438" y="429"/>
                    <a:pt x="1420" y="426"/>
                    <a:pt x="1403" y="423"/>
                  </a:cubicBezTo>
                  <a:lnTo>
                    <a:pt x="1398" y="423"/>
                  </a:lnTo>
                  <a:cubicBezTo>
                    <a:pt x="1383" y="421"/>
                    <a:pt x="1367" y="420"/>
                    <a:pt x="1351" y="420"/>
                  </a:cubicBezTo>
                  <a:cubicBezTo>
                    <a:pt x="1340" y="420"/>
                    <a:pt x="1328" y="421"/>
                    <a:pt x="1316" y="421"/>
                  </a:cubicBezTo>
                  <a:cubicBezTo>
                    <a:pt x="1232" y="429"/>
                    <a:pt x="1144" y="463"/>
                    <a:pt x="1064" y="522"/>
                  </a:cubicBezTo>
                  <a:cubicBezTo>
                    <a:pt x="1029" y="548"/>
                    <a:pt x="995" y="579"/>
                    <a:pt x="961" y="616"/>
                  </a:cubicBezTo>
                  <a:cubicBezTo>
                    <a:pt x="931" y="650"/>
                    <a:pt x="904" y="690"/>
                    <a:pt x="878" y="731"/>
                  </a:cubicBezTo>
                  <a:cubicBezTo>
                    <a:pt x="829" y="815"/>
                    <a:pt x="795" y="904"/>
                    <a:pt x="778" y="995"/>
                  </a:cubicBezTo>
                  <a:cubicBezTo>
                    <a:pt x="760" y="1086"/>
                    <a:pt x="765" y="1173"/>
                    <a:pt x="789" y="1248"/>
                  </a:cubicBezTo>
                  <a:cubicBezTo>
                    <a:pt x="802" y="1285"/>
                    <a:pt x="821" y="1320"/>
                    <a:pt x="845" y="1350"/>
                  </a:cubicBezTo>
                  <a:cubicBezTo>
                    <a:pt x="869" y="1379"/>
                    <a:pt x="899" y="1404"/>
                    <a:pt x="937" y="1425"/>
                  </a:cubicBezTo>
                  <a:cubicBezTo>
                    <a:pt x="955" y="1435"/>
                    <a:pt x="974" y="1444"/>
                    <a:pt x="997" y="1451"/>
                  </a:cubicBezTo>
                  <a:lnTo>
                    <a:pt x="979" y="1451"/>
                  </a:lnTo>
                  <a:cubicBezTo>
                    <a:pt x="969" y="1451"/>
                    <a:pt x="960" y="1451"/>
                    <a:pt x="950" y="1452"/>
                  </a:cubicBezTo>
                  <a:lnTo>
                    <a:pt x="950" y="1452"/>
                  </a:lnTo>
                  <a:cubicBezTo>
                    <a:pt x="919" y="1452"/>
                    <a:pt x="890" y="1451"/>
                    <a:pt x="862" y="1448"/>
                  </a:cubicBezTo>
                  <a:cubicBezTo>
                    <a:pt x="833" y="1444"/>
                    <a:pt x="803" y="1440"/>
                    <a:pt x="776" y="1433"/>
                  </a:cubicBezTo>
                  <a:lnTo>
                    <a:pt x="778" y="1433"/>
                  </a:lnTo>
                  <a:cubicBezTo>
                    <a:pt x="722" y="1419"/>
                    <a:pt x="667" y="1396"/>
                    <a:pt x="616" y="1369"/>
                  </a:cubicBezTo>
                  <a:cubicBezTo>
                    <a:pt x="592" y="1357"/>
                    <a:pt x="568" y="1341"/>
                    <a:pt x="546" y="1325"/>
                  </a:cubicBezTo>
                  <a:cubicBezTo>
                    <a:pt x="523" y="1307"/>
                    <a:pt x="503" y="1289"/>
                    <a:pt x="482" y="1270"/>
                  </a:cubicBezTo>
                  <a:cubicBezTo>
                    <a:pt x="459" y="1248"/>
                    <a:pt x="442" y="1229"/>
                    <a:pt x="424" y="1208"/>
                  </a:cubicBezTo>
                  <a:cubicBezTo>
                    <a:pt x="408" y="1187"/>
                    <a:pt x="392" y="1165"/>
                    <a:pt x="375" y="1134"/>
                  </a:cubicBezTo>
                  <a:cubicBezTo>
                    <a:pt x="343" y="1082"/>
                    <a:pt x="317" y="1024"/>
                    <a:pt x="298" y="965"/>
                  </a:cubicBezTo>
                  <a:cubicBezTo>
                    <a:pt x="290" y="936"/>
                    <a:pt x="283" y="906"/>
                    <a:pt x="279" y="875"/>
                  </a:cubicBezTo>
                  <a:cubicBezTo>
                    <a:pt x="276" y="861"/>
                    <a:pt x="274" y="845"/>
                    <a:pt x="272" y="830"/>
                  </a:cubicBezTo>
                  <a:cubicBezTo>
                    <a:pt x="272" y="816"/>
                    <a:pt x="271" y="803"/>
                    <a:pt x="271" y="789"/>
                  </a:cubicBezTo>
                  <a:lnTo>
                    <a:pt x="271" y="786"/>
                  </a:lnTo>
                  <a:cubicBezTo>
                    <a:pt x="269" y="727"/>
                    <a:pt x="276" y="666"/>
                    <a:pt x="290" y="608"/>
                  </a:cubicBezTo>
                  <a:cubicBezTo>
                    <a:pt x="296" y="583"/>
                    <a:pt x="304" y="557"/>
                    <a:pt x="314" y="532"/>
                  </a:cubicBezTo>
                  <a:cubicBezTo>
                    <a:pt x="322" y="509"/>
                    <a:pt x="333" y="485"/>
                    <a:pt x="347" y="460"/>
                  </a:cubicBezTo>
                  <a:cubicBezTo>
                    <a:pt x="376" y="412"/>
                    <a:pt x="411" y="364"/>
                    <a:pt x="453" y="319"/>
                  </a:cubicBezTo>
                  <a:cubicBezTo>
                    <a:pt x="549" y="218"/>
                    <a:pt x="686" y="138"/>
                    <a:pt x="825" y="116"/>
                  </a:cubicBezTo>
                  <a:cubicBezTo>
                    <a:pt x="857" y="111"/>
                    <a:pt x="888" y="109"/>
                    <a:pt x="909" y="108"/>
                  </a:cubicBezTo>
                  <a:close/>
                  <a:moveTo>
                    <a:pt x="2347" y="321"/>
                  </a:moveTo>
                  <a:cubicBezTo>
                    <a:pt x="2370" y="321"/>
                    <a:pt x="2392" y="323"/>
                    <a:pt x="2415" y="325"/>
                  </a:cubicBezTo>
                  <a:cubicBezTo>
                    <a:pt x="2445" y="330"/>
                    <a:pt x="2477" y="335"/>
                    <a:pt x="2506" y="341"/>
                  </a:cubicBezTo>
                  <a:cubicBezTo>
                    <a:pt x="2565" y="357"/>
                    <a:pt x="2621" y="380"/>
                    <a:pt x="2672" y="407"/>
                  </a:cubicBezTo>
                  <a:cubicBezTo>
                    <a:pt x="2722" y="436"/>
                    <a:pt x="2766" y="469"/>
                    <a:pt x="2808" y="508"/>
                  </a:cubicBezTo>
                  <a:cubicBezTo>
                    <a:pt x="2848" y="546"/>
                    <a:pt x="2883" y="591"/>
                    <a:pt x="2914" y="639"/>
                  </a:cubicBezTo>
                  <a:lnTo>
                    <a:pt x="2917" y="642"/>
                  </a:lnTo>
                  <a:cubicBezTo>
                    <a:pt x="2925" y="655"/>
                    <a:pt x="2931" y="669"/>
                    <a:pt x="2939" y="683"/>
                  </a:cubicBezTo>
                  <a:cubicBezTo>
                    <a:pt x="2914" y="669"/>
                    <a:pt x="2883" y="659"/>
                    <a:pt x="2846" y="656"/>
                  </a:cubicBezTo>
                  <a:lnTo>
                    <a:pt x="2842" y="655"/>
                  </a:lnTo>
                  <a:lnTo>
                    <a:pt x="2837" y="655"/>
                  </a:lnTo>
                  <a:cubicBezTo>
                    <a:pt x="2822" y="653"/>
                    <a:pt x="2808" y="653"/>
                    <a:pt x="2794" y="653"/>
                  </a:cubicBezTo>
                  <a:cubicBezTo>
                    <a:pt x="2753" y="653"/>
                    <a:pt x="2714" y="658"/>
                    <a:pt x="2677" y="667"/>
                  </a:cubicBezTo>
                  <a:cubicBezTo>
                    <a:pt x="2586" y="691"/>
                    <a:pt x="2496" y="744"/>
                    <a:pt x="2413" y="821"/>
                  </a:cubicBezTo>
                  <a:cubicBezTo>
                    <a:pt x="2333" y="893"/>
                    <a:pt x="2269" y="981"/>
                    <a:pt x="2220" y="1080"/>
                  </a:cubicBezTo>
                  <a:cubicBezTo>
                    <a:pt x="2172" y="1179"/>
                    <a:pt x="2149" y="1277"/>
                    <a:pt x="2152" y="1371"/>
                  </a:cubicBezTo>
                  <a:cubicBezTo>
                    <a:pt x="2154" y="1403"/>
                    <a:pt x="2159" y="1435"/>
                    <a:pt x="2167" y="1464"/>
                  </a:cubicBezTo>
                  <a:cubicBezTo>
                    <a:pt x="2176" y="1497"/>
                    <a:pt x="2191" y="1528"/>
                    <a:pt x="2210" y="1556"/>
                  </a:cubicBezTo>
                  <a:cubicBezTo>
                    <a:pt x="2239" y="1601"/>
                    <a:pt x="2280" y="1638"/>
                    <a:pt x="2335" y="1668"/>
                  </a:cubicBezTo>
                  <a:cubicBezTo>
                    <a:pt x="2314" y="1668"/>
                    <a:pt x="2293" y="1667"/>
                    <a:pt x="2272" y="1665"/>
                  </a:cubicBezTo>
                  <a:cubicBezTo>
                    <a:pt x="2244" y="1662"/>
                    <a:pt x="2215" y="1657"/>
                    <a:pt x="2188" y="1651"/>
                  </a:cubicBezTo>
                  <a:cubicBezTo>
                    <a:pt x="2130" y="1636"/>
                    <a:pt x="2073" y="1612"/>
                    <a:pt x="2017" y="1584"/>
                  </a:cubicBezTo>
                  <a:cubicBezTo>
                    <a:pt x="1969" y="1555"/>
                    <a:pt x="1922" y="1521"/>
                    <a:pt x="1879" y="1481"/>
                  </a:cubicBezTo>
                  <a:cubicBezTo>
                    <a:pt x="1839" y="1441"/>
                    <a:pt x="1802" y="1395"/>
                    <a:pt x="1772" y="1347"/>
                  </a:cubicBezTo>
                  <a:cubicBezTo>
                    <a:pt x="1740" y="1294"/>
                    <a:pt x="1714" y="1238"/>
                    <a:pt x="1697" y="1181"/>
                  </a:cubicBezTo>
                  <a:cubicBezTo>
                    <a:pt x="1689" y="1152"/>
                    <a:pt x="1682" y="1125"/>
                    <a:pt x="1678" y="1096"/>
                  </a:cubicBezTo>
                  <a:cubicBezTo>
                    <a:pt x="1674" y="1082"/>
                    <a:pt x="1673" y="1066"/>
                    <a:pt x="1671" y="1050"/>
                  </a:cubicBezTo>
                  <a:lnTo>
                    <a:pt x="1671" y="1045"/>
                  </a:lnTo>
                  <a:cubicBezTo>
                    <a:pt x="1670" y="1034"/>
                    <a:pt x="1668" y="1022"/>
                    <a:pt x="1668" y="1010"/>
                  </a:cubicBezTo>
                  <a:cubicBezTo>
                    <a:pt x="1668" y="978"/>
                    <a:pt x="1670" y="947"/>
                    <a:pt x="1671" y="918"/>
                  </a:cubicBezTo>
                  <a:cubicBezTo>
                    <a:pt x="1674" y="888"/>
                    <a:pt x="1681" y="856"/>
                    <a:pt x="1689" y="823"/>
                  </a:cubicBezTo>
                  <a:cubicBezTo>
                    <a:pt x="1703" y="770"/>
                    <a:pt x="1724" y="717"/>
                    <a:pt x="1751" y="666"/>
                  </a:cubicBezTo>
                  <a:lnTo>
                    <a:pt x="1751" y="666"/>
                  </a:lnTo>
                  <a:lnTo>
                    <a:pt x="1748" y="671"/>
                  </a:lnTo>
                  <a:cubicBezTo>
                    <a:pt x="1778" y="618"/>
                    <a:pt x="1814" y="570"/>
                    <a:pt x="1855" y="528"/>
                  </a:cubicBezTo>
                  <a:cubicBezTo>
                    <a:pt x="1893" y="487"/>
                    <a:pt x="1938" y="452"/>
                    <a:pt x="1988" y="421"/>
                  </a:cubicBezTo>
                  <a:cubicBezTo>
                    <a:pt x="2036" y="392"/>
                    <a:pt x="2090" y="367"/>
                    <a:pt x="2143" y="351"/>
                  </a:cubicBezTo>
                  <a:cubicBezTo>
                    <a:pt x="2168" y="343"/>
                    <a:pt x="2196" y="336"/>
                    <a:pt x="2221" y="332"/>
                  </a:cubicBezTo>
                  <a:cubicBezTo>
                    <a:pt x="2255" y="327"/>
                    <a:pt x="2288" y="322"/>
                    <a:pt x="2322" y="322"/>
                  </a:cubicBezTo>
                  <a:cubicBezTo>
                    <a:pt x="2331" y="322"/>
                    <a:pt x="2339" y="321"/>
                    <a:pt x="2347" y="321"/>
                  </a:cubicBezTo>
                  <a:close/>
                  <a:moveTo>
                    <a:pt x="448" y="1"/>
                  </a:moveTo>
                  <a:cubicBezTo>
                    <a:pt x="430" y="1"/>
                    <a:pt x="414" y="14"/>
                    <a:pt x="411" y="33"/>
                  </a:cubicBezTo>
                  <a:cubicBezTo>
                    <a:pt x="407" y="69"/>
                    <a:pt x="413" y="105"/>
                    <a:pt x="426" y="137"/>
                  </a:cubicBezTo>
                  <a:cubicBezTo>
                    <a:pt x="437" y="165"/>
                    <a:pt x="456" y="191"/>
                    <a:pt x="479" y="210"/>
                  </a:cubicBezTo>
                  <a:lnTo>
                    <a:pt x="477" y="212"/>
                  </a:lnTo>
                  <a:cubicBezTo>
                    <a:pt x="440" y="241"/>
                    <a:pt x="405" y="276"/>
                    <a:pt x="371" y="316"/>
                  </a:cubicBezTo>
                  <a:cubicBezTo>
                    <a:pt x="371" y="316"/>
                    <a:pt x="371" y="316"/>
                    <a:pt x="371" y="317"/>
                  </a:cubicBezTo>
                  <a:cubicBezTo>
                    <a:pt x="367" y="314"/>
                    <a:pt x="362" y="312"/>
                    <a:pt x="359" y="312"/>
                  </a:cubicBezTo>
                  <a:cubicBezTo>
                    <a:pt x="347" y="312"/>
                    <a:pt x="338" y="312"/>
                    <a:pt x="328" y="309"/>
                  </a:cubicBezTo>
                  <a:cubicBezTo>
                    <a:pt x="317" y="306"/>
                    <a:pt x="307" y="303"/>
                    <a:pt x="298" y="298"/>
                  </a:cubicBezTo>
                  <a:cubicBezTo>
                    <a:pt x="287" y="292"/>
                    <a:pt x="276" y="284"/>
                    <a:pt x="266" y="274"/>
                  </a:cubicBezTo>
                  <a:cubicBezTo>
                    <a:pt x="255" y="261"/>
                    <a:pt x="244" y="249"/>
                    <a:pt x="234" y="234"/>
                  </a:cubicBezTo>
                  <a:cubicBezTo>
                    <a:pt x="231" y="226"/>
                    <a:pt x="226" y="220"/>
                    <a:pt x="223" y="212"/>
                  </a:cubicBezTo>
                  <a:cubicBezTo>
                    <a:pt x="216" y="202"/>
                    <a:pt x="210" y="194"/>
                    <a:pt x="199" y="189"/>
                  </a:cubicBezTo>
                  <a:cubicBezTo>
                    <a:pt x="196" y="188"/>
                    <a:pt x="192" y="188"/>
                    <a:pt x="188" y="188"/>
                  </a:cubicBezTo>
                  <a:cubicBezTo>
                    <a:pt x="186" y="187"/>
                    <a:pt x="184" y="187"/>
                    <a:pt x="182" y="187"/>
                  </a:cubicBezTo>
                  <a:cubicBezTo>
                    <a:pt x="177" y="187"/>
                    <a:pt x="171" y="189"/>
                    <a:pt x="167" y="191"/>
                  </a:cubicBezTo>
                  <a:cubicBezTo>
                    <a:pt x="144" y="201"/>
                    <a:pt x="136" y="225"/>
                    <a:pt x="144" y="247"/>
                  </a:cubicBezTo>
                  <a:cubicBezTo>
                    <a:pt x="160" y="289"/>
                    <a:pt x="189" y="322"/>
                    <a:pt x="223" y="349"/>
                  </a:cubicBezTo>
                  <a:cubicBezTo>
                    <a:pt x="252" y="372"/>
                    <a:pt x="285" y="384"/>
                    <a:pt x="320" y="389"/>
                  </a:cubicBezTo>
                  <a:cubicBezTo>
                    <a:pt x="295" y="431"/>
                    <a:pt x="272" y="476"/>
                    <a:pt x="255" y="522"/>
                  </a:cubicBezTo>
                  <a:cubicBezTo>
                    <a:pt x="247" y="518"/>
                    <a:pt x="239" y="515"/>
                    <a:pt x="230" y="515"/>
                  </a:cubicBezTo>
                  <a:cubicBezTo>
                    <a:pt x="228" y="515"/>
                    <a:pt x="226" y="515"/>
                    <a:pt x="224" y="516"/>
                  </a:cubicBezTo>
                  <a:cubicBezTo>
                    <a:pt x="218" y="516"/>
                    <a:pt x="210" y="517"/>
                    <a:pt x="202" y="517"/>
                  </a:cubicBezTo>
                  <a:cubicBezTo>
                    <a:pt x="178" y="517"/>
                    <a:pt x="156" y="516"/>
                    <a:pt x="132" y="511"/>
                  </a:cubicBezTo>
                  <a:cubicBezTo>
                    <a:pt x="111" y="504"/>
                    <a:pt x="92" y="496"/>
                    <a:pt x="71" y="487"/>
                  </a:cubicBezTo>
                  <a:lnTo>
                    <a:pt x="68" y="484"/>
                  </a:lnTo>
                  <a:cubicBezTo>
                    <a:pt x="61" y="479"/>
                    <a:pt x="55" y="477"/>
                    <a:pt x="47" y="476"/>
                  </a:cubicBezTo>
                  <a:cubicBezTo>
                    <a:pt x="45" y="475"/>
                    <a:pt x="43" y="475"/>
                    <a:pt x="41" y="475"/>
                  </a:cubicBezTo>
                  <a:cubicBezTo>
                    <a:pt x="32" y="475"/>
                    <a:pt x="23" y="478"/>
                    <a:pt x="16" y="485"/>
                  </a:cubicBezTo>
                  <a:cubicBezTo>
                    <a:pt x="9" y="492"/>
                    <a:pt x="2" y="501"/>
                    <a:pt x="2" y="512"/>
                  </a:cubicBezTo>
                  <a:cubicBezTo>
                    <a:pt x="1" y="522"/>
                    <a:pt x="4" y="536"/>
                    <a:pt x="10" y="543"/>
                  </a:cubicBezTo>
                  <a:cubicBezTo>
                    <a:pt x="18" y="551"/>
                    <a:pt x="26" y="557"/>
                    <a:pt x="34" y="563"/>
                  </a:cubicBezTo>
                  <a:cubicBezTo>
                    <a:pt x="42" y="570"/>
                    <a:pt x="52" y="575"/>
                    <a:pt x="61" y="579"/>
                  </a:cubicBezTo>
                  <a:cubicBezTo>
                    <a:pt x="79" y="587"/>
                    <a:pt x="100" y="592"/>
                    <a:pt x="117" y="595"/>
                  </a:cubicBezTo>
                  <a:cubicBezTo>
                    <a:pt x="133" y="598"/>
                    <a:pt x="149" y="599"/>
                    <a:pt x="164" y="599"/>
                  </a:cubicBezTo>
                  <a:cubicBezTo>
                    <a:pt x="186" y="599"/>
                    <a:pt x="208" y="597"/>
                    <a:pt x="229" y="595"/>
                  </a:cubicBezTo>
                  <a:lnTo>
                    <a:pt x="229" y="595"/>
                  </a:lnTo>
                  <a:cubicBezTo>
                    <a:pt x="178" y="778"/>
                    <a:pt x="200" y="979"/>
                    <a:pt x="293" y="1137"/>
                  </a:cubicBezTo>
                  <a:cubicBezTo>
                    <a:pt x="306" y="1160"/>
                    <a:pt x="319" y="1181"/>
                    <a:pt x="331" y="1198"/>
                  </a:cubicBezTo>
                  <a:cubicBezTo>
                    <a:pt x="344" y="1216"/>
                    <a:pt x="360" y="1235"/>
                    <a:pt x="379" y="1257"/>
                  </a:cubicBezTo>
                  <a:cubicBezTo>
                    <a:pt x="411" y="1293"/>
                    <a:pt x="450" y="1328"/>
                    <a:pt x="490" y="1358"/>
                  </a:cubicBezTo>
                  <a:cubicBezTo>
                    <a:pt x="528" y="1385"/>
                    <a:pt x="570" y="1411"/>
                    <a:pt x="616" y="1433"/>
                  </a:cubicBezTo>
                  <a:cubicBezTo>
                    <a:pt x="658" y="1454"/>
                    <a:pt x="706" y="1472"/>
                    <a:pt x="757" y="1484"/>
                  </a:cubicBezTo>
                  <a:cubicBezTo>
                    <a:pt x="787" y="1491"/>
                    <a:pt x="819" y="1497"/>
                    <a:pt x="853" y="1500"/>
                  </a:cubicBezTo>
                  <a:cubicBezTo>
                    <a:pt x="878" y="1503"/>
                    <a:pt x="904" y="1505"/>
                    <a:pt x="930" y="1505"/>
                  </a:cubicBezTo>
                  <a:cubicBezTo>
                    <a:pt x="972" y="1505"/>
                    <a:pt x="1016" y="1501"/>
                    <a:pt x="1057" y="1494"/>
                  </a:cubicBezTo>
                  <a:cubicBezTo>
                    <a:pt x="1104" y="1488"/>
                    <a:pt x="1150" y="1473"/>
                    <a:pt x="1198" y="1456"/>
                  </a:cubicBezTo>
                  <a:cubicBezTo>
                    <a:pt x="1241" y="1440"/>
                    <a:pt x="1284" y="1417"/>
                    <a:pt x="1331" y="1388"/>
                  </a:cubicBezTo>
                  <a:cubicBezTo>
                    <a:pt x="1409" y="1337"/>
                    <a:pt x="1479" y="1269"/>
                    <a:pt x="1534" y="1190"/>
                  </a:cubicBezTo>
                  <a:cubicBezTo>
                    <a:pt x="1561" y="1150"/>
                    <a:pt x="1585" y="1107"/>
                    <a:pt x="1604" y="1062"/>
                  </a:cubicBezTo>
                  <a:cubicBezTo>
                    <a:pt x="1607" y="1054"/>
                    <a:pt x="1610" y="1046"/>
                    <a:pt x="1614" y="1038"/>
                  </a:cubicBezTo>
                  <a:cubicBezTo>
                    <a:pt x="1614" y="1078"/>
                    <a:pt x="1618" y="1121"/>
                    <a:pt x="1630" y="1168"/>
                  </a:cubicBezTo>
                  <a:cubicBezTo>
                    <a:pt x="1641" y="1216"/>
                    <a:pt x="1657" y="1264"/>
                    <a:pt x="1679" y="1310"/>
                  </a:cubicBezTo>
                  <a:cubicBezTo>
                    <a:pt x="1719" y="1395"/>
                    <a:pt x="1777" y="1472"/>
                    <a:pt x="1852" y="1539"/>
                  </a:cubicBezTo>
                  <a:cubicBezTo>
                    <a:pt x="1887" y="1569"/>
                    <a:pt x="1927" y="1598"/>
                    <a:pt x="1970" y="1622"/>
                  </a:cubicBezTo>
                  <a:cubicBezTo>
                    <a:pt x="2013" y="1647"/>
                    <a:pt x="2060" y="1668"/>
                    <a:pt x="2109" y="1684"/>
                  </a:cubicBezTo>
                  <a:cubicBezTo>
                    <a:pt x="2154" y="1699"/>
                    <a:pt x="2200" y="1708"/>
                    <a:pt x="2250" y="1713"/>
                  </a:cubicBezTo>
                  <a:cubicBezTo>
                    <a:pt x="2277" y="1716"/>
                    <a:pt x="2303" y="1718"/>
                    <a:pt x="2330" y="1718"/>
                  </a:cubicBezTo>
                  <a:cubicBezTo>
                    <a:pt x="2353" y="1718"/>
                    <a:pt x="2377" y="1717"/>
                    <a:pt x="2400" y="1715"/>
                  </a:cubicBezTo>
                  <a:cubicBezTo>
                    <a:pt x="2493" y="1707"/>
                    <a:pt x="2587" y="1678"/>
                    <a:pt x="2671" y="1635"/>
                  </a:cubicBezTo>
                  <a:cubicBezTo>
                    <a:pt x="2757" y="1590"/>
                    <a:pt x="2832" y="1528"/>
                    <a:pt x="2894" y="1452"/>
                  </a:cubicBezTo>
                  <a:cubicBezTo>
                    <a:pt x="2955" y="1377"/>
                    <a:pt x="3003" y="1286"/>
                    <a:pt x="3030" y="1190"/>
                  </a:cubicBezTo>
                  <a:cubicBezTo>
                    <a:pt x="3040" y="1152"/>
                    <a:pt x="3048" y="1112"/>
                    <a:pt x="3051" y="1074"/>
                  </a:cubicBezTo>
                  <a:cubicBezTo>
                    <a:pt x="3073" y="1078"/>
                    <a:pt x="3095" y="1081"/>
                    <a:pt x="3118" y="1081"/>
                  </a:cubicBezTo>
                  <a:cubicBezTo>
                    <a:pt x="3134" y="1081"/>
                    <a:pt x="3149" y="1080"/>
                    <a:pt x="3165" y="1077"/>
                  </a:cubicBezTo>
                  <a:cubicBezTo>
                    <a:pt x="3219" y="1066"/>
                    <a:pt x="3268" y="1035"/>
                    <a:pt x="3304" y="992"/>
                  </a:cubicBezTo>
                  <a:cubicBezTo>
                    <a:pt x="3316" y="976"/>
                    <a:pt x="3315" y="950"/>
                    <a:pt x="3302" y="934"/>
                  </a:cubicBezTo>
                  <a:lnTo>
                    <a:pt x="3304" y="934"/>
                  </a:lnTo>
                  <a:cubicBezTo>
                    <a:pt x="3296" y="925"/>
                    <a:pt x="3284" y="918"/>
                    <a:pt x="3273" y="917"/>
                  </a:cubicBezTo>
                  <a:cubicBezTo>
                    <a:pt x="3272" y="917"/>
                    <a:pt x="3270" y="917"/>
                    <a:pt x="3268" y="917"/>
                  </a:cubicBezTo>
                  <a:cubicBezTo>
                    <a:pt x="3257" y="917"/>
                    <a:pt x="3246" y="921"/>
                    <a:pt x="3238" y="926"/>
                  </a:cubicBezTo>
                  <a:cubicBezTo>
                    <a:pt x="3225" y="936"/>
                    <a:pt x="3214" y="944"/>
                    <a:pt x="3201" y="952"/>
                  </a:cubicBezTo>
                  <a:cubicBezTo>
                    <a:pt x="3187" y="960"/>
                    <a:pt x="3173" y="966"/>
                    <a:pt x="3158" y="973"/>
                  </a:cubicBezTo>
                  <a:cubicBezTo>
                    <a:pt x="3144" y="976"/>
                    <a:pt x="3129" y="978"/>
                    <a:pt x="3115" y="979"/>
                  </a:cubicBezTo>
                  <a:cubicBezTo>
                    <a:pt x="3101" y="979"/>
                    <a:pt x="3088" y="978"/>
                    <a:pt x="3075" y="974"/>
                  </a:cubicBezTo>
                  <a:cubicBezTo>
                    <a:pt x="3069" y="973"/>
                    <a:pt x="3062" y="971"/>
                    <a:pt x="3056" y="968"/>
                  </a:cubicBezTo>
                  <a:cubicBezTo>
                    <a:pt x="3056" y="946"/>
                    <a:pt x="3053" y="922"/>
                    <a:pt x="3049" y="898"/>
                  </a:cubicBezTo>
                  <a:cubicBezTo>
                    <a:pt x="3046" y="872"/>
                    <a:pt x="3041" y="846"/>
                    <a:pt x="3035" y="823"/>
                  </a:cubicBezTo>
                  <a:cubicBezTo>
                    <a:pt x="3043" y="823"/>
                    <a:pt x="3053" y="824"/>
                    <a:pt x="3061" y="826"/>
                  </a:cubicBezTo>
                  <a:cubicBezTo>
                    <a:pt x="3080" y="826"/>
                    <a:pt x="3101" y="824"/>
                    <a:pt x="3120" y="821"/>
                  </a:cubicBezTo>
                  <a:cubicBezTo>
                    <a:pt x="3139" y="816"/>
                    <a:pt x="3157" y="810"/>
                    <a:pt x="3174" y="802"/>
                  </a:cubicBezTo>
                  <a:cubicBezTo>
                    <a:pt x="3195" y="792"/>
                    <a:pt x="3214" y="779"/>
                    <a:pt x="3228" y="763"/>
                  </a:cubicBezTo>
                  <a:cubicBezTo>
                    <a:pt x="3233" y="760"/>
                    <a:pt x="3238" y="755"/>
                    <a:pt x="3240" y="749"/>
                  </a:cubicBezTo>
                  <a:cubicBezTo>
                    <a:pt x="3244" y="739"/>
                    <a:pt x="3243" y="730"/>
                    <a:pt x="3240" y="720"/>
                  </a:cubicBezTo>
                  <a:cubicBezTo>
                    <a:pt x="3233" y="709"/>
                    <a:pt x="3222" y="699"/>
                    <a:pt x="3208" y="698"/>
                  </a:cubicBezTo>
                  <a:cubicBezTo>
                    <a:pt x="3201" y="698"/>
                    <a:pt x="3197" y="698"/>
                    <a:pt x="3190" y="701"/>
                  </a:cubicBezTo>
                  <a:cubicBezTo>
                    <a:pt x="3176" y="709"/>
                    <a:pt x="3161" y="719"/>
                    <a:pt x="3147" y="725"/>
                  </a:cubicBezTo>
                  <a:cubicBezTo>
                    <a:pt x="3134" y="731"/>
                    <a:pt x="3121" y="738"/>
                    <a:pt x="3109" y="741"/>
                  </a:cubicBezTo>
                  <a:cubicBezTo>
                    <a:pt x="3091" y="746"/>
                    <a:pt x="3075" y="749"/>
                    <a:pt x="3057" y="751"/>
                  </a:cubicBezTo>
                  <a:cubicBezTo>
                    <a:pt x="3045" y="749"/>
                    <a:pt x="3032" y="747"/>
                    <a:pt x="3019" y="746"/>
                  </a:cubicBezTo>
                  <a:cubicBezTo>
                    <a:pt x="3017" y="745"/>
                    <a:pt x="3016" y="745"/>
                    <a:pt x="3014" y="745"/>
                  </a:cubicBezTo>
                  <a:cubicBezTo>
                    <a:pt x="3013" y="745"/>
                    <a:pt x="3011" y="745"/>
                    <a:pt x="3009" y="746"/>
                  </a:cubicBezTo>
                  <a:cubicBezTo>
                    <a:pt x="2995" y="709"/>
                    <a:pt x="2979" y="672"/>
                    <a:pt x="2958" y="639"/>
                  </a:cubicBezTo>
                  <a:lnTo>
                    <a:pt x="2984" y="639"/>
                  </a:lnTo>
                  <a:cubicBezTo>
                    <a:pt x="3003" y="637"/>
                    <a:pt x="3021" y="631"/>
                    <a:pt x="3040" y="626"/>
                  </a:cubicBezTo>
                  <a:cubicBezTo>
                    <a:pt x="3057" y="621"/>
                    <a:pt x="3073" y="611"/>
                    <a:pt x="3089" y="603"/>
                  </a:cubicBezTo>
                  <a:cubicBezTo>
                    <a:pt x="3107" y="594"/>
                    <a:pt x="3123" y="583"/>
                    <a:pt x="3137" y="570"/>
                  </a:cubicBezTo>
                  <a:cubicBezTo>
                    <a:pt x="3147" y="560"/>
                    <a:pt x="3152" y="546"/>
                    <a:pt x="3145" y="533"/>
                  </a:cubicBezTo>
                  <a:cubicBezTo>
                    <a:pt x="3141" y="524"/>
                    <a:pt x="3131" y="516"/>
                    <a:pt x="3120" y="514"/>
                  </a:cubicBezTo>
                  <a:cubicBezTo>
                    <a:pt x="3115" y="514"/>
                    <a:pt x="3110" y="514"/>
                    <a:pt x="3104" y="517"/>
                  </a:cubicBezTo>
                  <a:cubicBezTo>
                    <a:pt x="3089" y="525"/>
                    <a:pt x="3075" y="533"/>
                    <a:pt x="3061" y="541"/>
                  </a:cubicBezTo>
                  <a:cubicBezTo>
                    <a:pt x="3046" y="548"/>
                    <a:pt x="3030" y="554"/>
                    <a:pt x="3014" y="559"/>
                  </a:cubicBezTo>
                  <a:cubicBezTo>
                    <a:pt x="2998" y="563"/>
                    <a:pt x="2982" y="567"/>
                    <a:pt x="2965" y="567"/>
                  </a:cubicBezTo>
                  <a:cubicBezTo>
                    <a:pt x="2955" y="567"/>
                    <a:pt x="2947" y="567"/>
                    <a:pt x="2938" y="565"/>
                  </a:cubicBezTo>
                  <a:cubicBezTo>
                    <a:pt x="2936" y="565"/>
                    <a:pt x="2935" y="565"/>
                    <a:pt x="2933" y="565"/>
                  </a:cubicBezTo>
                  <a:cubicBezTo>
                    <a:pt x="2927" y="565"/>
                    <a:pt x="2920" y="568"/>
                    <a:pt x="2915" y="571"/>
                  </a:cubicBezTo>
                  <a:cubicBezTo>
                    <a:pt x="2870" y="512"/>
                    <a:pt x="2818" y="458"/>
                    <a:pt x="2757" y="413"/>
                  </a:cubicBezTo>
                  <a:cubicBezTo>
                    <a:pt x="2720" y="388"/>
                    <a:pt x="2680" y="362"/>
                    <a:pt x="2635" y="341"/>
                  </a:cubicBezTo>
                  <a:cubicBezTo>
                    <a:pt x="2594" y="322"/>
                    <a:pt x="2549" y="306"/>
                    <a:pt x="2498" y="293"/>
                  </a:cubicBezTo>
                  <a:cubicBezTo>
                    <a:pt x="2469" y="287"/>
                    <a:pt x="2440" y="282"/>
                    <a:pt x="2413" y="279"/>
                  </a:cubicBezTo>
                  <a:cubicBezTo>
                    <a:pt x="2388" y="276"/>
                    <a:pt x="2362" y="275"/>
                    <a:pt x="2337" y="275"/>
                  </a:cubicBezTo>
                  <a:cubicBezTo>
                    <a:pt x="2293" y="275"/>
                    <a:pt x="2249" y="279"/>
                    <a:pt x="2205" y="287"/>
                  </a:cubicBezTo>
                  <a:cubicBezTo>
                    <a:pt x="2197" y="289"/>
                    <a:pt x="2191" y="290"/>
                    <a:pt x="2183" y="292"/>
                  </a:cubicBezTo>
                  <a:cubicBezTo>
                    <a:pt x="2173" y="293"/>
                    <a:pt x="2162" y="296"/>
                    <a:pt x="2151" y="300"/>
                  </a:cubicBezTo>
                  <a:cubicBezTo>
                    <a:pt x="2106" y="311"/>
                    <a:pt x="2065" y="327"/>
                    <a:pt x="2023" y="346"/>
                  </a:cubicBezTo>
                  <a:cubicBezTo>
                    <a:pt x="1983" y="365"/>
                    <a:pt x="1943" y="389"/>
                    <a:pt x="1903" y="418"/>
                  </a:cubicBezTo>
                  <a:cubicBezTo>
                    <a:pt x="1870" y="444"/>
                    <a:pt x="1838" y="472"/>
                    <a:pt x="1804" y="509"/>
                  </a:cubicBezTo>
                  <a:cubicBezTo>
                    <a:pt x="1742" y="576"/>
                    <a:pt x="1692" y="658"/>
                    <a:pt x="1658" y="746"/>
                  </a:cubicBezTo>
                  <a:cubicBezTo>
                    <a:pt x="1657" y="709"/>
                    <a:pt x="1652" y="671"/>
                    <a:pt x="1644" y="632"/>
                  </a:cubicBezTo>
                  <a:cubicBezTo>
                    <a:pt x="1634" y="586"/>
                    <a:pt x="1620" y="540"/>
                    <a:pt x="1601" y="495"/>
                  </a:cubicBezTo>
                  <a:cubicBezTo>
                    <a:pt x="1582" y="452"/>
                    <a:pt x="1558" y="407"/>
                    <a:pt x="1527" y="362"/>
                  </a:cubicBezTo>
                  <a:cubicBezTo>
                    <a:pt x="1502" y="324"/>
                    <a:pt x="1468" y="287"/>
                    <a:pt x="1430" y="249"/>
                  </a:cubicBezTo>
                  <a:cubicBezTo>
                    <a:pt x="1395" y="215"/>
                    <a:pt x="1356" y="186"/>
                    <a:pt x="1316" y="162"/>
                  </a:cubicBezTo>
                  <a:cubicBezTo>
                    <a:pt x="1273" y="135"/>
                    <a:pt x="1230" y="114"/>
                    <a:pt x="1185" y="98"/>
                  </a:cubicBezTo>
                  <a:cubicBezTo>
                    <a:pt x="1140" y="82"/>
                    <a:pt x="1091" y="71"/>
                    <a:pt x="1040" y="63"/>
                  </a:cubicBezTo>
                  <a:cubicBezTo>
                    <a:pt x="1033" y="63"/>
                    <a:pt x="1029" y="61"/>
                    <a:pt x="1022" y="61"/>
                  </a:cubicBezTo>
                  <a:cubicBezTo>
                    <a:pt x="997" y="59"/>
                    <a:pt x="972" y="58"/>
                    <a:pt x="947" y="58"/>
                  </a:cubicBezTo>
                  <a:cubicBezTo>
                    <a:pt x="880" y="58"/>
                    <a:pt x="812" y="67"/>
                    <a:pt x="747" y="84"/>
                  </a:cubicBezTo>
                  <a:cubicBezTo>
                    <a:pt x="701" y="97"/>
                    <a:pt x="656" y="114"/>
                    <a:pt x="614" y="135"/>
                  </a:cubicBezTo>
                  <a:lnTo>
                    <a:pt x="611" y="135"/>
                  </a:lnTo>
                  <a:cubicBezTo>
                    <a:pt x="609" y="135"/>
                    <a:pt x="608" y="134"/>
                    <a:pt x="606" y="134"/>
                  </a:cubicBezTo>
                  <a:cubicBezTo>
                    <a:pt x="602" y="134"/>
                    <a:pt x="599" y="135"/>
                    <a:pt x="595" y="137"/>
                  </a:cubicBezTo>
                  <a:cubicBezTo>
                    <a:pt x="578" y="146"/>
                    <a:pt x="560" y="156"/>
                    <a:pt x="543" y="167"/>
                  </a:cubicBezTo>
                  <a:cubicBezTo>
                    <a:pt x="541" y="164"/>
                    <a:pt x="538" y="161"/>
                    <a:pt x="535" y="157"/>
                  </a:cubicBezTo>
                  <a:cubicBezTo>
                    <a:pt x="531" y="156"/>
                    <a:pt x="528" y="153"/>
                    <a:pt x="527" y="149"/>
                  </a:cubicBezTo>
                  <a:cubicBezTo>
                    <a:pt x="519" y="141"/>
                    <a:pt x="511" y="133"/>
                    <a:pt x="506" y="124"/>
                  </a:cubicBezTo>
                  <a:cubicBezTo>
                    <a:pt x="499" y="114"/>
                    <a:pt x="495" y="103"/>
                    <a:pt x="491" y="92"/>
                  </a:cubicBezTo>
                  <a:cubicBezTo>
                    <a:pt x="487" y="79"/>
                    <a:pt x="485" y="66"/>
                    <a:pt x="485" y="52"/>
                  </a:cubicBezTo>
                  <a:lnTo>
                    <a:pt x="485" y="41"/>
                  </a:lnTo>
                  <a:cubicBezTo>
                    <a:pt x="485" y="31"/>
                    <a:pt x="483" y="23"/>
                    <a:pt x="477" y="15"/>
                  </a:cubicBezTo>
                  <a:cubicBezTo>
                    <a:pt x="471" y="7"/>
                    <a:pt x="461" y="2"/>
                    <a:pt x="451" y="1"/>
                  </a:cubicBezTo>
                  <a:cubicBezTo>
                    <a:pt x="450" y="1"/>
                    <a:pt x="449" y="1"/>
                    <a:pt x="4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3" name="Google Shape;8123;p20"/>
          <p:cNvGrpSpPr/>
          <p:nvPr/>
        </p:nvGrpSpPr>
        <p:grpSpPr>
          <a:xfrm>
            <a:off x="513693" y="2868664"/>
            <a:ext cx="1288795" cy="1606474"/>
            <a:chOff x="-1486099" y="-2222600"/>
            <a:chExt cx="1106452" cy="1379185"/>
          </a:xfrm>
        </p:grpSpPr>
        <p:sp>
          <p:nvSpPr>
            <p:cNvPr id="8124" name="Google Shape;8124;p20"/>
            <p:cNvSpPr/>
            <p:nvPr/>
          </p:nvSpPr>
          <p:spPr>
            <a:xfrm>
              <a:off x="-1471217" y="-1961713"/>
              <a:ext cx="1079522" cy="1104326"/>
            </a:xfrm>
            <a:custGeom>
              <a:avLst/>
              <a:gdLst/>
              <a:ahLst/>
              <a:cxnLst/>
              <a:rect l="l" t="t" r="r" b="b"/>
              <a:pathLst>
                <a:path w="10663" h="10908" extrusionOk="0">
                  <a:moveTo>
                    <a:pt x="5653" y="0"/>
                  </a:moveTo>
                  <a:cubicBezTo>
                    <a:pt x="5198" y="0"/>
                    <a:pt x="4734" y="59"/>
                    <a:pt x="4269" y="175"/>
                  </a:cubicBezTo>
                  <a:cubicBezTo>
                    <a:pt x="4109" y="215"/>
                    <a:pt x="3950" y="263"/>
                    <a:pt x="3793" y="317"/>
                  </a:cubicBezTo>
                  <a:lnTo>
                    <a:pt x="3794" y="317"/>
                  </a:lnTo>
                  <a:cubicBezTo>
                    <a:pt x="3676" y="359"/>
                    <a:pt x="3551" y="405"/>
                    <a:pt x="3424" y="457"/>
                  </a:cubicBezTo>
                  <a:cubicBezTo>
                    <a:pt x="3120" y="581"/>
                    <a:pt x="2824" y="728"/>
                    <a:pt x="2547" y="891"/>
                  </a:cubicBezTo>
                  <a:cubicBezTo>
                    <a:pt x="2408" y="973"/>
                    <a:pt x="2269" y="1063"/>
                    <a:pt x="2132" y="1158"/>
                  </a:cubicBezTo>
                  <a:cubicBezTo>
                    <a:pt x="1993" y="1254"/>
                    <a:pt x="1870" y="1349"/>
                    <a:pt x="1754" y="1445"/>
                  </a:cubicBezTo>
                  <a:cubicBezTo>
                    <a:pt x="1548" y="1617"/>
                    <a:pt x="1350" y="1827"/>
                    <a:pt x="1150" y="2083"/>
                  </a:cubicBezTo>
                  <a:cubicBezTo>
                    <a:pt x="909" y="2393"/>
                    <a:pt x="698" y="2732"/>
                    <a:pt x="495" y="3058"/>
                  </a:cubicBezTo>
                  <a:cubicBezTo>
                    <a:pt x="445" y="3136"/>
                    <a:pt x="395" y="3216"/>
                    <a:pt x="346" y="3294"/>
                  </a:cubicBezTo>
                  <a:cubicBezTo>
                    <a:pt x="339" y="3306"/>
                    <a:pt x="338" y="3317"/>
                    <a:pt x="341" y="3328"/>
                  </a:cubicBezTo>
                  <a:cubicBezTo>
                    <a:pt x="343" y="3341"/>
                    <a:pt x="352" y="3352"/>
                    <a:pt x="362" y="3358"/>
                  </a:cubicBezTo>
                  <a:cubicBezTo>
                    <a:pt x="371" y="3363"/>
                    <a:pt x="379" y="3365"/>
                    <a:pt x="387" y="3365"/>
                  </a:cubicBezTo>
                  <a:cubicBezTo>
                    <a:pt x="322" y="3493"/>
                    <a:pt x="264" y="3630"/>
                    <a:pt x="213" y="3772"/>
                  </a:cubicBezTo>
                  <a:cubicBezTo>
                    <a:pt x="167" y="3907"/>
                    <a:pt x="127" y="4052"/>
                    <a:pt x="95" y="4204"/>
                  </a:cubicBezTo>
                  <a:cubicBezTo>
                    <a:pt x="37" y="4479"/>
                    <a:pt x="7" y="4770"/>
                    <a:pt x="4" y="5066"/>
                  </a:cubicBezTo>
                  <a:cubicBezTo>
                    <a:pt x="1" y="5349"/>
                    <a:pt x="25" y="5648"/>
                    <a:pt x="72" y="5958"/>
                  </a:cubicBezTo>
                  <a:cubicBezTo>
                    <a:pt x="119" y="6252"/>
                    <a:pt x="191" y="6543"/>
                    <a:pt x="285" y="6826"/>
                  </a:cubicBezTo>
                  <a:cubicBezTo>
                    <a:pt x="384" y="7124"/>
                    <a:pt x="511" y="7405"/>
                    <a:pt x="659" y="7666"/>
                  </a:cubicBezTo>
                  <a:cubicBezTo>
                    <a:pt x="658" y="7669"/>
                    <a:pt x="654" y="7674"/>
                    <a:pt x="653" y="7680"/>
                  </a:cubicBezTo>
                  <a:cubicBezTo>
                    <a:pt x="648" y="7699"/>
                    <a:pt x="653" y="7715"/>
                    <a:pt x="661" y="7734"/>
                  </a:cubicBezTo>
                  <a:cubicBezTo>
                    <a:pt x="770" y="7976"/>
                    <a:pt x="925" y="8219"/>
                    <a:pt x="1121" y="8454"/>
                  </a:cubicBezTo>
                  <a:cubicBezTo>
                    <a:pt x="1291" y="8657"/>
                    <a:pt x="1489" y="8849"/>
                    <a:pt x="1729" y="9041"/>
                  </a:cubicBezTo>
                  <a:cubicBezTo>
                    <a:pt x="1938" y="9207"/>
                    <a:pt x="2169" y="9362"/>
                    <a:pt x="2434" y="9514"/>
                  </a:cubicBezTo>
                  <a:cubicBezTo>
                    <a:pt x="2464" y="9531"/>
                    <a:pt x="2493" y="9547"/>
                    <a:pt x="2523" y="9563"/>
                  </a:cubicBezTo>
                  <a:cubicBezTo>
                    <a:pt x="2533" y="9576"/>
                    <a:pt x="2543" y="9587"/>
                    <a:pt x="2554" y="9600"/>
                  </a:cubicBezTo>
                  <a:cubicBezTo>
                    <a:pt x="2584" y="9634"/>
                    <a:pt x="2619" y="9666"/>
                    <a:pt x="2666" y="9701"/>
                  </a:cubicBezTo>
                  <a:cubicBezTo>
                    <a:pt x="2739" y="9755"/>
                    <a:pt x="2826" y="9802"/>
                    <a:pt x="2939" y="9845"/>
                  </a:cubicBezTo>
                  <a:cubicBezTo>
                    <a:pt x="3096" y="9905"/>
                    <a:pt x="3265" y="9941"/>
                    <a:pt x="3427" y="9973"/>
                  </a:cubicBezTo>
                  <a:lnTo>
                    <a:pt x="3472" y="9982"/>
                  </a:lnTo>
                  <a:lnTo>
                    <a:pt x="3513" y="9990"/>
                  </a:lnTo>
                  <a:cubicBezTo>
                    <a:pt x="3654" y="10033"/>
                    <a:pt x="3796" y="10067"/>
                    <a:pt x="3935" y="10094"/>
                  </a:cubicBezTo>
                  <a:cubicBezTo>
                    <a:pt x="4161" y="10136"/>
                    <a:pt x="4395" y="10158"/>
                    <a:pt x="4632" y="10158"/>
                  </a:cubicBezTo>
                  <a:cubicBezTo>
                    <a:pt x="4640" y="10158"/>
                    <a:pt x="4648" y="10158"/>
                    <a:pt x="4656" y="10158"/>
                  </a:cubicBezTo>
                  <a:cubicBezTo>
                    <a:pt x="4744" y="10158"/>
                    <a:pt x="4835" y="10155"/>
                    <a:pt x="4930" y="10148"/>
                  </a:cubicBezTo>
                  <a:lnTo>
                    <a:pt x="4930" y="10148"/>
                  </a:lnTo>
                  <a:cubicBezTo>
                    <a:pt x="4928" y="10158"/>
                    <a:pt x="4928" y="10169"/>
                    <a:pt x="4928" y="10179"/>
                  </a:cubicBezTo>
                  <a:cubicBezTo>
                    <a:pt x="4931" y="10267"/>
                    <a:pt x="4942" y="10360"/>
                    <a:pt x="4960" y="10455"/>
                  </a:cubicBezTo>
                  <a:cubicBezTo>
                    <a:pt x="4979" y="10550"/>
                    <a:pt x="5010" y="10638"/>
                    <a:pt x="5050" y="10714"/>
                  </a:cubicBezTo>
                  <a:cubicBezTo>
                    <a:pt x="5070" y="10751"/>
                    <a:pt x="5096" y="10786"/>
                    <a:pt x="5123" y="10817"/>
                  </a:cubicBezTo>
                  <a:cubicBezTo>
                    <a:pt x="5139" y="10834"/>
                    <a:pt x="5158" y="10847"/>
                    <a:pt x="5173" y="10858"/>
                  </a:cubicBezTo>
                  <a:cubicBezTo>
                    <a:pt x="5192" y="10873"/>
                    <a:pt x="5211" y="10881"/>
                    <a:pt x="5235" y="10890"/>
                  </a:cubicBezTo>
                  <a:cubicBezTo>
                    <a:pt x="5259" y="10900"/>
                    <a:pt x="5281" y="10903"/>
                    <a:pt x="5302" y="10906"/>
                  </a:cubicBezTo>
                  <a:cubicBezTo>
                    <a:pt x="5312" y="10907"/>
                    <a:pt x="5321" y="10908"/>
                    <a:pt x="5330" y="10908"/>
                  </a:cubicBezTo>
                  <a:cubicBezTo>
                    <a:pt x="5339" y="10908"/>
                    <a:pt x="5348" y="10907"/>
                    <a:pt x="5357" y="10906"/>
                  </a:cubicBezTo>
                  <a:cubicBezTo>
                    <a:pt x="5379" y="10903"/>
                    <a:pt x="5398" y="10900"/>
                    <a:pt x="5417" y="10894"/>
                  </a:cubicBezTo>
                  <a:lnTo>
                    <a:pt x="5424" y="10892"/>
                  </a:lnTo>
                  <a:cubicBezTo>
                    <a:pt x="5444" y="10884"/>
                    <a:pt x="5467" y="10874"/>
                    <a:pt x="5488" y="10860"/>
                  </a:cubicBezTo>
                  <a:cubicBezTo>
                    <a:pt x="5507" y="10846"/>
                    <a:pt x="5526" y="10831"/>
                    <a:pt x="5540" y="10815"/>
                  </a:cubicBezTo>
                  <a:cubicBezTo>
                    <a:pt x="5558" y="10798"/>
                    <a:pt x="5574" y="10777"/>
                    <a:pt x="5588" y="10756"/>
                  </a:cubicBezTo>
                  <a:cubicBezTo>
                    <a:pt x="5609" y="10724"/>
                    <a:pt x="5627" y="10686"/>
                    <a:pt x="5644" y="10633"/>
                  </a:cubicBezTo>
                  <a:cubicBezTo>
                    <a:pt x="5657" y="10598"/>
                    <a:pt x="5665" y="10559"/>
                    <a:pt x="5673" y="10511"/>
                  </a:cubicBezTo>
                  <a:cubicBezTo>
                    <a:pt x="5683" y="10462"/>
                    <a:pt x="5687" y="10411"/>
                    <a:pt x="5689" y="10361"/>
                  </a:cubicBezTo>
                  <a:cubicBezTo>
                    <a:pt x="5691" y="10315"/>
                    <a:pt x="5689" y="10268"/>
                    <a:pt x="5687" y="10230"/>
                  </a:cubicBezTo>
                  <a:cubicBezTo>
                    <a:pt x="5686" y="10185"/>
                    <a:pt x="5683" y="10147"/>
                    <a:pt x="5679" y="10110"/>
                  </a:cubicBezTo>
                  <a:cubicBezTo>
                    <a:pt x="5678" y="10088"/>
                    <a:pt x="5675" y="10067"/>
                    <a:pt x="5673" y="10045"/>
                  </a:cubicBezTo>
                  <a:cubicBezTo>
                    <a:pt x="5833" y="10013"/>
                    <a:pt x="6002" y="9974"/>
                    <a:pt x="6194" y="9925"/>
                  </a:cubicBezTo>
                  <a:cubicBezTo>
                    <a:pt x="6391" y="9873"/>
                    <a:pt x="6584" y="9816"/>
                    <a:pt x="6771" y="9752"/>
                  </a:cubicBezTo>
                  <a:cubicBezTo>
                    <a:pt x="7125" y="9630"/>
                    <a:pt x="7464" y="9483"/>
                    <a:pt x="7780" y="9316"/>
                  </a:cubicBezTo>
                  <a:cubicBezTo>
                    <a:pt x="8262" y="9058"/>
                    <a:pt x="8709" y="8734"/>
                    <a:pt x="9107" y="8355"/>
                  </a:cubicBezTo>
                  <a:cubicBezTo>
                    <a:pt x="9210" y="8259"/>
                    <a:pt x="9310" y="8153"/>
                    <a:pt x="9409" y="8044"/>
                  </a:cubicBezTo>
                  <a:cubicBezTo>
                    <a:pt x="9453" y="8078"/>
                    <a:pt x="9504" y="8113"/>
                    <a:pt x="9565" y="8153"/>
                  </a:cubicBezTo>
                  <a:cubicBezTo>
                    <a:pt x="9622" y="8190"/>
                    <a:pt x="9676" y="8222"/>
                    <a:pt x="9731" y="8251"/>
                  </a:cubicBezTo>
                  <a:cubicBezTo>
                    <a:pt x="9785" y="8279"/>
                    <a:pt x="9844" y="8303"/>
                    <a:pt x="9905" y="8319"/>
                  </a:cubicBezTo>
                  <a:cubicBezTo>
                    <a:pt x="9931" y="8327"/>
                    <a:pt x="9959" y="8332"/>
                    <a:pt x="9993" y="8334"/>
                  </a:cubicBezTo>
                  <a:cubicBezTo>
                    <a:pt x="10002" y="8335"/>
                    <a:pt x="10011" y="8335"/>
                    <a:pt x="10021" y="8335"/>
                  </a:cubicBezTo>
                  <a:cubicBezTo>
                    <a:pt x="10040" y="8335"/>
                    <a:pt x="10061" y="8333"/>
                    <a:pt x="10086" y="8329"/>
                  </a:cubicBezTo>
                  <a:cubicBezTo>
                    <a:pt x="10095" y="8326"/>
                    <a:pt x="10105" y="8324"/>
                    <a:pt x="10115" y="8321"/>
                  </a:cubicBezTo>
                  <a:cubicBezTo>
                    <a:pt x="10129" y="8316"/>
                    <a:pt x="10145" y="8308"/>
                    <a:pt x="10164" y="8299"/>
                  </a:cubicBezTo>
                  <a:cubicBezTo>
                    <a:pt x="10186" y="8287"/>
                    <a:pt x="10207" y="8272"/>
                    <a:pt x="10228" y="8252"/>
                  </a:cubicBezTo>
                  <a:cubicBezTo>
                    <a:pt x="10244" y="8238"/>
                    <a:pt x="10258" y="8219"/>
                    <a:pt x="10271" y="8196"/>
                  </a:cubicBezTo>
                  <a:cubicBezTo>
                    <a:pt x="10284" y="8171"/>
                    <a:pt x="10292" y="8144"/>
                    <a:pt x="10297" y="8107"/>
                  </a:cubicBezTo>
                  <a:cubicBezTo>
                    <a:pt x="10298" y="8086"/>
                    <a:pt x="10295" y="8065"/>
                    <a:pt x="10292" y="8043"/>
                  </a:cubicBezTo>
                  <a:lnTo>
                    <a:pt x="10292" y="8036"/>
                  </a:lnTo>
                  <a:cubicBezTo>
                    <a:pt x="10289" y="8019"/>
                    <a:pt x="10284" y="8001"/>
                    <a:pt x="10276" y="7979"/>
                  </a:cubicBezTo>
                  <a:cubicBezTo>
                    <a:pt x="10262" y="7941"/>
                    <a:pt x="10244" y="7907"/>
                    <a:pt x="10225" y="7877"/>
                  </a:cubicBezTo>
                  <a:cubicBezTo>
                    <a:pt x="10202" y="7838"/>
                    <a:pt x="10172" y="7803"/>
                    <a:pt x="10147" y="7773"/>
                  </a:cubicBezTo>
                  <a:cubicBezTo>
                    <a:pt x="10103" y="7720"/>
                    <a:pt x="10051" y="7667"/>
                    <a:pt x="9983" y="7606"/>
                  </a:cubicBezTo>
                  <a:cubicBezTo>
                    <a:pt x="9947" y="7573"/>
                    <a:pt x="9907" y="7539"/>
                    <a:pt x="9854" y="7496"/>
                  </a:cubicBezTo>
                  <a:cubicBezTo>
                    <a:pt x="9880" y="7463"/>
                    <a:pt x="9905" y="7426"/>
                    <a:pt x="9932" y="7389"/>
                  </a:cubicBezTo>
                  <a:cubicBezTo>
                    <a:pt x="10027" y="7251"/>
                    <a:pt x="10100" y="7140"/>
                    <a:pt x="10162" y="7031"/>
                  </a:cubicBezTo>
                  <a:cubicBezTo>
                    <a:pt x="10287" y="6818"/>
                    <a:pt x="10391" y="6580"/>
                    <a:pt x="10469" y="6323"/>
                  </a:cubicBezTo>
                  <a:cubicBezTo>
                    <a:pt x="10540" y="6091"/>
                    <a:pt x="10588" y="5843"/>
                    <a:pt x="10615" y="5566"/>
                  </a:cubicBezTo>
                  <a:cubicBezTo>
                    <a:pt x="10663" y="5090"/>
                    <a:pt x="10629" y="4569"/>
                    <a:pt x="10514" y="4014"/>
                  </a:cubicBezTo>
                  <a:cubicBezTo>
                    <a:pt x="10465" y="3771"/>
                    <a:pt x="10398" y="3520"/>
                    <a:pt x="10313" y="3269"/>
                  </a:cubicBezTo>
                  <a:cubicBezTo>
                    <a:pt x="10225" y="3005"/>
                    <a:pt x="10118" y="2751"/>
                    <a:pt x="9995" y="2513"/>
                  </a:cubicBezTo>
                  <a:cubicBezTo>
                    <a:pt x="9737" y="2019"/>
                    <a:pt x="9398" y="1581"/>
                    <a:pt x="8989" y="1211"/>
                  </a:cubicBezTo>
                  <a:cubicBezTo>
                    <a:pt x="8788" y="1029"/>
                    <a:pt x="8564" y="863"/>
                    <a:pt x="8324" y="717"/>
                  </a:cubicBezTo>
                  <a:cubicBezTo>
                    <a:pt x="8098" y="578"/>
                    <a:pt x="7849" y="458"/>
                    <a:pt x="7563" y="349"/>
                  </a:cubicBezTo>
                  <a:cubicBezTo>
                    <a:pt x="7042" y="151"/>
                    <a:pt x="6490" y="36"/>
                    <a:pt x="5926" y="7"/>
                  </a:cubicBezTo>
                  <a:cubicBezTo>
                    <a:pt x="5835" y="2"/>
                    <a:pt x="5744" y="0"/>
                    <a:pt x="5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20"/>
            <p:cNvSpPr/>
            <p:nvPr/>
          </p:nvSpPr>
          <p:spPr>
            <a:xfrm>
              <a:off x="-1371396" y="-1883862"/>
              <a:ext cx="888887" cy="838166"/>
            </a:xfrm>
            <a:custGeom>
              <a:avLst/>
              <a:gdLst/>
              <a:ahLst/>
              <a:cxnLst/>
              <a:rect l="l" t="t" r="r" b="b"/>
              <a:pathLst>
                <a:path w="8780" h="8279" extrusionOk="0">
                  <a:moveTo>
                    <a:pt x="407" y="3031"/>
                  </a:moveTo>
                  <a:cubicBezTo>
                    <a:pt x="406" y="3035"/>
                    <a:pt x="404" y="3039"/>
                    <a:pt x="403" y="3043"/>
                  </a:cubicBezTo>
                  <a:lnTo>
                    <a:pt x="403" y="3043"/>
                  </a:lnTo>
                  <a:lnTo>
                    <a:pt x="404" y="3039"/>
                  </a:lnTo>
                  <a:lnTo>
                    <a:pt x="407" y="3031"/>
                  </a:lnTo>
                  <a:close/>
                  <a:moveTo>
                    <a:pt x="931" y="6624"/>
                  </a:moveTo>
                  <a:lnTo>
                    <a:pt x="931" y="6624"/>
                  </a:lnTo>
                  <a:cubicBezTo>
                    <a:pt x="933" y="6626"/>
                    <a:pt x="934" y="6629"/>
                    <a:pt x="936" y="6631"/>
                  </a:cubicBezTo>
                  <a:cubicBezTo>
                    <a:pt x="934" y="6629"/>
                    <a:pt x="932" y="6627"/>
                    <a:pt x="931" y="6624"/>
                  </a:cubicBezTo>
                  <a:close/>
                  <a:moveTo>
                    <a:pt x="4813" y="1"/>
                  </a:moveTo>
                  <a:cubicBezTo>
                    <a:pt x="4616" y="1"/>
                    <a:pt x="4409" y="19"/>
                    <a:pt x="4183" y="57"/>
                  </a:cubicBezTo>
                  <a:cubicBezTo>
                    <a:pt x="3926" y="98"/>
                    <a:pt x="3657" y="167"/>
                    <a:pt x="3384" y="262"/>
                  </a:cubicBezTo>
                  <a:cubicBezTo>
                    <a:pt x="3191" y="327"/>
                    <a:pt x="2989" y="409"/>
                    <a:pt x="2785" y="501"/>
                  </a:cubicBezTo>
                  <a:cubicBezTo>
                    <a:pt x="2410" y="672"/>
                    <a:pt x="2051" y="893"/>
                    <a:pt x="1720" y="1158"/>
                  </a:cubicBezTo>
                  <a:cubicBezTo>
                    <a:pt x="1542" y="1299"/>
                    <a:pt x="1390" y="1437"/>
                    <a:pt x="1254" y="1577"/>
                  </a:cubicBezTo>
                  <a:cubicBezTo>
                    <a:pt x="1178" y="1656"/>
                    <a:pt x="1106" y="1739"/>
                    <a:pt x="1045" y="1809"/>
                  </a:cubicBezTo>
                  <a:cubicBezTo>
                    <a:pt x="976" y="1889"/>
                    <a:pt x="909" y="1972"/>
                    <a:pt x="847" y="2055"/>
                  </a:cubicBezTo>
                  <a:cubicBezTo>
                    <a:pt x="593" y="2393"/>
                    <a:pt x="393" y="2759"/>
                    <a:pt x="255" y="3144"/>
                  </a:cubicBezTo>
                  <a:cubicBezTo>
                    <a:pt x="222" y="3240"/>
                    <a:pt x="190" y="3341"/>
                    <a:pt x="161" y="3453"/>
                  </a:cubicBezTo>
                  <a:cubicBezTo>
                    <a:pt x="158" y="3461"/>
                    <a:pt x="158" y="3469"/>
                    <a:pt x="159" y="3477"/>
                  </a:cubicBezTo>
                  <a:cubicBezTo>
                    <a:pt x="137" y="3558"/>
                    <a:pt x="116" y="3640"/>
                    <a:pt x="99" y="3721"/>
                  </a:cubicBezTo>
                  <a:cubicBezTo>
                    <a:pt x="63" y="3892"/>
                    <a:pt x="38" y="4075"/>
                    <a:pt x="27" y="4260"/>
                  </a:cubicBezTo>
                  <a:cubicBezTo>
                    <a:pt x="1" y="4621"/>
                    <a:pt x="35" y="4986"/>
                    <a:pt x="126" y="5346"/>
                  </a:cubicBezTo>
                  <a:cubicBezTo>
                    <a:pt x="169" y="5517"/>
                    <a:pt x="228" y="5689"/>
                    <a:pt x="303" y="5862"/>
                  </a:cubicBezTo>
                  <a:cubicBezTo>
                    <a:pt x="367" y="6008"/>
                    <a:pt x="445" y="6158"/>
                    <a:pt x="551" y="6334"/>
                  </a:cubicBezTo>
                  <a:cubicBezTo>
                    <a:pt x="735" y="6638"/>
                    <a:pt x="954" y="6914"/>
                    <a:pt x="1203" y="7154"/>
                  </a:cubicBezTo>
                  <a:cubicBezTo>
                    <a:pt x="1456" y="7397"/>
                    <a:pt x="1742" y="7603"/>
                    <a:pt x="2059" y="7766"/>
                  </a:cubicBezTo>
                  <a:cubicBezTo>
                    <a:pt x="2209" y="7845"/>
                    <a:pt x="2377" y="7917"/>
                    <a:pt x="2573" y="7989"/>
                  </a:cubicBezTo>
                  <a:cubicBezTo>
                    <a:pt x="2746" y="8051"/>
                    <a:pt x="2930" y="8105"/>
                    <a:pt x="3117" y="8150"/>
                  </a:cubicBezTo>
                  <a:cubicBezTo>
                    <a:pt x="3295" y="8192"/>
                    <a:pt x="3483" y="8225"/>
                    <a:pt x="3683" y="8248"/>
                  </a:cubicBezTo>
                  <a:cubicBezTo>
                    <a:pt x="3851" y="8268"/>
                    <a:pt x="4026" y="8278"/>
                    <a:pt x="4201" y="8278"/>
                  </a:cubicBezTo>
                  <a:cubicBezTo>
                    <a:pt x="4214" y="8278"/>
                    <a:pt x="4228" y="8278"/>
                    <a:pt x="4241" y="8278"/>
                  </a:cubicBezTo>
                  <a:cubicBezTo>
                    <a:pt x="4423" y="8276"/>
                    <a:pt x="4615" y="8262"/>
                    <a:pt x="4809" y="8233"/>
                  </a:cubicBezTo>
                  <a:cubicBezTo>
                    <a:pt x="4897" y="8220"/>
                    <a:pt x="4986" y="8204"/>
                    <a:pt x="5074" y="8185"/>
                  </a:cubicBezTo>
                  <a:cubicBezTo>
                    <a:pt x="5130" y="8172"/>
                    <a:pt x="5180" y="8161"/>
                    <a:pt x="5226" y="8147"/>
                  </a:cubicBezTo>
                  <a:cubicBezTo>
                    <a:pt x="5245" y="8142"/>
                    <a:pt x="5263" y="8136"/>
                    <a:pt x="5282" y="8129"/>
                  </a:cubicBezTo>
                  <a:cubicBezTo>
                    <a:pt x="5320" y="8116"/>
                    <a:pt x="5357" y="8102"/>
                    <a:pt x="5395" y="8084"/>
                  </a:cubicBezTo>
                  <a:cubicBezTo>
                    <a:pt x="5402" y="8080"/>
                    <a:pt x="5408" y="8076"/>
                    <a:pt x="5413" y="8072"/>
                  </a:cubicBezTo>
                  <a:cubicBezTo>
                    <a:pt x="5506" y="8049"/>
                    <a:pt x="5602" y="8024"/>
                    <a:pt x="5704" y="7990"/>
                  </a:cubicBezTo>
                  <a:cubicBezTo>
                    <a:pt x="5725" y="7984"/>
                    <a:pt x="5747" y="7976"/>
                    <a:pt x="5768" y="7969"/>
                  </a:cubicBezTo>
                  <a:cubicBezTo>
                    <a:pt x="5934" y="7912"/>
                    <a:pt x="6107" y="7837"/>
                    <a:pt x="6283" y="7747"/>
                  </a:cubicBezTo>
                  <a:cubicBezTo>
                    <a:pt x="6454" y="7661"/>
                    <a:pt x="6626" y="7554"/>
                    <a:pt x="6815" y="7423"/>
                  </a:cubicBezTo>
                  <a:cubicBezTo>
                    <a:pt x="6988" y="7301"/>
                    <a:pt x="7157" y="7165"/>
                    <a:pt x="7320" y="7020"/>
                  </a:cubicBezTo>
                  <a:cubicBezTo>
                    <a:pt x="7634" y="6738"/>
                    <a:pt x="7907" y="6425"/>
                    <a:pt x="8134" y="6091"/>
                  </a:cubicBezTo>
                  <a:cubicBezTo>
                    <a:pt x="8372" y="5737"/>
                    <a:pt x="8543" y="5360"/>
                    <a:pt x="8646" y="4965"/>
                  </a:cubicBezTo>
                  <a:cubicBezTo>
                    <a:pt x="8750" y="4562"/>
                    <a:pt x="8780" y="4137"/>
                    <a:pt x="8735" y="3702"/>
                  </a:cubicBezTo>
                  <a:cubicBezTo>
                    <a:pt x="8713" y="3490"/>
                    <a:pt x="8674" y="3277"/>
                    <a:pt x="8619" y="3069"/>
                  </a:cubicBezTo>
                  <a:cubicBezTo>
                    <a:pt x="8567" y="2871"/>
                    <a:pt x="8497" y="2671"/>
                    <a:pt x="8406" y="2455"/>
                  </a:cubicBezTo>
                  <a:cubicBezTo>
                    <a:pt x="8326" y="2263"/>
                    <a:pt x="8227" y="2071"/>
                    <a:pt x="8113" y="1881"/>
                  </a:cubicBezTo>
                  <a:cubicBezTo>
                    <a:pt x="8000" y="1691"/>
                    <a:pt x="7883" y="1520"/>
                    <a:pt x="7755" y="1360"/>
                  </a:cubicBezTo>
                  <a:cubicBezTo>
                    <a:pt x="7632" y="1205"/>
                    <a:pt x="7498" y="1066"/>
                    <a:pt x="7355" y="946"/>
                  </a:cubicBezTo>
                  <a:cubicBezTo>
                    <a:pt x="7204" y="816"/>
                    <a:pt x="7037" y="704"/>
                    <a:pt x="6860" y="612"/>
                  </a:cubicBezTo>
                  <a:cubicBezTo>
                    <a:pt x="6774" y="567"/>
                    <a:pt x="6681" y="524"/>
                    <a:pt x="6566" y="477"/>
                  </a:cubicBezTo>
                  <a:cubicBezTo>
                    <a:pt x="6529" y="463"/>
                    <a:pt x="6492" y="450"/>
                    <a:pt x="6455" y="437"/>
                  </a:cubicBezTo>
                  <a:lnTo>
                    <a:pt x="6417" y="423"/>
                  </a:lnTo>
                  <a:cubicBezTo>
                    <a:pt x="6361" y="402"/>
                    <a:pt x="6305" y="380"/>
                    <a:pt x="6249" y="357"/>
                  </a:cubicBezTo>
                  <a:cubicBezTo>
                    <a:pt x="6211" y="343"/>
                    <a:pt x="6172" y="327"/>
                    <a:pt x="6132" y="311"/>
                  </a:cubicBezTo>
                  <a:cubicBezTo>
                    <a:pt x="5965" y="244"/>
                    <a:pt x="5790" y="175"/>
                    <a:pt x="5614" y="121"/>
                  </a:cubicBezTo>
                  <a:cubicBezTo>
                    <a:pt x="5504" y="86"/>
                    <a:pt x="5392" y="59"/>
                    <a:pt x="5285" y="39"/>
                  </a:cubicBezTo>
                  <a:cubicBezTo>
                    <a:pt x="5173" y="19"/>
                    <a:pt x="5055" y="7"/>
                    <a:pt x="4920" y="3"/>
                  </a:cubicBezTo>
                  <a:cubicBezTo>
                    <a:pt x="4885" y="1"/>
                    <a:pt x="4849" y="1"/>
                    <a:pt x="4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20"/>
            <p:cNvSpPr/>
            <p:nvPr/>
          </p:nvSpPr>
          <p:spPr>
            <a:xfrm>
              <a:off x="-1486099" y="-1979429"/>
              <a:ext cx="1106452" cy="1136014"/>
            </a:xfrm>
            <a:custGeom>
              <a:avLst/>
              <a:gdLst/>
              <a:ahLst/>
              <a:cxnLst/>
              <a:rect l="l" t="t" r="r" b="b"/>
              <a:pathLst>
                <a:path w="10929" h="11221" extrusionOk="0">
                  <a:moveTo>
                    <a:pt x="7720" y="2807"/>
                  </a:moveTo>
                  <a:cubicBezTo>
                    <a:pt x="7711" y="2807"/>
                    <a:pt x="7702" y="2808"/>
                    <a:pt x="7694" y="2811"/>
                  </a:cubicBezTo>
                  <a:cubicBezTo>
                    <a:pt x="7686" y="2812"/>
                    <a:pt x="7679" y="2817"/>
                    <a:pt x="7675" y="2822"/>
                  </a:cubicBezTo>
                  <a:cubicBezTo>
                    <a:pt x="7582" y="2908"/>
                    <a:pt x="7496" y="3001"/>
                    <a:pt x="7409" y="3095"/>
                  </a:cubicBezTo>
                  <a:cubicBezTo>
                    <a:pt x="7325" y="3186"/>
                    <a:pt x="7243" y="3281"/>
                    <a:pt x="7161" y="3377"/>
                  </a:cubicBezTo>
                  <a:cubicBezTo>
                    <a:pt x="6998" y="3565"/>
                    <a:pt x="6839" y="3759"/>
                    <a:pt x="6680" y="3954"/>
                  </a:cubicBezTo>
                  <a:cubicBezTo>
                    <a:pt x="6365" y="4344"/>
                    <a:pt x="6057" y="4737"/>
                    <a:pt x="5737" y="5123"/>
                  </a:cubicBezTo>
                  <a:cubicBezTo>
                    <a:pt x="5628" y="5252"/>
                    <a:pt x="5518" y="5382"/>
                    <a:pt x="5406" y="5508"/>
                  </a:cubicBezTo>
                  <a:cubicBezTo>
                    <a:pt x="5382" y="5506"/>
                    <a:pt x="5358" y="5505"/>
                    <a:pt x="5334" y="5505"/>
                  </a:cubicBezTo>
                  <a:cubicBezTo>
                    <a:pt x="5025" y="5494"/>
                    <a:pt x="4719" y="5455"/>
                    <a:pt x="4415" y="5410"/>
                  </a:cubicBezTo>
                  <a:cubicBezTo>
                    <a:pt x="4101" y="5362"/>
                    <a:pt x="3790" y="5311"/>
                    <a:pt x="3475" y="5281"/>
                  </a:cubicBezTo>
                  <a:cubicBezTo>
                    <a:pt x="3462" y="5281"/>
                    <a:pt x="3449" y="5281"/>
                    <a:pt x="3438" y="5286"/>
                  </a:cubicBezTo>
                  <a:cubicBezTo>
                    <a:pt x="3412" y="5294"/>
                    <a:pt x="3393" y="5314"/>
                    <a:pt x="3388" y="5345"/>
                  </a:cubicBezTo>
                  <a:cubicBezTo>
                    <a:pt x="3382" y="5383"/>
                    <a:pt x="3411" y="5428"/>
                    <a:pt x="3451" y="5431"/>
                  </a:cubicBezTo>
                  <a:cubicBezTo>
                    <a:pt x="3782" y="5463"/>
                    <a:pt x="4106" y="5526"/>
                    <a:pt x="4434" y="5580"/>
                  </a:cubicBezTo>
                  <a:cubicBezTo>
                    <a:pt x="4594" y="5605"/>
                    <a:pt x="4755" y="5629"/>
                    <a:pt x="4918" y="5645"/>
                  </a:cubicBezTo>
                  <a:cubicBezTo>
                    <a:pt x="5000" y="5653"/>
                    <a:pt x="5080" y="5658"/>
                    <a:pt x="5161" y="5661"/>
                  </a:cubicBezTo>
                  <a:cubicBezTo>
                    <a:pt x="5205" y="5663"/>
                    <a:pt x="5248" y="5665"/>
                    <a:pt x="5289" y="5665"/>
                  </a:cubicBezTo>
                  <a:cubicBezTo>
                    <a:pt x="5301" y="5665"/>
                    <a:pt x="5313" y="5665"/>
                    <a:pt x="5324" y="5665"/>
                  </a:cubicBezTo>
                  <a:cubicBezTo>
                    <a:pt x="5359" y="5665"/>
                    <a:pt x="5395" y="5664"/>
                    <a:pt x="5428" y="5657"/>
                  </a:cubicBezTo>
                  <a:cubicBezTo>
                    <a:pt x="5440" y="5655"/>
                    <a:pt x="5451" y="5650"/>
                    <a:pt x="5460" y="5645"/>
                  </a:cubicBezTo>
                  <a:cubicBezTo>
                    <a:pt x="5481" y="5644"/>
                    <a:pt x="5500" y="5633"/>
                    <a:pt x="5516" y="5617"/>
                  </a:cubicBezTo>
                  <a:cubicBezTo>
                    <a:pt x="5683" y="5430"/>
                    <a:pt x="5846" y="5239"/>
                    <a:pt x="6006" y="5049"/>
                  </a:cubicBezTo>
                  <a:cubicBezTo>
                    <a:pt x="6165" y="4856"/>
                    <a:pt x="6324" y="4662"/>
                    <a:pt x="6482" y="4469"/>
                  </a:cubicBezTo>
                  <a:cubicBezTo>
                    <a:pt x="6799" y="4080"/>
                    <a:pt x="7117" y="3692"/>
                    <a:pt x="7446" y="3316"/>
                  </a:cubicBezTo>
                  <a:cubicBezTo>
                    <a:pt x="7558" y="3188"/>
                    <a:pt x="7673" y="3063"/>
                    <a:pt x="7783" y="2932"/>
                  </a:cubicBezTo>
                  <a:cubicBezTo>
                    <a:pt x="7806" y="2907"/>
                    <a:pt x="7806" y="2865"/>
                    <a:pt x="7785" y="2838"/>
                  </a:cubicBezTo>
                  <a:cubicBezTo>
                    <a:pt x="7772" y="2822"/>
                    <a:pt x="7755" y="2811"/>
                    <a:pt x="7734" y="2808"/>
                  </a:cubicBezTo>
                  <a:cubicBezTo>
                    <a:pt x="7730" y="2807"/>
                    <a:pt x="7725" y="2807"/>
                    <a:pt x="7720" y="2807"/>
                  </a:cubicBezTo>
                  <a:close/>
                  <a:moveTo>
                    <a:pt x="10060" y="7837"/>
                  </a:moveTo>
                  <a:cubicBezTo>
                    <a:pt x="10074" y="7853"/>
                    <a:pt x="10089" y="7869"/>
                    <a:pt x="10105" y="7885"/>
                  </a:cubicBezTo>
                  <a:cubicBezTo>
                    <a:pt x="10145" y="7927"/>
                    <a:pt x="10186" y="7968"/>
                    <a:pt x="10225" y="8012"/>
                  </a:cubicBezTo>
                  <a:cubicBezTo>
                    <a:pt x="10270" y="8061"/>
                    <a:pt x="10309" y="8112"/>
                    <a:pt x="10341" y="8170"/>
                  </a:cubicBezTo>
                  <a:lnTo>
                    <a:pt x="10341" y="8172"/>
                  </a:lnTo>
                  <a:cubicBezTo>
                    <a:pt x="10351" y="8192"/>
                    <a:pt x="10359" y="8213"/>
                    <a:pt x="10365" y="8235"/>
                  </a:cubicBezTo>
                  <a:cubicBezTo>
                    <a:pt x="10367" y="8247"/>
                    <a:pt x="10367" y="8259"/>
                    <a:pt x="10367" y="8272"/>
                  </a:cubicBezTo>
                  <a:cubicBezTo>
                    <a:pt x="10365" y="8291"/>
                    <a:pt x="10361" y="8311"/>
                    <a:pt x="10356" y="8330"/>
                  </a:cubicBezTo>
                  <a:cubicBezTo>
                    <a:pt x="10351" y="8343"/>
                    <a:pt x="10345" y="8355"/>
                    <a:pt x="10338" y="8367"/>
                  </a:cubicBezTo>
                  <a:cubicBezTo>
                    <a:pt x="10332" y="8375"/>
                    <a:pt x="10325" y="8383"/>
                    <a:pt x="10317" y="8391"/>
                  </a:cubicBezTo>
                  <a:cubicBezTo>
                    <a:pt x="10309" y="8397"/>
                    <a:pt x="10302" y="8402"/>
                    <a:pt x="10292" y="8408"/>
                  </a:cubicBezTo>
                  <a:cubicBezTo>
                    <a:pt x="10279" y="8413"/>
                    <a:pt x="10265" y="8418"/>
                    <a:pt x="10250" y="8421"/>
                  </a:cubicBezTo>
                  <a:cubicBezTo>
                    <a:pt x="10229" y="8425"/>
                    <a:pt x="10207" y="8426"/>
                    <a:pt x="10186" y="8426"/>
                  </a:cubicBezTo>
                  <a:cubicBezTo>
                    <a:pt x="10178" y="8426"/>
                    <a:pt x="10171" y="8426"/>
                    <a:pt x="10164" y="8426"/>
                  </a:cubicBezTo>
                  <a:cubicBezTo>
                    <a:pt x="10108" y="8421"/>
                    <a:pt x="10054" y="8407"/>
                    <a:pt x="10001" y="8391"/>
                  </a:cubicBezTo>
                  <a:cubicBezTo>
                    <a:pt x="9902" y="8355"/>
                    <a:pt x="9807" y="8309"/>
                    <a:pt x="9720" y="8251"/>
                  </a:cubicBezTo>
                  <a:cubicBezTo>
                    <a:pt x="9831" y="8128"/>
                    <a:pt x="9939" y="8000"/>
                    <a:pt x="10038" y="7866"/>
                  </a:cubicBezTo>
                  <a:cubicBezTo>
                    <a:pt x="10046" y="7857"/>
                    <a:pt x="10052" y="7847"/>
                    <a:pt x="10060" y="7837"/>
                  </a:cubicBezTo>
                  <a:close/>
                  <a:moveTo>
                    <a:pt x="6063" y="1014"/>
                  </a:moveTo>
                  <a:cubicBezTo>
                    <a:pt x="6128" y="1014"/>
                    <a:pt x="6193" y="1016"/>
                    <a:pt x="6258" y="1020"/>
                  </a:cubicBezTo>
                  <a:cubicBezTo>
                    <a:pt x="6557" y="1042"/>
                    <a:pt x="6850" y="1106"/>
                    <a:pt x="7133" y="1201"/>
                  </a:cubicBezTo>
                  <a:cubicBezTo>
                    <a:pt x="7312" y="1263"/>
                    <a:pt x="7484" y="1337"/>
                    <a:pt x="7655" y="1420"/>
                  </a:cubicBezTo>
                  <a:cubicBezTo>
                    <a:pt x="7743" y="1461"/>
                    <a:pt x="7830" y="1505"/>
                    <a:pt x="7914" y="1551"/>
                  </a:cubicBezTo>
                  <a:cubicBezTo>
                    <a:pt x="8001" y="1599"/>
                    <a:pt x="8084" y="1650"/>
                    <a:pt x="8166" y="1703"/>
                  </a:cubicBezTo>
                  <a:cubicBezTo>
                    <a:pt x="8205" y="1730"/>
                    <a:pt x="8245" y="1757"/>
                    <a:pt x="8285" y="1786"/>
                  </a:cubicBezTo>
                  <a:cubicBezTo>
                    <a:pt x="8380" y="1874"/>
                    <a:pt x="8469" y="1967"/>
                    <a:pt x="8556" y="2063"/>
                  </a:cubicBezTo>
                  <a:cubicBezTo>
                    <a:pt x="8736" y="2264"/>
                    <a:pt x="8901" y="2481"/>
                    <a:pt x="9051" y="2705"/>
                  </a:cubicBezTo>
                  <a:cubicBezTo>
                    <a:pt x="9190" y="2913"/>
                    <a:pt x="9318" y="3129"/>
                    <a:pt x="9430" y="3351"/>
                  </a:cubicBezTo>
                  <a:cubicBezTo>
                    <a:pt x="9493" y="3476"/>
                    <a:pt x="9550" y="3604"/>
                    <a:pt x="9600" y="3735"/>
                  </a:cubicBezTo>
                  <a:cubicBezTo>
                    <a:pt x="9667" y="3911"/>
                    <a:pt x="9718" y="4093"/>
                    <a:pt x="9756" y="4278"/>
                  </a:cubicBezTo>
                  <a:lnTo>
                    <a:pt x="9756" y="4277"/>
                  </a:lnTo>
                  <a:cubicBezTo>
                    <a:pt x="9812" y="4565"/>
                    <a:pt x="9830" y="4856"/>
                    <a:pt x="9811" y="5148"/>
                  </a:cubicBezTo>
                  <a:cubicBezTo>
                    <a:pt x="9788" y="5446"/>
                    <a:pt x="9728" y="5740"/>
                    <a:pt x="9633" y="6024"/>
                  </a:cubicBezTo>
                  <a:cubicBezTo>
                    <a:pt x="9520" y="6355"/>
                    <a:pt x="9363" y="6669"/>
                    <a:pt x="9171" y="6961"/>
                  </a:cubicBezTo>
                  <a:cubicBezTo>
                    <a:pt x="8943" y="7305"/>
                    <a:pt x="8668" y="7617"/>
                    <a:pt x="8361" y="7892"/>
                  </a:cubicBezTo>
                  <a:cubicBezTo>
                    <a:pt x="8025" y="8189"/>
                    <a:pt x="7652" y="8443"/>
                    <a:pt x="7253" y="8645"/>
                  </a:cubicBezTo>
                  <a:cubicBezTo>
                    <a:pt x="6869" y="8835"/>
                    <a:pt x="6463" y="8977"/>
                    <a:pt x="6042" y="9064"/>
                  </a:cubicBezTo>
                  <a:cubicBezTo>
                    <a:pt x="5750" y="9122"/>
                    <a:pt x="5452" y="9151"/>
                    <a:pt x="5154" y="9151"/>
                  </a:cubicBezTo>
                  <a:cubicBezTo>
                    <a:pt x="5058" y="9151"/>
                    <a:pt x="4962" y="9148"/>
                    <a:pt x="4866" y="9142"/>
                  </a:cubicBezTo>
                  <a:cubicBezTo>
                    <a:pt x="4509" y="9116"/>
                    <a:pt x="4159" y="9049"/>
                    <a:pt x="3820" y="8936"/>
                  </a:cubicBezTo>
                  <a:cubicBezTo>
                    <a:pt x="3516" y="8832"/>
                    <a:pt x="3224" y="8690"/>
                    <a:pt x="2953" y="8514"/>
                  </a:cubicBezTo>
                  <a:cubicBezTo>
                    <a:pt x="2691" y="8339"/>
                    <a:pt x="2451" y="8135"/>
                    <a:pt x="2240" y="7901"/>
                  </a:cubicBezTo>
                  <a:cubicBezTo>
                    <a:pt x="2020" y="7653"/>
                    <a:pt x="1833" y="7375"/>
                    <a:pt x="1682" y="7080"/>
                  </a:cubicBezTo>
                  <a:cubicBezTo>
                    <a:pt x="1511" y="6736"/>
                    <a:pt x="1391" y="6371"/>
                    <a:pt x="1315" y="5996"/>
                  </a:cubicBezTo>
                  <a:cubicBezTo>
                    <a:pt x="1249" y="5661"/>
                    <a:pt x="1224" y="5321"/>
                    <a:pt x="1244" y="4982"/>
                  </a:cubicBezTo>
                  <a:cubicBezTo>
                    <a:pt x="1267" y="4696"/>
                    <a:pt x="1323" y="4411"/>
                    <a:pt x="1412" y="4138"/>
                  </a:cubicBezTo>
                  <a:cubicBezTo>
                    <a:pt x="1511" y="3848"/>
                    <a:pt x="1649" y="3573"/>
                    <a:pt x="1817" y="3318"/>
                  </a:cubicBezTo>
                  <a:cubicBezTo>
                    <a:pt x="2015" y="3020"/>
                    <a:pt x="2253" y="2752"/>
                    <a:pt x="2519" y="2513"/>
                  </a:cubicBezTo>
                  <a:cubicBezTo>
                    <a:pt x="2899" y="2171"/>
                    <a:pt x="3332" y="1890"/>
                    <a:pt x="3788" y="1660"/>
                  </a:cubicBezTo>
                  <a:lnTo>
                    <a:pt x="3788" y="1660"/>
                  </a:lnTo>
                  <a:lnTo>
                    <a:pt x="3774" y="1668"/>
                  </a:lnTo>
                  <a:cubicBezTo>
                    <a:pt x="3779" y="1665"/>
                    <a:pt x="3785" y="1662"/>
                    <a:pt x="3791" y="1659"/>
                  </a:cubicBezTo>
                  <a:lnTo>
                    <a:pt x="3791" y="1659"/>
                  </a:lnTo>
                  <a:cubicBezTo>
                    <a:pt x="3792" y="1658"/>
                    <a:pt x="3794" y="1657"/>
                    <a:pt x="3794" y="1656"/>
                  </a:cubicBezTo>
                  <a:lnTo>
                    <a:pt x="3794" y="1656"/>
                  </a:lnTo>
                  <a:cubicBezTo>
                    <a:pt x="3794" y="1656"/>
                    <a:pt x="3794" y="1656"/>
                    <a:pt x="3794" y="1656"/>
                  </a:cubicBezTo>
                  <a:cubicBezTo>
                    <a:pt x="4049" y="1532"/>
                    <a:pt x="4309" y="1421"/>
                    <a:pt x="4575" y="1325"/>
                  </a:cubicBezTo>
                  <a:cubicBezTo>
                    <a:pt x="4712" y="1276"/>
                    <a:pt x="4851" y="1231"/>
                    <a:pt x="4992" y="1190"/>
                  </a:cubicBezTo>
                  <a:cubicBezTo>
                    <a:pt x="5137" y="1146"/>
                    <a:pt x="5286" y="1105"/>
                    <a:pt x="5436" y="1074"/>
                  </a:cubicBezTo>
                  <a:cubicBezTo>
                    <a:pt x="5643" y="1034"/>
                    <a:pt x="5853" y="1014"/>
                    <a:pt x="6063" y="1014"/>
                  </a:cubicBezTo>
                  <a:close/>
                  <a:moveTo>
                    <a:pt x="6066" y="813"/>
                  </a:moveTo>
                  <a:cubicBezTo>
                    <a:pt x="5901" y="813"/>
                    <a:pt x="5735" y="826"/>
                    <a:pt x="5571" y="851"/>
                  </a:cubicBezTo>
                  <a:cubicBezTo>
                    <a:pt x="5348" y="883"/>
                    <a:pt x="5131" y="940"/>
                    <a:pt x="4915" y="1006"/>
                  </a:cubicBezTo>
                  <a:cubicBezTo>
                    <a:pt x="4818" y="1034"/>
                    <a:pt x="4720" y="1065"/>
                    <a:pt x="4624" y="1098"/>
                  </a:cubicBezTo>
                  <a:cubicBezTo>
                    <a:pt x="4349" y="1193"/>
                    <a:pt x="4077" y="1305"/>
                    <a:pt x="3815" y="1431"/>
                  </a:cubicBezTo>
                  <a:cubicBezTo>
                    <a:pt x="3126" y="1765"/>
                    <a:pt x="2483" y="2211"/>
                    <a:pt x="1981" y="2793"/>
                  </a:cubicBezTo>
                  <a:cubicBezTo>
                    <a:pt x="1742" y="3071"/>
                    <a:pt x="1537" y="3382"/>
                    <a:pt x="1382" y="3714"/>
                  </a:cubicBezTo>
                  <a:cubicBezTo>
                    <a:pt x="1225" y="4053"/>
                    <a:pt x="1121" y="4418"/>
                    <a:pt x="1076" y="4788"/>
                  </a:cubicBezTo>
                  <a:cubicBezTo>
                    <a:pt x="1027" y="5195"/>
                    <a:pt x="1046" y="5605"/>
                    <a:pt x="1121" y="6008"/>
                  </a:cubicBezTo>
                  <a:cubicBezTo>
                    <a:pt x="1163" y="6227"/>
                    <a:pt x="1219" y="6443"/>
                    <a:pt x="1291" y="6654"/>
                  </a:cubicBezTo>
                  <a:cubicBezTo>
                    <a:pt x="1359" y="6856"/>
                    <a:pt x="1446" y="7049"/>
                    <a:pt x="1543" y="7238"/>
                  </a:cubicBezTo>
                  <a:cubicBezTo>
                    <a:pt x="1727" y="7590"/>
                    <a:pt x="1967" y="7909"/>
                    <a:pt x="2248" y="8189"/>
                  </a:cubicBezTo>
                  <a:cubicBezTo>
                    <a:pt x="2519" y="8456"/>
                    <a:pt x="2834" y="8682"/>
                    <a:pt x="3171" y="8857"/>
                  </a:cubicBezTo>
                  <a:cubicBezTo>
                    <a:pt x="3508" y="9033"/>
                    <a:pt x="3874" y="9160"/>
                    <a:pt x="4247" y="9236"/>
                  </a:cubicBezTo>
                  <a:cubicBezTo>
                    <a:pt x="4540" y="9297"/>
                    <a:pt x="4840" y="9326"/>
                    <a:pt x="5140" y="9326"/>
                  </a:cubicBezTo>
                  <a:cubicBezTo>
                    <a:pt x="5232" y="9326"/>
                    <a:pt x="5325" y="9323"/>
                    <a:pt x="5417" y="9318"/>
                  </a:cubicBezTo>
                  <a:cubicBezTo>
                    <a:pt x="5823" y="9295"/>
                    <a:pt x="6228" y="9219"/>
                    <a:pt x="6618" y="9097"/>
                  </a:cubicBezTo>
                  <a:cubicBezTo>
                    <a:pt x="7019" y="8971"/>
                    <a:pt x="7406" y="8792"/>
                    <a:pt x="7764" y="8573"/>
                  </a:cubicBezTo>
                  <a:cubicBezTo>
                    <a:pt x="8124" y="8354"/>
                    <a:pt x="8455" y="8087"/>
                    <a:pt x="8749" y="7788"/>
                  </a:cubicBezTo>
                  <a:cubicBezTo>
                    <a:pt x="9040" y="7492"/>
                    <a:pt x="9293" y="7158"/>
                    <a:pt x="9496" y="6797"/>
                  </a:cubicBezTo>
                  <a:cubicBezTo>
                    <a:pt x="9696" y="6442"/>
                    <a:pt x="9843" y="6056"/>
                    <a:pt x="9926" y="5658"/>
                  </a:cubicBezTo>
                  <a:cubicBezTo>
                    <a:pt x="10009" y="5257"/>
                    <a:pt x="10022" y="4840"/>
                    <a:pt x="9961" y="4434"/>
                  </a:cubicBezTo>
                  <a:cubicBezTo>
                    <a:pt x="9929" y="4219"/>
                    <a:pt x="9878" y="4007"/>
                    <a:pt x="9807" y="3802"/>
                  </a:cubicBezTo>
                  <a:cubicBezTo>
                    <a:pt x="9748" y="3628"/>
                    <a:pt x="9675" y="3460"/>
                    <a:pt x="9593" y="3295"/>
                  </a:cubicBezTo>
                  <a:cubicBezTo>
                    <a:pt x="9429" y="2969"/>
                    <a:pt x="9229" y="2660"/>
                    <a:pt x="9003" y="2371"/>
                  </a:cubicBezTo>
                  <a:lnTo>
                    <a:pt x="9005" y="2371"/>
                  </a:lnTo>
                  <a:cubicBezTo>
                    <a:pt x="8951" y="2304"/>
                    <a:pt x="8896" y="2237"/>
                    <a:pt x="8840" y="2171"/>
                  </a:cubicBezTo>
                  <a:cubicBezTo>
                    <a:pt x="8840" y="2162"/>
                    <a:pt x="8837" y="2154"/>
                    <a:pt x="8832" y="2146"/>
                  </a:cubicBezTo>
                  <a:cubicBezTo>
                    <a:pt x="8695" y="1935"/>
                    <a:pt x="8500" y="1767"/>
                    <a:pt x="8297" y="1620"/>
                  </a:cubicBezTo>
                  <a:cubicBezTo>
                    <a:pt x="8276" y="1605"/>
                    <a:pt x="8255" y="1591"/>
                    <a:pt x="8234" y="1576"/>
                  </a:cubicBezTo>
                  <a:cubicBezTo>
                    <a:pt x="8215" y="1560"/>
                    <a:pt x="8196" y="1546"/>
                    <a:pt x="8177" y="1530"/>
                  </a:cubicBezTo>
                  <a:cubicBezTo>
                    <a:pt x="7966" y="1367"/>
                    <a:pt x="7732" y="1226"/>
                    <a:pt x="7483" y="1132"/>
                  </a:cubicBezTo>
                  <a:cubicBezTo>
                    <a:pt x="7320" y="1055"/>
                    <a:pt x="7152" y="993"/>
                    <a:pt x="6981" y="943"/>
                  </a:cubicBezTo>
                  <a:cubicBezTo>
                    <a:pt x="6752" y="875"/>
                    <a:pt x="6516" y="836"/>
                    <a:pt x="6277" y="820"/>
                  </a:cubicBezTo>
                  <a:cubicBezTo>
                    <a:pt x="6207" y="815"/>
                    <a:pt x="6136" y="813"/>
                    <a:pt x="6066" y="813"/>
                  </a:cubicBezTo>
                  <a:close/>
                  <a:moveTo>
                    <a:pt x="5892" y="197"/>
                  </a:moveTo>
                  <a:cubicBezTo>
                    <a:pt x="6007" y="197"/>
                    <a:pt x="6121" y="201"/>
                    <a:pt x="6236" y="208"/>
                  </a:cubicBezTo>
                  <a:cubicBezTo>
                    <a:pt x="6424" y="222"/>
                    <a:pt x="6611" y="246"/>
                    <a:pt x="6797" y="281"/>
                  </a:cubicBezTo>
                  <a:cubicBezTo>
                    <a:pt x="6989" y="320"/>
                    <a:pt x="7177" y="371"/>
                    <a:pt x="7363" y="433"/>
                  </a:cubicBezTo>
                  <a:cubicBezTo>
                    <a:pt x="7742" y="564"/>
                    <a:pt x="8103" y="743"/>
                    <a:pt x="8441" y="963"/>
                  </a:cubicBezTo>
                  <a:cubicBezTo>
                    <a:pt x="8800" y="1199"/>
                    <a:pt x="9130" y="1481"/>
                    <a:pt x="9417" y="1800"/>
                  </a:cubicBezTo>
                  <a:cubicBezTo>
                    <a:pt x="9721" y="2142"/>
                    <a:pt x="9975" y="2528"/>
                    <a:pt x="10182" y="2935"/>
                  </a:cubicBezTo>
                  <a:cubicBezTo>
                    <a:pt x="10183" y="2940"/>
                    <a:pt x="10186" y="2945"/>
                    <a:pt x="10188" y="2950"/>
                  </a:cubicBezTo>
                  <a:lnTo>
                    <a:pt x="10188" y="2950"/>
                  </a:lnTo>
                  <a:cubicBezTo>
                    <a:pt x="10186" y="2945"/>
                    <a:pt x="10183" y="2940"/>
                    <a:pt x="10182" y="2937"/>
                  </a:cubicBezTo>
                  <a:lnTo>
                    <a:pt x="10182" y="2937"/>
                  </a:lnTo>
                  <a:cubicBezTo>
                    <a:pt x="10391" y="3358"/>
                    <a:pt x="10546" y="3805"/>
                    <a:pt x="10640" y="4266"/>
                  </a:cubicBezTo>
                  <a:cubicBezTo>
                    <a:pt x="10724" y="4683"/>
                    <a:pt x="10754" y="5108"/>
                    <a:pt x="10727" y="5533"/>
                  </a:cubicBezTo>
                  <a:cubicBezTo>
                    <a:pt x="10700" y="5892"/>
                    <a:pt x="10629" y="6248"/>
                    <a:pt x="10516" y="6590"/>
                  </a:cubicBezTo>
                  <a:cubicBezTo>
                    <a:pt x="10460" y="6753"/>
                    <a:pt x="10393" y="6913"/>
                    <a:pt x="10317" y="7068"/>
                  </a:cubicBezTo>
                  <a:cubicBezTo>
                    <a:pt x="10241" y="7227"/>
                    <a:pt x="10151" y="7380"/>
                    <a:pt x="10055" y="7527"/>
                  </a:cubicBezTo>
                  <a:cubicBezTo>
                    <a:pt x="9806" y="7903"/>
                    <a:pt x="9505" y="8242"/>
                    <a:pt x="9171" y="8544"/>
                  </a:cubicBezTo>
                  <a:cubicBezTo>
                    <a:pt x="8731" y="8936"/>
                    <a:pt x="8239" y="9262"/>
                    <a:pt x="7713" y="9526"/>
                  </a:cubicBezTo>
                  <a:cubicBezTo>
                    <a:pt x="7133" y="9813"/>
                    <a:pt x="6514" y="10026"/>
                    <a:pt x="5878" y="10156"/>
                  </a:cubicBezTo>
                  <a:cubicBezTo>
                    <a:pt x="5628" y="10205"/>
                    <a:pt x="5377" y="10242"/>
                    <a:pt x="5125" y="10264"/>
                  </a:cubicBezTo>
                  <a:cubicBezTo>
                    <a:pt x="4965" y="10278"/>
                    <a:pt x="4804" y="10286"/>
                    <a:pt x="4643" y="10286"/>
                  </a:cubicBezTo>
                  <a:cubicBezTo>
                    <a:pt x="4557" y="10286"/>
                    <a:pt x="4471" y="10284"/>
                    <a:pt x="4386" y="10279"/>
                  </a:cubicBezTo>
                  <a:cubicBezTo>
                    <a:pt x="4060" y="10255"/>
                    <a:pt x="3737" y="10189"/>
                    <a:pt x="3427" y="10085"/>
                  </a:cubicBezTo>
                  <a:cubicBezTo>
                    <a:pt x="3096" y="9972"/>
                    <a:pt x="2781" y="9815"/>
                    <a:pt x="2487" y="9623"/>
                  </a:cubicBezTo>
                  <a:lnTo>
                    <a:pt x="2487" y="9623"/>
                  </a:lnTo>
                  <a:cubicBezTo>
                    <a:pt x="2490" y="9625"/>
                    <a:pt x="2491" y="9626"/>
                    <a:pt x="2495" y="9628"/>
                  </a:cubicBezTo>
                  <a:cubicBezTo>
                    <a:pt x="2491" y="9626"/>
                    <a:pt x="2488" y="9623"/>
                    <a:pt x="2485" y="9622"/>
                  </a:cubicBezTo>
                  <a:lnTo>
                    <a:pt x="2485" y="9622"/>
                  </a:lnTo>
                  <a:cubicBezTo>
                    <a:pt x="2485" y="9622"/>
                    <a:pt x="2487" y="9623"/>
                    <a:pt x="2487" y="9623"/>
                  </a:cubicBezTo>
                  <a:lnTo>
                    <a:pt x="2482" y="9620"/>
                  </a:lnTo>
                  <a:lnTo>
                    <a:pt x="2482" y="9620"/>
                  </a:lnTo>
                  <a:lnTo>
                    <a:pt x="2485" y="9622"/>
                  </a:lnTo>
                  <a:cubicBezTo>
                    <a:pt x="2483" y="9621"/>
                    <a:pt x="2481" y="9620"/>
                    <a:pt x="2479" y="9618"/>
                  </a:cubicBezTo>
                  <a:lnTo>
                    <a:pt x="2479" y="9618"/>
                  </a:lnTo>
                  <a:cubicBezTo>
                    <a:pt x="2133" y="9387"/>
                    <a:pt x="1819" y="9111"/>
                    <a:pt x="1542" y="8801"/>
                  </a:cubicBezTo>
                  <a:cubicBezTo>
                    <a:pt x="1214" y="8432"/>
                    <a:pt x="939" y="8021"/>
                    <a:pt x="717" y="7582"/>
                  </a:cubicBezTo>
                  <a:cubicBezTo>
                    <a:pt x="616" y="7380"/>
                    <a:pt x="526" y="7174"/>
                    <a:pt x="453" y="6963"/>
                  </a:cubicBezTo>
                  <a:cubicBezTo>
                    <a:pt x="378" y="6750"/>
                    <a:pt x="319" y="6531"/>
                    <a:pt x="274" y="6311"/>
                  </a:cubicBezTo>
                  <a:cubicBezTo>
                    <a:pt x="188" y="5876"/>
                    <a:pt x="159" y="5431"/>
                    <a:pt x="186" y="4988"/>
                  </a:cubicBezTo>
                  <a:cubicBezTo>
                    <a:pt x="215" y="4603"/>
                    <a:pt x="288" y="4222"/>
                    <a:pt x="410" y="3856"/>
                  </a:cubicBezTo>
                  <a:cubicBezTo>
                    <a:pt x="514" y="3551"/>
                    <a:pt x="653" y="3258"/>
                    <a:pt x="829" y="2988"/>
                  </a:cubicBezTo>
                  <a:cubicBezTo>
                    <a:pt x="893" y="2894"/>
                    <a:pt x="961" y="2803"/>
                    <a:pt x="1032" y="2713"/>
                  </a:cubicBezTo>
                  <a:cubicBezTo>
                    <a:pt x="1121" y="2600"/>
                    <a:pt x="1212" y="2486"/>
                    <a:pt x="1305" y="2374"/>
                  </a:cubicBezTo>
                  <a:cubicBezTo>
                    <a:pt x="1484" y="2158"/>
                    <a:pt x="1673" y="1951"/>
                    <a:pt x="1881" y="1762"/>
                  </a:cubicBezTo>
                  <a:cubicBezTo>
                    <a:pt x="1972" y="1682"/>
                    <a:pt x="2064" y="1605"/>
                    <a:pt x="2162" y="1535"/>
                  </a:cubicBezTo>
                  <a:cubicBezTo>
                    <a:pt x="2171" y="1540"/>
                    <a:pt x="2182" y="1543"/>
                    <a:pt x="2192" y="1543"/>
                  </a:cubicBezTo>
                  <a:cubicBezTo>
                    <a:pt x="2194" y="1543"/>
                    <a:pt x="2197" y="1543"/>
                    <a:pt x="2199" y="1543"/>
                  </a:cubicBezTo>
                  <a:cubicBezTo>
                    <a:pt x="2218" y="1541"/>
                    <a:pt x="2231" y="1533"/>
                    <a:pt x="2244" y="1521"/>
                  </a:cubicBezTo>
                  <a:cubicBezTo>
                    <a:pt x="2272" y="1493"/>
                    <a:pt x="2301" y="1466"/>
                    <a:pt x="2331" y="1439"/>
                  </a:cubicBezTo>
                  <a:cubicBezTo>
                    <a:pt x="2357" y="1417"/>
                    <a:pt x="2383" y="1394"/>
                    <a:pt x="2408" y="1372"/>
                  </a:cubicBezTo>
                  <a:cubicBezTo>
                    <a:pt x="2451" y="1346"/>
                    <a:pt x="2495" y="1321"/>
                    <a:pt x="2539" y="1295"/>
                  </a:cubicBezTo>
                  <a:cubicBezTo>
                    <a:pt x="2624" y="1246"/>
                    <a:pt x="2710" y="1194"/>
                    <a:pt x="2795" y="1143"/>
                  </a:cubicBezTo>
                  <a:cubicBezTo>
                    <a:pt x="2821" y="1129"/>
                    <a:pt x="2827" y="1097"/>
                    <a:pt x="2819" y="1070"/>
                  </a:cubicBezTo>
                  <a:cubicBezTo>
                    <a:pt x="2969" y="972"/>
                    <a:pt x="3124" y="884"/>
                    <a:pt x="3284" y="803"/>
                  </a:cubicBezTo>
                  <a:cubicBezTo>
                    <a:pt x="3743" y="576"/>
                    <a:pt x="4234" y="414"/>
                    <a:pt x="4736" y="312"/>
                  </a:cubicBezTo>
                  <a:cubicBezTo>
                    <a:pt x="5117" y="238"/>
                    <a:pt x="5505" y="197"/>
                    <a:pt x="5892" y="197"/>
                  </a:cubicBezTo>
                  <a:close/>
                  <a:moveTo>
                    <a:pt x="5718" y="10360"/>
                  </a:moveTo>
                  <a:cubicBezTo>
                    <a:pt x="5716" y="10381"/>
                    <a:pt x="5715" y="10402"/>
                    <a:pt x="5715" y="10423"/>
                  </a:cubicBezTo>
                  <a:cubicBezTo>
                    <a:pt x="5710" y="10483"/>
                    <a:pt x="5708" y="10544"/>
                    <a:pt x="5703" y="10605"/>
                  </a:cubicBezTo>
                  <a:cubicBezTo>
                    <a:pt x="5697" y="10690"/>
                    <a:pt x="5687" y="10773"/>
                    <a:pt x="5662" y="10854"/>
                  </a:cubicBezTo>
                  <a:cubicBezTo>
                    <a:pt x="5652" y="10880"/>
                    <a:pt x="5641" y="10905"/>
                    <a:pt x="5627" y="10929"/>
                  </a:cubicBezTo>
                  <a:cubicBezTo>
                    <a:pt x="5615" y="10944"/>
                    <a:pt x="5604" y="10958"/>
                    <a:pt x="5590" y="10971"/>
                  </a:cubicBezTo>
                  <a:cubicBezTo>
                    <a:pt x="5559" y="10997"/>
                    <a:pt x="5527" y="11021"/>
                    <a:pt x="5494" y="11040"/>
                  </a:cubicBezTo>
                  <a:cubicBezTo>
                    <a:pt x="5476" y="11048"/>
                    <a:pt x="5460" y="11054"/>
                    <a:pt x="5441" y="11057"/>
                  </a:cubicBezTo>
                  <a:cubicBezTo>
                    <a:pt x="5432" y="11059"/>
                    <a:pt x="5422" y="11061"/>
                    <a:pt x="5411" y="11061"/>
                  </a:cubicBezTo>
                  <a:cubicBezTo>
                    <a:pt x="5403" y="11059"/>
                    <a:pt x="5393" y="11057"/>
                    <a:pt x="5385" y="11056"/>
                  </a:cubicBezTo>
                  <a:cubicBezTo>
                    <a:pt x="5376" y="11051"/>
                    <a:pt x="5368" y="11046"/>
                    <a:pt x="5358" y="11041"/>
                  </a:cubicBezTo>
                  <a:cubicBezTo>
                    <a:pt x="5345" y="11032"/>
                    <a:pt x="5334" y="11022"/>
                    <a:pt x="5323" y="11011"/>
                  </a:cubicBezTo>
                  <a:cubicBezTo>
                    <a:pt x="5299" y="10982"/>
                    <a:pt x="5280" y="10952"/>
                    <a:pt x="5262" y="10918"/>
                  </a:cubicBezTo>
                  <a:cubicBezTo>
                    <a:pt x="5216" y="10821"/>
                    <a:pt x="5189" y="10714"/>
                    <a:pt x="5166" y="10606"/>
                  </a:cubicBezTo>
                  <a:cubicBezTo>
                    <a:pt x="5155" y="10551"/>
                    <a:pt x="5147" y="10495"/>
                    <a:pt x="5139" y="10439"/>
                  </a:cubicBezTo>
                  <a:cubicBezTo>
                    <a:pt x="5332" y="10421"/>
                    <a:pt x="5526" y="10394"/>
                    <a:pt x="5718" y="10360"/>
                  </a:cubicBezTo>
                  <a:close/>
                  <a:moveTo>
                    <a:pt x="5937" y="0"/>
                  </a:moveTo>
                  <a:cubicBezTo>
                    <a:pt x="5646" y="0"/>
                    <a:pt x="5353" y="26"/>
                    <a:pt x="5065" y="70"/>
                  </a:cubicBezTo>
                  <a:cubicBezTo>
                    <a:pt x="4768" y="118"/>
                    <a:pt x="4474" y="187"/>
                    <a:pt x="4186" y="277"/>
                  </a:cubicBezTo>
                  <a:cubicBezTo>
                    <a:pt x="4130" y="293"/>
                    <a:pt x="4076" y="312"/>
                    <a:pt x="4021" y="329"/>
                  </a:cubicBezTo>
                  <a:cubicBezTo>
                    <a:pt x="3793" y="408"/>
                    <a:pt x="3569" y="500"/>
                    <a:pt x="3353" y="608"/>
                  </a:cubicBezTo>
                  <a:cubicBezTo>
                    <a:pt x="3089" y="736"/>
                    <a:pt x="2837" y="884"/>
                    <a:pt x="2600" y="1055"/>
                  </a:cubicBezTo>
                  <a:cubicBezTo>
                    <a:pt x="2509" y="1122"/>
                    <a:pt x="2423" y="1191"/>
                    <a:pt x="2336" y="1265"/>
                  </a:cubicBezTo>
                  <a:cubicBezTo>
                    <a:pt x="2314" y="1279"/>
                    <a:pt x="2290" y="1293"/>
                    <a:pt x="2266" y="1308"/>
                  </a:cubicBezTo>
                  <a:cubicBezTo>
                    <a:pt x="2128" y="1394"/>
                    <a:pt x="1997" y="1493"/>
                    <a:pt x="1871" y="1597"/>
                  </a:cubicBezTo>
                  <a:cubicBezTo>
                    <a:pt x="1620" y="1808"/>
                    <a:pt x="1395" y="2047"/>
                    <a:pt x="1184" y="2296"/>
                  </a:cubicBezTo>
                  <a:cubicBezTo>
                    <a:pt x="1076" y="2422"/>
                    <a:pt x="974" y="2552"/>
                    <a:pt x="872" y="2681"/>
                  </a:cubicBezTo>
                  <a:cubicBezTo>
                    <a:pt x="789" y="2787"/>
                    <a:pt x="710" y="2899"/>
                    <a:pt x="638" y="3014"/>
                  </a:cubicBezTo>
                  <a:cubicBezTo>
                    <a:pt x="496" y="3241"/>
                    <a:pt x="378" y="3485"/>
                    <a:pt x="285" y="3738"/>
                  </a:cubicBezTo>
                  <a:cubicBezTo>
                    <a:pt x="95" y="4251"/>
                    <a:pt x="7" y="4798"/>
                    <a:pt x="4" y="5345"/>
                  </a:cubicBezTo>
                  <a:cubicBezTo>
                    <a:pt x="0" y="5887"/>
                    <a:pt x="85" y="6432"/>
                    <a:pt x="251" y="6947"/>
                  </a:cubicBezTo>
                  <a:cubicBezTo>
                    <a:pt x="331" y="7198"/>
                    <a:pt x="435" y="7441"/>
                    <a:pt x="552" y="7676"/>
                  </a:cubicBezTo>
                  <a:cubicBezTo>
                    <a:pt x="670" y="7914"/>
                    <a:pt x="805" y="8144"/>
                    <a:pt x="955" y="8365"/>
                  </a:cubicBezTo>
                  <a:cubicBezTo>
                    <a:pt x="1251" y="8798"/>
                    <a:pt x="1609" y="9192"/>
                    <a:pt x="2018" y="9518"/>
                  </a:cubicBezTo>
                  <a:cubicBezTo>
                    <a:pt x="2223" y="9681"/>
                    <a:pt x="2440" y="9826"/>
                    <a:pt x="2669" y="9953"/>
                  </a:cubicBezTo>
                  <a:cubicBezTo>
                    <a:pt x="2896" y="10079"/>
                    <a:pt x="3136" y="10181"/>
                    <a:pt x="3384" y="10263"/>
                  </a:cubicBezTo>
                  <a:cubicBezTo>
                    <a:pt x="3631" y="10346"/>
                    <a:pt x="3887" y="10403"/>
                    <a:pt x="4146" y="10434"/>
                  </a:cubicBezTo>
                  <a:cubicBezTo>
                    <a:pt x="4282" y="10451"/>
                    <a:pt x="4418" y="10459"/>
                    <a:pt x="4555" y="10463"/>
                  </a:cubicBezTo>
                  <a:cubicBezTo>
                    <a:pt x="4580" y="10463"/>
                    <a:pt x="4604" y="10463"/>
                    <a:pt x="4628" y="10463"/>
                  </a:cubicBezTo>
                  <a:cubicBezTo>
                    <a:pt x="4738" y="10463"/>
                    <a:pt x="4848" y="10458"/>
                    <a:pt x="4958" y="10451"/>
                  </a:cubicBezTo>
                  <a:cubicBezTo>
                    <a:pt x="4974" y="10450"/>
                    <a:pt x="4990" y="10448"/>
                    <a:pt x="5005" y="10448"/>
                  </a:cubicBezTo>
                  <a:cubicBezTo>
                    <a:pt x="5014" y="10515"/>
                    <a:pt x="5024" y="10582"/>
                    <a:pt x="5037" y="10650"/>
                  </a:cubicBezTo>
                  <a:cubicBezTo>
                    <a:pt x="5057" y="10766"/>
                    <a:pt x="5085" y="10885"/>
                    <a:pt x="5137" y="10992"/>
                  </a:cubicBezTo>
                  <a:cubicBezTo>
                    <a:pt x="5149" y="11017"/>
                    <a:pt x="5163" y="11043"/>
                    <a:pt x="5179" y="11069"/>
                  </a:cubicBezTo>
                  <a:cubicBezTo>
                    <a:pt x="5193" y="11093"/>
                    <a:pt x="5213" y="11115"/>
                    <a:pt x="5233" y="11136"/>
                  </a:cubicBezTo>
                  <a:cubicBezTo>
                    <a:pt x="5268" y="11174"/>
                    <a:pt x="5316" y="11200"/>
                    <a:pt x="5366" y="11212"/>
                  </a:cubicBezTo>
                  <a:cubicBezTo>
                    <a:pt x="5386" y="11218"/>
                    <a:pt x="5406" y="11221"/>
                    <a:pt x="5427" y="11221"/>
                  </a:cubicBezTo>
                  <a:cubicBezTo>
                    <a:pt x="5464" y="11221"/>
                    <a:pt x="5502" y="11213"/>
                    <a:pt x="5535" y="11201"/>
                  </a:cubicBezTo>
                  <a:cubicBezTo>
                    <a:pt x="5567" y="11190"/>
                    <a:pt x="5598" y="11172"/>
                    <a:pt x="5627" y="11156"/>
                  </a:cubicBezTo>
                  <a:cubicBezTo>
                    <a:pt x="5663" y="11134"/>
                    <a:pt x="5697" y="11107"/>
                    <a:pt x="5727" y="11078"/>
                  </a:cubicBezTo>
                  <a:cubicBezTo>
                    <a:pt x="5777" y="11033"/>
                    <a:pt x="5809" y="10973"/>
                    <a:pt x="5831" y="10912"/>
                  </a:cubicBezTo>
                  <a:cubicBezTo>
                    <a:pt x="5855" y="10840"/>
                    <a:pt x="5870" y="10766"/>
                    <a:pt x="5878" y="10691"/>
                  </a:cubicBezTo>
                  <a:cubicBezTo>
                    <a:pt x="5886" y="10613"/>
                    <a:pt x="5887" y="10536"/>
                    <a:pt x="5886" y="10458"/>
                  </a:cubicBezTo>
                  <a:cubicBezTo>
                    <a:pt x="5886" y="10424"/>
                    <a:pt x="5884" y="10391"/>
                    <a:pt x="5882" y="10357"/>
                  </a:cubicBezTo>
                  <a:cubicBezTo>
                    <a:pt x="5882" y="10347"/>
                    <a:pt x="5881" y="10339"/>
                    <a:pt x="5879" y="10330"/>
                  </a:cubicBezTo>
                  <a:cubicBezTo>
                    <a:pt x="6119" y="10282"/>
                    <a:pt x="6356" y="10224"/>
                    <a:pt x="6587" y="10154"/>
                  </a:cubicBezTo>
                  <a:cubicBezTo>
                    <a:pt x="7133" y="9993"/>
                    <a:pt x="7657" y="9767"/>
                    <a:pt x="8151" y="9489"/>
                  </a:cubicBezTo>
                  <a:cubicBezTo>
                    <a:pt x="8640" y="9212"/>
                    <a:pt x="9094" y="8875"/>
                    <a:pt x="9497" y="8483"/>
                  </a:cubicBezTo>
                  <a:cubicBezTo>
                    <a:pt x="9540" y="8440"/>
                    <a:pt x="9584" y="8397"/>
                    <a:pt x="9627" y="8352"/>
                  </a:cubicBezTo>
                  <a:cubicBezTo>
                    <a:pt x="9662" y="8376"/>
                    <a:pt x="9697" y="8399"/>
                    <a:pt x="9734" y="8419"/>
                  </a:cubicBezTo>
                  <a:cubicBezTo>
                    <a:pt x="9799" y="8458"/>
                    <a:pt x="9868" y="8491"/>
                    <a:pt x="9940" y="8518"/>
                  </a:cubicBezTo>
                  <a:cubicBezTo>
                    <a:pt x="10011" y="8546"/>
                    <a:pt x="10084" y="8568"/>
                    <a:pt x="10161" y="8574"/>
                  </a:cubicBezTo>
                  <a:cubicBezTo>
                    <a:pt x="10180" y="8576"/>
                    <a:pt x="10199" y="8577"/>
                    <a:pt x="10218" y="8577"/>
                  </a:cubicBezTo>
                  <a:cubicBezTo>
                    <a:pt x="10233" y="8577"/>
                    <a:pt x="10249" y="8577"/>
                    <a:pt x="10265" y="8574"/>
                  </a:cubicBezTo>
                  <a:cubicBezTo>
                    <a:pt x="10305" y="8570"/>
                    <a:pt x="10341" y="8558"/>
                    <a:pt x="10378" y="8539"/>
                  </a:cubicBezTo>
                  <a:cubicBezTo>
                    <a:pt x="10442" y="8507"/>
                    <a:pt x="10489" y="8448"/>
                    <a:pt x="10513" y="8383"/>
                  </a:cubicBezTo>
                  <a:cubicBezTo>
                    <a:pt x="10529" y="8339"/>
                    <a:pt x="10537" y="8298"/>
                    <a:pt x="10538" y="8253"/>
                  </a:cubicBezTo>
                  <a:cubicBezTo>
                    <a:pt x="10538" y="8235"/>
                    <a:pt x="10537" y="8219"/>
                    <a:pt x="10533" y="8202"/>
                  </a:cubicBezTo>
                  <a:cubicBezTo>
                    <a:pt x="10529" y="8176"/>
                    <a:pt x="10522" y="8152"/>
                    <a:pt x="10513" y="8128"/>
                  </a:cubicBezTo>
                  <a:cubicBezTo>
                    <a:pt x="10481" y="8045"/>
                    <a:pt x="10426" y="7972"/>
                    <a:pt x="10369" y="7905"/>
                  </a:cubicBezTo>
                  <a:cubicBezTo>
                    <a:pt x="10309" y="7836"/>
                    <a:pt x="10246" y="7772"/>
                    <a:pt x="10177" y="7713"/>
                  </a:cubicBezTo>
                  <a:cubicBezTo>
                    <a:pt x="10170" y="7708"/>
                    <a:pt x="10166" y="7703"/>
                    <a:pt x="10159" y="7698"/>
                  </a:cubicBezTo>
                  <a:cubicBezTo>
                    <a:pt x="10276" y="7527"/>
                    <a:pt x="10381" y="7348"/>
                    <a:pt x="10474" y="7163"/>
                  </a:cubicBezTo>
                  <a:cubicBezTo>
                    <a:pt x="10714" y="6680"/>
                    <a:pt x="10856" y="6151"/>
                    <a:pt x="10904" y="5615"/>
                  </a:cubicBezTo>
                  <a:cubicBezTo>
                    <a:pt x="10927" y="5346"/>
                    <a:pt x="10928" y="5076"/>
                    <a:pt x="10906" y="4808"/>
                  </a:cubicBezTo>
                  <a:cubicBezTo>
                    <a:pt x="10885" y="4537"/>
                    <a:pt x="10839" y="4269"/>
                    <a:pt x="10776" y="4005"/>
                  </a:cubicBezTo>
                  <a:cubicBezTo>
                    <a:pt x="10648" y="3474"/>
                    <a:pt x="10436" y="2966"/>
                    <a:pt x="10161" y="2494"/>
                  </a:cubicBezTo>
                  <a:lnTo>
                    <a:pt x="10161" y="2496"/>
                  </a:lnTo>
                  <a:cubicBezTo>
                    <a:pt x="10022" y="2258"/>
                    <a:pt x="9865" y="2031"/>
                    <a:pt x="9691" y="1816"/>
                  </a:cubicBezTo>
                  <a:cubicBezTo>
                    <a:pt x="9509" y="1594"/>
                    <a:pt x="9307" y="1388"/>
                    <a:pt x="9090" y="1199"/>
                  </a:cubicBezTo>
                  <a:cubicBezTo>
                    <a:pt x="8871" y="1009"/>
                    <a:pt x="8634" y="839"/>
                    <a:pt x="8386" y="689"/>
                  </a:cubicBezTo>
                  <a:cubicBezTo>
                    <a:pt x="8142" y="539"/>
                    <a:pt x="7884" y="413"/>
                    <a:pt x="7616" y="309"/>
                  </a:cubicBezTo>
                  <a:cubicBezTo>
                    <a:pt x="7347" y="205"/>
                    <a:pt x="7070" y="125"/>
                    <a:pt x="6786" y="72"/>
                  </a:cubicBezTo>
                  <a:cubicBezTo>
                    <a:pt x="6506" y="21"/>
                    <a:pt x="6221" y="0"/>
                    <a:pt x="5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7" name="Google Shape;8127;p20"/>
            <p:cNvSpPr/>
            <p:nvPr/>
          </p:nvSpPr>
          <p:spPr>
            <a:xfrm>
              <a:off x="-1438011" y="-2090891"/>
              <a:ext cx="620702" cy="439685"/>
            </a:xfrm>
            <a:custGeom>
              <a:avLst/>
              <a:gdLst/>
              <a:ahLst/>
              <a:cxnLst/>
              <a:rect l="l" t="t" r="r" b="b"/>
              <a:pathLst>
                <a:path w="6131" h="4343" extrusionOk="0">
                  <a:moveTo>
                    <a:pt x="4641" y="0"/>
                  </a:moveTo>
                  <a:cubicBezTo>
                    <a:pt x="4529" y="0"/>
                    <a:pt x="4410" y="16"/>
                    <a:pt x="4287" y="47"/>
                  </a:cubicBezTo>
                  <a:cubicBezTo>
                    <a:pt x="4253" y="57"/>
                    <a:pt x="4218" y="67"/>
                    <a:pt x="4184" y="79"/>
                  </a:cubicBezTo>
                  <a:cubicBezTo>
                    <a:pt x="4090" y="111"/>
                    <a:pt x="3992" y="156"/>
                    <a:pt x="3895" y="212"/>
                  </a:cubicBezTo>
                  <a:cubicBezTo>
                    <a:pt x="3834" y="247"/>
                    <a:pt x="3773" y="287"/>
                    <a:pt x="3716" y="332"/>
                  </a:cubicBezTo>
                  <a:cubicBezTo>
                    <a:pt x="3663" y="374"/>
                    <a:pt x="3609" y="422"/>
                    <a:pt x="3550" y="482"/>
                  </a:cubicBezTo>
                  <a:cubicBezTo>
                    <a:pt x="3452" y="581"/>
                    <a:pt x="3367" y="698"/>
                    <a:pt x="3295" y="831"/>
                  </a:cubicBezTo>
                  <a:cubicBezTo>
                    <a:pt x="3230" y="954"/>
                    <a:pt x="3180" y="1090"/>
                    <a:pt x="3152" y="1234"/>
                  </a:cubicBezTo>
                  <a:cubicBezTo>
                    <a:pt x="3140" y="1288"/>
                    <a:pt x="3132" y="1344"/>
                    <a:pt x="3128" y="1403"/>
                  </a:cubicBezTo>
                  <a:cubicBezTo>
                    <a:pt x="3123" y="1467"/>
                    <a:pt x="3121" y="1520"/>
                    <a:pt x="3124" y="1570"/>
                  </a:cubicBezTo>
                  <a:cubicBezTo>
                    <a:pt x="3131" y="1675"/>
                    <a:pt x="3150" y="1784"/>
                    <a:pt x="3183" y="1904"/>
                  </a:cubicBezTo>
                  <a:cubicBezTo>
                    <a:pt x="3215" y="2020"/>
                    <a:pt x="3262" y="2129"/>
                    <a:pt x="3319" y="2227"/>
                  </a:cubicBezTo>
                  <a:cubicBezTo>
                    <a:pt x="3361" y="2295"/>
                    <a:pt x="3409" y="2356"/>
                    <a:pt x="3462" y="2407"/>
                  </a:cubicBezTo>
                  <a:cubicBezTo>
                    <a:pt x="3473" y="2420"/>
                    <a:pt x="3487" y="2434"/>
                    <a:pt x="3500" y="2447"/>
                  </a:cubicBezTo>
                  <a:lnTo>
                    <a:pt x="3518" y="2466"/>
                  </a:lnTo>
                  <a:cubicBezTo>
                    <a:pt x="3577" y="2529"/>
                    <a:pt x="3625" y="2574"/>
                    <a:pt x="3671" y="2614"/>
                  </a:cubicBezTo>
                  <a:cubicBezTo>
                    <a:pt x="3775" y="2701"/>
                    <a:pt x="3893" y="2777"/>
                    <a:pt x="4021" y="2837"/>
                  </a:cubicBezTo>
                  <a:cubicBezTo>
                    <a:pt x="4232" y="2938"/>
                    <a:pt x="4468" y="2991"/>
                    <a:pt x="4697" y="2991"/>
                  </a:cubicBezTo>
                  <a:cubicBezTo>
                    <a:pt x="4737" y="2991"/>
                    <a:pt x="4778" y="2989"/>
                    <a:pt x="4817" y="2986"/>
                  </a:cubicBezTo>
                  <a:cubicBezTo>
                    <a:pt x="4929" y="2976"/>
                    <a:pt x="5041" y="2952"/>
                    <a:pt x="5148" y="2916"/>
                  </a:cubicBezTo>
                  <a:cubicBezTo>
                    <a:pt x="5308" y="2861"/>
                    <a:pt x="5454" y="2780"/>
                    <a:pt x="5582" y="2674"/>
                  </a:cubicBezTo>
                  <a:cubicBezTo>
                    <a:pt x="5791" y="2498"/>
                    <a:pt x="5949" y="2271"/>
                    <a:pt x="6039" y="2014"/>
                  </a:cubicBezTo>
                  <a:cubicBezTo>
                    <a:pt x="6082" y="1888"/>
                    <a:pt x="6109" y="1760"/>
                    <a:pt x="6120" y="1632"/>
                  </a:cubicBezTo>
                  <a:cubicBezTo>
                    <a:pt x="6130" y="1499"/>
                    <a:pt x="6125" y="1368"/>
                    <a:pt x="6103" y="1243"/>
                  </a:cubicBezTo>
                  <a:cubicBezTo>
                    <a:pt x="6079" y="1112"/>
                    <a:pt x="6039" y="986"/>
                    <a:pt x="5986" y="871"/>
                  </a:cubicBezTo>
                  <a:lnTo>
                    <a:pt x="5985" y="871"/>
                  </a:lnTo>
                  <a:cubicBezTo>
                    <a:pt x="5927" y="748"/>
                    <a:pt x="5855" y="636"/>
                    <a:pt x="5767" y="535"/>
                  </a:cubicBezTo>
                  <a:cubicBezTo>
                    <a:pt x="5673" y="428"/>
                    <a:pt x="5566" y="332"/>
                    <a:pt x="5449" y="254"/>
                  </a:cubicBezTo>
                  <a:cubicBezTo>
                    <a:pt x="5387" y="212"/>
                    <a:pt x="5327" y="177"/>
                    <a:pt x="5267" y="147"/>
                  </a:cubicBezTo>
                  <a:cubicBezTo>
                    <a:pt x="5209" y="118"/>
                    <a:pt x="5148" y="94"/>
                    <a:pt x="5075" y="68"/>
                  </a:cubicBezTo>
                  <a:cubicBezTo>
                    <a:pt x="4955" y="28"/>
                    <a:pt x="4824" y="6"/>
                    <a:pt x="4685" y="1"/>
                  </a:cubicBezTo>
                  <a:cubicBezTo>
                    <a:pt x="4670" y="1"/>
                    <a:pt x="4656" y="0"/>
                    <a:pt x="4641" y="0"/>
                  </a:cubicBezTo>
                  <a:close/>
                  <a:moveTo>
                    <a:pt x="1435" y="1421"/>
                  </a:moveTo>
                  <a:cubicBezTo>
                    <a:pt x="1406" y="1421"/>
                    <a:pt x="1376" y="1422"/>
                    <a:pt x="1346" y="1424"/>
                  </a:cubicBezTo>
                  <a:cubicBezTo>
                    <a:pt x="1241" y="1430"/>
                    <a:pt x="1135" y="1451"/>
                    <a:pt x="1032" y="1488"/>
                  </a:cubicBezTo>
                  <a:cubicBezTo>
                    <a:pt x="1014" y="1493"/>
                    <a:pt x="998" y="1499"/>
                    <a:pt x="980" y="1507"/>
                  </a:cubicBezTo>
                  <a:cubicBezTo>
                    <a:pt x="881" y="1546"/>
                    <a:pt x="779" y="1601"/>
                    <a:pt x="677" y="1673"/>
                  </a:cubicBezTo>
                  <a:cubicBezTo>
                    <a:pt x="592" y="1734"/>
                    <a:pt x="510" y="1803"/>
                    <a:pt x="435" y="1881"/>
                  </a:cubicBezTo>
                  <a:cubicBezTo>
                    <a:pt x="368" y="1952"/>
                    <a:pt x="304" y="2033"/>
                    <a:pt x="245" y="2124"/>
                  </a:cubicBezTo>
                  <a:cubicBezTo>
                    <a:pt x="139" y="2289"/>
                    <a:pt x="64" y="2478"/>
                    <a:pt x="27" y="2673"/>
                  </a:cubicBezTo>
                  <a:cubicBezTo>
                    <a:pt x="8" y="2767"/>
                    <a:pt x="0" y="2866"/>
                    <a:pt x="0" y="2967"/>
                  </a:cubicBezTo>
                  <a:cubicBezTo>
                    <a:pt x="2" y="3061"/>
                    <a:pt x="13" y="3157"/>
                    <a:pt x="34" y="3259"/>
                  </a:cubicBezTo>
                  <a:cubicBezTo>
                    <a:pt x="74" y="3450"/>
                    <a:pt x="159" y="3632"/>
                    <a:pt x="278" y="3787"/>
                  </a:cubicBezTo>
                  <a:cubicBezTo>
                    <a:pt x="406" y="3952"/>
                    <a:pt x="579" y="4091"/>
                    <a:pt x="781" y="4190"/>
                  </a:cubicBezTo>
                  <a:cubicBezTo>
                    <a:pt x="984" y="4288"/>
                    <a:pt x="1218" y="4342"/>
                    <a:pt x="1460" y="4342"/>
                  </a:cubicBezTo>
                  <a:cubicBezTo>
                    <a:pt x="1470" y="4342"/>
                    <a:pt x="1480" y="4342"/>
                    <a:pt x="1490" y="4342"/>
                  </a:cubicBezTo>
                  <a:cubicBezTo>
                    <a:pt x="1610" y="4340"/>
                    <a:pt x="1735" y="4324"/>
                    <a:pt x="1863" y="4294"/>
                  </a:cubicBezTo>
                  <a:cubicBezTo>
                    <a:pt x="1906" y="4283"/>
                    <a:pt x="1951" y="4270"/>
                    <a:pt x="1996" y="4255"/>
                  </a:cubicBezTo>
                  <a:cubicBezTo>
                    <a:pt x="2068" y="4230"/>
                    <a:pt x="2139" y="4200"/>
                    <a:pt x="2211" y="4163"/>
                  </a:cubicBezTo>
                  <a:cubicBezTo>
                    <a:pt x="2319" y="4108"/>
                    <a:pt x="2419" y="4036"/>
                    <a:pt x="2514" y="3950"/>
                  </a:cubicBezTo>
                  <a:cubicBezTo>
                    <a:pt x="2602" y="3869"/>
                    <a:pt x="2678" y="3769"/>
                    <a:pt x="2744" y="3658"/>
                  </a:cubicBezTo>
                  <a:cubicBezTo>
                    <a:pt x="2864" y="3448"/>
                    <a:pt x="2923" y="3203"/>
                    <a:pt x="2913" y="2949"/>
                  </a:cubicBezTo>
                  <a:cubicBezTo>
                    <a:pt x="2907" y="2796"/>
                    <a:pt x="2877" y="2639"/>
                    <a:pt x="2821" y="2484"/>
                  </a:cubicBezTo>
                  <a:cubicBezTo>
                    <a:pt x="2833" y="2471"/>
                    <a:pt x="2840" y="2455"/>
                    <a:pt x="2838" y="2436"/>
                  </a:cubicBezTo>
                  <a:cubicBezTo>
                    <a:pt x="2829" y="2308"/>
                    <a:pt x="2781" y="2187"/>
                    <a:pt x="2715" y="2076"/>
                  </a:cubicBezTo>
                  <a:cubicBezTo>
                    <a:pt x="2680" y="2020"/>
                    <a:pt x="2640" y="1971"/>
                    <a:pt x="2595" y="1921"/>
                  </a:cubicBezTo>
                  <a:cubicBezTo>
                    <a:pt x="2554" y="1876"/>
                    <a:pt x="2507" y="1838"/>
                    <a:pt x="2458" y="1803"/>
                  </a:cubicBezTo>
                  <a:cubicBezTo>
                    <a:pt x="2443" y="1793"/>
                    <a:pt x="2430" y="1787"/>
                    <a:pt x="2411" y="1787"/>
                  </a:cubicBezTo>
                  <a:cubicBezTo>
                    <a:pt x="2406" y="1789"/>
                    <a:pt x="2400" y="1789"/>
                    <a:pt x="2395" y="1790"/>
                  </a:cubicBezTo>
                  <a:cubicBezTo>
                    <a:pt x="2386" y="1795"/>
                    <a:pt x="2376" y="1801"/>
                    <a:pt x="2368" y="1809"/>
                  </a:cubicBezTo>
                  <a:cubicBezTo>
                    <a:pt x="2280" y="1725"/>
                    <a:pt x="2178" y="1649"/>
                    <a:pt x="2063" y="1587"/>
                  </a:cubicBezTo>
                  <a:cubicBezTo>
                    <a:pt x="1956" y="1528"/>
                    <a:pt x="1839" y="1483"/>
                    <a:pt x="1716" y="1454"/>
                  </a:cubicBezTo>
                  <a:cubicBezTo>
                    <a:pt x="1624" y="1432"/>
                    <a:pt x="1530" y="1421"/>
                    <a:pt x="1435" y="1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8" name="Google Shape;8128;p20"/>
            <p:cNvSpPr/>
            <p:nvPr/>
          </p:nvSpPr>
          <p:spPr>
            <a:xfrm>
              <a:off x="-1468281" y="-2222600"/>
              <a:ext cx="657048" cy="584155"/>
            </a:xfrm>
            <a:custGeom>
              <a:avLst/>
              <a:gdLst/>
              <a:ahLst/>
              <a:cxnLst/>
              <a:rect l="l" t="t" r="r" b="b"/>
              <a:pathLst>
                <a:path w="6490" h="5770" extrusionOk="0">
                  <a:moveTo>
                    <a:pt x="4419" y="0"/>
                  </a:moveTo>
                  <a:cubicBezTo>
                    <a:pt x="4410" y="0"/>
                    <a:pt x="4401" y="0"/>
                    <a:pt x="4392" y="1"/>
                  </a:cubicBezTo>
                  <a:cubicBezTo>
                    <a:pt x="4365" y="1"/>
                    <a:pt x="4336" y="5"/>
                    <a:pt x="4309" y="10"/>
                  </a:cubicBezTo>
                  <a:cubicBezTo>
                    <a:pt x="4274" y="18"/>
                    <a:pt x="4239" y="26"/>
                    <a:pt x="4205" y="37"/>
                  </a:cubicBezTo>
                  <a:lnTo>
                    <a:pt x="4202" y="39"/>
                  </a:lnTo>
                  <a:cubicBezTo>
                    <a:pt x="4141" y="58"/>
                    <a:pt x="4084" y="89"/>
                    <a:pt x="4032" y="124"/>
                  </a:cubicBezTo>
                  <a:cubicBezTo>
                    <a:pt x="3980" y="161"/>
                    <a:pt x="3933" y="205"/>
                    <a:pt x="3893" y="256"/>
                  </a:cubicBezTo>
                  <a:cubicBezTo>
                    <a:pt x="3853" y="306"/>
                    <a:pt x="3821" y="360"/>
                    <a:pt x="3797" y="420"/>
                  </a:cubicBezTo>
                  <a:cubicBezTo>
                    <a:pt x="3770" y="483"/>
                    <a:pt x="3757" y="551"/>
                    <a:pt x="3753" y="619"/>
                  </a:cubicBezTo>
                  <a:cubicBezTo>
                    <a:pt x="3751" y="645"/>
                    <a:pt x="3753" y="671"/>
                    <a:pt x="3753" y="698"/>
                  </a:cubicBezTo>
                  <a:cubicBezTo>
                    <a:pt x="3754" y="729"/>
                    <a:pt x="3781" y="752"/>
                    <a:pt x="3812" y="752"/>
                  </a:cubicBezTo>
                  <a:cubicBezTo>
                    <a:pt x="3813" y="752"/>
                    <a:pt x="3814" y="752"/>
                    <a:pt x="3815" y="752"/>
                  </a:cubicBezTo>
                  <a:lnTo>
                    <a:pt x="3813" y="752"/>
                  </a:lnTo>
                  <a:cubicBezTo>
                    <a:pt x="3845" y="750"/>
                    <a:pt x="3869" y="722"/>
                    <a:pt x="3868" y="691"/>
                  </a:cubicBezTo>
                  <a:cubicBezTo>
                    <a:pt x="3868" y="677"/>
                    <a:pt x="3868" y="664"/>
                    <a:pt x="3868" y="651"/>
                  </a:cubicBezTo>
                  <a:cubicBezTo>
                    <a:pt x="3873" y="610"/>
                    <a:pt x="3881" y="568"/>
                    <a:pt x="3893" y="528"/>
                  </a:cubicBezTo>
                  <a:cubicBezTo>
                    <a:pt x="3906" y="491"/>
                    <a:pt x="3924" y="456"/>
                    <a:pt x="3945" y="423"/>
                  </a:cubicBezTo>
                  <a:cubicBezTo>
                    <a:pt x="3969" y="389"/>
                    <a:pt x="3996" y="359"/>
                    <a:pt x="4026" y="330"/>
                  </a:cubicBezTo>
                  <a:cubicBezTo>
                    <a:pt x="4066" y="296"/>
                    <a:pt x="4109" y="266"/>
                    <a:pt x="4157" y="242"/>
                  </a:cubicBezTo>
                  <a:cubicBezTo>
                    <a:pt x="4202" y="220"/>
                    <a:pt x="4248" y="204"/>
                    <a:pt x="4296" y="193"/>
                  </a:cubicBezTo>
                  <a:cubicBezTo>
                    <a:pt x="4328" y="188"/>
                    <a:pt x="4359" y="186"/>
                    <a:pt x="4390" y="186"/>
                  </a:cubicBezTo>
                  <a:cubicBezTo>
                    <a:pt x="4400" y="186"/>
                    <a:pt x="4410" y="186"/>
                    <a:pt x="4419" y="186"/>
                  </a:cubicBezTo>
                  <a:cubicBezTo>
                    <a:pt x="4458" y="189"/>
                    <a:pt x="4495" y="197"/>
                    <a:pt x="4531" y="209"/>
                  </a:cubicBezTo>
                  <a:cubicBezTo>
                    <a:pt x="4568" y="221"/>
                    <a:pt x="4603" y="239"/>
                    <a:pt x="4637" y="260"/>
                  </a:cubicBezTo>
                  <a:cubicBezTo>
                    <a:pt x="4688" y="295"/>
                    <a:pt x="4736" y="335"/>
                    <a:pt x="4781" y="378"/>
                  </a:cubicBezTo>
                  <a:cubicBezTo>
                    <a:pt x="4792" y="388"/>
                    <a:pt x="4808" y="394"/>
                    <a:pt x="4823" y="394"/>
                  </a:cubicBezTo>
                  <a:cubicBezTo>
                    <a:pt x="4837" y="394"/>
                    <a:pt x="4850" y="390"/>
                    <a:pt x="4861" y="383"/>
                  </a:cubicBezTo>
                  <a:cubicBezTo>
                    <a:pt x="4885" y="365"/>
                    <a:pt x="4896" y="335"/>
                    <a:pt x="4886" y="306"/>
                  </a:cubicBezTo>
                  <a:cubicBezTo>
                    <a:pt x="4862" y="236"/>
                    <a:pt x="4821" y="173"/>
                    <a:pt x="4766" y="122"/>
                  </a:cubicBezTo>
                  <a:cubicBezTo>
                    <a:pt x="4741" y="100"/>
                    <a:pt x="4710" y="81"/>
                    <a:pt x="4682" y="63"/>
                  </a:cubicBezTo>
                  <a:cubicBezTo>
                    <a:pt x="4650" y="45"/>
                    <a:pt x="4614" y="34"/>
                    <a:pt x="4581" y="23"/>
                  </a:cubicBezTo>
                  <a:cubicBezTo>
                    <a:pt x="4554" y="13"/>
                    <a:pt x="4527" y="9"/>
                    <a:pt x="4499" y="5"/>
                  </a:cubicBezTo>
                  <a:cubicBezTo>
                    <a:pt x="4473" y="2"/>
                    <a:pt x="4446" y="0"/>
                    <a:pt x="4419" y="0"/>
                  </a:cubicBezTo>
                  <a:close/>
                  <a:moveTo>
                    <a:pt x="3964" y="1715"/>
                  </a:moveTo>
                  <a:lnTo>
                    <a:pt x="3964" y="1715"/>
                  </a:lnTo>
                  <a:cubicBezTo>
                    <a:pt x="3963" y="1716"/>
                    <a:pt x="3962" y="1717"/>
                    <a:pt x="3961" y="1718"/>
                  </a:cubicBezTo>
                  <a:cubicBezTo>
                    <a:pt x="3962" y="1716"/>
                    <a:pt x="3963" y="1716"/>
                    <a:pt x="3964" y="1715"/>
                  </a:cubicBezTo>
                  <a:close/>
                  <a:moveTo>
                    <a:pt x="6237" y="2140"/>
                  </a:moveTo>
                  <a:lnTo>
                    <a:pt x="6237" y="2140"/>
                  </a:lnTo>
                  <a:cubicBezTo>
                    <a:pt x="6237" y="2142"/>
                    <a:pt x="6239" y="2143"/>
                    <a:pt x="6239" y="2145"/>
                  </a:cubicBezTo>
                  <a:cubicBezTo>
                    <a:pt x="6239" y="2145"/>
                    <a:pt x="6239" y="2143"/>
                    <a:pt x="6239" y="2143"/>
                  </a:cubicBezTo>
                  <a:cubicBezTo>
                    <a:pt x="6239" y="2143"/>
                    <a:pt x="6237" y="2142"/>
                    <a:pt x="6237" y="2140"/>
                  </a:cubicBezTo>
                  <a:close/>
                  <a:moveTo>
                    <a:pt x="6241" y="2148"/>
                  </a:moveTo>
                  <a:cubicBezTo>
                    <a:pt x="6242" y="2149"/>
                    <a:pt x="6243" y="2151"/>
                    <a:pt x="6244" y="2153"/>
                  </a:cubicBezTo>
                  <a:cubicBezTo>
                    <a:pt x="6243" y="2151"/>
                    <a:pt x="6242" y="2149"/>
                    <a:pt x="6241" y="2148"/>
                  </a:cubicBezTo>
                  <a:close/>
                  <a:moveTo>
                    <a:pt x="801" y="1423"/>
                  </a:moveTo>
                  <a:cubicBezTo>
                    <a:pt x="783" y="1423"/>
                    <a:pt x="765" y="1424"/>
                    <a:pt x="747" y="1425"/>
                  </a:cubicBezTo>
                  <a:cubicBezTo>
                    <a:pt x="691" y="1430"/>
                    <a:pt x="635" y="1443"/>
                    <a:pt x="582" y="1460"/>
                  </a:cubicBezTo>
                  <a:cubicBezTo>
                    <a:pt x="576" y="1462"/>
                    <a:pt x="569" y="1465"/>
                    <a:pt x="565" y="1467"/>
                  </a:cubicBezTo>
                  <a:cubicBezTo>
                    <a:pt x="504" y="1489"/>
                    <a:pt x="446" y="1520"/>
                    <a:pt x="394" y="1556"/>
                  </a:cubicBezTo>
                  <a:cubicBezTo>
                    <a:pt x="339" y="1591"/>
                    <a:pt x="291" y="1636"/>
                    <a:pt x="247" y="1683"/>
                  </a:cubicBezTo>
                  <a:cubicBezTo>
                    <a:pt x="202" y="1729"/>
                    <a:pt x="165" y="1782"/>
                    <a:pt x="130" y="1836"/>
                  </a:cubicBezTo>
                  <a:cubicBezTo>
                    <a:pt x="98" y="1886"/>
                    <a:pt x="72" y="1940"/>
                    <a:pt x="51" y="1994"/>
                  </a:cubicBezTo>
                  <a:cubicBezTo>
                    <a:pt x="15" y="2095"/>
                    <a:pt x="0" y="2202"/>
                    <a:pt x="5" y="2308"/>
                  </a:cubicBezTo>
                  <a:cubicBezTo>
                    <a:pt x="7" y="2332"/>
                    <a:pt x="27" y="2351"/>
                    <a:pt x="52" y="2351"/>
                  </a:cubicBezTo>
                  <a:cubicBezTo>
                    <a:pt x="53" y="2351"/>
                    <a:pt x="54" y="2351"/>
                    <a:pt x="55" y="2351"/>
                  </a:cubicBezTo>
                  <a:cubicBezTo>
                    <a:pt x="79" y="2349"/>
                    <a:pt x="98" y="2327"/>
                    <a:pt x="96" y="2301"/>
                  </a:cubicBezTo>
                  <a:cubicBezTo>
                    <a:pt x="96" y="2285"/>
                    <a:pt x="96" y="2269"/>
                    <a:pt x="96" y="2253"/>
                  </a:cubicBezTo>
                  <a:cubicBezTo>
                    <a:pt x="101" y="2212"/>
                    <a:pt x="109" y="2170"/>
                    <a:pt x="122" y="2130"/>
                  </a:cubicBezTo>
                  <a:cubicBezTo>
                    <a:pt x="141" y="2077"/>
                    <a:pt x="167" y="2028"/>
                    <a:pt x="197" y="1980"/>
                  </a:cubicBezTo>
                  <a:cubicBezTo>
                    <a:pt x="234" y="1927"/>
                    <a:pt x="275" y="1876"/>
                    <a:pt x="322" y="1833"/>
                  </a:cubicBezTo>
                  <a:cubicBezTo>
                    <a:pt x="381" y="1782"/>
                    <a:pt x="446" y="1735"/>
                    <a:pt x="515" y="1700"/>
                  </a:cubicBezTo>
                  <a:cubicBezTo>
                    <a:pt x="566" y="1675"/>
                    <a:pt x="619" y="1655"/>
                    <a:pt x="673" y="1643"/>
                  </a:cubicBezTo>
                  <a:cubicBezTo>
                    <a:pt x="709" y="1636"/>
                    <a:pt x="746" y="1633"/>
                    <a:pt x="784" y="1633"/>
                  </a:cubicBezTo>
                  <a:cubicBezTo>
                    <a:pt x="791" y="1633"/>
                    <a:pt x="799" y="1633"/>
                    <a:pt x="806" y="1633"/>
                  </a:cubicBezTo>
                  <a:cubicBezTo>
                    <a:pt x="843" y="1636"/>
                    <a:pt x="881" y="1644"/>
                    <a:pt x="916" y="1655"/>
                  </a:cubicBezTo>
                  <a:cubicBezTo>
                    <a:pt x="971" y="1675"/>
                    <a:pt x="1022" y="1703"/>
                    <a:pt x="1070" y="1735"/>
                  </a:cubicBezTo>
                  <a:cubicBezTo>
                    <a:pt x="1097" y="1753"/>
                    <a:pt x="1124" y="1771"/>
                    <a:pt x="1151" y="1788"/>
                  </a:cubicBezTo>
                  <a:cubicBezTo>
                    <a:pt x="1159" y="1793"/>
                    <a:pt x="1169" y="1796"/>
                    <a:pt x="1179" y="1796"/>
                  </a:cubicBezTo>
                  <a:cubicBezTo>
                    <a:pt x="1194" y="1796"/>
                    <a:pt x="1209" y="1791"/>
                    <a:pt x="1220" y="1783"/>
                  </a:cubicBezTo>
                  <a:cubicBezTo>
                    <a:pt x="1246" y="1766"/>
                    <a:pt x="1257" y="1732"/>
                    <a:pt x="1247" y="1703"/>
                  </a:cubicBezTo>
                  <a:cubicBezTo>
                    <a:pt x="1222" y="1635"/>
                    <a:pt x="1175" y="1575"/>
                    <a:pt x="1119" y="1529"/>
                  </a:cubicBezTo>
                  <a:cubicBezTo>
                    <a:pt x="1064" y="1486"/>
                    <a:pt x="1000" y="1457"/>
                    <a:pt x="931" y="1438"/>
                  </a:cubicBezTo>
                  <a:cubicBezTo>
                    <a:pt x="905" y="1432"/>
                    <a:pt x="880" y="1427"/>
                    <a:pt x="854" y="1425"/>
                  </a:cubicBezTo>
                  <a:cubicBezTo>
                    <a:pt x="836" y="1424"/>
                    <a:pt x="818" y="1423"/>
                    <a:pt x="801" y="1423"/>
                  </a:cubicBezTo>
                  <a:close/>
                  <a:moveTo>
                    <a:pt x="4992" y="2170"/>
                  </a:moveTo>
                  <a:cubicBezTo>
                    <a:pt x="4965" y="2170"/>
                    <a:pt x="4937" y="2171"/>
                    <a:pt x="4910" y="2175"/>
                  </a:cubicBezTo>
                  <a:cubicBezTo>
                    <a:pt x="4870" y="2180"/>
                    <a:pt x="4832" y="2189"/>
                    <a:pt x="4792" y="2202"/>
                  </a:cubicBezTo>
                  <a:cubicBezTo>
                    <a:pt x="4784" y="2205"/>
                    <a:pt x="4776" y="2209"/>
                    <a:pt x="4766" y="2212"/>
                  </a:cubicBezTo>
                  <a:lnTo>
                    <a:pt x="4752" y="2218"/>
                  </a:lnTo>
                  <a:cubicBezTo>
                    <a:pt x="4730" y="2226"/>
                    <a:pt x="4706" y="2237"/>
                    <a:pt x="4678" y="2253"/>
                  </a:cubicBezTo>
                  <a:cubicBezTo>
                    <a:pt x="4635" y="2276"/>
                    <a:pt x="4595" y="2305"/>
                    <a:pt x="4554" y="2344"/>
                  </a:cubicBezTo>
                  <a:cubicBezTo>
                    <a:pt x="4519" y="2376"/>
                    <a:pt x="4488" y="2416"/>
                    <a:pt x="4458" y="2466"/>
                  </a:cubicBezTo>
                  <a:cubicBezTo>
                    <a:pt x="4432" y="2506"/>
                    <a:pt x="4411" y="2554"/>
                    <a:pt x="4394" y="2610"/>
                  </a:cubicBezTo>
                  <a:cubicBezTo>
                    <a:pt x="4379" y="2659"/>
                    <a:pt x="4371" y="2711"/>
                    <a:pt x="4368" y="2770"/>
                  </a:cubicBezTo>
                  <a:cubicBezTo>
                    <a:pt x="4367" y="2821"/>
                    <a:pt x="4371" y="2874"/>
                    <a:pt x="4383" y="2930"/>
                  </a:cubicBezTo>
                  <a:cubicBezTo>
                    <a:pt x="4394" y="2979"/>
                    <a:pt x="4413" y="3029"/>
                    <a:pt x="4442" y="3082"/>
                  </a:cubicBezTo>
                  <a:cubicBezTo>
                    <a:pt x="4466" y="3125"/>
                    <a:pt x="4496" y="3165"/>
                    <a:pt x="4538" y="3208"/>
                  </a:cubicBezTo>
                  <a:cubicBezTo>
                    <a:pt x="4570" y="3241"/>
                    <a:pt x="4610" y="3273"/>
                    <a:pt x="4658" y="3304"/>
                  </a:cubicBezTo>
                  <a:cubicBezTo>
                    <a:pt x="4696" y="3329"/>
                    <a:pt x="4742" y="3352"/>
                    <a:pt x="4797" y="3369"/>
                  </a:cubicBezTo>
                  <a:cubicBezTo>
                    <a:pt x="4856" y="3389"/>
                    <a:pt x="4919" y="3399"/>
                    <a:pt x="4983" y="3399"/>
                  </a:cubicBezTo>
                  <a:cubicBezTo>
                    <a:pt x="5023" y="3399"/>
                    <a:pt x="5063" y="3395"/>
                    <a:pt x="5102" y="3387"/>
                  </a:cubicBezTo>
                  <a:cubicBezTo>
                    <a:pt x="5131" y="3382"/>
                    <a:pt x="5160" y="3374"/>
                    <a:pt x="5187" y="3365"/>
                  </a:cubicBezTo>
                  <a:cubicBezTo>
                    <a:pt x="5211" y="3357"/>
                    <a:pt x="5233" y="3347"/>
                    <a:pt x="5256" y="3336"/>
                  </a:cubicBezTo>
                  <a:cubicBezTo>
                    <a:pt x="5305" y="3312"/>
                    <a:pt x="5350" y="3283"/>
                    <a:pt x="5388" y="3248"/>
                  </a:cubicBezTo>
                  <a:cubicBezTo>
                    <a:pt x="5468" y="3179"/>
                    <a:pt x="5527" y="3091"/>
                    <a:pt x="5563" y="2994"/>
                  </a:cubicBezTo>
                  <a:cubicBezTo>
                    <a:pt x="5599" y="2893"/>
                    <a:pt x="5609" y="2786"/>
                    <a:pt x="5591" y="2682"/>
                  </a:cubicBezTo>
                  <a:cubicBezTo>
                    <a:pt x="5574" y="2581"/>
                    <a:pt x="5531" y="2484"/>
                    <a:pt x="5467" y="2402"/>
                  </a:cubicBezTo>
                  <a:cubicBezTo>
                    <a:pt x="5403" y="2321"/>
                    <a:pt x="5318" y="2257"/>
                    <a:pt x="5222" y="2217"/>
                  </a:cubicBezTo>
                  <a:lnTo>
                    <a:pt x="5222" y="2215"/>
                  </a:lnTo>
                  <a:cubicBezTo>
                    <a:pt x="5150" y="2185"/>
                    <a:pt x="5072" y="2170"/>
                    <a:pt x="4992" y="2170"/>
                  </a:cubicBezTo>
                  <a:close/>
                  <a:moveTo>
                    <a:pt x="4946" y="1341"/>
                  </a:moveTo>
                  <a:cubicBezTo>
                    <a:pt x="4976" y="1341"/>
                    <a:pt x="5006" y="1342"/>
                    <a:pt x="5037" y="1344"/>
                  </a:cubicBezTo>
                  <a:cubicBezTo>
                    <a:pt x="5164" y="1353"/>
                    <a:pt x="5289" y="1377"/>
                    <a:pt x="5409" y="1419"/>
                  </a:cubicBezTo>
                  <a:cubicBezTo>
                    <a:pt x="5524" y="1459"/>
                    <a:pt x="5634" y="1512"/>
                    <a:pt x="5737" y="1579"/>
                  </a:cubicBezTo>
                  <a:cubicBezTo>
                    <a:pt x="5841" y="1647"/>
                    <a:pt x="5937" y="1729"/>
                    <a:pt x="6020" y="1822"/>
                  </a:cubicBezTo>
                  <a:cubicBezTo>
                    <a:pt x="6106" y="1919"/>
                    <a:pt x="6180" y="2028"/>
                    <a:pt x="6239" y="2143"/>
                  </a:cubicBezTo>
                  <a:lnTo>
                    <a:pt x="6240" y="2145"/>
                  </a:lnTo>
                  <a:lnTo>
                    <a:pt x="6239" y="2145"/>
                  </a:lnTo>
                  <a:cubicBezTo>
                    <a:pt x="6240" y="2145"/>
                    <a:pt x="6240" y="2146"/>
                    <a:pt x="6241" y="2148"/>
                  </a:cubicBezTo>
                  <a:lnTo>
                    <a:pt x="6241" y="2148"/>
                  </a:lnTo>
                  <a:cubicBezTo>
                    <a:pt x="6241" y="2147"/>
                    <a:pt x="6240" y="2146"/>
                    <a:pt x="6240" y="2145"/>
                  </a:cubicBezTo>
                  <a:lnTo>
                    <a:pt x="6240" y="2145"/>
                  </a:lnTo>
                  <a:cubicBezTo>
                    <a:pt x="6295" y="2258"/>
                    <a:pt x="6336" y="2378"/>
                    <a:pt x="6362" y="2501"/>
                  </a:cubicBezTo>
                  <a:cubicBezTo>
                    <a:pt x="6386" y="2627"/>
                    <a:pt x="6396" y="2757"/>
                    <a:pt x="6388" y="2886"/>
                  </a:cubicBezTo>
                  <a:cubicBezTo>
                    <a:pt x="6378" y="3013"/>
                    <a:pt x="6352" y="3138"/>
                    <a:pt x="6312" y="3257"/>
                  </a:cubicBezTo>
                  <a:cubicBezTo>
                    <a:pt x="6271" y="3376"/>
                    <a:pt x="6216" y="3488"/>
                    <a:pt x="6148" y="3593"/>
                  </a:cubicBezTo>
                  <a:cubicBezTo>
                    <a:pt x="6079" y="3695"/>
                    <a:pt x="5999" y="3788"/>
                    <a:pt x="5908" y="3871"/>
                  </a:cubicBezTo>
                  <a:cubicBezTo>
                    <a:pt x="5807" y="3959"/>
                    <a:pt x="5697" y="4036"/>
                    <a:pt x="5577" y="4097"/>
                  </a:cubicBezTo>
                  <a:cubicBezTo>
                    <a:pt x="5462" y="4151"/>
                    <a:pt x="5342" y="4193"/>
                    <a:pt x="5217" y="4218"/>
                  </a:cubicBezTo>
                  <a:cubicBezTo>
                    <a:pt x="5123" y="4236"/>
                    <a:pt x="5026" y="4244"/>
                    <a:pt x="4929" y="4244"/>
                  </a:cubicBezTo>
                  <a:cubicBezTo>
                    <a:pt x="4902" y="4244"/>
                    <a:pt x="4874" y="4244"/>
                    <a:pt x="4846" y="4242"/>
                  </a:cubicBezTo>
                  <a:cubicBezTo>
                    <a:pt x="4722" y="4233"/>
                    <a:pt x="4600" y="4209"/>
                    <a:pt x="4482" y="4170"/>
                  </a:cubicBezTo>
                  <a:cubicBezTo>
                    <a:pt x="4362" y="4129"/>
                    <a:pt x="4248" y="4073"/>
                    <a:pt x="4141" y="4004"/>
                  </a:cubicBezTo>
                  <a:cubicBezTo>
                    <a:pt x="4037" y="3934"/>
                    <a:pt x="3941" y="3852"/>
                    <a:pt x="3857" y="3759"/>
                  </a:cubicBezTo>
                  <a:cubicBezTo>
                    <a:pt x="3772" y="3662"/>
                    <a:pt x="3698" y="3555"/>
                    <a:pt x="3639" y="3438"/>
                  </a:cubicBezTo>
                  <a:cubicBezTo>
                    <a:pt x="3583" y="3326"/>
                    <a:pt x="3542" y="3206"/>
                    <a:pt x="3516" y="3082"/>
                  </a:cubicBezTo>
                  <a:cubicBezTo>
                    <a:pt x="3490" y="2952"/>
                    <a:pt x="3481" y="2819"/>
                    <a:pt x="3489" y="2688"/>
                  </a:cubicBezTo>
                  <a:cubicBezTo>
                    <a:pt x="3495" y="2596"/>
                    <a:pt x="3510" y="2503"/>
                    <a:pt x="3534" y="2412"/>
                  </a:cubicBezTo>
                  <a:cubicBezTo>
                    <a:pt x="3540" y="2386"/>
                    <a:pt x="3548" y="2360"/>
                    <a:pt x="3558" y="2333"/>
                  </a:cubicBezTo>
                  <a:cubicBezTo>
                    <a:pt x="3598" y="2217"/>
                    <a:pt x="3652" y="2103"/>
                    <a:pt x="3721" y="1999"/>
                  </a:cubicBezTo>
                  <a:cubicBezTo>
                    <a:pt x="3789" y="1895"/>
                    <a:pt x="3871" y="1799"/>
                    <a:pt x="3964" y="1715"/>
                  </a:cubicBezTo>
                  <a:lnTo>
                    <a:pt x="3964" y="1715"/>
                  </a:lnTo>
                  <a:cubicBezTo>
                    <a:pt x="3964" y="1715"/>
                    <a:pt x="3964" y="1715"/>
                    <a:pt x="3964" y="1715"/>
                  </a:cubicBezTo>
                  <a:lnTo>
                    <a:pt x="3964" y="1715"/>
                  </a:lnTo>
                  <a:cubicBezTo>
                    <a:pt x="3964" y="1715"/>
                    <a:pt x="3965" y="1715"/>
                    <a:pt x="3965" y="1715"/>
                  </a:cubicBezTo>
                  <a:lnTo>
                    <a:pt x="3964" y="1715"/>
                  </a:lnTo>
                  <a:cubicBezTo>
                    <a:pt x="3965" y="1715"/>
                    <a:pt x="3965" y="1713"/>
                    <a:pt x="3967" y="1713"/>
                  </a:cubicBezTo>
                  <a:lnTo>
                    <a:pt x="3965" y="1715"/>
                  </a:lnTo>
                  <a:lnTo>
                    <a:pt x="3972" y="1710"/>
                  </a:lnTo>
                  <a:cubicBezTo>
                    <a:pt x="3971" y="1710"/>
                    <a:pt x="3971" y="1710"/>
                    <a:pt x="3970" y="1710"/>
                  </a:cubicBezTo>
                  <a:lnTo>
                    <a:pt x="3970" y="1710"/>
                  </a:lnTo>
                  <a:cubicBezTo>
                    <a:pt x="4067" y="1627"/>
                    <a:pt x="4173" y="1554"/>
                    <a:pt x="4285" y="1496"/>
                  </a:cubicBezTo>
                  <a:cubicBezTo>
                    <a:pt x="4402" y="1438"/>
                    <a:pt x="4523" y="1396"/>
                    <a:pt x="4648" y="1369"/>
                  </a:cubicBezTo>
                  <a:cubicBezTo>
                    <a:pt x="4746" y="1351"/>
                    <a:pt x="4846" y="1341"/>
                    <a:pt x="4946" y="1341"/>
                  </a:cubicBezTo>
                  <a:close/>
                  <a:moveTo>
                    <a:pt x="4932" y="1242"/>
                  </a:moveTo>
                  <a:cubicBezTo>
                    <a:pt x="4864" y="1242"/>
                    <a:pt x="4796" y="1247"/>
                    <a:pt x="4728" y="1256"/>
                  </a:cubicBezTo>
                  <a:cubicBezTo>
                    <a:pt x="4627" y="1269"/>
                    <a:pt x="4527" y="1292"/>
                    <a:pt x="4431" y="1326"/>
                  </a:cubicBezTo>
                  <a:cubicBezTo>
                    <a:pt x="4419" y="1329"/>
                    <a:pt x="4410" y="1332"/>
                    <a:pt x="4399" y="1337"/>
                  </a:cubicBezTo>
                  <a:cubicBezTo>
                    <a:pt x="4293" y="1376"/>
                    <a:pt x="4191" y="1428"/>
                    <a:pt x="4096" y="1489"/>
                  </a:cubicBezTo>
                  <a:cubicBezTo>
                    <a:pt x="4004" y="1548"/>
                    <a:pt x="3917" y="1619"/>
                    <a:pt x="3839" y="1697"/>
                  </a:cubicBezTo>
                  <a:cubicBezTo>
                    <a:pt x="3762" y="1775"/>
                    <a:pt x="3694" y="1862"/>
                    <a:pt x="3634" y="1953"/>
                  </a:cubicBezTo>
                  <a:cubicBezTo>
                    <a:pt x="3575" y="2046"/>
                    <a:pt x="3527" y="2143"/>
                    <a:pt x="3489" y="2245"/>
                  </a:cubicBezTo>
                  <a:cubicBezTo>
                    <a:pt x="3473" y="2292"/>
                    <a:pt x="3457" y="2338"/>
                    <a:pt x="3444" y="2386"/>
                  </a:cubicBezTo>
                  <a:cubicBezTo>
                    <a:pt x="3444" y="2388"/>
                    <a:pt x="3444" y="2389"/>
                    <a:pt x="3444" y="2391"/>
                  </a:cubicBezTo>
                  <a:cubicBezTo>
                    <a:pt x="3430" y="2442"/>
                    <a:pt x="3417" y="2495"/>
                    <a:pt x="3407" y="2549"/>
                  </a:cubicBezTo>
                  <a:cubicBezTo>
                    <a:pt x="3398" y="2604"/>
                    <a:pt x="3393" y="2659"/>
                    <a:pt x="3390" y="2715"/>
                  </a:cubicBezTo>
                  <a:cubicBezTo>
                    <a:pt x="3382" y="2826"/>
                    <a:pt x="3388" y="2934"/>
                    <a:pt x="3406" y="3043"/>
                  </a:cubicBezTo>
                  <a:cubicBezTo>
                    <a:pt x="3423" y="3155"/>
                    <a:pt x="3454" y="3264"/>
                    <a:pt x="3495" y="3369"/>
                  </a:cubicBezTo>
                  <a:cubicBezTo>
                    <a:pt x="3537" y="3473"/>
                    <a:pt x="3591" y="3574"/>
                    <a:pt x="3654" y="3668"/>
                  </a:cubicBezTo>
                  <a:cubicBezTo>
                    <a:pt x="3716" y="3759"/>
                    <a:pt x="3788" y="3843"/>
                    <a:pt x="3866" y="3919"/>
                  </a:cubicBezTo>
                  <a:cubicBezTo>
                    <a:pt x="3945" y="3996"/>
                    <a:pt x="4032" y="4062"/>
                    <a:pt x="4125" y="4119"/>
                  </a:cubicBezTo>
                  <a:cubicBezTo>
                    <a:pt x="4216" y="4175"/>
                    <a:pt x="4314" y="4220"/>
                    <a:pt x="4413" y="4255"/>
                  </a:cubicBezTo>
                  <a:cubicBezTo>
                    <a:pt x="4517" y="4292"/>
                    <a:pt x="4622" y="4317"/>
                    <a:pt x="4731" y="4332"/>
                  </a:cubicBezTo>
                  <a:cubicBezTo>
                    <a:pt x="4799" y="4341"/>
                    <a:pt x="4866" y="4345"/>
                    <a:pt x="4934" y="4345"/>
                  </a:cubicBezTo>
                  <a:cubicBezTo>
                    <a:pt x="5089" y="4345"/>
                    <a:pt x="5244" y="4322"/>
                    <a:pt x="5393" y="4277"/>
                  </a:cubicBezTo>
                  <a:cubicBezTo>
                    <a:pt x="5502" y="4245"/>
                    <a:pt x="5606" y="4199"/>
                    <a:pt x="5705" y="4143"/>
                  </a:cubicBezTo>
                  <a:cubicBezTo>
                    <a:pt x="5801" y="4090"/>
                    <a:pt x="5889" y="4026"/>
                    <a:pt x="5970" y="3953"/>
                  </a:cubicBezTo>
                  <a:cubicBezTo>
                    <a:pt x="6053" y="3881"/>
                    <a:pt x="6127" y="3799"/>
                    <a:pt x="6192" y="3710"/>
                  </a:cubicBezTo>
                  <a:cubicBezTo>
                    <a:pt x="6256" y="3622"/>
                    <a:pt x="6312" y="3528"/>
                    <a:pt x="6357" y="3427"/>
                  </a:cubicBezTo>
                  <a:cubicBezTo>
                    <a:pt x="6400" y="3328"/>
                    <a:pt x="6434" y="3222"/>
                    <a:pt x="6456" y="3115"/>
                  </a:cubicBezTo>
                  <a:cubicBezTo>
                    <a:pt x="6479" y="3010"/>
                    <a:pt x="6490" y="2901"/>
                    <a:pt x="6490" y="2792"/>
                  </a:cubicBezTo>
                  <a:cubicBezTo>
                    <a:pt x="6490" y="2680"/>
                    <a:pt x="6475" y="2568"/>
                    <a:pt x="6451" y="2458"/>
                  </a:cubicBezTo>
                  <a:cubicBezTo>
                    <a:pt x="6427" y="2351"/>
                    <a:pt x="6392" y="2245"/>
                    <a:pt x="6346" y="2146"/>
                  </a:cubicBezTo>
                  <a:lnTo>
                    <a:pt x="6346" y="2145"/>
                  </a:lnTo>
                  <a:cubicBezTo>
                    <a:pt x="6253" y="1943"/>
                    <a:pt x="6116" y="1761"/>
                    <a:pt x="5948" y="1615"/>
                  </a:cubicBezTo>
                  <a:cubicBezTo>
                    <a:pt x="5863" y="1544"/>
                    <a:pt x="5770" y="1481"/>
                    <a:pt x="5674" y="1428"/>
                  </a:cubicBezTo>
                  <a:cubicBezTo>
                    <a:pt x="5579" y="1376"/>
                    <a:pt x="5476" y="1336"/>
                    <a:pt x="5372" y="1305"/>
                  </a:cubicBezTo>
                  <a:cubicBezTo>
                    <a:pt x="5270" y="1275"/>
                    <a:pt x="5166" y="1256"/>
                    <a:pt x="5061" y="1248"/>
                  </a:cubicBezTo>
                  <a:cubicBezTo>
                    <a:pt x="5018" y="1244"/>
                    <a:pt x="4975" y="1242"/>
                    <a:pt x="4932" y="1242"/>
                  </a:cubicBezTo>
                  <a:close/>
                  <a:moveTo>
                    <a:pt x="1769" y="3605"/>
                  </a:moveTo>
                  <a:cubicBezTo>
                    <a:pt x="1759" y="3605"/>
                    <a:pt x="1749" y="3605"/>
                    <a:pt x="1738" y="3606"/>
                  </a:cubicBezTo>
                  <a:cubicBezTo>
                    <a:pt x="1687" y="3609"/>
                    <a:pt x="1637" y="3620"/>
                    <a:pt x="1588" y="3636"/>
                  </a:cubicBezTo>
                  <a:cubicBezTo>
                    <a:pt x="1543" y="3652"/>
                    <a:pt x="1500" y="3673"/>
                    <a:pt x="1458" y="3699"/>
                  </a:cubicBezTo>
                  <a:cubicBezTo>
                    <a:pt x="1380" y="3750"/>
                    <a:pt x="1313" y="3822"/>
                    <a:pt x="1265" y="3907"/>
                  </a:cubicBezTo>
                  <a:cubicBezTo>
                    <a:pt x="1244" y="3946"/>
                    <a:pt x="1227" y="3990"/>
                    <a:pt x="1214" y="4039"/>
                  </a:cubicBezTo>
                  <a:cubicBezTo>
                    <a:pt x="1203" y="4081"/>
                    <a:pt x="1196" y="4126"/>
                    <a:pt x="1195" y="4177"/>
                  </a:cubicBezTo>
                  <a:cubicBezTo>
                    <a:pt x="1193" y="4223"/>
                    <a:pt x="1198" y="4273"/>
                    <a:pt x="1209" y="4325"/>
                  </a:cubicBezTo>
                  <a:cubicBezTo>
                    <a:pt x="1220" y="4369"/>
                    <a:pt x="1236" y="4413"/>
                    <a:pt x="1260" y="4458"/>
                  </a:cubicBezTo>
                  <a:cubicBezTo>
                    <a:pt x="1281" y="4498"/>
                    <a:pt x="1308" y="4536"/>
                    <a:pt x="1345" y="4576"/>
                  </a:cubicBezTo>
                  <a:cubicBezTo>
                    <a:pt x="1375" y="4610"/>
                    <a:pt x="1412" y="4640"/>
                    <a:pt x="1452" y="4668"/>
                  </a:cubicBezTo>
                  <a:cubicBezTo>
                    <a:pt x="1532" y="4720"/>
                    <a:pt x="1625" y="4752"/>
                    <a:pt x="1719" y="4762"/>
                  </a:cubicBezTo>
                  <a:cubicBezTo>
                    <a:pt x="1736" y="4764"/>
                    <a:pt x="1754" y="4764"/>
                    <a:pt x="1772" y="4764"/>
                  </a:cubicBezTo>
                  <a:cubicBezTo>
                    <a:pt x="1836" y="4764"/>
                    <a:pt x="1900" y="4753"/>
                    <a:pt x="1960" y="4733"/>
                  </a:cubicBezTo>
                  <a:cubicBezTo>
                    <a:pt x="1976" y="4728"/>
                    <a:pt x="1991" y="4722"/>
                    <a:pt x="2005" y="4716"/>
                  </a:cubicBezTo>
                  <a:cubicBezTo>
                    <a:pt x="2093" y="4676"/>
                    <a:pt x="2171" y="4615"/>
                    <a:pt x="2231" y="4536"/>
                  </a:cubicBezTo>
                  <a:cubicBezTo>
                    <a:pt x="2287" y="4463"/>
                    <a:pt x="2325" y="4373"/>
                    <a:pt x="2341" y="4277"/>
                  </a:cubicBezTo>
                  <a:cubicBezTo>
                    <a:pt x="2344" y="4255"/>
                    <a:pt x="2347" y="4231"/>
                    <a:pt x="2347" y="4207"/>
                  </a:cubicBezTo>
                  <a:cubicBezTo>
                    <a:pt x="2349" y="4191"/>
                    <a:pt x="2349" y="4174"/>
                    <a:pt x="2349" y="4156"/>
                  </a:cubicBezTo>
                  <a:cubicBezTo>
                    <a:pt x="2349" y="4137"/>
                    <a:pt x="2347" y="4114"/>
                    <a:pt x="2343" y="4087"/>
                  </a:cubicBezTo>
                  <a:cubicBezTo>
                    <a:pt x="2343" y="4082"/>
                    <a:pt x="2341" y="4078"/>
                    <a:pt x="2336" y="4074"/>
                  </a:cubicBezTo>
                  <a:cubicBezTo>
                    <a:pt x="2331" y="4044"/>
                    <a:pt x="2323" y="4015"/>
                    <a:pt x="2312" y="3986"/>
                  </a:cubicBezTo>
                  <a:cubicBezTo>
                    <a:pt x="2296" y="3942"/>
                    <a:pt x="2274" y="3899"/>
                    <a:pt x="2245" y="3857"/>
                  </a:cubicBezTo>
                  <a:cubicBezTo>
                    <a:pt x="2245" y="3852"/>
                    <a:pt x="2243" y="3847"/>
                    <a:pt x="2240" y="3844"/>
                  </a:cubicBezTo>
                  <a:cubicBezTo>
                    <a:pt x="2210" y="3803"/>
                    <a:pt x="2178" y="3767"/>
                    <a:pt x="2143" y="3737"/>
                  </a:cubicBezTo>
                  <a:cubicBezTo>
                    <a:pt x="2106" y="3707"/>
                    <a:pt x="2066" y="3681"/>
                    <a:pt x="2020" y="3660"/>
                  </a:cubicBezTo>
                  <a:cubicBezTo>
                    <a:pt x="1942" y="3623"/>
                    <a:pt x="1856" y="3605"/>
                    <a:pt x="1769" y="3605"/>
                  </a:cubicBezTo>
                  <a:close/>
                  <a:moveTo>
                    <a:pt x="1737" y="2756"/>
                  </a:moveTo>
                  <a:cubicBezTo>
                    <a:pt x="1771" y="2756"/>
                    <a:pt x="1805" y="2758"/>
                    <a:pt x="1839" y="2760"/>
                  </a:cubicBezTo>
                  <a:cubicBezTo>
                    <a:pt x="1964" y="2770"/>
                    <a:pt x="2088" y="2795"/>
                    <a:pt x="2208" y="2834"/>
                  </a:cubicBezTo>
                  <a:cubicBezTo>
                    <a:pt x="2322" y="2874"/>
                    <a:pt x="2432" y="2928"/>
                    <a:pt x="2534" y="2994"/>
                  </a:cubicBezTo>
                  <a:cubicBezTo>
                    <a:pt x="2635" y="3061"/>
                    <a:pt x="2726" y="3139"/>
                    <a:pt x="2809" y="3230"/>
                  </a:cubicBezTo>
                  <a:cubicBezTo>
                    <a:pt x="2894" y="3326"/>
                    <a:pt x="2968" y="3433"/>
                    <a:pt x="3025" y="3548"/>
                  </a:cubicBezTo>
                  <a:cubicBezTo>
                    <a:pt x="3081" y="3662"/>
                    <a:pt x="3123" y="3782"/>
                    <a:pt x="3148" y="3907"/>
                  </a:cubicBezTo>
                  <a:cubicBezTo>
                    <a:pt x="3172" y="4031"/>
                    <a:pt x="3180" y="4159"/>
                    <a:pt x="3172" y="4287"/>
                  </a:cubicBezTo>
                  <a:cubicBezTo>
                    <a:pt x="3163" y="4415"/>
                    <a:pt x="3139" y="4543"/>
                    <a:pt x="3097" y="4664"/>
                  </a:cubicBezTo>
                  <a:cubicBezTo>
                    <a:pt x="3057" y="4781"/>
                    <a:pt x="3003" y="4891"/>
                    <a:pt x="2936" y="4995"/>
                  </a:cubicBezTo>
                  <a:cubicBezTo>
                    <a:pt x="2867" y="5096"/>
                    <a:pt x="2789" y="5187"/>
                    <a:pt x="2699" y="5269"/>
                  </a:cubicBezTo>
                  <a:cubicBezTo>
                    <a:pt x="2603" y="5353"/>
                    <a:pt x="2496" y="5427"/>
                    <a:pt x="2381" y="5485"/>
                  </a:cubicBezTo>
                  <a:cubicBezTo>
                    <a:pt x="2269" y="5539"/>
                    <a:pt x="2152" y="5580"/>
                    <a:pt x="2031" y="5606"/>
                  </a:cubicBezTo>
                  <a:cubicBezTo>
                    <a:pt x="1937" y="5624"/>
                    <a:pt x="1843" y="5633"/>
                    <a:pt x="1748" y="5633"/>
                  </a:cubicBezTo>
                  <a:cubicBezTo>
                    <a:pt x="1717" y="5633"/>
                    <a:pt x="1685" y="5632"/>
                    <a:pt x="1653" y="5630"/>
                  </a:cubicBezTo>
                  <a:cubicBezTo>
                    <a:pt x="1527" y="5620"/>
                    <a:pt x="1404" y="5596"/>
                    <a:pt x="1284" y="5556"/>
                  </a:cubicBezTo>
                  <a:cubicBezTo>
                    <a:pt x="1169" y="5517"/>
                    <a:pt x="1060" y="5464"/>
                    <a:pt x="958" y="5398"/>
                  </a:cubicBezTo>
                  <a:cubicBezTo>
                    <a:pt x="851" y="5326"/>
                    <a:pt x="753" y="5242"/>
                    <a:pt x="667" y="5147"/>
                  </a:cubicBezTo>
                  <a:cubicBezTo>
                    <a:pt x="584" y="5051"/>
                    <a:pt x="512" y="4947"/>
                    <a:pt x="454" y="4834"/>
                  </a:cubicBezTo>
                  <a:cubicBezTo>
                    <a:pt x="400" y="4725"/>
                    <a:pt x="360" y="4610"/>
                    <a:pt x="336" y="4492"/>
                  </a:cubicBezTo>
                  <a:cubicBezTo>
                    <a:pt x="310" y="4364"/>
                    <a:pt x="304" y="4234"/>
                    <a:pt x="312" y="4106"/>
                  </a:cubicBezTo>
                  <a:cubicBezTo>
                    <a:pt x="322" y="3975"/>
                    <a:pt x="349" y="3847"/>
                    <a:pt x="390" y="3723"/>
                  </a:cubicBezTo>
                  <a:cubicBezTo>
                    <a:pt x="432" y="3606"/>
                    <a:pt x="486" y="3496"/>
                    <a:pt x="553" y="3393"/>
                  </a:cubicBezTo>
                  <a:cubicBezTo>
                    <a:pt x="619" y="3296"/>
                    <a:pt x="696" y="3206"/>
                    <a:pt x="784" y="3128"/>
                  </a:cubicBezTo>
                  <a:cubicBezTo>
                    <a:pt x="880" y="3043"/>
                    <a:pt x="985" y="2971"/>
                    <a:pt x="1099" y="2912"/>
                  </a:cubicBezTo>
                  <a:cubicBezTo>
                    <a:pt x="1219" y="2853"/>
                    <a:pt x="1345" y="2810"/>
                    <a:pt x="1474" y="2783"/>
                  </a:cubicBezTo>
                  <a:cubicBezTo>
                    <a:pt x="1534" y="2771"/>
                    <a:pt x="1593" y="2763"/>
                    <a:pt x="1653" y="2759"/>
                  </a:cubicBezTo>
                  <a:cubicBezTo>
                    <a:pt x="1681" y="2757"/>
                    <a:pt x="1709" y="2756"/>
                    <a:pt x="1737" y="2756"/>
                  </a:cubicBezTo>
                  <a:close/>
                  <a:moveTo>
                    <a:pt x="1743" y="2639"/>
                  </a:moveTo>
                  <a:cubicBezTo>
                    <a:pt x="1718" y="2639"/>
                    <a:pt x="1694" y="2639"/>
                    <a:pt x="1669" y="2640"/>
                  </a:cubicBezTo>
                  <a:cubicBezTo>
                    <a:pt x="1516" y="2647"/>
                    <a:pt x="1364" y="2674"/>
                    <a:pt x="1219" y="2723"/>
                  </a:cubicBezTo>
                  <a:cubicBezTo>
                    <a:pt x="1211" y="2727"/>
                    <a:pt x="1203" y="2730"/>
                    <a:pt x="1195" y="2733"/>
                  </a:cubicBezTo>
                  <a:cubicBezTo>
                    <a:pt x="1111" y="2763"/>
                    <a:pt x="1032" y="2802"/>
                    <a:pt x="955" y="2847"/>
                  </a:cubicBezTo>
                  <a:cubicBezTo>
                    <a:pt x="884" y="2886"/>
                    <a:pt x="817" y="2931"/>
                    <a:pt x="755" y="2982"/>
                  </a:cubicBezTo>
                  <a:cubicBezTo>
                    <a:pt x="688" y="3037"/>
                    <a:pt x="627" y="3096"/>
                    <a:pt x="569" y="3160"/>
                  </a:cubicBezTo>
                  <a:cubicBezTo>
                    <a:pt x="510" y="3224"/>
                    <a:pt x="461" y="3293"/>
                    <a:pt x="413" y="3366"/>
                  </a:cubicBezTo>
                  <a:cubicBezTo>
                    <a:pt x="322" y="3505"/>
                    <a:pt x="258" y="3662"/>
                    <a:pt x="216" y="3823"/>
                  </a:cubicBezTo>
                  <a:cubicBezTo>
                    <a:pt x="195" y="3902"/>
                    <a:pt x="184" y="3982"/>
                    <a:pt x="178" y="4063"/>
                  </a:cubicBezTo>
                  <a:cubicBezTo>
                    <a:pt x="170" y="4148"/>
                    <a:pt x="170" y="4234"/>
                    <a:pt x="176" y="4319"/>
                  </a:cubicBezTo>
                  <a:cubicBezTo>
                    <a:pt x="184" y="4404"/>
                    <a:pt x="199" y="4488"/>
                    <a:pt x="218" y="4570"/>
                  </a:cubicBezTo>
                  <a:cubicBezTo>
                    <a:pt x="237" y="4652"/>
                    <a:pt x="263" y="4732"/>
                    <a:pt x="294" y="4808"/>
                  </a:cubicBezTo>
                  <a:cubicBezTo>
                    <a:pt x="360" y="4963"/>
                    <a:pt x="450" y="5109"/>
                    <a:pt x="560" y="5235"/>
                  </a:cubicBezTo>
                  <a:cubicBezTo>
                    <a:pt x="616" y="5299"/>
                    <a:pt x="675" y="5360"/>
                    <a:pt x="741" y="5414"/>
                  </a:cubicBezTo>
                  <a:cubicBezTo>
                    <a:pt x="806" y="5469"/>
                    <a:pt x="878" y="5517"/>
                    <a:pt x="952" y="5560"/>
                  </a:cubicBezTo>
                  <a:cubicBezTo>
                    <a:pt x="1092" y="5643"/>
                    <a:pt x="1249" y="5700"/>
                    <a:pt x="1410" y="5736"/>
                  </a:cubicBezTo>
                  <a:cubicBezTo>
                    <a:pt x="1494" y="5753"/>
                    <a:pt x="1577" y="5763"/>
                    <a:pt x="1663" y="5768"/>
                  </a:cubicBezTo>
                  <a:cubicBezTo>
                    <a:pt x="1689" y="5769"/>
                    <a:pt x="1715" y="5770"/>
                    <a:pt x="1740" y="5770"/>
                  </a:cubicBezTo>
                  <a:cubicBezTo>
                    <a:pt x="1798" y="5770"/>
                    <a:pt x="1855" y="5766"/>
                    <a:pt x="1912" y="5760"/>
                  </a:cubicBezTo>
                  <a:cubicBezTo>
                    <a:pt x="2087" y="5740"/>
                    <a:pt x="2256" y="5692"/>
                    <a:pt x="2413" y="5617"/>
                  </a:cubicBezTo>
                  <a:cubicBezTo>
                    <a:pt x="2491" y="5579"/>
                    <a:pt x="2565" y="5537"/>
                    <a:pt x="2635" y="5488"/>
                  </a:cubicBezTo>
                  <a:cubicBezTo>
                    <a:pt x="2704" y="5440"/>
                    <a:pt x="2768" y="5387"/>
                    <a:pt x="2829" y="5329"/>
                  </a:cubicBezTo>
                  <a:cubicBezTo>
                    <a:pt x="3068" y="5104"/>
                    <a:pt x="3230" y="4797"/>
                    <a:pt x="3287" y="4472"/>
                  </a:cubicBezTo>
                  <a:cubicBezTo>
                    <a:pt x="3316" y="4311"/>
                    <a:pt x="3318" y="4143"/>
                    <a:pt x="3294" y="3980"/>
                  </a:cubicBezTo>
                  <a:cubicBezTo>
                    <a:pt x="3281" y="3895"/>
                    <a:pt x="3260" y="3809"/>
                    <a:pt x="3235" y="3727"/>
                  </a:cubicBezTo>
                  <a:cubicBezTo>
                    <a:pt x="3209" y="3648"/>
                    <a:pt x="3176" y="3571"/>
                    <a:pt x="3139" y="3496"/>
                  </a:cubicBezTo>
                  <a:cubicBezTo>
                    <a:pt x="2990" y="3200"/>
                    <a:pt x="2742" y="2958"/>
                    <a:pt x="2450" y="2808"/>
                  </a:cubicBezTo>
                  <a:cubicBezTo>
                    <a:pt x="2232" y="2696"/>
                    <a:pt x="1987" y="2639"/>
                    <a:pt x="1743" y="26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9" name="Google Shape;8129;p20"/>
          <p:cNvGrpSpPr/>
          <p:nvPr/>
        </p:nvGrpSpPr>
        <p:grpSpPr>
          <a:xfrm>
            <a:off x="6887858" y="-498649"/>
            <a:ext cx="1288791" cy="1352048"/>
            <a:chOff x="3122994" y="-2042601"/>
            <a:chExt cx="971499" cy="1019183"/>
          </a:xfrm>
        </p:grpSpPr>
        <p:sp>
          <p:nvSpPr>
            <p:cNvPr id="8130" name="Google Shape;8130;p20"/>
            <p:cNvSpPr/>
            <p:nvPr/>
          </p:nvSpPr>
          <p:spPr>
            <a:xfrm>
              <a:off x="3130790" y="-1903401"/>
              <a:ext cx="954288" cy="870563"/>
            </a:xfrm>
            <a:custGeom>
              <a:avLst/>
              <a:gdLst/>
              <a:ahLst/>
              <a:cxnLst/>
              <a:rect l="l" t="t" r="r" b="b"/>
              <a:pathLst>
                <a:path w="9426" h="8599" extrusionOk="0">
                  <a:moveTo>
                    <a:pt x="3376" y="0"/>
                  </a:moveTo>
                  <a:cubicBezTo>
                    <a:pt x="3208" y="0"/>
                    <a:pt x="3029" y="21"/>
                    <a:pt x="2848" y="63"/>
                  </a:cubicBezTo>
                  <a:cubicBezTo>
                    <a:pt x="2698" y="98"/>
                    <a:pt x="2538" y="149"/>
                    <a:pt x="2359" y="221"/>
                  </a:cubicBezTo>
                  <a:cubicBezTo>
                    <a:pt x="2205" y="283"/>
                    <a:pt x="2052" y="357"/>
                    <a:pt x="1902" y="443"/>
                  </a:cubicBezTo>
                  <a:cubicBezTo>
                    <a:pt x="1822" y="490"/>
                    <a:pt x="1740" y="539"/>
                    <a:pt x="1659" y="595"/>
                  </a:cubicBezTo>
                  <a:lnTo>
                    <a:pt x="1655" y="594"/>
                  </a:lnTo>
                  <a:cubicBezTo>
                    <a:pt x="1649" y="590"/>
                    <a:pt x="1644" y="590"/>
                    <a:pt x="1638" y="590"/>
                  </a:cubicBezTo>
                  <a:cubicBezTo>
                    <a:pt x="1631" y="590"/>
                    <a:pt x="1625" y="592"/>
                    <a:pt x="1615" y="595"/>
                  </a:cubicBezTo>
                  <a:cubicBezTo>
                    <a:pt x="1603" y="600"/>
                    <a:pt x="1588" y="605"/>
                    <a:pt x="1574" y="610"/>
                  </a:cubicBezTo>
                  <a:cubicBezTo>
                    <a:pt x="1566" y="606"/>
                    <a:pt x="1556" y="603"/>
                    <a:pt x="1547" y="603"/>
                  </a:cubicBezTo>
                  <a:cubicBezTo>
                    <a:pt x="1537" y="603"/>
                    <a:pt x="1527" y="606"/>
                    <a:pt x="1518" y="610"/>
                  </a:cubicBezTo>
                  <a:cubicBezTo>
                    <a:pt x="1457" y="637"/>
                    <a:pt x="1398" y="666"/>
                    <a:pt x="1332" y="696"/>
                  </a:cubicBezTo>
                  <a:cubicBezTo>
                    <a:pt x="1294" y="709"/>
                    <a:pt x="1257" y="722"/>
                    <a:pt x="1220" y="733"/>
                  </a:cubicBezTo>
                  <a:cubicBezTo>
                    <a:pt x="1078" y="778"/>
                    <a:pt x="928" y="814"/>
                    <a:pt x="758" y="848"/>
                  </a:cubicBezTo>
                  <a:lnTo>
                    <a:pt x="712" y="857"/>
                  </a:lnTo>
                  <a:cubicBezTo>
                    <a:pt x="615" y="878"/>
                    <a:pt x="519" y="897"/>
                    <a:pt x="421" y="917"/>
                  </a:cubicBezTo>
                  <a:lnTo>
                    <a:pt x="394" y="917"/>
                  </a:lnTo>
                  <a:cubicBezTo>
                    <a:pt x="304" y="917"/>
                    <a:pt x="226" y="920"/>
                    <a:pt x="156" y="926"/>
                  </a:cubicBezTo>
                  <a:cubicBezTo>
                    <a:pt x="136" y="928"/>
                    <a:pt x="120" y="942"/>
                    <a:pt x="112" y="965"/>
                  </a:cubicBezTo>
                  <a:cubicBezTo>
                    <a:pt x="111" y="960"/>
                    <a:pt x="108" y="957"/>
                    <a:pt x="104" y="955"/>
                  </a:cubicBezTo>
                  <a:cubicBezTo>
                    <a:pt x="96" y="949"/>
                    <a:pt x="87" y="947"/>
                    <a:pt x="79" y="947"/>
                  </a:cubicBezTo>
                  <a:cubicBezTo>
                    <a:pt x="65" y="947"/>
                    <a:pt x="50" y="953"/>
                    <a:pt x="42" y="965"/>
                  </a:cubicBezTo>
                  <a:cubicBezTo>
                    <a:pt x="1" y="1024"/>
                    <a:pt x="1" y="1100"/>
                    <a:pt x="5" y="1168"/>
                  </a:cubicBezTo>
                  <a:cubicBezTo>
                    <a:pt x="13" y="1254"/>
                    <a:pt x="34" y="1337"/>
                    <a:pt x="60" y="1428"/>
                  </a:cubicBezTo>
                  <a:cubicBezTo>
                    <a:pt x="73" y="1471"/>
                    <a:pt x="84" y="1515"/>
                    <a:pt x="96" y="1558"/>
                  </a:cubicBezTo>
                  <a:cubicBezTo>
                    <a:pt x="111" y="1602"/>
                    <a:pt x="124" y="1649"/>
                    <a:pt x="136" y="1695"/>
                  </a:cubicBezTo>
                  <a:cubicBezTo>
                    <a:pt x="148" y="1738"/>
                    <a:pt x="157" y="1774"/>
                    <a:pt x="162" y="1807"/>
                  </a:cubicBezTo>
                  <a:cubicBezTo>
                    <a:pt x="170" y="1852"/>
                    <a:pt x="172" y="1900"/>
                    <a:pt x="173" y="1945"/>
                  </a:cubicBezTo>
                  <a:lnTo>
                    <a:pt x="173" y="1961"/>
                  </a:lnTo>
                  <a:lnTo>
                    <a:pt x="173" y="1967"/>
                  </a:lnTo>
                  <a:lnTo>
                    <a:pt x="175" y="1972"/>
                  </a:lnTo>
                  <a:cubicBezTo>
                    <a:pt x="178" y="2113"/>
                    <a:pt x="178" y="2256"/>
                    <a:pt x="176" y="2383"/>
                  </a:cubicBezTo>
                  <a:cubicBezTo>
                    <a:pt x="175" y="2520"/>
                    <a:pt x="178" y="2664"/>
                    <a:pt x="183" y="2813"/>
                  </a:cubicBezTo>
                  <a:lnTo>
                    <a:pt x="183" y="2797"/>
                  </a:lnTo>
                  <a:cubicBezTo>
                    <a:pt x="184" y="2880"/>
                    <a:pt x="188" y="2961"/>
                    <a:pt x="191" y="3045"/>
                  </a:cubicBezTo>
                  <a:cubicBezTo>
                    <a:pt x="202" y="3401"/>
                    <a:pt x="215" y="3769"/>
                    <a:pt x="248" y="4130"/>
                  </a:cubicBezTo>
                  <a:cubicBezTo>
                    <a:pt x="293" y="4610"/>
                    <a:pt x="373" y="5022"/>
                    <a:pt x="493" y="5395"/>
                  </a:cubicBezTo>
                  <a:cubicBezTo>
                    <a:pt x="607" y="5748"/>
                    <a:pt x="770" y="6066"/>
                    <a:pt x="976" y="6340"/>
                  </a:cubicBezTo>
                  <a:cubicBezTo>
                    <a:pt x="1187" y="6618"/>
                    <a:pt x="1462" y="6869"/>
                    <a:pt x="1793" y="7082"/>
                  </a:cubicBezTo>
                  <a:cubicBezTo>
                    <a:pt x="1945" y="7181"/>
                    <a:pt x="2114" y="7272"/>
                    <a:pt x="2295" y="7353"/>
                  </a:cubicBezTo>
                  <a:cubicBezTo>
                    <a:pt x="2463" y="7430"/>
                    <a:pt x="2640" y="7496"/>
                    <a:pt x="2824" y="7550"/>
                  </a:cubicBezTo>
                  <a:cubicBezTo>
                    <a:pt x="3189" y="7659"/>
                    <a:pt x="3566" y="7718"/>
                    <a:pt x="3946" y="7727"/>
                  </a:cubicBezTo>
                  <a:cubicBezTo>
                    <a:pt x="3980" y="7727"/>
                    <a:pt x="4014" y="7729"/>
                    <a:pt x="4049" y="7729"/>
                  </a:cubicBezTo>
                  <a:cubicBezTo>
                    <a:pt x="4156" y="7729"/>
                    <a:pt x="4268" y="7724"/>
                    <a:pt x="4381" y="7715"/>
                  </a:cubicBezTo>
                  <a:cubicBezTo>
                    <a:pt x="4463" y="7710"/>
                    <a:pt x="4548" y="7700"/>
                    <a:pt x="4631" y="7689"/>
                  </a:cubicBezTo>
                  <a:cubicBezTo>
                    <a:pt x="4669" y="7684"/>
                    <a:pt x="4703" y="7680"/>
                    <a:pt x="4735" y="7673"/>
                  </a:cubicBezTo>
                  <a:cubicBezTo>
                    <a:pt x="4787" y="7865"/>
                    <a:pt x="4885" y="8039"/>
                    <a:pt x="5019" y="8175"/>
                  </a:cubicBezTo>
                  <a:cubicBezTo>
                    <a:pt x="5106" y="8265"/>
                    <a:pt x="5203" y="8338"/>
                    <a:pt x="5310" y="8396"/>
                  </a:cubicBezTo>
                  <a:cubicBezTo>
                    <a:pt x="5373" y="8431"/>
                    <a:pt x="5430" y="8457"/>
                    <a:pt x="5484" y="8479"/>
                  </a:cubicBezTo>
                  <a:cubicBezTo>
                    <a:pt x="5537" y="8498"/>
                    <a:pt x="5595" y="8517"/>
                    <a:pt x="5656" y="8533"/>
                  </a:cubicBezTo>
                  <a:cubicBezTo>
                    <a:pt x="5780" y="8565"/>
                    <a:pt x="5907" y="8586"/>
                    <a:pt x="6031" y="8594"/>
                  </a:cubicBezTo>
                  <a:cubicBezTo>
                    <a:pt x="6074" y="8597"/>
                    <a:pt x="6119" y="8599"/>
                    <a:pt x="6166" y="8599"/>
                  </a:cubicBezTo>
                  <a:cubicBezTo>
                    <a:pt x="6247" y="8599"/>
                    <a:pt x="6330" y="8594"/>
                    <a:pt x="6415" y="8584"/>
                  </a:cubicBezTo>
                  <a:cubicBezTo>
                    <a:pt x="6530" y="8572"/>
                    <a:pt x="6652" y="8546"/>
                    <a:pt x="6776" y="8509"/>
                  </a:cubicBezTo>
                  <a:cubicBezTo>
                    <a:pt x="6915" y="8468"/>
                    <a:pt x="7053" y="8413"/>
                    <a:pt x="7184" y="8348"/>
                  </a:cubicBezTo>
                  <a:cubicBezTo>
                    <a:pt x="7318" y="8279"/>
                    <a:pt x="7448" y="8196"/>
                    <a:pt x="7568" y="8102"/>
                  </a:cubicBezTo>
                  <a:cubicBezTo>
                    <a:pt x="7681" y="8014"/>
                    <a:pt x="7792" y="7908"/>
                    <a:pt x="7894" y="7790"/>
                  </a:cubicBezTo>
                  <a:cubicBezTo>
                    <a:pt x="8086" y="7568"/>
                    <a:pt x="8238" y="7296"/>
                    <a:pt x="8335" y="7003"/>
                  </a:cubicBezTo>
                  <a:cubicBezTo>
                    <a:pt x="8370" y="6901"/>
                    <a:pt x="8394" y="6795"/>
                    <a:pt x="8410" y="6687"/>
                  </a:cubicBezTo>
                  <a:cubicBezTo>
                    <a:pt x="8425" y="6591"/>
                    <a:pt x="8431" y="6484"/>
                    <a:pt x="8431" y="6361"/>
                  </a:cubicBezTo>
                  <a:cubicBezTo>
                    <a:pt x="8429" y="6229"/>
                    <a:pt x="8421" y="6098"/>
                    <a:pt x="8412" y="5970"/>
                  </a:cubicBezTo>
                  <a:cubicBezTo>
                    <a:pt x="8407" y="5886"/>
                    <a:pt x="8401" y="5798"/>
                    <a:pt x="8397" y="5711"/>
                  </a:cubicBezTo>
                  <a:cubicBezTo>
                    <a:pt x="8393" y="5574"/>
                    <a:pt x="8396" y="5460"/>
                    <a:pt x="8405" y="5353"/>
                  </a:cubicBezTo>
                  <a:cubicBezTo>
                    <a:pt x="8405" y="5350"/>
                    <a:pt x="8405" y="5348"/>
                    <a:pt x="8405" y="5347"/>
                  </a:cubicBezTo>
                  <a:cubicBezTo>
                    <a:pt x="8437" y="5321"/>
                    <a:pt x="8473" y="5296"/>
                    <a:pt x="8513" y="5272"/>
                  </a:cubicBezTo>
                  <a:lnTo>
                    <a:pt x="8517" y="5269"/>
                  </a:lnTo>
                  <a:cubicBezTo>
                    <a:pt x="8588" y="5225"/>
                    <a:pt x="8663" y="5185"/>
                    <a:pt x="8735" y="5147"/>
                  </a:cubicBezTo>
                  <a:lnTo>
                    <a:pt x="8752" y="5137"/>
                  </a:lnTo>
                  <a:lnTo>
                    <a:pt x="8776" y="5125"/>
                  </a:lnTo>
                  <a:cubicBezTo>
                    <a:pt x="8810" y="5107"/>
                    <a:pt x="8844" y="5089"/>
                    <a:pt x="8875" y="5072"/>
                  </a:cubicBezTo>
                  <a:cubicBezTo>
                    <a:pt x="8919" y="5049"/>
                    <a:pt x="8960" y="5024"/>
                    <a:pt x="9007" y="4995"/>
                  </a:cubicBezTo>
                  <a:cubicBezTo>
                    <a:pt x="9072" y="4955"/>
                    <a:pt x="9130" y="4918"/>
                    <a:pt x="9184" y="4875"/>
                  </a:cubicBezTo>
                  <a:cubicBezTo>
                    <a:pt x="9206" y="4862"/>
                    <a:pt x="9227" y="4850"/>
                    <a:pt x="9250" y="4835"/>
                  </a:cubicBezTo>
                  <a:lnTo>
                    <a:pt x="9266" y="4835"/>
                  </a:lnTo>
                  <a:cubicBezTo>
                    <a:pt x="9272" y="4835"/>
                    <a:pt x="9278" y="4834"/>
                    <a:pt x="9285" y="4830"/>
                  </a:cubicBezTo>
                  <a:cubicBezTo>
                    <a:pt x="9302" y="4821"/>
                    <a:pt x="9317" y="4811"/>
                    <a:pt x="9331" y="4800"/>
                  </a:cubicBezTo>
                  <a:cubicBezTo>
                    <a:pt x="9342" y="4790"/>
                    <a:pt x="9354" y="4778"/>
                    <a:pt x="9368" y="4760"/>
                  </a:cubicBezTo>
                  <a:cubicBezTo>
                    <a:pt x="9389" y="4733"/>
                    <a:pt x="9405" y="4698"/>
                    <a:pt x="9413" y="4659"/>
                  </a:cubicBezTo>
                  <a:cubicBezTo>
                    <a:pt x="9425" y="4595"/>
                    <a:pt x="9413" y="4523"/>
                    <a:pt x="9378" y="4456"/>
                  </a:cubicBezTo>
                  <a:lnTo>
                    <a:pt x="9376" y="4456"/>
                  </a:lnTo>
                  <a:cubicBezTo>
                    <a:pt x="9368" y="4442"/>
                    <a:pt x="9355" y="4432"/>
                    <a:pt x="9341" y="4429"/>
                  </a:cubicBezTo>
                  <a:cubicBezTo>
                    <a:pt x="9331" y="4412"/>
                    <a:pt x="9320" y="4394"/>
                    <a:pt x="9310" y="4376"/>
                  </a:cubicBezTo>
                  <a:cubicBezTo>
                    <a:pt x="9291" y="4346"/>
                    <a:pt x="9272" y="4316"/>
                    <a:pt x="9253" y="4285"/>
                  </a:cubicBezTo>
                  <a:cubicBezTo>
                    <a:pt x="9219" y="4233"/>
                    <a:pt x="9184" y="4183"/>
                    <a:pt x="9152" y="4137"/>
                  </a:cubicBezTo>
                  <a:cubicBezTo>
                    <a:pt x="9090" y="4050"/>
                    <a:pt x="9031" y="3966"/>
                    <a:pt x="8975" y="3878"/>
                  </a:cubicBezTo>
                  <a:cubicBezTo>
                    <a:pt x="8927" y="3801"/>
                    <a:pt x="8887" y="3727"/>
                    <a:pt x="8852" y="3655"/>
                  </a:cubicBezTo>
                  <a:cubicBezTo>
                    <a:pt x="8815" y="3580"/>
                    <a:pt x="8783" y="3497"/>
                    <a:pt x="8756" y="3411"/>
                  </a:cubicBezTo>
                  <a:cubicBezTo>
                    <a:pt x="8732" y="3334"/>
                    <a:pt x="8712" y="3252"/>
                    <a:pt x="8696" y="3168"/>
                  </a:cubicBezTo>
                  <a:cubicBezTo>
                    <a:pt x="8682" y="3088"/>
                    <a:pt x="8671" y="3006"/>
                    <a:pt x="8663" y="2929"/>
                  </a:cubicBezTo>
                  <a:cubicBezTo>
                    <a:pt x="8658" y="2883"/>
                    <a:pt x="8653" y="2837"/>
                    <a:pt x="8647" y="2789"/>
                  </a:cubicBezTo>
                  <a:cubicBezTo>
                    <a:pt x="8639" y="2704"/>
                    <a:pt x="8629" y="2615"/>
                    <a:pt x="8618" y="2528"/>
                  </a:cubicBezTo>
                  <a:cubicBezTo>
                    <a:pt x="8586" y="2271"/>
                    <a:pt x="8537" y="1972"/>
                    <a:pt x="8417" y="1698"/>
                  </a:cubicBezTo>
                  <a:cubicBezTo>
                    <a:pt x="8357" y="1566"/>
                    <a:pt x="8284" y="1449"/>
                    <a:pt x="8198" y="1355"/>
                  </a:cubicBezTo>
                  <a:cubicBezTo>
                    <a:pt x="8102" y="1248"/>
                    <a:pt x="7985" y="1164"/>
                    <a:pt x="7851" y="1107"/>
                  </a:cubicBezTo>
                  <a:cubicBezTo>
                    <a:pt x="7772" y="1072"/>
                    <a:pt x="7683" y="1048"/>
                    <a:pt x="7579" y="1030"/>
                  </a:cubicBezTo>
                  <a:cubicBezTo>
                    <a:pt x="7521" y="1022"/>
                    <a:pt x="7461" y="1017"/>
                    <a:pt x="7392" y="1017"/>
                  </a:cubicBezTo>
                  <a:cubicBezTo>
                    <a:pt x="7353" y="1017"/>
                    <a:pt x="7313" y="1019"/>
                    <a:pt x="7270" y="1022"/>
                  </a:cubicBezTo>
                  <a:cubicBezTo>
                    <a:pt x="7254" y="1022"/>
                    <a:pt x="7238" y="1024"/>
                    <a:pt x="7222" y="1025"/>
                  </a:cubicBezTo>
                  <a:cubicBezTo>
                    <a:pt x="7211" y="1001"/>
                    <a:pt x="7187" y="984"/>
                    <a:pt x="7160" y="984"/>
                  </a:cubicBezTo>
                  <a:cubicBezTo>
                    <a:pt x="7157" y="984"/>
                    <a:pt x="7154" y="985"/>
                    <a:pt x="7149" y="985"/>
                  </a:cubicBezTo>
                  <a:cubicBezTo>
                    <a:pt x="7106" y="993"/>
                    <a:pt x="7062" y="1003"/>
                    <a:pt x="7018" y="1013"/>
                  </a:cubicBezTo>
                  <a:cubicBezTo>
                    <a:pt x="6971" y="1024"/>
                    <a:pt x="6925" y="1033"/>
                    <a:pt x="6879" y="1046"/>
                  </a:cubicBezTo>
                  <a:cubicBezTo>
                    <a:pt x="6784" y="1072"/>
                    <a:pt x="6688" y="1099"/>
                    <a:pt x="6596" y="1131"/>
                  </a:cubicBezTo>
                  <a:cubicBezTo>
                    <a:pt x="6415" y="1193"/>
                    <a:pt x="6244" y="1283"/>
                    <a:pt x="6102" y="1411"/>
                  </a:cubicBezTo>
                  <a:cubicBezTo>
                    <a:pt x="6089" y="1422"/>
                    <a:pt x="6082" y="1439"/>
                    <a:pt x="6086" y="1455"/>
                  </a:cubicBezTo>
                  <a:cubicBezTo>
                    <a:pt x="5959" y="1527"/>
                    <a:pt x="5820" y="1599"/>
                    <a:pt x="5673" y="1647"/>
                  </a:cubicBezTo>
                  <a:cubicBezTo>
                    <a:pt x="5604" y="1668"/>
                    <a:pt x="5544" y="1679"/>
                    <a:pt x="5486" y="1682"/>
                  </a:cubicBezTo>
                  <a:lnTo>
                    <a:pt x="5476" y="1682"/>
                  </a:lnTo>
                  <a:cubicBezTo>
                    <a:pt x="5444" y="1682"/>
                    <a:pt x="5416" y="1679"/>
                    <a:pt x="5387" y="1674"/>
                  </a:cubicBezTo>
                  <a:cubicBezTo>
                    <a:pt x="5360" y="1666"/>
                    <a:pt x="5333" y="1657"/>
                    <a:pt x="5309" y="1642"/>
                  </a:cubicBezTo>
                  <a:cubicBezTo>
                    <a:pt x="5304" y="1641"/>
                    <a:pt x="5297" y="1639"/>
                    <a:pt x="5291" y="1639"/>
                  </a:cubicBezTo>
                  <a:cubicBezTo>
                    <a:pt x="5257" y="1602"/>
                    <a:pt x="5227" y="1563"/>
                    <a:pt x="5198" y="1518"/>
                  </a:cubicBezTo>
                  <a:cubicBezTo>
                    <a:pt x="5138" y="1420"/>
                    <a:pt x="5088" y="1316"/>
                    <a:pt x="5038" y="1216"/>
                  </a:cubicBezTo>
                  <a:cubicBezTo>
                    <a:pt x="5016" y="1168"/>
                    <a:pt x="4992" y="1120"/>
                    <a:pt x="4968" y="1073"/>
                  </a:cubicBezTo>
                  <a:cubicBezTo>
                    <a:pt x="4928" y="995"/>
                    <a:pt x="4882" y="920"/>
                    <a:pt x="4837" y="849"/>
                  </a:cubicBezTo>
                  <a:cubicBezTo>
                    <a:pt x="4784" y="765"/>
                    <a:pt x="4739" y="698"/>
                    <a:pt x="4695" y="638"/>
                  </a:cubicBezTo>
                  <a:cubicBezTo>
                    <a:pt x="4586" y="493"/>
                    <a:pt x="4460" y="370"/>
                    <a:pt x="4321" y="275"/>
                  </a:cubicBezTo>
                  <a:cubicBezTo>
                    <a:pt x="4183" y="181"/>
                    <a:pt x="4025" y="109"/>
                    <a:pt x="3852" y="61"/>
                  </a:cubicBezTo>
                  <a:cubicBezTo>
                    <a:pt x="3703" y="21"/>
                    <a:pt x="3542" y="0"/>
                    <a:pt x="3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20"/>
            <p:cNvSpPr/>
            <p:nvPr/>
          </p:nvSpPr>
          <p:spPr>
            <a:xfrm>
              <a:off x="3571684" y="-2034198"/>
              <a:ext cx="345836" cy="167451"/>
            </a:xfrm>
            <a:custGeom>
              <a:avLst/>
              <a:gdLst/>
              <a:ahLst/>
              <a:cxnLst/>
              <a:rect l="l" t="t" r="r" b="b"/>
              <a:pathLst>
                <a:path w="3416" h="1654" extrusionOk="0">
                  <a:moveTo>
                    <a:pt x="178" y="1"/>
                  </a:moveTo>
                  <a:cubicBezTo>
                    <a:pt x="148" y="2"/>
                    <a:pt x="116" y="15"/>
                    <a:pt x="93" y="37"/>
                  </a:cubicBezTo>
                  <a:cubicBezTo>
                    <a:pt x="66" y="65"/>
                    <a:pt x="53" y="100"/>
                    <a:pt x="47" y="138"/>
                  </a:cubicBezTo>
                  <a:cubicBezTo>
                    <a:pt x="47" y="140"/>
                    <a:pt x="47" y="141"/>
                    <a:pt x="47" y="143"/>
                  </a:cubicBezTo>
                  <a:cubicBezTo>
                    <a:pt x="2" y="216"/>
                    <a:pt x="1" y="314"/>
                    <a:pt x="18" y="389"/>
                  </a:cubicBezTo>
                  <a:cubicBezTo>
                    <a:pt x="45" y="506"/>
                    <a:pt x="124" y="600"/>
                    <a:pt x="188" y="667"/>
                  </a:cubicBezTo>
                  <a:cubicBezTo>
                    <a:pt x="217" y="696"/>
                    <a:pt x="244" y="725"/>
                    <a:pt x="272" y="754"/>
                  </a:cubicBezTo>
                  <a:lnTo>
                    <a:pt x="306" y="787"/>
                  </a:lnTo>
                  <a:cubicBezTo>
                    <a:pt x="343" y="824"/>
                    <a:pt x="383" y="864"/>
                    <a:pt x="416" y="910"/>
                  </a:cubicBezTo>
                  <a:cubicBezTo>
                    <a:pt x="423" y="920"/>
                    <a:pt x="434" y="925"/>
                    <a:pt x="445" y="925"/>
                  </a:cubicBezTo>
                  <a:cubicBezTo>
                    <a:pt x="455" y="925"/>
                    <a:pt x="463" y="922"/>
                    <a:pt x="471" y="915"/>
                  </a:cubicBezTo>
                  <a:cubicBezTo>
                    <a:pt x="474" y="914"/>
                    <a:pt x="476" y="910"/>
                    <a:pt x="479" y="907"/>
                  </a:cubicBezTo>
                  <a:cubicBezTo>
                    <a:pt x="490" y="906"/>
                    <a:pt x="500" y="901"/>
                    <a:pt x="509" y="893"/>
                  </a:cubicBezTo>
                  <a:cubicBezTo>
                    <a:pt x="520" y="883"/>
                    <a:pt x="527" y="870"/>
                    <a:pt x="531" y="851"/>
                  </a:cubicBezTo>
                  <a:cubicBezTo>
                    <a:pt x="541" y="794"/>
                    <a:pt x="546" y="730"/>
                    <a:pt x="543" y="655"/>
                  </a:cubicBezTo>
                  <a:cubicBezTo>
                    <a:pt x="539" y="575"/>
                    <a:pt x="531" y="503"/>
                    <a:pt x="519" y="436"/>
                  </a:cubicBezTo>
                  <a:lnTo>
                    <a:pt x="517" y="436"/>
                  </a:lnTo>
                  <a:cubicBezTo>
                    <a:pt x="503" y="360"/>
                    <a:pt x="482" y="296"/>
                    <a:pt x="455" y="240"/>
                  </a:cubicBezTo>
                  <a:cubicBezTo>
                    <a:pt x="432" y="193"/>
                    <a:pt x="404" y="154"/>
                    <a:pt x="372" y="122"/>
                  </a:cubicBezTo>
                  <a:cubicBezTo>
                    <a:pt x="370" y="111"/>
                    <a:pt x="365" y="100"/>
                    <a:pt x="357" y="90"/>
                  </a:cubicBezTo>
                  <a:cubicBezTo>
                    <a:pt x="340" y="65"/>
                    <a:pt x="316" y="44"/>
                    <a:pt x="288" y="28"/>
                  </a:cubicBezTo>
                  <a:cubicBezTo>
                    <a:pt x="272" y="20"/>
                    <a:pt x="258" y="12"/>
                    <a:pt x="239" y="7"/>
                  </a:cubicBezTo>
                  <a:cubicBezTo>
                    <a:pt x="229" y="5"/>
                    <a:pt x="220" y="2"/>
                    <a:pt x="209" y="1"/>
                  </a:cubicBezTo>
                  <a:close/>
                  <a:moveTo>
                    <a:pt x="1756" y="421"/>
                  </a:moveTo>
                  <a:cubicBezTo>
                    <a:pt x="1734" y="421"/>
                    <a:pt x="1713" y="423"/>
                    <a:pt x="1697" y="424"/>
                  </a:cubicBezTo>
                  <a:cubicBezTo>
                    <a:pt x="1601" y="436"/>
                    <a:pt x="1516" y="474"/>
                    <a:pt x="1456" y="536"/>
                  </a:cubicBezTo>
                  <a:cubicBezTo>
                    <a:pt x="1403" y="591"/>
                    <a:pt x="1366" y="664"/>
                    <a:pt x="1344" y="763"/>
                  </a:cubicBezTo>
                  <a:cubicBezTo>
                    <a:pt x="1323" y="850"/>
                    <a:pt x="1320" y="941"/>
                    <a:pt x="1321" y="1025"/>
                  </a:cubicBezTo>
                  <a:cubicBezTo>
                    <a:pt x="1321" y="1064"/>
                    <a:pt x="1321" y="1104"/>
                    <a:pt x="1323" y="1142"/>
                  </a:cubicBezTo>
                  <a:cubicBezTo>
                    <a:pt x="1324" y="1169"/>
                    <a:pt x="1324" y="1195"/>
                    <a:pt x="1324" y="1221"/>
                  </a:cubicBezTo>
                  <a:cubicBezTo>
                    <a:pt x="1324" y="1222"/>
                    <a:pt x="1324" y="1224"/>
                    <a:pt x="1323" y="1225"/>
                  </a:cubicBezTo>
                  <a:cubicBezTo>
                    <a:pt x="1317" y="1237"/>
                    <a:pt x="1318" y="1254"/>
                    <a:pt x="1326" y="1270"/>
                  </a:cubicBezTo>
                  <a:cubicBezTo>
                    <a:pt x="1326" y="1286"/>
                    <a:pt x="1336" y="1304"/>
                    <a:pt x="1356" y="1305"/>
                  </a:cubicBezTo>
                  <a:lnTo>
                    <a:pt x="1358" y="1305"/>
                  </a:lnTo>
                  <a:cubicBezTo>
                    <a:pt x="1368" y="1305"/>
                    <a:pt x="1376" y="1302"/>
                    <a:pt x="1382" y="1297"/>
                  </a:cubicBezTo>
                  <a:cubicBezTo>
                    <a:pt x="1387" y="1297"/>
                    <a:pt x="1392" y="1296"/>
                    <a:pt x="1396" y="1294"/>
                  </a:cubicBezTo>
                  <a:cubicBezTo>
                    <a:pt x="1424" y="1280"/>
                    <a:pt x="1449" y="1261"/>
                    <a:pt x="1475" y="1241"/>
                  </a:cubicBezTo>
                  <a:cubicBezTo>
                    <a:pt x="1483" y="1233"/>
                    <a:pt x="1491" y="1227"/>
                    <a:pt x="1499" y="1222"/>
                  </a:cubicBezTo>
                  <a:cubicBezTo>
                    <a:pt x="1528" y="1200"/>
                    <a:pt x="1555" y="1181"/>
                    <a:pt x="1584" y="1160"/>
                  </a:cubicBezTo>
                  <a:lnTo>
                    <a:pt x="1606" y="1144"/>
                  </a:lnTo>
                  <a:cubicBezTo>
                    <a:pt x="1646" y="1115"/>
                    <a:pt x="1676" y="1093"/>
                    <a:pt x="1703" y="1070"/>
                  </a:cubicBezTo>
                  <a:cubicBezTo>
                    <a:pt x="1719" y="1059"/>
                    <a:pt x="1739" y="1043"/>
                    <a:pt x="1756" y="1025"/>
                  </a:cubicBezTo>
                  <a:cubicBezTo>
                    <a:pt x="1820" y="960"/>
                    <a:pt x="1874" y="882"/>
                    <a:pt x="1916" y="792"/>
                  </a:cubicBezTo>
                  <a:cubicBezTo>
                    <a:pt x="1937" y="749"/>
                    <a:pt x="1951" y="704"/>
                    <a:pt x="1959" y="658"/>
                  </a:cubicBezTo>
                  <a:cubicBezTo>
                    <a:pt x="1967" y="615"/>
                    <a:pt x="1964" y="570"/>
                    <a:pt x="1950" y="530"/>
                  </a:cubicBezTo>
                  <a:cubicBezTo>
                    <a:pt x="1935" y="491"/>
                    <a:pt x="1903" y="460"/>
                    <a:pt x="1858" y="440"/>
                  </a:cubicBezTo>
                  <a:cubicBezTo>
                    <a:pt x="1836" y="429"/>
                    <a:pt x="1809" y="424"/>
                    <a:pt x="1790" y="423"/>
                  </a:cubicBezTo>
                  <a:cubicBezTo>
                    <a:pt x="1779" y="421"/>
                    <a:pt x="1767" y="421"/>
                    <a:pt x="1756" y="421"/>
                  </a:cubicBezTo>
                  <a:close/>
                  <a:moveTo>
                    <a:pt x="3006" y="1099"/>
                  </a:moveTo>
                  <a:cubicBezTo>
                    <a:pt x="2954" y="1102"/>
                    <a:pt x="2904" y="1120"/>
                    <a:pt x="2856" y="1139"/>
                  </a:cubicBezTo>
                  <a:cubicBezTo>
                    <a:pt x="2808" y="1158"/>
                    <a:pt x="2763" y="1185"/>
                    <a:pt x="2722" y="1214"/>
                  </a:cubicBezTo>
                  <a:cubicBezTo>
                    <a:pt x="2690" y="1238"/>
                    <a:pt x="2661" y="1267"/>
                    <a:pt x="2637" y="1299"/>
                  </a:cubicBezTo>
                  <a:cubicBezTo>
                    <a:pt x="2581" y="1326"/>
                    <a:pt x="2532" y="1355"/>
                    <a:pt x="2484" y="1385"/>
                  </a:cubicBezTo>
                  <a:cubicBezTo>
                    <a:pt x="2471" y="1393"/>
                    <a:pt x="2453" y="1404"/>
                    <a:pt x="2439" y="1419"/>
                  </a:cubicBezTo>
                  <a:cubicBezTo>
                    <a:pt x="2421" y="1433"/>
                    <a:pt x="2418" y="1460"/>
                    <a:pt x="2432" y="1478"/>
                  </a:cubicBezTo>
                  <a:cubicBezTo>
                    <a:pt x="2440" y="1488"/>
                    <a:pt x="2453" y="1494"/>
                    <a:pt x="2466" y="1494"/>
                  </a:cubicBezTo>
                  <a:cubicBezTo>
                    <a:pt x="2477" y="1494"/>
                    <a:pt x="2485" y="1489"/>
                    <a:pt x="2493" y="1484"/>
                  </a:cubicBezTo>
                  <a:lnTo>
                    <a:pt x="2495" y="1481"/>
                  </a:lnTo>
                  <a:cubicBezTo>
                    <a:pt x="2506" y="1494"/>
                    <a:pt x="2522" y="1502"/>
                    <a:pt x="2538" y="1504"/>
                  </a:cubicBezTo>
                  <a:cubicBezTo>
                    <a:pt x="2544" y="1505"/>
                    <a:pt x="2551" y="1505"/>
                    <a:pt x="2556" y="1507"/>
                  </a:cubicBezTo>
                  <a:cubicBezTo>
                    <a:pt x="2575" y="1515"/>
                    <a:pt x="2594" y="1521"/>
                    <a:pt x="2615" y="1526"/>
                  </a:cubicBezTo>
                  <a:cubicBezTo>
                    <a:pt x="2623" y="1528"/>
                    <a:pt x="2632" y="1531"/>
                    <a:pt x="2642" y="1534"/>
                  </a:cubicBezTo>
                  <a:cubicBezTo>
                    <a:pt x="2655" y="1537"/>
                    <a:pt x="2666" y="1542"/>
                    <a:pt x="2679" y="1545"/>
                  </a:cubicBezTo>
                  <a:lnTo>
                    <a:pt x="2685" y="1548"/>
                  </a:lnTo>
                  <a:cubicBezTo>
                    <a:pt x="2720" y="1561"/>
                    <a:pt x="2757" y="1572"/>
                    <a:pt x="2794" y="1585"/>
                  </a:cubicBezTo>
                  <a:cubicBezTo>
                    <a:pt x="2903" y="1619"/>
                    <a:pt x="2990" y="1639"/>
                    <a:pt x="3072" y="1649"/>
                  </a:cubicBezTo>
                  <a:cubicBezTo>
                    <a:pt x="3096" y="1652"/>
                    <a:pt x="3120" y="1654"/>
                    <a:pt x="3142" y="1654"/>
                  </a:cubicBezTo>
                  <a:cubicBezTo>
                    <a:pt x="3165" y="1654"/>
                    <a:pt x="3187" y="1652"/>
                    <a:pt x="3208" y="1649"/>
                  </a:cubicBezTo>
                  <a:cubicBezTo>
                    <a:pt x="3249" y="1644"/>
                    <a:pt x="3289" y="1628"/>
                    <a:pt x="3326" y="1603"/>
                  </a:cubicBezTo>
                  <a:cubicBezTo>
                    <a:pt x="3358" y="1582"/>
                    <a:pt x="3385" y="1545"/>
                    <a:pt x="3398" y="1504"/>
                  </a:cubicBezTo>
                  <a:cubicBezTo>
                    <a:pt x="3416" y="1449"/>
                    <a:pt x="3409" y="1392"/>
                    <a:pt x="3401" y="1352"/>
                  </a:cubicBezTo>
                  <a:lnTo>
                    <a:pt x="3403" y="1352"/>
                  </a:lnTo>
                  <a:cubicBezTo>
                    <a:pt x="3395" y="1307"/>
                    <a:pt x="3374" y="1267"/>
                    <a:pt x="3347" y="1237"/>
                  </a:cubicBezTo>
                  <a:cubicBezTo>
                    <a:pt x="3321" y="1208"/>
                    <a:pt x="3286" y="1185"/>
                    <a:pt x="3248" y="1173"/>
                  </a:cubicBezTo>
                  <a:cubicBezTo>
                    <a:pt x="3229" y="1168"/>
                    <a:pt x="3209" y="1163"/>
                    <a:pt x="3190" y="1160"/>
                  </a:cubicBezTo>
                  <a:cubicBezTo>
                    <a:pt x="3185" y="1150"/>
                    <a:pt x="3178" y="1142"/>
                    <a:pt x="3168" y="1134"/>
                  </a:cubicBezTo>
                  <a:cubicBezTo>
                    <a:pt x="3157" y="1128"/>
                    <a:pt x="3146" y="1123"/>
                    <a:pt x="3134" y="1117"/>
                  </a:cubicBezTo>
                  <a:cubicBezTo>
                    <a:pt x="3120" y="1110"/>
                    <a:pt x="3104" y="1107"/>
                    <a:pt x="3090" y="1104"/>
                  </a:cubicBezTo>
                  <a:cubicBezTo>
                    <a:pt x="3070" y="1099"/>
                    <a:pt x="3053" y="1099"/>
                    <a:pt x="3035" y="10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20"/>
            <p:cNvSpPr/>
            <p:nvPr/>
          </p:nvSpPr>
          <p:spPr>
            <a:xfrm>
              <a:off x="3383988" y="-1721478"/>
              <a:ext cx="491520" cy="156821"/>
            </a:xfrm>
            <a:custGeom>
              <a:avLst/>
              <a:gdLst/>
              <a:ahLst/>
              <a:cxnLst/>
              <a:rect l="l" t="t" r="r" b="b"/>
              <a:pathLst>
                <a:path w="4855" h="1549" extrusionOk="0">
                  <a:moveTo>
                    <a:pt x="667" y="1"/>
                  </a:moveTo>
                  <a:cubicBezTo>
                    <a:pt x="638" y="1"/>
                    <a:pt x="608" y="2"/>
                    <a:pt x="579" y="4"/>
                  </a:cubicBezTo>
                  <a:cubicBezTo>
                    <a:pt x="531" y="5"/>
                    <a:pt x="481" y="10"/>
                    <a:pt x="433" y="15"/>
                  </a:cubicBezTo>
                  <a:cubicBezTo>
                    <a:pt x="381" y="20"/>
                    <a:pt x="325" y="23"/>
                    <a:pt x="272" y="26"/>
                  </a:cubicBezTo>
                  <a:lnTo>
                    <a:pt x="224" y="26"/>
                  </a:lnTo>
                  <a:cubicBezTo>
                    <a:pt x="181" y="26"/>
                    <a:pt x="144" y="25"/>
                    <a:pt x="109" y="20"/>
                  </a:cubicBezTo>
                  <a:cubicBezTo>
                    <a:pt x="101" y="10"/>
                    <a:pt x="90" y="5"/>
                    <a:pt x="78" y="5"/>
                  </a:cubicBezTo>
                  <a:cubicBezTo>
                    <a:pt x="75" y="5"/>
                    <a:pt x="74" y="5"/>
                    <a:pt x="72" y="7"/>
                  </a:cubicBezTo>
                  <a:cubicBezTo>
                    <a:pt x="67" y="7"/>
                    <a:pt x="64" y="9"/>
                    <a:pt x="59" y="10"/>
                  </a:cubicBezTo>
                  <a:cubicBezTo>
                    <a:pt x="54" y="9"/>
                    <a:pt x="48" y="7"/>
                    <a:pt x="43" y="7"/>
                  </a:cubicBezTo>
                  <a:cubicBezTo>
                    <a:pt x="38" y="7"/>
                    <a:pt x="32" y="9"/>
                    <a:pt x="27" y="12"/>
                  </a:cubicBezTo>
                  <a:cubicBezTo>
                    <a:pt x="16" y="17"/>
                    <a:pt x="8" y="25"/>
                    <a:pt x="5" y="36"/>
                  </a:cubicBezTo>
                  <a:cubicBezTo>
                    <a:pt x="0" y="47"/>
                    <a:pt x="2" y="58"/>
                    <a:pt x="6" y="69"/>
                  </a:cubicBezTo>
                  <a:cubicBezTo>
                    <a:pt x="10" y="77"/>
                    <a:pt x="19" y="88"/>
                    <a:pt x="30" y="92"/>
                  </a:cubicBezTo>
                  <a:cubicBezTo>
                    <a:pt x="35" y="93"/>
                    <a:pt x="40" y="95"/>
                    <a:pt x="45" y="95"/>
                  </a:cubicBezTo>
                  <a:cubicBezTo>
                    <a:pt x="61" y="172"/>
                    <a:pt x="93" y="248"/>
                    <a:pt x="138" y="325"/>
                  </a:cubicBezTo>
                  <a:cubicBezTo>
                    <a:pt x="198" y="424"/>
                    <a:pt x="270" y="511"/>
                    <a:pt x="353" y="581"/>
                  </a:cubicBezTo>
                  <a:cubicBezTo>
                    <a:pt x="392" y="613"/>
                    <a:pt x="435" y="642"/>
                    <a:pt x="478" y="667"/>
                  </a:cubicBezTo>
                  <a:cubicBezTo>
                    <a:pt x="532" y="696"/>
                    <a:pt x="580" y="715"/>
                    <a:pt x="630" y="728"/>
                  </a:cubicBezTo>
                  <a:cubicBezTo>
                    <a:pt x="660" y="736"/>
                    <a:pt x="688" y="741"/>
                    <a:pt x="713" y="744"/>
                  </a:cubicBezTo>
                  <a:cubicBezTo>
                    <a:pt x="726" y="746"/>
                    <a:pt x="739" y="746"/>
                    <a:pt x="755" y="746"/>
                  </a:cubicBezTo>
                  <a:cubicBezTo>
                    <a:pt x="768" y="746"/>
                    <a:pt x="782" y="746"/>
                    <a:pt x="796" y="744"/>
                  </a:cubicBezTo>
                  <a:cubicBezTo>
                    <a:pt x="830" y="742"/>
                    <a:pt x="863" y="736"/>
                    <a:pt x="902" y="723"/>
                  </a:cubicBezTo>
                  <a:cubicBezTo>
                    <a:pt x="918" y="763"/>
                    <a:pt x="942" y="803"/>
                    <a:pt x="971" y="842"/>
                  </a:cubicBezTo>
                  <a:cubicBezTo>
                    <a:pt x="995" y="875"/>
                    <a:pt x="1027" y="907"/>
                    <a:pt x="1068" y="942"/>
                  </a:cubicBezTo>
                  <a:cubicBezTo>
                    <a:pt x="1103" y="973"/>
                    <a:pt x="1143" y="1000"/>
                    <a:pt x="1185" y="1024"/>
                  </a:cubicBezTo>
                  <a:cubicBezTo>
                    <a:pt x="1278" y="1075"/>
                    <a:pt x="1370" y="1102"/>
                    <a:pt x="1460" y="1104"/>
                  </a:cubicBezTo>
                  <a:lnTo>
                    <a:pt x="1469" y="1104"/>
                  </a:lnTo>
                  <a:cubicBezTo>
                    <a:pt x="1493" y="1104"/>
                    <a:pt x="1516" y="1102"/>
                    <a:pt x="1537" y="1099"/>
                  </a:cubicBezTo>
                  <a:cubicBezTo>
                    <a:pt x="1562" y="1096"/>
                    <a:pt x="1586" y="1088"/>
                    <a:pt x="1608" y="1080"/>
                  </a:cubicBezTo>
                  <a:cubicBezTo>
                    <a:pt x="1613" y="1080"/>
                    <a:pt x="1616" y="1078"/>
                    <a:pt x="1620" y="1077"/>
                  </a:cubicBezTo>
                  <a:cubicBezTo>
                    <a:pt x="1628" y="1089"/>
                    <a:pt x="1636" y="1101"/>
                    <a:pt x="1645" y="1110"/>
                  </a:cubicBezTo>
                  <a:cubicBezTo>
                    <a:pt x="1661" y="1129"/>
                    <a:pt x="1679" y="1147"/>
                    <a:pt x="1695" y="1161"/>
                  </a:cubicBezTo>
                  <a:cubicBezTo>
                    <a:pt x="1730" y="1193"/>
                    <a:pt x="1772" y="1217"/>
                    <a:pt x="1804" y="1235"/>
                  </a:cubicBezTo>
                  <a:cubicBezTo>
                    <a:pt x="1842" y="1256"/>
                    <a:pt x="1882" y="1270"/>
                    <a:pt x="1922" y="1281"/>
                  </a:cubicBezTo>
                  <a:cubicBezTo>
                    <a:pt x="1968" y="1294"/>
                    <a:pt x="2015" y="1302"/>
                    <a:pt x="2061" y="1305"/>
                  </a:cubicBezTo>
                  <a:cubicBezTo>
                    <a:pt x="2083" y="1307"/>
                    <a:pt x="2106" y="1307"/>
                    <a:pt x="2128" y="1307"/>
                  </a:cubicBezTo>
                  <a:cubicBezTo>
                    <a:pt x="2154" y="1307"/>
                    <a:pt x="2179" y="1307"/>
                    <a:pt x="2208" y="1304"/>
                  </a:cubicBezTo>
                  <a:cubicBezTo>
                    <a:pt x="2291" y="1299"/>
                    <a:pt x="2381" y="1280"/>
                    <a:pt x="2481" y="1246"/>
                  </a:cubicBezTo>
                  <a:cubicBezTo>
                    <a:pt x="2496" y="1241"/>
                    <a:pt x="2510" y="1236"/>
                    <a:pt x="2525" y="1232"/>
                  </a:cubicBezTo>
                  <a:lnTo>
                    <a:pt x="2525" y="1235"/>
                  </a:lnTo>
                  <a:lnTo>
                    <a:pt x="2525" y="1240"/>
                  </a:lnTo>
                  <a:cubicBezTo>
                    <a:pt x="2531" y="1278"/>
                    <a:pt x="2547" y="1315"/>
                    <a:pt x="2571" y="1345"/>
                  </a:cubicBezTo>
                  <a:cubicBezTo>
                    <a:pt x="2614" y="1398"/>
                    <a:pt x="2686" y="1427"/>
                    <a:pt x="2772" y="1428"/>
                  </a:cubicBezTo>
                  <a:lnTo>
                    <a:pt x="2785" y="1428"/>
                  </a:lnTo>
                  <a:cubicBezTo>
                    <a:pt x="2824" y="1428"/>
                    <a:pt x="2864" y="1425"/>
                    <a:pt x="2900" y="1419"/>
                  </a:cubicBezTo>
                  <a:cubicBezTo>
                    <a:pt x="2950" y="1409"/>
                    <a:pt x="2996" y="1393"/>
                    <a:pt x="3031" y="1382"/>
                  </a:cubicBezTo>
                  <a:cubicBezTo>
                    <a:pt x="3091" y="1361"/>
                    <a:pt x="3147" y="1337"/>
                    <a:pt x="3199" y="1308"/>
                  </a:cubicBezTo>
                  <a:cubicBezTo>
                    <a:pt x="3202" y="1321"/>
                    <a:pt x="3209" y="1332"/>
                    <a:pt x="3214" y="1344"/>
                  </a:cubicBezTo>
                  <a:cubicBezTo>
                    <a:pt x="3233" y="1382"/>
                    <a:pt x="3262" y="1415"/>
                    <a:pt x="3298" y="1441"/>
                  </a:cubicBezTo>
                  <a:cubicBezTo>
                    <a:pt x="3354" y="1483"/>
                    <a:pt x="3431" y="1503"/>
                    <a:pt x="3530" y="1503"/>
                  </a:cubicBezTo>
                  <a:cubicBezTo>
                    <a:pt x="3540" y="1503"/>
                    <a:pt x="3551" y="1502"/>
                    <a:pt x="3562" y="1502"/>
                  </a:cubicBezTo>
                  <a:cubicBezTo>
                    <a:pt x="3649" y="1499"/>
                    <a:pt x="3743" y="1479"/>
                    <a:pt x="3855" y="1441"/>
                  </a:cubicBezTo>
                  <a:cubicBezTo>
                    <a:pt x="3911" y="1423"/>
                    <a:pt x="3964" y="1403"/>
                    <a:pt x="4011" y="1379"/>
                  </a:cubicBezTo>
                  <a:cubicBezTo>
                    <a:pt x="4048" y="1414"/>
                    <a:pt x="4088" y="1446"/>
                    <a:pt x="4131" y="1470"/>
                  </a:cubicBezTo>
                  <a:cubicBezTo>
                    <a:pt x="4203" y="1511"/>
                    <a:pt x="4283" y="1537"/>
                    <a:pt x="4368" y="1545"/>
                  </a:cubicBezTo>
                  <a:cubicBezTo>
                    <a:pt x="4387" y="1548"/>
                    <a:pt x="4408" y="1548"/>
                    <a:pt x="4429" y="1548"/>
                  </a:cubicBezTo>
                  <a:cubicBezTo>
                    <a:pt x="4451" y="1548"/>
                    <a:pt x="4474" y="1547"/>
                    <a:pt x="4496" y="1545"/>
                  </a:cubicBezTo>
                  <a:cubicBezTo>
                    <a:pt x="4534" y="1540"/>
                    <a:pt x="4573" y="1532"/>
                    <a:pt x="4622" y="1516"/>
                  </a:cubicBezTo>
                  <a:cubicBezTo>
                    <a:pt x="4657" y="1503"/>
                    <a:pt x="4696" y="1487"/>
                    <a:pt x="4734" y="1463"/>
                  </a:cubicBezTo>
                  <a:cubicBezTo>
                    <a:pt x="4769" y="1441"/>
                    <a:pt x="4811" y="1412"/>
                    <a:pt x="4840" y="1369"/>
                  </a:cubicBezTo>
                  <a:cubicBezTo>
                    <a:pt x="4854" y="1350"/>
                    <a:pt x="4852" y="1323"/>
                    <a:pt x="4838" y="1305"/>
                  </a:cubicBezTo>
                  <a:cubicBezTo>
                    <a:pt x="4828" y="1294"/>
                    <a:pt x="4816" y="1288"/>
                    <a:pt x="4803" y="1286"/>
                  </a:cubicBezTo>
                  <a:lnTo>
                    <a:pt x="4798" y="1286"/>
                  </a:lnTo>
                  <a:cubicBezTo>
                    <a:pt x="4788" y="1286"/>
                    <a:pt x="4780" y="1289"/>
                    <a:pt x="4773" y="1294"/>
                  </a:cubicBezTo>
                  <a:cubicBezTo>
                    <a:pt x="4757" y="1268"/>
                    <a:pt x="4739" y="1244"/>
                    <a:pt x="4721" y="1222"/>
                  </a:cubicBezTo>
                  <a:cubicBezTo>
                    <a:pt x="4701" y="1195"/>
                    <a:pt x="4677" y="1169"/>
                    <a:pt x="4653" y="1145"/>
                  </a:cubicBezTo>
                  <a:cubicBezTo>
                    <a:pt x="4601" y="1097"/>
                    <a:pt x="4547" y="1057"/>
                    <a:pt x="4488" y="1025"/>
                  </a:cubicBezTo>
                  <a:cubicBezTo>
                    <a:pt x="4429" y="992"/>
                    <a:pt x="4365" y="965"/>
                    <a:pt x="4299" y="944"/>
                  </a:cubicBezTo>
                  <a:cubicBezTo>
                    <a:pt x="4240" y="926"/>
                    <a:pt x="4173" y="910"/>
                    <a:pt x="4096" y="899"/>
                  </a:cubicBezTo>
                  <a:cubicBezTo>
                    <a:pt x="4005" y="886"/>
                    <a:pt x="3908" y="880"/>
                    <a:pt x="3788" y="880"/>
                  </a:cubicBezTo>
                  <a:cubicBezTo>
                    <a:pt x="3752" y="880"/>
                    <a:pt x="3717" y="880"/>
                    <a:pt x="3682" y="881"/>
                  </a:cubicBezTo>
                  <a:cubicBezTo>
                    <a:pt x="3585" y="883"/>
                    <a:pt x="3484" y="888"/>
                    <a:pt x="3386" y="893"/>
                  </a:cubicBezTo>
                  <a:cubicBezTo>
                    <a:pt x="3318" y="896"/>
                    <a:pt x="3249" y="899"/>
                    <a:pt x="3178" y="902"/>
                  </a:cubicBezTo>
                  <a:lnTo>
                    <a:pt x="3186" y="902"/>
                  </a:lnTo>
                  <a:cubicBezTo>
                    <a:pt x="3123" y="904"/>
                    <a:pt x="3067" y="905"/>
                    <a:pt x="3012" y="905"/>
                  </a:cubicBezTo>
                  <a:cubicBezTo>
                    <a:pt x="2800" y="905"/>
                    <a:pt x="2624" y="888"/>
                    <a:pt x="2462" y="851"/>
                  </a:cubicBezTo>
                  <a:cubicBezTo>
                    <a:pt x="2338" y="821"/>
                    <a:pt x="2230" y="782"/>
                    <a:pt x="2139" y="734"/>
                  </a:cubicBezTo>
                  <a:cubicBezTo>
                    <a:pt x="2000" y="658"/>
                    <a:pt x="1877" y="554"/>
                    <a:pt x="1757" y="455"/>
                  </a:cubicBezTo>
                  <a:cubicBezTo>
                    <a:pt x="1669" y="379"/>
                    <a:pt x="1577" y="303"/>
                    <a:pt x="1477" y="237"/>
                  </a:cubicBezTo>
                  <a:cubicBezTo>
                    <a:pt x="1418" y="197"/>
                    <a:pt x="1356" y="162"/>
                    <a:pt x="1292" y="132"/>
                  </a:cubicBezTo>
                  <a:cubicBezTo>
                    <a:pt x="1223" y="101"/>
                    <a:pt x="1146" y="74"/>
                    <a:pt x="1055" y="52"/>
                  </a:cubicBezTo>
                  <a:cubicBezTo>
                    <a:pt x="979" y="33"/>
                    <a:pt x="897" y="18"/>
                    <a:pt x="806" y="9"/>
                  </a:cubicBezTo>
                  <a:cubicBezTo>
                    <a:pt x="764" y="5"/>
                    <a:pt x="728" y="2"/>
                    <a:pt x="694" y="2"/>
                  </a:cubicBezTo>
                  <a:cubicBezTo>
                    <a:pt x="684" y="1"/>
                    <a:pt x="676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20"/>
            <p:cNvSpPr/>
            <p:nvPr/>
          </p:nvSpPr>
          <p:spPr>
            <a:xfrm>
              <a:off x="3122994" y="-2042601"/>
              <a:ext cx="971499" cy="1019183"/>
            </a:xfrm>
            <a:custGeom>
              <a:avLst/>
              <a:gdLst/>
              <a:ahLst/>
              <a:cxnLst/>
              <a:rect l="l" t="t" r="r" b="b"/>
              <a:pathLst>
                <a:path w="9596" h="10067" extrusionOk="0">
                  <a:moveTo>
                    <a:pt x="4641" y="100"/>
                  </a:moveTo>
                  <a:cubicBezTo>
                    <a:pt x="4652" y="101"/>
                    <a:pt x="4663" y="103"/>
                    <a:pt x="4674" y="106"/>
                  </a:cubicBezTo>
                  <a:cubicBezTo>
                    <a:pt x="4690" y="112"/>
                    <a:pt x="4706" y="119"/>
                    <a:pt x="4722" y="128"/>
                  </a:cubicBezTo>
                  <a:cubicBezTo>
                    <a:pt x="4746" y="144"/>
                    <a:pt x="4768" y="164"/>
                    <a:pt x="4789" y="186"/>
                  </a:cubicBezTo>
                  <a:cubicBezTo>
                    <a:pt x="4818" y="218"/>
                    <a:pt x="4842" y="253"/>
                    <a:pt x="4863" y="292"/>
                  </a:cubicBezTo>
                  <a:cubicBezTo>
                    <a:pt x="4884" y="330"/>
                    <a:pt x="4900" y="371"/>
                    <a:pt x="4911" y="415"/>
                  </a:cubicBezTo>
                  <a:cubicBezTo>
                    <a:pt x="4933" y="519"/>
                    <a:pt x="4940" y="626"/>
                    <a:pt x="4936" y="731"/>
                  </a:cubicBezTo>
                  <a:cubicBezTo>
                    <a:pt x="4935" y="778"/>
                    <a:pt x="4932" y="824"/>
                    <a:pt x="4927" y="870"/>
                  </a:cubicBezTo>
                  <a:cubicBezTo>
                    <a:pt x="4922" y="907"/>
                    <a:pt x="4917" y="942"/>
                    <a:pt x="4914" y="979"/>
                  </a:cubicBezTo>
                  <a:cubicBezTo>
                    <a:pt x="4818" y="899"/>
                    <a:pt x="4720" y="821"/>
                    <a:pt x="4636" y="730"/>
                  </a:cubicBezTo>
                  <a:cubicBezTo>
                    <a:pt x="4591" y="682"/>
                    <a:pt x="4549" y="629"/>
                    <a:pt x="4517" y="571"/>
                  </a:cubicBezTo>
                  <a:cubicBezTo>
                    <a:pt x="4500" y="536"/>
                    <a:pt x="4485" y="501"/>
                    <a:pt x="4474" y="463"/>
                  </a:cubicBezTo>
                  <a:cubicBezTo>
                    <a:pt x="4468" y="432"/>
                    <a:pt x="4465" y="400"/>
                    <a:pt x="4465" y="368"/>
                  </a:cubicBezTo>
                  <a:cubicBezTo>
                    <a:pt x="4466" y="338"/>
                    <a:pt x="4473" y="307"/>
                    <a:pt x="4481" y="277"/>
                  </a:cubicBezTo>
                  <a:cubicBezTo>
                    <a:pt x="4492" y="242"/>
                    <a:pt x="4508" y="207"/>
                    <a:pt x="4527" y="173"/>
                  </a:cubicBezTo>
                  <a:cubicBezTo>
                    <a:pt x="4538" y="159"/>
                    <a:pt x="4549" y="144"/>
                    <a:pt x="4562" y="132"/>
                  </a:cubicBezTo>
                  <a:cubicBezTo>
                    <a:pt x="4570" y="124"/>
                    <a:pt x="4580" y="117"/>
                    <a:pt x="4589" y="112"/>
                  </a:cubicBezTo>
                  <a:cubicBezTo>
                    <a:pt x="4597" y="108"/>
                    <a:pt x="4605" y="104"/>
                    <a:pt x="4615" y="103"/>
                  </a:cubicBezTo>
                  <a:cubicBezTo>
                    <a:pt x="4623" y="101"/>
                    <a:pt x="4631" y="100"/>
                    <a:pt x="4641" y="100"/>
                  </a:cubicBezTo>
                  <a:close/>
                  <a:moveTo>
                    <a:pt x="4637" y="1"/>
                  </a:moveTo>
                  <a:cubicBezTo>
                    <a:pt x="4631" y="1"/>
                    <a:pt x="4626" y="2"/>
                    <a:pt x="4620" y="2"/>
                  </a:cubicBezTo>
                  <a:cubicBezTo>
                    <a:pt x="4583" y="5"/>
                    <a:pt x="4546" y="20"/>
                    <a:pt x="4517" y="42"/>
                  </a:cubicBezTo>
                  <a:cubicBezTo>
                    <a:pt x="4481" y="71"/>
                    <a:pt x="4453" y="108"/>
                    <a:pt x="4433" y="149"/>
                  </a:cubicBezTo>
                  <a:cubicBezTo>
                    <a:pt x="4420" y="172"/>
                    <a:pt x="4410" y="196"/>
                    <a:pt x="4402" y="220"/>
                  </a:cubicBezTo>
                  <a:cubicBezTo>
                    <a:pt x="4393" y="247"/>
                    <a:pt x="4385" y="274"/>
                    <a:pt x="4380" y="303"/>
                  </a:cubicBezTo>
                  <a:cubicBezTo>
                    <a:pt x="4370" y="351"/>
                    <a:pt x="4370" y="402"/>
                    <a:pt x="4380" y="450"/>
                  </a:cubicBezTo>
                  <a:cubicBezTo>
                    <a:pt x="4398" y="547"/>
                    <a:pt x="4445" y="635"/>
                    <a:pt x="4506" y="712"/>
                  </a:cubicBezTo>
                  <a:cubicBezTo>
                    <a:pt x="4569" y="792"/>
                    <a:pt x="4644" y="861"/>
                    <a:pt x="4720" y="928"/>
                  </a:cubicBezTo>
                  <a:cubicBezTo>
                    <a:pt x="4776" y="976"/>
                    <a:pt x="4834" y="1022"/>
                    <a:pt x="4892" y="1070"/>
                  </a:cubicBezTo>
                  <a:cubicBezTo>
                    <a:pt x="4899" y="1077"/>
                    <a:pt x="4909" y="1080"/>
                    <a:pt x="4918" y="1080"/>
                  </a:cubicBezTo>
                  <a:cubicBezTo>
                    <a:pt x="4931" y="1080"/>
                    <a:pt x="4943" y="1075"/>
                    <a:pt x="4951" y="1065"/>
                  </a:cubicBezTo>
                  <a:cubicBezTo>
                    <a:pt x="4951" y="1065"/>
                    <a:pt x="4951" y="1064"/>
                    <a:pt x="4952" y="1064"/>
                  </a:cubicBezTo>
                  <a:cubicBezTo>
                    <a:pt x="4952" y="1064"/>
                    <a:pt x="4954" y="1064"/>
                    <a:pt x="4954" y="1062"/>
                  </a:cubicBezTo>
                  <a:cubicBezTo>
                    <a:pt x="4962" y="1061"/>
                    <a:pt x="4971" y="1054"/>
                    <a:pt x="4973" y="1046"/>
                  </a:cubicBezTo>
                  <a:cubicBezTo>
                    <a:pt x="4994" y="979"/>
                    <a:pt x="5007" y="912"/>
                    <a:pt x="5016" y="843"/>
                  </a:cubicBezTo>
                  <a:cubicBezTo>
                    <a:pt x="5027" y="774"/>
                    <a:pt x="5032" y="704"/>
                    <a:pt x="5034" y="634"/>
                  </a:cubicBezTo>
                  <a:cubicBezTo>
                    <a:pt x="5035" y="565"/>
                    <a:pt x="5029" y="496"/>
                    <a:pt x="5016" y="429"/>
                  </a:cubicBezTo>
                  <a:cubicBezTo>
                    <a:pt x="5008" y="381"/>
                    <a:pt x="4995" y="333"/>
                    <a:pt x="4975" y="288"/>
                  </a:cubicBezTo>
                  <a:cubicBezTo>
                    <a:pt x="4941" y="210"/>
                    <a:pt x="4892" y="138"/>
                    <a:pt x="4826" y="80"/>
                  </a:cubicBezTo>
                  <a:cubicBezTo>
                    <a:pt x="4773" y="36"/>
                    <a:pt x="4708" y="1"/>
                    <a:pt x="4637" y="1"/>
                  </a:cubicBezTo>
                  <a:close/>
                  <a:moveTo>
                    <a:pt x="6191" y="543"/>
                  </a:moveTo>
                  <a:cubicBezTo>
                    <a:pt x="6207" y="544"/>
                    <a:pt x="6223" y="546"/>
                    <a:pt x="6239" y="551"/>
                  </a:cubicBezTo>
                  <a:cubicBezTo>
                    <a:pt x="6252" y="555"/>
                    <a:pt x="6265" y="562"/>
                    <a:pt x="6278" y="568"/>
                  </a:cubicBezTo>
                  <a:cubicBezTo>
                    <a:pt x="6290" y="578"/>
                    <a:pt x="6303" y="587"/>
                    <a:pt x="6314" y="600"/>
                  </a:cubicBezTo>
                  <a:cubicBezTo>
                    <a:pt x="6327" y="614"/>
                    <a:pt x="6338" y="630"/>
                    <a:pt x="6348" y="648"/>
                  </a:cubicBezTo>
                  <a:cubicBezTo>
                    <a:pt x="6354" y="662"/>
                    <a:pt x="6361" y="678"/>
                    <a:pt x="6366" y="694"/>
                  </a:cubicBezTo>
                  <a:cubicBezTo>
                    <a:pt x="6369" y="712"/>
                    <a:pt x="6370" y="728"/>
                    <a:pt x="6370" y="746"/>
                  </a:cubicBezTo>
                  <a:cubicBezTo>
                    <a:pt x="6369" y="766"/>
                    <a:pt x="6364" y="787"/>
                    <a:pt x="6359" y="808"/>
                  </a:cubicBezTo>
                  <a:cubicBezTo>
                    <a:pt x="6346" y="843"/>
                    <a:pt x="6330" y="875"/>
                    <a:pt x="6311" y="907"/>
                  </a:cubicBezTo>
                  <a:cubicBezTo>
                    <a:pt x="6265" y="976"/>
                    <a:pt x="6209" y="1037"/>
                    <a:pt x="6148" y="1093"/>
                  </a:cubicBezTo>
                  <a:cubicBezTo>
                    <a:pt x="6095" y="1139"/>
                    <a:pt x="6043" y="1184"/>
                    <a:pt x="5987" y="1225"/>
                  </a:cubicBezTo>
                  <a:cubicBezTo>
                    <a:pt x="5953" y="1251"/>
                    <a:pt x="5920" y="1276"/>
                    <a:pt x="5884" y="1302"/>
                  </a:cubicBezTo>
                  <a:cubicBezTo>
                    <a:pt x="5860" y="1320"/>
                    <a:pt x="5836" y="1337"/>
                    <a:pt x="5811" y="1355"/>
                  </a:cubicBezTo>
                  <a:cubicBezTo>
                    <a:pt x="5806" y="1360"/>
                    <a:pt x="5800" y="1364"/>
                    <a:pt x="5793" y="1367"/>
                  </a:cubicBezTo>
                  <a:cubicBezTo>
                    <a:pt x="5769" y="1259"/>
                    <a:pt x="5749" y="1148"/>
                    <a:pt x="5752" y="1038"/>
                  </a:cubicBezTo>
                  <a:cubicBezTo>
                    <a:pt x="5753" y="987"/>
                    <a:pt x="5761" y="937"/>
                    <a:pt x="5776" y="888"/>
                  </a:cubicBezTo>
                  <a:cubicBezTo>
                    <a:pt x="5790" y="846"/>
                    <a:pt x="5808" y="808"/>
                    <a:pt x="5830" y="770"/>
                  </a:cubicBezTo>
                  <a:cubicBezTo>
                    <a:pt x="5854" y="733"/>
                    <a:pt x="5883" y="699"/>
                    <a:pt x="5915" y="669"/>
                  </a:cubicBezTo>
                  <a:cubicBezTo>
                    <a:pt x="5950" y="637"/>
                    <a:pt x="5988" y="610"/>
                    <a:pt x="6030" y="587"/>
                  </a:cubicBezTo>
                  <a:cubicBezTo>
                    <a:pt x="6060" y="571"/>
                    <a:pt x="6092" y="559"/>
                    <a:pt x="6126" y="549"/>
                  </a:cubicBezTo>
                  <a:cubicBezTo>
                    <a:pt x="6148" y="546"/>
                    <a:pt x="6169" y="543"/>
                    <a:pt x="6191" y="543"/>
                  </a:cubicBezTo>
                  <a:close/>
                  <a:moveTo>
                    <a:pt x="6185" y="459"/>
                  </a:moveTo>
                  <a:cubicBezTo>
                    <a:pt x="6097" y="459"/>
                    <a:pt x="6012" y="498"/>
                    <a:pt x="5939" y="546"/>
                  </a:cubicBezTo>
                  <a:cubicBezTo>
                    <a:pt x="5899" y="573"/>
                    <a:pt x="5864" y="603"/>
                    <a:pt x="5830" y="638"/>
                  </a:cubicBezTo>
                  <a:cubicBezTo>
                    <a:pt x="5792" y="680"/>
                    <a:pt x="5760" y="728"/>
                    <a:pt x="5734" y="778"/>
                  </a:cubicBezTo>
                  <a:cubicBezTo>
                    <a:pt x="5678" y="886"/>
                    <a:pt x="5667" y="1011"/>
                    <a:pt x="5675" y="1131"/>
                  </a:cubicBezTo>
                  <a:cubicBezTo>
                    <a:pt x="5681" y="1225"/>
                    <a:pt x="5702" y="1316"/>
                    <a:pt x="5723" y="1407"/>
                  </a:cubicBezTo>
                  <a:cubicBezTo>
                    <a:pt x="5725" y="1412"/>
                    <a:pt x="5726" y="1417"/>
                    <a:pt x="5728" y="1420"/>
                  </a:cubicBezTo>
                  <a:cubicBezTo>
                    <a:pt x="5725" y="1428"/>
                    <a:pt x="5725" y="1436"/>
                    <a:pt x="5728" y="1443"/>
                  </a:cubicBezTo>
                  <a:cubicBezTo>
                    <a:pt x="5729" y="1451"/>
                    <a:pt x="5736" y="1457"/>
                    <a:pt x="5742" y="1460"/>
                  </a:cubicBezTo>
                  <a:cubicBezTo>
                    <a:pt x="5746" y="1462"/>
                    <a:pt x="5751" y="1463"/>
                    <a:pt x="5755" y="1463"/>
                  </a:cubicBezTo>
                  <a:cubicBezTo>
                    <a:pt x="5759" y="1463"/>
                    <a:pt x="5763" y="1462"/>
                    <a:pt x="5766" y="1460"/>
                  </a:cubicBezTo>
                  <a:cubicBezTo>
                    <a:pt x="5780" y="1454"/>
                    <a:pt x="5795" y="1446"/>
                    <a:pt x="5811" y="1438"/>
                  </a:cubicBezTo>
                  <a:cubicBezTo>
                    <a:pt x="5825" y="1430"/>
                    <a:pt x="5840" y="1422"/>
                    <a:pt x="5854" y="1414"/>
                  </a:cubicBezTo>
                  <a:cubicBezTo>
                    <a:pt x="5884" y="1395"/>
                    <a:pt x="5915" y="1375"/>
                    <a:pt x="5944" y="1355"/>
                  </a:cubicBezTo>
                  <a:cubicBezTo>
                    <a:pt x="5982" y="1329"/>
                    <a:pt x="6019" y="1304"/>
                    <a:pt x="6055" y="1276"/>
                  </a:cubicBezTo>
                  <a:cubicBezTo>
                    <a:pt x="6127" y="1224"/>
                    <a:pt x="6198" y="1166"/>
                    <a:pt x="6262" y="1104"/>
                  </a:cubicBezTo>
                  <a:cubicBezTo>
                    <a:pt x="6382" y="985"/>
                    <a:pt x="6510" y="805"/>
                    <a:pt x="6434" y="629"/>
                  </a:cubicBezTo>
                  <a:cubicBezTo>
                    <a:pt x="6415" y="584"/>
                    <a:pt x="6383" y="543"/>
                    <a:pt x="6343" y="511"/>
                  </a:cubicBezTo>
                  <a:cubicBezTo>
                    <a:pt x="6306" y="482"/>
                    <a:pt x="6260" y="464"/>
                    <a:pt x="6212" y="461"/>
                  </a:cubicBezTo>
                  <a:cubicBezTo>
                    <a:pt x="6203" y="459"/>
                    <a:pt x="6195" y="459"/>
                    <a:pt x="6185" y="459"/>
                  </a:cubicBezTo>
                  <a:close/>
                  <a:moveTo>
                    <a:pt x="7490" y="1248"/>
                  </a:moveTo>
                  <a:cubicBezTo>
                    <a:pt x="7526" y="1249"/>
                    <a:pt x="7563" y="1256"/>
                    <a:pt x="7600" y="1267"/>
                  </a:cubicBezTo>
                  <a:cubicBezTo>
                    <a:pt x="7632" y="1278"/>
                    <a:pt x="7664" y="1292"/>
                    <a:pt x="7693" y="1310"/>
                  </a:cubicBezTo>
                  <a:cubicBezTo>
                    <a:pt x="7715" y="1324"/>
                    <a:pt x="7736" y="1340"/>
                    <a:pt x="7753" y="1360"/>
                  </a:cubicBezTo>
                  <a:cubicBezTo>
                    <a:pt x="7766" y="1374"/>
                    <a:pt x="7777" y="1390"/>
                    <a:pt x="7787" y="1406"/>
                  </a:cubicBezTo>
                  <a:cubicBezTo>
                    <a:pt x="7793" y="1419"/>
                    <a:pt x="7798" y="1430"/>
                    <a:pt x="7801" y="1443"/>
                  </a:cubicBezTo>
                  <a:cubicBezTo>
                    <a:pt x="7803" y="1454"/>
                    <a:pt x="7805" y="1467"/>
                    <a:pt x="7805" y="1478"/>
                  </a:cubicBezTo>
                  <a:cubicBezTo>
                    <a:pt x="7805" y="1489"/>
                    <a:pt x="7801" y="1500"/>
                    <a:pt x="7800" y="1510"/>
                  </a:cubicBezTo>
                  <a:cubicBezTo>
                    <a:pt x="7795" y="1523"/>
                    <a:pt x="7789" y="1535"/>
                    <a:pt x="7782" y="1547"/>
                  </a:cubicBezTo>
                  <a:cubicBezTo>
                    <a:pt x="7771" y="1564"/>
                    <a:pt x="7758" y="1579"/>
                    <a:pt x="7744" y="1593"/>
                  </a:cubicBezTo>
                  <a:cubicBezTo>
                    <a:pt x="7721" y="1612"/>
                    <a:pt x="7699" y="1628"/>
                    <a:pt x="7673" y="1642"/>
                  </a:cubicBezTo>
                  <a:cubicBezTo>
                    <a:pt x="7651" y="1654"/>
                    <a:pt x="7629" y="1662"/>
                    <a:pt x="7605" y="1668"/>
                  </a:cubicBezTo>
                  <a:cubicBezTo>
                    <a:pt x="7580" y="1673"/>
                    <a:pt x="7555" y="1676"/>
                    <a:pt x="7531" y="1676"/>
                  </a:cubicBezTo>
                  <a:cubicBezTo>
                    <a:pt x="7526" y="1676"/>
                    <a:pt x="7520" y="1676"/>
                    <a:pt x="7515" y="1676"/>
                  </a:cubicBezTo>
                  <a:cubicBezTo>
                    <a:pt x="7459" y="1673"/>
                    <a:pt x="7403" y="1660"/>
                    <a:pt x="7351" y="1644"/>
                  </a:cubicBezTo>
                  <a:cubicBezTo>
                    <a:pt x="7266" y="1617"/>
                    <a:pt x="7183" y="1583"/>
                    <a:pt x="7099" y="1555"/>
                  </a:cubicBezTo>
                  <a:cubicBezTo>
                    <a:pt x="7056" y="1542"/>
                    <a:pt x="7015" y="1529"/>
                    <a:pt x="6972" y="1523"/>
                  </a:cubicBezTo>
                  <a:cubicBezTo>
                    <a:pt x="6952" y="1519"/>
                    <a:pt x="6933" y="1518"/>
                    <a:pt x="6914" y="1518"/>
                  </a:cubicBezTo>
                  <a:cubicBezTo>
                    <a:pt x="6927" y="1505"/>
                    <a:pt x="6938" y="1494"/>
                    <a:pt x="6951" y="1483"/>
                  </a:cubicBezTo>
                  <a:cubicBezTo>
                    <a:pt x="7013" y="1425"/>
                    <a:pt x="7082" y="1377"/>
                    <a:pt x="7155" y="1337"/>
                  </a:cubicBezTo>
                  <a:cubicBezTo>
                    <a:pt x="7216" y="1305"/>
                    <a:pt x="7282" y="1280"/>
                    <a:pt x="7349" y="1262"/>
                  </a:cubicBezTo>
                  <a:cubicBezTo>
                    <a:pt x="7395" y="1252"/>
                    <a:pt x="7442" y="1248"/>
                    <a:pt x="7490" y="1248"/>
                  </a:cubicBezTo>
                  <a:close/>
                  <a:moveTo>
                    <a:pt x="7478" y="1171"/>
                  </a:moveTo>
                  <a:cubicBezTo>
                    <a:pt x="7445" y="1171"/>
                    <a:pt x="7411" y="1174"/>
                    <a:pt x="7378" y="1180"/>
                  </a:cubicBezTo>
                  <a:cubicBezTo>
                    <a:pt x="7301" y="1193"/>
                    <a:pt x="7226" y="1219"/>
                    <a:pt x="7154" y="1254"/>
                  </a:cubicBezTo>
                  <a:cubicBezTo>
                    <a:pt x="7085" y="1288"/>
                    <a:pt x="7020" y="1329"/>
                    <a:pt x="6959" y="1377"/>
                  </a:cubicBezTo>
                  <a:cubicBezTo>
                    <a:pt x="6901" y="1423"/>
                    <a:pt x="6848" y="1475"/>
                    <a:pt x="6802" y="1532"/>
                  </a:cubicBezTo>
                  <a:cubicBezTo>
                    <a:pt x="6796" y="1540"/>
                    <a:pt x="6793" y="1551"/>
                    <a:pt x="6794" y="1561"/>
                  </a:cubicBezTo>
                  <a:cubicBezTo>
                    <a:pt x="6791" y="1572"/>
                    <a:pt x="6789" y="1583"/>
                    <a:pt x="6794" y="1595"/>
                  </a:cubicBezTo>
                  <a:cubicBezTo>
                    <a:pt x="6799" y="1606"/>
                    <a:pt x="6807" y="1615"/>
                    <a:pt x="6818" y="1620"/>
                  </a:cubicBezTo>
                  <a:cubicBezTo>
                    <a:pt x="6823" y="1622"/>
                    <a:pt x="6828" y="1623"/>
                    <a:pt x="6833" y="1623"/>
                  </a:cubicBezTo>
                  <a:cubicBezTo>
                    <a:pt x="6840" y="1623"/>
                    <a:pt x="6846" y="1622"/>
                    <a:pt x="6853" y="1620"/>
                  </a:cubicBezTo>
                  <a:cubicBezTo>
                    <a:pt x="6866" y="1619"/>
                    <a:pt x="6877" y="1614"/>
                    <a:pt x="6890" y="1611"/>
                  </a:cubicBezTo>
                  <a:cubicBezTo>
                    <a:pt x="6898" y="1609"/>
                    <a:pt x="6904" y="1609"/>
                    <a:pt x="6911" y="1609"/>
                  </a:cubicBezTo>
                  <a:cubicBezTo>
                    <a:pt x="6964" y="1612"/>
                    <a:pt x="7015" y="1625"/>
                    <a:pt x="7066" y="1639"/>
                  </a:cubicBezTo>
                  <a:cubicBezTo>
                    <a:pt x="7178" y="1676"/>
                    <a:pt x="7287" y="1724"/>
                    <a:pt x="7402" y="1750"/>
                  </a:cubicBezTo>
                  <a:cubicBezTo>
                    <a:pt x="7441" y="1759"/>
                    <a:pt x="7482" y="1764"/>
                    <a:pt x="7523" y="1764"/>
                  </a:cubicBezTo>
                  <a:cubicBezTo>
                    <a:pt x="7540" y="1764"/>
                    <a:pt x="7557" y="1763"/>
                    <a:pt x="7574" y="1761"/>
                  </a:cubicBezTo>
                  <a:cubicBezTo>
                    <a:pt x="7633" y="1754"/>
                    <a:pt x="7691" y="1734"/>
                    <a:pt x="7742" y="1700"/>
                  </a:cubicBezTo>
                  <a:cubicBezTo>
                    <a:pt x="7769" y="1682"/>
                    <a:pt x="7793" y="1660"/>
                    <a:pt x="7816" y="1638"/>
                  </a:cubicBezTo>
                  <a:cubicBezTo>
                    <a:pt x="7838" y="1615"/>
                    <a:pt x="7857" y="1587"/>
                    <a:pt x="7869" y="1558"/>
                  </a:cubicBezTo>
                  <a:cubicBezTo>
                    <a:pt x="7891" y="1507"/>
                    <a:pt x="7889" y="1449"/>
                    <a:pt x="7870" y="1398"/>
                  </a:cubicBezTo>
                  <a:cubicBezTo>
                    <a:pt x="7851" y="1345"/>
                    <a:pt x="7811" y="1300"/>
                    <a:pt x="7766" y="1267"/>
                  </a:cubicBezTo>
                  <a:cubicBezTo>
                    <a:pt x="7717" y="1227"/>
                    <a:pt x="7657" y="1201"/>
                    <a:pt x="7597" y="1185"/>
                  </a:cubicBezTo>
                  <a:cubicBezTo>
                    <a:pt x="7558" y="1176"/>
                    <a:pt x="7518" y="1171"/>
                    <a:pt x="7478" y="1171"/>
                  </a:cubicBezTo>
                  <a:close/>
                  <a:moveTo>
                    <a:pt x="2938" y="3230"/>
                  </a:moveTo>
                  <a:cubicBezTo>
                    <a:pt x="3066" y="3230"/>
                    <a:pt x="3203" y="3232"/>
                    <a:pt x="3339" y="3248"/>
                  </a:cubicBezTo>
                  <a:cubicBezTo>
                    <a:pt x="3334" y="3264"/>
                    <a:pt x="3330" y="3283"/>
                    <a:pt x="3326" y="3308"/>
                  </a:cubicBezTo>
                  <a:cubicBezTo>
                    <a:pt x="3320" y="3344"/>
                    <a:pt x="3318" y="3379"/>
                    <a:pt x="3318" y="3416"/>
                  </a:cubicBezTo>
                  <a:cubicBezTo>
                    <a:pt x="3318" y="3495"/>
                    <a:pt x="3326" y="3575"/>
                    <a:pt x="3342" y="3655"/>
                  </a:cubicBezTo>
                  <a:cubicBezTo>
                    <a:pt x="3350" y="3694"/>
                    <a:pt x="3361" y="3731"/>
                    <a:pt x="3373" y="3767"/>
                  </a:cubicBezTo>
                  <a:cubicBezTo>
                    <a:pt x="3379" y="3790"/>
                    <a:pt x="3387" y="3812"/>
                    <a:pt x="3395" y="3833"/>
                  </a:cubicBezTo>
                  <a:lnTo>
                    <a:pt x="3392" y="3833"/>
                  </a:lnTo>
                  <a:lnTo>
                    <a:pt x="3387" y="3834"/>
                  </a:lnTo>
                  <a:cubicBezTo>
                    <a:pt x="3358" y="3844"/>
                    <a:pt x="3328" y="3849"/>
                    <a:pt x="3298" y="3850"/>
                  </a:cubicBezTo>
                  <a:cubicBezTo>
                    <a:pt x="3293" y="3850"/>
                    <a:pt x="3288" y="3852"/>
                    <a:pt x="3285" y="3852"/>
                  </a:cubicBezTo>
                  <a:cubicBezTo>
                    <a:pt x="3254" y="3852"/>
                    <a:pt x="3224" y="3849"/>
                    <a:pt x="3192" y="3841"/>
                  </a:cubicBezTo>
                  <a:cubicBezTo>
                    <a:pt x="3154" y="3833"/>
                    <a:pt x="3115" y="3817"/>
                    <a:pt x="3077" y="3798"/>
                  </a:cubicBezTo>
                  <a:cubicBezTo>
                    <a:pt x="3031" y="3774"/>
                    <a:pt x="2987" y="3742"/>
                    <a:pt x="2946" y="3703"/>
                  </a:cubicBezTo>
                  <a:cubicBezTo>
                    <a:pt x="2898" y="3659"/>
                    <a:pt x="2853" y="3606"/>
                    <a:pt x="2815" y="3547"/>
                  </a:cubicBezTo>
                  <a:lnTo>
                    <a:pt x="2812" y="3542"/>
                  </a:lnTo>
                  <a:cubicBezTo>
                    <a:pt x="2770" y="3473"/>
                    <a:pt x="2736" y="3401"/>
                    <a:pt x="2712" y="3329"/>
                  </a:cubicBezTo>
                  <a:cubicBezTo>
                    <a:pt x="2701" y="3294"/>
                    <a:pt x="2693" y="3262"/>
                    <a:pt x="2688" y="3230"/>
                  </a:cubicBezTo>
                  <a:lnTo>
                    <a:pt x="2688" y="3230"/>
                  </a:lnTo>
                  <a:lnTo>
                    <a:pt x="2733" y="3232"/>
                  </a:lnTo>
                  <a:cubicBezTo>
                    <a:pt x="2802" y="3230"/>
                    <a:pt x="2871" y="3230"/>
                    <a:pt x="2938" y="3230"/>
                  </a:cubicBezTo>
                  <a:close/>
                  <a:moveTo>
                    <a:pt x="3454" y="3264"/>
                  </a:moveTo>
                  <a:cubicBezTo>
                    <a:pt x="3464" y="3267"/>
                    <a:pt x="3473" y="3268"/>
                    <a:pt x="3483" y="3270"/>
                  </a:cubicBezTo>
                  <a:lnTo>
                    <a:pt x="3505" y="3275"/>
                  </a:lnTo>
                  <a:cubicBezTo>
                    <a:pt x="3621" y="3302"/>
                    <a:pt x="3729" y="3342"/>
                    <a:pt x="3832" y="3396"/>
                  </a:cubicBezTo>
                  <a:cubicBezTo>
                    <a:pt x="3903" y="3435"/>
                    <a:pt x="3975" y="3481"/>
                    <a:pt x="4059" y="3542"/>
                  </a:cubicBezTo>
                  <a:cubicBezTo>
                    <a:pt x="4030" y="3761"/>
                    <a:pt x="4078" y="3990"/>
                    <a:pt x="4193" y="4188"/>
                  </a:cubicBezTo>
                  <a:lnTo>
                    <a:pt x="4185" y="4191"/>
                  </a:lnTo>
                  <a:cubicBezTo>
                    <a:pt x="4178" y="4193"/>
                    <a:pt x="4170" y="4196"/>
                    <a:pt x="4164" y="4197"/>
                  </a:cubicBezTo>
                  <a:cubicBezTo>
                    <a:pt x="4123" y="4210"/>
                    <a:pt x="4083" y="4218"/>
                    <a:pt x="4043" y="4220"/>
                  </a:cubicBezTo>
                  <a:lnTo>
                    <a:pt x="4027" y="4220"/>
                  </a:lnTo>
                  <a:cubicBezTo>
                    <a:pt x="4021" y="4220"/>
                    <a:pt x="4016" y="4220"/>
                    <a:pt x="4011" y="4220"/>
                  </a:cubicBezTo>
                  <a:cubicBezTo>
                    <a:pt x="3986" y="4220"/>
                    <a:pt x="3961" y="4217"/>
                    <a:pt x="3939" y="4212"/>
                  </a:cubicBezTo>
                  <a:cubicBezTo>
                    <a:pt x="3908" y="4204"/>
                    <a:pt x="3876" y="4193"/>
                    <a:pt x="3848" y="4177"/>
                  </a:cubicBezTo>
                  <a:cubicBezTo>
                    <a:pt x="3816" y="4159"/>
                    <a:pt x="3785" y="4137"/>
                    <a:pt x="3755" y="4109"/>
                  </a:cubicBezTo>
                  <a:cubicBezTo>
                    <a:pt x="3716" y="4073"/>
                    <a:pt x="3680" y="4029"/>
                    <a:pt x="3648" y="3980"/>
                  </a:cubicBezTo>
                  <a:cubicBezTo>
                    <a:pt x="3601" y="3905"/>
                    <a:pt x="3563" y="3818"/>
                    <a:pt x="3529" y="3719"/>
                  </a:cubicBezTo>
                  <a:cubicBezTo>
                    <a:pt x="3504" y="3635"/>
                    <a:pt x="3483" y="3547"/>
                    <a:pt x="3472" y="3460"/>
                  </a:cubicBezTo>
                  <a:cubicBezTo>
                    <a:pt x="3465" y="3420"/>
                    <a:pt x="3461" y="3377"/>
                    <a:pt x="3457" y="3331"/>
                  </a:cubicBezTo>
                  <a:cubicBezTo>
                    <a:pt x="3457" y="3318"/>
                    <a:pt x="3456" y="3305"/>
                    <a:pt x="3456" y="3291"/>
                  </a:cubicBezTo>
                  <a:lnTo>
                    <a:pt x="3454" y="3280"/>
                  </a:lnTo>
                  <a:lnTo>
                    <a:pt x="3454" y="3270"/>
                  </a:lnTo>
                  <a:cubicBezTo>
                    <a:pt x="3454" y="3268"/>
                    <a:pt x="3454" y="3265"/>
                    <a:pt x="3454" y="3264"/>
                  </a:cubicBezTo>
                  <a:close/>
                  <a:moveTo>
                    <a:pt x="4147" y="3607"/>
                  </a:moveTo>
                  <a:cubicBezTo>
                    <a:pt x="4162" y="3622"/>
                    <a:pt x="4180" y="3636"/>
                    <a:pt x="4199" y="3651"/>
                  </a:cubicBezTo>
                  <a:lnTo>
                    <a:pt x="4217" y="3665"/>
                  </a:lnTo>
                  <a:lnTo>
                    <a:pt x="4265" y="3702"/>
                  </a:lnTo>
                  <a:lnTo>
                    <a:pt x="4274" y="3710"/>
                  </a:lnTo>
                  <a:cubicBezTo>
                    <a:pt x="4326" y="3750"/>
                    <a:pt x="4382" y="3793"/>
                    <a:pt x="4436" y="3834"/>
                  </a:cubicBezTo>
                  <a:cubicBezTo>
                    <a:pt x="4474" y="3863"/>
                    <a:pt x="4519" y="3897"/>
                    <a:pt x="4565" y="3927"/>
                  </a:cubicBezTo>
                  <a:cubicBezTo>
                    <a:pt x="4609" y="3956"/>
                    <a:pt x="4660" y="3983"/>
                    <a:pt x="4722" y="4017"/>
                  </a:cubicBezTo>
                  <a:cubicBezTo>
                    <a:pt x="4864" y="4089"/>
                    <a:pt x="5029" y="4138"/>
                    <a:pt x="5211" y="4164"/>
                  </a:cubicBezTo>
                  <a:cubicBezTo>
                    <a:pt x="5181" y="4201"/>
                    <a:pt x="5154" y="4234"/>
                    <a:pt x="5127" y="4263"/>
                  </a:cubicBezTo>
                  <a:cubicBezTo>
                    <a:pt x="5080" y="4311"/>
                    <a:pt x="5035" y="4349"/>
                    <a:pt x="4986" y="4383"/>
                  </a:cubicBezTo>
                  <a:cubicBezTo>
                    <a:pt x="4951" y="4405"/>
                    <a:pt x="4912" y="4423"/>
                    <a:pt x="4876" y="4436"/>
                  </a:cubicBezTo>
                  <a:cubicBezTo>
                    <a:pt x="4844" y="4445"/>
                    <a:pt x="4810" y="4450"/>
                    <a:pt x="4776" y="4453"/>
                  </a:cubicBezTo>
                  <a:lnTo>
                    <a:pt x="4764" y="4453"/>
                  </a:lnTo>
                  <a:cubicBezTo>
                    <a:pt x="4732" y="4453"/>
                    <a:pt x="4700" y="4450"/>
                    <a:pt x="4669" y="4444"/>
                  </a:cubicBezTo>
                  <a:cubicBezTo>
                    <a:pt x="4629" y="4434"/>
                    <a:pt x="4589" y="4418"/>
                    <a:pt x="4551" y="4399"/>
                  </a:cubicBezTo>
                  <a:cubicBezTo>
                    <a:pt x="4506" y="4373"/>
                    <a:pt x="4461" y="4343"/>
                    <a:pt x="4422" y="4306"/>
                  </a:cubicBezTo>
                  <a:cubicBezTo>
                    <a:pt x="4372" y="4258"/>
                    <a:pt x="4327" y="4204"/>
                    <a:pt x="4289" y="4145"/>
                  </a:cubicBezTo>
                  <a:cubicBezTo>
                    <a:pt x="4247" y="4079"/>
                    <a:pt x="4214" y="4007"/>
                    <a:pt x="4188" y="3930"/>
                  </a:cubicBezTo>
                  <a:cubicBezTo>
                    <a:pt x="4164" y="3852"/>
                    <a:pt x="4150" y="3774"/>
                    <a:pt x="4145" y="3695"/>
                  </a:cubicBezTo>
                  <a:cubicBezTo>
                    <a:pt x="4145" y="3665"/>
                    <a:pt x="4145" y="3636"/>
                    <a:pt x="4147" y="3607"/>
                  </a:cubicBezTo>
                  <a:close/>
                  <a:moveTo>
                    <a:pt x="6011" y="4165"/>
                  </a:moveTo>
                  <a:cubicBezTo>
                    <a:pt x="6006" y="4170"/>
                    <a:pt x="6001" y="4175"/>
                    <a:pt x="5998" y="4180"/>
                  </a:cubicBezTo>
                  <a:lnTo>
                    <a:pt x="5996" y="4180"/>
                  </a:lnTo>
                  <a:lnTo>
                    <a:pt x="5990" y="4186"/>
                  </a:lnTo>
                  <a:cubicBezTo>
                    <a:pt x="5948" y="4231"/>
                    <a:pt x="5902" y="4277"/>
                    <a:pt x="5851" y="4320"/>
                  </a:cubicBezTo>
                  <a:cubicBezTo>
                    <a:pt x="5792" y="4373"/>
                    <a:pt x="5736" y="4415"/>
                    <a:pt x="5681" y="4452"/>
                  </a:cubicBezTo>
                  <a:cubicBezTo>
                    <a:pt x="5633" y="4482"/>
                    <a:pt x="5569" y="4520"/>
                    <a:pt x="5496" y="4544"/>
                  </a:cubicBezTo>
                  <a:cubicBezTo>
                    <a:pt x="5462" y="4554"/>
                    <a:pt x="5432" y="4560"/>
                    <a:pt x="5402" y="4562"/>
                  </a:cubicBezTo>
                  <a:lnTo>
                    <a:pt x="5395" y="4562"/>
                  </a:lnTo>
                  <a:cubicBezTo>
                    <a:pt x="5376" y="4562"/>
                    <a:pt x="5355" y="4560"/>
                    <a:pt x="5338" y="4557"/>
                  </a:cubicBezTo>
                  <a:cubicBezTo>
                    <a:pt x="5318" y="4552"/>
                    <a:pt x="5301" y="4546"/>
                    <a:pt x="5285" y="4538"/>
                  </a:cubicBezTo>
                  <a:cubicBezTo>
                    <a:pt x="5270" y="4530"/>
                    <a:pt x="5256" y="4520"/>
                    <a:pt x="5243" y="4509"/>
                  </a:cubicBezTo>
                  <a:cubicBezTo>
                    <a:pt x="5230" y="4495"/>
                    <a:pt x="5218" y="4479"/>
                    <a:pt x="5205" y="4461"/>
                  </a:cubicBezTo>
                  <a:cubicBezTo>
                    <a:pt x="5192" y="4439"/>
                    <a:pt x="5179" y="4413"/>
                    <a:pt x="5170" y="4384"/>
                  </a:cubicBezTo>
                  <a:cubicBezTo>
                    <a:pt x="5176" y="4376"/>
                    <a:pt x="5184" y="4368"/>
                    <a:pt x="5191" y="4360"/>
                  </a:cubicBezTo>
                  <a:cubicBezTo>
                    <a:pt x="5213" y="4338"/>
                    <a:pt x="5235" y="4311"/>
                    <a:pt x="5258" y="4279"/>
                  </a:cubicBezTo>
                  <a:cubicBezTo>
                    <a:pt x="5282" y="4244"/>
                    <a:pt x="5304" y="4209"/>
                    <a:pt x="5323" y="4175"/>
                  </a:cubicBezTo>
                  <a:lnTo>
                    <a:pt x="5328" y="4177"/>
                  </a:lnTo>
                  <a:cubicBezTo>
                    <a:pt x="5398" y="4183"/>
                    <a:pt x="5470" y="4185"/>
                    <a:pt x="5550" y="4185"/>
                  </a:cubicBezTo>
                  <a:cubicBezTo>
                    <a:pt x="5681" y="4185"/>
                    <a:pt x="5820" y="4177"/>
                    <a:pt x="5932" y="4170"/>
                  </a:cubicBezTo>
                  <a:lnTo>
                    <a:pt x="5948" y="4170"/>
                  </a:lnTo>
                  <a:lnTo>
                    <a:pt x="5979" y="4167"/>
                  </a:lnTo>
                  <a:lnTo>
                    <a:pt x="6011" y="4165"/>
                  </a:lnTo>
                  <a:close/>
                  <a:moveTo>
                    <a:pt x="6370" y="4153"/>
                  </a:moveTo>
                  <a:cubicBezTo>
                    <a:pt x="6409" y="4153"/>
                    <a:pt x="6450" y="4154"/>
                    <a:pt x="6495" y="4156"/>
                  </a:cubicBezTo>
                  <a:cubicBezTo>
                    <a:pt x="6623" y="4161"/>
                    <a:pt x="6725" y="4172"/>
                    <a:pt x="6820" y="4191"/>
                  </a:cubicBezTo>
                  <a:cubicBezTo>
                    <a:pt x="6847" y="4197"/>
                    <a:pt x="6872" y="4205"/>
                    <a:pt x="6901" y="4213"/>
                  </a:cubicBezTo>
                  <a:cubicBezTo>
                    <a:pt x="6789" y="4330"/>
                    <a:pt x="6690" y="4415"/>
                    <a:pt x="6589" y="4480"/>
                  </a:cubicBezTo>
                  <a:lnTo>
                    <a:pt x="6589" y="4482"/>
                  </a:lnTo>
                  <a:cubicBezTo>
                    <a:pt x="6518" y="4527"/>
                    <a:pt x="6446" y="4562"/>
                    <a:pt x="6375" y="4584"/>
                  </a:cubicBezTo>
                  <a:cubicBezTo>
                    <a:pt x="6321" y="4602"/>
                    <a:pt x="6268" y="4611"/>
                    <a:pt x="6215" y="4615"/>
                  </a:cubicBezTo>
                  <a:lnTo>
                    <a:pt x="6199" y="4615"/>
                  </a:lnTo>
                  <a:cubicBezTo>
                    <a:pt x="6161" y="4615"/>
                    <a:pt x="6124" y="4611"/>
                    <a:pt x="6091" y="4605"/>
                  </a:cubicBezTo>
                  <a:cubicBezTo>
                    <a:pt x="6052" y="4595"/>
                    <a:pt x="6016" y="4581"/>
                    <a:pt x="5980" y="4563"/>
                  </a:cubicBezTo>
                  <a:cubicBezTo>
                    <a:pt x="5944" y="4543"/>
                    <a:pt x="5908" y="4519"/>
                    <a:pt x="5875" y="4488"/>
                  </a:cubicBezTo>
                  <a:lnTo>
                    <a:pt x="5868" y="4482"/>
                  </a:lnTo>
                  <a:lnTo>
                    <a:pt x="5865" y="4479"/>
                  </a:lnTo>
                  <a:cubicBezTo>
                    <a:pt x="5892" y="4460"/>
                    <a:pt x="5921" y="4436"/>
                    <a:pt x="5952" y="4408"/>
                  </a:cubicBezTo>
                  <a:cubicBezTo>
                    <a:pt x="5992" y="4370"/>
                    <a:pt x="6028" y="4330"/>
                    <a:pt x="6057" y="4290"/>
                  </a:cubicBezTo>
                  <a:cubicBezTo>
                    <a:pt x="6086" y="4252"/>
                    <a:pt x="6108" y="4215"/>
                    <a:pt x="6123" y="4180"/>
                  </a:cubicBezTo>
                  <a:cubicBezTo>
                    <a:pt x="6127" y="4173"/>
                    <a:pt x="6129" y="4165"/>
                    <a:pt x="6131" y="4159"/>
                  </a:cubicBezTo>
                  <a:lnTo>
                    <a:pt x="6156" y="4159"/>
                  </a:lnTo>
                  <a:cubicBezTo>
                    <a:pt x="6239" y="4154"/>
                    <a:pt x="6308" y="4153"/>
                    <a:pt x="6370" y="4153"/>
                  </a:cubicBezTo>
                  <a:close/>
                  <a:moveTo>
                    <a:pt x="7007" y="4252"/>
                  </a:moveTo>
                  <a:cubicBezTo>
                    <a:pt x="7036" y="4265"/>
                    <a:pt x="7058" y="4276"/>
                    <a:pt x="7077" y="4285"/>
                  </a:cubicBezTo>
                  <a:cubicBezTo>
                    <a:pt x="7157" y="4330"/>
                    <a:pt x="7235" y="4386"/>
                    <a:pt x="7309" y="4453"/>
                  </a:cubicBezTo>
                  <a:cubicBezTo>
                    <a:pt x="7339" y="4482"/>
                    <a:pt x="7370" y="4512"/>
                    <a:pt x="7402" y="4548"/>
                  </a:cubicBezTo>
                  <a:cubicBezTo>
                    <a:pt x="7379" y="4568"/>
                    <a:pt x="7357" y="4586"/>
                    <a:pt x="7333" y="4603"/>
                  </a:cubicBezTo>
                  <a:cubicBezTo>
                    <a:pt x="7303" y="4621"/>
                    <a:pt x="7271" y="4635"/>
                    <a:pt x="7237" y="4647"/>
                  </a:cubicBezTo>
                  <a:cubicBezTo>
                    <a:pt x="7192" y="4661"/>
                    <a:pt x="7143" y="4671"/>
                    <a:pt x="7090" y="4672"/>
                  </a:cubicBezTo>
                  <a:cubicBezTo>
                    <a:pt x="7082" y="4674"/>
                    <a:pt x="7072" y="4674"/>
                    <a:pt x="7064" y="4674"/>
                  </a:cubicBezTo>
                  <a:cubicBezTo>
                    <a:pt x="7013" y="4674"/>
                    <a:pt x="6962" y="4667"/>
                    <a:pt x="6911" y="4656"/>
                  </a:cubicBezTo>
                  <a:cubicBezTo>
                    <a:pt x="6858" y="4643"/>
                    <a:pt x="6809" y="4626"/>
                    <a:pt x="6764" y="4603"/>
                  </a:cubicBezTo>
                  <a:cubicBezTo>
                    <a:pt x="6740" y="4591"/>
                    <a:pt x="6717" y="4575"/>
                    <a:pt x="6697" y="4560"/>
                  </a:cubicBezTo>
                  <a:cubicBezTo>
                    <a:pt x="6717" y="4548"/>
                    <a:pt x="6737" y="4535"/>
                    <a:pt x="6751" y="4524"/>
                  </a:cubicBezTo>
                  <a:cubicBezTo>
                    <a:pt x="6797" y="4488"/>
                    <a:pt x="6842" y="4450"/>
                    <a:pt x="6884" y="4407"/>
                  </a:cubicBezTo>
                  <a:cubicBezTo>
                    <a:pt x="6928" y="4360"/>
                    <a:pt x="6965" y="4316"/>
                    <a:pt x="6996" y="4268"/>
                  </a:cubicBezTo>
                  <a:lnTo>
                    <a:pt x="7007" y="4252"/>
                  </a:lnTo>
                  <a:close/>
                  <a:moveTo>
                    <a:pt x="3344" y="1383"/>
                  </a:moveTo>
                  <a:cubicBezTo>
                    <a:pt x="3486" y="1383"/>
                    <a:pt x="3635" y="1399"/>
                    <a:pt x="3782" y="1431"/>
                  </a:cubicBezTo>
                  <a:lnTo>
                    <a:pt x="3787" y="1431"/>
                  </a:lnTo>
                  <a:cubicBezTo>
                    <a:pt x="3955" y="1471"/>
                    <a:pt x="4113" y="1529"/>
                    <a:pt x="4257" y="1606"/>
                  </a:cubicBezTo>
                  <a:cubicBezTo>
                    <a:pt x="4380" y="1671"/>
                    <a:pt x="4489" y="1746"/>
                    <a:pt x="4581" y="1831"/>
                  </a:cubicBezTo>
                  <a:cubicBezTo>
                    <a:pt x="4626" y="1873"/>
                    <a:pt x="4668" y="1917"/>
                    <a:pt x="4704" y="1961"/>
                  </a:cubicBezTo>
                  <a:cubicBezTo>
                    <a:pt x="4743" y="2007"/>
                    <a:pt x="4783" y="2061"/>
                    <a:pt x="4824" y="2127"/>
                  </a:cubicBezTo>
                  <a:lnTo>
                    <a:pt x="4823" y="2122"/>
                  </a:lnTo>
                  <a:lnTo>
                    <a:pt x="4823" y="2122"/>
                  </a:lnTo>
                  <a:cubicBezTo>
                    <a:pt x="4906" y="2258"/>
                    <a:pt x="4976" y="2400"/>
                    <a:pt x="5045" y="2539"/>
                  </a:cubicBezTo>
                  <a:lnTo>
                    <a:pt x="5047" y="2544"/>
                  </a:lnTo>
                  <a:cubicBezTo>
                    <a:pt x="5111" y="2671"/>
                    <a:pt x="5175" y="2802"/>
                    <a:pt x="5250" y="2925"/>
                  </a:cubicBezTo>
                  <a:cubicBezTo>
                    <a:pt x="5259" y="2944"/>
                    <a:pt x="5272" y="2961"/>
                    <a:pt x="5285" y="2977"/>
                  </a:cubicBezTo>
                  <a:cubicBezTo>
                    <a:pt x="5310" y="3009"/>
                    <a:pt x="5344" y="3037"/>
                    <a:pt x="5386" y="3057"/>
                  </a:cubicBezTo>
                  <a:cubicBezTo>
                    <a:pt x="5418" y="3073"/>
                    <a:pt x="5458" y="3083"/>
                    <a:pt x="5502" y="3086"/>
                  </a:cubicBezTo>
                  <a:lnTo>
                    <a:pt x="5529" y="3086"/>
                  </a:lnTo>
                  <a:cubicBezTo>
                    <a:pt x="5561" y="3086"/>
                    <a:pt x="5595" y="3083"/>
                    <a:pt x="5632" y="3077"/>
                  </a:cubicBezTo>
                  <a:cubicBezTo>
                    <a:pt x="5736" y="3057"/>
                    <a:pt x="5832" y="3014"/>
                    <a:pt x="5904" y="2979"/>
                  </a:cubicBezTo>
                  <a:cubicBezTo>
                    <a:pt x="5998" y="2931"/>
                    <a:pt x="6091" y="2875"/>
                    <a:pt x="6151" y="2837"/>
                  </a:cubicBezTo>
                  <a:lnTo>
                    <a:pt x="6171" y="2826"/>
                  </a:lnTo>
                  <a:lnTo>
                    <a:pt x="6191" y="2813"/>
                  </a:lnTo>
                  <a:lnTo>
                    <a:pt x="6206" y="2803"/>
                  </a:lnTo>
                  <a:cubicBezTo>
                    <a:pt x="6228" y="2789"/>
                    <a:pt x="6251" y="2774"/>
                    <a:pt x="6273" y="2760"/>
                  </a:cubicBezTo>
                  <a:cubicBezTo>
                    <a:pt x="6322" y="2730"/>
                    <a:pt x="6375" y="2699"/>
                    <a:pt x="6431" y="2671"/>
                  </a:cubicBezTo>
                  <a:cubicBezTo>
                    <a:pt x="6564" y="2600"/>
                    <a:pt x="6705" y="2541"/>
                    <a:pt x="6847" y="2495"/>
                  </a:cubicBezTo>
                  <a:cubicBezTo>
                    <a:pt x="7020" y="2440"/>
                    <a:pt x="7187" y="2408"/>
                    <a:pt x="7347" y="2402"/>
                  </a:cubicBezTo>
                  <a:cubicBezTo>
                    <a:pt x="7363" y="2402"/>
                    <a:pt x="7379" y="2400"/>
                    <a:pt x="7397" y="2400"/>
                  </a:cubicBezTo>
                  <a:cubicBezTo>
                    <a:pt x="7491" y="2400"/>
                    <a:pt x="7581" y="2410"/>
                    <a:pt x="7665" y="2427"/>
                  </a:cubicBezTo>
                  <a:cubicBezTo>
                    <a:pt x="7749" y="2448"/>
                    <a:pt x="7827" y="2477"/>
                    <a:pt x="7899" y="2514"/>
                  </a:cubicBezTo>
                  <a:cubicBezTo>
                    <a:pt x="7968" y="2551"/>
                    <a:pt x="8032" y="2597"/>
                    <a:pt x="8094" y="2655"/>
                  </a:cubicBezTo>
                  <a:lnTo>
                    <a:pt x="8097" y="2656"/>
                  </a:lnTo>
                  <a:cubicBezTo>
                    <a:pt x="8177" y="2733"/>
                    <a:pt x="8251" y="2819"/>
                    <a:pt x="8311" y="2914"/>
                  </a:cubicBezTo>
                  <a:cubicBezTo>
                    <a:pt x="8379" y="3022"/>
                    <a:pt x="8436" y="3149"/>
                    <a:pt x="8482" y="3286"/>
                  </a:cubicBezTo>
                  <a:lnTo>
                    <a:pt x="8484" y="3289"/>
                  </a:lnTo>
                  <a:lnTo>
                    <a:pt x="8484" y="3291"/>
                  </a:lnTo>
                  <a:lnTo>
                    <a:pt x="8486" y="3294"/>
                  </a:lnTo>
                  <a:lnTo>
                    <a:pt x="8486" y="3299"/>
                  </a:lnTo>
                  <a:cubicBezTo>
                    <a:pt x="8551" y="3510"/>
                    <a:pt x="8585" y="3729"/>
                    <a:pt x="8612" y="3934"/>
                  </a:cubicBezTo>
                  <a:cubicBezTo>
                    <a:pt x="8620" y="4001"/>
                    <a:pt x="8628" y="4068"/>
                    <a:pt x="8636" y="4135"/>
                  </a:cubicBezTo>
                  <a:cubicBezTo>
                    <a:pt x="8655" y="4288"/>
                    <a:pt x="8674" y="4447"/>
                    <a:pt x="8701" y="4602"/>
                  </a:cubicBezTo>
                  <a:cubicBezTo>
                    <a:pt x="8746" y="4858"/>
                    <a:pt x="8805" y="5058"/>
                    <a:pt x="8890" y="5232"/>
                  </a:cubicBezTo>
                  <a:cubicBezTo>
                    <a:pt x="8940" y="5333"/>
                    <a:pt x="8999" y="5427"/>
                    <a:pt x="9068" y="5513"/>
                  </a:cubicBezTo>
                  <a:cubicBezTo>
                    <a:pt x="9101" y="5553"/>
                    <a:pt x="9138" y="5595"/>
                    <a:pt x="9181" y="5636"/>
                  </a:cubicBezTo>
                  <a:cubicBezTo>
                    <a:pt x="9188" y="5643"/>
                    <a:pt x="9196" y="5651"/>
                    <a:pt x="9204" y="5657"/>
                  </a:cubicBezTo>
                  <a:lnTo>
                    <a:pt x="9213" y="5668"/>
                  </a:lnTo>
                  <a:cubicBezTo>
                    <a:pt x="9226" y="5679"/>
                    <a:pt x="9237" y="5691"/>
                    <a:pt x="9250" y="5702"/>
                  </a:cubicBezTo>
                  <a:cubicBezTo>
                    <a:pt x="9271" y="5723"/>
                    <a:pt x="9293" y="5747"/>
                    <a:pt x="9317" y="5771"/>
                  </a:cubicBezTo>
                  <a:cubicBezTo>
                    <a:pt x="9352" y="5811"/>
                    <a:pt x="9381" y="5847"/>
                    <a:pt x="9407" y="5886"/>
                  </a:cubicBezTo>
                  <a:cubicBezTo>
                    <a:pt x="9424" y="5914"/>
                    <a:pt x="9437" y="5940"/>
                    <a:pt x="9447" y="5966"/>
                  </a:cubicBezTo>
                  <a:cubicBezTo>
                    <a:pt x="9451" y="5983"/>
                    <a:pt x="9455" y="5998"/>
                    <a:pt x="9455" y="6012"/>
                  </a:cubicBezTo>
                  <a:cubicBezTo>
                    <a:pt x="9455" y="6025"/>
                    <a:pt x="9455" y="6036"/>
                    <a:pt x="9451" y="6046"/>
                  </a:cubicBezTo>
                  <a:lnTo>
                    <a:pt x="9455" y="6047"/>
                  </a:lnTo>
                  <a:cubicBezTo>
                    <a:pt x="9451" y="6057"/>
                    <a:pt x="9448" y="6066"/>
                    <a:pt x="9443" y="6078"/>
                  </a:cubicBezTo>
                  <a:cubicBezTo>
                    <a:pt x="9435" y="6090"/>
                    <a:pt x="9426" y="6103"/>
                    <a:pt x="9415" y="6118"/>
                  </a:cubicBezTo>
                  <a:cubicBezTo>
                    <a:pt x="9392" y="6138"/>
                    <a:pt x="9367" y="6159"/>
                    <a:pt x="9333" y="6181"/>
                  </a:cubicBezTo>
                  <a:cubicBezTo>
                    <a:pt x="9272" y="6220"/>
                    <a:pt x="9207" y="6250"/>
                    <a:pt x="9146" y="6277"/>
                  </a:cubicBezTo>
                  <a:cubicBezTo>
                    <a:pt x="9122" y="6289"/>
                    <a:pt x="9098" y="6300"/>
                    <a:pt x="9072" y="6311"/>
                  </a:cubicBezTo>
                  <a:lnTo>
                    <a:pt x="9061" y="6316"/>
                  </a:lnTo>
                  <a:cubicBezTo>
                    <a:pt x="9016" y="6337"/>
                    <a:pt x="8968" y="6359"/>
                    <a:pt x="8922" y="6381"/>
                  </a:cubicBezTo>
                  <a:cubicBezTo>
                    <a:pt x="8836" y="6423"/>
                    <a:pt x="8762" y="6464"/>
                    <a:pt x="8698" y="6509"/>
                  </a:cubicBezTo>
                  <a:cubicBezTo>
                    <a:pt x="8639" y="6551"/>
                    <a:pt x="8588" y="6594"/>
                    <a:pt x="8548" y="6640"/>
                  </a:cubicBezTo>
                  <a:cubicBezTo>
                    <a:pt x="8529" y="6548"/>
                    <a:pt x="8503" y="6452"/>
                    <a:pt x="8473" y="6357"/>
                  </a:cubicBezTo>
                  <a:cubicBezTo>
                    <a:pt x="8447" y="6277"/>
                    <a:pt x="8420" y="6201"/>
                    <a:pt x="8388" y="6126"/>
                  </a:cubicBezTo>
                  <a:cubicBezTo>
                    <a:pt x="8411" y="6114"/>
                    <a:pt x="8433" y="6103"/>
                    <a:pt x="8457" y="6094"/>
                  </a:cubicBezTo>
                  <a:cubicBezTo>
                    <a:pt x="8490" y="6076"/>
                    <a:pt x="8527" y="6062"/>
                    <a:pt x="8562" y="6046"/>
                  </a:cubicBezTo>
                  <a:lnTo>
                    <a:pt x="8572" y="6042"/>
                  </a:lnTo>
                  <a:lnTo>
                    <a:pt x="8575" y="6041"/>
                  </a:lnTo>
                  <a:lnTo>
                    <a:pt x="8574" y="6041"/>
                  </a:lnTo>
                  <a:cubicBezTo>
                    <a:pt x="8614" y="6025"/>
                    <a:pt x="8652" y="6009"/>
                    <a:pt x="8692" y="5993"/>
                  </a:cubicBezTo>
                  <a:lnTo>
                    <a:pt x="8725" y="5978"/>
                  </a:lnTo>
                  <a:cubicBezTo>
                    <a:pt x="8753" y="5969"/>
                    <a:pt x="8785" y="5954"/>
                    <a:pt x="8817" y="5940"/>
                  </a:cubicBezTo>
                  <a:cubicBezTo>
                    <a:pt x="8829" y="5934"/>
                    <a:pt x="8841" y="5927"/>
                    <a:pt x="8852" y="5921"/>
                  </a:cubicBezTo>
                  <a:lnTo>
                    <a:pt x="8855" y="5919"/>
                  </a:lnTo>
                  <a:cubicBezTo>
                    <a:pt x="8879" y="5926"/>
                    <a:pt x="8906" y="5932"/>
                    <a:pt x="8933" y="5937"/>
                  </a:cubicBezTo>
                  <a:cubicBezTo>
                    <a:pt x="8949" y="5940"/>
                    <a:pt x="8965" y="5943"/>
                    <a:pt x="8981" y="5945"/>
                  </a:cubicBezTo>
                  <a:cubicBezTo>
                    <a:pt x="8983" y="5945"/>
                    <a:pt x="8986" y="5946"/>
                    <a:pt x="8989" y="5946"/>
                  </a:cubicBezTo>
                  <a:cubicBezTo>
                    <a:pt x="9023" y="5946"/>
                    <a:pt x="9053" y="5916"/>
                    <a:pt x="9056" y="5883"/>
                  </a:cubicBezTo>
                  <a:cubicBezTo>
                    <a:pt x="9058" y="5863"/>
                    <a:pt x="9052" y="5846"/>
                    <a:pt x="9040" y="5831"/>
                  </a:cubicBezTo>
                  <a:cubicBezTo>
                    <a:pt x="9026" y="5814"/>
                    <a:pt x="9010" y="5809"/>
                    <a:pt x="8992" y="5806"/>
                  </a:cubicBezTo>
                  <a:cubicBezTo>
                    <a:pt x="8981" y="5804"/>
                    <a:pt x="8968" y="5801"/>
                    <a:pt x="8956" y="5798"/>
                  </a:cubicBezTo>
                  <a:cubicBezTo>
                    <a:pt x="8855" y="5774"/>
                    <a:pt x="8756" y="5737"/>
                    <a:pt x="8662" y="5689"/>
                  </a:cubicBezTo>
                  <a:cubicBezTo>
                    <a:pt x="8545" y="5625"/>
                    <a:pt x="8433" y="5544"/>
                    <a:pt x="8319" y="5441"/>
                  </a:cubicBezTo>
                  <a:cubicBezTo>
                    <a:pt x="8196" y="5326"/>
                    <a:pt x="8080" y="5193"/>
                    <a:pt x="7939" y="5010"/>
                  </a:cubicBezTo>
                  <a:cubicBezTo>
                    <a:pt x="7891" y="4947"/>
                    <a:pt x="7843" y="4882"/>
                    <a:pt x="7801" y="4826"/>
                  </a:cubicBezTo>
                  <a:lnTo>
                    <a:pt x="7798" y="4819"/>
                  </a:lnTo>
                  <a:lnTo>
                    <a:pt x="7790" y="4810"/>
                  </a:lnTo>
                  <a:lnTo>
                    <a:pt x="7789" y="4807"/>
                  </a:lnTo>
                  <a:cubicBezTo>
                    <a:pt x="7729" y="4727"/>
                    <a:pt x="7670" y="4645"/>
                    <a:pt x="7608" y="4565"/>
                  </a:cubicBezTo>
                  <a:cubicBezTo>
                    <a:pt x="7483" y="4410"/>
                    <a:pt x="7366" y="4298"/>
                    <a:pt x="7242" y="4215"/>
                  </a:cubicBezTo>
                  <a:cubicBezTo>
                    <a:pt x="7171" y="4167"/>
                    <a:pt x="7093" y="4127"/>
                    <a:pt x="7008" y="4095"/>
                  </a:cubicBezTo>
                  <a:cubicBezTo>
                    <a:pt x="6925" y="4063"/>
                    <a:pt x="6832" y="4041"/>
                    <a:pt x="6725" y="4026"/>
                  </a:cubicBezTo>
                  <a:cubicBezTo>
                    <a:pt x="6625" y="4012"/>
                    <a:pt x="6516" y="4006"/>
                    <a:pt x="6391" y="4006"/>
                  </a:cubicBezTo>
                  <a:cubicBezTo>
                    <a:pt x="6346" y="4006"/>
                    <a:pt x="6292" y="4007"/>
                    <a:pt x="6230" y="4009"/>
                  </a:cubicBezTo>
                  <a:cubicBezTo>
                    <a:pt x="6131" y="4012"/>
                    <a:pt x="6031" y="4018"/>
                    <a:pt x="5944" y="4023"/>
                  </a:cubicBezTo>
                  <a:cubicBezTo>
                    <a:pt x="5875" y="4028"/>
                    <a:pt x="5804" y="4031"/>
                    <a:pt x="5736" y="4034"/>
                  </a:cubicBezTo>
                  <a:lnTo>
                    <a:pt x="5744" y="4036"/>
                  </a:lnTo>
                  <a:cubicBezTo>
                    <a:pt x="5661" y="4037"/>
                    <a:pt x="5605" y="4039"/>
                    <a:pt x="5558" y="4039"/>
                  </a:cubicBezTo>
                  <a:cubicBezTo>
                    <a:pt x="5378" y="4039"/>
                    <a:pt x="5229" y="4025"/>
                    <a:pt x="5090" y="3996"/>
                  </a:cubicBezTo>
                  <a:cubicBezTo>
                    <a:pt x="4963" y="3966"/>
                    <a:pt x="4844" y="3921"/>
                    <a:pt x="4733" y="3863"/>
                  </a:cubicBezTo>
                  <a:cubicBezTo>
                    <a:pt x="4639" y="3812"/>
                    <a:pt x="4551" y="3748"/>
                    <a:pt x="4469" y="3689"/>
                  </a:cubicBezTo>
                  <a:cubicBezTo>
                    <a:pt x="4417" y="3651"/>
                    <a:pt x="4366" y="3612"/>
                    <a:pt x="4314" y="3572"/>
                  </a:cubicBezTo>
                  <a:lnTo>
                    <a:pt x="4252" y="3526"/>
                  </a:lnTo>
                  <a:cubicBezTo>
                    <a:pt x="4132" y="3436"/>
                    <a:pt x="4001" y="3342"/>
                    <a:pt x="3849" y="3268"/>
                  </a:cubicBezTo>
                  <a:cubicBezTo>
                    <a:pt x="3707" y="3200"/>
                    <a:pt x="3537" y="3155"/>
                    <a:pt x="3349" y="3134"/>
                  </a:cubicBezTo>
                  <a:cubicBezTo>
                    <a:pt x="3246" y="3123"/>
                    <a:pt x="3144" y="3120"/>
                    <a:pt x="3050" y="3120"/>
                  </a:cubicBezTo>
                  <a:lnTo>
                    <a:pt x="3011" y="3120"/>
                  </a:lnTo>
                  <a:cubicBezTo>
                    <a:pt x="2928" y="3120"/>
                    <a:pt x="2839" y="3121"/>
                    <a:pt x="2767" y="3123"/>
                  </a:cubicBezTo>
                  <a:lnTo>
                    <a:pt x="2760" y="3123"/>
                  </a:lnTo>
                  <a:lnTo>
                    <a:pt x="2730" y="3125"/>
                  </a:lnTo>
                  <a:lnTo>
                    <a:pt x="2722" y="3125"/>
                  </a:lnTo>
                  <a:cubicBezTo>
                    <a:pt x="2639" y="3126"/>
                    <a:pt x="2535" y="3128"/>
                    <a:pt x="2437" y="3128"/>
                  </a:cubicBezTo>
                  <a:cubicBezTo>
                    <a:pt x="2247" y="3128"/>
                    <a:pt x="1998" y="3121"/>
                    <a:pt x="1755" y="3067"/>
                  </a:cubicBezTo>
                  <a:cubicBezTo>
                    <a:pt x="1620" y="3037"/>
                    <a:pt x="1502" y="2993"/>
                    <a:pt x="1395" y="2938"/>
                  </a:cubicBezTo>
                  <a:cubicBezTo>
                    <a:pt x="1361" y="2918"/>
                    <a:pt x="1326" y="2898"/>
                    <a:pt x="1293" y="2875"/>
                  </a:cubicBezTo>
                  <a:cubicBezTo>
                    <a:pt x="1285" y="2869"/>
                    <a:pt x="1275" y="2866"/>
                    <a:pt x="1265" y="2866"/>
                  </a:cubicBezTo>
                  <a:cubicBezTo>
                    <a:pt x="1249" y="2866"/>
                    <a:pt x="1235" y="2874"/>
                    <a:pt x="1226" y="2886"/>
                  </a:cubicBezTo>
                  <a:cubicBezTo>
                    <a:pt x="1218" y="2898"/>
                    <a:pt x="1214" y="2910"/>
                    <a:pt x="1218" y="2923"/>
                  </a:cubicBezTo>
                  <a:cubicBezTo>
                    <a:pt x="1222" y="2955"/>
                    <a:pt x="1251" y="2960"/>
                    <a:pt x="1273" y="2976"/>
                  </a:cubicBezTo>
                  <a:cubicBezTo>
                    <a:pt x="1299" y="2995"/>
                    <a:pt x="1317" y="3016"/>
                    <a:pt x="1337" y="3041"/>
                  </a:cubicBezTo>
                  <a:cubicBezTo>
                    <a:pt x="1385" y="3102"/>
                    <a:pt x="1432" y="3165"/>
                    <a:pt x="1475" y="3230"/>
                  </a:cubicBezTo>
                  <a:cubicBezTo>
                    <a:pt x="1520" y="3300"/>
                    <a:pt x="1556" y="3382"/>
                    <a:pt x="1588" y="3478"/>
                  </a:cubicBezTo>
                  <a:cubicBezTo>
                    <a:pt x="1628" y="3607"/>
                    <a:pt x="1659" y="3748"/>
                    <a:pt x="1683" y="3937"/>
                  </a:cubicBezTo>
                  <a:cubicBezTo>
                    <a:pt x="1694" y="4031"/>
                    <a:pt x="1705" y="4122"/>
                    <a:pt x="1715" y="4225"/>
                  </a:cubicBezTo>
                  <a:lnTo>
                    <a:pt x="1718" y="4260"/>
                  </a:lnTo>
                  <a:cubicBezTo>
                    <a:pt x="1723" y="4303"/>
                    <a:pt x="1728" y="4346"/>
                    <a:pt x="1732" y="4388"/>
                  </a:cubicBezTo>
                  <a:lnTo>
                    <a:pt x="1736" y="4412"/>
                  </a:lnTo>
                  <a:cubicBezTo>
                    <a:pt x="1777" y="4784"/>
                    <a:pt x="1820" y="5168"/>
                    <a:pt x="1915" y="5536"/>
                  </a:cubicBezTo>
                  <a:cubicBezTo>
                    <a:pt x="1964" y="5732"/>
                    <a:pt x="2028" y="5918"/>
                    <a:pt x="2105" y="6084"/>
                  </a:cubicBezTo>
                  <a:cubicBezTo>
                    <a:pt x="2183" y="6258"/>
                    <a:pt x="2286" y="6428"/>
                    <a:pt x="2405" y="6586"/>
                  </a:cubicBezTo>
                  <a:cubicBezTo>
                    <a:pt x="2508" y="6720"/>
                    <a:pt x="2624" y="6851"/>
                    <a:pt x="2764" y="6986"/>
                  </a:cubicBezTo>
                  <a:cubicBezTo>
                    <a:pt x="2899" y="7117"/>
                    <a:pt x="3047" y="7241"/>
                    <a:pt x="3203" y="7357"/>
                  </a:cubicBezTo>
                  <a:cubicBezTo>
                    <a:pt x="3417" y="7513"/>
                    <a:pt x="3624" y="7636"/>
                    <a:pt x="3830" y="7731"/>
                  </a:cubicBezTo>
                  <a:cubicBezTo>
                    <a:pt x="3937" y="7780"/>
                    <a:pt x="4049" y="7820"/>
                    <a:pt x="4162" y="7851"/>
                  </a:cubicBezTo>
                  <a:cubicBezTo>
                    <a:pt x="4222" y="7867"/>
                    <a:pt x="4282" y="7879"/>
                    <a:pt x="4343" y="7889"/>
                  </a:cubicBezTo>
                  <a:cubicBezTo>
                    <a:pt x="4370" y="7894"/>
                    <a:pt x="4398" y="7897"/>
                    <a:pt x="4426" y="7899"/>
                  </a:cubicBezTo>
                  <a:cubicBezTo>
                    <a:pt x="4437" y="7900"/>
                    <a:pt x="4450" y="7900"/>
                    <a:pt x="4461" y="7902"/>
                  </a:cubicBezTo>
                  <a:lnTo>
                    <a:pt x="4473" y="7902"/>
                  </a:lnTo>
                  <a:cubicBezTo>
                    <a:pt x="4509" y="8044"/>
                    <a:pt x="4535" y="8191"/>
                    <a:pt x="4559" y="8332"/>
                  </a:cubicBezTo>
                  <a:cubicBezTo>
                    <a:pt x="4570" y="8391"/>
                    <a:pt x="4581" y="8450"/>
                    <a:pt x="4593" y="8509"/>
                  </a:cubicBezTo>
                  <a:cubicBezTo>
                    <a:pt x="4613" y="8620"/>
                    <a:pt x="4641" y="8749"/>
                    <a:pt x="4681" y="8877"/>
                  </a:cubicBezTo>
                  <a:cubicBezTo>
                    <a:pt x="4690" y="8911"/>
                    <a:pt x="4701" y="8944"/>
                    <a:pt x="4712" y="8975"/>
                  </a:cubicBezTo>
                  <a:cubicBezTo>
                    <a:pt x="4663" y="8976"/>
                    <a:pt x="4613" y="8981"/>
                    <a:pt x="4569" y="8986"/>
                  </a:cubicBezTo>
                  <a:lnTo>
                    <a:pt x="4561" y="8987"/>
                  </a:lnTo>
                  <a:lnTo>
                    <a:pt x="4524" y="8991"/>
                  </a:lnTo>
                  <a:cubicBezTo>
                    <a:pt x="4434" y="8999"/>
                    <a:pt x="4348" y="9005"/>
                    <a:pt x="4262" y="9010"/>
                  </a:cubicBezTo>
                  <a:cubicBezTo>
                    <a:pt x="4210" y="9011"/>
                    <a:pt x="4159" y="9013"/>
                    <a:pt x="4108" y="9013"/>
                  </a:cubicBezTo>
                  <a:cubicBezTo>
                    <a:pt x="3812" y="9013"/>
                    <a:pt x="3504" y="8978"/>
                    <a:pt x="3194" y="8907"/>
                  </a:cubicBezTo>
                  <a:cubicBezTo>
                    <a:pt x="2843" y="8826"/>
                    <a:pt x="2508" y="8703"/>
                    <a:pt x="2199" y="8538"/>
                  </a:cubicBezTo>
                  <a:cubicBezTo>
                    <a:pt x="1923" y="8391"/>
                    <a:pt x="1670" y="8212"/>
                    <a:pt x="1448" y="8006"/>
                  </a:cubicBezTo>
                  <a:cubicBezTo>
                    <a:pt x="1248" y="7820"/>
                    <a:pt x="1074" y="7611"/>
                    <a:pt x="928" y="7387"/>
                  </a:cubicBezTo>
                  <a:lnTo>
                    <a:pt x="927" y="7385"/>
                  </a:lnTo>
                  <a:lnTo>
                    <a:pt x="925" y="7381"/>
                  </a:lnTo>
                  <a:lnTo>
                    <a:pt x="925" y="7385"/>
                  </a:lnTo>
                  <a:cubicBezTo>
                    <a:pt x="783" y="7157"/>
                    <a:pt x="668" y="6914"/>
                    <a:pt x="586" y="6660"/>
                  </a:cubicBezTo>
                  <a:cubicBezTo>
                    <a:pt x="501" y="6393"/>
                    <a:pt x="456" y="6122"/>
                    <a:pt x="423" y="5894"/>
                  </a:cubicBezTo>
                  <a:cubicBezTo>
                    <a:pt x="385" y="5628"/>
                    <a:pt x="359" y="5339"/>
                    <a:pt x="345" y="5011"/>
                  </a:cubicBezTo>
                  <a:cubicBezTo>
                    <a:pt x="327" y="4624"/>
                    <a:pt x="329" y="4234"/>
                    <a:pt x="332" y="3857"/>
                  </a:cubicBezTo>
                  <a:lnTo>
                    <a:pt x="332" y="3769"/>
                  </a:lnTo>
                  <a:cubicBezTo>
                    <a:pt x="333" y="3542"/>
                    <a:pt x="327" y="3352"/>
                    <a:pt x="300" y="3163"/>
                  </a:cubicBezTo>
                  <a:cubicBezTo>
                    <a:pt x="284" y="3065"/>
                    <a:pt x="261" y="2966"/>
                    <a:pt x="231" y="2866"/>
                  </a:cubicBezTo>
                  <a:cubicBezTo>
                    <a:pt x="217" y="2822"/>
                    <a:pt x="201" y="2781"/>
                    <a:pt x="183" y="2739"/>
                  </a:cubicBezTo>
                  <a:lnTo>
                    <a:pt x="181" y="2736"/>
                  </a:lnTo>
                  <a:lnTo>
                    <a:pt x="180" y="2733"/>
                  </a:lnTo>
                  <a:cubicBezTo>
                    <a:pt x="162" y="2690"/>
                    <a:pt x="150" y="2658"/>
                    <a:pt x="137" y="2623"/>
                  </a:cubicBezTo>
                  <a:cubicBezTo>
                    <a:pt x="124" y="2581"/>
                    <a:pt x="118" y="2543"/>
                    <a:pt x="114" y="2506"/>
                  </a:cubicBezTo>
                  <a:cubicBezTo>
                    <a:pt x="114" y="2485"/>
                    <a:pt x="116" y="2463"/>
                    <a:pt x="121" y="2442"/>
                  </a:cubicBezTo>
                  <a:cubicBezTo>
                    <a:pt x="124" y="2426"/>
                    <a:pt x="129" y="2413"/>
                    <a:pt x="135" y="2400"/>
                  </a:cubicBezTo>
                  <a:cubicBezTo>
                    <a:pt x="140" y="2392"/>
                    <a:pt x="145" y="2386"/>
                    <a:pt x="153" y="2376"/>
                  </a:cubicBezTo>
                  <a:cubicBezTo>
                    <a:pt x="161" y="2368"/>
                    <a:pt x="170" y="2360"/>
                    <a:pt x="180" y="2354"/>
                  </a:cubicBezTo>
                  <a:cubicBezTo>
                    <a:pt x="197" y="2344"/>
                    <a:pt x="217" y="2335"/>
                    <a:pt x="239" y="2327"/>
                  </a:cubicBezTo>
                  <a:cubicBezTo>
                    <a:pt x="305" y="2308"/>
                    <a:pt x="372" y="2303"/>
                    <a:pt x="425" y="2300"/>
                  </a:cubicBezTo>
                  <a:cubicBezTo>
                    <a:pt x="455" y="2298"/>
                    <a:pt x="490" y="2298"/>
                    <a:pt x="532" y="2298"/>
                  </a:cubicBezTo>
                  <a:cubicBezTo>
                    <a:pt x="575" y="2298"/>
                    <a:pt x="620" y="2298"/>
                    <a:pt x="663" y="2300"/>
                  </a:cubicBezTo>
                  <a:lnTo>
                    <a:pt x="669" y="2300"/>
                  </a:lnTo>
                  <a:cubicBezTo>
                    <a:pt x="714" y="2300"/>
                    <a:pt x="760" y="2301"/>
                    <a:pt x="805" y="2301"/>
                  </a:cubicBezTo>
                  <a:cubicBezTo>
                    <a:pt x="832" y="2301"/>
                    <a:pt x="859" y="2301"/>
                    <a:pt x="887" y="2300"/>
                  </a:cubicBezTo>
                  <a:cubicBezTo>
                    <a:pt x="952" y="2298"/>
                    <a:pt x="1030" y="2293"/>
                    <a:pt x="1106" y="2279"/>
                  </a:cubicBezTo>
                  <a:cubicBezTo>
                    <a:pt x="1179" y="2263"/>
                    <a:pt x="1248" y="2229"/>
                    <a:pt x="1315" y="2197"/>
                  </a:cubicBezTo>
                  <a:lnTo>
                    <a:pt x="1334" y="2188"/>
                  </a:lnTo>
                  <a:cubicBezTo>
                    <a:pt x="1508" y="2105"/>
                    <a:pt x="1676" y="2010"/>
                    <a:pt x="1839" y="1919"/>
                  </a:cubicBezTo>
                  <a:lnTo>
                    <a:pt x="1847" y="1914"/>
                  </a:lnTo>
                  <a:cubicBezTo>
                    <a:pt x="2033" y="1810"/>
                    <a:pt x="2226" y="1702"/>
                    <a:pt x="2426" y="1609"/>
                  </a:cubicBezTo>
                  <a:cubicBezTo>
                    <a:pt x="2538" y="1558"/>
                    <a:pt x="2647" y="1515"/>
                    <a:pt x="2751" y="1481"/>
                  </a:cubicBezTo>
                  <a:cubicBezTo>
                    <a:pt x="2927" y="1427"/>
                    <a:pt x="3101" y="1393"/>
                    <a:pt x="3269" y="1385"/>
                  </a:cubicBezTo>
                  <a:cubicBezTo>
                    <a:pt x="3293" y="1383"/>
                    <a:pt x="3318" y="1383"/>
                    <a:pt x="3344" y="1383"/>
                  </a:cubicBezTo>
                  <a:close/>
                  <a:moveTo>
                    <a:pt x="4583" y="4731"/>
                  </a:moveTo>
                  <a:cubicBezTo>
                    <a:pt x="4768" y="4731"/>
                    <a:pt x="4948" y="4751"/>
                    <a:pt x="5114" y="4787"/>
                  </a:cubicBezTo>
                  <a:cubicBezTo>
                    <a:pt x="5261" y="4822"/>
                    <a:pt x="5400" y="4872"/>
                    <a:pt x="5526" y="4938"/>
                  </a:cubicBezTo>
                  <a:cubicBezTo>
                    <a:pt x="5629" y="4992"/>
                    <a:pt x="5723" y="5058"/>
                    <a:pt x="5804" y="5133"/>
                  </a:cubicBezTo>
                  <a:cubicBezTo>
                    <a:pt x="5876" y="5201"/>
                    <a:pt x="5940" y="5277"/>
                    <a:pt x="5995" y="5360"/>
                  </a:cubicBezTo>
                  <a:cubicBezTo>
                    <a:pt x="6051" y="5449"/>
                    <a:pt x="6095" y="5548"/>
                    <a:pt x="6131" y="5652"/>
                  </a:cubicBezTo>
                  <a:cubicBezTo>
                    <a:pt x="6151" y="5719"/>
                    <a:pt x="6167" y="5791"/>
                    <a:pt x="6180" y="5863"/>
                  </a:cubicBezTo>
                  <a:cubicBezTo>
                    <a:pt x="6196" y="5951"/>
                    <a:pt x="6203" y="6038"/>
                    <a:pt x="6207" y="6111"/>
                  </a:cubicBezTo>
                  <a:lnTo>
                    <a:pt x="6207" y="6124"/>
                  </a:lnTo>
                  <a:cubicBezTo>
                    <a:pt x="6207" y="6148"/>
                    <a:pt x="6214" y="6165"/>
                    <a:pt x="6227" y="6180"/>
                  </a:cubicBezTo>
                  <a:cubicBezTo>
                    <a:pt x="6239" y="6196"/>
                    <a:pt x="6259" y="6205"/>
                    <a:pt x="6278" y="6207"/>
                  </a:cubicBezTo>
                  <a:lnTo>
                    <a:pt x="6284" y="6207"/>
                  </a:lnTo>
                  <a:cubicBezTo>
                    <a:pt x="6303" y="6207"/>
                    <a:pt x="6321" y="6201"/>
                    <a:pt x="6334" y="6189"/>
                  </a:cubicBezTo>
                  <a:cubicBezTo>
                    <a:pt x="6348" y="6178"/>
                    <a:pt x="6361" y="6157"/>
                    <a:pt x="6362" y="6137"/>
                  </a:cubicBezTo>
                  <a:cubicBezTo>
                    <a:pt x="6362" y="6122"/>
                    <a:pt x="6362" y="6108"/>
                    <a:pt x="6362" y="6094"/>
                  </a:cubicBezTo>
                  <a:cubicBezTo>
                    <a:pt x="6362" y="6079"/>
                    <a:pt x="6364" y="6065"/>
                    <a:pt x="6364" y="6052"/>
                  </a:cubicBezTo>
                  <a:cubicBezTo>
                    <a:pt x="6364" y="6017"/>
                    <a:pt x="6362" y="5982"/>
                    <a:pt x="6361" y="5953"/>
                  </a:cubicBezTo>
                  <a:lnTo>
                    <a:pt x="6361" y="5946"/>
                  </a:lnTo>
                  <a:cubicBezTo>
                    <a:pt x="6358" y="5894"/>
                    <a:pt x="6353" y="5838"/>
                    <a:pt x="6345" y="5782"/>
                  </a:cubicBezTo>
                  <a:cubicBezTo>
                    <a:pt x="6329" y="5679"/>
                    <a:pt x="6300" y="5576"/>
                    <a:pt x="6260" y="5472"/>
                  </a:cubicBezTo>
                  <a:cubicBezTo>
                    <a:pt x="6225" y="5384"/>
                    <a:pt x="6179" y="5297"/>
                    <a:pt x="6118" y="5208"/>
                  </a:cubicBezTo>
                  <a:cubicBezTo>
                    <a:pt x="6068" y="5134"/>
                    <a:pt x="6009" y="5066"/>
                    <a:pt x="5942" y="5003"/>
                  </a:cubicBezTo>
                  <a:cubicBezTo>
                    <a:pt x="5934" y="4997"/>
                    <a:pt x="5928" y="4990"/>
                    <a:pt x="5920" y="4984"/>
                  </a:cubicBezTo>
                  <a:cubicBezTo>
                    <a:pt x="5964" y="4962"/>
                    <a:pt x="6011" y="4941"/>
                    <a:pt x="6057" y="4925"/>
                  </a:cubicBezTo>
                  <a:cubicBezTo>
                    <a:pt x="6137" y="4901"/>
                    <a:pt x="6222" y="4886"/>
                    <a:pt x="6316" y="4882"/>
                  </a:cubicBezTo>
                  <a:cubicBezTo>
                    <a:pt x="6332" y="4882"/>
                    <a:pt x="6346" y="4880"/>
                    <a:pt x="6362" y="4880"/>
                  </a:cubicBezTo>
                  <a:cubicBezTo>
                    <a:pt x="6479" y="4880"/>
                    <a:pt x="6599" y="4894"/>
                    <a:pt x="6732" y="4923"/>
                  </a:cubicBezTo>
                  <a:cubicBezTo>
                    <a:pt x="6928" y="4970"/>
                    <a:pt x="7130" y="5046"/>
                    <a:pt x="7328" y="5150"/>
                  </a:cubicBezTo>
                  <a:cubicBezTo>
                    <a:pt x="7502" y="5243"/>
                    <a:pt x="7641" y="5339"/>
                    <a:pt x="7757" y="5444"/>
                  </a:cubicBezTo>
                  <a:cubicBezTo>
                    <a:pt x="7870" y="5550"/>
                    <a:pt x="7972" y="5673"/>
                    <a:pt x="8060" y="5811"/>
                  </a:cubicBezTo>
                  <a:cubicBezTo>
                    <a:pt x="8164" y="5975"/>
                    <a:pt x="8251" y="6162"/>
                    <a:pt x="8318" y="6365"/>
                  </a:cubicBezTo>
                  <a:cubicBezTo>
                    <a:pt x="8407" y="6648"/>
                    <a:pt x="8460" y="6960"/>
                    <a:pt x="8476" y="7294"/>
                  </a:cubicBezTo>
                  <a:cubicBezTo>
                    <a:pt x="8484" y="7457"/>
                    <a:pt x="8481" y="7622"/>
                    <a:pt x="8470" y="7783"/>
                  </a:cubicBezTo>
                  <a:cubicBezTo>
                    <a:pt x="8462" y="7908"/>
                    <a:pt x="8449" y="8052"/>
                    <a:pt x="8418" y="8194"/>
                  </a:cubicBezTo>
                  <a:cubicBezTo>
                    <a:pt x="8380" y="8354"/>
                    <a:pt x="8321" y="8511"/>
                    <a:pt x="8241" y="8661"/>
                  </a:cubicBezTo>
                  <a:cubicBezTo>
                    <a:pt x="8151" y="8827"/>
                    <a:pt x="8036" y="8987"/>
                    <a:pt x="7902" y="9134"/>
                  </a:cubicBezTo>
                  <a:cubicBezTo>
                    <a:pt x="7755" y="9290"/>
                    <a:pt x="7589" y="9430"/>
                    <a:pt x="7405" y="9549"/>
                  </a:cubicBezTo>
                  <a:cubicBezTo>
                    <a:pt x="7218" y="9667"/>
                    <a:pt x="7021" y="9761"/>
                    <a:pt x="6820" y="9827"/>
                  </a:cubicBezTo>
                  <a:cubicBezTo>
                    <a:pt x="6641" y="9883"/>
                    <a:pt x="6462" y="9916"/>
                    <a:pt x="6287" y="9926"/>
                  </a:cubicBezTo>
                  <a:lnTo>
                    <a:pt x="6276" y="9926"/>
                  </a:lnTo>
                  <a:lnTo>
                    <a:pt x="6284" y="9927"/>
                  </a:lnTo>
                  <a:lnTo>
                    <a:pt x="6268" y="9926"/>
                  </a:lnTo>
                  <a:lnTo>
                    <a:pt x="6220" y="9926"/>
                  </a:lnTo>
                  <a:cubicBezTo>
                    <a:pt x="6097" y="9926"/>
                    <a:pt x="5977" y="9913"/>
                    <a:pt x="5864" y="9889"/>
                  </a:cubicBezTo>
                  <a:cubicBezTo>
                    <a:pt x="5747" y="9862"/>
                    <a:pt x="5635" y="9820"/>
                    <a:pt x="5531" y="9766"/>
                  </a:cubicBezTo>
                  <a:cubicBezTo>
                    <a:pt x="5434" y="9713"/>
                    <a:pt x="5341" y="9648"/>
                    <a:pt x="5258" y="9573"/>
                  </a:cubicBezTo>
                  <a:cubicBezTo>
                    <a:pt x="5167" y="9488"/>
                    <a:pt x="5085" y="9389"/>
                    <a:pt x="5015" y="9278"/>
                  </a:cubicBezTo>
                  <a:cubicBezTo>
                    <a:pt x="4933" y="9149"/>
                    <a:pt x="4869" y="9011"/>
                    <a:pt x="4821" y="8867"/>
                  </a:cubicBezTo>
                  <a:cubicBezTo>
                    <a:pt x="4764" y="8682"/>
                    <a:pt x="4728" y="8489"/>
                    <a:pt x="4695" y="8301"/>
                  </a:cubicBezTo>
                  <a:lnTo>
                    <a:pt x="4692" y="8279"/>
                  </a:lnTo>
                  <a:cubicBezTo>
                    <a:pt x="4682" y="8230"/>
                    <a:pt x="4674" y="8180"/>
                    <a:pt x="4665" y="8130"/>
                  </a:cubicBezTo>
                  <a:cubicBezTo>
                    <a:pt x="4645" y="8028"/>
                    <a:pt x="4618" y="7895"/>
                    <a:pt x="4578" y="7767"/>
                  </a:cubicBezTo>
                  <a:cubicBezTo>
                    <a:pt x="4538" y="7635"/>
                    <a:pt x="4493" y="7529"/>
                    <a:pt x="4439" y="7438"/>
                  </a:cubicBezTo>
                  <a:cubicBezTo>
                    <a:pt x="4410" y="7393"/>
                    <a:pt x="4383" y="7352"/>
                    <a:pt x="4351" y="7315"/>
                  </a:cubicBezTo>
                  <a:cubicBezTo>
                    <a:pt x="4321" y="7278"/>
                    <a:pt x="4284" y="7241"/>
                    <a:pt x="4239" y="7203"/>
                  </a:cubicBezTo>
                  <a:cubicBezTo>
                    <a:pt x="4161" y="7136"/>
                    <a:pt x="4065" y="7082"/>
                    <a:pt x="3953" y="7043"/>
                  </a:cubicBezTo>
                  <a:cubicBezTo>
                    <a:pt x="3840" y="7005"/>
                    <a:pt x="3710" y="6982"/>
                    <a:pt x="3560" y="6978"/>
                  </a:cubicBezTo>
                  <a:cubicBezTo>
                    <a:pt x="3542" y="6978"/>
                    <a:pt x="3525" y="6976"/>
                    <a:pt x="3507" y="6976"/>
                  </a:cubicBezTo>
                  <a:cubicBezTo>
                    <a:pt x="3435" y="6976"/>
                    <a:pt x="3369" y="6982"/>
                    <a:pt x="3309" y="6994"/>
                  </a:cubicBezTo>
                  <a:cubicBezTo>
                    <a:pt x="3221" y="7008"/>
                    <a:pt x="3144" y="7038"/>
                    <a:pt x="3080" y="7083"/>
                  </a:cubicBezTo>
                  <a:cubicBezTo>
                    <a:pt x="3007" y="7024"/>
                    <a:pt x="2936" y="6963"/>
                    <a:pt x="2871" y="6903"/>
                  </a:cubicBezTo>
                  <a:cubicBezTo>
                    <a:pt x="2677" y="6722"/>
                    <a:pt x="2516" y="6533"/>
                    <a:pt x="2393" y="6341"/>
                  </a:cubicBezTo>
                  <a:cubicBezTo>
                    <a:pt x="2327" y="6237"/>
                    <a:pt x="2268" y="6126"/>
                    <a:pt x="2217" y="6009"/>
                  </a:cubicBezTo>
                  <a:cubicBezTo>
                    <a:pt x="2223" y="6004"/>
                    <a:pt x="2230" y="5996"/>
                    <a:pt x="2234" y="5986"/>
                  </a:cubicBezTo>
                  <a:cubicBezTo>
                    <a:pt x="2247" y="5959"/>
                    <a:pt x="2260" y="5932"/>
                    <a:pt x="2273" y="5906"/>
                  </a:cubicBezTo>
                  <a:cubicBezTo>
                    <a:pt x="2335" y="5791"/>
                    <a:pt x="2417" y="5678"/>
                    <a:pt x="2514" y="5571"/>
                  </a:cubicBezTo>
                  <a:cubicBezTo>
                    <a:pt x="2636" y="5440"/>
                    <a:pt x="2784" y="5318"/>
                    <a:pt x="2954" y="5208"/>
                  </a:cubicBezTo>
                  <a:cubicBezTo>
                    <a:pt x="3163" y="5074"/>
                    <a:pt x="3401" y="4965"/>
                    <a:pt x="3657" y="4882"/>
                  </a:cubicBezTo>
                  <a:cubicBezTo>
                    <a:pt x="3926" y="4797"/>
                    <a:pt x="4201" y="4747"/>
                    <a:pt x="4474" y="4735"/>
                  </a:cubicBezTo>
                  <a:cubicBezTo>
                    <a:pt x="4511" y="4733"/>
                    <a:pt x="4548" y="4731"/>
                    <a:pt x="4583" y="4731"/>
                  </a:cubicBezTo>
                  <a:close/>
                  <a:moveTo>
                    <a:pt x="3350" y="1251"/>
                  </a:moveTo>
                  <a:cubicBezTo>
                    <a:pt x="3250" y="1251"/>
                    <a:pt x="3152" y="1257"/>
                    <a:pt x="3051" y="1272"/>
                  </a:cubicBezTo>
                  <a:cubicBezTo>
                    <a:pt x="2866" y="1299"/>
                    <a:pt x="2672" y="1356"/>
                    <a:pt x="2458" y="1444"/>
                  </a:cubicBezTo>
                  <a:cubicBezTo>
                    <a:pt x="2262" y="1526"/>
                    <a:pt x="2071" y="1630"/>
                    <a:pt x="1907" y="1719"/>
                  </a:cubicBezTo>
                  <a:cubicBezTo>
                    <a:pt x="1868" y="1740"/>
                    <a:pt x="1830" y="1762"/>
                    <a:pt x="1790" y="1783"/>
                  </a:cubicBezTo>
                  <a:cubicBezTo>
                    <a:pt x="1649" y="1862"/>
                    <a:pt x="1507" y="1941"/>
                    <a:pt x="1361" y="2013"/>
                  </a:cubicBezTo>
                  <a:cubicBezTo>
                    <a:pt x="1321" y="2034"/>
                    <a:pt x="1277" y="2055"/>
                    <a:pt x="1229" y="2079"/>
                  </a:cubicBezTo>
                  <a:lnTo>
                    <a:pt x="1213" y="2085"/>
                  </a:lnTo>
                  <a:cubicBezTo>
                    <a:pt x="1184" y="2100"/>
                    <a:pt x="1154" y="2114"/>
                    <a:pt x="1123" y="2124"/>
                  </a:cubicBezTo>
                  <a:cubicBezTo>
                    <a:pt x="1054" y="2145"/>
                    <a:pt x="982" y="2151"/>
                    <a:pt x="922" y="2154"/>
                  </a:cubicBezTo>
                  <a:cubicBezTo>
                    <a:pt x="863" y="2156"/>
                    <a:pt x="807" y="2156"/>
                    <a:pt x="755" y="2156"/>
                  </a:cubicBezTo>
                  <a:lnTo>
                    <a:pt x="655" y="2156"/>
                  </a:lnTo>
                  <a:cubicBezTo>
                    <a:pt x="621" y="2156"/>
                    <a:pt x="588" y="2156"/>
                    <a:pt x="554" y="2157"/>
                  </a:cubicBezTo>
                  <a:cubicBezTo>
                    <a:pt x="480" y="2159"/>
                    <a:pt x="421" y="2162"/>
                    <a:pt x="365" y="2167"/>
                  </a:cubicBezTo>
                  <a:cubicBezTo>
                    <a:pt x="306" y="2173"/>
                    <a:pt x="252" y="2186"/>
                    <a:pt x="199" y="2204"/>
                  </a:cubicBezTo>
                  <a:cubicBezTo>
                    <a:pt x="153" y="2220"/>
                    <a:pt x="111" y="2245"/>
                    <a:pt x="81" y="2276"/>
                  </a:cubicBezTo>
                  <a:cubicBezTo>
                    <a:pt x="63" y="2293"/>
                    <a:pt x="49" y="2311"/>
                    <a:pt x="39" y="2330"/>
                  </a:cubicBezTo>
                  <a:cubicBezTo>
                    <a:pt x="31" y="2343"/>
                    <a:pt x="25" y="2357"/>
                    <a:pt x="20" y="2372"/>
                  </a:cubicBezTo>
                  <a:cubicBezTo>
                    <a:pt x="12" y="2391"/>
                    <a:pt x="7" y="2412"/>
                    <a:pt x="4" y="2431"/>
                  </a:cubicBezTo>
                  <a:cubicBezTo>
                    <a:pt x="1" y="2451"/>
                    <a:pt x="1" y="2469"/>
                    <a:pt x="2" y="2493"/>
                  </a:cubicBezTo>
                  <a:cubicBezTo>
                    <a:pt x="2" y="2514"/>
                    <a:pt x="6" y="2535"/>
                    <a:pt x="9" y="2555"/>
                  </a:cubicBezTo>
                  <a:cubicBezTo>
                    <a:pt x="15" y="2595"/>
                    <a:pt x="31" y="2635"/>
                    <a:pt x="46" y="2674"/>
                  </a:cubicBezTo>
                  <a:cubicBezTo>
                    <a:pt x="57" y="2704"/>
                    <a:pt x="71" y="2734"/>
                    <a:pt x="84" y="2765"/>
                  </a:cubicBezTo>
                  <a:lnTo>
                    <a:pt x="87" y="2771"/>
                  </a:lnTo>
                  <a:cubicBezTo>
                    <a:pt x="106" y="2813"/>
                    <a:pt x="127" y="2861"/>
                    <a:pt x="143" y="2907"/>
                  </a:cubicBezTo>
                  <a:cubicBezTo>
                    <a:pt x="193" y="3065"/>
                    <a:pt x="220" y="3241"/>
                    <a:pt x="229" y="3443"/>
                  </a:cubicBezTo>
                  <a:lnTo>
                    <a:pt x="229" y="3448"/>
                  </a:lnTo>
                  <a:lnTo>
                    <a:pt x="231" y="3452"/>
                  </a:lnTo>
                  <a:cubicBezTo>
                    <a:pt x="234" y="3574"/>
                    <a:pt x="233" y="3703"/>
                    <a:pt x="231" y="3806"/>
                  </a:cubicBezTo>
                  <a:cubicBezTo>
                    <a:pt x="229" y="3932"/>
                    <a:pt x="228" y="4057"/>
                    <a:pt x="226" y="4181"/>
                  </a:cubicBezTo>
                  <a:cubicBezTo>
                    <a:pt x="223" y="4466"/>
                    <a:pt x="223" y="4701"/>
                    <a:pt x="228" y="4918"/>
                  </a:cubicBezTo>
                  <a:cubicBezTo>
                    <a:pt x="241" y="5472"/>
                    <a:pt x="292" y="5951"/>
                    <a:pt x="385" y="6386"/>
                  </a:cubicBezTo>
                  <a:cubicBezTo>
                    <a:pt x="461" y="6747"/>
                    <a:pt x="597" y="7088"/>
                    <a:pt x="789" y="7400"/>
                  </a:cubicBezTo>
                  <a:cubicBezTo>
                    <a:pt x="880" y="7550"/>
                    <a:pt x="986" y="7694"/>
                    <a:pt x="1101" y="7828"/>
                  </a:cubicBezTo>
                  <a:cubicBezTo>
                    <a:pt x="1210" y="7955"/>
                    <a:pt x="1336" y="8079"/>
                    <a:pt x="1475" y="8199"/>
                  </a:cubicBezTo>
                  <a:cubicBezTo>
                    <a:pt x="1732" y="8421"/>
                    <a:pt x="2031" y="8610"/>
                    <a:pt x="2365" y="8764"/>
                  </a:cubicBezTo>
                  <a:cubicBezTo>
                    <a:pt x="2680" y="8909"/>
                    <a:pt x="3026" y="9015"/>
                    <a:pt x="3390" y="9078"/>
                  </a:cubicBezTo>
                  <a:cubicBezTo>
                    <a:pt x="3577" y="9112"/>
                    <a:pt x="3772" y="9133"/>
                    <a:pt x="3971" y="9141"/>
                  </a:cubicBezTo>
                  <a:cubicBezTo>
                    <a:pt x="4015" y="9142"/>
                    <a:pt x="4065" y="9144"/>
                    <a:pt x="4119" y="9144"/>
                  </a:cubicBezTo>
                  <a:cubicBezTo>
                    <a:pt x="4199" y="9144"/>
                    <a:pt x="4284" y="9142"/>
                    <a:pt x="4382" y="9138"/>
                  </a:cubicBezTo>
                  <a:cubicBezTo>
                    <a:pt x="4444" y="9134"/>
                    <a:pt x="4511" y="9130"/>
                    <a:pt x="4580" y="9123"/>
                  </a:cubicBezTo>
                  <a:cubicBezTo>
                    <a:pt x="4634" y="9118"/>
                    <a:pt x="4700" y="9112"/>
                    <a:pt x="4764" y="9101"/>
                  </a:cubicBezTo>
                  <a:cubicBezTo>
                    <a:pt x="4786" y="9150"/>
                    <a:pt x="4812" y="9203"/>
                    <a:pt x="4839" y="9254"/>
                  </a:cubicBezTo>
                  <a:cubicBezTo>
                    <a:pt x="4967" y="9486"/>
                    <a:pt x="5141" y="9680"/>
                    <a:pt x="5342" y="9816"/>
                  </a:cubicBezTo>
                  <a:cubicBezTo>
                    <a:pt x="5526" y="9939"/>
                    <a:pt x="5752" y="10022"/>
                    <a:pt x="5990" y="10052"/>
                  </a:cubicBezTo>
                  <a:cubicBezTo>
                    <a:pt x="6060" y="10062"/>
                    <a:pt x="6135" y="10067"/>
                    <a:pt x="6211" y="10067"/>
                  </a:cubicBezTo>
                  <a:cubicBezTo>
                    <a:pt x="6366" y="10067"/>
                    <a:pt x="6527" y="10046"/>
                    <a:pt x="6690" y="10007"/>
                  </a:cubicBezTo>
                  <a:cubicBezTo>
                    <a:pt x="6925" y="9951"/>
                    <a:pt x="7157" y="9857"/>
                    <a:pt x="7378" y="9729"/>
                  </a:cubicBezTo>
                  <a:cubicBezTo>
                    <a:pt x="7602" y="9600"/>
                    <a:pt x="7803" y="9443"/>
                    <a:pt x="7976" y="9262"/>
                  </a:cubicBezTo>
                  <a:cubicBezTo>
                    <a:pt x="8067" y="9168"/>
                    <a:pt x="8150" y="9069"/>
                    <a:pt x="8222" y="8967"/>
                  </a:cubicBezTo>
                  <a:cubicBezTo>
                    <a:pt x="8292" y="8867"/>
                    <a:pt x="8358" y="8757"/>
                    <a:pt x="8415" y="8640"/>
                  </a:cubicBezTo>
                  <a:cubicBezTo>
                    <a:pt x="8470" y="8529"/>
                    <a:pt x="8513" y="8413"/>
                    <a:pt x="8545" y="8298"/>
                  </a:cubicBezTo>
                  <a:cubicBezTo>
                    <a:pt x="8577" y="8180"/>
                    <a:pt x="8599" y="8054"/>
                    <a:pt x="8615" y="7886"/>
                  </a:cubicBezTo>
                  <a:cubicBezTo>
                    <a:pt x="8649" y="7540"/>
                    <a:pt x="8639" y="7195"/>
                    <a:pt x="8590" y="6861"/>
                  </a:cubicBezTo>
                  <a:cubicBezTo>
                    <a:pt x="8586" y="6839"/>
                    <a:pt x="8582" y="6815"/>
                    <a:pt x="8578" y="6792"/>
                  </a:cubicBezTo>
                  <a:cubicBezTo>
                    <a:pt x="8580" y="6791"/>
                    <a:pt x="8580" y="6787"/>
                    <a:pt x="8582" y="6786"/>
                  </a:cubicBezTo>
                  <a:lnTo>
                    <a:pt x="8586" y="6775"/>
                  </a:lnTo>
                  <a:cubicBezTo>
                    <a:pt x="8601" y="6749"/>
                    <a:pt x="8618" y="6725"/>
                    <a:pt x="8641" y="6701"/>
                  </a:cubicBezTo>
                  <a:cubicBezTo>
                    <a:pt x="8682" y="6658"/>
                    <a:pt x="8732" y="6618"/>
                    <a:pt x="8791" y="6578"/>
                  </a:cubicBezTo>
                  <a:cubicBezTo>
                    <a:pt x="8897" y="6512"/>
                    <a:pt x="9012" y="6463"/>
                    <a:pt x="9122" y="6413"/>
                  </a:cubicBezTo>
                  <a:lnTo>
                    <a:pt x="9133" y="6409"/>
                  </a:lnTo>
                  <a:lnTo>
                    <a:pt x="9140" y="6407"/>
                  </a:lnTo>
                  <a:cubicBezTo>
                    <a:pt x="9175" y="6391"/>
                    <a:pt x="9212" y="6375"/>
                    <a:pt x="9247" y="6357"/>
                  </a:cubicBezTo>
                  <a:cubicBezTo>
                    <a:pt x="9309" y="6330"/>
                    <a:pt x="9379" y="6295"/>
                    <a:pt x="9443" y="6247"/>
                  </a:cubicBezTo>
                  <a:cubicBezTo>
                    <a:pt x="9501" y="6205"/>
                    <a:pt x="9542" y="6154"/>
                    <a:pt x="9562" y="6100"/>
                  </a:cubicBezTo>
                  <a:cubicBezTo>
                    <a:pt x="9595" y="6012"/>
                    <a:pt x="9565" y="5924"/>
                    <a:pt x="9536" y="5865"/>
                  </a:cubicBezTo>
                  <a:lnTo>
                    <a:pt x="9536" y="5863"/>
                  </a:lnTo>
                  <a:cubicBezTo>
                    <a:pt x="9514" y="5820"/>
                    <a:pt x="9483" y="5775"/>
                    <a:pt x="9440" y="5723"/>
                  </a:cubicBezTo>
                  <a:cubicBezTo>
                    <a:pt x="9392" y="5667"/>
                    <a:pt x="9339" y="5616"/>
                    <a:pt x="9290" y="5569"/>
                  </a:cubicBezTo>
                  <a:cubicBezTo>
                    <a:pt x="9212" y="5496"/>
                    <a:pt x="9143" y="5412"/>
                    <a:pt x="9084" y="5323"/>
                  </a:cubicBezTo>
                  <a:cubicBezTo>
                    <a:pt x="9016" y="5217"/>
                    <a:pt x="8960" y="5094"/>
                    <a:pt x="8916" y="4960"/>
                  </a:cubicBezTo>
                  <a:cubicBezTo>
                    <a:pt x="8849" y="4746"/>
                    <a:pt x="8813" y="4524"/>
                    <a:pt x="8788" y="4314"/>
                  </a:cubicBezTo>
                  <a:cubicBezTo>
                    <a:pt x="8778" y="4247"/>
                    <a:pt x="8770" y="4178"/>
                    <a:pt x="8762" y="4111"/>
                  </a:cubicBezTo>
                  <a:cubicBezTo>
                    <a:pt x="8745" y="3958"/>
                    <a:pt x="8725" y="3799"/>
                    <a:pt x="8700" y="3646"/>
                  </a:cubicBezTo>
                  <a:cubicBezTo>
                    <a:pt x="8655" y="3388"/>
                    <a:pt x="8594" y="3187"/>
                    <a:pt x="8510" y="3009"/>
                  </a:cubicBezTo>
                  <a:cubicBezTo>
                    <a:pt x="8462" y="2909"/>
                    <a:pt x="8401" y="2813"/>
                    <a:pt x="8332" y="2725"/>
                  </a:cubicBezTo>
                  <a:cubicBezTo>
                    <a:pt x="8299" y="2683"/>
                    <a:pt x="8260" y="2640"/>
                    <a:pt x="8219" y="2599"/>
                  </a:cubicBezTo>
                  <a:cubicBezTo>
                    <a:pt x="8167" y="2549"/>
                    <a:pt x="8120" y="2509"/>
                    <a:pt x="8075" y="2477"/>
                  </a:cubicBezTo>
                  <a:cubicBezTo>
                    <a:pt x="7899" y="2351"/>
                    <a:pt x="7673" y="2284"/>
                    <a:pt x="7422" y="2284"/>
                  </a:cubicBezTo>
                  <a:cubicBezTo>
                    <a:pt x="7406" y="2284"/>
                    <a:pt x="7390" y="2285"/>
                    <a:pt x="7376" y="2285"/>
                  </a:cubicBezTo>
                  <a:cubicBezTo>
                    <a:pt x="7144" y="2293"/>
                    <a:pt x="6896" y="2351"/>
                    <a:pt x="6636" y="2459"/>
                  </a:cubicBezTo>
                  <a:cubicBezTo>
                    <a:pt x="6527" y="2504"/>
                    <a:pt x="6415" y="2562"/>
                    <a:pt x="6305" y="2626"/>
                  </a:cubicBezTo>
                  <a:cubicBezTo>
                    <a:pt x="6255" y="2656"/>
                    <a:pt x="6206" y="2688"/>
                    <a:pt x="6159" y="2718"/>
                  </a:cubicBezTo>
                  <a:lnTo>
                    <a:pt x="6156" y="2720"/>
                  </a:lnTo>
                  <a:cubicBezTo>
                    <a:pt x="6137" y="2733"/>
                    <a:pt x="6118" y="2746"/>
                    <a:pt x="6099" y="2758"/>
                  </a:cubicBezTo>
                  <a:lnTo>
                    <a:pt x="6095" y="2760"/>
                  </a:lnTo>
                  <a:lnTo>
                    <a:pt x="6092" y="2763"/>
                  </a:lnTo>
                  <a:lnTo>
                    <a:pt x="6087" y="2765"/>
                  </a:lnTo>
                  <a:cubicBezTo>
                    <a:pt x="5971" y="2840"/>
                    <a:pt x="5832" y="2925"/>
                    <a:pt x="5680" y="2974"/>
                  </a:cubicBezTo>
                  <a:cubicBezTo>
                    <a:pt x="5630" y="2989"/>
                    <a:pt x="5584" y="2998"/>
                    <a:pt x="5541" y="3001"/>
                  </a:cubicBezTo>
                  <a:lnTo>
                    <a:pt x="5529" y="3001"/>
                  </a:lnTo>
                  <a:cubicBezTo>
                    <a:pt x="5505" y="3001"/>
                    <a:pt x="5483" y="2998"/>
                    <a:pt x="5462" y="2995"/>
                  </a:cubicBezTo>
                  <a:cubicBezTo>
                    <a:pt x="5443" y="2990"/>
                    <a:pt x="5427" y="2984"/>
                    <a:pt x="5411" y="2976"/>
                  </a:cubicBezTo>
                  <a:cubicBezTo>
                    <a:pt x="5397" y="2968"/>
                    <a:pt x="5382" y="2958"/>
                    <a:pt x="5370" y="2947"/>
                  </a:cubicBezTo>
                  <a:cubicBezTo>
                    <a:pt x="5357" y="2933"/>
                    <a:pt x="5344" y="2918"/>
                    <a:pt x="5331" y="2901"/>
                  </a:cubicBezTo>
                  <a:cubicBezTo>
                    <a:pt x="5286" y="2837"/>
                    <a:pt x="5254" y="2765"/>
                    <a:pt x="5219" y="2694"/>
                  </a:cubicBezTo>
                  <a:cubicBezTo>
                    <a:pt x="5186" y="2626"/>
                    <a:pt x="5146" y="2562"/>
                    <a:pt x="5114" y="2491"/>
                  </a:cubicBezTo>
                  <a:lnTo>
                    <a:pt x="5111" y="2487"/>
                  </a:lnTo>
                  <a:lnTo>
                    <a:pt x="5109" y="2483"/>
                  </a:lnTo>
                  <a:cubicBezTo>
                    <a:pt x="5083" y="2424"/>
                    <a:pt x="5056" y="2365"/>
                    <a:pt x="5027" y="2308"/>
                  </a:cubicBezTo>
                  <a:cubicBezTo>
                    <a:pt x="4971" y="2191"/>
                    <a:pt x="4924" y="2103"/>
                    <a:pt x="4872" y="2023"/>
                  </a:cubicBezTo>
                  <a:cubicBezTo>
                    <a:pt x="4844" y="1977"/>
                    <a:pt x="4815" y="1935"/>
                    <a:pt x="4784" y="1897"/>
                  </a:cubicBezTo>
                  <a:cubicBezTo>
                    <a:pt x="4757" y="1862"/>
                    <a:pt x="4727" y="1825"/>
                    <a:pt x="4689" y="1785"/>
                  </a:cubicBezTo>
                  <a:cubicBezTo>
                    <a:pt x="4562" y="1654"/>
                    <a:pt x="4402" y="1540"/>
                    <a:pt x="4214" y="1447"/>
                  </a:cubicBezTo>
                  <a:cubicBezTo>
                    <a:pt x="4044" y="1366"/>
                    <a:pt x="3854" y="1307"/>
                    <a:pt x="3651" y="1273"/>
                  </a:cubicBezTo>
                  <a:cubicBezTo>
                    <a:pt x="3552" y="1259"/>
                    <a:pt x="3451" y="1251"/>
                    <a:pt x="3350" y="12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4" name="Google Shape;8134;p20"/>
          <p:cNvGrpSpPr/>
          <p:nvPr/>
        </p:nvGrpSpPr>
        <p:grpSpPr>
          <a:xfrm>
            <a:off x="8176642" y="3636"/>
            <a:ext cx="1007310" cy="1062734"/>
            <a:chOff x="5339413" y="-2222600"/>
            <a:chExt cx="864792" cy="912375"/>
          </a:xfrm>
        </p:grpSpPr>
        <p:sp>
          <p:nvSpPr>
            <p:cNvPr id="8135" name="Google Shape;8135;p20"/>
            <p:cNvSpPr/>
            <p:nvPr/>
          </p:nvSpPr>
          <p:spPr>
            <a:xfrm>
              <a:off x="5349132" y="-2215311"/>
              <a:ext cx="297342" cy="237205"/>
            </a:xfrm>
            <a:custGeom>
              <a:avLst/>
              <a:gdLst/>
              <a:ahLst/>
              <a:cxnLst/>
              <a:rect l="l" t="t" r="r" b="b"/>
              <a:pathLst>
                <a:path w="2937" h="2343" extrusionOk="0">
                  <a:moveTo>
                    <a:pt x="2676" y="1"/>
                  </a:moveTo>
                  <a:cubicBezTo>
                    <a:pt x="2663" y="1"/>
                    <a:pt x="2648" y="10"/>
                    <a:pt x="2640" y="18"/>
                  </a:cubicBezTo>
                  <a:cubicBezTo>
                    <a:pt x="2639" y="22"/>
                    <a:pt x="2637" y="25"/>
                    <a:pt x="2636" y="28"/>
                  </a:cubicBezTo>
                  <a:cubicBezTo>
                    <a:pt x="2623" y="33"/>
                    <a:pt x="2610" y="41"/>
                    <a:pt x="2604" y="55"/>
                  </a:cubicBezTo>
                  <a:cubicBezTo>
                    <a:pt x="2586" y="76"/>
                    <a:pt x="2572" y="100"/>
                    <a:pt x="2559" y="125"/>
                  </a:cubicBezTo>
                  <a:cubicBezTo>
                    <a:pt x="2546" y="153"/>
                    <a:pt x="2536" y="181"/>
                    <a:pt x="2527" y="210"/>
                  </a:cubicBezTo>
                  <a:cubicBezTo>
                    <a:pt x="2506" y="271"/>
                    <a:pt x="2490" y="335"/>
                    <a:pt x="2479" y="397"/>
                  </a:cubicBezTo>
                  <a:cubicBezTo>
                    <a:pt x="2468" y="458"/>
                    <a:pt x="2460" y="519"/>
                    <a:pt x="2455" y="580"/>
                  </a:cubicBezTo>
                  <a:cubicBezTo>
                    <a:pt x="2450" y="647"/>
                    <a:pt x="2445" y="714"/>
                    <a:pt x="2444" y="781"/>
                  </a:cubicBezTo>
                  <a:cubicBezTo>
                    <a:pt x="2442" y="843"/>
                    <a:pt x="2444" y="906"/>
                    <a:pt x="2444" y="968"/>
                  </a:cubicBezTo>
                  <a:cubicBezTo>
                    <a:pt x="2445" y="1030"/>
                    <a:pt x="2450" y="1093"/>
                    <a:pt x="2455" y="1155"/>
                  </a:cubicBezTo>
                  <a:cubicBezTo>
                    <a:pt x="2456" y="1185"/>
                    <a:pt x="2460" y="1216"/>
                    <a:pt x="2463" y="1245"/>
                  </a:cubicBezTo>
                  <a:cubicBezTo>
                    <a:pt x="2466" y="1277"/>
                    <a:pt x="2471" y="1310"/>
                    <a:pt x="2476" y="1342"/>
                  </a:cubicBezTo>
                  <a:cubicBezTo>
                    <a:pt x="2482" y="1392"/>
                    <a:pt x="2490" y="1440"/>
                    <a:pt x="2496" y="1489"/>
                  </a:cubicBezTo>
                  <a:cubicBezTo>
                    <a:pt x="2498" y="1553"/>
                    <a:pt x="2503" y="1617"/>
                    <a:pt x="2511" y="1679"/>
                  </a:cubicBezTo>
                  <a:cubicBezTo>
                    <a:pt x="2517" y="1726"/>
                    <a:pt x="2527" y="1769"/>
                    <a:pt x="2538" y="1814"/>
                  </a:cubicBezTo>
                  <a:cubicBezTo>
                    <a:pt x="2543" y="1833"/>
                    <a:pt x="2548" y="1852"/>
                    <a:pt x="2554" y="1870"/>
                  </a:cubicBezTo>
                  <a:cubicBezTo>
                    <a:pt x="2557" y="1881"/>
                    <a:pt x="2562" y="1891"/>
                    <a:pt x="2565" y="1900"/>
                  </a:cubicBezTo>
                  <a:cubicBezTo>
                    <a:pt x="2570" y="1910"/>
                    <a:pt x="2575" y="1919"/>
                    <a:pt x="2576" y="1931"/>
                  </a:cubicBezTo>
                  <a:cubicBezTo>
                    <a:pt x="2580" y="1942"/>
                    <a:pt x="2591" y="1953"/>
                    <a:pt x="2602" y="1958"/>
                  </a:cubicBezTo>
                  <a:cubicBezTo>
                    <a:pt x="2608" y="1960"/>
                    <a:pt x="2615" y="1962"/>
                    <a:pt x="2622" y="1962"/>
                  </a:cubicBezTo>
                  <a:cubicBezTo>
                    <a:pt x="2627" y="1962"/>
                    <a:pt x="2633" y="1961"/>
                    <a:pt x="2639" y="1959"/>
                  </a:cubicBezTo>
                  <a:cubicBezTo>
                    <a:pt x="2650" y="1954"/>
                    <a:pt x="2660" y="1945"/>
                    <a:pt x="2666" y="1934"/>
                  </a:cubicBezTo>
                  <a:cubicBezTo>
                    <a:pt x="2671" y="1923"/>
                    <a:pt x="2671" y="1911"/>
                    <a:pt x="2668" y="1900"/>
                  </a:cubicBezTo>
                  <a:cubicBezTo>
                    <a:pt x="2666" y="1878"/>
                    <a:pt x="2664" y="1855"/>
                    <a:pt x="2661" y="1833"/>
                  </a:cubicBezTo>
                  <a:cubicBezTo>
                    <a:pt x="2658" y="1809"/>
                    <a:pt x="2655" y="1785"/>
                    <a:pt x="2653" y="1763"/>
                  </a:cubicBezTo>
                  <a:cubicBezTo>
                    <a:pt x="2647" y="1711"/>
                    <a:pt x="2642" y="1660"/>
                    <a:pt x="2639" y="1609"/>
                  </a:cubicBezTo>
                  <a:cubicBezTo>
                    <a:pt x="2632" y="1507"/>
                    <a:pt x="2631" y="1405"/>
                    <a:pt x="2636" y="1302"/>
                  </a:cubicBezTo>
                  <a:cubicBezTo>
                    <a:pt x="2644" y="1161"/>
                    <a:pt x="2661" y="1021"/>
                    <a:pt x="2685" y="882"/>
                  </a:cubicBezTo>
                  <a:cubicBezTo>
                    <a:pt x="2709" y="741"/>
                    <a:pt x="2743" y="602"/>
                    <a:pt x="2786" y="466"/>
                  </a:cubicBezTo>
                  <a:cubicBezTo>
                    <a:pt x="2826" y="341"/>
                    <a:pt x="2872" y="220"/>
                    <a:pt x="2931" y="103"/>
                  </a:cubicBezTo>
                  <a:cubicBezTo>
                    <a:pt x="2936" y="92"/>
                    <a:pt x="2935" y="79"/>
                    <a:pt x="2928" y="70"/>
                  </a:cubicBezTo>
                  <a:lnTo>
                    <a:pt x="2928" y="68"/>
                  </a:lnTo>
                  <a:cubicBezTo>
                    <a:pt x="2928" y="52"/>
                    <a:pt x="2919" y="38"/>
                    <a:pt x="2904" y="30"/>
                  </a:cubicBezTo>
                  <a:cubicBezTo>
                    <a:pt x="2871" y="12"/>
                    <a:pt x="2831" y="9"/>
                    <a:pt x="2794" y="6"/>
                  </a:cubicBezTo>
                  <a:cubicBezTo>
                    <a:pt x="2754" y="2"/>
                    <a:pt x="2715" y="1"/>
                    <a:pt x="2677" y="1"/>
                  </a:cubicBezTo>
                  <a:close/>
                  <a:moveTo>
                    <a:pt x="1467" y="1349"/>
                  </a:moveTo>
                  <a:cubicBezTo>
                    <a:pt x="1350" y="1350"/>
                    <a:pt x="1227" y="1363"/>
                    <a:pt x="1091" y="1389"/>
                  </a:cubicBezTo>
                  <a:cubicBezTo>
                    <a:pt x="886" y="1427"/>
                    <a:pt x="687" y="1491"/>
                    <a:pt x="498" y="1579"/>
                  </a:cubicBezTo>
                  <a:cubicBezTo>
                    <a:pt x="328" y="1659"/>
                    <a:pt x="189" y="1747"/>
                    <a:pt x="73" y="1851"/>
                  </a:cubicBezTo>
                  <a:cubicBezTo>
                    <a:pt x="69" y="1851"/>
                    <a:pt x="65" y="1849"/>
                    <a:pt x="61" y="1849"/>
                  </a:cubicBezTo>
                  <a:cubicBezTo>
                    <a:pt x="49" y="1849"/>
                    <a:pt x="38" y="1854"/>
                    <a:pt x="28" y="1860"/>
                  </a:cubicBezTo>
                  <a:cubicBezTo>
                    <a:pt x="15" y="1870"/>
                    <a:pt x="7" y="1883"/>
                    <a:pt x="4" y="1899"/>
                  </a:cubicBezTo>
                  <a:cubicBezTo>
                    <a:pt x="1" y="1915"/>
                    <a:pt x="4" y="1929"/>
                    <a:pt x="14" y="1942"/>
                  </a:cubicBezTo>
                  <a:cubicBezTo>
                    <a:pt x="50" y="1993"/>
                    <a:pt x="93" y="2039"/>
                    <a:pt x="141" y="2081"/>
                  </a:cubicBezTo>
                  <a:cubicBezTo>
                    <a:pt x="185" y="2119"/>
                    <a:pt x="236" y="2153"/>
                    <a:pt x="298" y="2186"/>
                  </a:cubicBezTo>
                  <a:cubicBezTo>
                    <a:pt x="348" y="2215"/>
                    <a:pt x="404" y="2239"/>
                    <a:pt x="469" y="2260"/>
                  </a:cubicBezTo>
                  <a:cubicBezTo>
                    <a:pt x="533" y="2281"/>
                    <a:pt x="599" y="2298"/>
                    <a:pt x="666" y="2311"/>
                  </a:cubicBezTo>
                  <a:cubicBezTo>
                    <a:pt x="778" y="2332"/>
                    <a:pt x="902" y="2343"/>
                    <a:pt x="1043" y="2343"/>
                  </a:cubicBezTo>
                  <a:lnTo>
                    <a:pt x="1075" y="2343"/>
                  </a:lnTo>
                  <a:cubicBezTo>
                    <a:pt x="1198" y="2341"/>
                    <a:pt x="1329" y="2330"/>
                    <a:pt x="1465" y="2309"/>
                  </a:cubicBezTo>
                  <a:cubicBezTo>
                    <a:pt x="1604" y="2287"/>
                    <a:pt x="1740" y="2253"/>
                    <a:pt x="1899" y="2210"/>
                  </a:cubicBezTo>
                  <a:cubicBezTo>
                    <a:pt x="2020" y="2178"/>
                    <a:pt x="2119" y="2148"/>
                    <a:pt x="2212" y="2118"/>
                  </a:cubicBezTo>
                  <a:cubicBezTo>
                    <a:pt x="2261" y="2100"/>
                    <a:pt x="2313" y="2081"/>
                    <a:pt x="2364" y="2060"/>
                  </a:cubicBezTo>
                  <a:cubicBezTo>
                    <a:pt x="2389" y="2050"/>
                    <a:pt x="2413" y="2039"/>
                    <a:pt x="2439" y="2028"/>
                  </a:cubicBezTo>
                  <a:cubicBezTo>
                    <a:pt x="2450" y="2023"/>
                    <a:pt x="2461" y="2017"/>
                    <a:pt x="2472" y="2012"/>
                  </a:cubicBezTo>
                  <a:cubicBezTo>
                    <a:pt x="2485" y="2006"/>
                    <a:pt x="2498" y="1999"/>
                    <a:pt x="2512" y="1993"/>
                  </a:cubicBezTo>
                  <a:cubicBezTo>
                    <a:pt x="2528" y="1985"/>
                    <a:pt x="2538" y="1975"/>
                    <a:pt x="2544" y="1962"/>
                  </a:cubicBezTo>
                  <a:cubicBezTo>
                    <a:pt x="2552" y="1948"/>
                    <a:pt x="2552" y="1932"/>
                    <a:pt x="2548" y="1916"/>
                  </a:cubicBezTo>
                  <a:cubicBezTo>
                    <a:pt x="2549" y="1908"/>
                    <a:pt x="2551" y="1900"/>
                    <a:pt x="2549" y="1892"/>
                  </a:cubicBezTo>
                  <a:cubicBezTo>
                    <a:pt x="2548" y="1875"/>
                    <a:pt x="2541" y="1860"/>
                    <a:pt x="2527" y="1847"/>
                  </a:cubicBezTo>
                  <a:lnTo>
                    <a:pt x="2514" y="1833"/>
                  </a:lnTo>
                  <a:cubicBezTo>
                    <a:pt x="2509" y="1827"/>
                    <a:pt x="2503" y="1820"/>
                    <a:pt x="2498" y="1814"/>
                  </a:cubicBezTo>
                  <a:cubicBezTo>
                    <a:pt x="2484" y="1798"/>
                    <a:pt x="2469" y="1782"/>
                    <a:pt x="2453" y="1766"/>
                  </a:cubicBezTo>
                  <a:cubicBezTo>
                    <a:pt x="2426" y="1737"/>
                    <a:pt x="2397" y="1710"/>
                    <a:pt x="2369" y="1681"/>
                  </a:cubicBezTo>
                  <a:cubicBezTo>
                    <a:pt x="2309" y="1627"/>
                    <a:pt x="2249" y="1579"/>
                    <a:pt x="2185" y="1536"/>
                  </a:cubicBezTo>
                  <a:cubicBezTo>
                    <a:pt x="2121" y="1494"/>
                    <a:pt x="2058" y="1460"/>
                    <a:pt x="1998" y="1435"/>
                  </a:cubicBezTo>
                  <a:cubicBezTo>
                    <a:pt x="1946" y="1416"/>
                    <a:pt x="1891" y="1398"/>
                    <a:pt x="1828" y="1384"/>
                  </a:cubicBezTo>
                  <a:cubicBezTo>
                    <a:pt x="1727" y="1360"/>
                    <a:pt x="1617" y="1349"/>
                    <a:pt x="1492" y="1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20"/>
            <p:cNvSpPr/>
            <p:nvPr/>
          </p:nvSpPr>
          <p:spPr>
            <a:xfrm>
              <a:off x="5438323" y="-2072365"/>
              <a:ext cx="758288" cy="750188"/>
            </a:xfrm>
            <a:custGeom>
              <a:avLst/>
              <a:gdLst/>
              <a:ahLst/>
              <a:cxnLst/>
              <a:rect l="l" t="t" r="r" b="b"/>
              <a:pathLst>
                <a:path w="7490" h="7410" extrusionOk="0">
                  <a:moveTo>
                    <a:pt x="3838" y="0"/>
                  </a:moveTo>
                  <a:cubicBezTo>
                    <a:pt x="3705" y="0"/>
                    <a:pt x="3571" y="8"/>
                    <a:pt x="3438" y="24"/>
                  </a:cubicBezTo>
                  <a:cubicBezTo>
                    <a:pt x="3034" y="69"/>
                    <a:pt x="2631" y="186"/>
                    <a:pt x="2244" y="368"/>
                  </a:cubicBezTo>
                  <a:cubicBezTo>
                    <a:pt x="2057" y="458"/>
                    <a:pt x="1876" y="562"/>
                    <a:pt x="1705" y="680"/>
                  </a:cubicBezTo>
                  <a:cubicBezTo>
                    <a:pt x="1544" y="792"/>
                    <a:pt x="1385" y="920"/>
                    <a:pt x="1235" y="1062"/>
                  </a:cubicBezTo>
                  <a:cubicBezTo>
                    <a:pt x="1101" y="1190"/>
                    <a:pt x="971" y="1329"/>
                    <a:pt x="853" y="1478"/>
                  </a:cubicBezTo>
                  <a:cubicBezTo>
                    <a:pt x="743" y="1615"/>
                    <a:pt x="640" y="1766"/>
                    <a:pt x="549" y="1925"/>
                  </a:cubicBezTo>
                  <a:cubicBezTo>
                    <a:pt x="418" y="2156"/>
                    <a:pt x="314" y="2408"/>
                    <a:pt x="240" y="2677"/>
                  </a:cubicBezTo>
                  <a:cubicBezTo>
                    <a:pt x="199" y="2827"/>
                    <a:pt x="167" y="2985"/>
                    <a:pt x="145" y="3149"/>
                  </a:cubicBezTo>
                  <a:cubicBezTo>
                    <a:pt x="143" y="3147"/>
                    <a:pt x="140" y="3147"/>
                    <a:pt x="138" y="3147"/>
                  </a:cubicBezTo>
                  <a:cubicBezTo>
                    <a:pt x="133" y="3145"/>
                    <a:pt x="129" y="3145"/>
                    <a:pt x="125" y="3145"/>
                  </a:cubicBezTo>
                  <a:cubicBezTo>
                    <a:pt x="109" y="3145"/>
                    <a:pt x="95" y="3150"/>
                    <a:pt x="84" y="3158"/>
                  </a:cubicBezTo>
                  <a:cubicBezTo>
                    <a:pt x="69" y="3168"/>
                    <a:pt x="61" y="3182"/>
                    <a:pt x="55" y="3203"/>
                  </a:cubicBezTo>
                  <a:cubicBezTo>
                    <a:pt x="39" y="3260"/>
                    <a:pt x="29" y="3320"/>
                    <a:pt x="23" y="3374"/>
                  </a:cubicBezTo>
                  <a:cubicBezTo>
                    <a:pt x="15" y="3428"/>
                    <a:pt x="10" y="3487"/>
                    <a:pt x="7" y="3559"/>
                  </a:cubicBezTo>
                  <a:cubicBezTo>
                    <a:pt x="1" y="3678"/>
                    <a:pt x="1" y="3801"/>
                    <a:pt x="9" y="3922"/>
                  </a:cubicBezTo>
                  <a:cubicBezTo>
                    <a:pt x="20" y="4105"/>
                    <a:pt x="47" y="4300"/>
                    <a:pt x="95" y="4516"/>
                  </a:cubicBezTo>
                  <a:cubicBezTo>
                    <a:pt x="138" y="4712"/>
                    <a:pt x="194" y="4907"/>
                    <a:pt x="263" y="5091"/>
                  </a:cubicBezTo>
                  <a:cubicBezTo>
                    <a:pt x="330" y="5277"/>
                    <a:pt x="413" y="5460"/>
                    <a:pt x="512" y="5643"/>
                  </a:cubicBezTo>
                  <a:cubicBezTo>
                    <a:pt x="605" y="5815"/>
                    <a:pt x="715" y="5980"/>
                    <a:pt x="837" y="6133"/>
                  </a:cubicBezTo>
                  <a:cubicBezTo>
                    <a:pt x="958" y="6289"/>
                    <a:pt x="1097" y="6432"/>
                    <a:pt x="1248" y="6562"/>
                  </a:cubicBezTo>
                  <a:cubicBezTo>
                    <a:pt x="1400" y="6691"/>
                    <a:pt x="1569" y="6813"/>
                    <a:pt x="1753" y="6922"/>
                  </a:cubicBezTo>
                  <a:cubicBezTo>
                    <a:pt x="1918" y="7019"/>
                    <a:pt x="2097" y="7106"/>
                    <a:pt x="2285" y="7176"/>
                  </a:cubicBezTo>
                  <a:cubicBezTo>
                    <a:pt x="2635" y="7307"/>
                    <a:pt x="3019" y="7384"/>
                    <a:pt x="3427" y="7403"/>
                  </a:cubicBezTo>
                  <a:cubicBezTo>
                    <a:pt x="3497" y="7408"/>
                    <a:pt x="3571" y="7409"/>
                    <a:pt x="3644" y="7409"/>
                  </a:cubicBezTo>
                  <a:cubicBezTo>
                    <a:pt x="3769" y="7409"/>
                    <a:pt x="3899" y="7403"/>
                    <a:pt x="4028" y="7393"/>
                  </a:cubicBezTo>
                  <a:cubicBezTo>
                    <a:pt x="4220" y="7377"/>
                    <a:pt x="4418" y="7350"/>
                    <a:pt x="4634" y="7309"/>
                  </a:cubicBezTo>
                  <a:cubicBezTo>
                    <a:pt x="4818" y="7272"/>
                    <a:pt x="5002" y="7219"/>
                    <a:pt x="5178" y="7150"/>
                  </a:cubicBezTo>
                  <a:cubicBezTo>
                    <a:pt x="5349" y="7083"/>
                    <a:pt x="5525" y="6997"/>
                    <a:pt x="5700" y="6893"/>
                  </a:cubicBezTo>
                  <a:cubicBezTo>
                    <a:pt x="6033" y="6695"/>
                    <a:pt x="6337" y="6442"/>
                    <a:pt x="6604" y="6145"/>
                  </a:cubicBezTo>
                  <a:cubicBezTo>
                    <a:pt x="6728" y="6004"/>
                    <a:pt x="6847" y="5847"/>
                    <a:pt x="6952" y="5679"/>
                  </a:cubicBezTo>
                  <a:cubicBezTo>
                    <a:pt x="7053" y="5520"/>
                    <a:pt x="7138" y="5352"/>
                    <a:pt x="7206" y="5181"/>
                  </a:cubicBezTo>
                  <a:cubicBezTo>
                    <a:pt x="7242" y="5088"/>
                    <a:pt x="7277" y="4986"/>
                    <a:pt x="7312" y="4869"/>
                  </a:cubicBezTo>
                  <a:cubicBezTo>
                    <a:pt x="7341" y="4768"/>
                    <a:pt x="7368" y="4659"/>
                    <a:pt x="7392" y="4547"/>
                  </a:cubicBezTo>
                  <a:cubicBezTo>
                    <a:pt x="7435" y="4338"/>
                    <a:pt x="7462" y="4114"/>
                    <a:pt x="7472" y="3882"/>
                  </a:cubicBezTo>
                  <a:cubicBezTo>
                    <a:pt x="7489" y="3432"/>
                    <a:pt x="7429" y="2990"/>
                    <a:pt x="7290" y="2571"/>
                  </a:cubicBezTo>
                  <a:cubicBezTo>
                    <a:pt x="7229" y="2386"/>
                    <a:pt x="7144" y="2200"/>
                    <a:pt x="7031" y="2005"/>
                  </a:cubicBezTo>
                  <a:cubicBezTo>
                    <a:pt x="6931" y="1836"/>
                    <a:pt x="6815" y="1670"/>
                    <a:pt x="6672" y="1495"/>
                  </a:cubicBezTo>
                  <a:cubicBezTo>
                    <a:pt x="6546" y="1342"/>
                    <a:pt x="6405" y="1192"/>
                    <a:pt x="6242" y="1037"/>
                  </a:cubicBezTo>
                  <a:cubicBezTo>
                    <a:pt x="6175" y="971"/>
                    <a:pt x="6102" y="902"/>
                    <a:pt x="6015" y="829"/>
                  </a:cubicBezTo>
                  <a:cubicBezTo>
                    <a:pt x="5927" y="750"/>
                    <a:pt x="5851" y="690"/>
                    <a:pt x="5776" y="634"/>
                  </a:cubicBezTo>
                  <a:cubicBezTo>
                    <a:pt x="5612" y="512"/>
                    <a:pt x="5435" y="405"/>
                    <a:pt x="5248" y="315"/>
                  </a:cubicBezTo>
                  <a:cubicBezTo>
                    <a:pt x="5069" y="229"/>
                    <a:pt x="4875" y="159"/>
                    <a:pt x="4669" y="106"/>
                  </a:cubicBezTo>
                  <a:cubicBezTo>
                    <a:pt x="4402" y="36"/>
                    <a:pt x="4122" y="2"/>
                    <a:pt x="3836" y="2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20"/>
            <p:cNvSpPr/>
            <p:nvPr/>
          </p:nvSpPr>
          <p:spPr>
            <a:xfrm>
              <a:off x="5339413" y="-2222600"/>
              <a:ext cx="864792" cy="912375"/>
            </a:xfrm>
            <a:custGeom>
              <a:avLst/>
              <a:gdLst/>
              <a:ahLst/>
              <a:cxnLst/>
              <a:rect l="l" t="t" r="r" b="b"/>
              <a:pathLst>
                <a:path w="8542" h="9012" extrusionOk="0">
                  <a:moveTo>
                    <a:pt x="1515" y="1487"/>
                  </a:moveTo>
                  <a:cubicBezTo>
                    <a:pt x="1602" y="1487"/>
                    <a:pt x="1689" y="1492"/>
                    <a:pt x="1775" y="1504"/>
                  </a:cubicBezTo>
                  <a:cubicBezTo>
                    <a:pt x="1894" y="1520"/>
                    <a:pt x="2009" y="1548"/>
                    <a:pt x="2119" y="1595"/>
                  </a:cubicBezTo>
                  <a:cubicBezTo>
                    <a:pt x="2193" y="1627"/>
                    <a:pt x="2262" y="1667"/>
                    <a:pt x="2325" y="1715"/>
                  </a:cubicBezTo>
                  <a:cubicBezTo>
                    <a:pt x="2380" y="1758"/>
                    <a:pt x="2429" y="1807"/>
                    <a:pt x="2471" y="1862"/>
                  </a:cubicBezTo>
                  <a:cubicBezTo>
                    <a:pt x="2485" y="1881"/>
                    <a:pt x="2498" y="1900"/>
                    <a:pt x="2511" y="1919"/>
                  </a:cubicBezTo>
                  <a:cubicBezTo>
                    <a:pt x="2476" y="1910"/>
                    <a:pt x="2442" y="1902"/>
                    <a:pt x="2409" y="1895"/>
                  </a:cubicBezTo>
                  <a:cubicBezTo>
                    <a:pt x="2324" y="1878"/>
                    <a:pt x="2239" y="1865"/>
                    <a:pt x="2156" y="1854"/>
                  </a:cubicBezTo>
                  <a:cubicBezTo>
                    <a:pt x="1990" y="1833"/>
                    <a:pt x="1823" y="1822"/>
                    <a:pt x="1657" y="1817"/>
                  </a:cubicBezTo>
                  <a:cubicBezTo>
                    <a:pt x="1580" y="1814"/>
                    <a:pt x="1502" y="1812"/>
                    <a:pt x="1424" y="1812"/>
                  </a:cubicBezTo>
                  <a:cubicBezTo>
                    <a:pt x="1166" y="1812"/>
                    <a:pt x="907" y="1827"/>
                    <a:pt x="650" y="1854"/>
                  </a:cubicBezTo>
                  <a:cubicBezTo>
                    <a:pt x="485" y="1871"/>
                    <a:pt x="321" y="1897"/>
                    <a:pt x="157" y="1926"/>
                  </a:cubicBezTo>
                  <a:cubicBezTo>
                    <a:pt x="175" y="1907"/>
                    <a:pt x="194" y="1887"/>
                    <a:pt x="215" y="1871"/>
                  </a:cubicBezTo>
                  <a:cubicBezTo>
                    <a:pt x="282" y="1822"/>
                    <a:pt x="354" y="1780"/>
                    <a:pt x="426" y="1742"/>
                  </a:cubicBezTo>
                  <a:cubicBezTo>
                    <a:pt x="469" y="1720"/>
                    <a:pt x="512" y="1700"/>
                    <a:pt x="557" y="1681"/>
                  </a:cubicBezTo>
                  <a:cubicBezTo>
                    <a:pt x="765" y="1593"/>
                    <a:pt x="986" y="1537"/>
                    <a:pt x="1210" y="1507"/>
                  </a:cubicBezTo>
                  <a:cubicBezTo>
                    <a:pt x="1311" y="1494"/>
                    <a:pt x="1413" y="1487"/>
                    <a:pt x="1515" y="1487"/>
                  </a:cubicBezTo>
                  <a:close/>
                  <a:moveTo>
                    <a:pt x="2809" y="100"/>
                  </a:moveTo>
                  <a:cubicBezTo>
                    <a:pt x="2830" y="100"/>
                    <a:pt x="2851" y="102"/>
                    <a:pt x="2872" y="105"/>
                  </a:cubicBezTo>
                  <a:cubicBezTo>
                    <a:pt x="2898" y="108"/>
                    <a:pt x="2922" y="113"/>
                    <a:pt x="2947" y="121"/>
                  </a:cubicBezTo>
                  <a:cubicBezTo>
                    <a:pt x="2963" y="124"/>
                    <a:pt x="2979" y="129"/>
                    <a:pt x="2995" y="134"/>
                  </a:cubicBezTo>
                  <a:cubicBezTo>
                    <a:pt x="2912" y="429"/>
                    <a:pt x="2824" y="722"/>
                    <a:pt x="2768" y="1024"/>
                  </a:cubicBezTo>
                  <a:cubicBezTo>
                    <a:pt x="2740" y="1186"/>
                    <a:pt x="2719" y="1349"/>
                    <a:pt x="2716" y="1512"/>
                  </a:cubicBezTo>
                  <a:cubicBezTo>
                    <a:pt x="2712" y="1665"/>
                    <a:pt x="2727" y="1819"/>
                    <a:pt x="2757" y="1969"/>
                  </a:cubicBezTo>
                  <a:cubicBezTo>
                    <a:pt x="2735" y="1983"/>
                    <a:pt x="2714" y="1995"/>
                    <a:pt x="2692" y="2009"/>
                  </a:cubicBezTo>
                  <a:cubicBezTo>
                    <a:pt x="2688" y="2012"/>
                    <a:pt x="2684" y="2015"/>
                    <a:pt x="2679" y="2017"/>
                  </a:cubicBezTo>
                  <a:cubicBezTo>
                    <a:pt x="2679" y="2014"/>
                    <a:pt x="2679" y="2011"/>
                    <a:pt x="2677" y="2006"/>
                  </a:cubicBezTo>
                  <a:cubicBezTo>
                    <a:pt x="2666" y="1932"/>
                    <a:pt x="2655" y="1859"/>
                    <a:pt x="2645" y="1785"/>
                  </a:cubicBezTo>
                  <a:cubicBezTo>
                    <a:pt x="2645" y="1785"/>
                    <a:pt x="2645" y="1787"/>
                    <a:pt x="2645" y="1787"/>
                  </a:cubicBezTo>
                  <a:lnTo>
                    <a:pt x="2644" y="1777"/>
                  </a:lnTo>
                  <a:cubicBezTo>
                    <a:pt x="2594" y="1401"/>
                    <a:pt x="2564" y="1018"/>
                    <a:pt x="2612" y="640"/>
                  </a:cubicBezTo>
                  <a:lnTo>
                    <a:pt x="2613" y="640"/>
                  </a:lnTo>
                  <a:cubicBezTo>
                    <a:pt x="2639" y="456"/>
                    <a:pt x="2685" y="277"/>
                    <a:pt x="2754" y="105"/>
                  </a:cubicBezTo>
                  <a:cubicBezTo>
                    <a:pt x="2757" y="105"/>
                    <a:pt x="2760" y="105"/>
                    <a:pt x="2764" y="103"/>
                  </a:cubicBezTo>
                  <a:cubicBezTo>
                    <a:pt x="2779" y="101"/>
                    <a:pt x="2794" y="100"/>
                    <a:pt x="2809" y="100"/>
                  </a:cubicBezTo>
                  <a:close/>
                  <a:moveTo>
                    <a:pt x="2489" y="2314"/>
                  </a:moveTo>
                  <a:cubicBezTo>
                    <a:pt x="2487" y="2316"/>
                    <a:pt x="2487" y="2316"/>
                    <a:pt x="2485" y="2317"/>
                  </a:cubicBezTo>
                  <a:cubicBezTo>
                    <a:pt x="2485" y="2316"/>
                    <a:pt x="2487" y="2316"/>
                    <a:pt x="2487" y="2314"/>
                  </a:cubicBezTo>
                  <a:close/>
                  <a:moveTo>
                    <a:pt x="1142" y="1946"/>
                  </a:moveTo>
                  <a:cubicBezTo>
                    <a:pt x="1168" y="1946"/>
                    <a:pt x="1195" y="1946"/>
                    <a:pt x="1221" y="1947"/>
                  </a:cubicBezTo>
                  <a:cubicBezTo>
                    <a:pt x="1374" y="1950"/>
                    <a:pt x="1526" y="1956"/>
                    <a:pt x="1678" y="1967"/>
                  </a:cubicBezTo>
                  <a:cubicBezTo>
                    <a:pt x="1820" y="1979"/>
                    <a:pt x="1963" y="1996"/>
                    <a:pt x="2105" y="2015"/>
                  </a:cubicBezTo>
                  <a:cubicBezTo>
                    <a:pt x="2188" y="2026"/>
                    <a:pt x="2271" y="2038"/>
                    <a:pt x="2356" y="2050"/>
                  </a:cubicBezTo>
                  <a:cubicBezTo>
                    <a:pt x="2393" y="2055"/>
                    <a:pt x="2431" y="2060"/>
                    <a:pt x="2468" y="2065"/>
                  </a:cubicBezTo>
                  <a:cubicBezTo>
                    <a:pt x="2397" y="2100"/>
                    <a:pt x="2327" y="2134"/>
                    <a:pt x="2254" y="2166"/>
                  </a:cubicBezTo>
                  <a:cubicBezTo>
                    <a:pt x="2030" y="2258"/>
                    <a:pt x="1796" y="2329"/>
                    <a:pt x="1555" y="2364"/>
                  </a:cubicBezTo>
                  <a:cubicBezTo>
                    <a:pt x="1455" y="2376"/>
                    <a:pt x="1354" y="2383"/>
                    <a:pt x="1253" y="2383"/>
                  </a:cubicBezTo>
                  <a:cubicBezTo>
                    <a:pt x="1159" y="2383"/>
                    <a:pt x="1064" y="2377"/>
                    <a:pt x="970" y="2365"/>
                  </a:cubicBezTo>
                  <a:cubicBezTo>
                    <a:pt x="816" y="2343"/>
                    <a:pt x="666" y="2305"/>
                    <a:pt x="524" y="2246"/>
                  </a:cubicBezTo>
                  <a:cubicBezTo>
                    <a:pt x="456" y="2217"/>
                    <a:pt x="389" y="2185"/>
                    <a:pt x="325" y="2151"/>
                  </a:cubicBezTo>
                  <a:cubicBezTo>
                    <a:pt x="279" y="2127"/>
                    <a:pt x="233" y="2100"/>
                    <a:pt x="191" y="2068"/>
                  </a:cubicBezTo>
                  <a:cubicBezTo>
                    <a:pt x="175" y="2055"/>
                    <a:pt x="161" y="2042"/>
                    <a:pt x="146" y="2026"/>
                  </a:cubicBezTo>
                  <a:cubicBezTo>
                    <a:pt x="212" y="2015"/>
                    <a:pt x="277" y="2004"/>
                    <a:pt x="343" y="1996"/>
                  </a:cubicBezTo>
                  <a:cubicBezTo>
                    <a:pt x="608" y="1961"/>
                    <a:pt x="876" y="1946"/>
                    <a:pt x="1142" y="1946"/>
                  </a:cubicBezTo>
                  <a:close/>
                  <a:moveTo>
                    <a:pt x="1354" y="3802"/>
                  </a:moveTo>
                  <a:cubicBezTo>
                    <a:pt x="1354" y="3802"/>
                    <a:pt x="1354" y="3802"/>
                    <a:pt x="1353" y="3803"/>
                  </a:cubicBezTo>
                  <a:cubicBezTo>
                    <a:pt x="1353" y="3803"/>
                    <a:pt x="1353" y="3804"/>
                    <a:pt x="1353" y="3804"/>
                  </a:cubicBezTo>
                  <a:cubicBezTo>
                    <a:pt x="1353" y="3804"/>
                    <a:pt x="1354" y="3803"/>
                    <a:pt x="1354" y="3802"/>
                  </a:cubicBezTo>
                  <a:close/>
                  <a:moveTo>
                    <a:pt x="2505" y="8107"/>
                  </a:moveTo>
                  <a:cubicBezTo>
                    <a:pt x="2505" y="8107"/>
                    <a:pt x="2506" y="8108"/>
                    <a:pt x="2506" y="8108"/>
                  </a:cubicBezTo>
                  <a:cubicBezTo>
                    <a:pt x="2506" y="8107"/>
                    <a:pt x="2505" y="8107"/>
                    <a:pt x="2505" y="8107"/>
                  </a:cubicBezTo>
                  <a:close/>
                  <a:moveTo>
                    <a:pt x="4726" y="1568"/>
                  </a:moveTo>
                  <a:cubicBezTo>
                    <a:pt x="4889" y="1568"/>
                    <a:pt x="5052" y="1579"/>
                    <a:pt x="5214" y="1600"/>
                  </a:cubicBezTo>
                  <a:cubicBezTo>
                    <a:pt x="5534" y="1644"/>
                    <a:pt x="5846" y="1731"/>
                    <a:pt x="6145" y="1854"/>
                  </a:cubicBezTo>
                  <a:cubicBezTo>
                    <a:pt x="6286" y="1915"/>
                    <a:pt x="6422" y="1983"/>
                    <a:pt x="6554" y="2060"/>
                  </a:cubicBezTo>
                  <a:cubicBezTo>
                    <a:pt x="6697" y="2142"/>
                    <a:pt x="6832" y="2234"/>
                    <a:pt x="6962" y="2335"/>
                  </a:cubicBezTo>
                  <a:cubicBezTo>
                    <a:pt x="7205" y="2525"/>
                    <a:pt x="7424" y="2746"/>
                    <a:pt x="7614" y="2989"/>
                  </a:cubicBezTo>
                  <a:cubicBezTo>
                    <a:pt x="7806" y="3240"/>
                    <a:pt x="7966" y="3512"/>
                    <a:pt x="8089" y="3801"/>
                  </a:cubicBezTo>
                  <a:cubicBezTo>
                    <a:pt x="8214" y="4100"/>
                    <a:pt x="8300" y="4413"/>
                    <a:pt x="8343" y="4733"/>
                  </a:cubicBezTo>
                  <a:cubicBezTo>
                    <a:pt x="8385" y="5058"/>
                    <a:pt x="8385" y="5384"/>
                    <a:pt x="8343" y="5709"/>
                  </a:cubicBezTo>
                  <a:lnTo>
                    <a:pt x="8343" y="5707"/>
                  </a:lnTo>
                  <a:cubicBezTo>
                    <a:pt x="8299" y="6027"/>
                    <a:pt x="8212" y="6340"/>
                    <a:pt x="8089" y="6637"/>
                  </a:cubicBezTo>
                  <a:cubicBezTo>
                    <a:pt x="7964" y="6927"/>
                    <a:pt x="7805" y="7200"/>
                    <a:pt x="7614" y="7450"/>
                  </a:cubicBezTo>
                  <a:cubicBezTo>
                    <a:pt x="7422" y="7694"/>
                    <a:pt x="7202" y="7915"/>
                    <a:pt x="6957" y="8107"/>
                  </a:cubicBezTo>
                  <a:cubicBezTo>
                    <a:pt x="6705" y="8300"/>
                    <a:pt x="6431" y="8462"/>
                    <a:pt x="6139" y="8585"/>
                  </a:cubicBezTo>
                  <a:cubicBezTo>
                    <a:pt x="5840" y="8709"/>
                    <a:pt x="5526" y="8794"/>
                    <a:pt x="5205" y="8837"/>
                  </a:cubicBezTo>
                  <a:cubicBezTo>
                    <a:pt x="5045" y="8858"/>
                    <a:pt x="4884" y="8868"/>
                    <a:pt x="4722" y="8868"/>
                  </a:cubicBezTo>
                  <a:cubicBezTo>
                    <a:pt x="4558" y="8868"/>
                    <a:pt x="4393" y="8858"/>
                    <a:pt x="4230" y="8836"/>
                  </a:cubicBezTo>
                  <a:cubicBezTo>
                    <a:pt x="4073" y="8813"/>
                    <a:pt x="3919" y="8781"/>
                    <a:pt x="3766" y="8740"/>
                  </a:cubicBezTo>
                  <a:cubicBezTo>
                    <a:pt x="3616" y="8698"/>
                    <a:pt x="3469" y="8647"/>
                    <a:pt x="3325" y="8588"/>
                  </a:cubicBezTo>
                  <a:cubicBezTo>
                    <a:pt x="3032" y="8463"/>
                    <a:pt x="2757" y="8302"/>
                    <a:pt x="2505" y="8108"/>
                  </a:cubicBezTo>
                  <a:lnTo>
                    <a:pt x="2497" y="8102"/>
                  </a:lnTo>
                  <a:lnTo>
                    <a:pt x="2497" y="8102"/>
                  </a:lnTo>
                  <a:cubicBezTo>
                    <a:pt x="2500" y="8104"/>
                    <a:pt x="2501" y="8105"/>
                    <a:pt x="2505" y="8107"/>
                  </a:cubicBezTo>
                  <a:cubicBezTo>
                    <a:pt x="2255" y="7912"/>
                    <a:pt x="2030" y="7686"/>
                    <a:pt x="1836" y="7437"/>
                  </a:cubicBezTo>
                  <a:cubicBezTo>
                    <a:pt x="1648" y="7189"/>
                    <a:pt x="1491" y="6920"/>
                    <a:pt x="1368" y="6636"/>
                  </a:cubicBezTo>
                  <a:cubicBezTo>
                    <a:pt x="1243" y="6338"/>
                    <a:pt x="1160" y="6027"/>
                    <a:pt x="1115" y="5709"/>
                  </a:cubicBezTo>
                  <a:cubicBezTo>
                    <a:pt x="1072" y="5374"/>
                    <a:pt x="1070" y="5037"/>
                    <a:pt x="1114" y="4703"/>
                  </a:cubicBezTo>
                  <a:cubicBezTo>
                    <a:pt x="1118" y="4666"/>
                    <a:pt x="1125" y="4631"/>
                    <a:pt x="1130" y="4594"/>
                  </a:cubicBezTo>
                  <a:cubicBezTo>
                    <a:pt x="1133" y="4578"/>
                    <a:pt x="1133" y="4564"/>
                    <a:pt x="1128" y="4549"/>
                  </a:cubicBezTo>
                  <a:cubicBezTo>
                    <a:pt x="1177" y="4297"/>
                    <a:pt x="1251" y="4050"/>
                    <a:pt x="1349" y="3814"/>
                  </a:cubicBezTo>
                  <a:lnTo>
                    <a:pt x="1349" y="3814"/>
                  </a:lnTo>
                  <a:cubicBezTo>
                    <a:pt x="1349" y="3814"/>
                    <a:pt x="1349" y="3815"/>
                    <a:pt x="1349" y="3816"/>
                  </a:cubicBezTo>
                  <a:cubicBezTo>
                    <a:pt x="1349" y="3814"/>
                    <a:pt x="1349" y="3813"/>
                    <a:pt x="1350" y="3812"/>
                  </a:cubicBezTo>
                  <a:lnTo>
                    <a:pt x="1350" y="3812"/>
                  </a:lnTo>
                  <a:cubicBezTo>
                    <a:pt x="1350" y="3813"/>
                    <a:pt x="1349" y="3813"/>
                    <a:pt x="1349" y="3814"/>
                  </a:cubicBezTo>
                  <a:lnTo>
                    <a:pt x="1349" y="3814"/>
                  </a:lnTo>
                  <a:cubicBezTo>
                    <a:pt x="1349" y="3813"/>
                    <a:pt x="1350" y="3812"/>
                    <a:pt x="1350" y="3812"/>
                  </a:cubicBezTo>
                  <a:lnTo>
                    <a:pt x="1350" y="3812"/>
                  </a:lnTo>
                  <a:cubicBezTo>
                    <a:pt x="1350" y="3812"/>
                    <a:pt x="1350" y="3812"/>
                    <a:pt x="1350" y="3812"/>
                  </a:cubicBezTo>
                  <a:lnTo>
                    <a:pt x="1350" y="3812"/>
                  </a:lnTo>
                  <a:cubicBezTo>
                    <a:pt x="1350" y="3811"/>
                    <a:pt x="1351" y="3810"/>
                    <a:pt x="1352" y="3808"/>
                  </a:cubicBezTo>
                  <a:lnTo>
                    <a:pt x="1352" y="3808"/>
                  </a:lnTo>
                  <a:cubicBezTo>
                    <a:pt x="1352" y="3807"/>
                    <a:pt x="1353" y="3806"/>
                    <a:pt x="1353" y="3804"/>
                  </a:cubicBezTo>
                  <a:lnTo>
                    <a:pt x="1353" y="3804"/>
                  </a:lnTo>
                  <a:cubicBezTo>
                    <a:pt x="1353" y="3804"/>
                    <a:pt x="1352" y="3806"/>
                    <a:pt x="1352" y="3806"/>
                  </a:cubicBezTo>
                  <a:cubicBezTo>
                    <a:pt x="1353" y="3804"/>
                    <a:pt x="1353" y="3803"/>
                    <a:pt x="1353" y="3801"/>
                  </a:cubicBezTo>
                  <a:cubicBezTo>
                    <a:pt x="1353" y="3802"/>
                    <a:pt x="1353" y="3802"/>
                    <a:pt x="1353" y="3803"/>
                  </a:cubicBezTo>
                  <a:cubicBezTo>
                    <a:pt x="1354" y="3802"/>
                    <a:pt x="1354" y="3800"/>
                    <a:pt x="1355" y="3799"/>
                  </a:cubicBezTo>
                  <a:lnTo>
                    <a:pt x="1355" y="3799"/>
                  </a:lnTo>
                  <a:cubicBezTo>
                    <a:pt x="1355" y="3800"/>
                    <a:pt x="1354" y="3801"/>
                    <a:pt x="1354" y="3802"/>
                  </a:cubicBezTo>
                  <a:lnTo>
                    <a:pt x="1354" y="3802"/>
                  </a:lnTo>
                  <a:cubicBezTo>
                    <a:pt x="1355" y="3801"/>
                    <a:pt x="1355" y="3800"/>
                    <a:pt x="1355" y="3799"/>
                  </a:cubicBezTo>
                  <a:lnTo>
                    <a:pt x="1355" y="3799"/>
                  </a:lnTo>
                  <a:cubicBezTo>
                    <a:pt x="1355" y="3799"/>
                    <a:pt x="1355" y="3799"/>
                    <a:pt x="1355" y="3799"/>
                  </a:cubicBezTo>
                  <a:lnTo>
                    <a:pt x="1355" y="3799"/>
                  </a:lnTo>
                  <a:cubicBezTo>
                    <a:pt x="1355" y="3799"/>
                    <a:pt x="1355" y="3798"/>
                    <a:pt x="1355" y="3798"/>
                  </a:cubicBezTo>
                  <a:lnTo>
                    <a:pt x="1355" y="3798"/>
                  </a:lnTo>
                  <a:cubicBezTo>
                    <a:pt x="1355" y="3798"/>
                    <a:pt x="1355" y="3799"/>
                    <a:pt x="1355" y="3799"/>
                  </a:cubicBezTo>
                  <a:lnTo>
                    <a:pt x="1355" y="3799"/>
                  </a:lnTo>
                  <a:cubicBezTo>
                    <a:pt x="1478" y="3513"/>
                    <a:pt x="1636" y="3244"/>
                    <a:pt x="1825" y="2997"/>
                  </a:cubicBezTo>
                  <a:cubicBezTo>
                    <a:pt x="2018" y="2748"/>
                    <a:pt x="2242" y="2525"/>
                    <a:pt x="2490" y="2330"/>
                  </a:cubicBezTo>
                  <a:cubicBezTo>
                    <a:pt x="2743" y="2137"/>
                    <a:pt x="3018" y="1977"/>
                    <a:pt x="3310" y="1852"/>
                  </a:cubicBezTo>
                  <a:cubicBezTo>
                    <a:pt x="3608" y="1729"/>
                    <a:pt x="3918" y="1644"/>
                    <a:pt x="4238" y="1600"/>
                  </a:cubicBezTo>
                  <a:cubicBezTo>
                    <a:pt x="4400" y="1579"/>
                    <a:pt x="4563" y="1568"/>
                    <a:pt x="4726" y="1568"/>
                  </a:cubicBezTo>
                  <a:close/>
                  <a:moveTo>
                    <a:pt x="2874" y="1"/>
                  </a:moveTo>
                  <a:cubicBezTo>
                    <a:pt x="2818" y="1"/>
                    <a:pt x="2762" y="9"/>
                    <a:pt x="2708" y="23"/>
                  </a:cubicBezTo>
                  <a:cubicBezTo>
                    <a:pt x="2708" y="23"/>
                    <a:pt x="2706" y="22"/>
                    <a:pt x="2704" y="22"/>
                  </a:cubicBezTo>
                  <a:cubicBezTo>
                    <a:pt x="2700" y="22"/>
                    <a:pt x="2695" y="23"/>
                    <a:pt x="2690" y="25"/>
                  </a:cubicBezTo>
                  <a:cubicBezTo>
                    <a:pt x="2677" y="28"/>
                    <a:pt x="2663" y="38"/>
                    <a:pt x="2656" y="50"/>
                  </a:cubicBezTo>
                  <a:cubicBezTo>
                    <a:pt x="2629" y="114"/>
                    <a:pt x="2607" y="180"/>
                    <a:pt x="2586" y="247"/>
                  </a:cubicBezTo>
                  <a:cubicBezTo>
                    <a:pt x="2568" y="311"/>
                    <a:pt x="2552" y="378"/>
                    <a:pt x="2540" y="444"/>
                  </a:cubicBezTo>
                  <a:cubicBezTo>
                    <a:pt x="2514" y="581"/>
                    <a:pt x="2503" y="720"/>
                    <a:pt x="2497" y="859"/>
                  </a:cubicBezTo>
                  <a:cubicBezTo>
                    <a:pt x="2487" y="1139"/>
                    <a:pt x="2511" y="1417"/>
                    <a:pt x="2549" y="1694"/>
                  </a:cubicBezTo>
                  <a:cubicBezTo>
                    <a:pt x="2556" y="1742"/>
                    <a:pt x="2564" y="1788"/>
                    <a:pt x="2570" y="1836"/>
                  </a:cubicBezTo>
                  <a:cubicBezTo>
                    <a:pt x="2548" y="1803"/>
                    <a:pt x="2522" y="1771"/>
                    <a:pt x="2495" y="1740"/>
                  </a:cubicBezTo>
                  <a:cubicBezTo>
                    <a:pt x="2420" y="1657"/>
                    <a:pt x="2325" y="1588"/>
                    <a:pt x="2226" y="1537"/>
                  </a:cubicBezTo>
                  <a:cubicBezTo>
                    <a:pt x="2012" y="1425"/>
                    <a:pt x="1767" y="1385"/>
                    <a:pt x="1529" y="1384"/>
                  </a:cubicBezTo>
                  <a:lnTo>
                    <a:pt x="1504" y="1384"/>
                  </a:lnTo>
                  <a:cubicBezTo>
                    <a:pt x="1387" y="1384"/>
                    <a:pt x="1270" y="1393"/>
                    <a:pt x="1154" y="1409"/>
                  </a:cubicBezTo>
                  <a:cubicBezTo>
                    <a:pt x="1035" y="1425"/>
                    <a:pt x="917" y="1451"/>
                    <a:pt x="802" y="1483"/>
                  </a:cubicBezTo>
                  <a:cubicBezTo>
                    <a:pt x="693" y="1513"/>
                    <a:pt x="586" y="1550"/>
                    <a:pt x="482" y="1595"/>
                  </a:cubicBezTo>
                  <a:cubicBezTo>
                    <a:pt x="434" y="1616"/>
                    <a:pt x="386" y="1640"/>
                    <a:pt x="338" y="1665"/>
                  </a:cubicBezTo>
                  <a:cubicBezTo>
                    <a:pt x="263" y="1705"/>
                    <a:pt x="189" y="1750"/>
                    <a:pt x="122" y="1803"/>
                  </a:cubicBezTo>
                  <a:cubicBezTo>
                    <a:pt x="102" y="1819"/>
                    <a:pt x="81" y="1838"/>
                    <a:pt x="63" y="1859"/>
                  </a:cubicBezTo>
                  <a:cubicBezTo>
                    <a:pt x="44" y="1883"/>
                    <a:pt x="30" y="1905"/>
                    <a:pt x="18" y="1934"/>
                  </a:cubicBezTo>
                  <a:cubicBezTo>
                    <a:pt x="1" y="1980"/>
                    <a:pt x="10" y="2031"/>
                    <a:pt x="33" y="2073"/>
                  </a:cubicBezTo>
                  <a:cubicBezTo>
                    <a:pt x="60" y="2124"/>
                    <a:pt x="111" y="2161"/>
                    <a:pt x="157" y="2193"/>
                  </a:cubicBezTo>
                  <a:cubicBezTo>
                    <a:pt x="223" y="2239"/>
                    <a:pt x="297" y="2276"/>
                    <a:pt x="370" y="2309"/>
                  </a:cubicBezTo>
                  <a:cubicBezTo>
                    <a:pt x="533" y="2386"/>
                    <a:pt x="703" y="2444"/>
                    <a:pt x="879" y="2476"/>
                  </a:cubicBezTo>
                  <a:cubicBezTo>
                    <a:pt x="1012" y="2501"/>
                    <a:pt x="1147" y="2513"/>
                    <a:pt x="1282" y="2513"/>
                  </a:cubicBezTo>
                  <a:cubicBezTo>
                    <a:pt x="1325" y="2513"/>
                    <a:pt x="1368" y="2512"/>
                    <a:pt x="1411" y="2509"/>
                  </a:cubicBezTo>
                  <a:cubicBezTo>
                    <a:pt x="1625" y="2500"/>
                    <a:pt x="1839" y="2461"/>
                    <a:pt x="2046" y="2401"/>
                  </a:cubicBezTo>
                  <a:cubicBezTo>
                    <a:pt x="2121" y="2378"/>
                    <a:pt x="2196" y="2351"/>
                    <a:pt x="2271" y="2321"/>
                  </a:cubicBezTo>
                  <a:lnTo>
                    <a:pt x="2271" y="2321"/>
                  </a:lnTo>
                  <a:cubicBezTo>
                    <a:pt x="2225" y="2359"/>
                    <a:pt x="2180" y="2399"/>
                    <a:pt x="2135" y="2441"/>
                  </a:cubicBezTo>
                  <a:cubicBezTo>
                    <a:pt x="1796" y="2756"/>
                    <a:pt x="1518" y="3134"/>
                    <a:pt x="1317" y="3552"/>
                  </a:cubicBezTo>
                  <a:cubicBezTo>
                    <a:pt x="1213" y="3768"/>
                    <a:pt x="1130" y="3991"/>
                    <a:pt x="1069" y="4222"/>
                  </a:cubicBezTo>
                  <a:cubicBezTo>
                    <a:pt x="1042" y="4322"/>
                    <a:pt x="1019" y="4423"/>
                    <a:pt x="1002" y="4525"/>
                  </a:cubicBezTo>
                  <a:cubicBezTo>
                    <a:pt x="994" y="4535"/>
                    <a:pt x="987" y="4545"/>
                    <a:pt x="986" y="4556"/>
                  </a:cubicBezTo>
                  <a:cubicBezTo>
                    <a:pt x="943" y="4792"/>
                    <a:pt x="920" y="5032"/>
                    <a:pt x="922" y="5272"/>
                  </a:cubicBezTo>
                  <a:cubicBezTo>
                    <a:pt x="923" y="5515"/>
                    <a:pt x="952" y="5756"/>
                    <a:pt x="1000" y="5993"/>
                  </a:cubicBezTo>
                  <a:cubicBezTo>
                    <a:pt x="1048" y="6228"/>
                    <a:pt x="1120" y="6458"/>
                    <a:pt x="1213" y="6679"/>
                  </a:cubicBezTo>
                  <a:cubicBezTo>
                    <a:pt x="1302" y="6895"/>
                    <a:pt x="1411" y="7103"/>
                    <a:pt x="1539" y="7299"/>
                  </a:cubicBezTo>
                  <a:cubicBezTo>
                    <a:pt x="1668" y="7496"/>
                    <a:pt x="1817" y="7681"/>
                    <a:pt x="1979" y="7853"/>
                  </a:cubicBezTo>
                  <a:cubicBezTo>
                    <a:pt x="2142" y="8024"/>
                    <a:pt x="2324" y="8177"/>
                    <a:pt x="2516" y="8315"/>
                  </a:cubicBezTo>
                  <a:cubicBezTo>
                    <a:pt x="2901" y="8588"/>
                    <a:pt x="3339" y="8783"/>
                    <a:pt x="3796" y="8898"/>
                  </a:cubicBezTo>
                  <a:cubicBezTo>
                    <a:pt x="4101" y="8973"/>
                    <a:pt x="4415" y="9012"/>
                    <a:pt x="4728" y="9012"/>
                  </a:cubicBezTo>
                  <a:cubicBezTo>
                    <a:pt x="4893" y="9012"/>
                    <a:pt x="5059" y="9001"/>
                    <a:pt x="5222" y="8980"/>
                  </a:cubicBezTo>
                  <a:cubicBezTo>
                    <a:pt x="5461" y="8948"/>
                    <a:pt x="5694" y="8895"/>
                    <a:pt x="5921" y="8820"/>
                  </a:cubicBezTo>
                  <a:cubicBezTo>
                    <a:pt x="6147" y="8746"/>
                    <a:pt x="6364" y="8650"/>
                    <a:pt x="6572" y="8535"/>
                  </a:cubicBezTo>
                  <a:cubicBezTo>
                    <a:pt x="6778" y="8420"/>
                    <a:pt x="6972" y="8286"/>
                    <a:pt x="7154" y="8135"/>
                  </a:cubicBezTo>
                  <a:cubicBezTo>
                    <a:pt x="7334" y="7987"/>
                    <a:pt x="7499" y="7821"/>
                    <a:pt x="7649" y="7641"/>
                  </a:cubicBezTo>
                  <a:cubicBezTo>
                    <a:pt x="7952" y="7279"/>
                    <a:pt x="8180" y="6860"/>
                    <a:pt x="8329" y="6410"/>
                  </a:cubicBezTo>
                  <a:cubicBezTo>
                    <a:pt x="8481" y="5955"/>
                    <a:pt x="8542" y="5469"/>
                    <a:pt x="8514" y="4989"/>
                  </a:cubicBezTo>
                  <a:cubicBezTo>
                    <a:pt x="8502" y="4748"/>
                    <a:pt x="8463" y="4509"/>
                    <a:pt x="8406" y="4274"/>
                  </a:cubicBezTo>
                  <a:cubicBezTo>
                    <a:pt x="8347" y="4041"/>
                    <a:pt x="8263" y="3814"/>
                    <a:pt x="8161" y="3595"/>
                  </a:cubicBezTo>
                  <a:cubicBezTo>
                    <a:pt x="7961" y="3166"/>
                    <a:pt x="7673" y="2775"/>
                    <a:pt x="7330" y="2450"/>
                  </a:cubicBezTo>
                  <a:cubicBezTo>
                    <a:pt x="7159" y="2289"/>
                    <a:pt x="6973" y="2145"/>
                    <a:pt x="6777" y="2018"/>
                  </a:cubicBezTo>
                  <a:cubicBezTo>
                    <a:pt x="6577" y="1891"/>
                    <a:pt x="6364" y="1783"/>
                    <a:pt x="6145" y="1694"/>
                  </a:cubicBezTo>
                  <a:cubicBezTo>
                    <a:pt x="5699" y="1513"/>
                    <a:pt x="5216" y="1424"/>
                    <a:pt x="4735" y="1421"/>
                  </a:cubicBezTo>
                  <a:lnTo>
                    <a:pt x="4714" y="1421"/>
                  </a:lnTo>
                  <a:cubicBezTo>
                    <a:pt x="4477" y="1421"/>
                    <a:pt x="4241" y="1445"/>
                    <a:pt x="4009" y="1488"/>
                  </a:cubicBezTo>
                  <a:cubicBezTo>
                    <a:pt x="3772" y="1532"/>
                    <a:pt x="3542" y="1600"/>
                    <a:pt x="3318" y="1689"/>
                  </a:cubicBezTo>
                  <a:cubicBezTo>
                    <a:pt x="3158" y="1753"/>
                    <a:pt x="3002" y="1828"/>
                    <a:pt x="2851" y="1915"/>
                  </a:cubicBezTo>
                  <a:cubicBezTo>
                    <a:pt x="2843" y="1879"/>
                    <a:pt x="2837" y="1843"/>
                    <a:pt x="2831" y="1807"/>
                  </a:cubicBezTo>
                  <a:cubicBezTo>
                    <a:pt x="2808" y="1620"/>
                    <a:pt x="2815" y="1432"/>
                    <a:pt x="2839" y="1246"/>
                  </a:cubicBezTo>
                  <a:cubicBezTo>
                    <a:pt x="2891" y="864"/>
                    <a:pt x="3013" y="496"/>
                    <a:pt x="3115" y="126"/>
                  </a:cubicBezTo>
                  <a:cubicBezTo>
                    <a:pt x="3122" y="103"/>
                    <a:pt x="3114" y="81"/>
                    <a:pt x="3098" y="68"/>
                  </a:cubicBezTo>
                  <a:cubicBezTo>
                    <a:pt x="3093" y="58"/>
                    <a:pt x="3086" y="50"/>
                    <a:pt x="3077" y="46"/>
                  </a:cubicBezTo>
                  <a:cubicBezTo>
                    <a:pt x="3021" y="12"/>
                    <a:pt x="2955" y="2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20"/>
            <p:cNvSpPr/>
            <p:nvPr/>
          </p:nvSpPr>
          <p:spPr>
            <a:xfrm>
              <a:off x="5630474" y="-1914537"/>
              <a:ext cx="240749" cy="239838"/>
            </a:xfrm>
            <a:custGeom>
              <a:avLst/>
              <a:gdLst/>
              <a:ahLst/>
              <a:cxnLst/>
              <a:rect l="l" t="t" r="r" b="b"/>
              <a:pathLst>
                <a:path w="2378" h="2369" extrusionOk="0">
                  <a:moveTo>
                    <a:pt x="1515" y="0"/>
                  </a:moveTo>
                  <a:cubicBezTo>
                    <a:pt x="1475" y="4"/>
                    <a:pt x="1435" y="12"/>
                    <a:pt x="1395" y="26"/>
                  </a:cubicBezTo>
                  <a:cubicBezTo>
                    <a:pt x="1329" y="50"/>
                    <a:pt x="1271" y="98"/>
                    <a:pt x="1232" y="160"/>
                  </a:cubicBezTo>
                  <a:cubicBezTo>
                    <a:pt x="1196" y="216"/>
                    <a:pt x="1176" y="287"/>
                    <a:pt x="1169" y="363"/>
                  </a:cubicBezTo>
                  <a:cubicBezTo>
                    <a:pt x="1164" y="435"/>
                    <a:pt x="1174" y="510"/>
                    <a:pt x="1198" y="589"/>
                  </a:cubicBezTo>
                  <a:cubicBezTo>
                    <a:pt x="1220" y="662"/>
                    <a:pt x="1252" y="731"/>
                    <a:pt x="1278" y="784"/>
                  </a:cubicBezTo>
                  <a:cubicBezTo>
                    <a:pt x="1287" y="800"/>
                    <a:pt x="1295" y="817"/>
                    <a:pt x="1305" y="833"/>
                  </a:cubicBezTo>
                  <a:cubicBezTo>
                    <a:pt x="1324" y="872"/>
                    <a:pt x="1347" y="908"/>
                    <a:pt x="1371" y="942"/>
                  </a:cubicBezTo>
                  <a:cubicBezTo>
                    <a:pt x="1399" y="987"/>
                    <a:pt x="1428" y="1024"/>
                    <a:pt x="1459" y="1059"/>
                  </a:cubicBezTo>
                  <a:cubicBezTo>
                    <a:pt x="1505" y="1111"/>
                    <a:pt x="1551" y="1151"/>
                    <a:pt x="1598" y="1177"/>
                  </a:cubicBezTo>
                  <a:cubicBezTo>
                    <a:pt x="1612" y="1188"/>
                    <a:pt x="1628" y="1199"/>
                    <a:pt x="1646" y="1209"/>
                  </a:cubicBezTo>
                  <a:cubicBezTo>
                    <a:pt x="1686" y="1235"/>
                    <a:pt x="1730" y="1257"/>
                    <a:pt x="1777" y="1278"/>
                  </a:cubicBezTo>
                  <a:cubicBezTo>
                    <a:pt x="1812" y="1292"/>
                    <a:pt x="1852" y="1303"/>
                    <a:pt x="1898" y="1310"/>
                  </a:cubicBezTo>
                  <a:cubicBezTo>
                    <a:pt x="1922" y="1313"/>
                    <a:pt x="1948" y="1316"/>
                    <a:pt x="1975" y="1316"/>
                  </a:cubicBezTo>
                  <a:cubicBezTo>
                    <a:pt x="1993" y="1316"/>
                    <a:pt x="2009" y="1315"/>
                    <a:pt x="2026" y="1313"/>
                  </a:cubicBezTo>
                  <a:cubicBezTo>
                    <a:pt x="2068" y="1310"/>
                    <a:pt x="2109" y="1300"/>
                    <a:pt x="2149" y="1286"/>
                  </a:cubicBezTo>
                  <a:cubicBezTo>
                    <a:pt x="2165" y="1279"/>
                    <a:pt x="2181" y="1271"/>
                    <a:pt x="2200" y="1260"/>
                  </a:cubicBezTo>
                  <a:cubicBezTo>
                    <a:pt x="2221" y="1249"/>
                    <a:pt x="2239" y="1236"/>
                    <a:pt x="2255" y="1222"/>
                  </a:cubicBezTo>
                  <a:cubicBezTo>
                    <a:pt x="2271" y="1207"/>
                    <a:pt x="2285" y="1191"/>
                    <a:pt x="2300" y="1174"/>
                  </a:cubicBezTo>
                  <a:cubicBezTo>
                    <a:pt x="2316" y="1155"/>
                    <a:pt x="2328" y="1132"/>
                    <a:pt x="2336" y="1115"/>
                  </a:cubicBezTo>
                  <a:cubicBezTo>
                    <a:pt x="2355" y="1080"/>
                    <a:pt x="2367" y="1036"/>
                    <a:pt x="2373" y="988"/>
                  </a:cubicBezTo>
                  <a:cubicBezTo>
                    <a:pt x="2378" y="948"/>
                    <a:pt x="2376" y="904"/>
                    <a:pt x="2370" y="854"/>
                  </a:cubicBezTo>
                  <a:cubicBezTo>
                    <a:pt x="2363" y="813"/>
                    <a:pt x="2354" y="769"/>
                    <a:pt x="2336" y="717"/>
                  </a:cubicBezTo>
                  <a:cubicBezTo>
                    <a:pt x="2322" y="677"/>
                    <a:pt x="2304" y="633"/>
                    <a:pt x="2282" y="587"/>
                  </a:cubicBezTo>
                  <a:cubicBezTo>
                    <a:pt x="2247" y="514"/>
                    <a:pt x="2200" y="437"/>
                    <a:pt x="2146" y="363"/>
                  </a:cubicBezTo>
                  <a:cubicBezTo>
                    <a:pt x="2088" y="283"/>
                    <a:pt x="2020" y="213"/>
                    <a:pt x="1940" y="152"/>
                  </a:cubicBezTo>
                  <a:cubicBezTo>
                    <a:pt x="1900" y="122"/>
                    <a:pt x="1857" y="95"/>
                    <a:pt x="1805" y="67"/>
                  </a:cubicBezTo>
                  <a:cubicBezTo>
                    <a:pt x="1761" y="45"/>
                    <a:pt x="1713" y="26"/>
                    <a:pt x="1665" y="15"/>
                  </a:cubicBezTo>
                  <a:cubicBezTo>
                    <a:pt x="1639" y="8"/>
                    <a:pt x="1615" y="4"/>
                    <a:pt x="1593" y="2"/>
                  </a:cubicBezTo>
                  <a:cubicBezTo>
                    <a:pt x="1578" y="0"/>
                    <a:pt x="1562" y="0"/>
                    <a:pt x="1548" y="0"/>
                  </a:cubicBezTo>
                  <a:close/>
                  <a:moveTo>
                    <a:pt x="399" y="1001"/>
                  </a:moveTo>
                  <a:cubicBezTo>
                    <a:pt x="375" y="1001"/>
                    <a:pt x="352" y="1004"/>
                    <a:pt x="330" y="1008"/>
                  </a:cubicBezTo>
                  <a:cubicBezTo>
                    <a:pt x="291" y="1016"/>
                    <a:pt x="255" y="1032"/>
                    <a:pt x="218" y="1054"/>
                  </a:cubicBezTo>
                  <a:cubicBezTo>
                    <a:pt x="186" y="1073"/>
                    <a:pt x="157" y="1099"/>
                    <a:pt x="128" y="1132"/>
                  </a:cubicBezTo>
                  <a:cubicBezTo>
                    <a:pt x="104" y="1159"/>
                    <a:pt x="84" y="1193"/>
                    <a:pt x="61" y="1236"/>
                  </a:cubicBezTo>
                  <a:cubicBezTo>
                    <a:pt x="44" y="1271"/>
                    <a:pt x="31" y="1311"/>
                    <a:pt x="20" y="1358"/>
                  </a:cubicBezTo>
                  <a:cubicBezTo>
                    <a:pt x="2" y="1434"/>
                    <a:pt x="0" y="1521"/>
                    <a:pt x="15" y="1614"/>
                  </a:cubicBezTo>
                  <a:cubicBezTo>
                    <a:pt x="28" y="1695"/>
                    <a:pt x="53" y="1780"/>
                    <a:pt x="90" y="1865"/>
                  </a:cubicBezTo>
                  <a:cubicBezTo>
                    <a:pt x="127" y="1946"/>
                    <a:pt x="173" y="2023"/>
                    <a:pt x="229" y="2093"/>
                  </a:cubicBezTo>
                  <a:cubicBezTo>
                    <a:pt x="287" y="2165"/>
                    <a:pt x="352" y="2224"/>
                    <a:pt x="423" y="2269"/>
                  </a:cubicBezTo>
                  <a:cubicBezTo>
                    <a:pt x="461" y="2291"/>
                    <a:pt x="499" y="2312"/>
                    <a:pt x="539" y="2327"/>
                  </a:cubicBezTo>
                  <a:cubicBezTo>
                    <a:pt x="574" y="2339"/>
                    <a:pt x="614" y="2351"/>
                    <a:pt x="659" y="2359"/>
                  </a:cubicBezTo>
                  <a:cubicBezTo>
                    <a:pt x="696" y="2365"/>
                    <a:pt x="731" y="2368"/>
                    <a:pt x="766" y="2368"/>
                  </a:cubicBezTo>
                  <a:cubicBezTo>
                    <a:pt x="811" y="2368"/>
                    <a:pt x="854" y="2363"/>
                    <a:pt x="893" y="2352"/>
                  </a:cubicBezTo>
                  <a:cubicBezTo>
                    <a:pt x="934" y="2343"/>
                    <a:pt x="969" y="2328"/>
                    <a:pt x="1000" y="2311"/>
                  </a:cubicBezTo>
                  <a:cubicBezTo>
                    <a:pt x="1017" y="2299"/>
                    <a:pt x="1033" y="2290"/>
                    <a:pt x="1048" y="2279"/>
                  </a:cubicBezTo>
                  <a:cubicBezTo>
                    <a:pt x="1060" y="2266"/>
                    <a:pt x="1075" y="2253"/>
                    <a:pt x="1092" y="2234"/>
                  </a:cubicBezTo>
                  <a:cubicBezTo>
                    <a:pt x="1112" y="2210"/>
                    <a:pt x="1131" y="2183"/>
                    <a:pt x="1147" y="2148"/>
                  </a:cubicBezTo>
                  <a:cubicBezTo>
                    <a:pt x="1161" y="2114"/>
                    <a:pt x="1174" y="2076"/>
                    <a:pt x="1180" y="2034"/>
                  </a:cubicBezTo>
                  <a:cubicBezTo>
                    <a:pt x="1187" y="1997"/>
                    <a:pt x="1187" y="1957"/>
                    <a:pt x="1184" y="1911"/>
                  </a:cubicBezTo>
                  <a:cubicBezTo>
                    <a:pt x="1180" y="1873"/>
                    <a:pt x="1174" y="1831"/>
                    <a:pt x="1161" y="1788"/>
                  </a:cubicBezTo>
                  <a:cubicBezTo>
                    <a:pt x="1140" y="1708"/>
                    <a:pt x="1107" y="1628"/>
                    <a:pt x="1059" y="1545"/>
                  </a:cubicBezTo>
                  <a:cubicBezTo>
                    <a:pt x="1024" y="1484"/>
                    <a:pt x="984" y="1428"/>
                    <a:pt x="942" y="1377"/>
                  </a:cubicBezTo>
                  <a:cubicBezTo>
                    <a:pt x="934" y="1366"/>
                    <a:pt x="926" y="1355"/>
                    <a:pt x="918" y="1343"/>
                  </a:cubicBezTo>
                  <a:cubicBezTo>
                    <a:pt x="891" y="1305"/>
                    <a:pt x="861" y="1267"/>
                    <a:pt x="825" y="1230"/>
                  </a:cubicBezTo>
                  <a:cubicBezTo>
                    <a:pt x="757" y="1158"/>
                    <a:pt x="675" y="1097"/>
                    <a:pt x="584" y="1049"/>
                  </a:cubicBezTo>
                  <a:cubicBezTo>
                    <a:pt x="525" y="1017"/>
                    <a:pt x="461" y="1001"/>
                    <a:pt x="39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20"/>
            <p:cNvSpPr/>
            <p:nvPr/>
          </p:nvSpPr>
          <p:spPr>
            <a:xfrm>
              <a:off x="5682308" y="-1775842"/>
              <a:ext cx="317590" cy="263629"/>
            </a:xfrm>
            <a:custGeom>
              <a:avLst/>
              <a:gdLst/>
              <a:ahLst/>
              <a:cxnLst/>
              <a:rect l="l" t="t" r="r" b="b"/>
              <a:pathLst>
                <a:path w="3137" h="2604" extrusionOk="0">
                  <a:moveTo>
                    <a:pt x="2804" y="0"/>
                  </a:moveTo>
                  <a:cubicBezTo>
                    <a:pt x="2787" y="0"/>
                    <a:pt x="2768" y="2"/>
                    <a:pt x="2750" y="4"/>
                  </a:cubicBezTo>
                  <a:cubicBezTo>
                    <a:pt x="2696" y="12"/>
                    <a:pt x="2646" y="37"/>
                    <a:pt x="2606" y="77"/>
                  </a:cubicBezTo>
                  <a:cubicBezTo>
                    <a:pt x="2565" y="117"/>
                    <a:pt x="2542" y="172"/>
                    <a:pt x="2526" y="213"/>
                  </a:cubicBezTo>
                  <a:cubicBezTo>
                    <a:pt x="2509" y="261"/>
                    <a:pt x="2497" y="314"/>
                    <a:pt x="2488" y="359"/>
                  </a:cubicBezTo>
                  <a:lnTo>
                    <a:pt x="2473" y="437"/>
                  </a:lnTo>
                  <a:cubicBezTo>
                    <a:pt x="2465" y="474"/>
                    <a:pt x="2457" y="512"/>
                    <a:pt x="2451" y="549"/>
                  </a:cubicBezTo>
                  <a:cubicBezTo>
                    <a:pt x="2421" y="693"/>
                    <a:pt x="2385" y="857"/>
                    <a:pt x="2322" y="1013"/>
                  </a:cubicBezTo>
                  <a:cubicBezTo>
                    <a:pt x="2278" y="1113"/>
                    <a:pt x="2222" y="1209"/>
                    <a:pt x="2157" y="1296"/>
                  </a:cubicBezTo>
                  <a:cubicBezTo>
                    <a:pt x="2085" y="1388"/>
                    <a:pt x="1999" y="1473"/>
                    <a:pt x="1903" y="1548"/>
                  </a:cubicBezTo>
                  <a:cubicBezTo>
                    <a:pt x="1789" y="1634"/>
                    <a:pt x="1660" y="1710"/>
                    <a:pt x="1517" y="1770"/>
                  </a:cubicBezTo>
                  <a:lnTo>
                    <a:pt x="1516" y="1770"/>
                  </a:lnTo>
                  <a:cubicBezTo>
                    <a:pt x="1516" y="1770"/>
                    <a:pt x="1516" y="1772"/>
                    <a:pt x="1514" y="1772"/>
                  </a:cubicBezTo>
                  <a:cubicBezTo>
                    <a:pt x="1513" y="1772"/>
                    <a:pt x="1511" y="1774"/>
                    <a:pt x="1509" y="1774"/>
                  </a:cubicBezTo>
                  <a:cubicBezTo>
                    <a:pt x="1447" y="1799"/>
                    <a:pt x="1380" y="1823"/>
                    <a:pt x="1313" y="1844"/>
                  </a:cubicBezTo>
                  <a:cubicBezTo>
                    <a:pt x="1225" y="1871"/>
                    <a:pt x="1146" y="1889"/>
                    <a:pt x="1073" y="1898"/>
                  </a:cubicBezTo>
                  <a:cubicBezTo>
                    <a:pt x="963" y="1913"/>
                    <a:pt x="849" y="1914"/>
                    <a:pt x="739" y="1917"/>
                  </a:cubicBezTo>
                  <a:lnTo>
                    <a:pt x="696" y="1917"/>
                  </a:lnTo>
                  <a:cubicBezTo>
                    <a:pt x="569" y="1921"/>
                    <a:pt x="437" y="1925"/>
                    <a:pt x="302" y="1954"/>
                  </a:cubicBezTo>
                  <a:cubicBezTo>
                    <a:pt x="238" y="1967"/>
                    <a:pt x="190" y="1985"/>
                    <a:pt x="149" y="2009"/>
                  </a:cubicBezTo>
                  <a:cubicBezTo>
                    <a:pt x="144" y="2009"/>
                    <a:pt x="141" y="2007"/>
                    <a:pt x="136" y="2007"/>
                  </a:cubicBezTo>
                  <a:cubicBezTo>
                    <a:pt x="130" y="2007"/>
                    <a:pt x="123" y="2009"/>
                    <a:pt x="117" y="2012"/>
                  </a:cubicBezTo>
                  <a:cubicBezTo>
                    <a:pt x="99" y="2023"/>
                    <a:pt x="82" y="2036"/>
                    <a:pt x="67" y="2050"/>
                  </a:cubicBezTo>
                  <a:cubicBezTo>
                    <a:pt x="51" y="2063"/>
                    <a:pt x="38" y="2079"/>
                    <a:pt x="27" y="2097"/>
                  </a:cubicBezTo>
                  <a:cubicBezTo>
                    <a:pt x="16" y="2113"/>
                    <a:pt x="8" y="2130"/>
                    <a:pt x="5" y="2149"/>
                  </a:cubicBezTo>
                  <a:cubicBezTo>
                    <a:pt x="0" y="2172"/>
                    <a:pt x="2" y="2194"/>
                    <a:pt x="5" y="2216"/>
                  </a:cubicBezTo>
                  <a:cubicBezTo>
                    <a:pt x="6" y="2223"/>
                    <a:pt x="10" y="2229"/>
                    <a:pt x="16" y="2232"/>
                  </a:cubicBezTo>
                  <a:cubicBezTo>
                    <a:pt x="16" y="2236"/>
                    <a:pt x="16" y="2240"/>
                    <a:pt x="16" y="2245"/>
                  </a:cubicBezTo>
                  <a:cubicBezTo>
                    <a:pt x="19" y="2264"/>
                    <a:pt x="26" y="2284"/>
                    <a:pt x="35" y="2303"/>
                  </a:cubicBezTo>
                  <a:cubicBezTo>
                    <a:pt x="34" y="2317"/>
                    <a:pt x="37" y="2332"/>
                    <a:pt x="43" y="2344"/>
                  </a:cubicBezTo>
                  <a:cubicBezTo>
                    <a:pt x="46" y="2348"/>
                    <a:pt x="48" y="2352"/>
                    <a:pt x="50" y="2356"/>
                  </a:cubicBezTo>
                  <a:cubicBezTo>
                    <a:pt x="53" y="2362"/>
                    <a:pt x="56" y="2367"/>
                    <a:pt x="59" y="2373"/>
                  </a:cubicBezTo>
                  <a:cubicBezTo>
                    <a:pt x="69" y="2387"/>
                    <a:pt x="78" y="2400"/>
                    <a:pt x="90" y="2411"/>
                  </a:cubicBezTo>
                  <a:cubicBezTo>
                    <a:pt x="107" y="2432"/>
                    <a:pt x="130" y="2450"/>
                    <a:pt x="150" y="2466"/>
                  </a:cubicBezTo>
                  <a:lnTo>
                    <a:pt x="157" y="2471"/>
                  </a:lnTo>
                  <a:cubicBezTo>
                    <a:pt x="205" y="2507"/>
                    <a:pt x="261" y="2530"/>
                    <a:pt x="305" y="2546"/>
                  </a:cubicBezTo>
                  <a:cubicBezTo>
                    <a:pt x="350" y="2563"/>
                    <a:pt x="400" y="2576"/>
                    <a:pt x="461" y="2586"/>
                  </a:cubicBezTo>
                  <a:cubicBezTo>
                    <a:pt x="518" y="2594"/>
                    <a:pt x="577" y="2599"/>
                    <a:pt x="644" y="2602"/>
                  </a:cubicBezTo>
                  <a:cubicBezTo>
                    <a:pt x="665" y="2602"/>
                    <a:pt x="684" y="2603"/>
                    <a:pt x="705" y="2603"/>
                  </a:cubicBezTo>
                  <a:cubicBezTo>
                    <a:pt x="793" y="2603"/>
                    <a:pt x="886" y="2597"/>
                    <a:pt x="982" y="2584"/>
                  </a:cubicBezTo>
                  <a:cubicBezTo>
                    <a:pt x="1094" y="2570"/>
                    <a:pt x="1191" y="2551"/>
                    <a:pt x="1284" y="2528"/>
                  </a:cubicBezTo>
                  <a:cubicBezTo>
                    <a:pt x="1386" y="2501"/>
                    <a:pt x="1489" y="2467"/>
                    <a:pt x="1599" y="2423"/>
                  </a:cubicBezTo>
                  <a:cubicBezTo>
                    <a:pt x="1712" y="2375"/>
                    <a:pt x="1826" y="2320"/>
                    <a:pt x="1931" y="2260"/>
                  </a:cubicBezTo>
                  <a:cubicBezTo>
                    <a:pt x="2154" y="2135"/>
                    <a:pt x="2357" y="1981"/>
                    <a:pt x="2536" y="1807"/>
                  </a:cubicBezTo>
                  <a:cubicBezTo>
                    <a:pt x="2624" y="1719"/>
                    <a:pt x="2708" y="1623"/>
                    <a:pt x="2785" y="1519"/>
                  </a:cubicBezTo>
                  <a:cubicBezTo>
                    <a:pt x="2857" y="1422"/>
                    <a:pt x="2921" y="1318"/>
                    <a:pt x="2974" y="1211"/>
                  </a:cubicBezTo>
                  <a:cubicBezTo>
                    <a:pt x="3028" y="1097"/>
                    <a:pt x="3070" y="981"/>
                    <a:pt x="3097" y="867"/>
                  </a:cubicBezTo>
                  <a:cubicBezTo>
                    <a:pt x="3124" y="746"/>
                    <a:pt x="3137" y="622"/>
                    <a:pt x="3134" y="501"/>
                  </a:cubicBezTo>
                  <a:cubicBezTo>
                    <a:pt x="3131" y="410"/>
                    <a:pt x="3121" y="275"/>
                    <a:pt x="3060" y="159"/>
                  </a:cubicBezTo>
                  <a:cubicBezTo>
                    <a:pt x="3033" y="106"/>
                    <a:pt x="2991" y="61"/>
                    <a:pt x="2942" y="34"/>
                  </a:cubicBezTo>
                  <a:cubicBezTo>
                    <a:pt x="2902" y="12"/>
                    <a:pt x="2856" y="0"/>
                    <a:pt x="2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20"/>
            <p:cNvSpPr/>
            <p:nvPr/>
          </p:nvSpPr>
          <p:spPr>
            <a:xfrm>
              <a:off x="5598381" y="-1950172"/>
              <a:ext cx="407187" cy="443735"/>
            </a:xfrm>
            <a:custGeom>
              <a:avLst/>
              <a:gdLst/>
              <a:ahLst/>
              <a:cxnLst/>
              <a:rect l="l" t="t" r="r" b="b"/>
              <a:pathLst>
                <a:path w="4022" h="4383" extrusionOk="0">
                  <a:moveTo>
                    <a:pt x="1897" y="389"/>
                  </a:moveTo>
                  <a:cubicBezTo>
                    <a:pt x="1932" y="391"/>
                    <a:pt x="1967" y="395"/>
                    <a:pt x="2004" y="407"/>
                  </a:cubicBezTo>
                  <a:cubicBezTo>
                    <a:pt x="2052" y="421"/>
                    <a:pt x="2100" y="443"/>
                    <a:pt x="2150" y="471"/>
                  </a:cubicBezTo>
                  <a:cubicBezTo>
                    <a:pt x="2207" y="507"/>
                    <a:pt x="2265" y="552"/>
                    <a:pt x="2319" y="603"/>
                  </a:cubicBezTo>
                  <a:cubicBezTo>
                    <a:pt x="2305" y="607"/>
                    <a:pt x="2290" y="611"/>
                    <a:pt x="2276" y="618"/>
                  </a:cubicBezTo>
                  <a:cubicBezTo>
                    <a:pt x="2241" y="632"/>
                    <a:pt x="2204" y="651"/>
                    <a:pt x="2159" y="678"/>
                  </a:cubicBezTo>
                  <a:cubicBezTo>
                    <a:pt x="2092" y="717"/>
                    <a:pt x="2025" y="766"/>
                    <a:pt x="1956" y="829"/>
                  </a:cubicBezTo>
                  <a:cubicBezTo>
                    <a:pt x="1851" y="925"/>
                    <a:pt x="1760" y="1035"/>
                    <a:pt x="1684" y="1157"/>
                  </a:cubicBezTo>
                  <a:cubicBezTo>
                    <a:pt x="1678" y="1145"/>
                    <a:pt x="1672" y="1133"/>
                    <a:pt x="1664" y="1121"/>
                  </a:cubicBezTo>
                  <a:cubicBezTo>
                    <a:pt x="1619" y="1035"/>
                    <a:pt x="1584" y="949"/>
                    <a:pt x="1563" y="864"/>
                  </a:cubicBezTo>
                  <a:cubicBezTo>
                    <a:pt x="1550" y="806"/>
                    <a:pt x="1544" y="752"/>
                    <a:pt x="1544" y="701"/>
                  </a:cubicBezTo>
                  <a:cubicBezTo>
                    <a:pt x="1545" y="667"/>
                    <a:pt x="1550" y="635"/>
                    <a:pt x="1558" y="603"/>
                  </a:cubicBezTo>
                  <a:cubicBezTo>
                    <a:pt x="1566" y="579"/>
                    <a:pt x="1576" y="555"/>
                    <a:pt x="1588" y="533"/>
                  </a:cubicBezTo>
                  <a:cubicBezTo>
                    <a:pt x="1600" y="515"/>
                    <a:pt x="1614" y="498"/>
                    <a:pt x="1630" y="482"/>
                  </a:cubicBezTo>
                  <a:cubicBezTo>
                    <a:pt x="1648" y="466"/>
                    <a:pt x="1667" y="451"/>
                    <a:pt x="1689" y="439"/>
                  </a:cubicBezTo>
                  <a:cubicBezTo>
                    <a:pt x="1720" y="423"/>
                    <a:pt x="1753" y="411"/>
                    <a:pt x="1788" y="402"/>
                  </a:cubicBezTo>
                  <a:cubicBezTo>
                    <a:pt x="1828" y="392"/>
                    <a:pt x="1863" y="389"/>
                    <a:pt x="1897" y="389"/>
                  </a:cubicBezTo>
                  <a:close/>
                  <a:moveTo>
                    <a:pt x="2397" y="686"/>
                  </a:moveTo>
                  <a:cubicBezTo>
                    <a:pt x="2450" y="750"/>
                    <a:pt x="2497" y="818"/>
                    <a:pt x="2537" y="888"/>
                  </a:cubicBezTo>
                  <a:cubicBezTo>
                    <a:pt x="2578" y="968"/>
                    <a:pt x="2610" y="1046"/>
                    <a:pt x="2629" y="1123"/>
                  </a:cubicBezTo>
                  <a:cubicBezTo>
                    <a:pt x="2641" y="1179"/>
                    <a:pt x="2647" y="1232"/>
                    <a:pt x="2647" y="1281"/>
                  </a:cubicBezTo>
                  <a:cubicBezTo>
                    <a:pt x="2645" y="1320"/>
                    <a:pt x="2639" y="1356"/>
                    <a:pt x="2631" y="1390"/>
                  </a:cubicBezTo>
                  <a:cubicBezTo>
                    <a:pt x="2620" y="1422"/>
                    <a:pt x="2607" y="1451"/>
                    <a:pt x="2593" y="1478"/>
                  </a:cubicBezTo>
                  <a:cubicBezTo>
                    <a:pt x="2575" y="1503"/>
                    <a:pt x="2556" y="1529"/>
                    <a:pt x="2532" y="1553"/>
                  </a:cubicBezTo>
                  <a:cubicBezTo>
                    <a:pt x="2509" y="1574"/>
                    <a:pt x="2487" y="1590"/>
                    <a:pt x="2463" y="1604"/>
                  </a:cubicBezTo>
                  <a:cubicBezTo>
                    <a:pt x="2413" y="1630"/>
                    <a:pt x="2357" y="1645"/>
                    <a:pt x="2301" y="1645"/>
                  </a:cubicBezTo>
                  <a:cubicBezTo>
                    <a:pt x="2271" y="1645"/>
                    <a:pt x="2240" y="1641"/>
                    <a:pt x="2210" y="1631"/>
                  </a:cubicBezTo>
                  <a:cubicBezTo>
                    <a:pt x="2164" y="1617"/>
                    <a:pt x="2119" y="1596"/>
                    <a:pt x="2073" y="1569"/>
                  </a:cubicBezTo>
                  <a:cubicBezTo>
                    <a:pt x="2006" y="1527"/>
                    <a:pt x="1942" y="1476"/>
                    <a:pt x="1878" y="1411"/>
                  </a:cubicBezTo>
                  <a:cubicBezTo>
                    <a:pt x="1827" y="1358"/>
                    <a:pt x="1780" y="1300"/>
                    <a:pt x="1739" y="1241"/>
                  </a:cubicBezTo>
                  <a:cubicBezTo>
                    <a:pt x="1744" y="1235"/>
                    <a:pt x="1747" y="1227"/>
                    <a:pt x="1752" y="1220"/>
                  </a:cubicBezTo>
                  <a:cubicBezTo>
                    <a:pt x="1787" y="1161"/>
                    <a:pt x="1827" y="1105"/>
                    <a:pt x="1873" y="1051"/>
                  </a:cubicBezTo>
                  <a:cubicBezTo>
                    <a:pt x="1900" y="1120"/>
                    <a:pt x="1940" y="1171"/>
                    <a:pt x="1988" y="1204"/>
                  </a:cubicBezTo>
                  <a:cubicBezTo>
                    <a:pt x="2030" y="1232"/>
                    <a:pt x="2079" y="1248"/>
                    <a:pt x="2127" y="1248"/>
                  </a:cubicBezTo>
                  <a:cubicBezTo>
                    <a:pt x="2142" y="1248"/>
                    <a:pt x="2156" y="1246"/>
                    <a:pt x="2170" y="1243"/>
                  </a:cubicBezTo>
                  <a:cubicBezTo>
                    <a:pt x="2233" y="1232"/>
                    <a:pt x="2287" y="1196"/>
                    <a:pt x="2322" y="1149"/>
                  </a:cubicBezTo>
                  <a:cubicBezTo>
                    <a:pt x="2342" y="1123"/>
                    <a:pt x="2354" y="1094"/>
                    <a:pt x="2361" y="1061"/>
                  </a:cubicBezTo>
                  <a:cubicBezTo>
                    <a:pt x="2367" y="1032"/>
                    <a:pt x="2366" y="1000"/>
                    <a:pt x="2356" y="960"/>
                  </a:cubicBezTo>
                  <a:cubicBezTo>
                    <a:pt x="2351" y="941"/>
                    <a:pt x="2342" y="923"/>
                    <a:pt x="2330" y="902"/>
                  </a:cubicBezTo>
                  <a:cubicBezTo>
                    <a:pt x="2322" y="886"/>
                    <a:pt x="2310" y="870"/>
                    <a:pt x="2297" y="853"/>
                  </a:cubicBezTo>
                  <a:cubicBezTo>
                    <a:pt x="2270" y="824"/>
                    <a:pt x="2239" y="797"/>
                    <a:pt x="2201" y="771"/>
                  </a:cubicBezTo>
                  <a:lnTo>
                    <a:pt x="2209" y="768"/>
                  </a:lnTo>
                  <a:lnTo>
                    <a:pt x="2218" y="762"/>
                  </a:lnTo>
                  <a:cubicBezTo>
                    <a:pt x="2276" y="731"/>
                    <a:pt x="2337" y="706"/>
                    <a:pt x="2397" y="686"/>
                  </a:cubicBezTo>
                  <a:close/>
                  <a:moveTo>
                    <a:pt x="1844" y="1"/>
                  </a:moveTo>
                  <a:cubicBezTo>
                    <a:pt x="1809" y="5"/>
                    <a:pt x="1787" y="36"/>
                    <a:pt x="1788" y="71"/>
                  </a:cubicBezTo>
                  <a:cubicBezTo>
                    <a:pt x="1790" y="92"/>
                    <a:pt x="1790" y="111"/>
                    <a:pt x="1790" y="132"/>
                  </a:cubicBezTo>
                  <a:cubicBezTo>
                    <a:pt x="1788" y="157"/>
                    <a:pt x="1785" y="181"/>
                    <a:pt x="1779" y="207"/>
                  </a:cubicBezTo>
                  <a:cubicBezTo>
                    <a:pt x="1774" y="223"/>
                    <a:pt x="1768" y="237"/>
                    <a:pt x="1761" y="252"/>
                  </a:cubicBezTo>
                  <a:cubicBezTo>
                    <a:pt x="1758" y="252"/>
                    <a:pt x="1756" y="253"/>
                    <a:pt x="1753" y="253"/>
                  </a:cubicBezTo>
                  <a:cubicBezTo>
                    <a:pt x="1707" y="264"/>
                    <a:pt x="1662" y="282"/>
                    <a:pt x="1616" y="308"/>
                  </a:cubicBezTo>
                  <a:cubicBezTo>
                    <a:pt x="1541" y="348"/>
                    <a:pt x="1481" y="411"/>
                    <a:pt x="1445" y="490"/>
                  </a:cubicBezTo>
                  <a:cubicBezTo>
                    <a:pt x="1411" y="557"/>
                    <a:pt x="1398" y="640"/>
                    <a:pt x="1403" y="738"/>
                  </a:cubicBezTo>
                  <a:cubicBezTo>
                    <a:pt x="1405" y="774"/>
                    <a:pt x="1411" y="816"/>
                    <a:pt x="1422" y="862"/>
                  </a:cubicBezTo>
                  <a:cubicBezTo>
                    <a:pt x="1433" y="912"/>
                    <a:pt x="1448" y="958"/>
                    <a:pt x="1464" y="1003"/>
                  </a:cubicBezTo>
                  <a:cubicBezTo>
                    <a:pt x="1497" y="1089"/>
                    <a:pt x="1544" y="1179"/>
                    <a:pt x="1601" y="1268"/>
                  </a:cubicBezTo>
                  <a:cubicBezTo>
                    <a:pt x="1654" y="1350"/>
                    <a:pt x="1718" y="1427"/>
                    <a:pt x="1795" y="1503"/>
                  </a:cubicBezTo>
                  <a:cubicBezTo>
                    <a:pt x="1841" y="1551"/>
                    <a:pt x="1894" y="1595"/>
                    <a:pt x="1948" y="1633"/>
                  </a:cubicBezTo>
                  <a:cubicBezTo>
                    <a:pt x="2006" y="1673"/>
                    <a:pt x="2063" y="1703"/>
                    <a:pt x="2119" y="1724"/>
                  </a:cubicBezTo>
                  <a:cubicBezTo>
                    <a:pt x="2185" y="1750"/>
                    <a:pt x="2250" y="1762"/>
                    <a:pt x="2314" y="1762"/>
                  </a:cubicBezTo>
                  <a:cubicBezTo>
                    <a:pt x="2437" y="1762"/>
                    <a:pt x="2557" y="1703"/>
                    <a:pt x="2644" y="1614"/>
                  </a:cubicBezTo>
                  <a:cubicBezTo>
                    <a:pt x="2661" y="1595"/>
                    <a:pt x="2680" y="1572"/>
                    <a:pt x="2696" y="1550"/>
                  </a:cubicBezTo>
                  <a:cubicBezTo>
                    <a:pt x="2711" y="1527"/>
                    <a:pt x="2725" y="1503"/>
                    <a:pt x="2736" y="1478"/>
                  </a:cubicBezTo>
                  <a:cubicBezTo>
                    <a:pt x="2749" y="1451"/>
                    <a:pt x="2757" y="1424"/>
                    <a:pt x="2767" y="1395"/>
                  </a:cubicBezTo>
                  <a:cubicBezTo>
                    <a:pt x="2783" y="1337"/>
                    <a:pt x="2784" y="1278"/>
                    <a:pt x="2784" y="1232"/>
                  </a:cubicBezTo>
                  <a:cubicBezTo>
                    <a:pt x="2784" y="1182"/>
                    <a:pt x="2778" y="1129"/>
                    <a:pt x="2762" y="1061"/>
                  </a:cubicBezTo>
                  <a:cubicBezTo>
                    <a:pt x="2748" y="1006"/>
                    <a:pt x="2730" y="952"/>
                    <a:pt x="2706" y="898"/>
                  </a:cubicBezTo>
                  <a:cubicBezTo>
                    <a:pt x="2658" y="787"/>
                    <a:pt x="2593" y="682"/>
                    <a:pt x="2509" y="583"/>
                  </a:cubicBezTo>
                  <a:cubicBezTo>
                    <a:pt x="2468" y="535"/>
                    <a:pt x="2426" y="491"/>
                    <a:pt x="2381" y="453"/>
                  </a:cubicBezTo>
                  <a:cubicBezTo>
                    <a:pt x="2428" y="392"/>
                    <a:pt x="2461" y="322"/>
                    <a:pt x="2473" y="247"/>
                  </a:cubicBezTo>
                  <a:cubicBezTo>
                    <a:pt x="2477" y="221"/>
                    <a:pt x="2463" y="197"/>
                    <a:pt x="2441" y="186"/>
                  </a:cubicBezTo>
                  <a:cubicBezTo>
                    <a:pt x="2433" y="183"/>
                    <a:pt x="2425" y="181"/>
                    <a:pt x="2418" y="181"/>
                  </a:cubicBezTo>
                  <a:cubicBezTo>
                    <a:pt x="2410" y="181"/>
                    <a:pt x="2404" y="183"/>
                    <a:pt x="2397" y="186"/>
                  </a:cubicBezTo>
                  <a:cubicBezTo>
                    <a:pt x="2385" y="191"/>
                    <a:pt x="2370" y="202"/>
                    <a:pt x="2366" y="216"/>
                  </a:cubicBezTo>
                  <a:cubicBezTo>
                    <a:pt x="2353" y="263"/>
                    <a:pt x="2335" y="308"/>
                    <a:pt x="2311" y="351"/>
                  </a:cubicBezTo>
                  <a:cubicBezTo>
                    <a:pt x="2305" y="360"/>
                    <a:pt x="2298" y="372"/>
                    <a:pt x="2290" y="381"/>
                  </a:cubicBezTo>
                  <a:cubicBezTo>
                    <a:pt x="2273" y="368"/>
                    <a:pt x="2255" y="356"/>
                    <a:pt x="2238" y="346"/>
                  </a:cubicBezTo>
                  <a:cubicBezTo>
                    <a:pt x="2214" y="330"/>
                    <a:pt x="2188" y="317"/>
                    <a:pt x="2164" y="304"/>
                  </a:cubicBezTo>
                  <a:cubicBezTo>
                    <a:pt x="2214" y="236"/>
                    <a:pt x="2254" y="156"/>
                    <a:pt x="2265" y="71"/>
                  </a:cubicBezTo>
                  <a:cubicBezTo>
                    <a:pt x="2268" y="45"/>
                    <a:pt x="2255" y="18"/>
                    <a:pt x="2230" y="7"/>
                  </a:cubicBezTo>
                  <a:cubicBezTo>
                    <a:pt x="2222" y="4"/>
                    <a:pt x="2214" y="2"/>
                    <a:pt x="2206" y="2"/>
                  </a:cubicBezTo>
                  <a:cubicBezTo>
                    <a:pt x="2199" y="2"/>
                    <a:pt x="2191" y="4"/>
                    <a:pt x="2185" y="7"/>
                  </a:cubicBezTo>
                  <a:cubicBezTo>
                    <a:pt x="2170" y="12"/>
                    <a:pt x="2154" y="25"/>
                    <a:pt x="2151" y="39"/>
                  </a:cubicBezTo>
                  <a:cubicBezTo>
                    <a:pt x="2142" y="69"/>
                    <a:pt x="2134" y="98"/>
                    <a:pt x="2122" y="127"/>
                  </a:cubicBezTo>
                  <a:cubicBezTo>
                    <a:pt x="2113" y="154"/>
                    <a:pt x="2100" y="178"/>
                    <a:pt x="2086" y="202"/>
                  </a:cubicBezTo>
                  <a:cubicBezTo>
                    <a:pt x="2076" y="218"/>
                    <a:pt x="2065" y="234"/>
                    <a:pt x="2054" y="248"/>
                  </a:cubicBezTo>
                  <a:cubicBezTo>
                    <a:pt x="2052" y="252"/>
                    <a:pt x="2049" y="255"/>
                    <a:pt x="2047" y="258"/>
                  </a:cubicBezTo>
                  <a:cubicBezTo>
                    <a:pt x="2007" y="245"/>
                    <a:pt x="1966" y="239"/>
                    <a:pt x="1926" y="236"/>
                  </a:cubicBezTo>
                  <a:lnTo>
                    <a:pt x="1907" y="236"/>
                  </a:lnTo>
                  <a:cubicBezTo>
                    <a:pt x="1910" y="220"/>
                    <a:pt x="1915" y="204"/>
                    <a:pt x="1918" y="188"/>
                  </a:cubicBezTo>
                  <a:cubicBezTo>
                    <a:pt x="1923" y="164"/>
                    <a:pt x="1923" y="140"/>
                    <a:pt x="1923" y="114"/>
                  </a:cubicBezTo>
                  <a:cubicBezTo>
                    <a:pt x="1923" y="90"/>
                    <a:pt x="1918" y="66"/>
                    <a:pt x="1911" y="42"/>
                  </a:cubicBezTo>
                  <a:cubicBezTo>
                    <a:pt x="1903" y="17"/>
                    <a:pt x="1876" y="1"/>
                    <a:pt x="1851" y="1"/>
                  </a:cubicBezTo>
                  <a:close/>
                  <a:moveTo>
                    <a:pt x="608" y="2221"/>
                  </a:moveTo>
                  <a:cubicBezTo>
                    <a:pt x="608" y="2222"/>
                    <a:pt x="608" y="2223"/>
                    <a:pt x="607" y="2223"/>
                  </a:cubicBezTo>
                  <a:lnTo>
                    <a:pt x="607" y="2223"/>
                  </a:lnTo>
                  <a:cubicBezTo>
                    <a:pt x="608" y="2223"/>
                    <a:pt x="608" y="2222"/>
                    <a:pt x="608" y="2221"/>
                  </a:cubicBezTo>
                  <a:close/>
                  <a:moveTo>
                    <a:pt x="759" y="1436"/>
                  </a:moveTo>
                  <a:cubicBezTo>
                    <a:pt x="794" y="1438"/>
                    <a:pt x="831" y="1444"/>
                    <a:pt x="869" y="1454"/>
                  </a:cubicBezTo>
                  <a:cubicBezTo>
                    <a:pt x="911" y="1468"/>
                    <a:pt x="947" y="1484"/>
                    <a:pt x="983" y="1503"/>
                  </a:cubicBezTo>
                  <a:cubicBezTo>
                    <a:pt x="1032" y="1534"/>
                    <a:pt x="1078" y="1572"/>
                    <a:pt x="1128" y="1622"/>
                  </a:cubicBezTo>
                  <a:cubicBezTo>
                    <a:pt x="1134" y="1628"/>
                    <a:pt x="1139" y="1635"/>
                    <a:pt x="1146" y="1641"/>
                  </a:cubicBezTo>
                  <a:lnTo>
                    <a:pt x="1142" y="1641"/>
                  </a:lnTo>
                  <a:cubicBezTo>
                    <a:pt x="1134" y="1641"/>
                    <a:pt x="1125" y="1641"/>
                    <a:pt x="1115" y="1643"/>
                  </a:cubicBezTo>
                  <a:cubicBezTo>
                    <a:pt x="1098" y="1646"/>
                    <a:pt x="1077" y="1651"/>
                    <a:pt x="1053" y="1657"/>
                  </a:cubicBezTo>
                  <a:cubicBezTo>
                    <a:pt x="1011" y="1670"/>
                    <a:pt x="973" y="1691"/>
                    <a:pt x="938" y="1710"/>
                  </a:cubicBezTo>
                  <a:cubicBezTo>
                    <a:pt x="848" y="1759"/>
                    <a:pt x="775" y="1833"/>
                    <a:pt x="727" y="1884"/>
                  </a:cubicBezTo>
                  <a:cubicBezTo>
                    <a:pt x="669" y="1945"/>
                    <a:pt x="615" y="2017"/>
                    <a:pt x="560" y="2101"/>
                  </a:cubicBezTo>
                  <a:cubicBezTo>
                    <a:pt x="525" y="2157"/>
                    <a:pt x="495" y="2212"/>
                    <a:pt x="468" y="2266"/>
                  </a:cubicBezTo>
                  <a:cubicBezTo>
                    <a:pt x="466" y="2263"/>
                    <a:pt x="465" y="2258"/>
                    <a:pt x="463" y="2255"/>
                  </a:cubicBezTo>
                  <a:cubicBezTo>
                    <a:pt x="426" y="2186"/>
                    <a:pt x="397" y="2116"/>
                    <a:pt x="380" y="2044"/>
                  </a:cubicBezTo>
                  <a:cubicBezTo>
                    <a:pt x="367" y="1985"/>
                    <a:pt x="361" y="1926"/>
                    <a:pt x="361" y="1868"/>
                  </a:cubicBezTo>
                  <a:cubicBezTo>
                    <a:pt x="364" y="1820"/>
                    <a:pt x="370" y="1774"/>
                    <a:pt x="381" y="1730"/>
                  </a:cubicBezTo>
                  <a:cubicBezTo>
                    <a:pt x="394" y="1694"/>
                    <a:pt x="410" y="1657"/>
                    <a:pt x="429" y="1623"/>
                  </a:cubicBezTo>
                  <a:cubicBezTo>
                    <a:pt x="449" y="1591"/>
                    <a:pt x="469" y="1564"/>
                    <a:pt x="495" y="1539"/>
                  </a:cubicBezTo>
                  <a:cubicBezTo>
                    <a:pt x="519" y="1516"/>
                    <a:pt x="544" y="1497"/>
                    <a:pt x="573" y="1479"/>
                  </a:cubicBezTo>
                  <a:cubicBezTo>
                    <a:pt x="600" y="1467"/>
                    <a:pt x="629" y="1455"/>
                    <a:pt x="658" y="1448"/>
                  </a:cubicBezTo>
                  <a:cubicBezTo>
                    <a:pt x="690" y="1441"/>
                    <a:pt x="725" y="1436"/>
                    <a:pt x="759" y="1436"/>
                  </a:cubicBezTo>
                  <a:close/>
                  <a:moveTo>
                    <a:pt x="1218" y="1727"/>
                  </a:moveTo>
                  <a:cubicBezTo>
                    <a:pt x="1253" y="1775"/>
                    <a:pt x="1288" y="1830"/>
                    <a:pt x="1318" y="1884"/>
                  </a:cubicBezTo>
                  <a:cubicBezTo>
                    <a:pt x="1369" y="1980"/>
                    <a:pt x="1406" y="2076"/>
                    <a:pt x="1430" y="2169"/>
                  </a:cubicBezTo>
                  <a:cubicBezTo>
                    <a:pt x="1446" y="2236"/>
                    <a:pt x="1453" y="2296"/>
                    <a:pt x="1453" y="2356"/>
                  </a:cubicBezTo>
                  <a:cubicBezTo>
                    <a:pt x="1451" y="2392"/>
                    <a:pt x="1446" y="2428"/>
                    <a:pt x="1438" y="2461"/>
                  </a:cubicBezTo>
                  <a:cubicBezTo>
                    <a:pt x="1429" y="2488"/>
                    <a:pt x="1419" y="2514"/>
                    <a:pt x="1406" y="2536"/>
                  </a:cubicBezTo>
                  <a:cubicBezTo>
                    <a:pt x="1393" y="2555"/>
                    <a:pt x="1379" y="2573"/>
                    <a:pt x="1363" y="2589"/>
                  </a:cubicBezTo>
                  <a:cubicBezTo>
                    <a:pt x="1347" y="2605"/>
                    <a:pt x="1328" y="2619"/>
                    <a:pt x="1306" y="2632"/>
                  </a:cubicBezTo>
                  <a:cubicBezTo>
                    <a:pt x="1277" y="2647"/>
                    <a:pt x="1246" y="2658"/>
                    <a:pt x="1211" y="2667"/>
                  </a:cubicBezTo>
                  <a:cubicBezTo>
                    <a:pt x="1165" y="2677"/>
                    <a:pt x="1117" y="2682"/>
                    <a:pt x="1061" y="2682"/>
                  </a:cubicBezTo>
                  <a:cubicBezTo>
                    <a:pt x="994" y="2682"/>
                    <a:pt x="922" y="2664"/>
                    <a:pt x="859" y="2643"/>
                  </a:cubicBezTo>
                  <a:cubicBezTo>
                    <a:pt x="818" y="2631"/>
                    <a:pt x="781" y="2611"/>
                    <a:pt x="748" y="2587"/>
                  </a:cubicBezTo>
                  <a:lnTo>
                    <a:pt x="746" y="2587"/>
                  </a:lnTo>
                  <a:cubicBezTo>
                    <a:pt x="712" y="2565"/>
                    <a:pt x="679" y="2538"/>
                    <a:pt x="650" y="2506"/>
                  </a:cubicBezTo>
                  <a:cubicBezTo>
                    <a:pt x="607" y="2461"/>
                    <a:pt x="568" y="2415"/>
                    <a:pt x="533" y="2367"/>
                  </a:cubicBezTo>
                  <a:cubicBezTo>
                    <a:pt x="535" y="2365"/>
                    <a:pt x="536" y="2364"/>
                    <a:pt x="536" y="2360"/>
                  </a:cubicBezTo>
                  <a:cubicBezTo>
                    <a:pt x="556" y="2319"/>
                    <a:pt x="576" y="2276"/>
                    <a:pt x="604" y="2231"/>
                  </a:cubicBezTo>
                  <a:cubicBezTo>
                    <a:pt x="605" y="2228"/>
                    <a:pt x="606" y="2226"/>
                    <a:pt x="607" y="2224"/>
                  </a:cubicBezTo>
                  <a:lnTo>
                    <a:pt x="607" y="2224"/>
                  </a:lnTo>
                  <a:cubicBezTo>
                    <a:pt x="607" y="2224"/>
                    <a:pt x="607" y="2224"/>
                    <a:pt x="607" y="2225"/>
                  </a:cubicBezTo>
                  <a:cubicBezTo>
                    <a:pt x="639" y="2172"/>
                    <a:pt x="676" y="2119"/>
                    <a:pt x="714" y="2071"/>
                  </a:cubicBezTo>
                  <a:cubicBezTo>
                    <a:pt x="741" y="2143"/>
                    <a:pt x="780" y="2197"/>
                    <a:pt x="827" y="2237"/>
                  </a:cubicBezTo>
                  <a:cubicBezTo>
                    <a:pt x="869" y="2269"/>
                    <a:pt x="920" y="2288"/>
                    <a:pt x="968" y="2288"/>
                  </a:cubicBezTo>
                  <a:cubicBezTo>
                    <a:pt x="981" y="2288"/>
                    <a:pt x="994" y="2287"/>
                    <a:pt x="1007" y="2284"/>
                  </a:cubicBezTo>
                  <a:cubicBezTo>
                    <a:pt x="1039" y="2277"/>
                    <a:pt x="1067" y="2266"/>
                    <a:pt x="1093" y="2247"/>
                  </a:cubicBezTo>
                  <a:cubicBezTo>
                    <a:pt x="1117" y="2229"/>
                    <a:pt x="1136" y="2205"/>
                    <a:pt x="1155" y="2172"/>
                  </a:cubicBezTo>
                  <a:cubicBezTo>
                    <a:pt x="1170" y="2146"/>
                    <a:pt x="1179" y="2114"/>
                    <a:pt x="1181" y="2082"/>
                  </a:cubicBezTo>
                  <a:cubicBezTo>
                    <a:pt x="1182" y="2044"/>
                    <a:pt x="1178" y="2005"/>
                    <a:pt x="1163" y="1966"/>
                  </a:cubicBezTo>
                  <a:cubicBezTo>
                    <a:pt x="1157" y="1946"/>
                    <a:pt x="1146" y="1927"/>
                    <a:pt x="1136" y="1910"/>
                  </a:cubicBezTo>
                  <a:cubicBezTo>
                    <a:pt x="1126" y="1894"/>
                    <a:pt x="1115" y="1876"/>
                    <a:pt x="1101" y="1858"/>
                  </a:cubicBezTo>
                  <a:cubicBezTo>
                    <a:pt x="1082" y="1834"/>
                    <a:pt x="1059" y="1810"/>
                    <a:pt x="1034" y="1790"/>
                  </a:cubicBezTo>
                  <a:cubicBezTo>
                    <a:pt x="1069" y="1774"/>
                    <a:pt x="1102" y="1762"/>
                    <a:pt x="1139" y="1753"/>
                  </a:cubicBezTo>
                  <a:cubicBezTo>
                    <a:pt x="1152" y="1750"/>
                    <a:pt x="1166" y="1746"/>
                    <a:pt x="1182" y="1745"/>
                  </a:cubicBezTo>
                  <a:cubicBezTo>
                    <a:pt x="1197" y="1745"/>
                    <a:pt x="1208" y="1738"/>
                    <a:pt x="1218" y="1727"/>
                  </a:cubicBezTo>
                  <a:close/>
                  <a:moveTo>
                    <a:pt x="744" y="1294"/>
                  </a:moveTo>
                  <a:cubicBezTo>
                    <a:pt x="682" y="1294"/>
                    <a:pt x="620" y="1305"/>
                    <a:pt x="562" y="1329"/>
                  </a:cubicBezTo>
                  <a:cubicBezTo>
                    <a:pt x="508" y="1352"/>
                    <a:pt x="458" y="1384"/>
                    <a:pt x="417" y="1424"/>
                  </a:cubicBezTo>
                  <a:cubicBezTo>
                    <a:pt x="389" y="1449"/>
                    <a:pt x="372" y="1470"/>
                    <a:pt x="356" y="1492"/>
                  </a:cubicBezTo>
                  <a:cubicBezTo>
                    <a:pt x="337" y="1516"/>
                    <a:pt x="321" y="1545"/>
                    <a:pt x="305" y="1579"/>
                  </a:cubicBezTo>
                  <a:cubicBezTo>
                    <a:pt x="300" y="1588"/>
                    <a:pt x="295" y="1598"/>
                    <a:pt x="292" y="1609"/>
                  </a:cubicBezTo>
                  <a:lnTo>
                    <a:pt x="289" y="1609"/>
                  </a:lnTo>
                  <a:cubicBezTo>
                    <a:pt x="279" y="1611"/>
                    <a:pt x="269" y="1611"/>
                    <a:pt x="260" y="1612"/>
                  </a:cubicBezTo>
                  <a:cubicBezTo>
                    <a:pt x="252" y="1611"/>
                    <a:pt x="244" y="1609"/>
                    <a:pt x="234" y="1607"/>
                  </a:cubicBezTo>
                  <a:cubicBezTo>
                    <a:pt x="225" y="1604"/>
                    <a:pt x="214" y="1599"/>
                    <a:pt x="204" y="1595"/>
                  </a:cubicBezTo>
                  <a:cubicBezTo>
                    <a:pt x="193" y="1587"/>
                    <a:pt x="183" y="1579"/>
                    <a:pt x="174" y="1569"/>
                  </a:cubicBezTo>
                  <a:cubicBezTo>
                    <a:pt x="164" y="1559"/>
                    <a:pt x="151" y="1556"/>
                    <a:pt x="138" y="1556"/>
                  </a:cubicBezTo>
                  <a:cubicBezTo>
                    <a:pt x="126" y="1556"/>
                    <a:pt x="113" y="1559"/>
                    <a:pt x="103" y="1567"/>
                  </a:cubicBezTo>
                  <a:cubicBezTo>
                    <a:pt x="78" y="1585"/>
                    <a:pt x="71" y="1623"/>
                    <a:pt x="90" y="1649"/>
                  </a:cubicBezTo>
                  <a:cubicBezTo>
                    <a:pt x="116" y="1679"/>
                    <a:pt x="146" y="1707"/>
                    <a:pt x="185" y="1721"/>
                  </a:cubicBezTo>
                  <a:cubicBezTo>
                    <a:pt x="207" y="1730"/>
                    <a:pt x="231" y="1734"/>
                    <a:pt x="257" y="1734"/>
                  </a:cubicBezTo>
                  <a:cubicBezTo>
                    <a:pt x="255" y="1743"/>
                    <a:pt x="253" y="1753"/>
                    <a:pt x="252" y="1764"/>
                  </a:cubicBezTo>
                  <a:cubicBezTo>
                    <a:pt x="246" y="1807"/>
                    <a:pt x="246" y="1855"/>
                    <a:pt x="249" y="1902"/>
                  </a:cubicBezTo>
                  <a:cubicBezTo>
                    <a:pt x="247" y="1902"/>
                    <a:pt x="247" y="1902"/>
                    <a:pt x="246" y="1903"/>
                  </a:cubicBezTo>
                  <a:cubicBezTo>
                    <a:pt x="234" y="1913"/>
                    <a:pt x="223" y="1921"/>
                    <a:pt x="212" y="1929"/>
                  </a:cubicBezTo>
                  <a:cubicBezTo>
                    <a:pt x="201" y="1934"/>
                    <a:pt x="190" y="1938"/>
                    <a:pt x="178" y="1942"/>
                  </a:cubicBezTo>
                  <a:cubicBezTo>
                    <a:pt x="166" y="1943"/>
                    <a:pt x="154" y="1945"/>
                    <a:pt x="143" y="1945"/>
                  </a:cubicBezTo>
                  <a:cubicBezTo>
                    <a:pt x="127" y="1943"/>
                    <a:pt x="111" y="1942"/>
                    <a:pt x="95" y="1937"/>
                  </a:cubicBezTo>
                  <a:cubicBezTo>
                    <a:pt x="87" y="1935"/>
                    <a:pt x="81" y="1932"/>
                    <a:pt x="74" y="1930"/>
                  </a:cubicBezTo>
                  <a:cubicBezTo>
                    <a:pt x="67" y="1928"/>
                    <a:pt x="60" y="1927"/>
                    <a:pt x="53" y="1927"/>
                  </a:cubicBezTo>
                  <a:cubicBezTo>
                    <a:pt x="38" y="1927"/>
                    <a:pt x="24" y="1933"/>
                    <a:pt x="14" y="1945"/>
                  </a:cubicBezTo>
                  <a:cubicBezTo>
                    <a:pt x="6" y="1956"/>
                    <a:pt x="1" y="1969"/>
                    <a:pt x="2" y="1983"/>
                  </a:cubicBezTo>
                  <a:cubicBezTo>
                    <a:pt x="4" y="1994"/>
                    <a:pt x="10" y="2010"/>
                    <a:pt x="22" y="2017"/>
                  </a:cubicBezTo>
                  <a:cubicBezTo>
                    <a:pt x="33" y="2025"/>
                    <a:pt x="44" y="2031"/>
                    <a:pt x="57" y="2037"/>
                  </a:cubicBezTo>
                  <a:cubicBezTo>
                    <a:pt x="68" y="2042"/>
                    <a:pt x="82" y="2045"/>
                    <a:pt x="94" y="2049"/>
                  </a:cubicBezTo>
                  <a:cubicBezTo>
                    <a:pt x="111" y="2053"/>
                    <a:pt x="128" y="2055"/>
                    <a:pt x="146" y="2055"/>
                  </a:cubicBezTo>
                  <a:cubicBezTo>
                    <a:pt x="155" y="2055"/>
                    <a:pt x="163" y="2055"/>
                    <a:pt x="172" y="2053"/>
                  </a:cubicBezTo>
                  <a:cubicBezTo>
                    <a:pt x="206" y="2050"/>
                    <a:pt x="238" y="2037"/>
                    <a:pt x="266" y="2018"/>
                  </a:cubicBezTo>
                  <a:cubicBezTo>
                    <a:pt x="279" y="2071"/>
                    <a:pt x="297" y="2122"/>
                    <a:pt x="319" y="2175"/>
                  </a:cubicBezTo>
                  <a:cubicBezTo>
                    <a:pt x="317" y="2177"/>
                    <a:pt x="316" y="2178"/>
                    <a:pt x="316" y="2180"/>
                  </a:cubicBezTo>
                  <a:cubicBezTo>
                    <a:pt x="308" y="2188"/>
                    <a:pt x="301" y="2196"/>
                    <a:pt x="293" y="2204"/>
                  </a:cubicBezTo>
                  <a:cubicBezTo>
                    <a:pt x="271" y="2225"/>
                    <a:pt x="247" y="2241"/>
                    <a:pt x="220" y="2256"/>
                  </a:cubicBezTo>
                  <a:cubicBezTo>
                    <a:pt x="194" y="2269"/>
                    <a:pt x="166" y="2280"/>
                    <a:pt x="138" y="2292"/>
                  </a:cubicBezTo>
                  <a:cubicBezTo>
                    <a:pt x="118" y="2301"/>
                    <a:pt x="103" y="2320"/>
                    <a:pt x="106" y="2344"/>
                  </a:cubicBezTo>
                  <a:cubicBezTo>
                    <a:pt x="108" y="2359"/>
                    <a:pt x="114" y="2372"/>
                    <a:pt x="126" y="2380"/>
                  </a:cubicBezTo>
                  <a:cubicBezTo>
                    <a:pt x="137" y="2388"/>
                    <a:pt x="148" y="2391"/>
                    <a:pt x="162" y="2391"/>
                  </a:cubicBezTo>
                  <a:cubicBezTo>
                    <a:pt x="209" y="2389"/>
                    <a:pt x="253" y="2368"/>
                    <a:pt x="292" y="2343"/>
                  </a:cubicBezTo>
                  <a:cubicBezTo>
                    <a:pt x="313" y="2328"/>
                    <a:pt x="329" y="2312"/>
                    <a:pt x="345" y="2296"/>
                  </a:cubicBezTo>
                  <a:cubicBezTo>
                    <a:pt x="353" y="2288"/>
                    <a:pt x="361" y="2280"/>
                    <a:pt x="367" y="2272"/>
                  </a:cubicBezTo>
                  <a:cubicBezTo>
                    <a:pt x="399" y="2330"/>
                    <a:pt x="436" y="2384"/>
                    <a:pt x="477" y="2437"/>
                  </a:cubicBezTo>
                  <a:cubicBezTo>
                    <a:pt x="562" y="2544"/>
                    <a:pt x="664" y="2637"/>
                    <a:pt x="778" y="2714"/>
                  </a:cubicBezTo>
                  <a:cubicBezTo>
                    <a:pt x="802" y="2730"/>
                    <a:pt x="827" y="2744"/>
                    <a:pt x="856" y="2755"/>
                  </a:cubicBezTo>
                  <a:lnTo>
                    <a:pt x="858" y="2755"/>
                  </a:lnTo>
                  <a:cubicBezTo>
                    <a:pt x="936" y="2788"/>
                    <a:pt x="1028" y="2804"/>
                    <a:pt x="1114" y="2804"/>
                  </a:cubicBezTo>
                  <a:cubicBezTo>
                    <a:pt x="1165" y="2804"/>
                    <a:pt x="1214" y="2798"/>
                    <a:pt x="1258" y="2787"/>
                  </a:cubicBezTo>
                  <a:cubicBezTo>
                    <a:pt x="1296" y="2778"/>
                    <a:pt x="1333" y="2762"/>
                    <a:pt x="1376" y="2738"/>
                  </a:cubicBezTo>
                  <a:cubicBezTo>
                    <a:pt x="1438" y="2701"/>
                    <a:pt x="1489" y="2645"/>
                    <a:pt x="1526" y="2575"/>
                  </a:cubicBezTo>
                  <a:cubicBezTo>
                    <a:pt x="1557" y="2514"/>
                    <a:pt x="1573" y="2442"/>
                    <a:pt x="1574" y="2352"/>
                  </a:cubicBezTo>
                  <a:cubicBezTo>
                    <a:pt x="1574" y="2280"/>
                    <a:pt x="1565" y="2204"/>
                    <a:pt x="1541" y="2113"/>
                  </a:cubicBezTo>
                  <a:cubicBezTo>
                    <a:pt x="1520" y="2036"/>
                    <a:pt x="1489" y="1956"/>
                    <a:pt x="1449" y="1874"/>
                  </a:cubicBezTo>
                  <a:cubicBezTo>
                    <a:pt x="1368" y="1707"/>
                    <a:pt x="1264" y="1567"/>
                    <a:pt x="1141" y="1457"/>
                  </a:cubicBezTo>
                  <a:cubicBezTo>
                    <a:pt x="1075" y="1400"/>
                    <a:pt x="1005" y="1355"/>
                    <a:pt x="933" y="1328"/>
                  </a:cubicBezTo>
                  <a:cubicBezTo>
                    <a:pt x="872" y="1305"/>
                    <a:pt x="808" y="1294"/>
                    <a:pt x="744" y="1294"/>
                  </a:cubicBezTo>
                  <a:close/>
                  <a:moveTo>
                    <a:pt x="2452" y="3715"/>
                  </a:moveTo>
                  <a:lnTo>
                    <a:pt x="2452" y="3715"/>
                  </a:lnTo>
                  <a:cubicBezTo>
                    <a:pt x="2451" y="3715"/>
                    <a:pt x="2451" y="3715"/>
                    <a:pt x="2450" y="3715"/>
                  </a:cubicBezTo>
                  <a:lnTo>
                    <a:pt x="2450" y="3715"/>
                  </a:lnTo>
                  <a:cubicBezTo>
                    <a:pt x="2451" y="3715"/>
                    <a:pt x="2451" y="3715"/>
                    <a:pt x="2452" y="3715"/>
                  </a:cubicBezTo>
                  <a:close/>
                  <a:moveTo>
                    <a:pt x="3613" y="1974"/>
                  </a:moveTo>
                  <a:cubicBezTo>
                    <a:pt x="3600" y="1975"/>
                    <a:pt x="3587" y="1981"/>
                    <a:pt x="3579" y="1991"/>
                  </a:cubicBezTo>
                  <a:cubicBezTo>
                    <a:pt x="3571" y="2002"/>
                    <a:pt x="3569" y="2012"/>
                    <a:pt x="3568" y="2025"/>
                  </a:cubicBezTo>
                  <a:cubicBezTo>
                    <a:pt x="3561" y="2066"/>
                    <a:pt x="3561" y="2109"/>
                    <a:pt x="3557" y="2153"/>
                  </a:cubicBezTo>
                  <a:cubicBezTo>
                    <a:pt x="3552" y="2197"/>
                    <a:pt x="3545" y="2242"/>
                    <a:pt x="3539" y="2287"/>
                  </a:cubicBezTo>
                  <a:cubicBezTo>
                    <a:pt x="3526" y="2370"/>
                    <a:pt x="3510" y="2452"/>
                    <a:pt x="3488" y="2531"/>
                  </a:cubicBezTo>
                  <a:cubicBezTo>
                    <a:pt x="3467" y="2600"/>
                    <a:pt x="3443" y="2667"/>
                    <a:pt x="3416" y="2733"/>
                  </a:cubicBezTo>
                  <a:cubicBezTo>
                    <a:pt x="3387" y="2797"/>
                    <a:pt x="3355" y="2858"/>
                    <a:pt x="3320" y="2918"/>
                  </a:cubicBezTo>
                  <a:cubicBezTo>
                    <a:pt x="3234" y="3061"/>
                    <a:pt x="3130" y="3190"/>
                    <a:pt x="3010" y="3305"/>
                  </a:cubicBezTo>
                  <a:cubicBezTo>
                    <a:pt x="2845" y="3465"/>
                    <a:pt x="2656" y="3601"/>
                    <a:pt x="2457" y="3713"/>
                  </a:cubicBezTo>
                  <a:cubicBezTo>
                    <a:pt x="2452" y="3715"/>
                    <a:pt x="2449" y="3718"/>
                    <a:pt x="2444" y="3719"/>
                  </a:cubicBezTo>
                  <a:cubicBezTo>
                    <a:pt x="2447" y="3718"/>
                    <a:pt x="2448" y="3717"/>
                    <a:pt x="2450" y="3715"/>
                  </a:cubicBezTo>
                  <a:lnTo>
                    <a:pt x="2450" y="3715"/>
                  </a:lnTo>
                  <a:cubicBezTo>
                    <a:pt x="2273" y="3811"/>
                    <a:pt x="2087" y="3889"/>
                    <a:pt x="1891" y="3935"/>
                  </a:cubicBezTo>
                  <a:cubicBezTo>
                    <a:pt x="1774" y="3963"/>
                    <a:pt x="1655" y="3977"/>
                    <a:pt x="1536" y="3977"/>
                  </a:cubicBezTo>
                  <a:cubicBezTo>
                    <a:pt x="1529" y="3977"/>
                    <a:pt x="1523" y="3977"/>
                    <a:pt x="1517" y="3977"/>
                  </a:cubicBezTo>
                  <a:lnTo>
                    <a:pt x="1513" y="3977"/>
                  </a:lnTo>
                  <a:cubicBezTo>
                    <a:pt x="1419" y="3974"/>
                    <a:pt x="1325" y="3961"/>
                    <a:pt x="1235" y="3935"/>
                  </a:cubicBezTo>
                  <a:cubicBezTo>
                    <a:pt x="1214" y="3930"/>
                    <a:pt x="1194" y="3924"/>
                    <a:pt x="1174" y="3916"/>
                  </a:cubicBezTo>
                  <a:cubicBezTo>
                    <a:pt x="1168" y="3914"/>
                    <a:pt x="1162" y="3913"/>
                    <a:pt x="1156" y="3913"/>
                  </a:cubicBezTo>
                  <a:cubicBezTo>
                    <a:pt x="1138" y="3913"/>
                    <a:pt x="1120" y="3922"/>
                    <a:pt x="1112" y="3940"/>
                  </a:cubicBezTo>
                  <a:cubicBezTo>
                    <a:pt x="1102" y="3962"/>
                    <a:pt x="1114" y="3993"/>
                    <a:pt x="1138" y="4001"/>
                  </a:cubicBezTo>
                  <a:cubicBezTo>
                    <a:pt x="1253" y="4042"/>
                    <a:pt x="1373" y="4065"/>
                    <a:pt x="1494" y="4071"/>
                  </a:cubicBezTo>
                  <a:cubicBezTo>
                    <a:pt x="1513" y="4072"/>
                    <a:pt x="1532" y="4072"/>
                    <a:pt x="1551" y="4072"/>
                  </a:cubicBezTo>
                  <a:cubicBezTo>
                    <a:pt x="1657" y="4072"/>
                    <a:pt x="1764" y="4061"/>
                    <a:pt x="1868" y="4041"/>
                  </a:cubicBezTo>
                  <a:cubicBezTo>
                    <a:pt x="2132" y="3990"/>
                    <a:pt x="2380" y="3882"/>
                    <a:pt x="2610" y="3747"/>
                  </a:cubicBezTo>
                  <a:cubicBezTo>
                    <a:pt x="2826" y="3619"/>
                    <a:pt x="3026" y="3459"/>
                    <a:pt x="3197" y="3273"/>
                  </a:cubicBezTo>
                  <a:cubicBezTo>
                    <a:pt x="3283" y="3179"/>
                    <a:pt x="3360" y="3075"/>
                    <a:pt x="3427" y="2966"/>
                  </a:cubicBezTo>
                  <a:cubicBezTo>
                    <a:pt x="3501" y="2845"/>
                    <a:pt x="3563" y="2717"/>
                    <a:pt x="3606" y="2583"/>
                  </a:cubicBezTo>
                  <a:cubicBezTo>
                    <a:pt x="3635" y="2493"/>
                    <a:pt x="3656" y="2400"/>
                    <a:pt x="3667" y="2308"/>
                  </a:cubicBezTo>
                  <a:cubicBezTo>
                    <a:pt x="3673" y="2260"/>
                    <a:pt x="3675" y="2212"/>
                    <a:pt x="3675" y="2164"/>
                  </a:cubicBezTo>
                  <a:cubicBezTo>
                    <a:pt x="3675" y="2141"/>
                    <a:pt x="3675" y="2119"/>
                    <a:pt x="3673" y="2095"/>
                  </a:cubicBezTo>
                  <a:cubicBezTo>
                    <a:pt x="3673" y="2084"/>
                    <a:pt x="3672" y="2073"/>
                    <a:pt x="3672" y="2061"/>
                  </a:cubicBezTo>
                  <a:lnTo>
                    <a:pt x="3672" y="2060"/>
                  </a:lnTo>
                  <a:cubicBezTo>
                    <a:pt x="3670" y="2045"/>
                    <a:pt x="3667" y="2031"/>
                    <a:pt x="3665" y="2017"/>
                  </a:cubicBezTo>
                  <a:cubicBezTo>
                    <a:pt x="3665" y="1991"/>
                    <a:pt x="3641" y="1974"/>
                    <a:pt x="3617" y="1974"/>
                  </a:cubicBezTo>
                  <a:close/>
                  <a:moveTo>
                    <a:pt x="3640" y="1753"/>
                  </a:moveTo>
                  <a:cubicBezTo>
                    <a:pt x="3653" y="1754"/>
                    <a:pt x="3667" y="1756"/>
                    <a:pt x="3680" y="1759"/>
                  </a:cubicBezTo>
                  <a:cubicBezTo>
                    <a:pt x="3696" y="1766"/>
                    <a:pt x="3710" y="1772"/>
                    <a:pt x="3724" y="1778"/>
                  </a:cubicBezTo>
                  <a:cubicBezTo>
                    <a:pt x="3742" y="1791"/>
                    <a:pt x="3758" y="1804"/>
                    <a:pt x="3774" y="1818"/>
                  </a:cubicBezTo>
                  <a:cubicBezTo>
                    <a:pt x="3792" y="1839"/>
                    <a:pt x="3808" y="1862"/>
                    <a:pt x="3822" y="1887"/>
                  </a:cubicBezTo>
                  <a:cubicBezTo>
                    <a:pt x="3844" y="1927"/>
                    <a:pt x="3860" y="1972"/>
                    <a:pt x="3872" y="2017"/>
                  </a:cubicBezTo>
                  <a:cubicBezTo>
                    <a:pt x="3886" y="2081"/>
                    <a:pt x="3891" y="2145"/>
                    <a:pt x="3891" y="2209"/>
                  </a:cubicBezTo>
                  <a:cubicBezTo>
                    <a:pt x="3888" y="2317"/>
                    <a:pt x="3868" y="2423"/>
                    <a:pt x="3840" y="2527"/>
                  </a:cubicBezTo>
                  <a:cubicBezTo>
                    <a:pt x="3782" y="2719"/>
                    <a:pt x="3696" y="2899"/>
                    <a:pt x="3595" y="3072"/>
                  </a:cubicBezTo>
                  <a:cubicBezTo>
                    <a:pt x="3480" y="3261"/>
                    <a:pt x="3347" y="3436"/>
                    <a:pt x="3189" y="3590"/>
                  </a:cubicBezTo>
                  <a:cubicBezTo>
                    <a:pt x="3026" y="3747"/>
                    <a:pt x="2845" y="3881"/>
                    <a:pt x="2647" y="3991"/>
                  </a:cubicBezTo>
                  <a:cubicBezTo>
                    <a:pt x="2476" y="4084"/>
                    <a:pt x="2294" y="4156"/>
                    <a:pt x="2103" y="4204"/>
                  </a:cubicBezTo>
                  <a:cubicBezTo>
                    <a:pt x="1950" y="4239"/>
                    <a:pt x="1793" y="4259"/>
                    <a:pt x="1636" y="4259"/>
                  </a:cubicBezTo>
                  <a:cubicBezTo>
                    <a:pt x="1624" y="4259"/>
                    <a:pt x="1612" y="4258"/>
                    <a:pt x="1600" y="4258"/>
                  </a:cubicBezTo>
                  <a:cubicBezTo>
                    <a:pt x="1446" y="4253"/>
                    <a:pt x="1288" y="4237"/>
                    <a:pt x="1139" y="4201"/>
                  </a:cubicBezTo>
                  <a:cubicBezTo>
                    <a:pt x="1094" y="4191"/>
                    <a:pt x="1050" y="4178"/>
                    <a:pt x="1011" y="4153"/>
                  </a:cubicBezTo>
                  <a:cubicBezTo>
                    <a:pt x="920" y="4097"/>
                    <a:pt x="859" y="3994"/>
                    <a:pt x="858" y="3887"/>
                  </a:cubicBezTo>
                  <a:cubicBezTo>
                    <a:pt x="858" y="3874"/>
                    <a:pt x="861" y="3862"/>
                    <a:pt x="863" y="3849"/>
                  </a:cubicBezTo>
                  <a:cubicBezTo>
                    <a:pt x="867" y="3839"/>
                    <a:pt x="871" y="3830"/>
                    <a:pt x="875" y="3820"/>
                  </a:cubicBezTo>
                  <a:cubicBezTo>
                    <a:pt x="883" y="3809"/>
                    <a:pt x="891" y="3799"/>
                    <a:pt x="899" y="3791"/>
                  </a:cubicBezTo>
                  <a:cubicBezTo>
                    <a:pt x="914" y="3777"/>
                    <a:pt x="931" y="3766"/>
                    <a:pt x="947" y="3756"/>
                  </a:cubicBezTo>
                  <a:cubicBezTo>
                    <a:pt x="986" y="3737"/>
                    <a:pt x="1024" y="3724"/>
                    <a:pt x="1066" y="3713"/>
                  </a:cubicBezTo>
                  <a:cubicBezTo>
                    <a:pt x="1149" y="3694"/>
                    <a:pt x="1234" y="3686"/>
                    <a:pt x="1320" y="3681"/>
                  </a:cubicBezTo>
                  <a:cubicBezTo>
                    <a:pt x="1378" y="3678"/>
                    <a:pt x="1435" y="3677"/>
                    <a:pt x="1493" y="3677"/>
                  </a:cubicBezTo>
                  <a:cubicBezTo>
                    <a:pt x="1526" y="3677"/>
                    <a:pt x="1559" y="3677"/>
                    <a:pt x="1592" y="3678"/>
                  </a:cubicBezTo>
                  <a:cubicBezTo>
                    <a:pt x="1644" y="3678"/>
                    <a:pt x="1696" y="3679"/>
                    <a:pt x="1748" y="3679"/>
                  </a:cubicBezTo>
                  <a:cubicBezTo>
                    <a:pt x="1774" y="3679"/>
                    <a:pt x="1801" y="3678"/>
                    <a:pt x="1827" y="3678"/>
                  </a:cubicBezTo>
                  <a:cubicBezTo>
                    <a:pt x="1854" y="3678"/>
                    <a:pt x="1883" y="3676"/>
                    <a:pt x="1911" y="3673"/>
                  </a:cubicBezTo>
                  <a:cubicBezTo>
                    <a:pt x="1927" y="3671"/>
                    <a:pt x="1945" y="3668"/>
                    <a:pt x="1961" y="3665"/>
                  </a:cubicBezTo>
                  <a:cubicBezTo>
                    <a:pt x="1999" y="3657"/>
                    <a:pt x="2038" y="3649"/>
                    <a:pt x="2076" y="3639"/>
                  </a:cubicBezTo>
                  <a:cubicBezTo>
                    <a:pt x="2353" y="3572"/>
                    <a:pt x="2617" y="3440"/>
                    <a:pt x="2832" y="3253"/>
                  </a:cubicBezTo>
                  <a:cubicBezTo>
                    <a:pt x="2939" y="3160"/>
                    <a:pt x="3035" y="3053"/>
                    <a:pt x="3114" y="2934"/>
                  </a:cubicBezTo>
                  <a:cubicBezTo>
                    <a:pt x="3154" y="2874"/>
                    <a:pt x="3189" y="2810"/>
                    <a:pt x="3221" y="2744"/>
                  </a:cubicBezTo>
                  <a:cubicBezTo>
                    <a:pt x="3251" y="2677"/>
                    <a:pt x="3275" y="2607"/>
                    <a:pt x="3294" y="2536"/>
                  </a:cubicBezTo>
                  <a:cubicBezTo>
                    <a:pt x="3318" y="2448"/>
                    <a:pt x="3328" y="2359"/>
                    <a:pt x="3338" y="2269"/>
                  </a:cubicBezTo>
                  <a:cubicBezTo>
                    <a:pt x="3346" y="2181"/>
                    <a:pt x="3354" y="2092"/>
                    <a:pt x="3376" y="2005"/>
                  </a:cubicBezTo>
                  <a:cubicBezTo>
                    <a:pt x="3389" y="1967"/>
                    <a:pt x="3403" y="1930"/>
                    <a:pt x="3422" y="1895"/>
                  </a:cubicBezTo>
                  <a:cubicBezTo>
                    <a:pt x="3438" y="1871"/>
                    <a:pt x="3456" y="1849"/>
                    <a:pt x="3477" y="1828"/>
                  </a:cubicBezTo>
                  <a:cubicBezTo>
                    <a:pt x="3496" y="1810"/>
                    <a:pt x="3518" y="1793"/>
                    <a:pt x="3541" y="1778"/>
                  </a:cubicBezTo>
                  <a:cubicBezTo>
                    <a:pt x="3558" y="1770"/>
                    <a:pt x="3576" y="1764"/>
                    <a:pt x="3595" y="1758"/>
                  </a:cubicBezTo>
                  <a:cubicBezTo>
                    <a:pt x="3609" y="1756"/>
                    <a:pt x="3624" y="1754"/>
                    <a:pt x="3640" y="1753"/>
                  </a:cubicBezTo>
                  <a:close/>
                  <a:moveTo>
                    <a:pt x="3632" y="1630"/>
                  </a:moveTo>
                  <a:cubicBezTo>
                    <a:pt x="3542" y="1630"/>
                    <a:pt x="3459" y="1675"/>
                    <a:pt x="3395" y="1734"/>
                  </a:cubicBezTo>
                  <a:cubicBezTo>
                    <a:pt x="3376" y="1751"/>
                    <a:pt x="3358" y="1770"/>
                    <a:pt x="3344" y="1791"/>
                  </a:cubicBezTo>
                  <a:cubicBezTo>
                    <a:pt x="3328" y="1810"/>
                    <a:pt x="3315" y="1831"/>
                    <a:pt x="3304" y="1854"/>
                  </a:cubicBezTo>
                  <a:cubicBezTo>
                    <a:pt x="3280" y="1895"/>
                    <a:pt x="3266" y="1940"/>
                    <a:pt x="3253" y="1985"/>
                  </a:cubicBezTo>
                  <a:cubicBezTo>
                    <a:pt x="3229" y="2074"/>
                    <a:pt x="3219" y="2167"/>
                    <a:pt x="3210" y="2258"/>
                  </a:cubicBezTo>
                  <a:cubicBezTo>
                    <a:pt x="3205" y="2303"/>
                    <a:pt x="3200" y="2348"/>
                    <a:pt x="3192" y="2392"/>
                  </a:cubicBezTo>
                  <a:cubicBezTo>
                    <a:pt x="3186" y="2432"/>
                    <a:pt x="3176" y="2471"/>
                    <a:pt x="3167" y="2509"/>
                  </a:cubicBezTo>
                  <a:cubicBezTo>
                    <a:pt x="3133" y="2619"/>
                    <a:pt x="3088" y="2727"/>
                    <a:pt x="3029" y="2827"/>
                  </a:cubicBezTo>
                  <a:cubicBezTo>
                    <a:pt x="2965" y="2933"/>
                    <a:pt x="2887" y="3030"/>
                    <a:pt x="2797" y="3118"/>
                  </a:cubicBezTo>
                  <a:cubicBezTo>
                    <a:pt x="2693" y="3216"/>
                    <a:pt x="2578" y="3299"/>
                    <a:pt x="2452" y="3369"/>
                  </a:cubicBezTo>
                  <a:cubicBezTo>
                    <a:pt x="2319" y="3440"/>
                    <a:pt x="2177" y="3494"/>
                    <a:pt x="2028" y="3531"/>
                  </a:cubicBezTo>
                  <a:cubicBezTo>
                    <a:pt x="1983" y="3540"/>
                    <a:pt x="1939" y="3550"/>
                    <a:pt x="1892" y="3555"/>
                  </a:cubicBezTo>
                  <a:cubicBezTo>
                    <a:pt x="1863" y="3556"/>
                    <a:pt x="1835" y="3558"/>
                    <a:pt x="1806" y="3558"/>
                  </a:cubicBezTo>
                  <a:cubicBezTo>
                    <a:pt x="1790" y="3558"/>
                    <a:pt x="1774" y="3558"/>
                    <a:pt x="1758" y="3558"/>
                  </a:cubicBezTo>
                  <a:cubicBezTo>
                    <a:pt x="1695" y="3558"/>
                    <a:pt x="1632" y="3556"/>
                    <a:pt x="1569" y="3556"/>
                  </a:cubicBezTo>
                  <a:cubicBezTo>
                    <a:pt x="1545" y="3556"/>
                    <a:pt x="1520" y="3556"/>
                    <a:pt x="1496" y="3556"/>
                  </a:cubicBezTo>
                  <a:cubicBezTo>
                    <a:pt x="1339" y="3556"/>
                    <a:pt x="1181" y="3562"/>
                    <a:pt x="1031" y="3601"/>
                  </a:cubicBezTo>
                  <a:cubicBezTo>
                    <a:pt x="978" y="3614"/>
                    <a:pt x="928" y="3633"/>
                    <a:pt x="882" y="3660"/>
                  </a:cubicBezTo>
                  <a:cubicBezTo>
                    <a:pt x="863" y="3671"/>
                    <a:pt x="845" y="3683"/>
                    <a:pt x="829" y="3697"/>
                  </a:cubicBezTo>
                  <a:cubicBezTo>
                    <a:pt x="818" y="3708"/>
                    <a:pt x="808" y="3718"/>
                    <a:pt x="799" y="3729"/>
                  </a:cubicBezTo>
                  <a:cubicBezTo>
                    <a:pt x="789" y="3740"/>
                    <a:pt x="783" y="3753"/>
                    <a:pt x="775" y="3764"/>
                  </a:cubicBezTo>
                  <a:cubicBezTo>
                    <a:pt x="717" y="3860"/>
                    <a:pt x="752" y="3958"/>
                    <a:pt x="783" y="4055"/>
                  </a:cubicBezTo>
                  <a:cubicBezTo>
                    <a:pt x="808" y="4135"/>
                    <a:pt x="911" y="4217"/>
                    <a:pt x="984" y="4260"/>
                  </a:cubicBezTo>
                  <a:cubicBezTo>
                    <a:pt x="1015" y="4277"/>
                    <a:pt x="1047" y="4290"/>
                    <a:pt x="1078" y="4303"/>
                  </a:cubicBezTo>
                  <a:cubicBezTo>
                    <a:pt x="1210" y="4351"/>
                    <a:pt x="1350" y="4362"/>
                    <a:pt x="1488" y="4375"/>
                  </a:cubicBezTo>
                  <a:cubicBezTo>
                    <a:pt x="1548" y="4380"/>
                    <a:pt x="1608" y="4383"/>
                    <a:pt x="1669" y="4383"/>
                  </a:cubicBezTo>
                  <a:cubicBezTo>
                    <a:pt x="1772" y="4383"/>
                    <a:pt x="1876" y="4375"/>
                    <a:pt x="1979" y="4359"/>
                  </a:cubicBezTo>
                  <a:cubicBezTo>
                    <a:pt x="2138" y="4333"/>
                    <a:pt x="2297" y="4289"/>
                    <a:pt x="2447" y="4228"/>
                  </a:cubicBezTo>
                  <a:cubicBezTo>
                    <a:pt x="2599" y="4167"/>
                    <a:pt x="2744" y="4090"/>
                    <a:pt x="2880" y="4001"/>
                  </a:cubicBezTo>
                  <a:cubicBezTo>
                    <a:pt x="3016" y="3913"/>
                    <a:pt x="3143" y="3811"/>
                    <a:pt x="3259" y="3699"/>
                  </a:cubicBezTo>
                  <a:cubicBezTo>
                    <a:pt x="3309" y="3651"/>
                    <a:pt x="3355" y="3603"/>
                    <a:pt x="3402" y="3552"/>
                  </a:cubicBezTo>
                  <a:cubicBezTo>
                    <a:pt x="3442" y="3505"/>
                    <a:pt x="3480" y="3457"/>
                    <a:pt x="3517" y="3409"/>
                  </a:cubicBezTo>
                  <a:cubicBezTo>
                    <a:pt x="3603" y="3296"/>
                    <a:pt x="3680" y="3174"/>
                    <a:pt x="3748" y="3049"/>
                  </a:cubicBezTo>
                  <a:cubicBezTo>
                    <a:pt x="3819" y="2925"/>
                    <a:pt x="3880" y="2794"/>
                    <a:pt x="3928" y="2658"/>
                  </a:cubicBezTo>
                  <a:cubicBezTo>
                    <a:pt x="3972" y="2527"/>
                    <a:pt x="4006" y="2392"/>
                    <a:pt x="4014" y="2255"/>
                  </a:cubicBezTo>
                  <a:cubicBezTo>
                    <a:pt x="4022" y="2125"/>
                    <a:pt x="4007" y="1994"/>
                    <a:pt x="3956" y="1876"/>
                  </a:cubicBezTo>
                  <a:cubicBezTo>
                    <a:pt x="3928" y="1807"/>
                    <a:pt x="3883" y="1745"/>
                    <a:pt x="3825" y="1697"/>
                  </a:cubicBezTo>
                  <a:cubicBezTo>
                    <a:pt x="3800" y="1678"/>
                    <a:pt x="3772" y="1662"/>
                    <a:pt x="3742" y="1649"/>
                  </a:cubicBezTo>
                  <a:cubicBezTo>
                    <a:pt x="3709" y="1636"/>
                    <a:pt x="3673" y="1630"/>
                    <a:pt x="3637" y="16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1" name="Google Shape;8141;p20"/>
          <p:cNvGrpSpPr/>
          <p:nvPr/>
        </p:nvGrpSpPr>
        <p:grpSpPr>
          <a:xfrm>
            <a:off x="480515" y="4237599"/>
            <a:ext cx="1355182" cy="1167570"/>
            <a:chOff x="2904300" y="171050"/>
            <a:chExt cx="671580" cy="578578"/>
          </a:xfrm>
        </p:grpSpPr>
        <p:sp>
          <p:nvSpPr>
            <p:cNvPr id="8142" name="Google Shape;8142;p20"/>
            <p:cNvSpPr/>
            <p:nvPr/>
          </p:nvSpPr>
          <p:spPr>
            <a:xfrm>
              <a:off x="3484744" y="290050"/>
              <a:ext cx="51486" cy="58906"/>
            </a:xfrm>
            <a:custGeom>
              <a:avLst/>
              <a:gdLst/>
              <a:ahLst/>
              <a:cxnLst/>
              <a:rect l="l" t="t" r="r" b="b"/>
              <a:pathLst>
                <a:path w="909" h="1040" extrusionOk="0">
                  <a:moveTo>
                    <a:pt x="333" y="1"/>
                  </a:moveTo>
                  <a:cubicBezTo>
                    <a:pt x="319" y="1"/>
                    <a:pt x="306" y="4"/>
                    <a:pt x="293" y="9"/>
                  </a:cubicBezTo>
                  <a:cubicBezTo>
                    <a:pt x="282" y="10"/>
                    <a:pt x="274" y="18"/>
                    <a:pt x="269" y="29"/>
                  </a:cubicBezTo>
                  <a:cubicBezTo>
                    <a:pt x="255" y="31"/>
                    <a:pt x="237" y="37"/>
                    <a:pt x="219" y="47"/>
                  </a:cubicBezTo>
                  <a:cubicBezTo>
                    <a:pt x="210" y="52"/>
                    <a:pt x="202" y="58"/>
                    <a:pt x="189" y="68"/>
                  </a:cubicBezTo>
                  <a:cubicBezTo>
                    <a:pt x="176" y="79"/>
                    <a:pt x="165" y="90"/>
                    <a:pt x="154" y="103"/>
                  </a:cubicBezTo>
                  <a:cubicBezTo>
                    <a:pt x="133" y="129"/>
                    <a:pt x="114" y="159"/>
                    <a:pt x="98" y="196"/>
                  </a:cubicBezTo>
                  <a:cubicBezTo>
                    <a:pt x="84" y="224"/>
                    <a:pt x="72" y="256"/>
                    <a:pt x="64" y="287"/>
                  </a:cubicBezTo>
                  <a:cubicBezTo>
                    <a:pt x="55" y="316"/>
                    <a:pt x="47" y="348"/>
                    <a:pt x="39" y="383"/>
                  </a:cubicBezTo>
                  <a:cubicBezTo>
                    <a:pt x="26" y="447"/>
                    <a:pt x="16" y="515"/>
                    <a:pt x="8" y="600"/>
                  </a:cubicBezTo>
                  <a:cubicBezTo>
                    <a:pt x="4" y="669"/>
                    <a:pt x="0" y="741"/>
                    <a:pt x="0" y="816"/>
                  </a:cubicBezTo>
                  <a:cubicBezTo>
                    <a:pt x="0" y="886"/>
                    <a:pt x="4" y="954"/>
                    <a:pt x="10" y="1017"/>
                  </a:cubicBezTo>
                  <a:cubicBezTo>
                    <a:pt x="10" y="1030"/>
                    <a:pt x="20" y="1040"/>
                    <a:pt x="32" y="1040"/>
                  </a:cubicBezTo>
                  <a:cubicBezTo>
                    <a:pt x="42" y="1038"/>
                    <a:pt x="52" y="1032"/>
                    <a:pt x="53" y="1022"/>
                  </a:cubicBezTo>
                  <a:cubicBezTo>
                    <a:pt x="60" y="1022"/>
                    <a:pt x="68" y="1021"/>
                    <a:pt x="72" y="1016"/>
                  </a:cubicBezTo>
                  <a:cubicBezTo>
                    <a:pt x="114" y="984"/>
                    <a:pt x="156" y="954"/>
                    <a:pt x="197" y="922"/>
                  </a:cubicBezTo>
                  <a:cubicBezTo>
                    <a:pt x="219" y="906"/>
                    <a:pt x="243" y="891"/>
                    <a:pt x="274" y="872"/>
                  </a:cubicBezTo>
                  <a:cubicBezTo>
                    <a:pt x="322" y="845"/>
                    <a:pt x="371" y="819"/>
                    <a:pt x="419" y="794"/>
                  </a:cubicBezTo>
                  <a:lnTo>
                    <a:pt x="458" y="774"/>
                  </a:lnTo>
                  <a:cubicBezTo>
                    <a:pt x="518" y="741"/>
                    <a:pt x="584" y="706"/>
                    <a:pt x="648" y="664"/>
                  </a:cubicBezTo>
                  <a:cubicBezTo>
                    <a:pt x="715" y="621"/>
                    <a:pt x="768" y="578"/>
                    <a:pt x="809" y="530"/>
                  </a:cubicBezTo>
                  <a:cubicBezTo>
                    <a:pt x="832" y="504"/>
                    <a:pt x="851" y="477"/>
                    <a:pt x="865" y="448"/>
                  </a:cubicBezTo>
                  <a:cubicBezTo>
                    <a:pt x="880" y="423"/>
                    <a:pt x="891" y="394"/>
                    <a:pt x="901" y="359"/>
                  </a:cubicBezTo>
                  <a:cubicBezTo>
                    <a:pt x="907" y="332"/>
                    <a:pt x="909" y="308"/>
                    <a:pt x="909" y="287"/>
                  </a:cubicBezTo>
                  <a:cubicBezTo>
                    <a:pt x="907" y="268"/>
                    <a:pt x="902" y="248"/>
                    <a:pt x="893" y="236"/>
                  </a:cubicBezTo>
                  <a:cubicBezTo>
                    <a:pt x="881" y="221"/>
                    <a:pt x="867" y="212"/>
                    <a:pt x="849" y="208"/>
                  </a:cubicBezTo>
                  <a:cubicBezTo>
                    <a:pt x="843" y="207"/>
                    <a:pt x="837" y="205"/>
                    <a:pt x="829" y="205"/>
                  </a:cubicBezTo>
                  <a:cubicBezTo>
                    <a:pt x="819" y="205"/>
                    <a:pt x="809" y="207"/>
                    <a:pt x="797" y="210"/>
                  </a:cubicBezTo>
                  <a:cubicBezTo>
                    <a:pt x="781" y="213"/>
                    <a:pt x="763" y="218"/>
                    <a:pt x="742" y="228"/>
                  </a:cubicBezTo>
                  <a:cubicBezTo>
                    <a:pt x="721" y="236"/>
                    <a:pt x="701" y="247"/>
                    <a:pt x="678" y="260"/>
                  </a:cubicBezTo>
                  <a:cubicBezTo>
                    <a:pt x="618" y="293"/>
                    <a:pt x="557" y="338"/>
                    <a:pt x="490" y="394"/>
                  </a:cubicBezTo>
                  <a:cubicBezTo>
                    <a:pt x="459" y="420"/>
                    <a:pt x="434" y="442"/>
                    <a:pt x="411" y="464"/>
                  </a:cubicBezTo>
                  <a:cubicBezTo>
                    <a:pt x="402" y="475"/>
                    <a:pt x="392" y="485"/>
                    <a:pt x="383" y="496"/>
                  </a:cubicBezTo>
                  <a:cubicBezTo>
                    <a:pt x="387" y="487"/>
                    <a:pt x="391" y="475"/>
                    <a:pt x="394" y="464"/>
                  </a:cubicBezTo>
                  <a:cubicBezTo>
                    <a:pt x="400" y="437"/>
                    <a:pt x="405" y="408"/>
                    <a:pt x="410" y="384"/>
                  </a:cubicBezTo>
                  <a:cubicBezTo>
                    <a:pt x="410" y="378"/>
                    <a:pt x="411" y="372"/>
                    <a:pt x="411" y="365"/>
                  </a:cubicBezTo>
                  <a:cubicBezTo>
                    <a:pt x="424" y="330"/>
                    <a:pt x="434" y="296"/>
                    <a:pt x="442" y="261"/>
                  </a:cubicBezTo>
                  <a:cubicBezTo>
                    <a:pt x="448" y="231"/>
                    <a:pt x="450" y="199"/>
                    <a:pt x="451" y="167"/>
                  </a:cubicBezTo>
                  <a:cubicBezTo>
                    <a:pt x="453" y="132"/>
                    <a:pt x="448" y="98"/>
                    <a:pt x="440" y="65"/>
                  </a:cubicBezTo>
                  <a:cubicBezTo>
                    <a:pt x="437" y="52"/>
                    <a:pt x="426" y="41"/>
                    <a:pt x="415" y="34"/>
                  </a:cubicBezTo>
                  <a:cubicBezTo>
                    <a:pt x="411" y="34"/>
                    <a:pt x="410" y="33"/>
                    <a:pt x="408" y="33"/>
                  </a:cubicBezTo>
                  <a:cubicBezTo>
                    <a:pt x="402" y="25"/>
                    <a:pt x="392" y="17"/>
                    <a:pt x="381" y="10"/>
                  </a:cubicBezTo>
                  <a:cubicBezTo>
                    <a:pt x="368" y="2"/>
                    <a:pt x="352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20"/>
            <p:cNvSpPr/>
            <p:nvPr/>
          </p:nvSpPr>
          <p:spPr>
            <a:xfrm>
              <a:off x="2908435" y="176884"/>
              <a:ext cx="624343" cy="568212"/>
            </a:xfrm>
            <a:custGeom>
              <a:avLst/>
              <a:gdLst/>
              <a:ahLst/>
              <a:cxnLst/>
              <a:rect l="l" t="t" r="r" b="b"/>
              <a:pathLst>
                <a:path w="11023" h="10032" extrusionOk="0">
                  <a:moveTo>
                    <a:pt x="8345" y="6162"/>
                  </a:moveTo>
                  <a:lnTo>
                    <a:pt x="8345" y="6162"/>
                  </a:lnTo>
                  <a:cubicBezTo>
                    <a:pt x="8320" y="6173"/>
                    <a:pt x="8295" y="6186"/>
                    <a:pt x="8270" y="6199"/>
                  </a:cubicBezTo>
                  <a:lnTo>
                    <a:pt x="8270" y="6197"/>
                  </a:lnTo>
                  <a:cubicBezTo>
                    <a:pt x="8295" y="6186"/>
                    <a:pt x="8320" y="6173"/>
                    <a:pt x="8345" y="6162"/>
                  </a:cubicBezTo>
                  <a:close/>
                  <a:moveTo>
                    <a:pt x="5494" y="8077"/>
                  </a:moveTo>
                  <a:cubicBezTo>
                    <a:pt x="5499" y="8082"/>
                    <a:pt x="5504" y="8088"/>
                    <a:pt x="5509" y="8095"/>
                  </a:cubicBezTo>
                  <a:lnTo>
                    <a:pt x="5501" y="8085"/>
                  </a:lnTo>
                  <a:lnTo>
                    <a:pt x="5494" y="8077"/>
                  </a:lnTo>
                  <a:close/>
                  <a:moveTo>
                    <a:pt x="6503" y="0"/>
                  </a:moveTo>
                  <a:cubicBezTo>
                    <a:pt x="6436" y="0"/>
                    <a:pt x="6364" y="19"/>
                    <a:pt x="6284" y="59"/>
                  </a:cubicBezTo>
                  <a:cubicBezTo>
                    <a:pt x="6242" y="78"/>
                    <a:pt x="6201" y="106"/>
                    <a:pt x="6151" y="141"/>
                  </a:cubicBezTo>
                  <a:cubicBezTo>
                    <a:pt x="6103" y="178"/>
                    <a:pt x="6055" y="218"/>
                    <a:pt x="6009" y="261"/>
                  </a:cubicBezTo>
                  <a:cubicBezTo>
                    <a:pt x="5927" y="336"/>
                    <a:pt x="5846" y="424"/>
                    <a:pt x="5752" y="537"/>
                  </a:cubicBezTo>
                  <a:cubicBezTo>
                    <a:pt x="5681" y="620"/>
                    <a:pt x="5609" y="712"/>
                    <a:pt x="5520" y="832"/>
                  </a:cubicBezTo>
                  <a:cubicBezTo>
                    <a:pt x="5493" y="870"/>
                    <a:pt x="5465" y="907"/>
                    <a:pt x="5438" y="945"/>
                  </a:cubicBezTo>
                  <a:cubicBezTo>
                    <a:pt x="5411" y="982"/>
                    <a:pt x="5384" y="1020"/>
                    <a:pt x="5355" y="1057"/>
                  </a:cubicBezTo>
                  <a:lnTo>
                    <a:pt x="5345" y="1070"/>
                  </a:lnTo>
                  <a:lnTo>
                    <a:pt x="5336" y="1083"/>
                  </a:lnTo>
                  <a:lnTo>
                    <a:pt x="5333" y="1086"/>
                  </a:lnTo>
                  <a:lnTo>
                    <a:pt x="5291" y="1142"/>
                  </a:lnTo>
                  <a:cubicBezTo>
                    <a:pt x="5242" y="1204"/>
                    <a:pt x="5190" y="1270"/>
                    <a:pt x="5142" y="1334"/>
                  </a:cubicBezTo>
                  <a:cubicBezTo>
                    <a:pt x="5074" y="1428"/>
                    <a:pt x="5000" y="1530"/>
                    <a:pt x="4909" y="1655"/>
                  </a:cubicBezTo>
                  <a:lnTo>
                    <a:pt x="4866" y="1716"/>
                  </a:lnTo>
                  <a:cubicBezTo>
                    <a:pt x="4732" y="1906"/>
                    <a:pt x="4591" y="2103"/>
                    <a:pt x="4447" y="2291"/>
                  </a:cubicBezTo>
                  <a:lnTo>
                    <a:pt x="4442" y="2296"/>
                  </a:lnTo>
                  <a:lnTo>
                    <a:pt x="4439" y="2301"/>
                  </a:lnTo>
                  <a:cubicBezTo>
                    <a:pt x="4244" y="2553"/>
                    <a:pt x="4073" y="2744"/>
                    <a:pt x="3902" y="2900"/>
                  </a:cubicBezTo>
                  <a:cubicBezTo>
                    <a:pt x="3849" y="2891"/>
                    <a:pt x="3796" y="2880"/>
                    <a:pt x="3743" y="2870"/>
                  </a:cubicBezTo>
                  <a:cubicBezTo>
                    <a:pt x="3691" y="2860"/>
                    <a:pt x="3638" y="2849"/>
                    <a:pt x="3585" y="2840"/>
                  </a:cubicBezTo>
                  <a:cubicBezTo>
                    <a:pt x="3355" y="2798"/>
                    <a:pt x="3144" y="2763"/>
                    <a:pt x="2938" y="2736"/>
                  </a:cubicBezTo>
                  <a:cubicBezTo>
                    <a:pt x="2842" y="2723"/>
                    <a:pt x="2743" y="2713"/>
                    <a:pt x="2636" y="2704"/>
                  </a:cubicBezTo>
                  <a:cubicBezTo>
                    <a:pt x="2599" y="2701"/>
                    <a:pt x="2560" y="2697"/>
                    <a:pt x="2524" y="2694"/>
                  </a:cubicBezTo>
                  <a:cubicBezTo>
                    <a:pt x="2464" y="2688"/>
                    <a:pt x="2407" y="2681"/>
                    <a:pt x="2348" y="2675"/>
                  </a:cubicBezTo>
                  <a:lnTo>
                    <a:pt x="2249" y="2664"/>
                  </a:lnTo>
                  <a:cubicBezTo>
                    <a:pt x="2044" y="2640"/>
                    <a:pt x="1804" y="2616"/>
                    <a:pt x="1569" y="2606"/>
                  </a:cubicBezTo>
                  <a:cubicBezTo>
                    <a:pt x="1496" y="2603"/>
                    <a:pt x="1427" y="2601"/>
                    <a:pt x="1361" y="2601"/>
                  </a:cubicBezTo>
                  <a:cubicBezTo>
                    <a:pt x="1174" y="2601"/>
                    <a:pt x="1008" y="2613"/>
                    <a:pt x="851" y="2638"/>
                  </a:cubicBezTo>
                  <a:cubicBezTo>
                    <a:pt x="608" y="2675"/>
                    <a:pt x="423" y="2747"/>
                    <a:pt x="280" y="2857"/>
                  </a:cubicBezTo>
                  <a:cubicBezTo>
                    <a:pt x="202" y="2918"/>
                    <a:pt x="138" y="2990"/>
                    <a:pt x="93" y="3070"/>
                  </a:cubicBezTo>
                  <a:cubicBezTo>
                    <a:pt x="47" y="3153"/>
                    <a:pt x="18" y="3251"/>
                    <a:pt x="7" y="3362"/>
                  </a:cubicBezTo>
                  <a:cubicBezTo>
                    <a:pt x="7" y="3370"/>
                    <a:pt x="9" y="3377"/>
                    <a:pt x="12" y="3383"/>
                  </a:cubicBezTo>
                  <a:cubicBezTo>
                    <a:pt x="10" y="3393"/>
                    <a:pt x="9" y="3404"/>
                    <a:pt x="7" y="3415"/>
                  </a:cubicBezTo>
                  <a:cubicBezTo>
                    <a:pt x="1" y="3497"/>
                    <a:pt x="9" y="3585"/>
                    <a:pt x="34" y="3685"/>
                  </a:cubicBezTo>
                  <a:cubicBezTo>
                    <a:pt x="53" y="3769"/>
                    <a:pt x="87" y="3855"/>
                    <a:pt x="135" y="3954"/>
                  </a:cubicBezTo>
                  <a:cubicBezTo>
                    <a:pt x="173" y="4032"/>
                    <a:pt x="220" y="4111"/>
                    <a:pt x="280" y="4203"/>
                  </a:cubicBezTo>
                  <a:cubicBezTo>
                    <a:pt x="388" y="4363"/>
                    <a:pt x="511" y="4515"/>
                    <a:pt x="631" y="4661"/>
                  </a:cubicBezTo>
                  <a:cubicBezTo>
                    <a:pt x="789" y="4854"/>
                    <a:pt x="946" y="5036"/>
                    <a:pt x="1101" y="5207"/>
                  </a:cubicBezTo>
                  <a:cubicBezTo>
                    <a:pt x="1304" y="5431"/>
                    <a:pt x="1520" y="5654"/>
                    <a:pt x="1742" y="5869"/>
                  </a:cubicBezTo>
                  <a:cubicBezTo>
                    <a:pt x="1858" y="5981"/>
                    <a:pt x="1977" y="6090"/>
                    <a:pt x="2076" y="6180"/>
                  </a:cubicBezTo>
                  <a:lnTo>
                    <a:pt x="2113" y="6213"/>
                  </a:lnTo>
                  <a:lnTo>
                    <a:pt x="2132" y="6232"/>
                  </a:lnTo>
                  <a:lnTo>
                    <a:pt x="2125" y="6255"/>
                  </a:lnTo>
                  <a:lnTo>
                    <a:pt x="2119" y="6279"/>
                  </a:lnTo>
                  <a:cubicBezTo>
                    <a:pt x="2094" y="6378"/>
                    <a:pt x="2066" y="6482"/>
                    <a:pt x="2041" y="6597"/>
                  </a:cubicBezTo>
                  <a:cubicBezTo>
                    <a:pt x="1993" y="6797"/>
                    <a:pt x="1951" y="7006"/>
                    <a:pt x="1910" y="7238"/>
                  </a:cubicBezTo>
                  <a:cubicBezTo>
                    <a:pt x="1844" y="7615"/>
                    <a:pt x="1788" y="8031"/>
                    <a:pt x="1734" y="8544"/>
                  </a:cubicBezTo>
                  <a:cubicBezTo>
                    <a:pt x="1731" y="8581"/>
                    <a:pt x="1726" y="8616"/>
                    <a:pt x="1723" y="8651"/>
                  </a:cubicBezTo>
                  <a:cubicBezTo>
                    <a:pt x="1718" y="8704"/>
                    <a:pt x="1711" y="8755"/>
                    <a:pt x="1707" y="8806"/>
                  </a:cubicBezTo>
                  <a:lnTo>
                    <a:pt x="1700" y="8869"/>
                  </a:lnTo>
                  <a:cubicBezTo>
                    <a:pt x="1695" y="8910"/>
                    <a:pt x="1691" y="8952"/>
                    <a:pt x="1686" y="8993"/>
                  </a:cubicBezTo>
                  <a:cubicBezTo>
                    <a:pt x="1673" y="9110"/>
                    <a:pt x="1662" y="9251"/>
                    <a:pt x="1673" y="9388"/>
                  </a:cubicBezTo>
                  <a:cubicBezTo>
                    <a:pt x="1684" y="9543"/>
                    <a:pt x="1721" y="9666"/>
                    <a:pt x="1783" y="9766"/>
                  </a:cubicBezTo>
                  <a:cubicBezTo>
                    <a:pt x="1819" y="9822"/>
                    <a:pt x="1865" y="9871"/>
                    <a:pt x="1922" y="9914"/>
                  </a:cubicBezTo>
                  <a:cubicBezTo>
                    <a:pt x="1975" y="9953"/>
                    <a:pt x="2038" y="9985"/>
                    <a:pt x="2110" y="10007"/>
                  </a:cubicBezTo>
                  <a:cubicBezTo>
                    <a:pt x="2159" y="10023"/>
                    <a:pt x="2215" y="10031"/>
                    <a:pt x="2276" y="10031"/>
                  </a:cubicBezTo>
                  <a:lnTo>
                    <a:pt x="2298" y="10031"/>
                  </a:lnTo>
                  <a:cubicBezTo>
                    <a:pt x="2361" y="10028"/>
                    <a:pt x="2426" y="10018"/>
                    <a:pt x="2500" y="9997"/>
                  </a:cubicBezTo>
                  <a:cubicBezTo>
                    <a:pt x="2560" y="9981"/>
                    <a:pt x="2624" y="9957"/>
                    <a:pt x="2704" y="9919"/>
                  </a:cubicBezTo>
                  <a:cubicBezTo>
                    <a:pt x="2767" y="9892"/>
                    <a:pt x="2829" y="9858"/>
                    <a:pt x="2903" y="9815"/>
                  </a:cubicBezTo>
                  <a:cubicBezTo>
                    <a:pt x="3128" y="9682"/>
                    <a:pt x="3336" y="9516"/>
                    <a:pt x="3537" y="9355"/>
                  </a:cubicBezTo>
                  <a:lnTo>
                    <a:pt x="3609" y="9296"/>
                  </a:lnTo>
                  <a:cubicBezTo>
                    <a:pt x="3633" y="9276"/>
                    <a:pt x="3657" y="9259"/>
                    <a:pt x="3681" y="9240"/>
                  </a:cubicBezTo>
                  <a:cubicBezTo>
                    <a:pt x="3764" y="9176"/>
                    <a:pt x="3851" y="9110"/>
                    <a:pt x="3935" y="9048"/>
                  </a:cubicBezTo>
                  <a:cubicBezTo>
                    <a:pt x="3972" y="9021"/>
                    <a:pt x="4007" y="8995"/>
                    <a:pt x="4042" y="8968"/>
                  </a:cubicBezTo>
                  <a:cubicBezTo>
                    <a:pt x="4212" y="8842"/>
                    <a:pt x="4340" y="8742"/>
                    <a:pt x="4458" y="8645"/>
                  </a:cubicBezTo>
                  <a:cubicBezTo>
                    <a:pt x="4607" y="8522"/>
                    <a:pt x="4735" y="8405"/>
                    <a:pt x="4847" y="8288"/>
                  </a:cubicBezTo>
                  <a:cubicBezTo>
                    <a:pt x="4973" y="8156"/>
                    <a:pt x="5074" y="8029"/>
                    <a:pt x="5150" y="7901"/>
                  </a:cubicBezTo>
                  <a:lnTo>
                    <a:pt x="5162" y="7884"/>
                  </a:lnTo>
                  <a:cubicBezTo>
                    <a:pt x="5197" y="7949"/>
                    <a:pt x="5238" y="8009"/>
                    <a:pt x="5283" y="8069"/>
                  </a:cubicBezTo>
                  <a:cubicBezTo>
                    <a:pt x="5344" y="8152"/>
                    <a:pt x="5411" y="8236"/>
                    <a:pt x="5486" y="8322"/>
                  </a:cubicBezTo>
                  <a:cubicBezTo>
                    <a:pt x="5547" y="8391"/>
                    <a:pt x="5627" y="8480"/>
                    <a:pt x="5715" y="8560"/>
                  </a:cubicBezTo>
                  <a:cubicBezTo>
                    <a:pt x="5836" y="8672"/>
                    <a:pt x="5967" y="8776"/>
                    <a:pt x="6092" y="8870"/>
                  </a:cubicBezTo>
                  <a:cubicBezTo>
                    <a:pt x="6265" y="9003"/>
                    <a:pt x="6445" y="9131"/>
                    <a:pt x="6628" y="9251"/>
                  </a:cubicBezTo>
                  <a:cubicBezTo>
                    <a:pt x="6845" y="9393"/>
                    <a:pt x="7048" y="9513"/>
                    <a:pt x="7248" y="9615"/>
                  </a:cubicBezTo>
                  <a:cubicBezTo>
                    <a:pt x="7483" y="9737"/>
                    <a:pt x="7683" y="9818"/>
                    <a:pt x="7875" y="9873"/>
                  </a:cubicBezTo>
                  <a:cubicBezTo>
                    <a:pt x="8022" y="9916"/>
                    <a:pt x="8151" y="9935"/>
                    <a:pt x="8268" y="9935"/>
                  </a:cubicBezTo>
                  <a:cubicBezTo>
                    <a:pt x="8324" y="9935"/>
                    <a:pt x="8378" y="9932"/>
                    <a:pt x="8430" y="9922"/>
                  </a:cubicBezTo>
                  <a:cubicBezTo>
                    <a:pt x="8509" y="9908"/>
                    <a:pt x="8585" y="9878"/>
                    <a:pt x="8647" y="9836"/>
                  </a:cubicBezTo>
                  <a:cubicBezTo>
                    <a:pt x="8717" y="9790"/>
                    <a:pt x="8775" y="9727"/>
                    <a:pt x="8818" y="9652"/>
                  </a:cubicBezTo>
                  <a:cubicBezTo>
                    <a:pt x="8866" y="9569"/>
                    <a:pt x="8900" y="9471"/>
                    <a:pt x="8917" y="9350"/>
                  </a:cubicBezTo>
                  <a:cubicBezTo>
                    <a:pt x="8941" y="9200"/>
                    <a:pt x="8941" y="9038"/>
                    <a:pt x="8922" y="8838"/>
                  </a:cubicBezTo>
                  <a:cubicBezTo>
                    <a:pt x="8887" y="8493"/>
                    <a:pt x="8799" y="8151"/>
                    <a:pt x="8716" y="7820"/>
                  </a:cubicBezTo>
                  <a:lnTo>
                    <a:pt x="8701" y="7764"/>
                  </a:lnTo>
                  <a:cubicBezTo>
                    <a:pt x="8682" y="7687"/>
                    <a:pt x="8663" y="7610"/>
                    <a:pt x="8644" y="7534"/>
                  </a:cubicBezTo>
                  <a:cubicBezTo>
                    <a:pt x="8620" y="7435"/>
                    <a:pt x="8593" y="7334"/>
                    <a:pt x="8564" y="7236"/>
                  </a:cubicBezTo>
                  <a:cubicBezTo>
                    <a:pt x="8535" y="7140"/>
                    <a:pt x="8503" y="7044"/>
                    <a:pt x="8471" y="6950"/>
                  </a:cubicBezTo>
                  <a:cubicBezTo>
                    <a:pt x="8438" y="6845"/>
                    <a:pt x="8401" y="6736"/>
                    <a:pt x="8369" y="6629"/>
                  </a:cubicBezTo>
                  <a:cubicBezTo>
                    <a:pt x="8342" y="6531"/>
                    <a:pt x="8318" y="6443"/>
                    <a:pt x="8300" y="6359"/>
                  </a:cubicBezTo>
                  <a:lnTo>
                    <a:pt x="8366" y="6328"/>
                  </a:lnTo>
                  <a:lnTo>
                    <a:pt x="8431" y="6298"/>
                  </a:lnTo>
                  <a:cubicBezTo>
                    <a:pt x="8549" y="6240"/>
                    <a:pt x="8669" y="6184"/>
                    <a:pt x="8788" y="6128"/>
                  </a:cubicBezTo>
                  <a:lnTo>
                    <a:pt x="8848" y="6101"/>
                  </a:lnTo>
                  <a:lnTo>
                    <a:pt x="8944" y="6056"/>
                  </a:lnTo>
                  <a:cubicBezTo>
                    <a:pt x="9051" y="6005"/>
                    <a:pt x="9159" y="5956"/>
                    <a:pt x="9266" y="5905"/>
                  </a:cubicBezTo>
                  <a:cubicBezTo>
                    <a:pt x="9301" y="5889"/>
                    <a:pt x="9334" y="5873"/>
                    <a:pt x="9368" y="5855"/>
                  </a:cubicBezTo>
                  <a:cubicBezTo>
                    <a:pt x="9451" y="5817"/>
                    <a:pt x="9536" y="5775"/>
                    <a:pt x="9621" y="5738"/>
                  </a:cubicBezTo>
                  <a:cubicBezTo>
                    <a:pt x="9707" y="5701"/>
                    <a:pt x="9797" y="5668"/>
                    <a:pt x="9883" y="5634"/>
                  </a:cubicBezTo>
                  <a:cubicBezTo>
                    <a:pt x="9964" y="5604"/>
                    <a:pt x="10048" y="5572"/>
                    <a:pt x="10129" y="5538"/>
                  </a:cubicBezTo>
                  <a:cubicBezTo>
                    <a:pt x="10284" y="5473"/>
                    <a:pt x="10463" y="5391"/>
                    <a:pt x="10622" y="5275"/>
                  </a:cubicBezTo>
                  <a:cubicBezTo>
                    <a:pt x="10703" y="5215"/>
                    <a:pt x="10770" y="5155"/>
                    <a:pt x="10826" y="5089"/>
                  </a:cubicBezTo>
                  <a:cubicBezTo>
                    <a:pt x="10860" y="5052"/>
                    <a:pt x="10890" y="5011"/>
                    <a:pt x="10919" y="4966"/>
                  </a:cubicBezTo>
                  <a:cubicBezTo>
                    <a:pt x="10944" y="4926"/>
                    <a:pt x="10967" y="4878"/>
                    <a:pt x="10989" y="4822"/>
                  </a:cubicBezTo>
                  <a:cubicBezTo>
                    <a:pt x="11005" y="4777"/>
                    <a:pt x="11012" y="4731"/>
                    <a:pt x="11016" y="4693"/>
                  </a:cubicBezTo>
                  <a:cubicBezTo>
                    <a:pt x="11023" y="4645"/>
                    <a:pt x="11016" y="4600"/>
                    <a:pt x="11012" y="4562"/>
                  </a:cubicBezTo>
                  <a:cubicBezTo>
                    <a:pt x="11004" y="4520"/>
                    <a:pt x="10988" y="4480"/>
                    <a:pt x="10973" y="4448"/>
                  </a:cubicBezTo>
                  <a:cubicBezTo>
                    <a:pt x="10954" y="4406"/>
                    <a:pt x="10927" y="4370"/>
                    <a:pt x="10901" y="4336"/>
                  </a:cubicBezTo>
                  <a:cubicBezTo>
                    <a:pt x="10841" y="4259"/>
                    <a:pt x="10761" y="4200"/>
                    <a:pt x="10697" y="4159"/>
                  </a:cubicBezTo>
                  <a:cubicBezTo>
                    <a:pt x="10655" y="4131"/>
                    <a:pt x="10612" y="4109"/>
                    <a:pt x="10569" y="4085"/>
                  </a:cubicBezTo>
                  <a:cubicBezTo>
                    <a:pt x="10522" y="4061"/>
                    <a:pt x="10471" y="4036"/>
                    <a:pt x="10412" y="4008"/>
                  </a:cubicBezTo>
                  <a:cubicBezTo>
                    <a:pt x="10233" y="3924"/>
                    <a:pt x="10030" y="3842"/>
                    <a:pt x="9774" y="3753"/>
                  </a:cubicBezTo>
                  <a:cubicBezTo>
                    <a:pt x="9661" y="3713"/>
                    <a:pt x="9547" y="3674"/>
                    <a:pt x="9435" y="3637"/>
                  </a:cubicBezTo>
                  <a:cubicBezTo>
                    <a:pt x="9334" y="3602"/>
                    <a:pt x="9232" y="3569"/>
                    <a:pt x="9131" y="3533"/>
                  </a:cubicBezTo>
                  <a:cubicBezTo>
                    <a:pt x="9029" y="3498"/>
                    <a:pt x="8930" y="3462"/>
                    <a:pt x="8836" y="3425"/>
                  </a:cubicBezTo>
                  <a:cubicBezTo>
                    <a:pt x="8794" y="3409"/>
                    <a:pt x="8754" y="3393"/>
                    <a:pt x="8713" y="3377"/>
                  </a:cubicBezTo>
                  <a:cubicBezTo>
                    <a:pt x="8653" y="3354"/>
                    <a:pt x="8593" y="3330"/>
                    <a:pt x="8533" y="3308"/>
                  </a:cubicBezTo>
                  <a:cubicBezTo>
                    <a:pt x="8327" y="3230"/>
                    <a:pt x="8167" y="3177"/>
                    <a:pt x="8015" y="3137"/>
                  </a:cubicBezTo>
                  <a:cubicBezTo>
                    <a:pt x="7859" y="3097"/>
                    <a:pt x="7716" y="3075"/>
                    <a:pt x="7582" y="3068"/>
                  </a:cubicBezTo>
                  <a:cubicBezTo>
                    <a:pt x="7577" y="3052"/>
                    <a:pt x="7574" y="3036"/>
                    <a:pt x="7571" y="3020"/>
                  </a:cubicBezTo>
                  <a:cubicBezTo>
                    <a:pt x="7557" y="2966"/>
                    <a:pt x="7542" y="2913"/>
                    <a:pt x="7528" y="2859"/>
                  </a:cubicBezTo>
                  <a:cubicBezTo>
                    <a:pt x="7513" y="2808"/>
                    <a:pt x="7501" y="2756"/>
                    <a:pt x="7488" y="2705"/>
                  </a:cubicBezTo>
                  <a:cubicBezTo>
                    <a:pt x="7434" y="2494"/>
                    <a:pt x="7379" y="2280"/>
                    <a:pt x="7323" y="2066"/>
                  </a:cubicBezTo>
                  <a:cubicBezTo>
                    <a:pt x="7269" y="1861"/>
                    <a:pt x="7211" y="1645"/>
                    <a:pt x="7152" y="1429"/>
                  </a:cubicBezTo>
                  <a:cubicBezTo>
                    <a:pt x="7141" y="1390"/>
                    <a:pt x="7131" y="1351"/>
                    <a:pt x="7120" y="1313"/>
                  </a:cubicBezTo>
                  <a:cubicBezTo>
                    <a:pt x="7103" y="1254"/>
                    <a:pt x="7087" y="1194"/>
                    <a:pt x="7071" y="1135"/>
                  </a:cubicBezTo>
                  <a:cubicBezTo>
                    <a:pt x="7058" y="1086"/>
                    <a:pt x="7048" y="1036"/>
                    <a:pt x="7039" y="987"/>
                  </a:cubicBezTo>
                  <a:cubicBezTo>
                    <a:pt x="7034" y="955"/>
                    <a:pt x="7027" y="926"/>
                    <a:pt x="7023" y="895"/>
                  </a:cubicBezTo>
                  <a:cubicBezTo>
                    <a:pt x="7003" y="796"/>
                    <a:pt x="6986" y="694"/>
                    <a:pt x="6962" y="595"/>
                  </a:cubicBezTo>
                  <a:cubicBezTo>
                    <a:pt x="6936" y="483"/>
                    <a:pt x="6896" y="341"/>
                    <a:pt x="6826" y="216"/>
                  </a:cubicBezTo>
                  <a:cubicBezTo>
                    <a:pt x="6783" y="138"/>
                    <a:pt x="6704" y="39"/>
                    <a:pt x="6580" y="10"/>
                  </a:cubicBezTo>
                  <a:cubicBezTo>
                    <a:pt x="6554" y="3"/>
                    <a:pt x="6529" y="2"/>
                    <a:pt x="6503" y="2"/>
                  </a:cubicBezTo>
                  <a:lnTo>
                    <a:pt x="6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20"/>
            <p:cNvSpPr/>
            <p:nvPr/>
          </p:nvSpPr>
          <p:spPr>
            <a:xfrm>
              <a:off x="3193786" y="493613"/>
              <a:ext cx="59302" cy="98950"/>
            </a:xfrm>
            <a:custGeom>
              <a:avLst/>
              <a:gdLst/>
              <a:ahLst/>
              <a:cxnLst/>
              <a:rect l="l" t="t" r="r" b="b"/>
              <a:pathLst>
                <a:path w="1047" h="1747" extrusionOk="0">
                  <a:moveTo>
                    <a:pt x="806" y="1"/>
                  </a:moveTo>
                  <a:cubicBezTo>
                    <a:pt x="781" y="1"/>
                    <a:pt x="754" y="7"/>
                    <a:pt x="722" y="18"/>
                  </a:cubicBezTo>
                  <a:cubicBezTo>
                    <a:pt x="694" y="28"/>
                    <a:pt x="666" y="42"/>
                    <a:pt x="634" y="62"/>
                  </a:cubicBezTo>
                  <a:cubicBezTo>
                    <a:pt x="578" y="97"/>
                    <a:pt x="527" y="140"/>
                    <a:pt x="480" y="181"/>
                  </a:cubicBezTo>
                  <a:cubicBezTo>
                    <a:pt x="378" y="273"/>
                    <a:pt x="285" y="384"/>
                    <a:pt x="205" y="512"/>
                  </a:cubicBezTo>
                  <a:cubicBezTo>
                    <a:pt x="132" y="631"/>
                    <a:pt x="77" y="759"/>
                    <a:pt x="44" y="896"/>
                  </a:cubicBezTo>
                  <a:cubicBezTo>
                    <a:pt x="8" y="1030"/>
                    <a:pt x="1" y="1173"/>
                    <a:pt x="16" y="1307"/>
                  </a:cubicBezTo>
                  <a:cubicBezTo>
                    <a:pt x="20" y="1323"/>
                    <a:pt x="24" y="1334"/>
                    <a:pt x="32" y="1342"/>
                  </a:cubicBezTo>
                  <a:cubicBezTo>
                    <a:pt x="34" y="1344"/>
                    <a:pt x="36" y="1345"/>
                    <a:pt x="39" y="1347"/>
                  </a:cubicBezTo>
                  <a:cubicBezTo>
                    <a:pt x="42" y="1427"/>
                    <a:pt x="63" y="1505"/>
                    <a:pt x="100" y="1574"/>
                  </a:cubicBezTo>
                  <a:cubicBezTo>
                    <a:pt x="112" y="1600"/>
                    <a:pt x="130" y="1624"/>
                    <a:pt x="148" y="1644"/>
                  </a:cubicBezTo>
                  <a:cubicBezTo>
                    <a:pt x="165" y="1665"/>
                    <a:pt x="188" y="1683"/>
                    <a:pt x="218" y="1703"/>
                  </a:cubicBezTo>
                  <a:cubicBezTo>
                    <a:pt x="239" y="1716"/>
                    <a:pt x="264" y="1727"/>
                    <a:pt x="298" y="1737"/>
                  </a:cubicBezTo>
                  <a:cubicBezTo>
                    <a:pt x="320" y="1743"/>
                    <a:pt x="346" y="1747"/>
                    <a:pt x="371" y="1747"/>
                  </a:cubicBezTo>
                  <a:cubicBezTo>
                    <a:pt x="383" y="1747"/>
                    <a:pt x="392" y="1745"/>
                    <a:pt x="403" y="1745"/>
                  </a:cubicBezTo>
                  <a:cubicBezTo>
                    <a:pt x="434" y="1742"/>
                    <a:pt x="464" y="1732"/>
                    <a:pt x="495" y="1719"/>
                  </a:cubicBezTo>
                  <a:cubicBezTo>
                    <a:pt x="511" y="1713"/>
                    <a:pt x="525" y="1705"/>
                    <a:pt x="539" y="1697"/>
                  </a:cubicBezTo>
                  <a:cubicBezTo>
                    <a:pt x="555" y="1687"/>
                    <a:pt x="570" y="1675"/>
                    <a:pt x="584" y="1663"/>
                  </a:cubicBezTo>
                  <a:cubicBezTo>
                    <a:pt x="627" y="1627"/>
                    <a:pt x="666" y="1576"/>
                    <a:pt x="696" y="1510"/>
                  </a:cubicBezTo>
                  <a:cubicBezTo>
                    <a:pt x="726" y="1446"/>
                    <a:pt x="746" y="1377"/>
                    <a:pt x="763" y="1310"/>
                  </a:cubicBezTo>
                  <a:lnTo>
                    <a:pt x="768" y="1291"/>
                  </a:lnTo>
                  <a:cubicBezTo>
                    <a:pt x="782" y="1240"/>
                    <a:pt x="794" y="1189"/>
                    <a:pt x="806" y="1137"/>
                  </a:cubicBezTo>
                  <a:cubicBezTo>
                    <a:pt x="814" y="1106"/>
                    <a:pt x="822" y="1074"/>
                    <a:pt x="830" y="1043"/>
                  </a:cubicBezTo>
                  <a:cubicBezTo>
                    <a:pt x="862" y="918"/>
                    <a:pt x="889" y="826"/>
                    <a:pt x="921" y="739"/>
                  </a:cubicBezTo>
                  <a:cubicBezTo>
                    <a:pt x="933" y="711"/>
                    <a:pt x="944" y="683"/>
                    <a:pt x="955" y="656"/>
                  </a:cubicBezTo>
                  <a:cubicBezTo>
                    <a:pt x="974" y="613"/>
                    <a:pt x="992" y="568"/>
                    <a:pt x="1008" y="522"/>
                  </a:cubicBezTo>
                  <a:cubicBezTo>
                    <a:pt x="1033" y="445"/>
                    <a:pt x="1046" y="370"/>
                    <a:pt x="1046" y="298"/>
                  </a:cubicBezTo>
                  <a:cubicBezTo>
                    <a:pt x="1045" y="265"/>
                    <a:pt x="1040" y="228"/>
                    <a:pt x="1029" y="189"/>
                  </a:cubicBezTo>
                  <a:cubicBezTo>
                    <a:pt x="1024" y="172"/>
                    <a:pt x="1017" y="154"/>
                    <a:pt x="1006" y="133"/>
                  </a:cubicBezTo>
                  <a:cubicBezTo>
                    <a:pt x="997" y="114"/>
                    <a:pt x="987" y="98"/>
                    <a:pt x="976" y="84"/>
                  </a:cubicBezTo>
                  <a:cubicBezTo>
                    <a:pt x="953" y="55"/>
                    <a:pt x="929" y="34"/>
                    <a:pt x="901" y="20"/>
                  </a:cubicBezTo>
                  <a:cubicBezTo>
                    <a:pt x="875" y="7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20"/>
            <p:cNvSpPr/>
            <p:nvPr/>
          </p:nvSpPr>
          <p:spPr>
            <a:xfrm>
              <a:off x="3146888" y="385488"/>
              <a:ext cx="151625" cy="93343"/>
            </a:xfrm>
            <a:custGeom>
              <a:avLst/>
              <a:gdLst/>
              <a:ahLst/>
              <a:cxnLst/>
              <a:rect l="l" t="t" r="r" b="b"/>
              <a:pathLst>
                <a:path w="2677" h="1648" extrusionOk="0">
                  <a:moveTo>
                    <a:pt x="733" y="1"/>
                  </a:moveTo>
                  <a:cubicBezTo>
                    <a:pt x="720" y="1"/>
                    <a:pt x="707" y="1"/>
                    <a:pt x="694" y="2"/>
                  </a:cubicBezTo>
                  <a:cubicBezTo>
                    <a:pt x="654" y="7"/>
                    <a:pt x="613" y="17"/>
                    <a:pt x="573" y="33"/>
                  </a:cubicBezTo>
                  <a:cubicBezTo>
                    <a:pt x="493" y="63"/>
                    <a:pt x="418" y="111"/>
                    <a:pt x="347" y="175"/>
                  </a:cubicBezTo>
                  <a:cubicBezTo>
                    <a:pt x="269" y="250"/>
                    <a:pt x="213" y="343"/>
                    <a:pt x="170" y="426"/>
                  </a:cubicBezTo>
                  <a:cubicBezTo>
                    <a:pt x="101" y="554"/>
                    <a:pt x="55" y="682"/>
                    <a:pt x="28" y="808"/>
                  </a:cubicBezTo>
                  <a:cubicBezTo>
                    <a:pt x="0" y="946"/>
                    <a:pt x="4" y="1078"/>
                    <a:pt x="37" y="1192"/>
                  </a:cubicBezTo>
                  <a:cubicBezTo>
                    <a:pt x="59" y="1264"/>
                    <a:pt x="99" y="1336"/>
                    <a:pt x="157" y="1406"/>
                  </a:cubicBezTo>
                  <a:cubicBezTo>
                    <a:pt x="197" y="1456"/>
                    <a:pt x="242" y="1502"/>
                    <a:pt x="285" y="1547"/>
                  </a:cubicBezTo>
                  <a:cubicBezTo>
                    <a:pt x="302" y="1566"/>
                    <a:pt x="320" y="1584"/>
                    <a:pt x="338" y="1603"/>
                  </a:cubicBezTo>
                  <a:cubicBezTo>
                    <a:pt x="344" y="1609"/>
                    <a:pt x="354" y="1612"/>
                    <a:pt x="363" y="1612"/>
                  </a:cubicBezTo>
                  <a:cubicBezTo>
                    <a:pt x="374" y="1612"/>
                    <a:pt x="386" y="1608"/>
                    <a:pt x="392" y="1601"/>
                  </a:cubicBezTo>
                  <a:cubicBezTo>
                    <a:pt x="394" y="1600"/>
                    <a:pt x="397" y="1596"/>
                    <a:pt x="397" y="1595"/>
                  </a:cubicBezTo>
                  <a:cubicBezTo>
                    <a:pt x="427" y="1608"/>
                    <a:pt x="461" y="1614"/>
                    <a:pt x="496" y="1614"/>
                  </a:cubicBezTo>
                  <a:cubicBezTo>
                    <a:pt x="507" y="1614"/>
                    <a:pt x="518" y="1612"/>
                    <a:pt x="530" y="1612"/>
                  </a:cubicBezTo>
                  <a:cubicBezTo>
                    <a:pt x="645" y="1598"/>
                    <a:pt x="737" y="1528"/>
                    <a:pt x="797" y="1470"/>
                  </a:cubicBezTo>
                  <a:cubicBezTo>
                    <a:pt x="875" y="1397"/>
                    <a:pt x="921" y="1297"/>
                    <a:pt x="958" y="1211"/>
                  </a:cubicBezTo>
                  <a:cubicBezTo>
                    <a:pt x="1003" y="1101"/>
                    <a:pt x="1038" y="984"/>
                    <a:pt x="1059" y="863"/>
                  </a:cubicBezTo>
                  <a:cubicBezTo>
                    <a:pt x="1081" y="738"/>
                    <a:pt x="1091" y="615"/>
                    <a:pt x="1084" y="500"/>
                  </a:cubicBezTo>
                  <a:cubicBezTo>
                    <a:pt x="1081" y="444"/>
                    <a:pt x="1073" y="386"/>
                    <a:pt x="1062" y="327"/>
                  </a:cubicBezTo>
                  <a:cubicBezTo>
                    <a:pt x="1051" y="271"/>
                    <a:pt x="1033" y="220"/>
                    <a:pt x="1011" y="175"/>
                  </a:cubicBezTo>
                  <a:cubicBezTo>
                    <a:pt x="990" y="133"/>
                    <a:pt x="961" y="98"/>
                    <a:pt x="928" y="70"/>
                  </a:cubicBezTo>
                  <a:cubicBezTo>
                    <a:pt x="896" y="42"/>
                    <a:pt x="857" y="23"/>
                    <a:pt x="814" y="12"/>
                  </a:cubicBezTo>
                  <a:cubicBezTo>
                    <a:pt x="789" y="4"/>
                    <a:pt x="761" y="1"/>
                    <a:pt x="733" y="1"/>
                  </a:cubicBezTo>
                  <a:close/>
                  <a:moveTo>
                    <a:pt x="2274" y="124"/>
                  </a:moveTo>
                  <a:cubicBezTo>
                    <a:pt x="2227" y="124"/>
                    <a:pt x="2183" y="132"/>
                    <a:pt x="2138" y="148"/>
                  </a:cubicBezTo>
                  <a:cubicBezTo>
                    <a:pt x="2084" y="169"/>
                    <a:pt x="2029" y="204"/>
                    <a:pt x="1975" y="258"/>
                  </a:cubicBezTo>
                  <a:cubicBezTo>
                    <a:pt x="1898" y="332"/>
                    <a:pt x="1837" y="431"/>
                    <a:pt x="1789" y="559"/>
                  </a:cubicBezTo>
                  <a:cubicBezTo>
                    <a:pt x="1737" y="706"/>
                    <a:pt x="1711" y="877"/>
                    <a:pt x="1717" y="1054"/>
                  </a:cubicBezTo>
                  <a:cubicBezTo>
                    <a:pt x="1722" y="1177"/>
                    <a:pt x="1743" y="1293"/>
                    <a:pt x="1777" y="1395"/>
                  </a:cubicBezTo>
                  <a:cubicBezTo>
                    <a:pt x="1770" y="1409"/>
                    <a:pt x="1770" y="1425"/>
                    <a:pt x="1775" y="1438"/>
                  </a:cubicBezTo>
                  <a:cubicBezTo>
                    <a:pt x="1788" y="1476"/>
                    <a:pt x="1802" y="1505"/>
                    <a:pt x="1820" y="1531"/>
                  </a:cubicBezTo>
                  <a:cubicBezTo>
                    <a:pt x="1839" y="1560"/>
                    <a:pt x="1860" y="1582"/>
                    <a:pt x="1882" y="1600"/>
                  </a:cubicBezTo>
                  <a:cubicBezTo>
                    <a:pt x="1908" y="1619"/>
                    <a:pt x="1935" y="1632"/>
                    <a:pt x="1965" y="1641"/>
                  </a:cubicBezTo>
                  <a:cubicBezTo>
                    <a:pt x="1980" y="1646"/>
                    <a:pt x="1996" y="1646"/>
                    <a:pt x="2012" y="1648"/>
                  </a:cubicBezTo>
                  <a:lnTo>
                    <a:pt x="2024" y="1648"/>
                  </a:lnTo>
                  <a:cubicBezTo>
                    <a:pt x="2032" y="1648"/>
                    <a:pt x="2040" y="1648"/>
                    <a:pt x="2048" y="1646"/>
                  </a:cubicBezTo>
                  <a:cubicBezTo>
                    <a:pt x="2100" y="1640"/>
                    <a:pt x="2152" y="1619"/>
                    <a:pt x="2205" y="1582"/>
                  </a:cubicBezTo>
                  <a:cubicBezTo>
                    <a:pt x="2250" y="1552"/>
                    <a:pt x="2293" y="1513"/>
                    <a:pt x="2336" y="1464"/>
                  </a:cubicBezTo>
                  <a:cubicBezTo>
                    <a:pt x="2371" y="1424"/>
                    <a:pt x="2407" y="1377"/>
                    <a:pt x="2442" y="1321"/>
                  </a:cubicBezTo>
                  <a:cubicBezTo>
                    <a:pt x="2466" y="1283"/>
                    <a:pt x="2488" y="1241"/>
                    <a:pt x="2510" y="1192"/>
                  </a:cubicBezTo>
                  <a:cubicBezTo>
                    <a:pt x="2554" y="1090"/>
                    <a:pt x="2610" y="954"/>
                    <a:pt x="2645" y="808"/>
                  </a:cubicBezTo>
                  <a:cubicBezTo>
                    <a:pt x="2662" y="736"/>
                    <a:pt x="2672" y="664"/>
                    <a:pt x="2675" y="594"/>
                  </a:cubicBezTo>
                  <a:cubicBezTo>
                    <a:pt x="2677" y="525"/>
                    <a:pt x="2669" y="456"/>
                    <a:pt x="2648" y="397"/>
                  </a:cubicBezTo>
                  <a:cubicBezTo>
                    <a:pt x="2603" y="263"/>
                    <a:pt x="2483" y="157"/>
                    <a:pt x="2346" y="130"/>
                  </a:cubicBezTo>
                  <a:cubicBezTo>
                    <a:pt x="2322" y="125"/>
                    <a:pt x="2298" y="124"/>
                    <a:pt x="2274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20"/>
            <p:cNvSpPr/>
            <p:nvPr/>
          </p:nvSpPr>
          <p:spPr>
            <a:xfrm>
              <a:off x="3136296" y="371102"/>
              <a:ext cx="177736" cy="224294"/>
            </a:xfrm>
            <a:custGeom>
              <a:avLst/>
              <a:gdLst/>
              <a:ahLst/>
              <a:cxnLst/>
              <a:rect l="l" t="t" r="r" b="b"/>
              <a:pathLst>
                <a:path w="3138" h="3960" extrusionOk="0">
                  <a:moveTo>
                    <a:pt x="878" y="254"/>
                  </a:moveTo>
                  <a:cubicBezTo>
                    <a:pt x="888" y="254"/>
                    <a:pt x="898" y="255"/>
                    <a:pt x="908" y="256"/>
                  </a:cubicBezTo>
                  <a:cubicBezTo>
                    <a:pt x="929" y="260"/>
                    <a:pt x="948" y="264"/>
                    <a:pt x="968" y="272"/>
                  </a:cubicBezTo>
                  <a:cubicBezTo>
                    <a:pt x="993" y="284"/>
                    <a:pt x="1017" y="298"/>
                    <a:pt x="1039" y="316"/>
                  </a:cubicBezTo>
                  <a:cubicBezTo>
                    <a:pt x="1063" y="333"/>
                    <a:pt x="1084" y="354"/>
                    <a:pt x="1102" y="376"/>
                  </a:cubicBezTo>
                  <a:cubicBezTo>
                    <a:pt x="1123" y="403"/>
                    <a:pt x="1140" y="434"/>
                    <a:pt x="1155" y="466"/>
                  </a:cubicBezTo>
                  <a:cubicBezTo>
                    <a:pt x="1182" y="533"/>
                    <a:pt x="1198" y="603"/>
                    <a:pt x="1207" y="674"/>
                  </a:cubicBezTo>
                  <a:cubicBezTo>
                    <a:pt x="1217" y="746"/>
                    <a:pt x="1220" y="818"/>
                    <a:pt x="1220" y="890"/>
                  </a:cubicBezTo>
                  <a:cubicBezTo>
                    <a:pt x="1220" y="923"/>
                    <a:pt x="1220" y="958"/>
                    <a:pt x="1219" y="992"/>
                  </a:cubicBezTo>
                  <a:cubicBezTo>
                    <a:pt x="1214" y="992"/>
                    <a:pt x="1207" y="992"/>
                    <a:pt x="1203" y="993"/>
                  </a:cubicBezTo>
                  <a:cubicBezTo>
                    <a:pt x="1195" y="995"/>
                    <a:pt x="1185" y="995"/>
                    <a:pt x="1177" y="997"/>
                  </a:cubicBezTo>
                  <a:cubicBezTo>
                    <a:pt x="1077" y="1010"/>
                    <a:pt x="976" y="1018"/>
                    <a:pt x="875" y="1018"/>
                  </a:cubicBezTo>
                  <a:cubicBezTo>
                    <a:pt x="803" y="1018"/>
                    <a:pt x="732" y="1014"/>
                    <a:pt x="661" y="1005"/>
                  </a:cubicBezTo>
                  <a:cubicBezTo>
                    <a:pt x="561" y="990"/>
                    <a:pt x="464" y="966"/>
                    <a:pt x="371" y="928"/>
                  </a:cubicBezTo>
                  <a:cubicBezTo>
                    <a:pt x="355" y="921"/>
                    <a:pt x="339" y="913"/>
                    <a:pt x="323" y="905"/>
                  </a:cubicBezTo>
                  <a:cubicBezTo>
                    <a:pt x="326" y="894"/>
                    <a:pt x="328" y="883"/>
                    <a:pt x="331" y="872"/>
                  </a:cubicBezTo>
                  <a:cubicBezTo>
                    <a:pt x="341" y="834"/>
                    <a:pt x="354" y="798"/>
                    <a:pt x="368" y="762"/>
                  </a:cubicBezTo>
                  <a:cubicBezTo>
                    <a:pt x="411" y="662"/>
                    <a:pt x="466" y="568"/>
                    <a:pt x="531" y="482"/>
                  </a:cubicBezTo>
                  <a:cubicBezTo>
                    <a:pt x="574" y="427"/>
                    <a:pt x="621" y="378"/>
                    <a:pt x="675" y="336"/>
                  </a:cubicBezTo>
                  <a:cubicBezTo>
                    <a:pt x="705" y="312"/>
                    <a:pt x="737" y="293"/>
                    <a:pt x="772" y="277"/>
                  </a:cubicBezTo>
                  <a:cubicBezTo>
                    <a:pt x="798" y="268"/>
                    <a:pt x="822" y="260"/>
                    <a:pt x="848" y="256"/>
                  </a:cubicBezTo>
                  <a:cubicBezTo>
                    <a:pt x="858" y="255"/>
                    <a:pt x="868" y="254"/>
                    <a:pt x="878" y="254"/>
                  </a:cubicBezTo>
                  <a:close/>
                  <a:moveTo>
                    <a:pt x="2418" y="394"/>
                  </a:moveTo>
                  <a:cubicBezTo>
                    <a:pt x="2429" y="394"/>
                    <a:pt x="2439" y="395"/>
                    <a:pt x="2450" y="395"/>
                  </a:cubicBezTo>
                  <a:cubicBezTo>
                    <a:pt x="2472" y="399"/>
                    <a:pt x="2493" y="405"/>
                    <a:pt x="2512" y="413"/>
                  </a:cubicBezTo>
                  <a:cubicBezTo>
                    <a:pt x="2533" y="423"/>
                    <a:pt x="2552" y="434"/>
                    <a:pt x="2571" y="447"/>
                  </a:cubicBezTo>
                  <a:cubicBezTo>
                    <a:pt x="2594" y="466"/>
                    <a:pt x="2613" y="487"/>
                    <a:pt x="2630" y="509"/>
                  </a:cubicBezTo>
                  <a:cubicBezTo>
                    <a:pt x="2654" y="541"/>
                    <a:pt x="2675" y="578"/>
                    <a:pt x="2691" y="615"/>
                  </a:cubicBezTo>
                  <a:cubicBezTo>
                    <a:pt x="2709" y="656"/>
                    <a:pt x="2721" y="698"/>
                    <a:pt x="2728" y="742"/>
                  </a:cubicBezTo>
                  <a:cubicBezTo>
                    <a:pt x="2733" y="782"/>
                    <a:pt x="2733" y="822"/>
                    <a:pt x="2733" y="864"/>
                  </a:cubicBezTo>
                  <a:lnTo>
                    <a:pt x="2731" y="864"/>
                  </a:lnTo>
                  <a:cubicBezTo>
                    <a:pt x="2731" y="915"/>
                    <a:pt x="2726" y="966"/>
                    <a:pt x="2720" y="1017"/>
                  </a:cubicBezTo>
                  <a:cubicBezTo>
                    <a:pt x="2717" y="1037"/>
                    <a:pt x="2713" y="1056"/>
                    <a:pt x="2710" y="1075"/>
                  </a:cubicBezTo>
                  <a:cubicBezTo>
                    <a:pt x="2704" y="1075"/>
                    <a:pt x="2697" y="1077"/>
                    <a:pt x="2691" y="1077"/>
                  </a:cubicBezTo>
                  <a:cubicBezTo>
                    <a:pt x="2675" y="1078"/>
                    <a:pt x="2659" y="1081"/>
                    <a:pt x="2643" y="1085"/>
                  </a:cubicBezTo>
                  <a:cubicBezTo>
                    <a:pt x="2614" y="1089"/>
                    <a:pt x="2587" y="1094"/>
                    <a:pt x="2558" y="1097"/>
                  </a:cubicBezTo>
                  <a:cubicBezTo>
                    <a:pt x="2500" y="1105"/>
                    <a:pt x="2441" y="1109"/>
                    <a:pt x="2383" y="1109"/>
                  </a:cubicBezTo>
                  <a:cubicBezTo>
                    <a:pt x="2330" y="1109"/>
                    <a:pt x="2277" y="1106"/>
                    <a:pt x="2224" y="1099"/>
                  </a:cubicBezTo>
                  <a:cubicBezTo>
                    <a:pt x="2128" y="1086"/>
                    <a:pt x="2034" y="1061"/>
                    <a:pt x="1943" y="1025"/>
                  </a:cubicBezTo>
                  <a:cubicBezTo>
                    <a:pt x="1962" y="934"/>
                    <a:pt x="1988" y="846"/>
                    <a:pt x="2023" y="760"/>
                  </a:cubicBezTo>
                  <a:cubicBezTo>
                    <a:pt x="2053" y="691"/>
                    <a:pt x="2090" y="624"/>
                    <a:pt x="2135" y="563"/>
                  </a:cubicBezTo>
                  <a:cubicBezTo>
                    <a:pt x="2163" y="527"/>
                    <a:pt x="2195" y="495"/>
                    <a:pt x="2231" y="466"/>
                  </a:cubicBezTo>
                  <a:cubicBezTo>
                    <a:pt x="2256" y="447"/>
                    <a:pt x="2285" y="429"/>
                    <a:pt x="2314" y="416"/>
                  </a:cubicBezTo>
                  <a:cubicBezTo>
                    <a:pt x="2338" y="407"/>
                    <a:pt x="2362" y="400"/>
                    <a:pt x="2387" y="395"/>
                  </a:cubicBezTo>
                  <a:cubicBezTo>
                    <a:pt x="2398" y="395"/>
                    <a:pt x="2408" y="394"/>
                    <a:pt x="2418" y="394"/>
                  </a:cubicBezTo>
                  <a:close/>
                  <a:moveTo>
                    <a:pt x="307" y="1017"/>
                  </a:moveTo>
                  <a:cubicBezTo>
                    <a:pt x="363" y="1041"/>
                    <a:pt x="419" y="1062"/>
                    <a:pt x="477" y="1078"/>
                  </a:cubicBezTo>
                  <a:cubicBezTo>
                    <a:pt x="560" y="1101"/>
                    <a:pt x="645" y="1113"/>
                    <a:pt x="729" y="1121"/>
                  </a:cubicBezTo>
                  <a:cubicBezTo>
                    <a:pt x="781" y="1126"/>
                    <a:pt x="833" y="1128"/>
                    <a:pt x="885" y="1128"/>
                  </a:cubicBezTo>
                  <a:cubicBezTo>
                    <a:pt x="993" y="1128"/>
                    <a:pt x="1102" y="1118"/>
                    <a:pt x="1207" y="1099"/>
                  </a:cubicBezTo>
                  <a:lnTo>
                    <a:pt x="1207" y="1099"/>
                  </a:lnTo>
                  <a:cubicBezTo>
                    <a:pt x="1187" y="1233"/>
                    <a:pt x="1161" y="1368"/>
                    <a:pt x="1110" y="1494"/>
                  </a:cubicBezTo>
                  <a:cubicBezTo>
                    <a:pt x="1084" y="1550"/>
                    <a:pt x="1055" y="1603"/>
                    <a:pt x="1019" y="1651"/>
                  </a:cubicBezTo>
                  <a:cubicBezTo>
                    <a:pt x="993" y="1683"/>
                    <a:pt x="964" y="1711"/>
                    <a:pt x="932" y="1737"/>
                  </a:cubicBezTo>
                  <a:cubicBezTo>
                    <a:pt x="896" y="1764"/>
                    <a:pt x="859" y="1785"/>
                    <a:pt x="817" y="1802"/>
                  </a:cubicBezTo>
                  <a:cubicBezTo>
                    <a:pt x="780" y="1817"/>
                    <a:pt x="742" y="1830"/>
                    <a:pt x="702" y="1836"/>
                  </a:cubicBezTo>
                  <a:cubicBezTo>
                    <a:pt x="688" y="1837"/>
                    <a:pt x="674" y="1838"/>
                    <a:pt x="659" y="1838"/>
                  </a:cubicBezTo>
                  <a:cubicBezTo>
                    <a:pt x="649" y="1838"/>
                    <a:pt x="638" y="1837"/>
                    <a:pt x="627" y="1836"/>
                  </a:cubicBezTo>
                  <a:cubicBezTo>
                    <a:pt x="606" y="1833"/>
                    <a:pt x="585" y="1826"/>
                    <a:pt x="566" y="1820"/>
                  </a:cubicBezTo>
                  <a:cubicBezTo>
                    <a:pt x="547" y="1810"/>
                    <a:pt x="529" y="1799"/>
                    <a:pt x="513" y="1788"/>
                  </a:cubicBezTo>
                  <a:cubicBezTo>
                    <a:pt x="491" y="1770"/>
                    <a:pt x="470" y="1750"/>
                    <a:pt x="453" y="1727"/>
                  </a:cubicBezTo>
                  <a:cubicBezTo>
                    <a:pt x="426" y="1691"/>
                    <a:pt x="405" y="1652"/>
                    <a:pt x="386" y="1611"/>
                  </a:cubicBezTo>
                  <a:cubicBezTo>
                    <a:pt x="350" y="1523"/>
                    <a:pt x="328" y="1428"/>
                    <a:pt x="315" y="1334"/>
                  </a:cubicBezTo>
                  <a:cubicBezTo>
                    <a:pt x="301" y="1230"/>
                    <a:pt x="299" y="1123"/>
                    <a:pt x="307" y="1017"/>
                  </a:cubicBezTo>
                  <a:close/>
                  <a:moveTo>
                    <a:pt x="1927" y="1125"/>
                  </a:moveTo>
                  <a:lnTo>
                    <a:pt x="1927" y="1125"/>
                  </a:lnTo>
                  <a:cubicBezTo>
                    <a:pt x="1981" y="1147"/>
                    <a:pt x="2036" y="1166"/>
                    <a:pt x="2091" y="1182"/>
                  </a:cubicBezTo>
                  <a:cubicBezTo>
                    <a:pt x="2163" y="1203"/>
                    <a:pt x="2235" y="1216"/>
                    <a:pt x="2309" y="1224"/>
                  </a:cubicBezTo>
                  <a:cubicBezTo>
                    <a:pt x="2347" y="1228"/>
                    <a:pt x="2385" y="1230"/>
                    <a:pt x="2423" y="1230"/>
                  </a:cubicBezTo>
                  <a:cubicBezTo>
                    <a:pt x="2457" y="1230"/>
                    <a:pt x="2491" y="1228"/>
                    <a:pt x="2525" y="1225"/>
                  </a:cubicBezTo>
                  <a:cubicBezTo>
                    <a:pt x="2566" y="1222"/>
                    <a:pt x="2606" y="1216"/>
                    <a:pt x="2646" y="1209"/>
                  </a:cubicBezTo>
                  <a:cubicBezTo>
                    <a:pt x="2659" y="1206"/>
                    <a:pt x="2672" y="1203"/>
                    <a:pt x="2686" y="1200"/>
                  </a:cubicBezTo>
                  <a:lnTo>
                    <a:pt x="2686" y="1200"/>
                  </a:lnTo>
                  <a:cubicBezTo>
                    <a:pt x="2662" y="1305"/>
                    <a:pt x="2630" y="1411"/>
                    <a:pt x="2589" y="1510"/>
                  </a:cubicBezTo>
                  <a:cubicBezTo>
                    <a:pt x="2558" y="1582"/>
                    <a:pt x="2522" y="1651"/>
                    <a:pt x="2475" y="1713"/>
                  </a:cubicBezTo>
                  <a:cubicBezTo>
                    <a:pt x="2453" y="1742"/>
                    <a:pt x="2427" y="1769"/>
                    <a:pt x="2398" y="1793"/>
                  </a:cubicBezTo>
                  <a:cubicBezTo>
                    <a:pt x="2381" y="1806"/>
                    <a:pt x="2362" y="1817"/>
                    <a:pt x="2341" y="1826"/>
                  </a:cubicBezTo>
                  <a:cubicBezTo>
                    <a:pt x="2325" y="1833"/>
                    <a:pt x="2309" y="1836"/>
                    <a:pt x="2291" y="1839"/>
                  </a:cubicBezTo>
                  <a:cubicBezTo>
                    <a:pt x="2283" y="1840"/>
                    <a:pt x="2274" y="1840"/>
                    <a:pt x="2266" y="1840"/>
                  </a:cubicBezTo>
                  <a:cubicBezTo>
                    <a:pt x="2257" y="1840"/>
                    <a:pt x="2249" y="1840"/>
                    <a:pt x="2240" y="1839"/>
                  </a:cubicBezTo>
                  <a:cubicBezTo>
                    <a:pt x="2216" y="1836"/>
                    <a:pt x="2194" y="1830"/>
                    <a:pt x="2171" y="1820"/>
                  </a:cubicBezTo>
                  <a:cubicBezTo>
                    <a:pt x="2107" y="1791"/>
                    <a:pt x="2029" y="1748"/>
                    <a:pt x="1997" y="1684"/>
                  </a:cubicBezTo>
                  <a:cubicBezTo>
                    <a:pt x="1960" y="1611"/>
                    <a:pt x="1938" y="1529"/>
                    <a:pt x="1928" y="1446"/>
                  </a:cubicBezTo>
                  <a:cubicBezTo>
                    <a:pt x="1914" y="1340"/>
                    <a:pt x="1916" y="1232"/>
                    <a:pt x="1927" y="1125"/>
                  </a:cubicBezTo>
                  <a:close/>
                  <a:moveTo>
                    <a:pt x="528" y="1"/>
                  </a:moveTo>
                  <a:cubicBezTo>
                    <a:pt x="515" y="1"/>
                    <a:pt x="502" y="5"/>
                    <a:pt x="494" y="13"/>
                  </a:cubicBezTo>
                  <a:cubicBezTo>
                    <a:pt x="486" y="21"/>
                    <a:pt x="478" y="36"/>
                    <a:pt x="480" y="49"/>
                  </a:cubicBezTo>
                  <a:cubicBezTo>
                    <a:pt x="483" y="74"/>
                    <a:pt x="488" y="100"/>
                    <a:pt x="496" y="125"/>
                  </a:cubicBezTo>
                  <a:cubicBezTo>
                    <a:pt x="502" y="149"/>
                    <a:pt x="513" y="173"/>
                    <a:pt x="526" y="196"/>
                  </a:cubicBezTo>
                  <a:cubicBezTo>
                    <a:pt x="542" y="221"/>
                    <a:pt x="560" y="245"/>
                    <a:pt x="582" y="264"/>
                  </a:cubicBezTo>
                  <a:cubicBezTo>
                    <a:pt x="577" y="269"/>
                    <a:pt x="571" y="274"/>
                    <a:pt x="566" y="279"/>
                  </a:cubicBezTo>
                  <a:cubicBezTo>
                    <a:pt x="529" y="311"/>
                    <a:pt x="496" y="346"/>
                    <a:pt x="466" y="384"/>
                  </a:cubicBezTo>
                  <a:cubicBezTo>
                    <a:pt x="459" y="376"/>
                    <a:pt x="451" y="370"/>
                    <a:pt x="442" y="368"/>
                  </a:cubicBezTo>
                  <a:cubicBezTo>
                    <a:pt x="429" y="365"/>
                    <a:pt x="418" y="362"/>
                    <a:pt x="405" y="357"/>
                  </a:cubicBezTo>
                  <a:cubicBezTo>
                    <a:pt x="395" y="352"/>
                    <a:pt x="386" y="346"/>
                    <a:pt x="374" y="340"/>
                  </a:cubicBezTo>
                  <a:cubicBezTo>
                    <a:pt x="368" y="333"/>
                    <a:pt x="362" y="327"/>
                    <a:pt x="355" y="320"/>
                  </a:cubicBezTo>
                  <a:cubicBezTo>
                    <a:pt x="350" y="312"/>
                    <a:pt x="347" y="306"/>
                    <a:pt x="342" y="298"/>
                  </a:cubicBezTo>
                  <a:cubicBezTo>
                    <a:pt x="339" y="287"/>
                    <a:pt x="336" y="276"/>
                    <a:pt x="334" y="264"/>
                  </a:cubicBezTo>
                  <a:cubicBezTo>
                    <a:pt x="334" y="263"/>
                    <a:pt x="334" y="261"/>
                    <a:pt x="334" y="260"/>
                  </a:cubicBezTo>
                  <a:cubicBezTo>
                    <a:pt x="333" y="247"/>
                    <a:pt x="330" y="237"/>
                    <a:pt x="322" y="228"/>
                  </a:cubicBezTo>
                  <a:cubicBezTo>
                    <a:pt x="312" y="220"/>
                    <a:pt x="301" y="215"/>
                    <a:pt x="290" y="215"/>
                  </a:cubicBezTo>
                  <a:cubicBezTo>
                    <a:pt x="267" y="215"/>
                    <a:pt x="243" y="236"/>
                    <a:pt x="246" y="260"/>
                  </a:cubicBezTo>
                  <a:cubicBezTo>
                    <a:pt x="250" y="309"/>
                    <a:pt x="262" y="356"/>
                    <a:pt x="294" y="395"/>
                  </a:cubicBezTo>
                  <a:cubicBezTo>
                    <a:pt x="309" y="411"/>
                    <a:pt x="326" y="426"/>
                    <a:pt x="347" y="437"/>
                  </a:cubicBezTo>
                  <a:cubicBezTo>
                    <a:pt x="366" y="448"/>
                    <a:pt x="387" y="455"/>
                    <a:pt x="410" y="458"/>
                  </a:cubicBezTo>
                  <a:cubicBezTo>
                    <a:pt x="398" y="474"/>
                    <a:pt x="387" y="491"/>
                    <a:pt x="376" y="507"/>
                  </a:cubicBezTo>
                  <a:cubicBezTo>
                    <a:pt x="349" y="551"/>
                    <a:pt x="325" y="594"/>
                    <a:pt x="302" y="640"/>
                  </a:cubicBezTo>
                  <a:cubicBezTo>
                    <a:pt x="278" y="637"/>
                    <a:pt x="254" y="635"/>
                    <a:pt x="230" y="634"/>
                  </a:cubicBezTo>
                  <a:cubicBezTo>
                    <a:pt x="208" y="629"/>
                    <a:pt x="187" y="624"/>
                    <a:pt x="165" y="616"/>
                  </a:cubicBezTo>
                  <a:cubicBezTo>
                    <a:pt x="149" y="608"/>
                    <a:pt x="135" y="600"/>
                    <a:pt x="120" y="591"/>
                  </a:cubicBezTo>
                  <a:cubicBezTo>
                    <a:pt x="111" y="581"/>
                    <a:pt x="101" y="573"/>
                    <a:pt x="93" y="562"/>
                  </a:cubicBezTo>
                  <a:cubicBezTo>
                    <a:pt x="83" y="552"/>
                    <a:pt x="67" y="546"/>
                    <a:pt x="55" y="546"/>
                  </a:cubicBezTo>
                  <a:cubicBezTo>
                    <a:pt x="40" y="546"/>
                    <a:pt x="26" y="552"/>
                    <a:pt x="16" y="562"/>
                  </a:cubicBezTo>
                  <a:cubicBezTo>
                    <a:pt x="7" y="571"/>
                    <a:pt x="0" y="586"/>
                    <a:pt x="0" y="600"/>
                  </a:cubicBezTo>
                  <a:cubicBezTo>
                    <a:pt x="0" y="616"/>
                    <a:pt x="7" y="627"/>
                    <a:pt x="16" y="638"/>
                  </a:cubicBezTo>
                  <a:cubicBezTo>
                    <a:pt x="34" y="661"/>
                    <a:pt x="55" y="678"/>
                    <a:pt x="77" y="694"/>
                  </a:cubicBezTo>
                  <a:cubicBezTo>
                    <a:pt x="99" y="712"/>
                    <a:pt x="125" y="723"/>
                    <a:pt x="151" y="731"/>
                  </a:cubicBezTo>
                  <a:cubicBezTo>
                    <a:pt x="176" y="739"/>
                    <a:pt x="205" y="742"/>
                    <a:pt x="232" y="742"/>
                  </a:cubicBezTo>
                  <a:lnTo>
                    <a:pt x="258" y="742"/>
                  </a:lnTo>
                  <a:cubicBezTo>
                    <a:pt x="254" y="749"/>
                    <a:pt x="251" y="755"/>
                    <a:pt x="248" y="762"/>
                  </a:cubicBezTo>
                  <a:cubicBezTo>
                    <a:pt x="235" y="797"/>
                    <a:pt x="224" y="832"/>
                    <a:pt x="216" y="869"/>
                  </a:cubicBezTo>
                  <a:cubicBezTo>
                    <a:pt x="208" y="904"/>
                    <a:pt x="203" y="939"/>
                    <a:pt x="199" y="973"/>
                  </a:cubicBezTo>
                  <a:cubicBezTo>
                    <a:pt x="191" y="1046"/>
                    <a:pt x="189" y="1121"/>
                    <a:pt x="191" y="1195"/>
                  </a:cubicBezTo>
                  <a:cubicBezTo>
                    <a:pt x="194" y="1278"/>
                    <a:pt x="205" y="1363"/>
                    <a:pt x="221" y="1444"/>
                  </a:cubicBezTo>
                  <a:cubicBezTo>
                    <a:pt x="237" y="1523"/>
                    <a:pt x="261" y="1599"/>
                    <a:pt x="294" y="1673"/>
                  </a:cubicBezTo>
                  <a:cubicBezTo>
                    <a:pt x="325" y="1737"/>
                    <a:pt x="365" y="1799"/>
                    <a:pt x="418" y="1847"/>
                  </a:cubicBezTo>
                  <a:cubicBezTo>
                    <a:pt x="443" y="1870"/>
                    <a:pt x="472" y="1890"/>
                    <a:pt x="504" y="1905"/>
                  </a:cubicBezTo>
                  <a:cubicBezTo>
                    <a:pt x="539" y="1922"/>
                    <a:pt x="574" y="1932"/>
                    <a:pt x="613" y="1937"/>
                  </a:cubicBezTo>
                  <a:cubicBezTo>
                    <a:pt x="627" y="1939"/>
                    <a:pt x="642" y="1940"/>
                    <a:pt x="657" y="1940"/>
                  </a:cubicBezTo>
                  <a:cubicBezTo>
                    <a:pt x="725" y="1940"/>
                    <a:pt x="791" y="1920"/>
                    <a:pt x="852" y="1894"/>
                  </a:cubicBezTo>
                  <a:cubicBezTo>
                    <a:pt x="900" y="1871"/>
                    <a:pt x="945" y="1844"/>
                    <a:pt x="987" y="1812"/>
                  </a:cubicBezTo>
                  <a:cubicBezTo>
                    <a:pt x="1030" y="1778"/>
                    <a:pt x="1065" y="1738"/>
                    <a:pt x="1097" y="1695"/>
                  </a:cubicBezTo>
                  <a:cubicBezTo>
                    <a:pt x="1150" y="1625"/>
                    <a:pt x="1180" y="1545"/>
                    <a:pt x="1215" y="1467"/>
                  </a:cubicBezTo>
                  <a:cubicBezTo>
                    <a:pt x="1233" y="1428"/>
                    <a:pt x="1241" y="1384"/>
                    <a:pt x="1254" y="1344"/>
                  </a:cubicBezTo>
                  <a:cubicBezTo>
                    <a:pt x="1275" y="1281"/>
                    <a:pt x="1290" y="1225"/>
                    <a:pt x="1298" y="1161"/>
                  </a:cubicBezTo>
                  <a:cubicBezTo>
                    <a:pt x="1306" y="1093"/>
                    <a:pt x="1314" y="1025"/>
                    <a:pt x="1319" y="957"/>
                  </a:cubicBezTo>
                  <a:cubicBezTo>
                    <a:pt x="1324" y="904"/>
                    <a:pt x="1326" y="851"/>
                    <a:pt x="1326" y="798"/>
                  </a:cubicBezTo>
                  <a:cubicBezTo>
                    <a:pt x="1326" y="739"/>
                    <a:pt x="1321" y="680"/>
                    <a:pt x="1313" y="621"/>
                  </a:cubicBezTo>
                  <a:cubicBezTo>
                    <a:pt x="1305" y="567"/>
                    <a:pt x="1294" y="512"/>
                    <a:pt x="1276" y="459"/>
                  </a:cubicBezTo>
                  <a:cubicBezTo>
                    <a:pt x="1259" y="408"/>
                    <a:pt x="1235" y="359"/>
                    <a:pt x="1203" y="314"/>
                  </a:cubicBezTo>
                  <a:cubicBezTo>
                    <a:pt x="1187" y="293"/>
                    <a:pt x="1169" y="272"/>
                    <a:pt x="1148" y="255"/>
                  </a:cubicBezTo>
                  <a:cubicBezTo>
                    <a:pt x="1127" y="234"/>
                    <a:pt x="1103" y="216"/>
                    <a:pt x="1078" y="199"/>
                  </a:cubicBezTo>
                  <a:cubicBezTo>
                    <a:pt x="1039" y="173"/>
                    <a:pt x="993" y="154"/>
                    <a:pt x="947" y="146"/>
                  </a:cubicBezTo>
                  <a:cubicBezTo>
                    <a:pt x="926" y="141"/>
                    <a:pt x="904" y="140"/>
                    <a:pt x="881" y="140"/>
                  </a:cubicBezTo>
                  <a:cubicBezTo>
                    <a:pt x="857" y="140"/>
                    <a:pt x="832" y="141"/>
                    <a:pt x="806" y="148"/>
                  </a:cubicBezTo>
                  <a:cubicBezTo>
                    <a:pt x="763" y="156"/>
                    <a:pt x="721" y="173"/>
                    <a:pt x="681" y="196"/>
                  </a:cubicBezTo>
                  <a:cubicBezTo>
                    <a:pt x="680" y="197"/>
                    <a:pt x="677" y="199"/>
                    <a:pt x="673" y="200"/>
                  </a:cubicBezTo>
                  <a:cubicBezTo>
                    <a:pt x="667" y="196"/>
                    <a:pt x="661" y="192"/>
                    <a:pt x="654" y="188"/>
                  </a:cubicBezTo>
                  <a:cubicBezTo>
                    <a:pt x="641" y="176"/>
                    <a:pt x="630" y="165"/>
                    <a:pt x="619" y="152"/>
                  </a:cubicBezTo>
                  <a:cubicBezTo>
                    <a:pt x="609" y="138"/>
                    <a:pt x="600" y="124"/>
                    <a:pt x="593" y="108"/>
                  </a:cubicBezTo>
                  <a:cubicBezTo>
                    <a:pt x="584" y="84"/>
                    <a:pt x="577" y="60"/>
                    <a:pt x="574" y="36"/>
                  </a:cubicBezTo>
                  <a:cubicBezTo>
                    <a:pt x="571" y="28"/>
                    <a:pt x="568" y="20"/>
                    <a:pt x="561" y="13"/>
                  </a:cubicBezTo>
                  <a:cubicBezTo>
                    <a:pt x="553" y="5"/>
                    <a:pt x="541" y="1"/>
                    <a:pt x="528" y="1"/>
                  </a:cubicBezTo>
                  <a:close/>
                  <a:moveTo>
                    <a:pt x="2416" y="272"/>
                  </a:moveTo>
                  <a:cubicBezTo>
                    <a:pt x="2366" y="274"/>
                    <a:pt x="2322" y="287"/>
                    <a:pt x="2277" y="306"/>
                  </a:cubicBezTo>
                  <a:cubicBezTo>
                    <a:pt x="2179" y="346"/>
                    <a:pt x="2104" y="424"/>
                    <a:pt x="2044" y="507"/>
                  </a:cubicBezTo>
                  <a:cubicBezTo>
                    <a:pt x="2013" y="552"/>
                    <a:pt x="1986" y="602"/>
                    <a:pt x="1964" y="651"/>
                  </a:cubicBezTo>
                  <a:cubicBezTo>
                    <a:pt x="1938" y="704"/>
                    <a:pt x="1917" y="758"/>
                    <a:pt x="1900" y="814"/>
                  </a:cubicBezTo>
                  <a:cubicBezTo>
                    <a:pt x="1864" y="928"/>
                    <a:pt x="1844" y="1046"/>
                    <a:pt x="1836" y="1166"/>
                  </a:cubicBezTo>
                  <a:cubicBezTo>
                    <a:pt x="1828" y="1284"/>
                    <a:pt x="1836" y="1403"/>
                    <a:pt x="1858" y="1519"/>
                  </a:cubicBezTo>
                  <a:cubicBezTo>
                    <a:pt x="1880" y="1625"/>
                    <a:pt x="1927" y="1743"/>
                    <a:pt x="2002" y="1823"/>
                  </a:cubicBezTo>
                  <a:cubicBezTo>
                    <a:pt x="2072" y="1898"/>
                    <a:pt x="2172" y="1941"/>
                    <a:pt x="2273" y="1941"/>
                  </a:cubicBezTo>
                  <a:cubicBezTo>
                    <a:pt x="2280" y="1941"/>
                    <a:pt x="2287" y="1940"/>
                    <a:pt x="2295" y="1940"/>
                  </a:cubicBezTo>
                  <a:cubicBezTo>
                    <a:pt x="2354" y="1937"/>
                    <a:pt x="2411" y="1914"/>
                    <a:pt x="2459" y="1881"/>
                  </a:cubicBezTo>
                  <a:cubicBezTo>
                    <a:pt x="2515" y="1841"/>
                    <a:pt x="2560" y="1791"/>
                    <a:pt x="2600" y="1737"/>
                  </a:cubicBezTo>
                  <a:cubicBezTo>
                    <a:pt x="2641" y="1679"/>
                    <a:pt x="2673" y="1617"/>
                    <a:pt x="2702" y="1553"/>
                  </a:cubicBezTo>
                  <a:cubicBezTo>
                    <a:pt x="2734" y="1481"/>
                    <a:pt x="2761" y="1406"/>
                    <a:pt x="2784" y="1329"/>
                  </a:cubicBezTo>
                  <a:cubicBezTo>
                    <a:pt x="2800" y="1272"/>
                    <a:pt x="2814" y="1214"/>
                    <a:pt x="2825" y="1157"/>
                  </a:cubicBezTo>
                  <a:cubicBezTo>
                    <a:pt x="2840" y="1158"/>
                    <a:pt x="2854" y="1159"/>
                    <a:pt x="2869" y="1159"/>
                  </a:cubicBezTo>
                  <a:cubicBezTo>
                    <a:pt x="2883" y="1159"/>
                    <a:pt x="2897" y="1158"/>
                    <a:pt x="2912" y="1157"/>
                  </a:cubicBezTo>
                  <a:cubicBezTo>
                    <a:pt x="2955" y="1152"/>
                    <a:pt x="2996" y="1139"/>
                    <a:pt x="3033" y="1117"/>
                  </a:cubicBezTo>
                  <a:cubicBezTo>
                    <a:pt x="3056" y="1105"/>
                    <a:pt x="3065" y="1080"/>
                    <a:pt x="3059" y="1056"/>
                  </a:cubicBezTo>
                  <a:cubicBezTo>
                    <a:pt x="3052" y="1033"/>
                    <a:pt x="3030" y="1016"/>
                    <a:pt x="3008" y="1016"/>
                  </a:cubicBezTo>
                  <a:cubicBezTo>
                    <a:pt x="3001" y="1016"/>
                    <a:pt x="2996" y="1016"/>
                    <a:pt x="2992" y="1017"/>
                  </a:cubicBezTo>
                  <a:cubicBezTo>
                    <a:pt x="2963" y="1029"/>
                    <a:pt x="2934" y="1038"/>
                    <a:pt x="2904" y="1043"/>
                  </a:cubicBezTo>
                  <a:cubicBezTo>
                    <a:pt x="2894" y="1044"/>
                    <a:pt x="2884" y="1044"/>
                    <a:pt x="2874" y="1044"/>
                  </a:cubicBezTo>
                  <a:cubicBezTo>
                    <a:pt x="2864" y="1044"/>
                    <a:pt x="2854" y="1044"/>
                    <a:pt x="2845" y="1043"/>
                  </a:cubicBezTo>
                  <a:cubicBezTo>
                    <a:pt x="2853" y="993"/>
                    <a:pt x="2857" y="942"/>
                    <a:pt x="2861" y="893"/>
                  </a:cubicBezTo>
                  <a:cubicBezTo>
                    <a:pt x="2862" y="866"/>
                    <a:pt x="2864" y="837"/>
                    <a:pt x="2862" y="810"/>
                  </a:cubicBezTo>
                  <a:lnTo>
                    <a:pt x="2862" y="810"/>
                  </a:lnTo>
                  <a:cubicBezTo>
                    <a:pt x="2889" y="815"/>
                    <a:pt x="2917" y="818"/>
                    <a:pt x="2945" y="818"/>
                  </a:cubicBezTo>
                  <a:cubicBezTo>
                    <a:pt x="3003" y="818"/>
                    <a:pt x="3060" y="806"/>
                    <a:pt x="3110" y="778"/>
                  </a:cubicBezTo>
                  <a:cubicBezTo>
                    <a:pt x="3128" y="766"/>
                    <a:pt x="3137" y="746"/>
                    <a:pt x="3131" y="725"/>
                  </a:cubicBezTo>
                  <a:lnTo>
                    <a:pt x="3131" y="725"/>
                  </a:lnTo>
                  <a:lnTo>
                    <a:pt x="3131" y="726"/>
                  </a:lnTo>
                  <a:cubicBezTo>
                    <a:pt x="3126" y="707"/>
                    <a:pt x="3107" y="691"/>
                    <a:pt x="3086" y="691"/>
                  </a:cubicBezTo>
                  <a:cubicBezTo>
                    <a:pt x="3083" y="691"/>
                    <a:pt x="3078" y="693"/>
                    <a:pt x="3075" y="693"/>
                  </a:cubicBezTo>
                  <a:cubicBezTo>
                    <a:pt x="3043" y="706"/>
                    <a:pt x="3011" y="715"/>
                    <a:pt x="2979" y="720"/>
                  </a:cubicBezTo>
                  <a:cubicBezTo>
                    <a:pt x="2967" y="722"/>
                    <a:pt x="2955" y="722"/>
                    <a:pt x="2943" y="722"/>
                  </a:cubicBezTo>
                  <a:cubicBezTo>
                    <a:pt x="2931" y="722"/>
                    <a:pt x="2919" y="722"/>
                    <a:pt x="2907" y="720"/>
                  </a:cubicBezTo>
                  <a:cubicBezTo>
                    <a:pt x="2892" y="718"/>
                    <a:pt x="2880" y="715"/>
                    <a:pt x="2865" y="712"/>
                  </a:cubicBezTo>
                  <a:cubicBezTo>
                    <a:pt x="2862" y="710"/>
                    <a:pt x="2857" y="710"/>
                    <a:pt x="2854" y="710"/>
                  </a:cubicBezTo>
                  <a:cubicBezTo>
                    <a:pt x="2853" y="702"/>
                    <a:pt x="2853" y="694"/>
                    <a:pt x="2851" y="685"/>
                  </a:cubicBezTo>
                  <a:cubicBezTo>
                    <a:pt x="2846" y="666"/>
                    <a:pt x="2841" y="646"/>
                    <a:pt x="2835" y="629"/>
                  </a:cubicBezTo>
                  <a:cubicBezTo>
                    <a:pt x="2829" y="610"/>
                    <a:pt x="2822" y="592"/>
                    <a:pt x="2816" y="575"/>
                  </a:cubicBezTo>
                  <a:cubicBezTo>
                    <a:pt x="2853" y="565"/>
                    <a:pt x="2888" y="554"/>
                    <a:pt x="2923" y="538"/>
                  </a:cubicBezTo>
                  <a:cubicBezTo>
                    <a:pt x="2974" y="515"/>
                    <a:pt x="3024" y="487"/>
                    <a:pt x="3065" y="448"/>
                  </a:cubicBezTo>
                  <a:cubicBezTo>
                    <a:pt x="3080" y="435"/>
                    <a:pt x="3083" y="411"/>
                    <a:pt x="3073" y="395"/>
                  </a:cubicBezTo>
                  <a:cubicBezTo>
                    <a:pt x="3064" y="381"/>
                    <a:pt x="3049" y="373"/>
                    <a:pt x="3033" y="373"/>
                  </a:cubicBezTo>
                  <a:cubicBezTo>
                    <a:pt x="3027" y="373"/>
                    <a:pt x="3019" y="375"/>
                    <a:pt x="3011" y="379"/>
                  </a:cubicBezTo>
                  <a:cubicBezTo>
                    <a:pt x="2988" y="392"/>
                    <a:pt x="2966" y="405"/>
                    <a:pt x="2944" y="419"/>
                  </a:cubicBezTo>
                  <a:cubicBezTo>
                    <a:pt x="2923" y="431"/>
                    <a:pt x="2900" y="442"/>
                    <a:pt x="2877" y="453"/>
                  </a:cubicBezTo>
                  <a:cubicBezTo>
                    <a:pt x="2843" y="466"/>
                    <a:pt x="2806" y="477"/>
                    <a:pt x="2771" y="485"/>
                  </a:cubicBezTo>
                  <a:cubicBezTo>
                    <a:pt x="2768" y="482"/>
                    <a:pt x="2766" y="477"/>
                    <a:pt x="2765" y="474"/>
                  </a:cubicBezTo>
                  <a:cubicBezTo>
                    <a:pt x="2737" y="432"/>
                    <a:pt x="2705" y="394"/>
                    <a:pt x="2669" y="364"/>
                  </a:cubicBezTo>
                  <a:cubicBezTo>
                    <a:pt x="2649" y="348"/>
                    <a:pt x="2630" y="333"/>
                    <a:pt x="2610" y="322"/>
                  </a:cubicBezTo>
                  <a:cubicBezTo>
                    <a:pt x="2589" y="309"/>
                    <a:pt x="2566" y="300"/>
                    <a:pt x="2542" y="292"/>
                  </a:cubicBezTo>
                  <a:cubicBezTo>
                    <a:pt x="2525" y="285"/>
                    <a:pt x="2507" y="280"/>
                    <a:pt x="2488" y="277"/>
                  </a:cubicBezTo>
                  <a:cubicBezTo>
                    <a:pt x="2469" y="274"/>
                    <a:pt x="2448" y="272"/>
                    <a:pt x="2427" y="272"/>
                  </a:cubicBezTo>
                  <a:close/>
                  <a:moveTo>
                    <a:pt x="1943" y="3094"/>
                  </a:moveTo>
                  <a:lnTo>
                    <a:pt x="1942" y="3096"/>
                  </a:lnTo>
                  <a:lnTo>
                    <a:pt x="1942" y="3096"/>
                  </a:lnTo>
                  <a:cubicBezTo>
                    <a:pt x="1943" y="3095"/>
                    <a:pt x="1943" y="3094"/>
                    <a:pt x="1943" y="3094"/>
                  </a:cubicBezTo>
                  <a:close/>
                  <a:moveTo>
                    <a:pt x="1941" y="3097"/>
                  </a:moveTo>
                  <a:cubicBezTo>
                    <a:pt x="1941" y="3098"/>
                    <a:pt x="1941" y="3098"/>
                    <a:pt x="1941" y="3099"/>
                  </a:cubicBezTo>
                  <a:lnTo>
                    <a:pt x="1941" y="3099"/>
                  </a:lnTo>
                  <a:cubicBezTo>
                    <a:pt x="1941" y="3098"/>
                    <a:pt x="1941" y="3097"/>
                    <a:pt x="1941" y="3097"/>
                  </a:cubicBezTo>
                  <a:close/>
                  <a:moveTo>
                    <a:pt x="1701" y="2533"/>
                  </a:moveTo>
                  <a:cubicBezTo>
                    <a:pt x="1684" y="2533"/>
                    <a:pt x="1663" y="2541"/>
                    <a:pt x="1652" y="2554"/>
                  </a:cubicBezTo>
                  <a:cubicBezTo>
                    <a:pt x="1557" y="2674"/>
                    <a:pt x="1490" y="2811"/>
                    <a:pt x="1454" y="2960"/>
                  </a:cubicBezTo>
                  <a:cubicBezTo>
                    <a:pt x="1434" y="3032"/>
                    <a:pt x="1422" y="3107"/>
                    <a:pt x="1414" y="3182"/>
                  </a:cubicBezTo>
                  <a:cubicBezTo>
                    <a:pt x="1407" y="3254"/>
                    <a:pt x="1407" y="3328"/>
                    <a:pt x="1412" y="3400"/>
                  </a:cubicBezTo>
                  <a:cubicBezTo>
                    <a:pt x="1415" y="3432"/>
                    <a:pt x="1438" y="3457"/>
                    <a:pt x="1470" y="3457"/>
                  </a:cubicBezTo>
                  <a:cubicBezTo>
                    <a:pt x="1500" y="3457"/>
                    <a:pt x="1529" y="3432"/>
                    <a:pt x="1527" y="3400"/>
                  </a:cubicBezTo>
                  <a:cubicBezTo>
                    <a:pt x="1524" y="3350"/>
                    <a:pt x="1527" y="3302"/>
                    <a:pt x="1532" y="3253"/>
                  </a:cubicBezTo>
                  <a:cubicBezTo>
                    <a:pt x="1540" y="3201"/>
                    <a:pt x="1551" y="3150"/>
                    <a:pt x="1565" y="3099"/>
                  </a:cubicBezTo>
                  <a:cubicBezTo>
                    <a:pt x="1580" y="3045"/>
                    <a:pt x="1599" y="2994"/>
                    <a:pt x="1621" y="2941"/>
                  </a:cubicBezTo>
                  <a:cubicBezTo>
                    <a:pt x="1642" y="2891"/>
                    <a:pt x="1665" y="2843"/>
                    <a:pt x="1687" y="2794"/>
                  </a:cubicBezTo>
                  <a:cubicBezTo>
                    <a:pt x="1711" y="2743"/>
                    <a:pt x="1737" y="2691"/>
                    <a:pt x="1762" y="2639"/>
                  </a:cubicBezTo>
                  <a:cubicBezTo>
                    <a:pt x="1769" y="2627"/>
                    <a:pt x="1772" y="2616"/>
                    <a:pt x="1772" y="2603"/>
                  </a:cubicBezTo>
                  <a:cubicBezTo>
                    <a:pt x="1772" y="2586"/>
                    <a:pt x="1764" y="2567"/>
                    <a:pt x="1751" y="2554"/>
                  </a:cubicBezTo>
                  <a:cubicBezTo>
                    <a:pt x="1738" y="2541"/>
                    <a:pt x="1719" y="2533"/>
                    <a:pt x="1701" y="2533"/>
                  </a:cubicBezTo>
                  <a:close/>
                  <a:moveTo>
                    <a:pt x="1833" y="2195"/>
                  </a:moveTo>
                  <a:cubicBezTo>
                    <a:pt x="1840" y="2195"/>
                    <a:pt x="1847" y="2195"/>
                    <a:pt x="1853" y="2196"/>
                  </a:cubicBezTo>
                  <a:cubicBezTo>
                    <a:pt x="1868" y="2199"/>
                    <a:pt x="1880" y="2202"/>
                    <a:pt x="1893" y="2207"/>
                  </a:cubicBezTo>
                  <a:cubicBezTo>
                    <a:pt x="1908" y="2213"/>
                    <a:pt x="1920" y="2221"/>
                    <a:pt x="1933" y="2231"/>
                  </a:cubicBezTo>
                  <a:cubicBezTo>
                    <a:pt x="1949" y="2244"/>
                    <a:pt x="1964" y="2260"/>
                    <a:pt x="1976" y="2274"/>
                  </a:cubicBezTo>
                  <a:cubicBezTo>
                    <a:pt x="1999" y="2304"/>
                    <a:pt x="2016" y="2336"/>
                    <a:pt x="2031" y="2370"/>
                  </a:cubicBezTo>
                  <a:cubicBezTo>
                    <a:pt x="2042" y="2396"/>
                    <a:pt x="2048" y="2423"/>
                    <a:pt x="2053" y="2450"/>
                  </a:cubicBezTo>
                  <a:cubicBezTo>
                    <a:pt x="2056" y="2485"/>
                    <a:pt x="2056" y="2522"/>
                    <a:pt x="2052" y="2559"/>
                  </a:cubicBezTo>
                  <a:lnTo>
                    <a:pt x="2052" y="2557"/>
                  </a:lnTo>
                  <a:cubicBezTo>
                    <a:pt x="2039" y="2648"/>
                    <a:pt x="2008" y="2736"/>
                    <a:pt x="1973" y="2821"/>
                  </a:cubicBezTo>
                  <a:cubicBezTo>
                    <a:pt x="1943" y="2893"/>
                    <a:pt x="1908" y="2963"/>
                    <a:pt x="1877" y="3037"/>
                  </a:cubicBezTo>
                  <a:cubicBezTo>
                    <a:pt x="1869" y="3051"/>
                    <a:pt x="1863" y="3065"/>
                    <a:pt x="1856" y="3081"/>
                  </a:cubicBezTo>
                  <a:cubicBezTo>
                    <a:pt x="1845" y="3110"/>
                    <a:pt x="1836" y="3139"/>
                    <a:pt x="1828" y="3168"/>
                  </a:cubicBezTo>
                  <a:cubicBezTo>
                    <a:pt x="1812" y="3227"/>
                    <a:pt x="1802" y="3288"/>
                    <a:pt x="1789" y="3348"/>
                  </a:cubicBezTo>
                  <a:cubicBezTo>
                    <a:pt x="1772" y="3428"/>
                    <a:pt x="1746" y="3510"/>
                    <a:pt x="1716" y="3587"/>
                  </a:cubicBezTo>
                  <a:cubicBezTo>
                    <a:pt x="1693" y="3639"/>
                    <a:pt x="1666" y="3689"/>
                    <a:pt x="1631" y="3735"/>
                  </a:cubicBezTo>
                  <a:cubicBezTo>
                    <a:pt x="1612" y="3759"/>
                    <a:pt x="1591" y="3782"/>
                    <a:pt x="1567" y="3801"/>
                  </a:cubicBezTo>
                  <a:cubicBezTo>
                    <a:pt x="1550" y="3815"/>
                    <a:pt x="1529" y="3826"/>
                    <a:pt x="1508" y="3836"/>
                  </a:cubicBezTo>
                  <a:cubicBezTo>
                    <a:pt x="1489" y="3844"/>
                    <a:pt x="1468" y="3849"/>
                    <a:pt x="1446" y="3854"/>
                  </a:cubicBezTo>
                  <a:cubicBezTo>
                    <a:pt x="1435" y="3854"/>
                    <a:pt x="1424" y="3855"/>
                    <a:pt x="1414" y="3855"/>
                  </a:cubicBezTo>
                  <a:cubicBezTo>
                    <a:pt x="1399" y="3855"/>
                    <a:pt x="1383" y="3854"/>
                    <a:pt x="1367" y="3852"/>
                  </a:cubicBezTo>
                  <a:cubicBezTo>
                    <a:pt x="1338" y="3847"/>
                    <a:pt x="1310" y="3841"/>
                    <a:pt x="1283" y="3830"/>
                  </a:cubicBezTo>
                  <a:cubicBezTo>
                    <a:pt x="1262" y="3820"/>
                    <a:pt x="1241" y="3809"/>
                    <a:pt x="1222" y="3795"/>
                  </a:cubicBezTo>
                  <a:cubicBezTo>
                    <a:pt x="1203" y="3779"/>
                    <a:pt x="1185" y="3761"/>
                    <a:pt x="1169" y="3742"/>
                  </a:cubicBezTo>
                  <a:cubicBezTo>
                    <a:pt x="1151" y="3716"/>
                    <a:pt x="1135" y="3689"/>
                    <a:pt x="1123" y="3660"/>
                  </a:cubicBezTo>
                  <a:cubicBezTo>
                    <a:pt x="1102" y="3609"/>
                    <a:pt x="1089" y="3555"/>
                    <a:pt x="1081" y="3500"/>
                  </a:cubicBezTo>
                  <a:cubicBezTo>
                    <a:pt x="1068" y="3390"/>
                    <a:pt x="1071" y="3280"/>
                    <a:pt x="1086" y="3169"/>
                  </a:cubicBezTo>
                  <a:cubicBezTo>
                    <a:pt x="1095" y="3109"/>
                    <a:pt x="1107" y="3048"/>
                    <a:pt x="1121" y="2989"/>
                  </a:cubicBezTo>
                  <a:cubicBezTo>
                    <a:pt x="1134" y="2942"/>
                    <a:pt x="1147" y="2896"/>
                    <a:pt x="1164" y="2853"/>
                  </a:cubicBezTo>
                  <a:cubicBezTo>
                    <a:pt x="1185" y="2806"/>
                    <a:pt x="1209" y="2762"/>
                    <a:pt x="1236" y="2719"/>
                  </a:cubicBezTo>
                  <a:cubicBezTo>
                    <a:pt x="1270" y="2661"/>
                    <a:pt x="1308" y="2607"/>
                    <a:pt x="1350" y="2554"/>
                  </a:cubicBezTo>
                  <a:cubicBezTo>
                    <a:pt x="1422" y="2461"/>
                    <a:pt x="1502" y="2373"/>
                    <a:pt x="1594" y="2300"/>
                  </a:cubicBezTo>
                  <a:lnTo>
                    <a:pt x="1597" y="2298"/>
                  </a:lnTo>
                  <a:lnTo>
                    <a:pt x="1596" y="2298"/>
                  </a:lnTo>
                  <a:cubicBezTo>
                    <a:pt x="1597" y="2296"/>
                    <a:pt x="1599" y="2295"/>
                    <a:pt x="1602" y="2293"/>
                  </a:cubicBezTo>
                  <a:lnTo>
                    <a:pt x="1602" y="2293"/>
                  </a:lnTo>
                  <a:cubicBezTo>
                    <a:pt x="1601" y="2295"/>
                    <a:pt x="1599" y="2296"/>
                    <a:pt x="1597" y="2298"/>
                  </a:cubicBezTo>
                  <a:cubicBezTo>
                    <a:pt x="1637" y="2266"/>
                    <a:pt x="1682" y="2239"/>
                    <a:pt x="1729" y="2218"/>
                  </a:cubicBezTo>
                  <a:cubicBezTo>
                    <a:pt x="1753" y="2209"/>
                    <a:pt x="1778" y="2201"/>
                    <a:pt x="1804" y="2197"/>
                  </a:cubicBezTo>
                  <a:cubicBezTo>
                    <a:pt x="1813" y="2195"/>
                    <a:pt x="1823" y="2195"/>
                    <a:pt x="1833" y="2195"/>
                  </a:cubicBezTo>
                  <a:close/>
                  <a:moveTo>
                    <a:pt x="1824" y="2085"/>
                  </a:moveTo>
                  <a:cubicBezTo>
                    <a:pt x="1767" y="2085"/>
                    <a:pt x="1711" y="2105"/>
                    <a:pt x="1660" y="2127"/>
                  </a:cubicBezTo>
                  <a:cubicBezTo>
                    <a:pt x="1591" y="2159"/>
                    <a:pt x="1529" y="2205"/>
                    <a:pt x="1473" y="2255"/>
                  </a:cubicBezTo>
                  <a:cubicBezTo>
                    <a:pt x="1410" y="2306"/>
                    <a:pt x="1356" y="2365"/>
                    <a:pt x="1305" y="2426"/>
                  </a:cubicBezTo>
                  <a:cubicBezTo>
                    <a:pt x="1252" y="2488"/>
                    <a:pt x="1204" y="2552"/>
                    <a:pt x="1159" y="2619"/>
                  </a:cubicBezTo>
                  <a:cubicBezTo>
                    <a:pt x="1126" y="2672"/>
                    <a:pt x="1092" y="2727"/>
                    <a:pt x="1067" y="2782"/>
                  </a:cubicBezTo>
                  <a:cubicBezTo>
                    <a:pt x="1041" y="2838"/>
                    <a:pt x="1022" y="2898"/>
                    <a:pt x="1008" y="2957"/>
                  </a:cubicBezTo>
                  <a:cubicBezTo>
                    <a:pt x="988" y="3033"/>
                    <a:pt x="974" y="3112"/>
                    <a:pt x="964" y="3190"/>
                  </a:cubicBezTo>
                  <a:cubicBezTo>
                    <a:pt x="956" y="3270"/>
                    <a:pt x="953" y="3352"/>
                    <a:pt x="958" y="3433"/>
                  </a:cubicBezTo>
                  <a:cubicBezTo>
                    <a:pt x="963" y="3513"/>
                    <a:pt x="976" y="3593"/>
                    <a:pt x="1003" y="3668"/>
                  </a:cubicBezTo>
                  <a:cubicBezTo>
                    <a:pt x="1030" y="3740"/>
                    <a:pt x="1068" y="3807"/>
                    <a:pt x="1126" y="3858"/>
                  </a:cubicBezTo>
                  <a:cubicBezTo>
                    <a:pt x="1155" y="3884"/>
                    <a:pt x="1187" y="3906"/>
                    <a:pt x="1222" y="3921"/>
                  </a:cubicBezTo>
                  <a:cubicBezTo>
                    <a:pt x="1241" y="3930"/>
                    <a:pt x="1260" y="3937"/>
                    <a:pt x="1279" y="3943"/>
                  </a:cubicBezTo>
                  <a:cubicBezTo>
                    <a:pt x="1303" y="3950"/>
                    <a:pt x="1326" y="3953"/>
                    <a:pt x="1350" y="3956"/>
                  </a:cubicBezTo>
                  <a:cubicBezTo>
                    <a:pt x="1368" y="3958"/>
                    <a:pt x="1386" y="3960"/>
                    <a:pt x="1404" y="3960"/>
                  </a:cubicBezTo>
                  <a:cubicBezTo>
                    <a:pt x="1435" y="3960"/>
                    <a:pt x="1466" y="3956"/>
                    <a:pt x="1497" y="3948"/>
                  </a:cubicBezTo>
                  <a:cubicBezTo>
                    <a:pt x="1543" y="3935"/>
                    <a:pt x="1585" y="3911"/>
                    <a:pt x="1623" y="3881"/>
                  </a:cubicBezTo>
                  <a:cubicBezTo>
                    <a:pt x="1674" y="3841"/>
                    <a:pt x="1714" y="3787"/>
                    <a:pt x="1745" y="3729"/>
                  </a:cubicBezTo>
                  <a:cubicBezTo>
                    <a:pt x="1778" y="3670"/>
                    <a:pt x="1802" y="3606"/>
                    <a:pt x="1823" y="3540"/>
                  </a:cubicBezTo>
                  <a:cubicBezTo>
                    <a:pt x="1845" y="3468"/>
                    <a:pt x="1861" y="3395"/>
                    <a:pt x="1877" y="3321"/>
                  </a:cubicBezTo>
                  <a:cubicBezTo>
                    <a:pt x="1888" y="3272"/>
                    <a:pt x="1898" y="3224"/>
                    <a:pt x="1909" y="3174"/>
                  </a:cubicBezTo>
                  <a:cubicBezTo>
                    <a:pt x="1912" y="3171"/>
                    <a:pt x="1914" y="3166"/>
                    <a:pt x="1916" y="3163"/>
                  </a:cubicBezTo>
                  <a:cubicBezTo>
                    <a:pt x="1923" y="3141"/>
                    <a:pt x="1931" y="3119"/>
                    <a:pt x="1941" y="3099"/>
                  </a:cubicBezTo>
                  <a:lnTo>
                    <a:pt x="1941" y="3099"/>
                  </a:lnTo>
                  <a:cubicBezTo>
                    <a:pt x="1940" y="3099"/>
                    <a:pt x="1940" y="3099"/>
                    <a:pt x="1940" y="3099"/>
                  </a:cubicBezTo>
                  <a:lnTo>
                    <a:pt x="1942" y="3096"/>
                  </a:lnTo>
                  <a:lnTo>
                    <a:pt x="1942" y="3096"/>
                  </a:lnTo>
                  <a:cubicBezTo>
                    <a:pt x="1942" y="3096"/>
                    <a:pt x="1941" y="3096"/>
                    <a:pt x="1941" y="3096"/>
                  </a:cubicBezTo>
                  <a:cubicBezTo>
                    <a:pt x="1942" y="3095"/>
                    <a:pt x="1942" y="3094"/>
                    <a:pt x="1943" y="3093"/>
                  </a:cubicBezTo>
                  <a:lnTo>
                    <a:pt x="1943" y="3093"/>
                  </a:lnTo>
                  <a:cubicBezTo>
                    <a:pt x="1943" y="3094"/>
                    <a:pt x="1943" y="3094"/>
                    <a:pt x="1943" y="3094"/>
                  </a:cubicBezTo>
                  <a:cubicBezTo>
                    <a:pt x="1943" y="3094"/>
                    <a:pt x="1943" y="3093"/>
                    <a:pt x="1943" y="3093"/>
                  </a:cubicBezTo>
                  <a:lnTo>
                    <a:pt x="1943" y="3093"/>
                  </a:lnTo>
                  <a:cubicBezTo>
                    <a:pt x="1944" y="3092"/>
                    <a:pt x="1944" y="3092"/>
                    <a:pt x="1944" y="3091"/>
                  </a:cubicBezTo>
                  <a:lnTo>
                    <a:pt x="1944" y="3091"/>
                  </a:lnTo>
                  <a:cubicBezTo>
                    <a:pt x="1944" y="3091"/>
                    <a:pt x="1944" y="3092"/>
                    <a:pt x="1944" y="3092"/>
                  </a:cubicBezTo>
                  <a:lnTo>
                    <a:pt x="1944" y="3092"/>
                  </a:lnTo>
                  <a:cubicBezTo>
                    <a:pt x="1944" y="3091"/>
                    <a:pt x="1944" y="3090"/>
                    <a:pt x="1944" y="3089"/>
                  </a:cubicBezTo>
                  <a:lnTo>
                    <a:pt x="1944" y="3089"/>
                  </a:lnTo>
                  <a:cubicBezTo>
                    <a:pt x="1944" y="3090"/>
                    <a:pt x="1944" y="3091"/>
                    <a:pt x="1943" y="3091"/>
                  </a:cubicBezTo>
                  <a:cubicBezTo>
                    <a:pt x="1988" y="2987"/>
                    <a:pt x="2040" y="2886"/>
                    <a:pt x="2082" y="2781"/>
                  </a:cubicBezTo>
                  <a:cubicBezTo>
                    <a:pt x="2125" y="2677"/>
                    <a:pt x="2157" y="2563"/>
                    <a:pt x="2147" y="2450"/>
                  </a:cubicBezTo>
                  <a:cubicBezTo>
                    <a:pt x="2141" y="2352"/>
                    <a:pt x="2098" y="2260"/>
                    <a:pt x="2036" y="2186"/>
                  </a:cubicBezTo>
                  <a:lnTo>
                    <a:pt x="2036" y="2185"/>
                  </a:lnTo>
                  <a:cubicBezTo>
                    <a:pt x="2013" y="2159"/>
                    <a:pt x="1986" y="2137"/>
                    <a:pt x="1956" y="2119"/>
                  </a:cubicBezTo>
                  <a:cubicBezTo>
                    <a:pt x="1924" y="2101"/>
                    <a:pt x="1890" y="2092"/>
                    <a:pt x="1855" y="2089"/>
                  </a:cubicBezTo>
                  <a:cubicBezTo>
                    <a:pt x="1845" y="2087"/>
                    <a:pt x="1834" y="2085"/>
                    <a:pt x="1824" y="2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20"/>
            <p:cNvSpPr/>
            <p:nvPr/>
          </p:nvSpPr>
          <p:spPr>
            <a:xfrm>
              <a:off x="2904300" y="171050"/>
              <a:ext cx="671580" cy="578578"/>
            </a:xfrm>
            <a:custGeom>
              <a:avLst/>
              <a:gdLst/>
              <a:ahLst/>
              <a:cxnLst/>
              <a:rect l="l" t="t" r="r" b="b"/>
              <a:pathLst>
                <a:path w="11857" h="10215" extrusionOk="0">
                  <a:moveTo>
                    <a:pt x="10731" y="1272"/>
                  </a:moveTo>
                  <a:cubicBezTo>
                    <a:pt x="10701" y="1272"/>
                    <a:pt x="10675" y="1297"/>
                    <a:pt x="10675" y="1328"/>
                  </a:cubicBezTo>
                  <a:cubicBezTo>
                    <a:pt x="10675" y="1390"/>
                    <a:pt x="10675" y="1453"/>
                    <a:pt x="10679" y="1515"/>
                  </a:cubicBezTo>
                  <a:cubicBezTo>
                    <a:pt x="10682" y="1545"/>
                    <a:pt x="10704" y="1571"/>
                    <a:pt x="10736" y="1571"/>
                  </a:cubicBezTo>
                  <a:cubicBezTo>
                    <a:pt x="10766" y="1571"/>
                    <a:pt x="10794" y="1545"/>
                    <a:pt x="10792" y="1515"/>
                  </a:cubicBezTo>
                  <a:cubicBezTo>
                    <a:pt x="10790" y="1453"/>
                    <a:pt x="10787" y="1390"/>
                    <a:pt x="10787" y="1328"/>
                  </a:cubicBezTo>
                  <a:cubicBezTo>
                    <a:pt x="10787" y="1297"/>
                    <a:pt x="10762" y="1272"/>
                    <a:pt x="10731" y="1272"/>
                  </a:cubicBezTo>
                  <a:close/>
                  <a:moveTo>
                    <a:pt x="11229" y="1421"/>
                  </a:moveTo>
                  <a:cubicBezTo>
                    <a:pt x="11221" y="1421"/>
                    <a:pt x="11214" y="1422"/>
                    <a:pt x="11208" y="1425"/>
                  </a:cubicBezTo>
                  <a:cubicBezTo>
                    <a:pt x="11163" y="1459"/>
                    <a:pt x="11123" y="1497"/>
                    <a:pt x="11088" y="1540"/>
                  </a:cubicBezTo>
                  <a:cubicBezTo>
                    <a:pt x="11053" y="1584"/>
                    <a:pt x="11022" y="1630"/>
                    <a:pt x="10998" y="1681"/>
                  </a:cubicBezTo>
                  <a:cubicBezTo>
                    <a:pt x="10989" y="1699"/>
                    <a:pt x="10993" y="1720"/>
                    <a:pt x="11011" y="1729"/>
                  </a:cubicBezTo>
                  <a:cubicBezTo>
                    <a:pt x="11017" y="1732"/>
                    <a:pt x="11023" y="1734"/>
                    <a:pt x="11029" y="1734"/>
                  </a:cubicBezTo>
                  <a:cubicBezTo>
                    <a:pt x="11042" y="1734"/>
                    <a:pt x="11054" y="1728"/>
                    <a:pt x="11059" y="1716"/>
                  </a:cubicBezTo>
                  <a:cubicBezTo>
                    <a:pt x="11077" y="1683"/>
                    <a:pt x="11097" y="1651"/>
                    <a:pt x="11120" y="1620"/>
                  </a:cubicBezTo>
                  <a:cubicBezTo>
                    <a:pt x="11160" y="1571"/>
                    <a:pt x="11206" y="1528"/>
                    <a:pt x="11257" y="1488"/>
                  </a:cubicBezTo>
                  <a:cubicBezTo>
                    <a:pt x="11262" y="1483"/>
                    <a:pt x="11265" y="1478"/>
                    <a:pt x="11267" y="1470"/>
                  </a:cubicBezTo>
                  <a:cubicBezTo>
                    <a:pt x="11270" y="1461"/>
                    <a:pt x="11268" y="1449"/>
                    <a:pt x="11262" y="1440"/>
                  </a:cubicBezTo>
                  <a:cubicBezTo>
                    <a:pt x="11257" y="1430"/>
                    <a:pt x="11249" y="1424"/>
                    <a:pt x="11240" y="1421"/>
                  </a:cubicBezTo>
                  <a:lnTo>
                    <a:pt x="11240" y="1422"/>
                  </a:lnTo>
                  <a:cubicBezTo>
                    <a:pt x="11236" y="1421"/>
                    <a:pt x="11232" y="1421"/>
                    <a:pt x="11229" y="1421"/>
                  </a:cubicBezTo>
                  <a:close/>
                  <a:moveTo>
                    <a:pt x="11783" y="1729"/>
                  </a:moveTo>
                  <a:cubicBezTo>
                    <a:pt x="11777" y="1729"/>
                    <a:pt x="11772" y="1731"/>
                    <a:pt x="11767" y="1732"/>
                  </a:cubicBezTo>
                  <a:cubicBezTo>
                    <a:pt x="11721" y="1750"/>
                    <a:pt x="11678" y="1769"/>
                    <a:pt x="11636" y="1793"/>
                  </a:cubicBezTo>
                  <a:cubicBezTo>
                    <a:pt x="11595" y="1817"/>
                    <a:pt x="11556" y="1847"/>
                    <a:pt x="11521" y="1879"/>
                  </a:cubicBezTo>
                  <a:cubicBezTo>
                    <a:pt x="11497" y="1900"/>
                    <a:pt x="11499" y="1942"/>
                    <a:pt x="11521" y="1966"/>
                  </a:cubicBezTo>
                  <a:cubicBezTo>
                    <a:pt x="11533" y="1977"/>
                    <a:pt x="11548" y="1983"/>
                    <a:pt x="11563" y="1983"/>
                  </a:cubicBezTo>
                  <a:cubicBezTo>
                    <a:pt x="11579" y="1983"/>
                    <a:pt x="11595" y="1977"/>
                    <a:pt x="11607" y="1966"/>
                  </a:cubicBezTo>
                  <a:cubicBezTo>
                    <a:pt x="11615" y="1959"/>
                    <a:pt x="11622" y="1953"/>
                    <a:pt x="11628" y="1947"/>
                  </a:cubicBezTo>
                  <a:cubicBezTo>
                    <a:pt x="11667" y="1919"/>
                    <a:pt x="11708" y="1895"/>
                    <a:pt x="11751" y="1876"/>
                  </a:cubicBezTo>
                  <a:cubicBezTo>
                    <a:pt x="11767" y="1870"/>
                    <a:pt x="11785" y="1865"/>
                    <a:pt x="11802" y="1859"/>
                  </a:cubicBezTo>
                  <a:cubicBezTo>
                    <a:pt x="11836" y="1847"/>
                    <a:pt x="11857" y="1814"/>
                    <a:pt x="11847" y="1779"/>
                  </a:cubicBezTo>
                  <a:cubicBezTo>
                    <a:pt x="11842" y="1761"/>
                    <a:pt x="11831" y="1748"/>
                    <a:pt x="11817" y="1739"/>
                  </a:cubicBezTo>
                  <a:cubicBezTo>
                    <a:pt x="11807" y="1734"/>
                    <a:pt x="11794" y="1729"/>
                    <a:pt x="11783" y="1729"/>
                  </a:cubicBezTo>
                  <a:close/>
                  <a:moveTo>
                    <a:pt x="707" y="2036"/>
                  </a:moveTo>
                  <a:cubicBezTo>
                    <a:pt x="646" y="2038"/>
                    <a:pt x="589" y="2058"/>
                    <a:pt x="537" y="2087"/>
                  </a:cubicBezTo>
                  <a:cubicBezTo>
                    <a:pt x="502" y="2108"/>
                    <a:pt x="491" y="2156"/>
                    <a:pt x="510" y="2191"/>
                  </a:cubicBezTo>
                  <a:cubicBezTo>
                    <a:pt x="524" y="2215"/>
                    <a:pt x="550" y="2228"/>
                    <a:pt x="576" y="2228"/>
                  </a:cubicBezTo>
                  <a:cubicBezTo>
                    <a:pt x="589" y="2228"/>
                    <a:pt x="602" y="2225"/>
                    <a:pt x="614" y="2218"/>
                  </a:cubicBezTo>
                  <a:cubicBezTo>
                    <a:pt x="624" y="2212"/>
                    <a:pt x="633" y="2207"/>
                    <a:pt x="643" y="2202"/>
                  </a:cubicBezTo>
                  <a:cubicBezTo>
                    <a:pt x="659" y="2196"/>
                    <a:pt x="676" y="2191"/>
                    <a:pt x="694" y="2188"/>
                  </a:cubicBezTo>
                  <a:cubicBezTo>
                    <a:pt x="702" y="2187"/>
                    <a:pt x="710" y="2187"/>
                    <a:pt x="718" y="2187"/>
                  </a:cubicBezTo>
                  <a:cubicBezTo>
                    <a:pt x="726" y="2187"/>
                    <a:pt x="733" y="2187"/>
                    <a:pt x="740" y="2188"/>
                  </a:cubicBezTo>
                  <a:cubicBezTo>
                    <a:pt x="755" y="2191"/>
                    <a:pt x="769" y="2196"/>
                    <a:pt x="782" y="2201"/>
                  </a:cubicBezTo>
                  <a:cubicBezTo>
                    <a:pt x="785" y="2201"/>
                    <a:pt x="787" y="2202"/>
                    <a:pt x="788" y="2204"/>
                  </a:cubicBezTo>
                  <a:cubicBezTo>
                    <a:pt x="801" y="2209"/>
                    <a:pt x="814" y="2213"/>
                    <a:pt x="826" y="2213"/>
                  </a:cubicBezTo>
                  <a:cubicBezTo>
                    <a:pt x="832" y="2213"/>
                    <a:pt x="838" y="2212"/>
                    <a:pt x="844" y="2210"/>
                  </a:cubicBezTo>
                  <a:cubicBezTo>
                    <a:pt x="863" y="2206"/>
                    <a:pt x="879" y="2194"/>
                    <a:pt x="889" y="2177"/>
                  </a:cubicBezTo>
                  <a:cubicBezTo>
                    <a:pt x="908" y="2143"/>
                    <a:pt x="897" y="2098"/>
                    <a:pt x="862" y="2078"/>
                  </a:cubicBezTo>
                  <a:cubicBezTo>
                    <a:pt x="814" y="2050"/>
                    <a:pt x="763" y="2036"/>
                    <a:pt x="707" y="2036"/>
                  </a:cubicBezTo>
                  <a:close/>
                  <a:moveTo>
                    <a:pt x="648" y="2278"/>
                  </a:moveTo>
                  <a:cubicBezTo>
                    <a:pt x="608" y="2278"/>
                    <a:pt x="568" y="2282"/>
                    <a:pt x="528" y="2290"/>
                  </a:cubicBezTo>
                  <a:cubicBezTo>
                    <a:pt x="464" y="2305"/>
                    <a:pt x="406" y="2335"/>
                    <a:pt x="357" y="2378"/>
                  </a:cubicBezTo>
                  <a:cubicBezTo>
                    <a:pt x="333" y="2399"/>
                    <a:pt x="336" y="2439"/>
                    <a:pt x="357" y="2460"/>
                  </a:cubicBezTo>
                  <a:cubicBezTo>
                    <a:pt x="366" y="2469"/>
                    <a:pt x="382" y="2476"/>
                    <a:pt x="397" y="2476"/>
                  </a:cubicBezTo>
                  <a:cubicBezTo>
                    <a:pt x="413" y="2476"/>
                    <a:pt x="425" y="2469"/>
                    <a:pt x="437" y="2460"/>
                  </a:cubicBezTo>
                  <a:cubicBezTo>
                    <a:pt x="438" y="2458"/>
                    <a:pt x="440" y="2457"/>
                    <a:pt x="441" y="2457"/>
                  </a:cubicBezTo>
                  <a:cubicBezTo>
                    <a:pt x="459" y="2444"/>
                    <a:pt x="477" y="2433"/>
                    <a:pt x="497" y="2425"/>
                  </a:cubicBezTo>
                  <a:cubicBezTo>
                    <a:pt x="523" y="2413"/>
                    <a:pt x="550" y="2407"/>
                    <a:pt x="579" y="2402"/>
                  </a:cubicBezTo>
                  <a:cubicBezTo>
                    <a:pt x="598" y="2401"/>
                    <a:pt x="617" y="2399"/>
                    <a:pt x="636" y="2399"/>
                  </a:cubicBezTo>
                  <a:cubicBezTo>
                    <a:pt x="660" y="2399"/>
                    <a:pt x="686" y="2401"/>
                    <a:pt x="710" y="2401"/>
                  </a:cubicBezTo>
                  <a:cubicBezTo>
                    <a:pt x="736" y="2401"/>
                    <a:pt x="760" y="2383"/>
                    <a:pt x="768" y="2357"/>
                  </a:cubicBezTo>
                  <a:cubicBezTo>
                    <a:pt x="776" y="2327"/>
                    <a:pt x="758" y="2290"/>
                    <a:pt x="726" y="2284"/>
                  </a:cubicBezTo>
                  <a:cubicBezTo>
                    <a:pt x="700" y="2279"/>
                    <a:pt x="673" y="2278"/>
                    <a:pt x="648" y="2278"/>
                  </a:cubicBezTo>
                  <a:close/>
                  <a:moveTo>
                    <a:pt x="10597" y="2132"/>
                  </a:moveTo>
                  <a:cubicBezTo>
                    <a:pt x="10605" y="2134"/>
                    <a:pt x="10611" y="2135"/>
                    <a:pt x="10618" y="2138"/>
                  </a:cubicBezTo>
                  <a:cubicBezTo>
                    <a:pt x="10623" y="2140"/>
                    <a:pt x="10626" y="2143"/>
                    <a:pt x="10631" y="2145"/>
                  </a:cubicBezTo>
                  <a:cubicBezTo>
                    <a:pt x="10634" y="2148"/>
                    <a:pt x="10637" y="2151"/>
                    <a:pt x="10640" y="2156"/>
                  </a:cubicBezTo>
                  <a:cubicBezTo>
                    <a:pt x="10643" y="2161"/>
                    <a:pt x="10647" y="2167"/>
                    <a:pt x="10650" y="2172"/>
                  </a:cubicBezTo>
                  <a:cubicBezTo>
                    <a:pt x="10655" y="2186"/>
                    <a:pt x="10658" y="2199"/>
                    <a:pt x="10661" y="2214"/>
                  </a:cubicBezTo>
                  <a:cubicBezTo>
                    <a:pt x="10664" y="2250"/>
                    <a:pt x="10663" y="2287"/>
                    <a:pt x="10658" y="2324"/>
                  </a:cubicBezTo>
                  <a:cubicBezTo>
                    <a:pt x="10651" y="2365"/>
                    <a:pt x="10642" y="2405"/>
                    <a:pt x="10632" y="2447"/>
                  </a:cubicBezTo>
                  <a:cubicBezTo>
                    <a:pt x="10623" y="2484"/>
                    <a:pt x="10613" y="2522"/>
                    <a:pt x="10600" y="2557"/>
                  </a:cubicBezTo>
                  <a:cubicBezTo>
                    <a:pt x="10592" y="2576"/>
                    <a:pt x="10603" y="2599"/>
                    <a:pt x="10621" y="2608"/>
                  </a:cubicBezTo>
                  <a:cubicBezTo>
                    <a:pt x="10628" y="2613"/>
                    <a:pt x="10636" y="2616"/>
                    <a:pt x="10645" y="2616"/>
                  </a:cubicBezTo>
                  <a:cubicBezTo>
                    <a:pt x="10657" y="2616"/>
                    <a:pt x="10669" y="2611"/>
                    <a:pt x="10677" y="2602"/>
                  </a:cubicBezTo>
                  <a:cubicBezTo>
                    <a:pt x="10736" y="2533"/>
                    <a:pt x="10802" y="2471"/>
                    <a:pt x="10874" y="2415"/>
                  </a:cubicBezTo>
                  <a:cubicBezTo>
                    <a:pt x="10917" y="2383"/>
                    <a:pt x="10963" y="2351"/>
                    <a:pt x="11014" y="2329"/>
                  </a:cubicBezTo>
                  <a:cubicBezTo>
                    <a:pt x="11032" y="2322"/>
                    <a:pt x="11051" y="2316"/>
                    <a:pt x="11070" y="2313"/>
                  </a:cubicBezTo>
                  <a:lnTo>
                    <a:pt x="11096" y="2313"/>
                  </a:lnTo>
                  <a:cubicBezTo>
                    <a:pt x="11099" y="2314"/>
                    <a:pt x="11104" y="2316"/>
                    <a:pt x="11109" y="2316"/>
                  </a:cubicBezTo>
                  <a:cubicBezTo>
                    <a:pt x="11112" y="2319"/>
                    <a:pt x="11115" y="2321"/>
                    <a:pt x="11118" y="2322"/>
                  </a:cubicBezTo>
                  <a:cubicBezTo>
                    <a:pt x="11123" y="2325"/>
                    <a:pt x="11126" y="2329"/>
                    <a:pt x="11129" y="2333"/>
                  </a:cubicBezTo>
                  <a:cubicBezTo>
                    <a:pt x="11134" y="2340"/>
                    <a:pt x="11137" y="2346"/>
                    <a:pt x="11141" y="2354"/>
                  </a:cubicBezTo>
                  <a:cubicBezTo>
                    <a:pt x="11144" y="2362"/>
                    <a:pt x="11145" y="2369"/>
                    <a:pt x="11147" y="2377"/>
                  </a:cubicBezTo>
                  <a:cubicBezTo>
                    <a:pt x="11149" y="2385"/>
                    <a:pt x="11149" y="2393"/>
                    <a:pt x="11147" y="2401"/>
                  </a:cubicBezTo>
                  <a:cubicBezTo>
                    <a:pt x="11145" y="2415"/>
                    <a:pt x="11141" y="2428"/>
                    <a:pt x="11136" y="2441"/>
                  </a:cubicBezTo>
                  <a:cubicBezTo>
                    <a:pt x="11123" y="2469"/>
                    <a:pt x="11107" y="2495"/>
                    <a:pt x="11088" y="2519"/>
                  </a:cubicBezTo>
                  <a:cubicBezTo>
                    <a:pt x="11033" y="2588"/>
                    <a:pt x="10966" y="2647"/>
                    <a:pt x="10898" y="2701"/>
                  </a:cubicBezTo>
                  <a:cubicBezTo>
                    <a:pt x="10861" y="2728"/>
                    <a:pt x="10826" y="2754"/>
                    <a:pt x="10787" y="2778"/>
                  </a:cubicBezTo>
                  <a:cubicBezTo>
                    <a:pt x="10722" y="2820"/>
                    <a:pt x="10655" y="2856"/>
                    <a:pt x="10587" y="2895"/>
                  </a:cubicBezTo>
                  <a:cubicBezTo>
                    <a:pt x="10522" y="2930"/>
                    <a:pt x="10456" y="2968"/>
                    <a:pt x="10396" y="3011"/>
                  </a:cubicBezTo>
                  <a:cubicBezTo>
                    <a:pt x="10364" y="3034"/>
                    <a:pt x="10333" y="3058"/>
                    <a:pt x="10304" y="3082"/>
                  </a:cubicBezTo>
                  <a:cubicBezTo>
                    <a:pt x="10295" y="3091"/>
                    <a:pt x="10287" y="3099"/>
                    <a:pt x="10277" y="3107"/>
                  </a:cubicBezTo>
                  <a:cubicBezTo>
                    <a:pt x="10269" y="2933"/>
                    <a:pt x="10269" y="2759"/>
                    <a:pt x="10292" y="2586"/>
                  </a:cubicBezTo>
                  <a:cubicBezTo>
                    <a:pt x="10304" y="2495"/>
                    <a:pt x="10324" y="2404"/>
                    <a:pt x="10359" y="2317"/>
                  </a:cubicBezTo>
                  <a:cubicBezTo>
                    <a:pt x="10373" y="2284"/>
                    <a:pt x="10391" y="2250"/>
                    <a:pt x="10413" y="2222"/>
                  </a:cubicBezTo>
                  <a:cubicBezTo>
                    <a:pt x="10428" y="2204"/>
                    <a:pt x="10443" y="2188"/>
                    <a:pt x="10459" y="2174"/>
                  </a:cubicBezTo>
                  <a:cubicBezTo>
                    <a:pt x="10474" y="2164"/>
                    <a:pt x="10488" y="2154"/>
                    <a:pt x="10504" y="2148"/>
                  </a:cubicBezTo>
                  <a:cubicBezTo>
                    <a:pt x="10522" y="2142"/>
                    <a:pt x="10539" y="2137"/>
                    <a:pt x="10559" y="2134"/>
                  </a:cubicBezTo>
                  <a:cubicBezTo>
                    <a:pt x="10571" y="2132"/>
                    <a:pt x="10584" y="2132"/>
                    <a:pt x="10597" y="2132"/>
                  </a:cubicBezTo>
                  <a:close/>
                  <a:moveTo>
                    <a:pt x="10579" y="2050"/>
                  </a:moveTo>
                  <a:cubicBezTo>
                    <a:pt x="10506" y="2050"/>
                    <a:pt x="10436" y="2084"/>
                    <a:pt x="10384" y="2135"/>
                  </a:cubicBezTo>
                  <a:cubicBezTo>
                    <a:pt x="10332" y="2185"/>
                    <a:pt x="10298" y="2254"/>
                    <a:pt x="10274" y="2321"/>
                  </a:cubicBezTo>
                  <a:cubicBezTo>
                    <a:pt x="10245" y="2397"/>
                    <a:pt x="10229" y="2477"/>
                    <a:pt x="10218" y="2557"/>
                  </a:cubicBezTo>
                  <a:cubicBezTo>
                    <a:pt x="10196" y="2722"/>
                    <a:pt x="10192" y="2887"/>
                    <a:pt x="10199" y="3051"/>
                  </a:cubicBezTo>
                  <a:cubicBezTo>
                    <a:pt x="10200" y="3099"/>
                    <a:pt x="10202" y="3147"/>
                    <a:pt x="10205" y="3194"/>
                  </a:cubicBezTo>
                  <a:cubicBezTo>
                    <a:pt x="10205" y="3203"/>
                    <a:pt x="10208" y="3211"/>
                    <a:pt x="10213" y="3218"/>
                  </a:cubicBezTo>
                  <a:cubicBezTo>
                    <a:pt x="10215" y="3221"/>
                    <a:pt x="10218" y="3226"/>
                    <a:pt x="10221" y="3229"/>
                  </a:cubicBezTo>
                  <a:cubicBezTo>
                    <a:pt x="10229" y="3237"/>
                    <a:pt x="10241" y="3241"/>
                    <a:pt x="10252" y="3241"/>
                  </a:cubicBezTo>
                  <a:cubicBezTo>
                    <a:pt x="10263" y="3241"/>
                    <a:pt x="10273" y="3237"/>
                    <a:pt x="10280" y="3229"/>
                  </a:cubicBezTo>
                  <a:cubicBezTo>
                    <a:pt x="10296" y="3210"/>
                    <a:pt x="10317" y="3194"/>
                    <a:pt x="10336" y="3178"/>
                  </a:cubicBezTo>
                  <a:cubicBezTo>
                    <a:pt x="10354" y="3162"/>
                    <a:pt x="10372" y="3147"/>
                    <a:pt x="10389" y="3133"/>
                  </a:cubicBezTo>
                  <a:cubicBezTo>
                    <a:pt x="10565" y="3002"/>
                    <a:pt x="10770" y="2919"/>
                    <a:pt x="10946" y="2786"/>
                  </a:cubicBezTo>
                  <a:cubicBezTo>
                    <a:pt x="11021" y="2728"/>
                    <a:pt x="11094" y="2666"/>
                    <a:pt x="11153" y="2592"/>
                  </a:cubicBezTo>
                  <a:cubicBezTo>
                    <a:pt x="11169" y="2573"/>
                    <a:pt x="11184" y="2554"/>
                    <a:pt x="11197" y="2535"/>
                  </a:cubicBezTo>
                  <a:cubicBezTo>
                    <a:pt x="11209" y="2514"/>
                    <a:pt x="11219" y="2493"/>
                    <a:pt x="11229" y="2471"/>
                  </a:cubicBezTo>
                  <a:cubicBezTo>
                    <a:pt x="11244" y="2431"/>
                    <a:pt x="11249" y="2389"/>
                    <a:pt x="11241" y="2348"/>
                  </a:cubicBezTo>
                  <a:cubicBezTo>
                    <a:pt x="11236" y="2330"/>
                    <a:pt x="11229" y="2313"/>
                    <a:pt x="11221" y="2298"/>
                  </a:cubicBezTo>
                  <a:lnTo>
                    <a:pt x="11222" y="2298"/>
                  </a:lnTo>
                  <a:cubicBezTo>
                    <a:pt x="11214" y="2284"/>
                    <a:pt x="11205" y="2270"/>
                    <a:pt x="11193" y="2258"/>
                  </a:cubicBezTo>
                  <a:cubicBezTo>
                    <a:pt x="11182" y="2249"/>
                    <a:pt x="11169" y="2239"/>
                    <a:pt x="11157" y="2233"/>
                  </a:cubicBezTo>
                  <a:cubicBezTo>
                    <a:pt x="11139" y="2223"/>
                    <a:pt x="11121" y="2220"/>
                    <a:pt x="11102" y="2217"/>
                  </a:cubicBezTo>
                  <a:cubicBezTo>
                    <a:pt x="11097" y="2216"/>
                    <a:pt x="11091" y="2216"/>
                    <a:pt x="11086" y="2216"/>
                  </a:cubicBezTo>
                  <a:cubicBezTo>
                    <a:pt x="11061" y="2216"/>
                    <a:pt x="11035" y="2222"/>
                    <a:pt x="11011" y="2230"/>
                  </a:cubicBezTo>
                  <a:cubicBezTo>
                    <a:pt x="10976" y="2241"/>
                    <a:pt x="10944" y="2257"/>
                    <a:pt x="10912" y="2274"/>
                  </a:cubicBezTo>
                  <a:cubicBezTo>
                    <a:pt x="10846" y="2313"/>
                    <a:pt x="10787" y="2362"/>
                    <a:pt x="10731" y="2413"/>
                  </a:cubicBezTo>
                  <a:cubicBezTo>
                    <a:pt x="10731" y="2413"/>
                    <a:pt x="10730" y="2413"/>
                    <a:pt x="10730" y="2414"/>
                  </a:cubicBezTo>
                  <a:lnTo>
                    <a:pt x="10730" y="2414"/>
                  </a:lnTo>
                  <a:cubicBezTo>
                    <a:pt x="10731" y="2403"/>
                    <a:pt x="10735" y="2392"/>
                    <a:pt x="10736" y="2381"/>
                  </a:cubicBezTo>
                  <a:cubicBezTo>
                    <a:pt x="10742" y="2343"/>
                    <a:pt x="10747" y="2303"/>
                    <a:pt x="10749" y="2265"/>
                  </a:cubicBezTo>
                  <a:cubicBezTo>
                    <a:pt x="10749" y="2230"/>
                    <a:pt x="10746" y="2194"/>
                    <a:pt x="10736" y="2161"/>
                  </a:cubicBezTo>
                  <a:cubicBezTo>
                    <a:pt x="10725" y="2127"/>
                    <a:pt x="10706" y="2098"/>
                    <a:pt x="10677" y="2076"/>
                  </a:cubicBezTo>
                  <a:cubicBezTo>
                    <a:pt x="10651" y="2057"/>
                    <a:pt x="10616" y="2050"/>
                    <a:pt x="10583" y="2050"/>
                  </a:cubicBezTo>
                  <a:close/>
                  <a:moveTo>
                    <a:pt x="11542" y="4776"/>
                  </a:moveTo>
                  <a:cubicBezTo>
                    <a:pt x="11537" y="4776"/>
                    <a:pt x="11532" y="4776"/>
                    <a:pt x="11527" y="4778"/>
                  </a:cubicBezTo>
                  <a:cubicBezTo>
                    <a:pt x="11499" y="4786"/>
                    <a:pt x="11484" y="4816"/>
                    <a:pt x="11491" y="4844"/>
                  </a:cubicBezTo>
                  <a:cubicBezTo>
                    <a:pt x="11492" y="4856"/>
                    <a:pt x="11496" y="4868"/>
                    <a:pt x="11497" y="4879"/>
                  </a:cubicBezTo>
                  <a:cubicBezTo>
                    <a:pt x="11500" y="4909"/>
                    <a:pt x="11500" y="4938"/>
                    <a:pt x="11497" y="4968"/>
                  </a:cubicBezTo>
                  <a:cubicBezTo>
                    <a:pt x="11492" y="4997"/>
                    <a:pt x="11484" y="5024"/>
                    <a:pt x="11475" y="5053"/>
                  </a:cubicBezTo>
                  <a:cubicBezTo>
                    <a:pt x="11460" y="5083"/>
                    <a:pt x="11443" y="5112"/>
                    <a:pt x="11422" y="5141"/>
                  </a:cubicBezTo>
                  <a:cubicBezTo>
                    <a:pt x="11406" y="5162"/>
                    <a:pt x="11387" y="5181"/>
                    <a:pt x="11368" y="5199"/>
                  </a:cubicBezTo>
                  <a:cubicBezTo>
                    <a:pt x="11345" y="5221"/>
                    <a:pt x="11345" y="5259"/>
                    <a:pt x="11368" y="5283"/>
                  </a:cubicBezTo>
                  <a:cubicBezTo>
                    <a:pt x="11380" y="5294"/>
                    <a:pt x="11395" y="5300"/>
                    <a:pt x="11410" y="5300"/>
                  </a:cubicBezTo>
                  <a:cubicBezTo>
                    <a:pt x="11425" y="5300"/>
                    <a:pt x="11440" y="5294"/>
                    <a:pt x="11452" y="5283"/>
                  </a:cubicBezTo>
                  <a:cubicBezTo>
                    <a:pt x="11513" y="5224"/>
                    <a:pt x="11561" y="5152"/>
                    <a:pt x="11588" y="5072"/>
                  </a:cubicBezTo>
                  <a:cubicBezTo>
                    <a:pt x="11617" y="4989"/>
                    <a:pt x="11614" y="4900"/>
                    <a:pt x="11595" y="4816"/>
                  </a:cubicBezTo>
                  <a:cubicBezTo>
                    <a:pt x="11588" y="4792"/>
                    <a:pt x="11566" y="4776"/>
                    <a:pt x="11542" y="4776"/>
                  </a:cubicBezTo>
                  <a:close/>
                  <a:moveTo>
                    <a:pt x="11769" y="5074"/>
                  </a:moveTo>
                  <a:cubicBezTo>
                    <a:pt x="11766" y="5074"/>
                    <a:pt x="11763" y="5074"/>
                    <a:pt x="11761" y="5075"/>
                  </a:cubicBezTo>
                  <a:cubicBezTo>
                    <a:pt x="11742" y="5080"/>
                    <a:pt x="11731" y="5099"/>
                    <a:pt x="11735" y="5119"/>
                  </a:cubicBezTo>
                  <a:cubicBezTo>
                    <a:pt x="11739" y="5128"/>
                    <a:pt x="11742" y="5139"/>
                    <a:pt x="11743" y="5151"/>
                  </a:cubicBezTo>
                  <a:cubicBezTo>
                    <a:pt x="11743" y="5165"/>
                    <a:pt x="11743" y="5179"/>
                    <a:pt x="11743" y="5195"/>
                  </a:cubicBezTo>
                  <a:cubicBezTo>
                    <a:pt x="11740" y="5210"/>
                    <a:pt x="11735" y="5226"/>
                    <a:pt x="11731" y="5240"/>
                  </a:cubicBezTo>
                  <a:cubicBezTo>
                    <a:pt x="11723" y="5256"/>
                    <a:pt x="11713" y="5270"/>
                    <a:pt x="11703" y="5285"/>
                  </a:cubicBezTo>
                  <a:cubicBezTo>
                    <a:pt x="11689" y="5304"/>
                    <a:pt x="11673" y="5320"/>
                    <a:pt x="11654" y="5334"/>
                  </a:cubicBezTo>
                  <a:cubicBezTo>
                    <a:pt x="11654" y="5334"/>
                    <a:pt x="11652" y="5336"/>
                    <a:pt x="11651" y="5338"/>
                  </a:cubicBezTo>
                  <a:cubicBezTo>
                    <a:pt x="11643" y="5342"/>
                    <a:pt x="11636" y="5349"/>
                    <a:pt x="11635" y="5358"/>
                  </a:cubicBezTo>
                  <a:cubicBezTo>
                    <a:pt x="11631" y="5368"/>
                    <a:pt x="11633" y="5378"/>
                    <a:pt x="11638" y="5386"/>
                  </a:cubicBezTo>
                  <a:cubicBezTo>
                    <a:pt x="11643" y="5394"/>
                    <a:pt x="11651" y="5400"/>
                    <a:pt x="11659" y="5402"/>
                  </a:cubicBezTo>
                  <a:cubicBezTo>
                    <a:pt x="11662" y="5402"/>
                    <a:pt x="11665" y="5403"/>
                    <a:pt x="11669" y="5403"/>
                  </a:cubicBezTo>
                  <a:cubicBezTo>
                    <a:pt x="11675" y="5403"/>
                    <a:pt x="11682" y="5401"/>
                    <a:pt x="11686" y="5398"/>
                  </a:cubicBezTo>
                  <a:cubicBezTo>
                    <a:pt x="11732" y="5365"/>
                    <a:pt x="11770" y="5323"/>
                    <a:pt x="11793" y="5272"/>
                  </a:cubicBezTo>
                  <a:cubicBezTo>
                    <a:pt x="11798" y="5259"/>
                    <a:pt x="11802" y="5246"/>
                    <a:pt x="11807" y="5234"/>
                  </a:cubicBezTo>
                  <a:cubicBezTo>
                    <a:pt x="11810" y="5219"/>
                    <a:pt x="11812" y="5203"/>
                    <a:pt x="11814" y="5189"/>
                  </a:cubicBezTo>
                  <a:cubicBezTo>
                    <a:pt x="11817" y="5159"/>
                    <a:pt x="11812" y="5128"/>
                    <a:pt x="11804" y="5099"/>
                  </a:cubicBezTo>
                  <a:cubicBezTo>
                    <a:pt x="11799" y="5085"/>
                    <a:pt x="11785" y="5074"/>
                    <a:pt x="11769" y="5074"/>
                  </a:cubicBezTo>
                  <a:close/>
                  <a:moveTo>
                    <a:pt x="8744" y="6356"/>
                  </a:moveTo>
                  <a:lnTo>
                    <a:pt x="8744" y="6356"/>
                  </a:lnTo>
                  <a:cubicBezTo>
                    <a:pt x="8743" y="6356"/>
                    <a:pt x="8743" y="6357"/>
                    <a:pt x="8742" y="6357"/>
                  </a:cubicBezTo>
                  <a:lnTo>
                    <a:pt x="8742" y="6357"/>
                  </a:lnTo>
                  <a:cubicBezTo>
                    <a:pt x="8743" y="6357"/>
                    <a:pt x="8743" y="6356"/>
                    <a:pt x="8744" y="6356"/>
                  </a:cubicBezTo>
                  <a:close/>
                  <a:moveTo>
                    <a:pt x="3349" y="9686"/>
                  </a:moveTo>
                  <a:lnTo>
                    <a:pt x="3349" y="9686"/>
                  </a:lnTo>
                  <a:cubicBezTo>
                    <a:pt x="3346" y="9688"/>
                    <a:pt x="3344" y="9690"/>
                    <a:pt x="3342" y="9691"/>
                  </a:cubicBezTo>
                  <a:cubicBezTo>
                    <a:pt x="3344" y="9690"/>
                    <a:pt x="3347" y="9688"/>
                    <a:pt x="3349" y="9686"/>
                  </a:cubicBezTo>
                  <a:close/>
                  <a:moveTo>
                    <a:pt x="6601" y="131"/>
                  </a:moveTo>
                  <a:cubicBezTo>
                    <a:pt x="6609" y="131"/>
                    <a:pt x="6618" y="131"/>
                    <a:pt x="6626" y="132"/>
                  </a:cubicBezTo>
                  <a:cubicBezTo>
                    <a:pt x="6640" y="134"/>
                    <a:pt x="6654" y="137"/>
                    <a:pt x="6667" y="143"/>
                  </a:cubicBezTo>
                  <a:cubicBezTo>
                    <a:pt x="6683" y="150"/>
                    <a:pt x="6698" y="158"/>
                    <a:pt x="6710" y="169"/>
                  </a:cubicBezTo>
                  <a:cubicBezTo>
                    <a:pt x="6729" y="185"/>
                    <a:pt x="6747" y="202"/>
                    <a:pt x="6763" y="223"/>
                  </a:cubicBezTo>
                  <a:cubicBezTo>
                    <a:pt x="6800" y="271"/>
                    <a:pt x="6827" y="327"/>
                    <a:pt x="6851" y="381"/>
                  </a:cubicBezTo>
                  <a:cubicBezTo>
                    <a:pt x="6905" y="512"/>
                    <a:pt x="6942" y="648"/>
                    <a:pt x="6985" y="783"/>
                  </a:cubicBezTo>
                  <a:cubicBezTo>
                    <a:pt x="7016" y="880"/>
                    <a:pt x="7049" y="976"/>
                    <a:pt x="7078" y="1074"/>
                  </a:cubicBezTo>
                  <a:cubicBezTo>
                    <a:pt x="7108" y="1182"/>
                    <a:pt x="7139" y="1291"/>
                    <a:pt x="7166" y="1400"/>
                  </a:cubicBezTo>
                  <a:cubicBezTo>
                    <a:pt x="7222" y="1619"/>
                    <a:pt x="7270" y="1838"/>
                    <a:pt x="7318" y="2058"/>
                  </a:cubicBezTo>
                  <a:cubicBezTo>
                    <a:pt x="7366" y="2279"/>
                    <a:pt x="7415" y="2500"/>
                    <a:pt x="7470" y="2717"/>
                  </a:cubicBezTo>
                  <a:cubicBezTo>
                    <a:pt x="7508" y="2869"/>
                    <a:pt x="7551" y="3019"/>
                    <a:pt x="7601" y="3168"/>
                  </a:cubicBezTo>
                  <a:cubicBezTo>
                    <a:pt x="7599" y="3198"/>
                    <a:pt x="7618" y="3229"/>
                    <a:pt x="7649" y="3237"/>
                  </a:cubicBezTo>
                  <a:cubicBezTo>
                    <a:pt x="8125" y="3342"/>
                    <a:pt x="8587" y="3501"/>
                    <a:pt x="9045" y="3668"/>
                  </a:cubicBezTo>
                  <a:cubicBezTo>
                    <a:pt x="9128" y="3699"/>
                    <a:pt x="9209" y="3731"/>
                    <a:pt x="9291" y="3760"/>
                  </a:cubicBezTo>
                  <a:cubicBezTo>
                    <a:pt x="9347" y="3779"/>
                    <a:pt x="9404" y="3796"/>
                    <a:pt x="9460" y="3816"/>
                  </a:cubicBezTo>
                  <a:cubicBezTo>
                    <a:pt x="9598" y="3859"/>
                    <a:pt x="9734" y="3902"/>
                    <a:pt x="9870" y="3948"/>
                  </a:cubicBezTo>
                  <a:cubicBezTo>
                    <a:pt x="10001" y="3993"/>
                    <a:pt x="10130" y="4039"/>
                    <a:pt x="10256" y="4094"/>
                  </a:cubicBezTo>
                  <a:cubicBezTo>
                    <a:pt x="10437" y="4170"/>
                    <a:pt x="10616" y="4258"/>
                    <a:pt x="10773" y="4377"/>
                  </a:cubicBezTo>
                  <a:cubicBezTo>
                    <a:pt x="10834" y="4425"/>
                    <a:pt x="10890" y="4477"/>
                    <a:pt x="10938" y="4538"/>
                  </a:cubicBezTo>
                  <a:cubicBezTo>
                    <a:pt x="10966" y="4575"/>
                    <a:pt x="10990" y="4615"/>
                    <a:pt x="11008" y="4657"/>
                  </a:cubicBezTo>
                  <a:cubicBezTo>
                    <a:pt x="11017" y="4679"/>
                    <a:pt x="11024" y="4703"/>
                    <a:pt x="11029" y="4725"/>
                  </a:cubicBezTo>
                  <a:cubicBezTo>
                    <a:pt x="11030" y="4746"/>
                    <a:pt x="11030" y="4767"/>
                    <a:pt x="11029" y="4788"/>
                  </a:cubicBezTo>
                  <a:cubicBezTo>
                    <a:pt x="11024" y="4813"/>
                    <a:pt x="11017" y="4837"/>
                    <a:pt x="11008" y="4863"/>
                  </a:cubicBezTo>
                  <a:cubicBezTo>
                    <a:pt x="10989" y="4904"/>
                    <a:pt x="10963" y="4943"/>
                    <a:pt x="10936" y="4981"/>
                  </a:cubicBezTo>
                  <a:cubicBezTo>
                    <a:pt x="10867" y="5066"/>
                    <a:pt x="10786" y="5139"/>
                    <a:pt x="10699" y="5207"/>
                  </a:cubicBezTo>
                  <a:cubicBezTo>
                    <a:pt x="10495" y="5363"/>
                    <a:pt x="10268" y="5491"/>
                    <a:pt x="10039" y="5609"/>
                  </a:cubicBezTo>
                  <a:cubicBezTo>
                    <a:pt x="9786" y="5741"/>
                    <a:pt x="9529" y="5857"/>
                    <a:pt x="9270" y="5971"/>
                  </a:cubicBezTo>
                  <a:cubicBezTo>
                    <a:pt x="9089" y="6049"/>
                    <a:pt x="8909" y="6124"/>
                    <a:pt x="8728" y="6201"/>
                  </a:cubicBezTo>
                  <a:cubicBezTo>
                    <a:pt x="8602" y="6255"/>
                    <a:pt x="8474" y="6308"/>
                    <a:pt x="8351" y="6370"/>
                  </a:cubicBezTo>
                  <a:cubicBezTo>
                    <a:pt x="8315" y="6390"/>
                    <a:pt x="8306" y="6438"/>
                    <a:pt x="8325" y="6471"/>
                  </a:cubicBezTo>
                  <a:cubicBezTo>
                    <a:pt x="8327" y="6474"/>
                    <a:pt x="8330" y="6478"/>
                    <a:pt x="8331" y="6479"/>
                  </a:cubicBezTo>
                  <a:cubicBezTo>
                    <a:pt x="8349" y="6554"/>
                    <a:pt x="8370" y="6626"/>
                    <a:pt x="8391" y="6700"/>
                  </a:cubicBezTo>
                  <a:cubicBezTo>
                    <a:pt x="8419" y="6796"/>
                    <a:pt x="8450" y="6892"/>
                    <a:pt x="8480" y="6988"/>
                  </a:cubicBezTo>
                  <a:cubicBezTo>
                    <a:pt x="8554" y="7221"/>
                    <a:pt x="8629" y="7454"/>
                    <a:pt x="8698" y="7689"/>
                  </a:cubicBezTo>
                  <a:cubicBezTo>
                    <a:pt x="8750" y="7869"/>
                    <a:pt x="8800" y="8048"/>
                    <a:pt x="8843" y="8230"/>
                  </a:cubicBezTo>
                  <a:cubicBezTo>
                    <a:pt x="8885" y="8406"/>
                    <a:pt x="8920" y="8583"/>
                    <a:pt x="8944" y="8762"/>
                  </a:cubicBezTo>
                  <a:cubicBezTo>
                    <a:pt x="8971" y="8964"/>
                    <a:pt x="8984" y="9172"/>
                    <a:pt x="8958" y="9375"/>
                  </a:cubicBezTo>
                  <a:cubicBezTo>
                    <a:pt x="8947" y="9461"/>
                    <a:pt x="8926" y="9547"/>
                    <a:pt x="8893" y="9629"/>
                  </a:cubicBezTo>
                  <a:cubicBezTo>
                    <a:pt x="8872" y="9678"/>
                    <a:pt x="8845" y="9725"/>
                    <a:pt x="8814" y="9768"/>
                  </a:cubicBezTo>
                  <a:cubicBezTo>
                    <a:pt x="8787" y="9800"/>
                    <a:pt x="8757" y="9830"/>
                    <a:pt x="8723" y="9857"/>
                  </a:cubicBezTo>
                  <a:cubicBezTo>
                    <a:pt x="8688" y="9883"/>
                    <a:pt x="8650" y="9905"/>
                    <a:pt x="8608" y="9925"/>
                  </a:cubicBezTo>
                  <a:cubicBezTo>
                    <a:pt x="8551" y="9947"/>
                    <a:pt x="8490" y="9963"/>
                    <a:pt x="8427" y="9973"/>
                  </a:cubicBezTo>
                  <a:cubicBezTo>
                    <a:pt x="8383" y="9977"/>
                    <a:pt x="8339" y="9979"/>
                    <a:pt x="8295" y="9979"/>
                  </a:cubicBezTo>
                  <a:cubicBezTo>
                    <a:pt x="8234" y="9979"/>
                    <a:pt x="8172" y="9975"/>
                    <a:pt x="8111" y="9968"/>
                  </a:cubicBezTo>
                  <a:cubicBezTo>
                    <a:pt x="7917" y="9941"/>
                    <a:pt x="7732" y="9881"/>
                    <a:pt x="7553" y="9806"/>
                  </a:cubicBezTo>
                  <a:cubicBezTo>
                    <a:pt x="7171" y="9644"/>
                    <a:pt x="6820" y="9417"/>
                    <a:pt x="6492" y="9165"/>
                  </a:cubicBezTo>
                  <a:lnTo>
                    <a:pt x="6492" y="9165"/>
                  </a:lnTo>
                  <a:cubicBezTo>
                    <a:pt x="6493" y="9165"/>
                    <a:pt x="6495" y="9166"/>
                    <a:pt x="6496" y="9167"/>
                  </a:cubicBezTo>
                  <a:cubicBezTo>
                    <a:pt x="6493" y="9165"/>
                    <a:pt x="6490" y="9162"/>
                    <a:pt x="6486" y="9160"/>
                  </a:cubicBezTo>
                  <a:lnTo>
                    <a:pt x="6486" y="9160"/>
                  </a:lnTo>
                  <a:cubicBezTo>
                    <a:pt x="6486" y="9160"/>
                    <a:pt x="6486" y="9160"/>
                    <a:pt x="6486" y="9160"/>
                  </a:cubicBezTo>
                  <a:lnTo>
                    <a:pt x="6485" y="9159"/>
                  </a:lnTo>
                  <a:cubicBezTo>
                    <a:pt x="6250" y="8976"/>
                    <a:pt x="6028" y="8780"/>
                    <a:pt x="5815" y="8572"/>
                  </a:cubicBezTo>
                  <a:cubicBezTo>
                    <a:pt x="5716" y="8473"/>
                    <a:pt x="5618" y="8372"/>
                    <a:pt x="5522" y="8270"/>
                  </a:cubicBezTo>
                  <a:cubicBezTo>
                    <a:pt x="5479" y="8223"/>
                    <a:pt x="5438" y="8175"/>
                    <a:pt x="5394" y="8129"/>
                  </a:cubicBezTo>
                  <a:cubicBezTo>
                    <a:pt x="5355" y="8086"/>
                    <a:pt x="5314" y="8044"/>
                    <a:pt x="5275" y="8000"/>
                  </a:cubicBezTo>
                  <a:lnTo>
                    <a:pt x="5275" y="8000"/>
                  </a:lnTo>
                  <a:cubicBezTo>
                    <a:pt x="5276" y="8000"/>
                    <a:pt x="5276" y="8001"/>
                    <a:pt x="5276" y="8001"/>
                  </a:cubicBezTo>
                  <a:cubicBezTo>
                    <a:pt x="5275" y="8000"/>
                    <a:pt x="5274" y="7998"/>
                    <a:pt x="5273" y="7997"/>
                  </a:cubicBezTo>
                  <a:lnTo>
                    <a:pt x="5273" y="7997"/>
                  </a:lnTo>
                  <a:cubicBezTo>
                    <a:pt x="5274" y="7998"/>
                    <a:pt x="5274" y="7999"/>
                    <a:pt x="5275" y="8000"/>
                  </a:cubicBezTo>
                  <a:lnTo>
                    <a:pt x="5275" y="8000"/>
                  </a:lnTo>
                  <a:cubicBezTo>
                    <a:pt x="5274" y="7998"/>
                    <a:pt x="5273" y="7996"/>
                    <a:pt x="5271" y="7994"/>
                  </a:cubicBezTo>
                  <a:lnTo>
                    <a:pt x="5271" y="7994"/>
                  </a:lnTo>
                  <a:cubicBezTo>
                    <a:pt x="5271" y="7995"/>
                    <a:pt x="5272" y="7996"/>
                    <a:pt x="5273" y="7997"/>
                  </a:cubicBezTo>
                  <a:lnTo>
                    <a:pt x="5273" y="7997"/>
                  </a:lnTo>
                  <a:cubicBezTo>
                    <a:pt x="5272" y="7996"/>
                    <a:pt x="5271" y="7994"/>
                    <a:pt x="5270" y="7993"/>
                  </a:cubicBezTo>
                  <a:lnTo>
                    <a:pt x="5270" y="7993"/>
                  </a:lnTo>
                  <a:cubicBezTo>
                    <a:pt x="5270" y="7994"/>
                    <a:pt x="5270" y="7994"/>
                    <a:pt x="5271" y="7994"/>
                  </a:cubicBezTo>
                  <a:lnTo>
                    <a:pt x="5271" y="7994"/>
                  </a:lnTo>
                  <a:cubicBezTo>
                    <a:pt x="5269" y="7992"/>
                    <a:pt x="5267" y="7989"/>
                    <a:pt x="5265" y="7987"/>
                  </a:cubicBezTo>
                  <a:cubicBezTo>
                    <a:pt x="5254" y="7976"/>
                    <a:pt x="5243" y="7969"/>
                    <a:pt x="5228" y="7964"/>
                  </a:cubicBezTo>
                  <a:cubicBezTo>
                    <a:pt x="5221" y="7963"/>
                    <a:pt x="5214" y="7962"/>
                    <a:pt x="5207" y="7962"/>
                  </a:cubicBezTo>
                  <a:cubicBezTo>
                    <a:pt x="5195" y="7962"/>
                    <a:pt x="5182" y="7965"/>
                    <a:pt x="5171" y="7971"/>
                  </a:cubicBezTo>
                  <a:cubicBezTo>
                    <a:pt x="5161" y="7972"/>
                    <a:pt x="5153" y="7976"/>
                    <a:pt x="5147" y="7984"/>
                  </a:cubicBezTo>
                  <a:cubicBezTo>
                    <a:pt x="4876" y="8254"/>
                    <a:pt x="4606" y="8524"/>
                    <a:pt x="4323" y="8781"/>
                  </a:cubicBezTo>
                  <a:cubicBezTo>
                    <a:pt x="4040" y="9037"/>
                    <a:pt x="3748" y="9282"/>
                    <a:pt x="3438" y="9506"/>
                  </a:cubicBezTo>
                  <a:cubicBezTo>
                    <a:pt x="3409" y="9525"/>
                    <a:pt x="3380" y="9546"/>
                    <a:pt x="3351" y="9565"/>
                  </a:cubicBezTo>
                  <a:lnTo>
                    <a:pt x="3362" y="9558"/>
                  </a:lnTo>
                  <a:lnTo>
                    <a:pt x="3362" y="9558"/>
                  </a:lnTo>
                  <a:cubicBezTo>
                    <a:pt x="3303" y="9600"/>
                    <a:pt x="3243" y="9642"/>
                    <a:pt x="3183" y="9685"/>
                  </a:cubicBezTo>
                  <a:cubicBezTo>
                    <a:pt x="3127" y="9725"/>
                    <a:pt x="3071" y="9766"/>
                    <a:pt x="3015" y="9805"/>
                  </a:cubicBezTo>
                  <a:cubicBezTo>
                    <a:pt x="2868" y="9907"/>
                    <a:pt x="2717" y="10003"/>
                    <a:pt x="2549" y="10065"/>
                  </a:cubicBezTo>
                  <a:cubicBezTo>
                    <a:pt x="2486" y="10088"/>
                    <a:pt x="2424" y="10104"/>
                    <a:pt x="2358" y="10112"/>
                  </a:cubicBezTo>
                  <a:cubicBezTo>
                    <a:pt x="2340" y="10113"/>
                    <a:pt x="2323" y="10114"/>
                    <a:pt x="2305" y="10114"/>
                  </a:cubicBezTo>
                  <a:cubicBezTo>
                    <a:pt x="2279" y="10114"/>
                    <a:pt x="2254" y="10112"/>
                    <a:pt x="2229" y="10108"/>
                  </a:cubicBezTo>
                  <a:cubicBezTo>
                    <a:pt x="2192" y="10100"/>
                    <a:pt x="2159" y="10091"/>
                    <a:pt x="2125" y="10076"/>
                  </a:cubicBezTo>
                  <a:cubicBezTo>
                    <a:pt x="2091" y="10060"/>
                    <a:pt x="2063" y="10040"/>
                    <a:pt x="2034" y="10017"/>
                  </a:cubicBezTo>
                  <a:cubicBezTo>
                    <a:pt x="2002" y="9990"/>
                    <a:pt x="1975" y="9960"/>
                    <a:pt x="1949" y="9925"/>
                  </a:cubicBezTo>
                  <a:cubicBezTo>
                    <a:pt x="1923" y="9885"/>
                    <a:pt x="1903" y="9843"/>
                    <a:pt x="1885" y="9798"/>
                  </a:cubicBezTo>
                  <a:cubicBezTo>
                    <a:pt x="1856" y="9718"/>
                    <a:pt x="1842" y="9635"/>
                    <a:pt x="1834" y="9552"/>
                  </a:cubicBezTo>
                  <a:cubicBezTo>
                    <a:pt x="1813" y="9323"/>
                    <a:pt x="1840" y="9092"/>
                    <a:pt x="1877" y="8866"/>
                  </a:cubicBezTo>
                  <a:cubicBezTo>
                    <a:pt x="1906" y="8703"/>
                    <a:pt x="1939" y="8540"/>
                    <a:pt x="1973" y="8379"/>
                  </a:cubicBezTo>
                  <a:cubicBezTo>
                    <a:pt x="1986" y="8310"/>
                    <a:pt x="2000" y="8243"/>
                    <a:pt x="2011" y="8175"/>
                  </a:cubicBezTo>
                  <a:cubicBezTo>
                    <a:pt x="2021" y="8124"/>
                    <a:pt x="2027" y="8075"/>
                    <a:pt x="2035" y="8024"/>
                  </a:cubicBezTo>
                  <a:cubicBezTo>
                    <a:pt x="2045" y="7958"/>
                    <a:pt x="2055" y="7894"/>
                    <a:pt x="2066" y="7829"/>
                  </a:cubicBezTo>
                  <a:cubicBezTo>
                    <a:pt x="2106" y="7589"/>
                    <a:pt x="2151" y="7351"/>
                    <a:pt x="2197" y="7112"/>
                  </a:cubicBezTo>
                  <a:cubicBezTo>
                    <a:pt x="2221" y="6991"/>
                    <a:pt x="2245" y="6869"/>
                    <a:pt x="2269" y="6748"/>
                  </a:cubicBezTo>
                  <a:cubicBezTo>
                    <a:pt x="2293" y="6628"/>
                    <a:pt x="2315" y="6510"/>
                    <a:pt x="2334" y="6390"/>
                  </a:cubicBezTo>
                  <a:cubicBezTo>
                    <a:pt x="2336" y="6382"/>
                    <a:pt x="2338" y="6375"/>
                    <a:pt x="2339" y="6367"/>
                  </a:cubicBezTo>
                  <a:cubicBezTo>
                    <a:pt x="2342" y="6350"/>
                    <a:pt x="2342" y="6332"/>
                    <a:pt x="2334" y="6316"/>
                  </a:cubicBezTo>
                  <a:cubicBezTo>
                    <a:pt x="2326" y="6298"/>
                    <a:pt x="2310" y="6286"/>
                    <a:pt x="2293" y="6281"/>
                  </a:cubicBezTo>
                  <a:cubicBezTo>
                    <a:pt x="2286" y="6279"/>
                    <a:pt x="2280" y="6278"/>
                    <a:pt x="2272" y="6278"/>
                  </a:cubicBezTo>
                  <a:cubicBezTo>
                    <a:pt x="2269" y="6278"/>
                    <a:pt x="2266" y="6279"/>
                    <a:pt x="2262" y="6279"/>
                  </a:cubicBezTo>
                  <a:cubicBezTo>
                    <a:pt x="2165" y="6206"/>
                    <a:pt x="2071" y="6131"/>
                    <a:pt x="1978" y="6054"/>
                  </a:cubicBezTo>
                  <a:cubicBezTo>
                    <a:pt x="1706" y="5827"/>
                    <a:pt x="1452" y="5582"/>
                    <a:pt x="1212" y="5322"/>
                  </a:cubicBezTo>
                  <a:cubicBezTo>
                    <a:pt x="1092" y="5191"/>
                    <a:pt x="977" y="5056"/>
                    <a:pt x="865" y="4919"/>
                  </a:cubicBezTo>
                  <a:cubicBezTo>
                    <a:pt x="780" y="4813"/>
                    <a:pt x="694" y="4706"/>
                    <a:pt x="611" y="4599"/>
                  </a:cubicBezTo>
                  <a:cubicBezTo>
                    <a:pt x="552" y="4522"/>
                    <a:pt x="493" y="4445"/>
                    <a:pt x="437" y="4366"/>
                  </a:cubicBezTo>
                  <a:cubicBezTo>
                    <a:pt x="333" y="4215"/>
                    <a:pt x="237" y="4055"/>
                    <a:pt x="171" y="3883"/>
                  </a:cubicBezTo>
                  <a:cubicBezTo>
                    <a:pt x="141" y="3798"/>
                    <a:pt x="117" y="3710"/>
                    <a:pt x="109" y="3621"/>
                  </a:cubicBezTo>
                  <a:cubicBezTo>
                    <a:pt x="104" y="3561"/>
                    <a:pt x="106" y="3501"/>
                    <a:pt x="114" y="3441"/>
                  </a:cubicBezTo>
                  <a:cubicBezTo>
                    <a:pt x="123" y="3384"/>
                    <a:pt x="141" y="3328"/>
                    <a:pt x="165" y="3275"/>
                  </a:cubicBezTo>
                  <a:cubicBezTo>
                    <a:pt x="190" y="3219"/>
                    <a:pt x="224" y="3166"/>
                    <a:pt x="262" y="3118"/>
                  </a:cubicBezTo>
                  <a:cubicBezTo>
                    <a:pt x="302" y="3072"/>
                    <a:pt x="347" y="3032"/>
                    <a:pt x="397" y="2995"/>
                  </a:cubicBezTo>
                  <a:cubicBezTo>
                    <a:pt x="453" y="2959"/>
                    <a:pt x="512" y="2930"/>
                    <a:pt x="574" y="2906"/>
                  </a:cubicBezTo>
                  <a:cubicBezTo>
                    <a:pt x="696" y="2864"/>
                    <a:pt x="825" y="2845"/>
                    <a:pt x="953" y="2832"/>
                  </a:cubicBezTo>
                  <a:cubicBezTo>
                    <a:pt x="1100" y="2818"/>
                    <a:pt x="1247" y="2810"/>
                    <a:pt x="1394" y="2805"/>
                  </a:cubicBezTo>
                  <a:cubicBezTo>
                    <a:pt x="1505" y="2801"/>
                    <a:pt x="1615" y="2799"/>
                    <a:pt x="1726" y="2799"/>
                  </a:cubicBezTo>
                  <a:cubicBezTo>
                    <a:pt x="1798" y="2799"/>
                    <a:pt x="1870" y="2800"/>
                    <a:pt x="1943" y="2802"/>
                  </a:cubicBezTo>
                  <a:cubicBezTo>
                    <a:pt x="2125" y="2807"/>
                    <a:pt x="2309" y="2816"/>
                    <a:pt x="2491" y="2829"/>
                  </a:cubicBezTo>
                  <a:cubicBezTo>
                    <a:pt x="2579" y="2836"/>
                    <a:pt x="2669" y="2842"/>
                    <a:pt x="2758" y="2850"/>
                  </a:cubicBezTo>
                  <a:cubicBezTo>
                    <a:pt x="2844" y="2858"/>
                    <a:pt x="2932" y="2867"/>
                    <a:pt x="3019" y="2882"/>
                  </a:cubicBezTo>
                  <a:cubicBezTo>
                    <a:pt x="3175" y="2907"/>
                    <a:pt x="3330" y="2944"/>
                    <a:pt x="3486" y="2976"/>
                  </a:cubicBezTo>
                  <a:cubicBezTo>
                    <a:pt x="3569" y="2994"/>
                    <a:pt x="3653" y="3010"/>
                    <a:pt x="3737" y="3023"/>
                  </a:cubicBezTo>
                  <a:cubicBezTo>
                    <a:pt x="3806" y="3032"/>
                    <a:pt x="3876" y="3039"/>
                    <a:pt x="3946" y="3039"/>
                  </a:cubicBezTo>
                  <a:cubicBezTo>
                    <a:pt x="3958" y="3039"/>
                    <a:pt x="3970" y="3039"/>
                    <a:pt x="3983" y="3039"/>
                  </a:cubicBezTo>
                  <a:cubicBezTo>
                    <a:pt x="4004" y="3039"/>
                    <a:pt x="4021" y="3029"/>
                    <a:pt x="4032" y="3013"/>
                  </a:cubicBezTo>
                  <a:cubicBezTo>
                    <a:pt x="4040" y="3007"/>
                    <a:pt x="4048" y="3000"/>
                    <a:pt x="4055" y="2991"/>
                  </a:cubicBezTo>
                  <a:cubicBezTo>
                    <a:pt x="4146" y="2866"/>
                    <a:pt x="4239" y="2743"/>
                    <a:pt x="4333" y="2621"/>
                  </a:cubicBezTo>
                  <a:cubicBezTo>
                    <a:pt x="4555" y="2335"/>
                    <a:pt x="4784" y="2052"/>
                    <a:pt x="5014" y="1772"/>
                  </a:cubicBezTo>
                  <a:cubicBezTo>
                    <a:pt x="5112" y="1652"/>
                    <a:pt x="5211" y="1532"/>
                    <a:pt x="5305" y="1411"/>
                  </a:cubicBezTo>
                  <a:cubicBezTo>
                    <a:pt x="5396" y="1293"/>
                    <a:pt x="5486" y="1173"/>
                    <a:pt x="5577" y="1054"/>
                  </a:cubicBezTo>
                  <a:lnTo>
                    <a:pt x="5577" y="1054"/>
                  </a:lnTo>
                  <a:cubicBezTo>
                    <a:pt x="5574" y="1059"/>
                    <a:pt x="5570" y="1062"/>
                    <a:pt x="5567" y="1067"/>
                  </a:cubicBezTo>
                  <a:cubicBezTo>
                    <a:pt x="5681" y="922"/>
                    <a:pt x="5796" y="778"/>
                    <a:pt x="5919" y="640"/>
                  </a:cubicBezTo>
                  <a:cubicBezTo>
                    <a:pt x="6032" y="512"/>
                    <a:pt x="6156" y="391"/>
                    <a:pt x="6291" y="285"/>
                  </a:cubicBezTo>
                  <a:cubicBezTo>
                    <a:pt x="6355" y="236"/>
                    <a:pt x="6423" y="188"/>
                    <a:pt x="6498" y="154"/>
                  </a:cubicBezTo>
                  <a:cubicBezTo>
                    <a:pt x="6523" y="145"/>
                    <a:pt x="6549" y="137"/>
                    <a:pt x="6576" y="132"/>
                  </a:cubicBezTo>
                  <a:cubicBezTo>
                    <a:pt x="6584" y="131"/>
                    <a:pt x="6592" y="131"/>
                    <a:pt x="6601" y="131"/>
                  </a:cubicBezTo>
                  <a:close/>
                  <a:moveTo>
                    <a:pt x="6606" y="1"/>
                  </a:moveTo>
                  <a:cubicBezTo>
                    <a:pt x="6475" y="1"/>
                    <a:pt x="6357" y="79"/>
                    <a:pt x="6253" y="154"/>
                  </a:cubicBezTo>
                  <a:cubicBezTo>
                    <a:pt x="6106" y="263"/>
                    <a:pt x="5975" y="391"/>
                    <a:pt x="5852" y="525"/>
                  </a:cubicBezTo>
                  <a:cubicBezTo>
                    <a:pt x="5623" y="776"/>
                    <a:pt x="5423" y="1051"/>
                    <a:pt x="5215" y="1320"/>
                  </a:cubicBezTo>
                  <a:cubicBezTo>
                    <a:pt x="5127" y="1435"/>
                    <a:pt x="5035" y="1547"/>
                    <a:pt x="4942" y="1660"/>
                  </a:cubicBezTo>
                  <a:cubicBezTo>
                    <a:pt x="4827" y="1799"/>
                    <a:pt x="4713" y="1940"/>
                    <a:pt x="4600" y="2079"/>
                  </a:cubicBezTo>
                  <a:cubicBezTo>
                    <a:pt x="4379" y="2356"/>
                    <a:pt x="4162" y="2634"/>
                    <a:pt x="3951" y="2917"/>
                  </a:cubicBezTo>
                  <a:cubicBezTo>
                    <a:pt x="3876" y="2904"/>
                    <a:pt x="3800" y="2893"/>
                    <a:pt x="3725" y="2879"/>
                  </a:cubicBezTo>
                  <a:cubicBezTo>
                    <a:pt x="3634" y="2863"/>
                    <a:pt x="3541" y="2843"/>
                    <a:pt x="3449" y="2824"/>
                  </a:cubicBezTo>
                  <a:cubicBezTo>
                    <a:pt x="3263" y="2788"/>
                    <a:pt x="3076" y="2748"/>
                    <a:pt x="2888" y="2727"/>
                  </a:cubicBezTo>
                  <a:cubicBezTo>
                    <a:pt x="2792" y="2716"/>
                    <a:pt x="2696" y="2709"/>
                    <a:pt x="2600" y="2703"/>
                  </a:cubicBezTo>
                  <a:cubicBezTo>
                    <a:pt x="2502" y="2695"/>
                    <a:pt x="2406" y="2690"/>
                    <a:pt x="2309" y="2685"/>
                  </a:cubicBezTo>
                  <a:cubicBezTo>
                    <a:pt x="2130" y="2676"/>
                    <a:pt x="1949" y="2671"/>
                    <a:pt x="1770" y="2671"/>
                  </a:cubicBezTo>
                  <a:lnTo>
                    <a:pt x="1724" y="2671"/>
                  </a:lnTo>
                  <a:cubicBezTo>
                    <a:pt x="1535" y="2671"/>
                    <a:pt x="1345" y="2679"/>
                    <a:pt x="1156" y="2693"/>
                  </a:cubicBezTo>
                  <a:cubicBezTo>
                    <a:pt x="1011" y="2703"/>
                    <a:pt x="865" y="2714"/>
                    <a:pt x="721" y="2743"/>
                  </a:cubicBezTo>
                  <a:cubicBezTo>
                    <a:pt x="651" y="2759"/>
                    <a:pt x="582" y="2780"/>
                    <a:pt x="515" y="2805"/>
                  </a:cubicBezTo>
                  <a:cubicBezTo>
                    <a:pt x="448" y="2831"/>
                    <a:pt x="385" y="2866"/>
                    <a:pt x="328" y="2907"/>
                  </a:cubicBezTo>
                  <a:cubicBezTo>
                    <a:pt x="206" y="2992"/>
                    <a:pt x="117" y="3115"/>
                    <a:pt x="59" y="3251"/>
                  </a:cubicBezTo>
                  <a:cubicBezTo>
                    <a:pt x="32" y="3312"/>
                    <a:pt x="18" y="3379"/>
                    <a:pt x="8" y="3445"/>
                  </a:cubicBezTo>
                  <a:cubicBezTo>
                    <a:pt x="0" y="3510"/>
                    <a:pt x="2" y="3577"/>
                    <a:pt x="10" y="3643"/>
                  </a:cubicBezTo>
                  <a:cubicBezTo>
                    <a:pt x="24" y="3777"/>
                    <a:pt x="69" y="3908"/>
                    <a:pt x="126" y="4031"/>
                  </a:cubicBezTo>
                  <a:cubicBezTo>
                    <a:pt x="187" y="4161"/>
                    <a:pt x="262" y="4284"/>
                    <a:pt x="345" y="4401"/>
                  </a:cubicBezTo>
                  <a:cubicBezTo>
                    <a:pt x="425" y="4517"/>
                    <a:pt x="512" y="4629"/>
                    <a:pt x="601" y="4740"/>
                  </a:cubicBezTo>
                  <a:cubicBezTo>
                    <a:pt x="692" y="4853"/>
                    <a:pt x="782" y="4968"/>
                    <a:pt x="876" y="5080"/>
                  </a:cubicBezTo>
                  <a:cubicBezTo>
                    <a:pt x="990" y="5216"/>
                    <a:pt x="1108" y="5349"/>
                    <a:pt x="1231" y="5477"/>
                  </a:cubicBezTo>
                  <a:cubicBezTo>
                    <a:pt x="1476" y="5734"/>
                    <a:pt x="1738" y="5976"/>
                    <a:pt x="2015" y="6198"/>
                  </a:cubicBezTo>
                  <a:cubicBezTo>
                    <a:pt x="2077" y="6249"/>
                    <a:pt x="2139" y="6297"/>
                    <a:pt x="2202" y="6345"/>
                  </a:cubicBezTo>
                  <a:cubicBezTo>
                    <a:pt x="2195" y="6378"/>
                    <a:pt x="2187" y="6414"/>
                    <a:pt x="2179" y="6449"/>
                  </a:cubicBezTo>
                  <a:cubicBezTo>
                    <a:pt x="2171" y="6489"/>
                    <a:pt x="2163" y="6529"/>
                    <a:pt x="2154" y="6570"/>
                  </a:cubicBezTo>
                  <a:cubicBezTo>
                    <a:pt x="2138" y="6650"/>
                    <a:pt x="2123" y="6732"/>
                    <a:pt x="2107" y="6813"/>
                  </a:cubicBezTo>
                  <a:cubicBezTo>
                    <a:pt x="2075" y="6976"/>
                    <a:pt x="2047" y="7139"/>
                    <a:pt x="2018" y="7303"/>
                  </a:cubicBezTo>
                  <a:cubicBezTo>
                    <a:pt x="1987" y="7467"/>
                    <a:pt x="1960" y="7632"/>
                    <a:pt x="1935" y="7797"/>
                  </a:cubicBezTo>
                  <a:cubicBezTo>
                    <a:pt x="1923" y="7880"/>
                    <a:pt x="1911" y="7961"/>
                    <a:pt x="1900" y="8044"/>
                  </a:cubicBezTo>
                  <a:cubicBezTo>
                    <a:pt x="1893" y="8091"/>
                    <a:pt x="1887" y="8139"/>
                    <a:pt x="1880" y="8187"/>
                  </a:cubicBezTo>
                  <a:cubicBezTo>
                    <a:pt x="1861" y="8292"/>
                    <a:pt x="1840" y="8398"/>
                    <a:pt x="1820" y="8503"/>
                  </a:cubicBezTo>
                  <a:cubicBezTo>
                    <a:pt x="1794" y="8638"/>
                    <a:pt x="1770" y="8770"/>
                    <a:pt x="1751" y="8905"/>
                  </a:cubicBezTo>
                  <a:cubicBezTo>
                    <a:pt x="1732" y="9040"/>
                    <a:pt x="1717" y="9176"/>
                    <a:pt x="1714" y="9312"/>
                  </a:cubicBezTo>
                  <a:cubicBezTo>
                    <a:pt x="1711" y="9440"/>
                    <a:pt x="1717" y="9570"/>
                    <a:pt x="1743" y="9694"/>
                  </a:cubicBezTo>
                  <a:cubicBezTo>
                    <a:pt x="1767" y="9806"/>
                    <a:pt x="1810" y="9915"/>
                    <a:pt x="1879" y="10006"/>
                  </a:cubicBezTo>
                  <a:cubicBezTo>
                    <a:pt x="1914" y="10054"/>
                    <a:pt x="1959" y="10094"/>
                    <a:pt x="2008" y="10128"/>
                  </a:cubicBezTo>
                  <a:cubicBezTo>
                    <a:pt x="2061" y="10163"/>
                    <a:pt x="2122" y="10188"/>
                    <a:pt x="2184" y="10201"/>
                  </a:cubicBezTo>
                  <a:cubicBezTo>
                    <a:pt x="2224" y="10210"/>
                    <a:pt x="2264" y="10214"/>
                    <a:pt x="2304" y="10214"/>
                  </a:cubicBezTo>
                  <a:cubicBezTo>
                    <a:pt x="2392" y="10214"/>
                    <a:pt x="2481" y="10194"/>
                    <a:pt x="2566" y="10164"/>
                  </a:cubicBezTo>
                  <a:cubicBezTo>
                    <a:pt x="2699" y="10118"/>
                    <a:pt x="2824" y="10048"/>
                    <a:pt x="2944" y="9973"/>
                  </a:cubicBezTo>
                  <a:cubicBezTo>
                    <a:pt x="3083" y="9883"/>
                    <a:pt x="3214" y="9781"/>
                    <a:pt x="3350" y="9685"/>
                  </a:cubicBezTo>
                  <a:lnTo>
                    <a:pt x="3350" y="9685"/>
                  </a:lnTo>
                  <a:cubicBezTo>
                    <a:pt x="3349" y="9685"/>
                    <a:pt x="3349" y="9686"/>
                    <a:pt x="3349" y="9686"/>
                  </a:cubicBezTo>
                  <a:lnTo>
                    <a:pt x="3349" y="9686"/>
                  </a:lnTo>
                  <a:cubicBezTo>
                    <a:pt x="3420" y="9637"/>
                    <a:pt x="3491" y="9589"/>
                    <a:pt x="3561" y="9538"/>
                  </a:cubicBezTo>
                  <a:cubicBezTo>
                    <a:pt x="3637" y="9482"/>
                    <a:pt x="3714" y="9424"/>
                    <a:pt x="3789" y="9365"/>
                  </a:cubicBezTo>
                  <a:cubicBezTo>
                    <a:pt x="3940" y="9248"/>
                    <a:pt x="4087" y="9125"/>
                    <a:pt x="4231" y="9000"/>
                  </a:cubicBezTo>
                  <a:cubicBezTo>
                    <a:pt x="4517" y="8751"/>
                    <a:pt x="4793" y="8486"/>
                    <a:pt x="5064" y="8219"/>
                  </a:cubicBezTo>
                  <a:cubicBezTo>
                    <a:pt x="5096" y="8187"/>
                    <a:pt x="5126" y="8156"/>
                    <a:pt x="5158" y="8124"/>
                  </a:cubicBezTo>
                  <a:cubicBezTo>
                    <a:pt x="5169" y="8140"/>
                    <a:pt x="5179" y="8156"/>
                    <a:pt x="5190" y="8172"/>
                  </a:cubicBezTo>
                  <a:cubicBezTo>
                    <a:pt x="5215" y="8209"/>
                    <a:pt x="5243" y="8244"/>
                    <a:pt x="5270" y="8279"/>
                  </a:cubicBezTo>
                  <a:cubicBezTo>
                    <a:pt x="5319" y="8342"/>
                    <a:pt x="5372" y="8403"/>
                    <a:pt x="5425" y="8462"/>
                  </a:cubicBezTo>
                  <a:cubicBezTo>
                    <a:pt x="5542" y="8593"/>
                    <a:pt x="5666" y="8716"/>
                    <a:pt x="5794" y="8834"/>
                  </a:cubicBezTo>
                  <a:cubicBezTo>
                    <a:pt x="5932" y="8962"/>
                    <a:pt x="6074" y="9084"/>
                    <a:pt x="6221" y="9200"/>
                  </a:cubicBezTo>
                  <a:cubicBezTo>
                    <a:pt x="6373" y="9322"/>
                    <a:pt x="6530" y="9437"/>
                    <a:pt x="6693" y="9544"/>
                  </a:cubicBezTo>
                  <a:cubicBezTo>
                    <a:pt x="6995" y="9744"/>
                    <a:pt x="7318" y="9920"/>
                    <a:pt x="7662" y="10036"/>
                  </a:cubicBezTo>
                  <a:cubicBezTo>
                    <a:pt x="7813" y="10088"/>
                    <a:pt x="7972" y="10124"/>
                    <a:pt x="8133" y="10142"/>
                  </a:cubicBezTo>
                  <a:cubicBezTo>
                    <a:pt x="8185" y="10148"/>
                    <a:pt x="8238" y="10151"/>
                    <a:pt x="8291" y="10151"/>
                  </a:cubicBezTo>
                  <a:cubicBezTo>
                    <a:pt x="8367" y="10151"/>
                    <a:pt x="8444" y="10144"/>
                    <a:pt x="8519" y="10129"/>
                  </a:cubicBezTo>
                  <a:cubicBezTo>
                    <a:pt x="8616" y="10112"/>
                    <a:pt x="8712" y="10073"/>
                    <a:pt x="8794" y="10017"/>
                  </a:cubicBezTo>
                  <a:cubicBezTo>
                    <a:pt x="8873" y="9961"/>
                    <a:pt x="8941" y="9891"/>
                    <a:pt x="8992" y="9808"/>
                  </a:cubicBezTo>
                  <a:cubicBezTo>
                    <a:pt x="9041" y="9726"/>
                    <a:pt x="9075" y="9632"/>
                    <a:pt x="9097" y="9539"/>
                  </a:cubicBezTo>
                  <a:cubicBezTo>
                    <a:pt x="9121" y="9434"/>
                    <a:pt x="9131" y="9325"/>
                    <a:pt x="9134" y="9216"/>
                  </a:cubicBezTo>
                  <a:cubicBezTo>
                    <a:pt x="9137" y="9100"/>
                    <a:pt x="9129" y="8984"/>
                    <a:pt x="9115" y="8869"/>
                  </a:cubicBezTo>
                  <a:cubicBezTo>
                    <a:pt x="9101" y="8738"/>
                    <a:pt x="9080" y="8610"/>
                    <a:pt x="9054" y="8482"/>
                  </a:cubicBezTo>
                  <a:cubicBezTo>
                    <a:pt x="9001" y="8222"/>
                    <a:pt x="8929" y="7966"/>
                    <a:pt x="8853" y="7712"/>
                  </a:cubicBezTo>
                  <a:cubicBezTo>
                    <a:pt x="8779" y="7474"/>
                    <a:pt x="8701" y="7239"/>
                    <a:pt x="8622" y="7004"/>
                  </a:cubicBezTo>
                  <a:cubicBezTo>
                    <a:pt x="8565" y="6831"/>
                    <a:pt x="8504" y="6657"/>
                    <a:pt x="8461" y="6479"/>
                  </a:cubicBezTo>
                  <a:cubicBezTo>
                    <a:pt x="8553" y="6435"/>
                    <a:pt x="8647" y="6397"/>
                    <a:pt x="8742" y="6357"/>
                  </a:cubicBezTo>
                  <a:lnTo>
                    <a:pt x="8742" y="6357"/>
                  </a:lnTo>
                  <a:cubicBezTo>
                    <a:pt x="8740" y="6358"/>
                    <a:pt x="8738" y="6358"/>
                    <a:pt x="8736" y="6359"/>
                  </a:cubicBezTo>
                  <a:lnTo>
                    <a:pt x="8736" y="6359"/>
                  </a:lnTo>
                  <a:cubicBezTo>
                    <a:pt x="9228" y="6151"/>
                    <a:pt x="9725" y="5950"/>
                    <a:pt x="10196" y="5699"/>
                  </a:cubicBezTo>
                  <a:cubicBezTo>
                    <a:pt x="10424" y="5577"/>
                    <a:pt x="10647" y="5445"/>
                    <a:pt x="10846" y="5282"/>
                  </a:cubicBezTo>
                  <a:cubicBezTo>
                    <a:pt x="10926" y="5216"/>
                    <a:pt x="11000" y="5143"/>
                    <a:pt x="11062" y="5059"/>
                  </a:cubicBezTo>
                  <a:cubicBezTo>
                    <a:pt x="11113" y="4994"/>
                    <a:pt x="11153" y="4917"/>
                    <a:pt x="11169" y="4836"/>
                  </a:cubicBezTo>
                  <a:cubicBezTo>
                    <a:pt x="11177" y="4796"/>
                    <a:pt x="11181" y="4756"/>
                    <a:pt x="11176" y="4716"/>
                  </a:cubicBezTo>
                  <a:cubicBezTo>
                    <a:pt x="11173" y="4693"/>
                    <a:pt x="11169" y="4673"/>
                    <a:pt x="11163" y="4652"/>
                  </a:cubicBezTo>
                  <a:cubicBezTo>
                    <a:pt x="11155" y="4623"/>
                    <a:pt x="11142" y="4594"/>
                    <a:pt x="11129" y="4567"/>
                  </a:cubicBezTo>
                  <a:cubicBezTo>
                    <a:pt x="11102" y="4511"/>
                    <a:pt x="11064" y="4460"/>
                    <a:pt x="11022" y="4412"/>
                  </a:cubicBezTo>
                  <a:cubicBezTo>
                    <a:pt x="10981" y="4364"/>
                    <a:pt x="10933" y="4319"/>
                    <a:pt x="10882" y="4279"/>
                  </a:cubicBezTo>
                  <a:cubicBezTo>
                    <a:pt x="10765" y="4188"/>
                    <a:pt x="10635" y="4113"/>
                    <a:pt x="10501" y="4047"/>
                  </a:cubicBezTo>
                  <a:cubicBezTo>
                    <a:pt x="10357" y="3979"/>
                    <a:pt x="10207" y="3919"/>
                    <a:pt x="10057" y="3865"/>
                  </a:cubicBezTo>
                  <a:cubicBezTo>
                    <a:pt x="9916" y="3814"/>
                    <a:pt x="9772" y="3768"/>
                    <a:pt x="9628" y="3721"/>
                  </a:cubicBezTo>
                  <a:cubicBezTo>
                    <a:pt x="9513" y="3686"/>
                    <a:pt x="9396" y="3649"/>
                    <a:pt x="9281" y="3609"/>
                  </a:cubicBezTo>
                  <a:cubicBezTo>
                    <a:pt x="9177" y="3573"/>
                    <a:pt x="9075" y="3533"/>
                    <a:pt x="8973" y="3496"/>
                  </a:cubicBezTo>
                  <a:cubicBezTo>
                    <a:pt x="8857" y="3454"/>
                    <a:pt x="8742" y="3414"/>
                    <a:pt x="8627" y="3376"/>
                  </a:cubicBezTo>
                  <a:cubicBezTo>
                    <a:pt x="8395" y="3298"/>
                    <a:pt x="8162" y="3226"/>
                    <a:pt x="7925" y="3165"/>
                  </a:cubicBezTo>
                  <a:cubicBezTo>
                    <a:pt x="7865" y="3150"/>
                    <a:pt x="7805" y="3136"/>
                    <a:pt x="7746" y="3122"/>
                  </a:cubicBezTo>
                  <a:cubicBezTo>
                    <a:pt x="7690" y="2911"/>
                    <a:pt x="7636" y="2700"/>
                    <a:pt x="7586" y="2489"/>
                  </a:cubicBezTo>
                  <a:cubicBezTo>
                    <a:pt x="7534" y="2270"/>
                    <a:pt x="7486" y="2049"/>
                    <a:pt x="7433" y="1830"/>
                  </a:cubicBezTo>
                  <a:cubicBezTo>
                    <a:pt x="7380" y="1611"/>
                    <a:pt x="7326" y="1392"/>
                    <a:pt x="7263" y="1176"/>
                  </a:cubicBezTo>
                  <a:cubicBezTo>
                    <a:pt x="7232" y="1067"/>
                    <a:pt x="7198" y="960"/>
                    <a:pt x="7161" y="855"/>
                  </a:cubicBezTo>
                  <a:cubicBezTo>
                    <a:pt x="7136" y="779"/>
                    <a:pt x="7110" y="704"/>
                    <a:pt x="7084" y="629"/>
                  </a:cubicBezTo>
                  <a:cubicBezTo>
                    <a:pt x="7041" y="493"/>
                    <a:pt x="6996" y="356"/>
                    <a:pt x="6928" y="229"/>
                  </a:cubicBezTo>
                  <a:cubicBezTo>
                    <a:pt x="6872" y="127"/>
                    <a:pt x="6784" y="28"/>
                    <a:pt x="6664" y="6"/>
                  </a:cubicBezTo>
                  <a:cubicBezTo>
                    <a:pt x="6645" y="2"/>
                    <a:pt x="6626" y="1"/>
                    <a:pt x="6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8" name="Google Shape;8148;p20"/>
          <p:cNvGrpSpPr/>
          <p:nvPr/>
        </p:nvGrpSpPr>
        <p:grpSpPr>
          <a:xfrm>
            <a:off x="6317642" y="853403"/>
            <a:ext cx="570198" cy="710545"/>
            <a:chOff x="1341775" y="-1857500"/>
            <a:chExt cx="572143" cy="712969"/>
          </a:xfrm>
        </p:grpSpPr>
        <p:sp>
          <p:nvSpPr>
            <p:cNvPr id="8149" name="Google Shape;8149;p20"/>
            <p:cNvSpPr/>
            <p:nvPr/>
          </p:nvSpPr>
          <p:spPr>
            <a:xfrm>
              <a:off x="1355021" y="-1690576"/>
              <a:ext cx="489153" cy="535098"/>
            </a:xfrm>
            <a:custGeom>
              <a:avLst/>
              <a:gdLst/>
              <a:ahLst/>
              <a:cxnLst/>
              <a:rect l="l" t="t" r="r" b="b"/>
              <a:pathLst>
                <a:path w="3619" h="3959" extrusionOk="0">
                  <a:moveTo>
                    <a:pt x="1772" y="0"/>
                  </a:moveTo>
                  <a:cubicBezTo>
                    <a:pt x="1746" y="0"/>
                    <a:pt x="1722" y="3"/>
                    <a:pt x="1698" y="10"/>
                  </a:cubicBezTo>
                  <a:cubicBezTo>
                    <a:pt x="1621" y="31"/>
                    <a:pt x="1562" y="85"/>
                    <a:pt x="1527" y="127"/>
                  </a:cubicBezTo>
                  <a:cubicBezTo>
                    <a:pt x="1481" y="179"/>
                    <a:pt x="1439" y="245"/>
                    <a:pt x="1399" y="331"/>
                  </a:cubicBezTo>
                  <a:cubicBezTo>
                    <a:pt x="1362" y="408"/>
                    <a:pt x="1330" y="494"/>
                    <a:pt x="1298" y="597"/>
                  </a:cubicBezTo>
                  <a:cubicBezTo>
                    <a:pt x="1271" y="685"/>
                    <a:pt x="1247" y="777"/>
                    <a:pt x="1225" y="881"/>
                  </a:cubicBezTo>
                  <a:cubicBezTo>
                    <a:pt x="1188" y="1049"/>
                    <a:pt x="1161" y="1225"/>
                    <a:pt x="1142" y="1406"/>
                  </a:cubicBezTo>
                  <a:cubicBezTo>
                    <a:pt x="1138" y="1423"/>
                    <a:pt x="1137" y="1442"/>
                    <a:pt x="1135" y="1462"/>
                  </a:cubicBezTo>
                  <a:lnTo>
                    <a:pt x="1132" y="1462"/>
                  </a:lnTo>
                  <a:cubicBezTo>
                    <a:pt x="1055" y="1482"/>
                    <a:pt x="977" y="1506"/>
                    <a:pt x="884" y="1540"/>
                  </a:cubicBezTo>
                  <a:cubicBezTo>
                    <a:pt x="777" y="1580"/>
                    <a:pt x="670" y="1623"/>
                    <a:pt x="568" y="1671"/>
                  </a:cubicBezTo>
                  <a:cubicBezTo>
                    <a:pt x="454" y="1724"/>
                    <a:pt x="358" y="1778"/>
                    <a:pt x="277" y="1834"/>
                  </a:cubicBezTo>
                  <a:cubicBezTo>
                    <a:pt x="176" y="1903"/>
                    <a:pt x="107" y="1968"/>
                    <a:pt x="58" y="2039"/>
                  </a:cubicBezTo>
                  <a:cubicBezTo>
                    <a:pt x="37" y="2071"/>
                    <a:pt x="21" y="2107"/>
                    <a:pt x="11" y="2143"/>
                  </a:cubicBezTo>
                  <a:cubicBezTo>
                    <a:pt x="0" y="2181"/>
                    <a:pt x="0" y="2221"/>
                    <a:pt x="8" y="2264"/>
                  </a:cubicBezTo>
                  <a:cubicBezTo>
                    <a:pt x="18" y="2309"/>
                    <a:pt x="40" y="2347"/>
                    <a:pt x="58" y="2371"/>
                  </a:cubicBezTo>
                  <a:cubicBezTo>
                    <a:pt x="86" y="2410"/>
                    <a:pt x="122" y="2443"/>
                    <a:pt x="173" y="2480"/>
                  </a:cubicBezTo>
                  <a:cubicBezTo>
                    <a:pt x="216" y="2512"/>
                    <a:pt x="264" y="2541"/>
                    <a:pt x="333" y="2573"/>
                  </a:cubicBezTo>
                  <a:cubicBezTo>
                    <a:pt x="409" y="2609"/>
                    <a:pt x="494" y="2641"/>
                    <a:pt x="582" y="2667"/>
                  </a:cubicBezTo>
                  <a:cubicBezTo>
                    <a:pt x="662" y="2691"/>
                    <a:pt x="753" y="2709"/>
                    <a:pt x="857" y="2721"/>
                  </a:cubicBezTo>
                  <a:cubicBezTo>
                    <a:pt x="918" y="2729"/>
                    <a:pt x="977" y="2733"/>
                    <a:pt x="1036" y="2734"/>
                  </a:cubicBezTo>
                  <a:lnTo>
                    <a:pt x="1028" y="2755"/>
                  </a:lnTo>
                  <a:lnTo>
                    <a:pt x="1020" y="2776"/>
                  </a:lnTo>
                  <a:cubicBezTo>
                    <a:pt x="991" y="2849"/>
                    <a:pt x="966" y="2915"/>
                    <a:pt x="943" y="2977"/>
                  </a:cubicBezTo>
                  <a:cubicBezTo>
                    <a:pt x="894" y="3112"/>
                    <a:pt x="833" y="3287"/>
                    <a:pt x="796" y="3468"/>
                  </a:cubicBezTo>
                  <a:cubicBezTo>
                    <a:pt x="783" y="3526"/>
                    <a:pt x="767" y="3610"/>
                    <a:pt x="766" y="3697"/>
                  </a:cubicBezTo>
                  <a:cubicBezTo>
                    <a:pt x="766" y="3770"/>
                    <a:pt x="777" y="3828"/>
                    <a:pt x="803" y="3874"/>
                  </a:cubicBezTo>
                  <a:cubicBezTo>
                    <a:pt x="817" y="3898"/>
                    <a:pt x="836" y="3919"/>
                    <a:pt x="862" y="3935"/>
                  </a:cubicBezTo>
                  <a:cubicBezTo>
                    <a:pt x="884" y="3949"/>
                    <a:pt x="913" y="3957"/>
                    <a:pt x="947" y="3959"/>
                  </a:cubicBezTo>
                  <a:lnTo>
                    <a:pt x="959" y="3959"/>
                  </a:lnTo>
                  <a:cubicBezTo>
                    <a:pt x="983" y="3959"/>
                    <a:pt x="1012" y="3954"/>
                    <a:pt x="1046" y="3944"/>
                  </a:cubicBezTo>
                  <a:cubicBezTo>
                    <a:pt x="1095" y="3930"/>
                    <a:pt x="1145" y="3906"/>
                    <a:pt x="1190" y="3881"/>
                  </a:cubicBezTo>
                  <a:cubicBezTo>
                    <a:pt x="1250" y="3849"/>
                    <a:pt x="1313" y="3807"/>
                    <a:pt x="1386" y="3749"/>
                  </a:cubicBezTo>
                  <a:cubicBezTo>
                    <a:pt x="1447" y="3703"/>
                    <a:pt x="1511" y="3649"/>
                    <a:pt x="1588" y="3580"/>
                  </a:cubicBezTo>
                  <a:cubicBezTo>
                    <a:pt x="1615" y="3556"/>
                    <a:pt x="1644" y="3530"/>
                    <a:pt x="1671" y="3505"/>
                  </a:cubicBezTo>
                  <a:cubicBezTo>
                    <a:pt x="1762" y="3422"/>
                    <a:pt x="1856" y="3335"/>
                    <a:pt x="1955" y="3259"/>
                  </a:cubicBezTo>
                  <a:cubicBezTo>
                    <a:pt x="2011" y="3300"/>
                    <a:pt x="2077" y="3335"/>
                    <a:pt x="2152" y="3369"/>
                  </a:cubicBezTo>
                  <a:cubicBezTo>
                    <a:pt x="2230" y="3401"/>
                    <a:pt x="2314" y="3430"/>
                    <a:pt x="2403" y="3450"/>
                  </a:cubicBezTo>
                  <a:cubicBezTo>
                    <a:pt x="2547" y="3486"/>
                    <a:pt x="2707" y="3505"/>
                    <a:pt x="2891" y="3510"/>
                  </a:cubicBezTo>
                  <a:cubicBezTo>
                    <a:pt x="2919" y="3510"/>
                    <a:pt x="2947" y="3511"/>
                    <a:pt x="2974" y="3511"/>
                  </a:cubicBezTo>
                  <a:cubicBezTo>
                    <a:pt x="3011" y="3511"/>
                    <a:pt x="3039" y="3510"/>
                    <a:pt x="3068" y="3506"/>
                  </a:cubicBezTo>
                  <a:cubicBezTo>
                    <a:pt x="3124" y="3502"/>
                    <a:pt x="3198" y="3492"/>
                    <a:pt x="3250" y="3454"/>
                  </a:cubicBezTo>
                  <a:cubicBezTo>
                    <a:pt x="3278" y="3434"/>
                    <a:pt x="3297" y="3410"/>
                    <a:pt x="3310" y="3380"/>
                  </a:cubicBezTo>
                  <a:cubicBezTo>
                    <a:pt x="3322" y="3348"/>
                    <a:pt x="3319" y="3315"/>
                    <a:pt x="3316" y="3286"/>
                  </a:cubicBezTo>
                  <a:cubicBezTo>
                    <a:pt x="3310" y="3254"/>
                    <a:pt x="3295" y="3222"/>
                    <a:pt x="3281" y="3196"/>
                  </a:cubicBezTo>
                  <a:cubicBezTo>
                    <a:pt x="3266" y="3164"/>
                    <a:pt x="3247" y="3135"/>
                    <a:pt x="3223" y="3102"/>
                  </a:cubicBezTo>
                  <a:cubicBezTo>
                    <a:pt x="3214" y="3086"/>
                    <a:pt x="3201" y="3070"/>
                    <a:pt x="3190" y="3056"/>
                  </a:cubicBezTo>
                  <a:cubicBezTo>
                    <a:pt x="3170" y="3027"/>
                    <a:pt x="3148" y="2998"/>
                    <a:pt x="3131" y="2968"/>
                  </a:cubicBezTo>
                  <a:cubicBezTo>
                    <a:pt x="3119" y="2950"/>
                    <a:pt x="3110" y="2931"/>
                    <a:pt x="3100" y="2912"/>
                  </a:cubicBezTo>
                  <a:cubicBezTo>
                    <a:pt x="3091" y="2894"/>
                    <a:pt x="3081" y="2878"/>
                    <a:pt x="3071" y="2860"/>
                  </a:cubicBezTo>
                  <a:cubicBezTo>
                    <a:pt x="3051" y="2825"/>
                    <a:pt x="3030" y="2790"/>
                    <a:pt x="3007" y="2755"/>
                  </a:cubicBezTo>
                  <a:cubicBezTo>
                    <a:pt x="2963" y="2680"/>
                    <a:pt x="2915" y="2613"/>
                    <a:pt x="2865" y="2547"/>
                  </a:cubicBezTo>
                  <a:cubicBezTo>
                    <a:pt x="2820" y="2491"/>
                    <a:pt x="2777" y="2442"/>
                    <a:pt x="2731" y="2400"/>
                  </a:cubicBezTo>
                  <a:lnTo>
                    <a:pt x="2771" y="2382"/>
                  </a:lnTo>
                  <a:cubicBezTo>
                    <a:pt x="2824" y="2358"/>
                    <a:pt x="2881" y="2330"/>
                    <a:pt x="2947" y="2293"/>
                  </a:cubicBezTo>
                  <a:cubicBezTo>
                    <a:pt x="3076" y="2224"/>
                    <a:pt x="3198" y="2143"/>
                    <a:pt x="3308" y="2050"/>
                  </a:cubicBezTo>
                  <a:cubicBezTo>
                    <a:pt x="3364" y="2004"/>
                    <a:pt x="3410" y="1959"/>
                    <a:pt x="3450" y="1911"/>
                  </a:cubicBezTo>
                  <a:cubicBezTo>
                    <a:pt x="3495" y="1860"/>
                    <a:pt x="3530" y="1812"/>
                    <a:pt x="3556" y="1762"/>
                  </a:cubicBezTo>
                  <a:cubicBezTo>
                    <a:pt x="3588" y="1705"/>
                    <a:pt x="3618" y="1617"/>
                    <a:pt x="3588" y="1530"/>
                  </a:cubicBezTo>
                  <a:cubicBezTo>
                    <a:pt x="3564" y="1466"/>
                    <a:pt x="3514" y="1410"/>
                    <a:pt x="3437" y="1366"/>
                  </a:cubicBezTo>
                  <a:cubicBezTo>
                    <a:pt x="3399" y="1342"/>
                    <a:pt x="3358" y="1324"/>
                    <a:pt x="3321" y="1310"/>
                  </a:cubicBezTo>
                  <a:cubicBezTo>
                    <a:pt x="3282" y="1295"/>
                    <a:pt x="3241" y="1281"/>
                    <a:pt x="3191" y="1268"/>
                  </a:cubicBezTo>
                  <a:cubicBezTo>
                    <a:pt x="3084" y="1241"/>
                    <a:pt x="2975" y="1225"/>
                    <a:pt x="2892" y="1215"/>
                  </a:cubicBezTo>
                  <a:cubicBezTo>
                    <a:pt x="2804" y="1204"/>
                    <a:pt x="2710" y="1196"/>
                    <a:pt x="2608" y="1191"/>
                  </a:cubicBezTo>
                  <a:cubicBezTo>
                    <a:pt x="2533" y="1188"/>
                    <a:pt x="2465" y="1187"/>
                    <a:pt x="2400" y="1187"/>
                  </a:cubicBezTo>
                  <a:lnTo>
                    <a:pt x="2365" y="1187"/>
                  </a:lnTo>
                  <a:cubicBezTo>
                    <a:pt x="2360" y="1163"/>
                    <a:pt x="2357" y="1139"/>
                    <a:pt x="2352" y="1116"/>
                  </a:cubicBezTo>
                  <a:lnTo>
                    <a:pt x="2347" y="1079"/>
                  </a:lnTo>
                  <a:cubicBezTo>
                    <a:pt x="2333" y="995"/>
                    <a:pt x="2315" y="896"/>
                    <a:pt x="2293" y="795"/>
                  </a:cubicBezTo>
                  <a:cubicBezTo>
                    <a:pt x="2270" y="683"/>
                    <a:pt x="2245" y="585"/>
                    <a:pt x="2214" y="496"/>
                  </a:cubicBezTo>
                  <a:cubicBezTo>
                    <a:pt x="2179" y="384"/>
                    <a:pt x="2141" y="298"/>
                    <a:pt x="2096" y="224"/>
                  </a:cubicBezTo>
                  <a:cubicBezTo>
                    <a:pt x="2045" y="138"/>
                    <a:pt x="1986" y="77"/>
                    <a:pt x="1920" y="40"/>
                  </a:cubicBezTo>
                  <a:cubicBezTo>
                    <a:pt x="1875" y="13"/>
                    <a:pt x="1823" y="0"/>
                    <a:pt x="1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20"/>
            <p:cNvSpPr/>
            <p:nvPr/>
          </p:nvSpPr>
          <p:spPr>
            <a:xfrm>
              <a:off x="1341775" y="-1857500"/>
              <a:ext cx="572143" cy="712969"/>
            </a:xfrm>
            <a:custGeom>
              <a:avLst/>
              <a:gdLst/>
              <a:ahLst/>
              <a:cxnLst/>
              <a:rect l="l" t="t" r="r" b="b"/>
              <a:pathLst>
                <a:path w="4233" h="5275" extrusionOk="0">
                  <a:moveTo>
                    <a:pt x="3780" y="1"/>
                  </a:moveTo>
                  <a:cubicBezTo>
                    <a:pt x="3763" y="1"/>
                    <a:pt x="3743" y="6"/>
                    <a:pt x="3732" y="17"/>
                  </a:cubicBezTo>
                  <a:cubicBezTo>
                    <a:pt x="3585" y="150"/>
                    <a:pt x="3454" y="297"/>
                    <a:pt x="3339" y="458"/>
                  </a:cubicBezTo>
                  <a:cubicBezTo>
                    <a:pt x="3225" y="618"/>
                    <a:pt x="3128" y="791"/>
                    <a:pt x="3048" y="971"/>
                  </a:cubicBezTo>
                  <a:cubicBezTo>
                    <a:pt x="3029" y="1016"/>
                    <a:pt x="3046" y="1067"/>
                    <a:pt x="3089" y="1088"/>
                  </a:cubicBezTo>
                  <a:cubicBezTo>
                    <a:pt x="3101" y="1094"/>
                    <a:pt x="3114" y="1097"/>
                    <a:pt x="3127" y="1097"/>
                  </a:cubicBezTo>
                  <a:cubicBezTo>
                    <a:pt x="3160" y="1097"/>
                    <a:pt x="3192" y="1078"/>
                    <a:pt x="3206" y="1047"/>
                  </a:cubicBezTo>
                  <a:cubicBezTo>
                    <a:pt x="3264" y="917"/>
                    <a:pt x="3329" y="794"/>
                    <a:pt x="3404" y="674"/>
                  </a:cubicBezTo>
                  <a:cubicBezTo>
                    <a:pt x="3531" y="479"/>
                    <a:pt x="3679" y="303"/>
                    <a:pt x="3846" y="140"/>
                  </a:cubicBezTo>
                  <a:cubicBezTo>
                    <a:pt x="3871" y="113"/>
                    <a:pt x="3870" y="65"/>
                    <a:pt x="3849" y="36"/>
                  </a:cubicBezTo>
                  <a:cubicBezTo>
                    <a:pt x="3836" y="19"/>
                    <a:pt x="3817" y="7"/>
                    <a:pt x="3796" y="3"/>
                  </a:cubicBezTo>
                  <a:cubicBezTo>
                    <a:pt x="3791" y="3"/>
                    <a:pt x="3785" y="1"/>
                    <a:pt x="3780" y="1"/>
                  </a:cubicBezTo>
                  <a:close/>
                  <a:moveTo>
                    <a:pt x="4137" y="648"/>
                  </a:moveTo>
                  <a:cubicBezTo>
                    <a:pt x="4121" y="648"/>
                    <a:pt x="4105" y="653"/>
                    <a:pt x="4090" y="664"/>
                  </a:cubicBezTo>
                  <a:cubicBezTo>
                    <a:pt x="3857" y="842"/>
                    <a:pt x="3647" y="1053"/>
                    <a:pt x="3470" y="1286"/>
                  </a:cubicBezTo>
                  <a:cubicBezTo>
                    <a:pt x="3443" y="1322"/>
                    <a:pt x="3444" y="1373"/>
                    <a:pt x="3480" y="1402"/>
                  </a:cubicBezTo>
                  <a:cubicBezTo>
                    <a:pt x="3495" y="1414"/>
                    <a:pt x="3514" y="1420"/>
                    <a:pt x="3534" y="1420"/>
                  </a:cubicBezTo>
                  <a:cubicBezTo>
                    <a:pt x="3557" y="1420"/>
                    <a:pt x="3580" y="1411"/>
                    <a:pt x="3595" y="1392"/>
                  </a:cubicBezTo>
                  <a:cubicBezTo>
                    <a:pt x="3703" y="1248"/>
                    <a:pt x="3825" y="1114"/>
                    <a:pt x="3958" y="989"/>
                  </a:cubicBezTo>
                  <a:cubicBezTo>
                    <a:pt x="4031" y="922"/>
                    <a:pt x="4108" y="858"/>
                    <a:pt x="4186" y="797"/>
                  </a:cubicBezTo>
                  <a:cubicBezTo>
                    <a:pt x="4221" y="770"/>
                    <a:pt x="4233" y="720"/>
                    <a:pt x="4205" y="684"/>
                  </a:cubicBezTo>
                  <a:cubicBezTo>
                    <a:pt x="4189" y="661"/>
                    <a:pt x="4164" y="648"/>
                    <a:pt x="4137" y="648"/>
                  </a:cubicBezTo>
                  <a:close/>
                  <a:moveTo>
                    <a:pt x="2340" y="2065"/>
                  </a:moveTo>
                  <a:cubicBezTo>
                    <a:pt x="2340" y="2066"/>
                    <a:pt x="2340" y="2066"/>
                    <a:pt x="2340" y="2066"/>
                  </a:cubicBezTo>
                  <a:lnTo>
                    <a:pt x="2340" y="2066"/>
                  </a:lnTo>
                  <a:cubicBezTo>
                    <a:pt x="2340" y="2066"/>
                    <a:pt x="2340" y="2065"/>
                    <a:pt x="2340" y="2065"/>
                  </a:cubicBezTo>
                  <a:close/>
                  <a:moveTo>
                    <a:pt x="1048" y="2855"/>
                  </a:moveTo>
                  <a:cubicBezTo>
                    <a:pt x="1046" y="2856"/>
                    <a:pt x="1046" y="2856"/>
                    <a:pt x="1045" y="2856"/>
                  </a:cubicBezTo>
                  <a:lnTo>
                    <a:pt x="1043" y="2856"/>
                  </a:lnTo>
                  <a:cubicBezTo>
                    <a:pt x="1045" y="2856"/>
                    <a:pt x="1046" y="2856"/>
                    <a:pt x="1048" y="2855"/>
                  </a:cubicBezTo>
                  <a:close/>
                  <a:moveTo>
                    <a:pt x="1050" y="2856"/>
                  </a:moveTo>
                  <a:lnTo>
                    <a:pt x="1050" y="2856"/>
                  </a:lnTo>
                  <a:cubicBezTo>
                    <a:pt x="1049" y="2856"/>
                    <a:pt x="1049" y="2856"/>
                    <a:pt x="1048" y="2856"/>
                  </a:cubicBezTo>
                  <a:cubicBezTo>
                    <a:pt x="1049" y="2856"/>
                    <a:pt x="1049" y="2856"/>
                    <a:pt x="1050" y="2856"/>
                  </a:cubicBezTo>
                  <a:close/>
                  <a:moveTo>
                    <a:pt x="987" y="2876"/>
                  </a:moveTo>
                  <a:lnTo>
                    <a:pt x="982" y="2877"/>
                  </a:lnTo>
                  <a:lnTo>
                    <a:pt x="982" y="2877"/>
                  </a:lnTo>
                  <a:cubicBezTo>
                    <a:pt x="984" y="2877"/>
                    <a:pt x="985" y="2877"/>
                    <a:pt x="987" y="2876"/>
                  </a:cubicBezTo>
                  <a:close/>
                  <a:moveTo>
                    <a:pt x="867" y="2914"/>
                  </a:moveTo>
                  <a:cubicBezTo>
                    <a:pt x="864" y="2916"/>
                    <a:pt x="861" y="2917"/>
                    <a:pt x="858" y="2917"/>
                  </a:cubicBezTo>
                  <a:cubicBezTo>
                    <a:pt x="861" y="2916"/>
                    <a:pt x="864" y="2916"/>
                    <a:pt x="867" y="2914"/>
                  </a:cubicBezTo>
                  <a:close/>
                  <a:moveTo>
                    <a:pt x="2183" y="2951"/>
                  </a:moveTo>
                  <a:cubicBezTo>
                    <a:pt x="2180" y="2951"/>
                    <a:pt x="2175" y="2951"/>
                    <a:pt x="2172" y="2952"/>
                  </a:cubicBezTo>
                  <a:cubicBezTo>
                    <a:pt x="2153" y="2956"/>
                    <a:pt x="2135" y="2967"/>
                    <a:pt x="2124" y="2981"/>
                  </a:cubicBezTo>
                  <a:cubicBezTo>
                    <a:pt x="2113" y="2999"/>
                    <a:pt x="2111" y="3016"/>
                    <a:pt x="2113" y="3035"/>
                  </a:cubicBezTo>
                  <a:cubicBezTo>
                    <a:pt x="2119" y="3106"/>
                    <a:pt x="2125" y="3175"/>
                    <a:pt x="2130" y="3243"/>
                  </a:cubicBezTo>
                  <a:cubicBezTo>
                    <a:pt x="2132" y="3296"/>
                    <a:pt x="2132" y="3349"/>
                    <a:pt x="2125" y="3402"/>
                  </a:cubicBezTo>
                  <a:cubicBezTo>
                    <a:pt x="2122" y="3446"/>
                    <a:pt x="2157" y="3486"/>
                    <a:pt x="2200" y="3491"/>
                  </a:cubicBezTo>
                  <a:cubicBezTo>
                    <a:pt x="2202" y="3491"/>
                    <a:pt x="2204" y="3491"/>
                    <a:pt x="2206" y="3491"/>
                  </a:cubicBezTo>
                  <a:cubicBezTo>
                    <a:pt x="2248" y="3491"/>
                    <a:pt x="2290" y="3459"/>
                    <a:pt x="2290" y="3416"/>
                  </a:cubicBezTo>
                  <a:cubicBezTo>
                    <a:pt x="2292" y="3349"/>
                    <a:pt x="2287" y="3282"/>
                    <a:pt x="2282" y="3216"/>
                  </a:cubicBezTo>
                  <a:cubicBezTo>
                    <a:pt x="2274" y="3147"/>
                    <a:pt x="2264" y="3079"/>
                    <a:pt x="2255" y="3010"/>
                  </a:cubicBezTo>
                  <a:cubicBezTo>
                    <a:pt x="2252" y="2975"/>
                    <a:pt x="2216" y="2951"/>
                    <a:pt x="2183" y="2951"/>
                  </a:cubicBezTo>
                  <a:close/>
                  <a:moveTo>
                    <a:pt x="1710" y="3061"/>
                  </a:moveTo>
                  <a:cubicBezTo>
                    <a:pt x="1705" y="3061"/>
                    <a:pt x="1700" y="3063"/>
                    <a:pt x="1695" y="3063"/>
                  </a:cubicBezTo>
                  <a:cubicBezTo>
                    <a:pt x="1647" y="3072"/>
                    <a:pt x="1619" y="3117"/>
                    <a:pt x="1625" y="3165"/>
                  </a:cubicBezTo>
                  <a:cubicBezTo>
                    <a:pt x="1631" y="3205"/>
                    <a:pt x="1635" y="3247"/>
                    <a:pt x="1636" y="3288"/>
                  </a:cubicBezTo>
                  <a:cubicBezTo>
                    <a:pt x="1638" y="3318"/>
                    <a:pt x="1639" y="3350"/>
                    <a:pt x="1639" y="3381"/>
                  </a:cubicBezTo>
                  <a:cubicBezTo>
                    <a:pt x="1641" y="3422"/>
                    <a:pt x="1641" y="3466"/>
                    <a:pt x="1647" y="3507"/>
                  </a:cubicBezTo>
                  <a:cubicBezTo>
                    <a:pt x="1654" y="3546"/>
                    <a:pt x="1689" y="3576"/>
                    <a:pt x="1726" y="3579"/>
                  </a:cubicBezTo>
                  <a:cubicBezTo>
                    <a:pt x="1728" y="3579"/>
                    <a:pt x="1730" y="3579"/>
                    <a:pt x="1732" y="3579"/>
                  </a:cubicBezTo>
                  <a:cubicBezTo>
                    <a:pt x="1777" y="3579"/>
                    <a:pt x="1819" y="3545"/>
                    <a:pt x="1822" y="3499"/>
                  </a:cubicBezTo>
                  <a:cubicBezTo>
                    <a:pt x="1825" y="3440"/>
                    <a:pt x="1820" y="3379"/>
                    <a:pt x="1817" y="3320"/>
                  </a:cubicBezTo>
                  <a:cubicBezTo>
                    <a:pt x="1814" y="3258"/>
                    <a:pt x="1807" y="3195"/>
                    <a:pt x="1796" y="3133"/>
                  </a:cubicBezTo>
                  <a:cubicBezTo>
                    <a:pt x="1790" y="3091"/>
                    <a:pt x="1751" y="3061"/>
                    <a:pt x="1710" y="3061"/>
                  </a:cubicBezTo>
                  <a:close/>
                  <a:moveTo>
                    <a:pt x="1852" y="1318"/>
                  </a:moveTo>
                  <a:cubicBezTo>
                    <a:pt x="1866" y="1318"/>
                    <a:pt x="1881" y="1320"/>
                    <a:pt x="1895" y="1323"/>
                  </a:cubicBezTo>
                  <a:cubicBezTo>
                    <a:pt x="1911" y="1326"/>
                    <a:pt x="1926" y="1333"/>
                    <a:pt x="1940" y="1339"/>
                  </a:cubicBezTo>
                  <a:cubicBezTo>
                    <a:pt x="1961" y="1350"/>
                    <a:pt x="1980" y="1365"/>
                    <a:pt x="1997" y="1381"/>
                  </a:cubicBezTo>
                  <a:cubicBezTo>
                    <a:pt x="2034" y="1414"/>
                    <a:pt x="2066" y="1454"/>
                    <a:pt x="2093" y="1496"/>
                  </a:cubicBezTo>
                  <a:cubicBezTo>
                    <a:pt x="2148" y="1581"/>
                    <a:pt x="2191" y="1672"/>
                    <a:pt x="2229" y="1763"/>
                  </a:cubicBezTo>
                  <a:cubicBezTo>
                    <a:pt x="2271" y="1864"/>
                    <a:pt x="2308" y="1964"/>
                    <a:pt x="2341" y="2067"/>
                  </a:cubicBezTo>
                  <a:cubicBezTo>
                    <a:pt x="2341" y="2067"/>
                    <a:pt x="2340" y="2067"/>
                    <a:pt x="2340" y="2066"/>
                  </a:cubicBezTo>
                  <a:lnTo>
                    <a:pt x="2340" y="2066"/>
                  </a:lnTo>
                  <a:cubicBezTo>
                    <a:pt x="2359" y="2123"/>
                    <a:pt x="2376" y="2180"/>
                    <a:pt x="2396" y="2238"/>
                  </a:cubicBezTo>
                  <a:cubicBezTo>
                    <a:pt x="2394" y="2233"/>
                    <a:pt x="2392" y="2227"/>
                    <a:pt x="2391" y="2222"/>
                  </a:cubicBezTo>
                  <a:lnTo>
                    <a:pt x="2391" y="2222"/>
                  </a:lnTo>
                  <a:cubicBezTo>
                    <a:pt x="2412" y="2284"/>
                    <a:pt x="2429" y="2346"/>
                    <a:pt x="2456" y="2407"/>
                  </a:cubicBezTo>
                  <a:cubicBezTo>
                    <a:pt x="2456" y="2407"/>
                    <a:pt x="2456" y="2409"/>
                    <a:pt x="2458" y="2409"/>
                  </a:cubicBezTo>
                  <a:cubicBezTo>
                    <a:pt x="2458" y="2414"/>
                    <a:pt x="2460" y="2417"/>
                    <a:pt x="2461" y="2422"/>
                  </a:cubicBezTo>
                  <a:cubicBezTo>
                    <a:pt x="2463" y="2425"/>
                    <a:pt x="2466" y="2430"/>
                    <a:pt x="2469" y="2433"/>
                  </a:cubicBezTo>
                  <a:cubicBezTo>
                    <a:pt x="2474" y="2446"/>
                    <a:pt x="2487" y="2455"/>
                    <a:pt x="2501" y="2457"/>
                  </a:cubicBezTo>
                  <a:cubicBezTo>
                    <a:pt x="2594" y="2473"/>
                    <a:pt x="2687" y="2478"/>
                    <a:pt x="2781" y="2486"/>
                  </a:cubicBezTo>
                  <a:cubicBezTo>
                    <a:pt x="2850" y="2490"/>
                    <a:pt x="2920" y="2500"/>
                    <a:pt x="2990" y="2505"/>
                  </a:cubicBezTo>
                  <a:cubicBezTo>
                    <a:pt x="3118" y="2514"/>
                    <a:pt x="3248" y="2519"/>
                    <a:pt x="3374" y="2546"/>
                  </a:cubicBezTo>
                  <a:cubicBezTo>
                    <a:pt x="3428" y="2557"/>
                    <a:pt x="3480" y="2575"/>
                    <a:pt x="3529" y="2599"/>
                  </a:cubicBezTo>
                  <a:cubicBezTo>
                    <a:pt x="3553" y="2612"/>
                    <a:pt x="3575" y="2626"/>
                    <a:pt x="3596" y="2644"/>
                  </a:cubicBezTo>
                  <a:cubicBezTo>
                    <a:pt x="3612" y="2660"/>
                    <a:pt x="3627" y="2677"/>
                    <a:pt x="3639" y="2695"/>
                  </a:cubicBezTo>
                  <a:cubicBezTo>
                    <a:pt x="3651" y="2713"/>
                    <a:pt x="3659" y="2732"/>
                    <a:pt x="3667" y="2751"/>
                  </a:cubicBezTo>
                  <a:cubicBezTo>
                    <a:pt x="3671" y="2767"/>
                    <a:pt x="3675" y="2786"/>
                    <a:pt x="3676" y="2804"/>
                  </a:cubicBezTo>
                  <a:cubicBezTo>
                    <a:pt x="3676" y="2823"/>
                    <a:pt x="3675" y="2844"/>
                    <a:pt x="3670" y="2863"/>
                  </a:cubicBezTo>
                  <a:cubicBezTo>
                    <a:pt x="3663" y="2892"/>
                    <a:pt x="3652" y="2917"/>
                    <a:pt x="3639" y="2944"/>
                  </a:cubicBezTo>
                  <a:cubicBezTo>
                    <a:pt x="3614" y="2992"/>
                    <a:pt x="3580" y="3037"/>
                    <a:pt x="3543" y="3079"/>
                  </a:cubicBezTo>
                  <a:cubicBezTo>
                    <a:pt x="3436" y="3197"/>
                    <a:pt x="3308" y="3291"/>
                    <a:pt x="3176" y="3379"/>
                  </a:cubicBezTo>
                  <a:cubicBezTo>
                    <a:pt x="3107" y="3424"/>
                    <a:pt x="3035" y="3467"/>
                    <a:pt x="2962" y="3509"/>
                  </a:cubicBezTo>
                  <a:cubicBezTo>
                    <a:pt x="2931" y="3526"/>
                    <a:pt x="2899" y="3544"/>
                    <a:pt x="2867" y="3561"/>
                  </a:cubicBezTo>
                  <a:cubicBezTo>
                    <a:pt x="2843" y="3574"/>
                    <a:pt x="2819" y="3589"/>
                    <a:pt x="2795" y="3601"/>
                  </a:cubicBezTo>
                  <a:cubicBezTo>
                    <a:pt x="2773" y="3611"/>
                    <a:pt x="2763" y="3640"/>
                    <a:pt x="2774" y="3662"/>
                  </a:cubicBezTo>
                  <a:cubicBezTo>
                    <a:pt x="2781" y="3677"/>
                    <a:pt x="2794" y="3685"/>
                    <a:pt x="2808" y="3688"/>
                  </a:cubicBezTo>
                  <a:cubicBezTo>
                    <a:pt x="2830" y="3710"/>
                    <a:pt x="2851" y="3733"/>
                    <a:pt x="2874" y="3755"/>
                  </a:cubicBezTo>
                  <a:cubicBezTo>
                    <a:pt x="2901" y="3782"/>
                    <a:pt x="2926" y="3811"/>
                    <a:pt x="2950" y="3840"/>
                  </a:cubicBezTo>
                  <a:cubicBezTo>
                    <a:pt x="3000" y="3896"/>
                    <a:pt x="3043" y="3953"/>
                    <a:pt x="3085" y="4016"/>
                  </a:cubicBezTo>
                  <a:cubicBezTo>
                    <a:pt x="3139" y="4097"/>
                    <a:pt x="3187" y="4185"/>
                    <a:pt x="3232" y="4273"/>
                  </a:cubicBezTo>
                  <a:cubicBezTo>
                    <a:pt x="3264" y="4337"/>
                    <a:pt x="3294" y="4402"/>
                    <a:pt x="3318" y="4471"/>
                  </a:cubicBezTo>
                  <a:cubicBezTo>
                    <a:pt x="3329" y="4510"/>
                    <a:pt x="3339" y="4548"/>
                    <a:pt x="3342" y="4590"/>
                  </a:cubicBezTo>
                  <a:cubicBezTo>
                    <a:pt x="3342" y="4606"/>
                    <a:pt x="3342" y="4623"/>
                    <a:pt x="3339" y="4639"/>
                  </a:cubicBezTo>
                  <a:cubicBezTo>
                    <a:pt x="3336" y="4649"/>
                    <a:pt x="3332" y="4658"/>
                    <a:pt x="3328" y="4668"/>
                  </a:cubicBezTo>
                  <a:cubicBezTo>
                    <a:pt x="3324" y="4674"/>
                    <a:pt x="3320" y="4681"/>
                    <a:pt x="3315" y="4687"/>
                  </a:cubicBezTo>
                  <a:cubicBezTo>
                    <a:pt x="3308" y="4695"/>
                    <a:pt x="3300" y="4700"/>
                    <a:pt x="3292" y="4706"/>
                  </a:cubicBezTo>
                  <a:cubicBezTo>
                    <a:pt x="3281" y="4713"/>
                    <a:pt x="3268" y="4719"/>
                    <a:pt x="3254" y="4724"/>
                  </a:cubicBezTo>
                  <a:cubicBezTo>
                    <a:pt x="3225" y="4733"/>
                    <a:pt x="3197" y="4737"/>
                    <a:pt x="3166" y="4738"/>
                  </a:cubicBezTo>
                  <a:cubicBezTo>
                    <a:pt x="3155" y="4739"/>
                    <a:pt x="3144" y="4739"/>
                    <a:pt x="3134" y="4739"/>
                  </a:cubicBezTo>
                  <a:cubicBezTo>
                    <a:pt x="3107" y="4739"/>
                    <a:pt x="3080" y="4738"/>
                    <a:pt x="3054" y="4737"/>
                  </a:cubicBezTo>
                  <a:cubicBezTo>
                    <a:pt x="3011" y="4733"/>
                    <a:pt x="2970" y="4730"/>
                    <a:pt x="2926" y="4725"/>
                  </a:cubicBezTo>
                  <a:cubicBezTo>
                    <a:pt x="2837" y="4716"/>
                    <a:pt x="2747" y="4701"/>
                    <a:pt x="2659" y="4682"/>
                  </a:cubicBezTo>
                  <a:cubicBezTo>
                    <a:pt x="2507" y="4649"/>
                    <a:pt x="2356" y="4602"/>
                    <a:pt x="2216" y="4532"/>
                  </a:cubicBezTo>
                  <a:cubicBezTo>
                    <a:pt x="2173" y="4510"/>
                    <a:pt x="2132" y="4484"/>
                    <a:pt x="2093" y="4455"/>
                  </a:cubicBezTo>
                  <a:cubicBezTo>
                    <a:pt x="2087" y="4451"/>
                    <a:pt x="2080" y="4449"/>
                    <a:pt x="2073" y="4449"/>
                  </a:cubicBezTo>
                  <a:cubicBezTo>
                    <a:pt x="2061" y="4449"/>
                    <a:pt x="2049" y="4455"/>
                    <a:pt x="2042" y="4465"/>
                  </a:cubicBezTo>
                  <a:cubicBezTo>
                    <a:pt x="2039" y="4470"/>
                    <a:pt x="2037" y="4474"/>
                    <a:pt x="2036" y="4479"/>
                  </a:cubicBezTo>
                  <a:cubicBezTo>
                    <a:pt x="1897" y="4609"/>
                    <a:pt x="1743" y="4722"/>
                    <a:pt x="1591" y="4834"/>
                  </a:cubicBezTo>
                  <a:cubicBezTo>
                    <a:pt x="1529" y="4879"/>
                    <a:pt x="1468" y="4924"/>
                    <a:pt x="1409" y="4972"/>
                  </a:cubicBezTo>
                  <a:cubicBezTo>
                    <a:pt x="1356" y="5015"/>
                    <a:pt x="1304" y="5058"/>
                    <a:pt x="1248" y="5095"/>
                  </a:cubicBezTo>
                  <a:cubicBezTo>
                    <a:pt x="1208" y="5120"/>
                    <a:pt x="1166" y="5143"/>
                    <a:pt x="1123" y="5157"/>
                  </a:cubicBezTo>
                  <a:cubicBezTo>
                    <a:pt x="1105" y="5163"/>
                    <a:pt x="1089" y="5167"/>
                    <a:pt x="1070" y="5168"/>
                  </a:cubicBezTo>
                  <a:cubicBezTo>
                    <a:pt x="1061" y="5168"/>
                    <a:pt x="1049" y="5168"/>
                    <a:pt x="1040" y="5167"/>
                  </a:cubicBezTo>
                  <a:cubicBezTo>
                    <a:pt x="1032" y="5163"/>
                    <a:pt x="1024" y="5162"/>
                    <a:pt x="1017" y="5159"/>
                  </a:cubicBezTo>
                  <a:cubicBezTo>
                    <a:pt x="1011" y="5154"/>
                    <a:pt x="1005" y="5151"/>
                    <a:pt x="998" y="5146"/>
                  </a:cubicBezTo>
                  <a:cubicBezTo>
                    <a:pt x="990" y="5138"/>
                    <a:pt x="984" y="5130"/>
                    <a:pt x="977" y="5122"/>
                  </a:cubicBezTo>
                  <a:cubicBezTo>
                    <a:pt x="969" y="5109"/>
                    <a:pt x="963" y="5095"/>
                    <a:pt x="958" y="5080"/>
                  </a:cubicBezTo>
                  <a:cubicBezTo>
                    <a:pt x="949" y="5047"/>
                    <a:pt x="944" y="5013"/>
                    <a:pt x="942" y="4980"/>
                  </a:cubicBezTo>
                  <a:cubicBezTo>
                    <a:pt x="937" y="4863"/>
                    <a:pt x="957" y="4746"/>
                    <a:pt x="982" y="4633"/>
                  </a:cubicBezTo>
                  <a:cubicBezTo>
                    <a:pt x="1011" y="4497"/>
                    <a:pt x="1051" y="4362"/>
                    <a:pt x="1094" y="4230"/>
                  </a:cubicBezTo>
                  <a:cubicBezTo>
                    <a:pt x="1112" y="4177"/>
                    <a:pt x="1129" y="4123"/>
                    <a:pt x="1147" y="4070"/>
                  </a:cubicBezTo>
                  <a:cubicBezTo>
                    <a:pt x="1155" y="4049"/>
                    <a:pt x="1161" y="4028"/>
                    <a:pt x="1168" y="4008"/>
                  </a:cubicBezTo>
                  <a:cubicBezTo>
                    <a:pt x="1171" y="4000"/>
                    <a:pt x="1174" y="3992"/>
                    <a:pt x="1176" y="3982"/>
                  </a:cubicBezTo>
                  <a:cubicBezTo>
                    <a:pt x="1179" y="3974"/>
                    <a:pt x="1182" y="3968"/>
                    <a:pt x="1185" y="3960"/>
                  </a:cubicBezTo>
                  <a:cubicBezTo>
                    <a:pt x="1195" y="3937"/>
                    <a:pt x="1179" y="3908"/>
                    <a:pt x="1156" y="3900"/>
                  </a:cubicBezTo>
                  <a:cubicBezTo>
                    <a:pt x="1152" y="3899"/>
                    <a:pt x="1147" y="3899"/>
                    <a:pt x="1142" y="3899"/>
                  </a:cubicBezTo>
                  <a:cubicBezTo>
                    <a:pt x="1134" y="3899"/>
                    <a:pt x="1128" y="3900"/>
                    <a:pt x="1121" y="3902"/>
                  </a:cubicBezTo>
                  <a:cubicBezTo>
                    <a:pt x="1121" y="3904"/>
                    <a:pt x="1120" y="3904"/>
                    <a:pt x="1120" y="3905"/>
                  </a:cubicBezTo>
                  <a:cubicBezTo>
                    <a:pt x="1054" y="3889"/>
                    <a:pt x="990" y="3873"/>
                    <a:pt x="926" y="3859"/>
                  </a:cubicBezTo>
                  <a:lnTo>
                    <a:pt x="926" y="3859"/>
                  </a:lnTo>
                  <a:lnTo>
                    <a:pt x="934" y="3860"/>
                  </a:lnTo>
                  <a:cubicBezTo>
                    <a:pt x="889" y="3851"/>
                    <a:pt x="845" y="3841"/>
                    <a:pt x="800" y="3830"/>
                  </a:cubicBezTo>
                  <a:cubicBezTo>
                    <a:pt x="755" y="3821"/>
                    <a:pt x="710" y="3808"/>
                    <a:pt x="664" y="3795"/>
                  </a:cubicBezTo>
                  <a:cubicBezTo>
                    <a:pt x="619" y="3782"/>
                    <a:pt x="575" y="3768"/>
                    <a:pt x="531" y="3752"/>
                  </a:cubicBezTo>
                  <a:cubicBezTo>
                    <a:pt x="490" y="3736"/>
                    <a:pt x="448" y="3717"/>
                    <a:pt x="408" y="3696"/>
                  </a:cubicBezTo>
                  <a:cubicBezTo>
                    <a:pt x="359" y="3670"/>
                    <a:pt x="311" y="3638"/>
                    <a:pt x="268" y="3601"/>
                  </a:cubicBezTo>
                  <a:cubicBezTo>
                    <a:pt x="236" y="3571"/>
                    <a:pt x="207" y="3539"/>
                    <a:pt x="181" y="3502"/>
                  </a:cubicBezTo>
                  <a:cubicBezTo>
                    <a:pt x="168" y="3482"/>
                    <a:pt x="157" y="3461"/>
                    <a:pt x="148" y="3437"/>
                  </a:cubicBezTo>
                  <a:cubicBezTo>
                    <a:pt x="144" y="3422"/>
                    <a:pt x="141" y="3406"/>
                    <a:pt x="140" y="3390"/>
                  </a:cubicBezTo>
                  <a:cubicBezTo>
                    <a:pt x="140" y="3378"/>
                    <a:pt x="140" y="3363"/>
                    <a:pt x="143" y="3350"/>
                  </a:cubicBezTo>
                  <a:cubicBezTo>
                    <a:pt x="146" y="3336"/>
                    <a:pt x="152" y="3322"/>
                    <a:pt x="159" y="3309"/>
                  </a:cubicBezTo>
                  <a:cubicBezTo>
                    <a:pt x="168" y="3288"/>
                    <a:pt x="183" y="3271"/>
                    <a:pt x="197" y="3253"/>
                  </a:cubicBezTo>
                  <a:cubicBezTo>
                    <a:pt x="232" y="3215"/>
                    <a:pt x="272" y="3183"/>
                    <a:pt x="314" y="3155"/>
                  </a:cubicBezTo>
                  <a:lnTo>
                    <a:pt x="314" y="3155"/>
                  </a:lnTo>
                  <a:cubicBezTo>
                    <a:pt x="311" y="3157"/>
                    <a:pt x="309" y="3159"/>
                    <a:pt x="306" y="3159"/>
                  </a:cubicBezTo>
                  <a:cubicBezTo>
                    <a:pt x="309" y="3157"/>
                    <a:pt x="311" y="3155"/>
                    <a:pt x="314" y="3154"/>
                  </a:cubicBezTo>
                  <a:cubicBezTo>
                    <a:pt x="395" y="3103"/>
                    <a:pt x="483" y="3061"/>
                    <a:pt x="571" y="3023"/>
                  </a:cubicBezTo>
                  <a:cubicBezTo>
                    <a:pt x="666" y="2984"/>
                    <a:pt x="762" y="2949"/>
                    <a:pt x="859" y="2917"/>
                  </a:cubicBezTo>
                  <a:lnTo>
                    <a:pt x="859" y="2917"/>
                  </a:lnTo>
                  <a:cubicBezTo>
                    <a:pt x="856" y="2919"/>
                    <a:pt x="854" y="2919"/>
                    <a:pt x="853" y="2920"/>
                  </a:cubicBezTo>
                  <a:cubicBezTo>
                    <a:pt x="858" y="2919"/>
                    <a:pt x="862" y="2917"/>
                    <a:pt x="867" y="2916"/>
                  </a:cubicBezTo>
                  <a:lnTo>
                    <a:pt x="869" y="2914"/>
                  </a:lnTo>
                  <a:lnTo>
                    <a:pt x="982" y="2877"/>
                  </a:lnTo>
                  <a:lnTo>
                    <a:pt x="982" y="2877"/>
                  </a:lnTo>
                  <a:cubicBezTo>
                    <a:pt x="981" y="2877"/>
                    <a:pt x="980" y="2877"/>
                    <a:pt x="979" y="2877"/>
                  </a:cubicBezTo>
                  <a:cubicBezTo>
                    <a:pt x="982" y="2877"/>
                    <a:pt x="985" y="2876"/>
                    <a:pt x="987" y="2876"/>
                  </a:cubicBezTo>
                  <a:lnTo>
                    <a:pt x="987" y="2876"/>
                  </a:lnTo>
                  <a:lnTo>
                    <a:pt x="987" y="2876"/>
                  </a:lnTo>
                  <a:cubicBezTo>
                    <a:pt x="1006" y="2871"/>
                    <a:pt x="1025" y="2864"/>
                    <a:pt x="1043" y="2858"/>
                  </a:cubicBezTo>
                  <a:lnTo>
                    <a:pt x="1043" y="2858"/>
                  </a:lnTo>
                  <a:cubicBezTo>
                    <a:pt x="1041" y="2858"/>
                    <a:pt x="1040" y="2860"/>
                    <a:pt x="1037" y="2860"/>
                  </a:cubicBezTo>
                  <a:lnTo>
                    <a:pt x="1046" y="2856"/>
                  </a:lnTo>
                  <a:cubicBezTo>
                    <a:pt x="1048" y="2856"/>
                    <a:pt x="1049" y="2855"/>
                    <a:pt x="1053" y="2855"/>
                  </a:cubicBezTo>
                  <a:lnTo>
                    <a:pt x="1053" y="2855"/>
                  </a:lnTo>
                  <a:cubicBezTo>
                    <a:pt x="1052" y="2855"/>
                    <a:pt x="1051" y="2855"/>
                    <a:pt x="1050" y="2856"/>
                  </a:cubicBezTo>
                  <a:lnTo>
                    <a:pt x="1050" y="2856"/>
                  </a:lnTo>
                  <a:cubicBezTo>
                    <a:pt x="1083" y="2845"/>
                    <a:pt x="1116" y="2835"/>
                    <a:pt x="1147" y="2823"/>
                  </a:cubicBezTo>
                  <a:cubicBezTo>
                    <a:pt x="1172" y="2813"/>
                    <a:pt x="1196" y="2802"/>
                    <a:pt x="1220" y="2791"/>
                  </a:cubicBezTo>
                  <a:cubicBezTo>
                    <a:pt x="1224" y="2791"/>
                    <a:pt x="1228" y="2789"/>
                    <a:pt x="1232" y="2788"/>
                  </a:cubicBezTo>
                  <a:cubicBezTo>
                    <a:pt x="1243" y="2784"/>
                    <a:pt x="1251" y="2781"/>
                    <a:pt x="1257" y="2772"/>
                  </a:cubicBezTo>
                  <a:cubicBezTo>
                    <a:pt x="1264" y="2762"/>
                    <a:pt x="1267" y="2751"/>
                    <a:pt x="1264" y="2741"/>
                  </a:cubicBezTo>
                  <a:cubicBezTo>
                    <a:pt x="1264" y="2737"/>
                    <a:pt x="1262" y="2733"/>
                    <a:pt x="1260" y="2729"/>
                  </a:cubicBezTo>
                  <a:cubicBezTo>
                    <a:pt x="1265" y="2628"/>
                    <a:pt x="1283" y="2529"/>
                    <a:pt x="1305" y="2430"/>
                  </a:cubicBezTo>
                  <a:cubicBezTo>
                    <a:pt x="1324" y="2342"/>
                    <a:pt x="1347" y="2252"/>
                    <a:pt x="1369" y="2164"/>
                  </a:cubicBezTo>
                  <a:cubicBezTo>
                    <a:pt x="1388" y="2094"/>
                    <a:pt x="1404" y="2025"/>
                    <a:pt x="1422" y="1955"/>
                  </a:cubicBezTo>
                  <a:cubicBezTo>
                    <a:pt x="1457" y="1827"/>
                    <a:pt x="1497" y="1697"/>
                    <a:pt x="1558" y="1579"/>
                  </a:cubicBezTo>
                  <a:cubicBezTo>
                    <a:pt x="1585" y="1526"/>
                    <a:pt x="1617" y="1477"/>
                    <a:pt x="1655" y="1432"/>
                  </a:cubicBezTo>
                  <a:cubicBezTo>
                    <a:pt x="1679" y="1406"/>
                    <a:pt x="1706" y="1382"/>
                    <a:pt x="1735" y="1362"/>
                  </a:cubicBezTo>
                  <a:cubicBezTo>
                    <a:pt x="1758" y="1349"/>
                    <a:pt x="1780" y="1338"/>
                    <a:pt x="1804" y="1328"/>
                  </a:cubicBezTo>
                  <a:cubicBezTo>
                    <a:pt x="1820" y="1323"/>
                    <a:pt x="1836" y="1320"/>
                    <a:pt x="1852" y="1318"/>
                  </a:cubicBezTo>
                  <a:close/>
                  <a:moveTo>
                    <a:pt x="1876" y="1190"/>
                  </a:moveTo>
                  <a:cubicBezTo>
                    <a:pt x="1866" y="1190"/>
                    <a:pt x="1857" y="1192"/>
                    <a:pt x="1846" y="1192"/>
                  </a:cubicBezTo>
                  <a:cubicBezTo>
                    <a:pt x="1817" y="1194"/>
                    <a:pt x="1790" y="1202"/>
                    <a:pt x="1762" y="1213"/>
                  </a:cubicBezTo>
                  <a:cubicBezTo>
                    <a:pt x="1732" y="1224"/>
                    <a:pt x="1705" y="1240"/>
                    <a:pt x="1678" y="1259"/>
                  </a:cubicBezTo>
                  <a:cubicBezTo>
                    <a:pt x="1641" y="1285"/>
                    <a:pt x="1611" y="1315"/>
                    <a:pt x="1582" y="1349"/>
                  </a:cubicBezTo>
                  <a:cubicBezTo>
                    <a:pt x="1551" y="1384"/>
                    <a:pt x="1526" y="1422"/>
                    <a:pt x="1505" y="1462"/>
                  </a:cubicBezTo>
                  <a:cubicBezTo>
                    <a:pt x="1409" y="1633"/>
                    <a:pt x="1364" y="1825"/>
                    <a:pt x="1328" y="2014"/>
                  </a:cubicBezTo>
                  <a:cubicBezTo>
                    <a:pt x="1316" y="2063"/>
                    <a:pt x="1307" y="2113"/>
                    <a:pt x="1296" y="2163"/>
                  </a:cubicBezTo>
                  <a:cubicBezTo>
                    <a:pt x="1275" y="2257"/>
                    <a:pt x="1252" y="2353"/>
                    <a:pt x="1235" y="2449"/>
                  </a:cubicBezTo>
                  <a:cubicBezTo>
                    <a:pt x="1219" y="2535"/>
                    <a:pt x="1209" y="2623"/>
                    <a:pt x="1204" y="2711"/>
                  </a:cubicBezTo>
                  <a:cubicBezTo>
                    <a:pt x="1201" y="2713"/>
                    <a:pt x="1198" y="2713"/>
                    <a:pt x="1193" y="2714"/>
                  </a:cubicBezTo>
                  <a:cubicBezTo>
                    <a:pt x="1184" y="2714"/>
                    <a:pt x="1176" y="2716"/>
                    <a:pt x="1166" y="2716"/>
                  </a:cubicBezTo>
                  <a:cubicBezTo>
                    <a:pt x="1145" y="2719"/>
                    <a:pt x="1123" y="2722"/>
                    <a:pt x="1102" y="2725"/>
                  </a:cubicBezTo>
                  <a:cubicBezTo>
                    <a:pt x="1051" y="2735"/>
                    <a:pt x="1000" y="2746"/>
                    <a:pt x="950" y="2759"/>
                  </a:cubicBezTo>
                  <a:cubicBezTo>
                    <a:pt x="891" y="2773"/>
                    <a:pt x="832" y="2789"/>
                    <a:pt x="773" y="2807"/>
                  </a:cubicBezTo>
                  <a:cubicBezTo>
                    <a:pt x="706" y="2828"/>
                    <a:pt x="638" y="2850"/>
                    <a:pt x="573" y="2874"/>
                  </a:cubicBezTo>
                  <a:cubicBezTo>
                    <a:pt x="512" y="2896"/>
                    <a:pt x="451" y="2922"/>
                    <a:pt x="394" y="2949"/>
                  </a:cubicBezTo>
                  <a:cubicBezTo>
                    <a:pt x="335" y="2978"/>
                    <a:pt x="277" y="3012"/>
                    <a:pt x="224" y="3047"/>
                  </a:cubicBezTo>
                  <a:cubicBezTo>
                    <a:pt x="200" y="3063"/>
                    <a:pt x="180" y="3079"/>
                    <a:pt x="157" y="3096"/>
                  </a:cubicBezTo>
                  <a:cubicBezTo>
                    <a:pt x="135" y="3115"/>
                    <a:pt x="114" y="3138"/>
                    <a:pt x="93" y="3160"/>
                  </a:cubicBezTo>
                  <a:cubicBezTo>
                    <a:pt x="77" y="3178"/>
                    <a:pt x="65" y="3197"/>
                    <a:pt x="52" y="3216"/>
                  </a:cubicBezTo>
                  <a:cubicBezTo>
                    <a:pt x="39" y="3239"/>
                    <a:pt x="26" y="3264"/>
                    <a:pt x="18" y="3290"/>
                  </a:cubicBezTo>
                  <a:cubicBezTo>
                    <a:pt x="2" y="3339"/>
                    <a:pt x="1" y="3395"/>
                    <a:pt x="13" y="3446"/>
                  </a:cubicBezTo>
                  <a:cubicBezTo>
                    <a:pt x="29" y="3507"/>
                    <a:pt x="63" y="3563"/>
                    <a:pt x="104" y="3611"/>
                  </a:cubicBezTo>
                  <a:cubicBezTo>
                    <a:pt x="162" y="3677"/>
                    <a:pt x="236" y="3729"/>
                    <a:pt x="314" y="3769"/>
                  </a:cubicBezTo>
                  <a:cubicBezTo>
                    <a:pt x="357" y="3792"/>
                    <a:pt x="400" y="3809"/>
                    <a:pt x="445" y="3825"/>
                  </a:cubicBezTo>
                  <a:cubicBezTo>
                    <a:pt x="488" y="3841"/>
                    <a:pt x="535" y="3854"/>
                    <a:pt x="579" y="3865"/>
                  </a:cubicBezTo>
                  <a:cubicBezTo>
                    <a:pt x="624" y="3876"/>
                    <a:pt x="670" y="3886"/>
                    <a:pt x="717" y="3896"/>
                  </a:cubicBezTo>
                  <a:cubicBezTo>
                    <a:pt x="762" y="3904"/>
                    <a:pt x="808" y="3913"/>
                    <a:pt x="854" y="3920"/>
                  </a:cubicBezTo>
                  <a:cubicBezTo>
                    <a:pt x="896" y="3928"/>
                    <a:pt x="939" y="3934"/>
                    <a:pt x="982" y="3940"/>
                  </a:cubicBezTo>
                  <a:cubicBezTo>
                    <a:pt x="1016" y="3947"/>
                    <a:pt x="1049" y="3952"/>
                    <a:pt x="1083" y="3958"/>
                  </a:cubicBezTo>
                  <a:cubicBezTo>
                    <a:pt x="1077" y="3969"/>
                    <a:pt x="1072" y="3982"/>
                    <a:pt x="1065" y="3993"/>
                  </a:cubicBezTo>
                  <a:cubicBezTo>
                    <a:pt x="1054" y="4014"/>
                    <a:pt x="1045" y="4038"/>
                    <a:pt x="1035" y="4060"/>
                  </a:cubicBezTo>
                  <a:cubicBezTo>
                    <a:pt x="1011" y="4116"/>
                    <a:pt x="990" y="4174"/>
                    <a:pt x="969" y="4233"/>
                  </a:cubicBezTo>
                  <a:cubicBezTo>
                    <a:pt x="920" y="4374"/>
                    <a:pt x="877" y="4518"/>
                    <a:pt x="848" y="4665"/>
                  </a:cubicBezTo>
                  <a:cubicBezTo>
                    <a:pt x="834" y="4732"/>
                    <a:pt x="824" y="4801"/>
                    <a:pt x="819" y="4871"/>
                  </a:cubicBezTo>
                  <a:cubicBezTo>
                    <a:pt x="814" y="4933"/>
                    <a:pt x="816" y="4997"/>
                    <a:pt x="827" y="5060"/>
                  </a:cubicBezTo>
                  <a:cubicBezTo>
                    <a:pt x="838" y="5112"/>
                    <a:pt x="858" y="5165"/>
                    <a:pt x="894" y="5207"/>
                  </a:cubicBezTo>
                  <a:cubicBezTo>
                    <a:pt x="913" y="5229"/>
                    <a:pt x="937" y="5243"/>
                    <a:pt x="963" y="5256"/>
                  </a:cubicBezTo>
                  <a:cubicBezTo>
                    <a:pt x="973" y="5261"/>
                    <a:pt x="982" y="5264"/>
                    <a:pt x="992" y="5266"/>
                  </a:cubicBezTo>
                  <a:cubicBezTo>
                    <a:pt x="1003" y="5269"/>
                    <a:pt x="1014" y="5272"/>
                    <a:pt x="1025" y="5274"/>
                  </a:cubicBezTo>
                  <a:cubicBezTo>
                    <a:pt x="1030" y="5274"/>
                    <a:pt x="1035" y="5275"/>
                    <a:pt x="1039" y="5275"/>
                  </a:cubicBezTo>
                  <a:cubicBezTo>
                    <a:pt x="1048" y="5275"/>
                    <a:pt x="1057" y="5274"/>
                    <a:pt x="1065" y="5274"/>
                  </a:cubicBezTo>
                  <a:cubicBezTo>
                    <a:pt x="1105" y="5271"/>
                    <a:pt x="1145" y="5258"/>
                    <a:pt x="1182" y="5240"/>
                  </a:cubicBezTo>
                  <a:cubicBezTo>
                    <a:pt x="1224" y="5221"/>
                    <a:pt x="1262" y="5194"/>
                    <a:pt x="1299" y="5167"/>
                  </a:cubicBezTo>
                  <a:cubicBezTo>
                    <a:pt x="1364" y="5117"/>
                    <a:pt x="1425" y="5060"/>
                    <a:pt x="1487" y="5005"/>
                  </a:cubicBezTo>
                  <a:cubicBezTo>
                    <a:pt x="1526" y="4973"/>
                    <a:pt x="1567" y="4943"/>
                    <a:pt x="1606" y="4911"/>
                  </a:cubicBezTo>
                  <a:cubicBezTo>
                    <a:pt x="1655" y="4873"/>
                    <a:pt x="1705" y="4834"/>
                    <a:pt x="1753" y="4796"/>
                  </a:cubicBezTo>
                  <a:cubicBezTo>
                    <a:pt x="1850" y="4719"/>
                    <a:pt x="1948" y="4641"/>
                    <a:pt x="2039" y="4556"/>
                  </a:cubicBezTo>
                  <a:cubicBezTo>
                    <a:pt x="2049" y="4546"/>
                    <a:pt x="2058" y="4538"/>
                    <a:pt x="2068" y="4529"/>
                  </a:cubicBezTo>
                  <a:cubicBezTo>
                    <a:pt x="2141" y="4580"/>
                    <a:pt x="2223" y="4621"/>
                    <a:pt x="2306" y="4655"/>
                  </a:cubicBezTo>
                  <a:cubicBezTo>
                    <a:pt x="2405" y="4695"/>
                    <a:pt x="2507" y="4725"/>
                    <a:pt x="2611" y="4751"/>
                  </a:cubicBezTo>
                  <a:cubicBezTo>
                    <a:pt x="2714" y="4775"/>
                    <a:pt x="2819" y="4794"/>
                    <a:pt x="2925" y="4807"/>
                  </a:cubicBezTo>
                  <a:cubicBezTo>
                    <a:pt x="2973" y="4812"/>
                    <a:pt x="3021" y="4817"/>
                    <a:pt x="3069" y="4820"/>
                  </a:cubicBezTo>
                  <a:cubicBezTo>
                    <a:pt x="3093" y="4821"/>
                    <a:pt x="3118" y="4823"/>
                    <a:pt x="3142" y="4823"/>
                  </a:cubicBezTo>
                  <a:cubicBezTo>
                    <a:pt x="3167" y="4823"/>
                    <a:pt x="3191" y="4821"/>
                    <a:pt x="3216" y="4818"/>
                  </a:cubicBezTo>
                  <a:cubicBezTo>
                    <a:pt x="3284" y="4810"/>
                    <a:pt x="3358" y="4781"/>
                    <a:pt x="3398" y="4721"/>
                  </a:cubicBezTo>
                  <a:cubicBezTo>
                    <a:pt x="3433" y="4665"/>
                    <a:pt x="3433" y="4594"/>
                    <a:pt x="3422" y="4530"/>
                  </a:cubicBezTo>
                  <a:cubicBezTo>
                    <a:pt x="3416" y="4494"/>
                    <a:pt x="3404" y="4458"/>
                    <a:pt x="3393" y="4423"/>
                  </a:cubicBezTo>
                  <a:cubicBezTo>
                    <a:pt x="3380" y="4386"/>
                    <a:pt x="3366" y="4351"/>
                    <a:pt x="3350" y="4318"/>
                  </a:cubicBezTo>
                  <a:cubicBezTo>
                    <a:pt x="3313" y="4236"/>
                    <a:pt x="3270" y="4156"/>
                    <a:pt x="3227" y="4080"/>
                  </a:cubicBezTo>
                  <a:cubicBezTo>
                    <a:pt x="3179" y="3992"/>
                    <a:pt x="3125" y="3907"/>
                    <a:pt x="3065" y="3827"/>
                  </a:cubicBezTo>
                  <a:cubicBezTo>
                    <a:pt x="3037" y="3789"/>
                    <a:pt x="3005" y="3752"/>
                    <a:pt x="2973" y="3715"/>
                  </a:cubicBezTo>
                  <a:cubicBezTo>
                    <a:pt x="2952" y="3693"/>
                    <a:pt x="2931" y="3670"/>
                    <a:pt x="2909" y="3649"/>
                  </a:cubicBezTo>
                  <a:cubicBezTo>
                    <a:pt x="2930" y="3640"/>
                    <a:pt x="2950" y="3629"/>
                    <a:pt x="2973" y="3617"/>
                  </a:cubicBezTo>
                  <a:cubicBezTo>
                    <a:pt x="3035" y="3585"/>
                    <a:pt x="3096" y="3550"/>
                    <a:pt x="3157" y="3514"/>
                  </a:cubicBezTo>
                  <a:cubicBezTo>
                    <a:pt x="3296" y="3430"/>
                    <a:pt x="3433" y="3336"/>
                    <a:pt x="3551" y="3224"/>
                  </a:cubicBezTo>
                  <a:cubicBezTo>
                    <a:pt x="3607" y="3171"/>
                    <a:pt x="3660" y="3114"/>
                    <a:pt x="3702" y="3050"/>
                  </a:cubicBezTo>
                  <a:cubicBezTo>
                    <a:pt x="3739" y="2992"/>
                    <a:pt x="3767" y="2928"/>
                    <a:pt x="3777" y="2860"/>
                  </a:cubicBezTo>
                  <a:cubicBezTo>
                    <a:pt x="3787" y="2796"/>
                    <a:pt x="3772" y="2727"/>
                    <a:pt x="3742" y="2671"/>
                  </a:cubicBezTo>
                  <a:cubicBezTo>
                    <a:pt x="3723" y="2637"/>
                    <a:pt x="3699" y="2605"/>
                    <a:pt x="3670" y="2580"/>
                  </a:cubicBezTo>
                  <a:cubicBezTo>
                    <a:pt x="3652" y="2564"/>
                    <a:pt x="3636" y="2551"/>
                    <a:pt x="3617" y="2538"/>
                  </a:cubicBezTo>
                  <a:cubicBezTo>
                    <a:pt x="3596" y="2525"/>
                    <a:pt x="3574" y="2514"/>
                    <a:pt x="3553" y="2505"/>
                  </a:cubicBezTo>
                  <a:cubicBezTo>
                    <a:pt x="3518" y="2489"/>
                    <a:pt x="3483" y="2478"/>
                    <a:pt x="3446" y="2468"/>
                  </a:cubicBezTo>
                  <a:cubicBezTo>
                    <a:pt x="3404" y="2458"/>
                    <a:pt x="3363" y="2450"/>
                    <a:pt x="3321" y="2444"/>
                  </a:cubicBezTo>
                  <a:cubicBezTo>
                    <a:pt x="3243" y="2433"/>
                    <a:pt x="3161" y="2428"/>
                    <a:pt x="3081" y="2425"/>
                  </a:cubicBezTo>
                  <a:cubicBezTo>
                    <a:pt x="3045" y="2422"/>
                    <a:pt x="3008" y="2420"/>
                    <a:pt x="2971" y="2418"/>
                  </a:cubicBezTo>
                  <a:cubicBezTo>
                    <a:pt x="2933" y="2417"/>
                    <a:pt x="2896" y="2412"/>
                    <a:pt x="2859" y="2409"/>
                  </a:cubicBezTo>
                  <a:cubicBezTo>
                    <a:pt x="2757" y="2399"/>
                    <a:pt x="2655" y="2401"/>
                    <a:pt x="2552" y="2388"/>
                  </a:cubicBezTo>
                  <a:cubicBezTo>
                    <a:pt x="2547" y="2372"/>
                    <a:pt x="2544" y="2354"/>
                    <a:pt x="2541" y="2337"/>
                  </a:cubicBezTo>
                  <a:cubicBezTo>
                    <a:pt x="2536" y="2314"/>
                    <a:pt x="2531" y="2290"/>
                    <a:pt x="2527" y="2268"/>
                  </a:cubicBezTo>
                  <a:cubicBezTo>
                    <a:pt x="2514" y="2212"/>
                    <a:pt x="2499" y="2156"/>
                    <a:pt x="2485" y="2102"/>
                  </a:cubicBezTo>
                  <a:cubicBezTo>
                    <a:pt x="2447" y="1964"/>
                    <a:pt x="2404" y="1828"/>
                    <a:pt x="2349" y="1696"/>
                  </a:cubicBezTo>
                  <a:cubicBezTo>
                    <a:pt x="2322" y="1632"/>
                    <a:pt x="2293" y="1569"/>
                    <a:pt x="2260" y="1510"/>
                  </a:cubicBezTo>
                  <a:cubicBezTo>
                    <a:pt x="2228" y="1451"/>
                    <a:pt x="2191" y="1395"/>
                    <a:pt x="2149" y="1344"/>
                  </a:cubicBezTo>
                  <a:cubicBezTo>
                    <a:pt x="2129" y="1320"/>
                    <a:pt x="2105" y="1298"/>
                    <a:pt x="2081" y="1277"/>
                  </a:cubicBezTo>
                  <a:cubicBezTo>
                    <a:pt x="2061" y="1259"/>
                    <a:pt x="2042" y="1245"/>
                    <a:pt x="2020" y="1234"/>
                  </a:cubicBezTo>
                  <a:cubicBezTo>
                    <a:pt x="1996" y="1219"/>
                    <a:pt x="1970" y="1208"/>
                    <a:pt x="1943" y="1200"/>
                  </a:cubicBezTo>
                  <a:cubicBezTo>
                    <a:pt x="1927" y="1197"/>
                    <a:pt x="1913" y="1194"/>
                    <a:pt x="1897" y="1192"/>
                  </a:cubicBezTo>
                  <a:cubicBezTo>
                    <a:pt x="1890" y="1190"/>
                    <a:pt x="1882" y="1190"/>
                    <a:pt x="1876" y="1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51" name="Google Shape;8151;p20"/>
          <p:cNvGrpSpPr/>
          <p:nvPr/>
        </p:nvGrpSpPr>
        <p:grpSpPr>
          <a:xfrm>
            <a:off x="2274573" y="4082890"/>
            <a:ext cx="386260" cy="372115"/>
            <a:chOff x="4154743" y="-1728692"/>
            <a:chExt cx="472663" cy="455354"/>
          </a:xfrm>
        </p:grpSpPr>
        <p:sp>
          <p:nvSpPr>
            <p:cNvPr id="8152" name="Google Shape;8152;p20"/>
            <p:cNvSpPr/>
            <p:nvPr/>
          </p:nvSpPr>
          <p:spPr>
            <a:xfrm>
              <a:off x="4160690" y="-1713959"/>
              <a:ext cx="453335" cy="431431"/>
            </a:xfrm>
            <a:custGeom>
              <a:avLst/>
              <a:gdLst/>
              <a:ahLst/>
              <a:cxnLst/>
              <a:rect l="l" t="t" r="r" b="b"/>
              <a:pathLst>
                <a:path w="3354" h="3192" extrusionOk="0">
                  <a:moveTo>
                    <a:pt x="2087" y="1"/>
                  </a:moveTo>
                  <a:cubicBezTo>
                    <a:pt x="2059" y="1"/>
                    <a:pt x="2031" y="2"/>
                    <a:pt x="2003" y="5"/>
                  </a:cubicBezTo>
                  <a:cubicBezTo>
                    <a:pt x="1868" y="20"/>
                    <a:pt x="1740" y="68"/>
                    <a:pt x="1633" y="144"/>
                  </a:cubicBezTo>
                  <a:cubicBezTo>
                    <a:pt x="1557" y="200"/>
                    <a:pt x="1494" y="272"/>
                    <a:pt x="1453" y="354"/>
                  </a:cubicBezTo>
                  <a:cubicBezTo>
                    <a:pt x="1432" y="395"/>
                    <a:pt x="1417" y="442"/>
                    <a:pt x="1408" y="490"/>
                  </a:cubicBezTo>
                  <a:cubicBezTo>
                    <a:pt x="1406" y="480"/>
                    <a:pt x="1405" y="471"/>
                    <a:pt x="1401" y="461"/>
                  </a:cubicBezTo>
                  <a:cubicBezTo>
                    <a:pt x="1395" y="440"/>
                    <a:pt x="1389" y="421"/>
                    <a:pt x="1382" y="403"/>
                  </a:cubicBezTo>
                  <a:cubicBezTo>
                    <a:pt x="1369" y="373"/>
                    <a:pt x="1353" y="341"/>
                    <a:pt x="1334" y="309"/>
                  </a:cubicBezTo>
                  <a:cubicBezTo>
                    <a:pt x="1318" y="285"/>
                    <a:pt x="1297" y="260"/>
                    <a:pt x="1270" y="234"/>
                  </a:cubicBezTo>
                  <a:cubicBezTo>
                    <a:pt x="1251" y="215"/>
                    <a:pt x="1227" y="199"/>
                    <a:pt x="1195" y="180"/>
                  </a:cubicBezTo>
                  <a:cubicBezTo>
                    <a:pt x="1173" y="165"/>
                    <a:pt x="1147" y="154"/>
                    <a:pt x="1120" y="144"/>
                  </a:cubicBezTo>
                  <a:cubicBezTo>
                    <a:pt x="1090" y="135"/>
                    <a:pt x="1059" y="127"/>
                    <a:pt x="1030" y="124"/>
                  </a:cubicBezTo>
                  <a:cubicBezTo>
                    <a:pt x="1010" y="120"/>
                    <a:pt x="987" y="119"/>
                    <a:pt x="963" y="119"/>
                  </a:cubicBezTo>
                  <a:cubicBezTo>
                    <a:pt x="954" y="119"/>
                    <a:pt x="944" y="120"/>
                    <a:pt x="935" y="120"/>
                  </a:cubicBezTo>
                  <a:cubicBezTo>
                    <a:pt x="877" y="122"/>
                    <a:pt x="816" y="135"/>
                    <a:pt x="752" y="157"/>
                  </a:cubicBezTo>
                  <a:cubicBezTo>
                    <a:pt x="695" y="178"/>
                    <a:pt x="637" y="207"/>
                    <a:pt x="581" y="245"/>
                  </a:cubicBezTo>
                  <a:cubicBezTo>
                    <a:pt x="530" y="280"/>
                    <a:pt x="482" y="325"/>
                    <a:pt x="439" y="375"/>
                  </a:cubicBezTo>
                  <a:cubicBezTo>
                    <a:pt x="397" y="424"/>
                    <a:pt x="362" y="483"/>
                    <a:pt x="330" y="559"/>
                  </a:cubicBezTo>
                  <a:cubicBezTo>
                    <a:pt x="298" y="632"/>
                    <a:pt x="277" y="709"/>
                    <a:pt x="268" y="784"/>
                  </a:cubicBezTo>
                  <a:cubicBezTo>
                    <a:pt x="258" y="869"/>
                    <a:pt x="266" y="947"/>
                    <a:pt x="290" y="1021"/>
                  </a:cubicBezTo>
                  <a:cubicBezTo>
                    <a:pt x="316" y="1091"/>
                    <a:pt x="364" y="1160"/>
                    <a:pt x="434" y="1216"/>
                  </a:cubicBezTo>
                  <a:cubicBezTo>
                    <a:pt x="468" y="1243"/>
                    <a:pt x="504" y="1267"/>
                    <a:pt x="540" y="1288"/>
                  </a:cubicBezTo>
                  <a:cubicBezTo>
                    <a:pt x="551" y="1294"/>
                    <a:pt x="560" y="1299"/>
                    <a:pt x="570" y="1305"/>
                  </a:cubicBezTo>
                  <a:lnTo>
                    <a:pt x="564" y="1305"/>
                  </a:lnTo>
                  <a:cubicBezTo>
                    <a:pt x="549" y="1305"/>
                    <a:pt x="533" y="1307"/>
                    <a:pt x="517" y="1308"/>
                  </a:cubicBezTo>
                  <a:cubicBezTo>
                    <a:pt x="458" y="1315"/>
                    <a:pt x="401" y="1329"/>
                    <a:pt x="346" y="1352"/>
                  </a:cubicBezTo>
                  <a:cubicBezTo>
                    <a:pt x="290" y="1374"/>
                    <a:pt x="239" y="1403"/>
                    <a:pt x="194" y="1436"/>
                  </a:cubicBezTo>
                  <a:cubicBezTo>
                    <a:pt x="174" y="1452"/>
                    <a:pt x="153" y="1471"/>
                    <a:pt x="127" y="1497"/>
                  </a:cubicBezTo>
                  <a:cubicBezTo>
                    <a:pt x="105" y="1521"/>
                    <a:pt x="87" y="1548"/>
                    <a:pt x="73" y="1572"/>
                  </a:cubicBezTo>
                  <a:cubicBezTo>
                    <a:pt x="44" y="1620"/>
                    <a:pt x="25" y="1678"/>
                    <a:pt x="12" y="1746"/>
                  </a:cubicBezTo>
                  <a:cubicBezTo>
                    <a:pt x="7" y="1772"/>
                    <a:pt x="4" y="1801"/>
                    <a:pt x="2" y="1834"/>
                  </a:cubicBezTo>
                  <a:cubicBezTo>
                    <a:pt x="1" y="1876"/>
                    <a:pt x="2" y="1913"/>
                    <a:pt x="4" y="1950"/>
                  </a:cubicBezTo>
                  <a:cubicBezTo>
                    <a:pt x="9" y="2010"/>
                    <a:pt x="22" y="2076"/>
                    <a:pt x="44" y="2149"/>
                  </a:cubicBezTo>
                  <a:cubicBezTo>
                    <a:pt x="68" y="2228"/>
                    <a:pt x="100" y="2295"/>
                    <a:pt x="142" y="2348"/>
                  </a:cubicBezTo>
                  <a:cubicBezTo>
                    <a:pt x="164" y="2376"/>
                    <a:pt x="191" y="2405"/>
                    <a:pt x="225" y="2431"/>
                  </a:cubicBezTo>
                  <a:cubicBezTo>
                    <a:pt x="253" y="2453"/>
                    <a:pt x="287" y="2474"/>
                    <a:pt x="325" y="2490"/>
                  </a:cubicBezTo>
                  <a:cubicBezTo>
                    <a:pt x="343" y="2498"/>
                    <a:pt x="361" y="2504"/>
                    <a:pt x="377" y="2509"/>
                  </a:cubicBezTo>
                  <a:cubicBezTo>
                    <a:pt x="394" y="2515"/>
                    <a:pt x="415" y="2522"/>
                    <a:pt x="436" y="2527"/>
                  </a:cubicBezTo>
                  <a:cubicBezTo>
                    <a:pt x="476" y="2535"/>
                    <a:pt x="516" y="2536"/>
                    <a:pt x="549" y="2538"/>
                  </a:cubicBezTo>
                  <a:lnTo>
                    <a:pt x="557" y="2538"/>
                  </a:lnTo>
                  <a:cubicBezTo>
                    <a:pt x="583" y="2538"/>
                    <a:pt x="612" y="2535"/>
                    <a:pt x="639" y="2530"/>
                  </a:cubicBezTo>
                  <a:lnTo>
                    <a:pt x="639" y="2530"/>
                  </a:lnTo>
                  <a:cubicBezTo>
                    <a:pt x="634" y="2539"/>
                    <a:pt x="629" y="2549"/>
                    <a:pt x="626" y="2559"/>
                  </a:cubicBezTo>
                  <a:cubicBezTo>
                    <a:pt x="599" y="2632"/>
                    <a:pt x="591" y="2711"/>
                    <a:pt x="604" y="2786"/>
                  </a:cubicBezTo>
                  <a:cubicBezTo>
                    <a:pt x="616" y="2861"/>
                    <a:pt x="647" y="2934"/>
                    <a:pt x="692" y="2998"/>
                  </a:cubicBezTo>
                  <a:cubicBezTo>
                    <a:pt x="735" y="3059"/>
                    <a:pt x="794" y="3110"/>
                    <a:pt x="864" y="3147"/>
                  </a:cubicBezTo>
                  <a:cubicBezTo>
                    <a:pt x="896" y="3165"/>
                    <a:pt x="933" y="3177"/>
                    <a:pt x="973" y="3185"/>
                  </a:cubicBezTo>
                  <a:cubicBezTo>
                    <a:pt x="987" y="3189"/>
                    <a:pt x="1003" y="3190"/>
                    <a:pt x="1023" y="3192"/>
                  </a:cubicBezTo>
                  <a:lnTo>
                    <a:pt x="1091" y="3192"/>
                  </a:lnTo>
                  <a:cubicBezTo>
                    <a:pt x="1171" y="3185"/>
                    <a:pt x="1251" y="3153"/>
                    <a:pt x="1323" y="3099"/>
                  </a:cubicBezTo>
                  <a:cubicBezTo>
                    <a:pt x="1400" y="3043"/>
                    <a:pt x="1465" y="2978"/>
                    <a:pt x="1517" y="2904"/>
                  </a:cubicBezTo>
                  <a:cubicBezTo>
                    <a:pt x="1544" y="2867"/>
                    <a:pt x="1568" y="2826"/>
                    <a:pt x="1590" y="2781"/>
                  </a:cubicBezTo>
                  <a:cubicBezTo>
                    <a:pt x="1604" y="2751"/>
                    <a:pt x="1617" y="2717"/>
                    <a:pt x="1627" y="2685"/>
                  </a:cubicBezTo>
                  <a:cubicBezTo>
                    <a:pt x="1640" y="2715"/>
                    <a:pt x="1657" y="2747"/>
                    <a:pt x="1676" y="2782"/>
                  </a:cubicBezTo>
                  <a:cubicBezTo>
                    <a:pt x="1737" y="2891"/>
                    <a:pt x="1811" y="2981"/>
                    <a:pt x="1892" y="3048"/>
                  </a:cubicBezTo>
                  <a:cubicBezTo>
                    <a:pt x="1911" y="3065"/>
                    <a:pt x="1932" y="3080"/>
                    <a:pt x="1956" y="3094"/>
                  </a:cubicBezTo>
                  <a:cubicBezTo>
                    <a:pt x="1983" y="3113"/>
                    <a:pt x="2009" y="3126"/>
                    <a:pt x="2033" y="3137"/>
                  </a:cubicBezTo>
                  <a:cubicBezTo>
                    <a:pt x="2059" y="3147"/>
                    <a:pt x="2086" y="3157"/>
                    <a:pt x="2116" y="3163"/>
                  </a:cubicBezTo>
                  <a:cubicBezTo>
                    <a:pt x="2142" y="3169"/>
                    <a:pt x="2169" y="3173"/>
                    <a:pt x="2201" y="3173"/>
                  </a:cubicBezTo>
                  <a:lnTo>
                    <a:pt x="2207" y="3173"/>
                  </a:lnTo>
                  <a:cubicBezTo>
                    <a:pt x="2231" y="3173"/>
                    <a:pt x="2255" y="3171"/>
                    <a:pt x="2278" y="3168"/>
                  </a:cubicBezTo>
                  <a:cubicBezTo>
                    <a:pt x="2310" y="3161"/>
                    <a:pt x="2338" y="3153"/>
                    <a:pt x="2365" y="3142"/>
                  </a:cubicBezTo>
                  <a:cubicBezTo>
                    <a:pt x="2377" y="3137"/>
                    <a:pt x="2388" y="3131"/>
                    <a:pt x="2402" y="3123"/>
                  </a:cubicBezTo>
                  <a:cubicBezTo>
                    <a:pt x="2420" y="3113"/>
                    <a:pt x="2436" y="3105"/>
                    <a:pt x="2450" y="3096"/>
                  </a:cubicBezTo>
                  <a:cubicBezTo>
                    <a:pt x="2479" y="3077"/>
                    <a:pt x="2503" y="3057"/>
                    <a:pt x="2525" y="3040"/>
                  </a:cubicBezTo>
                  <a:cubicBezTo>
                    <a:pt x="2620" y="2963"/>
                    <a:pt x="2693" y="2867"/>
                    <a:pt x="2736" y="2763"/>
                  </a:cubicBezTo>
                  <a:cubicBezTo>
                    <a:pt x="2746" y="2739"/>
                    <a:pt x="2756" y="2714"/>
                    <a:pt x="2764" y="2682"/>
                  </a:cubicBezTo>
                  <a:cubicBezTo>
                    <a:pt x="2772" y="2656"/>
                    <a:pt x="2776" y="2629"/>
                    <a:pt x="2780" y="2603"/>
                  </a:cubicBezTo>
                  <a:cubicBezTo>
                    <a:pt x="2784" y="2576"/>
                    <a:pt x="2784" y="2549"/>
                    <a:pt x="2784" y="2520"/>
                  </a:cubicBezTo>
                  <a:cubicBezTo>
                    <a:pt x="2784" y="2495"/>
                    <a:pt x="2783" y="2468"/>
                    <a:pt x="2780" y="2440"/>
                  </a:cubicBezTo>
                  <a:cubicBezTo>
                    <a:pt x="2772" y="2367"/>
                    <a:pt x="2751" y="2295"/>
                    <a:pt x="2719" y="2225"/>
                  </a:cubicBezTo>
                  <a:cubicBezTo>
                    <a:pt x="2708" y="2201"/>
                    <a:pt x="2695" y="2175"/>
                    <a:pt x="2679" y="2151"/>
                  </a:cubicBezTo>
                  <a:lnTo>
                    <a:pt x="2679" y="2151"/>
                  </a:lnTo>
                  <a:cubicBezTo>
                    <a:pt x="2709" y="2161"/>
                    <a:pt x="2743" y="2164"/>
                    <a:pt x="2778" y="2164"/>
                  </a:cubicBezTo>
                  <a:lnTo>
                    <a:pt x="2805" y="2164"/>
                  </a:lnTo>
                  <a:cubicBezTo>
                    <a:pt x="2844" y="2161"/>
                    <a:pt x="2885" y="2153"/>
                    <a:pt x="2930" y="2137"/>
                  </a:cubicBezTo>
                  <a:cubicBezTo>
                    <a:pt x="2967" y="2122"/>
                    <a:pt x="3005" y="2101"/>
                    <a:pt x="3042" y="2076"/>
                  </a:cubicBezTo>
                  <a:cubicBezTo>
                    <a:pt x="3074" y="2052"/>
                    <a:pt x="3106" y="2023"/>
                    <a:pt x="3139" y="1985"/>
                  </a:cubicBezTo>
                  <a:cubicBezTo>
                    <a:pt x="3173" y="1948"/>
                    <a:pt x="3198" y="1908"/>
                    <a:pt x="3221" y="1873"/>
                  </a:cubicBezTo>
                  <a:cubicBezTo>
                    <a:pt x="3264" y="1801"/>
                    <a:pt x="3299" y="1713"/>
                    <a:pt x="3323" y="1615"/>
                  </a:cubicBezTo>
                  <a:cubicBezTo>
                    <a:pt x="3346" y="1529"/>
                    <a:pt x="3354" y="1438"/>
                    <a:pt x="3347" y="1344"/>
                  </a:cubicBezTo>
                  <a:cubicBezTo>
                    <a:pt x="3344" y="1304"/>
                    <a:pt x="3336" y="1260"/>
                    <a:pt x="3325" y="1212"/>
                  </a:cubicBezTo>
                  <a:cubicBezTo>
                    <a:pt x="3312" y="1166"/>
                    <a:pt x="3290" y="1117"/>
                    <a:pt x="3261" y="1065"/>
                  </a:cubicBezTo>
                  <a:cubicBezTo>
                    <a:pt x="3230" y="1011"/>
                    <a:pt x="3194" y="966"/>
                    <a:pt x="3149" y="928"/>
                  </a:cubicBezTo>
                  <a:cubicBezTo>
                    <a:pt x="3130" y="912"/>
                    <a:pt x="3106" y="896"/>
                    <a:pt x="3077" y="880"/>
                  </a:cubicBezTo>
                  <a:cubicBezTo>
                    <a:pt x="3051" y="866"/>
                    <a:pt x="3021" y="854"/>
                    <a:pt x="2983" y="846"/>
                  </a:cubicBezTo>
                  <a:cubicBezTo>
                    <a:pt x="2960" y="840"/>
                    <a:pt x="2938" y="838"/>
                    <a:pt x="2912" y="838"/>
                  </a:cubicBezTo>
                  <a:cubicBezTo>
                    <a:pt x="2874" y="838"/>
                    <a:pt x="2832" y="845"/>
                    <a:pt x="2784" y="858"/>
                  </a:cubicBezTo>
                  <a:cubicBezTo>
                    <a:pt x="2746" y="869"/>
                    <a:pt x="2709" y="883"/>
                    <a:pt x="2672" y="898"/>
                  </a:cubicBezTo>
                  <a:lnTo>
                    <a:pt x="2668" y="899"/>
                  </a:lnTo>
                  <a:cubicBezTo>
                    <a:pt x="2672" y="885"/>
                    <a:pt x="2677" y="870"/>
                    <a:pt x="2680" y="856"/>
                  </a:cubicBezTo>
                  <a:cubicBezTo>
                    <a:pt x="2696" y="803"/>
                    <a:pt x="2706" y="744"/>
                    <a:pt x="2708" y="680"/>
                  </a:cubicBezTo>
                  <a:cubicBezTo>
                    <a:pt x="2711" y="568"/>
                    <a:pt x="2695" y="463"/>
                    <a:pt x="2661" y="371"/>
                  </a:cubicBezTo>
                  <a:cubicBezTo>
                    <a:pt x="2637" y="304"/>
                    <a:pt x="2601" y="242"/>
                    <a:pt x="2554" y="192"/>
                  </a:cubicBezTo>
                  <a:cubicBezTo>
                    <a:pt x="2508" y="143"/>
                    <a:pt x="2453" y="101"/>
                    <a:pt x="2391" y="69"/>
                  </a:cubicBezTo>
                  <a:cubicBezTo>
                    <a:pt x="2335" y="41"/>
                    <a:pt x="2273" y="21"/>
                    <a:pt x="2202" y="10"/>
                  </a:cubicBezTo>
                  <a:cubicBezTo>
                    <a:pt x="2166" y="4"/>
                    <a:pt x="2126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20"/>
            <p:cNvSpPr/>
            <p:nvPr/>
          </p:nvSpPr>
          <p:spPr>
            <a:xfrm>
              <a:off x="4313286" y="-1590557"/>
              <a:ext cx="151652" cy="153136"/>
            </a:xfrm>
            <a:custGeom>
              <a:avLst/>
              <a:gdLst/>
              <a:ahLst/>
              <a:cxnLst/>
              <a:rect l="l" t="t" r="r" b="b"/>
              <a:pathLst>
                <a:path w="1122" h="1133" extrusionOk="0">
                  <a:moveTo>
                    <a:pt x="656" y="0"/>
                  </a:moveTo>
                  <a:cubicBezTo>
                    <a:pt x="579" y="0"/>
                    <a:pt x="498" y="20"/>
                    <a:pt x="420" y="53"/>
                  </a:cubicBezTo>
                  <a:cubicBezTo>
                    <a:pt x="352" y="82"/>
                    <a:pt x="292" y="120"/>
                    <a:pt x="236" y="168"/>
                  </a:cubicBezTo>
                  <a:cubicBezTo>
                    <a:pt x="176" y="218"/>
                    <a:pt x="129" y="272"/>
                    <a:pt x="92" y="331"/>
                  </a:cubicBezTo>
                  <a:cubicBezTo>
                    <a:pt x="50" y="399"/>
                    <a:pt x="23" y="469"/>
                    <a:pt x="9" y="539"/>
                  </a:cubicBezTo>
                  <a:cubicBezTo>
                    <a:pt x="2" y="574"/>
                    <a:pt x="1" y="611"/>
                    <a:pt x="1" y="653"/>
                  </a:cubicBezTo>
                  <a:cubicBezTo>
                    <a:pt x="2" y="688"/>
                    <a:pt x="9" y="725"/>
                    <a:pt x="20" y="771"/>
                  </a:cubicBezTo>
                  <a:cubicBezTo>
                    <a:pt x="29" y="806"/>
                    <a:pt x="44" y="843"/>
                    <a:pt x="63" y="881"/>
                  </a:cubicBezTo>
                  <a:cubicBezTo>
                    <a:pt x="85" y="923"/>
                    <a:pt x="109" y="958"/>
                    <a:pt x="137" y="989"/>
                  </a:cubicBezTo>
                  <a:cubicBezTo>
                    <a:pt x="165" y="1021"/>
                    <a:pt x="196" y="1045"/>
                    <a:pt x="228" y="1065"/>
                  </a:cubicBezTo>
                  <a:cubicBezTo>
                    <a:pt x="248" y="1078"/>
                    <a:pt x="264" y="1086"/>
                    <a:pt x="280" y="1094"/>
                  </a:cubicBezTo>
                  <a:cubicBezTo>
                    <a:pt x="301" y="1102"/>
                    <a:pt x="322" y="1110"/>
                    <a:pt x="340" y="1115"/>
                  </a:cubicBezTo>
                  <a:cubicBezTo>
                    <a:pt x="380" y="1126"/>
                    <a:pt x="423" y="1132"/>
                    <a:pt x="467" y="1132"/>
                  </a:cubicBezTo>
                  <a:cubicBezTo>
                    <a:pt x="498" y="1132"/>
                    <a:pt x="530" y="1129"/>
                    <a:pt x="560" y="1124"/>
                  </a:cubicBezTo>
                  <a:cubicBezTo>
                    <a:pt x="635" y="1112"/>
                    <a:pt x="710" y="1083"/>
                    <a:pt x="786" y="1041"/>
                  </a:cubicBezTo>
                  <a:cubicBezTo>
                    <a:pt x="914" y="966"/>
                    <a:pt x="1017" y="856"/>
                    <a:pt x="1073" y="730"/>
                  </a:cubicBezTo>
                  <a:cubicBezTo>
                    <a:pt x="1104" y="664"/>
                    <a:pt x="1120" y="592"/>
                    <a:pt x="1121" y="520"/>
                  </a:cubicBezTo>
                  <a:cubicBezTo>
                    <a:pt x="1121" y="447"/>
                    <a:pt x="1105" y="370"/>
                    <a:pt x="1073" y="298"/>
                  </a:cubicBezTo>
                  <a:cubicBezTo>
                    <a:pt x="1067" y="287"/>
                    <a:pt x="1057" y="279"/>
                    <a:pt x="1045" y="275"/>
                  </a:cubicBezTo>
                  <a:cubicBezTo>
                    <a:pt x="1029" y="231"/>
                    <a:pt x="1006" y="191"/>
                    <a:pt x="981" y="156"/>
                  </a:cubicBezTo>
                  <a:cubicBezTo>
                    <a:pt x="939" y="101"/>
                    <a:pt x="883" y="58"/>
                    <a:pt x="818" y="31"/>
                  </a:cubicBezTo>
                  <a:cubicBezTo>
                    <a:pt x="770" y="12"/>
                    <a:pt x="714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20"/>
            <p:cNvSpPr/>
            <p:nvPr/>
          </p:nvSpPr>
          <p:spPr>
            <a:xfrm>
              <a:off x="4154743" y="-1728692"/>
              <a:ext cx="472663" cy="455354"/>
            </a:xfrm>
            <a:custGeom>
              <a:avLst/>
              <a:gdLst/>
              <a:ahLst/>
              <a:cxnLst/>
              <a:rect l="l" t="t" r="r" b="b"/>
              <a:pathLst>
                <a:path w="3497" h="3369" extrusionOk="0">
                  <a:moveTo>
                    <a:pt x="307" y="925"/>
                  </a:moveTo>
                  <a:cubicBezTo>
                    <a:pt x="307" y="925"/>
                    <a:pt x="307" y="926"/>
                    <a:pt x="307" y="926"/>
                  </a:cubicBezTo>
                  <a:lnTo>
                    <a:pt x="307" y="926"/>
                  </a:lnTo>
                  <a:cubicBezTo>
                    <a:pt x="307" y="926"/>
                    <a:pt x="307" y="926"/>
                    <a:pt x="307" y="925"/>
                  </a:cubicBezTo>
                  <a:close/>
                  <a:moveTo>
                    <a:pt x="1820" y="1073"/>
                  </a:moveTo>
                  <a:cubicBezTo>
                    <a:pt x="1826" y="1073"/>
                    <a:pt x="1831" y="1073"/>
                    <a:pt x="1837" y="1074"/>
                  </a:cubicBezTo>
                  <a:cubicBezTo>
                    <a:pt x="1875" y="1075"/>
                    <a:pt x="1912" y="1082"/>
                    <a:pt x="1949" y="1093"/>
                  </a:cubicBezTo>
                  <a:cubicBezTo>
                    <a:pt x="1983" y="1104"/>
                    <a:pt x="2016" y="1120"/>
                    <a:pt x="2048" y="1138"/>
                  </a:cubicBezTo>
                  <a:cubicBezTo>
                    <a:pt x="2077" y="1158"/>
                    <a:pt x="2106" y="1181"/>
                    <a:pt x="2130" y="1206"/>
                  </a:cubicBezTo>
                  <a:cubicBezTo>
                    <a:pt x="2162" y="1242"/>
                    <a:pt x="2187" y="1280"/>
                    <a:pt x="2210" y="1320"/>
                  </a:cubicBezTo>
                  <a:cubicBezTo>
                    <a:pt x="2235" y="1369"/>
                    <a:pt x="2254" y="1421"/>
                    <a:pt x="2267" y="1475"/>
                  </a:cubicBezTo>
                  <a:cubicBezTo>
                    <a:pt x="2274" y="1509"/>
                    <a:pt x="2277" y="1542"/>
                    <a:pt x="2277" y="1576"/>
                  </a:cubicBezTo>
                  <a:lnTo>
                    <a:pt x="2277" y="1595"/>
                  </a:lnTo>
                  <a:cubicBezTo>
                    <a:pt x="2277" y="1632"/>
                    <a:pt x="2277" y="1662"/>
                    <a:pt x="2266" y="1697"/>
                  </a:cubicBezTo>
                  <a:cubicBezTo>
                    <a:pt x="2251" y="1739"/>
                    <a:pt x="2234" y="1779"/>
                    <a:pt x="2210" y="1815"/>
                  </a:cubicBezTo>
                  <a:cubicBezTo>
                    <a:pt x="2182" y="1860"/>
                    <a:pt x="2149" y="1900"/>
                    <a:pt x="2112" y="1937"/>
                  </a:cubicBezTo>
                  <a:cubicBezTo>
                    <a:pt x="2067" y="1977"/>
                    <a:pt x="2018" y="2012"/>
                    <a:pt x="1963" y="2041"/>
                  </a:cubicBezTo>
                  <a:cubicBezTo>
                    <a:pt x="1912" y="2068"/>
                    <a:pt x="1858" y="2089"/>
                    <a:pt x="1800" y="2102"/>
                  </a:cubicBezTo>
                  <a:cubicBezTo>
                    <a:pt x="1756" y="2111"/>
                    <a:pt x="1711" y="2116"/>
                    <a:pt x="1666" y="2116"/>
                  </a:cubicBezTo>
                  <a:cubicBezTo>
                    <a:pt x="1660" y="2116"/>
                    <a:pt x="1653" y="2116"/>
                    <a:pt x="1647" y="2116"/>
                  </a:cubicBezTo>
                  <a:cubicBezTo>
                    <a:pt x="1604" y="2113"/>
                    <a:pt x="1561" y="2106"/>
                    <a:pt x="1519" y="2094"/>
                  </a:cubicBezTo>
                  <a:cubicBezTo>
                    <a:pt x="1484" y="2081"/>
                    <a:pt x="1450" y="2067"/>
                    <a:pt x="1418" y="2046"/>
                  </a:cubicBezTo>
                  <a:cubicBezTo>
                    <a:pt x="1383" y="2023"/>
                    <a:pt x="1351" y="1998"/>
                    <a:pt x="1324" y="1967"/>
                  </a:cubicBezTo>
                  <a:cubicBezTo>
                    <a:pt x="1294" y="1934"/>
                    <a:pt x="1268" y="1899"/>
                    <a:pt x="1246" y="1860"/>
                  </a:cubicBezTo>
                  <a:cubicBezTo>
                    <a:pt x="1228" y="1827"/>
                    <a:pt x="1215" y="1792"/>
                    <a:pt x="1207" y="1753"/>
                  </a:cubicBezTo>
                  <a:cubicBezTo>
                    <a:pt x="1199" y="1718"/>
                    <a:pt x="1196" y="1681"/>
                    <a:pt x="1198" y="1646"/>
                  </a:cubicBezTo>
                  <a:cubicBezTo>
                    <a:pt x="1199" y="1604"/>
                    <a:pt x="1207" y="1564"/>
                    <a:pt x="1218" y="1525"/>
                  </a:cubicBezTo>
                  <a:cubicBezTo>
                    <a:pt x="1234" y="1477"/>
                    <a:pt x="1255" y="1432"/>
                    <a:pt x="1282" y="1389"/>
                  </a:cubicBezTo>
                  <a:cubicBezTo>
                    <a:pt x="1314" y="1339"/>
                    <a:pt x="1351" y="1294"/>
                    <a:pt x="1394" y="1254"/>
                  </a:cubicBezTo>
                  <a:cubicBezTo>
                    <a:pt x="1441" y="1211"/>
                    <a:pt x="1493" y="1173"/>
                    <a:pt x="1549" y="1142"/>
                  </a:cubicBezTo>
                  <a:cubicBezTo>
                    <a:pt x="1599" y="1117"/>
                    <a:pt x="1650" y="1098"/>
                    <a:pt x="1704" y="1085"/>
                  </a:cubicBezTo>
                  <a:cubicBezTo>
                    <a:pt x="1742" y="1078"/>
                    <a:pt x="1781" y="1073"/>
                    <a:pt x="1820" y="1073"/>
                  </a:cubicBezTo>
                  <a:close/>
                  <a:moveTo>
                    <a:pt x="1816" y="968"/>
                  </a:moveTo>
                  <a:cubicBezTo>
                    <a:pt x="1800" y="968"/>
                    <a:pt x="1783" y="968"/>
                    <a:pt x="1765" y="970"/>
                  </a:cubicBezTo>
                  <a:cubicBezTo>
                    <a:pt x="1682" y="978"/>
                    <a:pt x="1601" y="1003"/>
                    <a:pt x="1527" y="1040"/>
                  </a:cubicBezTo>
                  <a:cubicBezTo>
                    <a:pt x="1372" y="1117"/>
                    <a:pt x="1242" y="1242"/>
                    <a:pt x="1166" y="1397"/>
                  </a:cubicBezTo>
                  <a:cubicBezTo>
                    <a:pt x="1130" y="1469"/>
                    <a:pt x="1106" y="1550"/>
                    <a:pt x="1103" y="1630"/>
                  </a:cubicBezTo>
                  <a:cubicBezTo>
                    <a:pt x="1102" y="1672"/>
                    <a:pt x="1103" y="1713"/>
                    <a:pt x="1111" y="1755"/>
                  </a:cubicBezTo>
                  <a:cubicBezTo>
                    <a:pt x="1121" y="1798"/>
                    <a:pt x="1134" y="1838"/>
                    <a:pt x="1153" y="1878"/>
                  </a:cubicBezTo>
                  <a:cubicBezTo>
                    <a:pt x="1191" y="1958"/>
                    <a:pt x="1249" y="2030"/>
                    <a:pt x="1321" y="2086"/>
                  </a:cubicBezTo>
                  <a:cubicBezTo>
                    <a:pt x="1385" y="2135"/>
                    <a:pt x="1460" y="2169"/>
                    <a:pt x="1540" y="2186"/>
                  </a:cubicBezTo>
                  <a:cubicBezTo>
                    <a:pt x="1580" y="2196"/>
                    <a:pt x="1621" y="2200"/>
                    <a:pt x="1663" y="2200"/>
                  </a:cubicBezTo>
                  <a:cubicBezTo>
                    <a:pt x="1779" y="2200"/>
                    <a:pt x="1895" y="2166"/>
                    <a:pt x="1997" y="2111"/>
                  </a:cubicBezTo>
                  <a:cubicBezTo>
                    <a:pt x="2122" y="2044"/>
                    <a:pt x="2227" y="1942"/>
                    <a:pt x="2294" y="1817"/>
                  </a:cubicBezTo>
                  <a:cubicBezTo>
                    <a:pt x="2326" y="1755"/>
                    <a:pt x="2349" y="1688"/>
                    <a:pt x="2357" y="1617"/>
                  </a:cubicBezTo>
                  <a:cubicBezTo>
                    <a:pt x="2365" y="1544"/>
                    <a:pt x="2358" y="1470"/>
                    <a:pt x="2339" y="1400"/>
                  </a:cubicBezTo>
                  <a:cubicBezTo>
                    <a:pt x="2336" y="1387"/>
                    <a:pt x="2333" y="1373"/>
                    <a:pt x="2330" y="1360"/>
                  </a:cubicBezTo>
                  <a:cubicBezTo>
                    <a:pt x="2315" y="1304"/>
                    <a:pt x="2290" y="1253"/>
                    <a:pt x="2259" y="1205"/>
                  </a:cubicBezTo>
                  <a:cubicBezTo>
                    <a:pt x="2227" y="1157"/>
                    <a:pt x="2187" y="1114"/>
                    <a:pt x="2142" y="1078"/>
                  </a:cubicBezTo>
                  <a:cubicBezTo>
                    <a:pt x="2106" y="1048"/>
                    <a:pt x="2061" y="1024"/>
                    <a:pt x="2016" y="1005"/>
                  </a:cubicBezTo>
                  <a:cubicBezTo>
                    <a:pt x="1952" y="979"/>
                    <a:pt x="1885" y="968"/>
                    <a:pt x="1816" y="968"/>
                  </a:cubicBezTo>
                  <a:close/>
                  <a:moveTo>
                    <a:pt x="2197" y="93"/>
                  </a:moveTo>
                  <a:cubicBezTo>
                    <a:pt x="2204" y="93"/>
                    <a:pt x="2211" y="93"/>
                    <a:pt x="2218" y="94"/>
                  </a:cubicBezTo>
                  <a:cubicBezTo>
                    <a:pt x="2259" y="97"/>
                    <a:pt x="2301" y="103"/>
                    <a:pt x="2342" y="116"/>
                  </a:cubicBezTo>
                  <a:cubicBezTo>
                    <a:pt x="2374" y="127"/>
                    <a:pt x="2406" y="142"/>
                    <a:pt x="2437" y="159"/>
                  </a:cubicBezTo>
                  <a:cubicBezTo>
                    <a:pt x="2469" y="180"/>
                    <a:pt x="2499" y="206"/>
                    <a:pt x="2525" y="233"/>
                  </a:cubicBezTo>
                  <a:cubicBezTo>
                    <a:pt x="2566" y="279"/>
                    <a:pt x="2601" y="329"/>
                    <a:pt x="2630" y="383"/>
                  </a:cubicBezTo>
                  <a:cubicBezTo>
                    <a:pt x="2661" y="442"/>
                    <a:pt x="2683" y="504"/>
                    <a:pt x="2699" y="570"/>
                  </a:cubicBezTo>
                  <a:cubicBezTo>
                    <a:pt x="2710" y="628"/>
                    <a:pt x="2716" y="685"/>
                    <a:pt x="2715" y="744"/>
                  </a:cubicBezTo>
                  <a:cubicBezTo>
                    <a:pt x="2712" y="791"/>
                    <a:pt x="2704" y="835"/>
                    <a:pt x="2691" y="879"/>
                  </a:cubicBezTo>
                  <a:cubicBezTo>
                    <a:pt x="2680" y="912"/>
                    <a:pt x="2664" y="949"/>
                    <a:pt x="2657" y="983"/>
                  </a:cubicBezTo>
                  <a:cubicBezTo>
                    <a:pt x="2652" y="1016"/>
                    <a:pt x="2674" y="1051"/>
                    <a:pt x="2704" y="1051"/>
                  </a:cubicBezTo>
                  <a:cubicBezTo>
                    <a:pt x="2713" y="1051"/>
                    <a:pt x="2723" y="1048"/>
                    <a:pt x="2732" y="1042"/>
                  </a:cubicBezTo>
                  <a:cubicBezTo>
                    <a:pt x="2747" y="1032"/>
                    <a:pt x="2761" y="1022"/>
                    <a:pt x="2777" y="1014"/>
                  </a:cubicBezTo>
                  <a:cubicBezTo>
                    <a:pt x="2808" y="999"/>
                    <a:pt x="2838" y="987"/>
                    <a:pt x="2872" y="979"/>
                  </a:cubicBezTo>
                  <a:cubicBezTo>
                    <a:pt x="2899" y="973"/>
                    <a:pt x="2928" y="971"/>
                    <a:pt x="2956" y="971"/>
                  </a:cubicBezTo>
                  <a:cubicBezTo>
                    <a:pt x="2983" y="973"/>
                    <a:pt x="3011" y="978"/>
                    <a:pt x="3038" y="986"/>
                  </a:cubicBezTo>
                  <a:cubicBezTo>
                    <a:pt x="3067" y="995"/>
                    <a:pt x="3095" y="1010"/>
                    <a:pt x="3123" y="1026"/>
                  </a:cubicBezTo>
                  <a:cubicBezTo>
                    <a:pt x="3155" y="1046"/>
                    <a:pt x="3183" y="1070"/>
                    <a:pt x="3210" y="1099"/>
                  </a:cubicBezTo>
                  <a:cubicBezTo>
                    <a:pt x="3246" y="1139"/>
                    <a:pt x="3278" y="1182"/>
                    <a:pt x="3303" y="1230"/>
                  </a:cubicBezTo>
                  <a:cubicBezTo>
                    <a:pt x="3329" y="1281"/>
                    <a:pt x="3348" y="1334"/>
                    <a:pt x="3362" y="1389"/>
                  </a:cubicBezTo>
                  <a:cubicBezTo>
                    <a:pt x="3372" y="1440"/>
                    <a:pt x="3378" y="1493"/>
                    <a:pt x="3377" y="1544"/>
                  </a:cubicBezTo>
                  <a:cubicBezTo>
                    <a:pt x="3374" y="1580"/>
                    <a:pt x="3367" y="1616"/>
                    <a:pt x="3358" y="1651"/>
                  </a:cubicBezTo>
                  <a:cubicBezTo>
                    <a:pt x="3334" y="1723"/>
                    <a:pt x="3298" y="1792"/>
                    <a:pt x="3260" y="1855"/>
                  </a:cubicBezTo>
                  <a:cubicBezTo>
                    <a:pt x="3214" y="1926"/>
                    <a:pt x="3163" y="1991"/>
                    <a:pt x="3102" y="2051"/>
                  </a:cubicBezTo>
                  <a:cubicBezTo>
                    <a:pt x="3067" y="2082"/>
                    <a:pt x="3028" y="2111"/>
                    <a:pt x="2987" y="2134"/>
                  </a:cubicBezTo>
                  <a:cubicBezTo>
                    <a:pt x="2963" y="2146"/>
                    <a:pt x="2939" y="2156"/>
                    <a:pt x="2913" y="2162"/>
                  </a:cubicBezTo>
                  <a:cubicBezTo>
                    <a:pt x="2896" y="2165"/>
                    <a:pt x="2879" y="2168"/>
                    <a:pt x="2862" y="2168"/>
                  </a:cubicBezTo>
                  <a:cubicBezTo>
                    <a:pt x="2858" y="2168"/>
                    <a:pt x="2855" y="2168"/>
                    <a:pt x="2851" y="2167"/>
                  </a:cubicBezTo>
                  <a:cubicBezTo>
                    <a:pt x="2832" y="2166"/>
                    <a:pt x="2812" y="2162"/>
                    <a:pt x="2793" y="2158"/>
                  </a:cubicBezTo>
                  <a:cubicBezTo>
                    <a:pt x="2768" y="2148"/>
                    <a:pt x="2744" y="2137"/>
                    <a:pt x="2720" y="2124"/>
                  </a:cubicBezTo>
                  <a:cubicBezTo>
                    <a:pt x="2712" y="2119"/>
                    <a:pt x="2704" y="2116"/>
                    <a:pt x="2696" y="2116"/>
                  </a:cubicBezTo>
                  <a:cubicBezTo>
                    <a:pt x="2681" y="2116"/>
                    <a:pt x="2667" y="2122"/>
                    <a:pt x="2657" y="2134"/>
                  </a:cubicBezTo>
                  <a:cubicBezTo>
                    <a:pt x="2641" y="2153"/>
                    <a:pt x="2645" y="2185"/>
                    <a:pt x="2664" y="2201"/>
                  </a:cubicBezTo>
                  <a:cubicBezTo>
                    <a:pt x="2680" y="2212"/>
                    <a:pt x="2694" y="2226"/>
                    <a:pt x="2707" y="2239"/>
                  </a:cubicBezTo>
                  <a:cubicBezTo>
                    <a:pt x="2731" y="2265"/>
                    <a:pt x="2750" y="2294"/>
                    <a:pt x="2766" y="2322"/>
                  </a:cubicBezTo>
                  <a:cubicBezTo>
                    <a:pt x="2782" y="2354"/>
                    <a:pt x="2795" y="2386"/>
                    <a:pt x="2803" y="2421"/>
                  </a:cubicBezTo>
                  <a:cubicBezTo>
                    <a:pt x="2812" y="2465"/>
                    <a:pt x="2816" y="2509"/>
                    <a:pt x="2814" y="2553"/>
                  </a:cubicBezTo>
                  <a:cubicBezTo>
                    <a:pt x="2811" y="2608"/>
                    <a:pt x="2800" y="2664"/>
                    <a:pt x="2784" y="2719"/>
                  </a:cubicBezTo>
                  <a:cubicBezTo>
                    <a:pt x="2761" y="2789"/>
                    <a:pt x="2729" y="2855"/>
                    <a:pt x="2691" y="2919"/>
                  </a:cubicBezTo>
                  <a:cubicBezTo>
                    <a:pt x="2649" y="2983"/>
                    <a:pt x="2601" y="3042"/>
                    <a:pt x="2547" y="3095"/>
                  </a:cubicBezTo>
                  <a:cubicBezTo>
                    <a:pt x="2505" y="3135"/>
                    <a:pt x="2457" y="3168"/>
                    <a:pt x="2408" y="3195"/>
                  </a:cubicBezTo>
                  <a:cubicBezTo>
                    <a:pt x="2373" y="3214"/>
                    <a:pt x="2336" y="3227"/>
                    <a:pt x="2298" y="3237"/>
                  </a:cubicBezTo>
                  <a:cubicBezTo>
                    <a:pt x="2261" y="3245"/>
                    <a:pt x="2222" y="3248"/>
                    <a:pt x="2186" y="3248"/>
                  </a:cubicBezTo>
                  <a:cubicBezTo>
                    <a:pt x="2149" y="3245"/>
                    <a:pt x="2112" y="3238"/>
                    <a:pt x="2077" y="3227"/>
                  </a:cubicBezTo>
                  <a:cubicBezTo>
                    <a:pt x="2040" y="3216"/>
                    <a:pt x="2005" y="3198"/>
                    <a:pt x="1971" y="3179"/>
                  </a:cubicBezTo>
                  <a:cubicBezTo>
                    <a:pt x="1933" y="3155"/>
                    <a:pt x="1899" y="3125"/>
                    <a:pt x="1868" y="3093"/>
                  </a:cubicBezTo>
                  <a:cubicBezTo>
                    <a:pt x="1837" y="3059"/>
                    <a:pt x="1810" y="3023"/>
                    <a:pt x="1788" y="2981"/>
                  </a:cubicBezTo>
                  <a:cubicBezTo>
                    <a:pt x="1767" y="2939"/>
                    <a:pt x="1749" y="2895"/>
                    <a:pt x="1738" y="2850"/>
                  </a:cubicBezTo>
                  <a:cubicBezTo>
                    <a:pt x="1730" y="2808"/>
                    <a:pt x="1727" y="2767"/>
                    <a:pt x="1725" y="2725"/>
                  </a:cubicBezTo>
                  <a:cubicBezTo>
                    <a:pt x="1724" y="2706"/>
                    <a:pt x="1708" y="2688"/>
                    <a:pt x="1688" y="2685"/>
                  </a:cubicBezTo>
                  <a:cubicBezTo>
                    <a:pt x="1686" y="2685"/>
                    <a:pt x="1683" y="2684"/>
                    <a:pt x="1680" y="2684"/>
                  </a:cubicBezTo>
                  <a:cubicBezTo>
                    <a:pt x="1659" y="2684"/>
                    <a:pt x="1641" y="2699"/>
                    <a:pt x="1637" y="2720"/>
                  </a:cubicBezTo>
                  <a:cubicBezTo>
                    <a:pt x="1634" y="2743"/>
                    <a:pt x="1631" y="2765"/>
                    <a:pt x="1631" y="2788"/>
                  </a:cubicBezTo>
                  <a:cubicBezTo>
                    <a:pt x="1628" y="2807"/>
                    <a:pt x="1623" y="2826"/>
                    <a:pt x="1618" y="2845"/>
                  </a:cubicBezTo>
                  <a:cubicBezTo>
                    <a:pt x="1602" y="2888"/>
                    <a:pt x="1583" y="2931"/>
                    <a:pt x="1559" y="2971"/>
                  </a:cubicBezTo>
                  <a:cubicBezTo>
                    <a:pt x="1529" y="3018"/>
                    <a:pt x="1492" y="3061"/>
                    <a:pt x="1452" y="3099"/>
                  </a:cubicBezTo>
                  <a:cubicBezTo>
                    <a:pt x="1410" y="3138"/>
                    <a:pt x="1364" y="3171"/>
                    <a:pt x="1316" y="3198"/>
                  </a:cubicBezTo>
                  <a:cubicBezTo>
                    <a:pt x="1276" y="3218"/>
                    <a:pt x="1234" y="3234"/>
                    <a:pt x="1191" y="3245"/>
                  </a:cubicBezTo>
                  <a:cubicBezTo>
                    <a:pt x="1154" y="3251"/>
                    <a:pt x="1118" y="3254"/>
                    <a:pt x="1081" y="3254"/>
                  </a:cubicBezTo>
                  <a:cubicBezTo>
                    <a:pt x="1051" y="3253"/>
                    <a:pt x="1022" y="3246"/>
                    <a:pt x="993" y="3238"/>
                  </a:cubicBezTo>
                  <a:cubicBezTo>
                    <a:pt x="969" y="3230"/>
                    <a:pt x="947" y="3219"/>
                    <a:pt x="924" y="3206"/>
                  </a:cubicBezTo>
                  <a:cubicBezTo>
                    <a:pt x="895" y="3187"/>
                    <a:pt x="868" y="3163"/>
                    <a:pt x="843" y="3138"/>
                  </a:cubicBezTo>
                  <a:cubicBezTo>
                    <a:pt x="807" y="3099"/>
                    <a:pt x="779" y="3056"/>
                    <a:pt x="753" y="3010"/>
                  </a:cubicBezTo>
                  <a:cubicBezTo>
                    <a:pt x="731" y="2968"/>
                    <a:pt x="715" y="2925"/>
                    <a:pt x="704" y="2880"/>
                  </a:cubicBezTo>
                  <a:cubicBezTo>
                    <a:pt x="697" y="2848"/>
                    <a:pt x="694" y="2816"/>
                    <a:pt x="694" y="2784"/>
                  </a:cubicBezTo>
                  <a:cubicBezTo>
                    <a:pt x="696" y="2764"/>
                    <a:pt x="700" y="2741"/>
                    <a:pt x="705" y="2722"/>
                  </a:cubicBezTo>
                  <a:cubicBezTo>
                    <a:pt x="712" y="2704"/>
                    <a:pt x="720" y="2687"/>
                    <a:pt x="729" y="2671"/>
                  </a:cubicBezTo>
                  <a:cubicBezTo>
                    <a:pt x="742" y="2652"/>
                    <a:pt x="756" y="2636"/>
                    <a:pt x="772" y="2620"/>
                  </a:cubicBezTo>
                  <a:cubicBezTo>
                    <a:pt x="779" y="2613"/>
                    <a:pt x="785" y="2608"/>
                    <a:pt x="792" y="2602"/>
                  </a:cubicBezTo>
                  <a:cubicBezTo>
                    <a:pt x="798" y="2599"/>
                    <a:pt x="803" y="2593"/>
                    <a:pt x="806" y="2585"/>
                  </a:cubicBezTo>
                  <a:cubicBezTo>
                    <a:pt x="812" y="2580"/>
                    <a:pt x="815" y="2572"/>
                    <a:pt x="817" y="2564"/>
                  </a:cubicBezTo>
                  <a:cubicBezTo>
                    <a:pt x="819" y="2554"/>
                    <a:pt x="815" y="2543"/>
                    <a:pt x="809" y="2533"/>
                  </a:cubicBezTo>
                  <a:cubicBezTo>
                    <a:pt x="804" y="2525"/>
                    <a:pt x="795" y="2519"/>
                    <a:pt x="785" y="2517"/>
                  </a:cubicBezTo>
                  <a:lnTo>
                    <a:pt x="777" y="2517"/>
                  </a:lnTo>
                  <a:cubicBezTo>
                    <a:pt x="776" y="2517"/>
                    <a:pt x="774" y="2516"/>
                    <a:pt x="772" y="2516"/>
                  </a:cubicBezTo>
                  <a:lnTo>
                    <a:pt x="764" y="2516"/>
                  </a:lnTo>
                  <a:cubicBezTo>
                    <a:pt x="753" y="2516"/>
                    <a:pt x="745" y="2519"/>
                    <a:pt x="736" y="2524"/>
                  </a:cubicBezTo>
                  <a:lnTo>
                    <a:pt x="734" y="2524"/>
                  </a:lnTo>
                  <a:cubicBezTo>
                    <a:pt x="715" y="2535"/>
                    <a:pt x="697" y="2546"/>
                    <a:pt x="681" y="2559"/>
                  </a:cubicBezTo>
                  <a:cubicBezTo>
                    <a:pt x="659" y="2567"/>
                    <a:pt x="636" y="2575"/>
                    <a:pt x="612" y="2580"/>
                  </a:cubicBezTo>
                  <a:cubicBezTo>
                    <a:pt x="579" y="2586"/>
                    <a:pt x="545" y="2589"/>
                    <a:pt x="510" y="2589"/>
                  </a:cubicBezTo>
                  <a:cubicBezTo>
                    <a:pt x="485" y="2588"/>
                    <a:pt x="457" y="2583"/>
                    <a:pt x="433" y="2577"/>
                  </a:cubicBezTo>
                  <a:cubicBezTo>
                    <a:pt x="406" y="2567"/>
                    <a:pt x="381" y="2554"/>
                    <a:pt x="357" y="2540"/>
                  </a:cubicBezTo>
                  <a:cubicBezTo>
                    <a:pt x="328" y="2521"/>
                    <a:pt x="302" y="2500"/>
                    <a:pt x="278" y="2476"/>
                  </a:cubicBezTo>
                  <a:cubicBezTo>
                    <a:pt x="248" y="2442"/>
                    <a:pt x="222" y="2404"/>
                    <a:pt x="200" y="2364"/>
                  </a:cubicBezTo>
                  <a:cubicBezTo>
                    <a:pt x="171" y="2306"/>
                    <a:pt x="149" y="2244"/>
                    <a:pt x="133" y="2180"/>
                  </a:cubicBezTo>
                  <a:cubicBezTo>
                    <a:pt x="118" y="2111"/>
                    <a:pt x="112" y="2039"/>
                    <a:pt x="114" y="1967"/>
                  </a:cubicBezTo>
                  <a:cubicBezTo>
                    <a:pt x="117" y="1907"/>
                    <a:pt x="126" y="1847"/>
                    <a:pt x="144" y="1790"/>
                  </a:cubicBezTo>
                  <a:cubicBezTo>
                    <a:pt x="158" y="1748"/>
                    <a:pt x="176" y="1710"/>
                    <a:pt x="198" y="1673"/>
                  </a:cubicBezTo>
                  <a:cubicBezTo>
                    <a:pt x="216" y="1644"/>
                    <a:pt x="238" y="1617"/>
                    <a:pt x="262" y="1593"/>
                  </a:cubicBezTo>
                  <a:cubicBezTo>
                    <a:pt x="286" y="1572"/>
                    <a:pt x="312" y="1553"/>
                    <a:pt x="339" y="1539"/>
                  </a:cubicBezTo>
                  <a:cubicBezTo>
                    <a:pt x="373" y="1523"/>
                    <a:pt x="406" y="1510"/>
                    <a:pt x="441" y="1502"/>
                  </a:cubicBezTo>
                  <a:cubicBezTo>
                    <a:pt x="479" y="1494"/>
                    <a:pt x="517" y="1491"/>
                    <a:pt x="556" y="1491"/>
                  </a:cubicBezTo>
                  <a:cubicBezTo>
                    <a:pt x="564" y="1491"/>
                    <a:pt x="571" y="1491"/>
                    <a:pt x="579" y="1491"/>
                  </a:cubicBezTo>
                  <a:cubicBezTo>
                    <a:pt x="608" y="1493"/>
                    <a:pt x="636" y="1496"/>
                    <a:pt x="664" y="1501"/>
                  </a:cubicBezTo>
                  <a:cubicBezTo>
                    <a:pt x="667" y="1501"/>
                    <a:pt x="671" y="1502"/>
                    <a:pt x="675" y="1502"/>
                  </a:cubicBezTo>
                  <a:cubicBezTo>
                    <a:pt x="699" y="1502"/>
                    <a:pt x="720" y="1484"/>
                    <a:pt x="724" y="1461"/>
                  </a:cubicBezTo>
                  <a:cubicBezTo>
                    <a:pt x="728" y="1441"/>
                    <a:pt x="720" y="1424"/>
                    <a:pt x="707" y="1413"/>
                  </a:cubicBezTo>
                  <a:cubicBezTo>
                    <a:pt x="704" y="1408"/>
                    <a:pt x="700" y="1405"/>
                    <a:pt x="696" y="1401"/>
                  </a:cubicBezTo>
                  <a:cubicBezTo>
                    <a:pt x="641" y="1381"/>
                    <a:pt x="588" y="1357"/>
                    <a:pt x="539" y="1325"/>
                  </a:cubicBezTo>
                  <a:cubicBezTo>
                    <a:pt x="494" y="1297"/>
                    <a:pt x="454" y="1266"/>
                    <a:pt x="419" y="1227"/>
                  </a:cubicBezTo>
                  <a:cubicBezTo>
                    <a:pt x="393" y="1200"/>
                    <a:pt x="369" y="1168"/>
                    <a:pt x="352" y="1134"/>
                  </a:cubicBezTo>
                  <a:cubicBezTo>
                    <a:pt x="336" y="1104"/>
                    <a:pt x="323" y="1070"/>
                    <a:pt x="315" y="1037"/>
                  </a:cubicBezTo>
                  <a:cubicBezTo>
                    <a:pt x="307" y="1001"/>
                    <a:pt x="304" y="963"/>
                    <a:pt x="307" y="926"/>
                  </a:cubicBezTo>
                  <a:lnTo>
                    <a:pt x="307" y="926"/>
                  </a:lnTo>
                  <a:cubicBezTo>
                    <a:pt x="307" y="927"/>
                    <a:pt x="306" y="927"/>
                    <a:pt x="305" y="928"/>
                  </a:cubicBezTo>
                  <a:cubicBezTo>
                    <a:pt x="305" y="927"/>
                    <a:pt x="305" y="925"/>
                    <a:pt x="307" y="923"/>
                  </a:cubicBezTo>
                  <a:cubicBezTo>
                    <a:pt x="309" y="880"/>
                    <a:pt x="317" y="837"/>
                    <a:pt x="329" y="794"/>
                  </a:cubicBezTo>
                  <a:cubicBezTo>
                    <a:pt x="329" y="795"/>
                    <a:pt x="329" y="797"/>
                    <a:pt x="329" y="797"/>
                  </a:cubicBezTo>
                  <a:cubicBezTo>
                    <a:pt x="329" y="795"/>
                    <a:pt x="329" y="794"/>
                    <a:pt x="331" y="794"/>
                  </a:cubicBezTo>
                  <a:cubicBezTo>
                    <a:pt x="331" y="793"/>
                    <a:pt x="331" y="793"/>
                    <a:pt x="331" y="792"/>
                  </a:cubicBezTo>
                  <a:cubicBezTo>
                    <a:pt x="350" y="733"/>
                    <a:pt x="377" y="677"/>
                    <a:pt x="409" y="626"/>
                  </a:cubicBezTo>
                  <a:cubicBezTo>
                    <a:pt x="451" y="560"/>
                    <a:pt x="502" y="501"/>
                    <a:pt x="558" y="449"/>
                  </a:cubicBezTo>
                  <a:cubicBezTo>
                    <a:pt x="617" y="394"/>
                    <a:pt x="683" y="346"/>
                    <a:pt x="753" y="308"/>
                  </a:cubicBezTo>
                  <a:cubicBezTo>
                    <a:pt x="807" y="279"/>
                    <a:pt x="863" y="257"/>
                    <a:pt x="923" y="244"/>
                  </a:cubicBezTo>
                  <a:cubicBezTo>
                    <a:pt x="959" y="236"/>
                    <a:pt x="995" y="231"/>
                    <a:pt x="1031" y="231"/>
                  </a:cubicBezTo>
                  <a:cubicBezTo>
                    <a:pt x="1037" y="231"/>
                    <a:pt x="1042" y="231"/>
                    <a:pt x="1047" y="231"/>
                  </a:cubicBezTo>
                  <a:cubicBezTo>
                    <a:pt x="1081" y="234"/>
                    <a:pt x="1113" y="239"/>
                    <a:pt x="1145" y="249"/>
                  </a:cubicBezTo>
                  <a:cubicBezTo>
                    <a:pt x="1170" y="258"/>
                    <a:pt x="1196" y="269"/>
                    <a:pt x="1218" y="282"/>
                  </a:cubicBezTo>
                  <a:cubicBezTo>
                    <a:pt x="1246" y="300"/>
                    <a:pt x="1270" y="321"/>
                    <a:pt x="1290" y="343"/>
                  </a:cubicBezTo>
                  <a:cubicBezTo>
                    <a:pt x="1319" y="373"/>
                    <a:pt x="1341" y="409"/>
                    <a:pt x="1362" y="444"/>
                  </a:cubicBezTo>
                  <a:cubicBezTo>
                    <a:pt x="1397" y="512"/>
                    <a:pt x="1420" y="586"/>
                    <a:pt x="1437" y="661"/>
                  </a:cubicBezTo>
                  <a:cubicBezTo>
                    <a:pt x="1439" y="669"/>
                    <a:pt x="1441" y="679"/>
                    <a:pt x="1442" y="687"/>
                  </a:cubicBezTo>
                  <a:cubicBezTo>
                    <a:pt x="1444" y="696"/>
                    <a:pt x="1447" y="704"/>
                    <a:pt x="1455" y="711"/>
                  </a:cubicBezTo>
                  <a:cubicBezTo>
                    <a:pt x="1463" y="717"/>
                    <a:pt x="1470" y="720"/>
                    <a:pt x="1477" y="720"/>
                  </a:cubicBezTo>
                  <a:cubicBezTo>
                    <a:pt x="1497" y="720"/>
                    <a:pt x="1514" y="698"/>
                    <a:pt x="1517" y="677"/>
                  </a:cubicBezTo>
                  <a:cubicBezTo>
                    <a:pt x="1524" y="634"/>
                    <a:pt x="1524" y="591"/>
                    <a:pt x="1538" y="549"/>
                  </a:cubicBezTo>
                  <a:cubicBezTo>
                    <a:pt x="1553" y="508"/>
                    <a:pt x="1570" y="468"/>
                    <a:pt x="1593" y="431"/>
                  </a:cubicBezTo>
                  <a:cubicBezTo>
                    <a:pt x="1624" y="381"/>
                    <a:pt x="1663" y="335"/>
                    <a:pt x="1704" y="295"/>
                  </a:cubicBezTo>
                  <a:cubicBezTo>
                    <a:pt x="1754" y="250"/>
                    <a:pt x="1810" y="210"/>
                    <a:pt x="1869" y="178"/>
                  </a:cubicBezTo>
                  <a:cubicBezTo>
                    <a:pt x="1930" y="148"/>
                    <a:pt x="1992" y="124"/>
                    <a:pt x="2059" y="108"/>
                  </a:cubicBezTo>
                  <a:cubicBezTo>
                    <a:pt x="2104" y="98"/>
                    <a:pt x="2150" y="93"/>
                    <a:pt x="2197" y="93"/>
                  </a:cubicBezTo>
                  <a:close/>
                  <a:moveTo>
                    <a:pt x="2211" y="1"/>
                  </a:moveTo>
                  <a:cubicBezTo>
                    <a:pt x="2157" y="1"/>
                    <a:pt x="2101" y="9"/>
                    <a:pt x="2047" y="20"/>
                  </a:cubicBezTo>
                  <a:cubicBezTo>
                    <a:pt x="1959" y="41"/>
                    <a:pt x="1875" y="78"/>
                    <a:pt x="1799" y="124"/>
                  </a:cubicBezTo>
                  <a:cubicBezTo>
                    <a:pt x="1722" y="170"/>
                    <a:pt x="1652" y="231"/>
                    <a:pt x="1594" y="298"/>
                  </a:cubicBezTo>
                  <a:cubicBezTo>
                    <a:pt x="1540" y="362"/>
                    <a:pt x="1498" y="434"/>
                    <a:pt x="1471" y="512"/>
                  </a:cubicBezTo>
                  <a:cubicBezTo>
                    <a:pt x="1466" y="496"/>
                    <a:pt x="1461" y="482"/>
                    <a:pt x="1455" y="466"/>
                  </a:cubicBezTo>
                  <a:cubicBezTo>
                    <a:pt x="1434" y="417"/>
                    <a:pt x="1409" y="369"/>
                    <a:pt x="1375" y="325"/>
                  </a:cubicBezTo>
                  <a:cubicBezTo>
                    <a:pt x="1346" y="289"/>
                    <a:pt x="1313" y="255"/>
                    <a:pt x="1274" y="229"/>
                  </a:cubicBezTo>
                  <a:cubicBezTo>
                    <a:pt x="1236" y="204"/>
                    <a:pt x="1196" y="186"/>
                    <a:pt x="1151" y="174"/>
                  </a:cubicBezTo>
                  <a:cubicBezTo>
                    <a:pt x="1116" y="164"/>
                    <a:pt x="1078" y="159"/>
                    <a:pt x="1041" y="159"/>
                  </a:cubicBezTo>
                  <a:cubicBezTo>
                    <a:pt x="991" y="159"/>
                    <a:pt x="942" y="167"/>
                    <a:pt x="894" y="180"/>
                  </a:cubicBezTo>
                  <a:cubicBezTo>
                    <a:pt x="803" y="202"/>
                    <a:pt x="718" y="245"/>
                    <a:pt x="641" y="298"/>
                  </a:cubicBezTo>
                  <a:cubicBezTo>
                    <a:pt x="560" y="354"/>
                    <a:pt x="488" y="421"/>
                    <a:pt x="425" y="498"/>
                  </a:cubicBezTo>
                  <a:cubicBezTo>
                    <a:pt x="366" y="572"/>
                    <a:pt x="315" y="655"/>
                    <a:pt x="283" y="744"/>
                  </a:cubicBezTo>
                  <a:cubicBezTo>
                    <a:pt x="253" y="829"/>
                    <a:pt x="238" y="920"/>
                    <a:pt x="251" y="1010"/>
                  </a:cubicBezTo>
                  <a:cubicBezTo>
                    <a:pt x="264" y="1104"/>
                    <a:pt x="307" y="1189"/>
                    <a:pt x="369" y="1259"/>
                  </a:cubicBezTo>
                  <a:cubicBezTo>
                    <a:pt x="416" y="1309"/>
                    <a:pt x="469" y="1350"/>
                    <a:pt x="528" y="1384"/>
                  </a:cubicBezTo>
                  <a:lnTo>
                    <a:pt x="525" y="1384"/>
                  </a:lnTo>
                  <a:cubicBezTo>
                    <a:pt x="505" y="1384"/>
                    <a:pt x="488" y="1384"/>
                    <a:pt x="470" y="1385"/>
                  </a:cubicBezTo>
                  <a:cubicBezTo>
                    <a:pt x="409" y="1392"/>
                    <a:pt x="350" y="1408"/>
                    <a:pt x="296" y="1435"/>
                  </a:cubicBezTo>
                  <a:cubicBezTo>
                    <a:pt x="270" y="1448"/>
                    <a:pt x="243" y="1464"/>
                    <a:pt x="221" y="1481"/>
                  </a:cubicBezTo>
                  <a:cubicBezTo>
                    <a:pt x="197" y="1499"/>
                    <a:pt x="176" y="1520"/>
                    <a:pt x="155" y="1542"/>
                  </a:cubicBezTo>
                  <a:cubicBezTo>
                    <a:pt x="118" y="1582"/>
                    <a:pt x="88" y="1630"/>
                    <a:pt x="66" y="1680"/>
                  </a:cubicBezTo>
                  <a:cubicBezTo>
                    <a:pt x="18" y="1787"/>
                    <a:pt x="0" y="1905"/>
                    <a:pt x="3" y="2020"/>
                  </a:cubicBezTo>
                  <a:cubicBezTo>
                    <a:pt x="5" y="2081"/>
                    <a:pt x="14" y="2140"/>
                    <a:pt x="27" y="2198"/>
                  </a:cubicBezTo>
                  <a:cubicBezTo>
                    <a:pt x="40" y="2252"/>
                    <a:pt x="58" y="2305"/>
                    <a:pt x="80" y="2354"/>
                  </a:cubicBezTo>
                  <a:cubicBezTo>
                    <a:pt x="102" y="2405"/>
                    <a:pt x="131" y="2453"/>
                    <a:pt x="166" y="2498"/>
                  </a:cubicBezTo>
                  <a:cubicBezTo>
                    <a:pt x="200" y="2538"/>
                    <a:pt x="238" y="2577"/>
                    <a:pt x="281" y="2605"/>
                  </a:cubicBezTo>
                  <a:cubicBezTo>
                    <a:pt x="328" y="2636"/>
                    <a:pt x="377" y="2656"/>
                    <a:pt x="430" y="2669"/>
                  </a:cubicBezTo>
                  <a:cubicBezTo>
                    <a:pt x="458" y="2675"/>
                    <a:pt x="487" y="2678"/>
                    <a:pt x="515" y="2678"/>
                  </a:cubicBezTo>
                  <a:cubicBezTo>
                    <a:pt x="542" y="2678"/>
                    <a:pt x="568" y="2675"/>
                    <a:pt x="593" y="2671"/>
                  </a:cubicBezTo>
                  <a:cubicBezTo>
                    <a:pt x="595" y="2671"/>
                    <a:pt x="596" y="2671"/>
                    <a:pt x="598" y="2669"/>
                  </a:cubicBezTo>
                  <a:lnTo>
                    <a:pt x="598" y="2669"/>
                  </a:lnTo>
                  <a:cubicBezTo>
                    <a:pt x="587" y="2695"/>
                    <a:pt x="580" y="2720"/>
                    <a:pt x="576" y="2746"/>
                  </a:cubicBezTo>
                  <a:cubicBezTo>
                    <a:pt x="568" y="2791"/>
                    <a:pt x="569" y="2839"/>
                    <a:pt x="577" y="2883"/>
                  </a:cubicBezTo>
                  <a:cubicBezTo>
                    <a:pt x="585" y="2933"/>
                    <a:pt x="600" y="2979"/>
                    <a:pt x="620" y="3024"/>
                  </a:cubicBezTo>
                  <a:cubicBezTo>
                    <a:pt x="660" y="3114"/>
                    <a:pt x="720" y="3195"/>
                    <a:pt x="795" y="3259"/>
                  </a:cubicBezTo>
                  <a:cubicBezTo>
                    <a:pt x="828" y="3288"/>
                    <a:pt x="867" y="3312"/>
                    <a:pt x="907" y="3331"/>
                  </a:cubicBezTo>
                  <a:cubicBezTo>
                    <a:pt x="931" y="3341"/>
                    <a:pt x="955" y="3347"/>
                    <a:pt x="979" y="3354"/>
                  </a:cubicBezTo>
                  <a:cubicBezTo>
                    <a:pt x="1007" y="3362"/>
                    <a:pt x="1038" y="3365"/>
                    <a:pt x="1067" y="3365"/>
                  </a:cubicBezTo>
                  <a:cubicBezTo>
                    <a:pt x="1074" y="3365"/>
                    <a:pt x="1082" y="3365"/>
                    <a:pt x="1090" y="3365"/>
                  </a:cubicBezTo>
                  <a:cubicBezTo>
                    <a:pt x="1162" y="3365"/>
                    <a:pt x="1233" y="3346"/>
                    <a:pt x="1298" y="3317"/>
                  </a:cubicBezTo>
                  <a:cubicBezTo>
                    <a:pt x="1335" y="3301"/>
                    <a:pt x="1372" y="3280"/>
                    <a:pt x="1405" y="3258"/>
                  </a:cubicBezTo>
                  <a:cubicBezTo>
                    <a:pt x="1442" y="3234"/>
                    <a:pt x="1474" y="3205"/>
                    <a:pt x="1506" y="3174"/>
                  </a:cubicBezTo>
                  <a:cubicBezTo>
                    <a:pt x="1565" y="3119"/>
                    <a:pt x="1615" y="3051"/>
                    <a:pt x="1653" y="2978"/>
                  </a:cubicBezTo>
                  <a:cubicBezTo>
                    <a:pt x="1655" y="2975"/>
                    <a:pt x="1656" y="2970"/>
                    <a:pt x="1658" y="2967"/>
                  </a:cubicBezTo>
                  <a:cubicBezTo>
                    <a:pt x="1668" y="2994"/>
                    <a:pt x="1679" y="3019"/>
                    <a:pt x="1692" y="3045"/>
                  </a:cubicBezTo>
                  <a:cubicBezTo>
                    <a:pt x="1704" y="3071"/>
                    <a:pt x="1719" y="3095"/>
                    <a:pt x="1735" y="3119"/>
                  </a:cubicBezTo>
                  <a:cubicBezTo>
                    <a:pt x="1752" y="3142"/>
                    <a:pt x="1772" y="3165"/>
                    <a:pt x="1792" y="3187"/>
                  </a:cubicBezTo>
                  <a:cubicBezTo>
                    <a:pt x="1810" y="3206"/>
                    <a:pt x="1828" y="3222"/>
                    <a:pt x="1847" y="3238"/>
                  </a:cubicBezTo>
                  <a:cubicBezTo>
                    <a:pt x="1871" y="3258"/>
                    <a:pt x="1895" y="3274"/>
                    <a:pt x="1920" y="3290"/>
                  </a:cubicBezTo>
                  <a:cubicBezTo>
                    <a:pt x="2004" y="3342"/>
                    <a:pt x="2104" y="3369"/>
                    <a:pt x="2202" y="3369"/>
                  </a:cubicBezTo>
                  <a:cubicBezTo>
                    <a:pt x="2213" y="3369"/>
                    <a:pt x="2223" y="3369"/>
                    <a:pt x="2234" y="3368"/>
                  </a:cubicBezTo>
                  <a:cubicBezTo>
                    <a:pt x="2291" y="3365"/>
                    <a:pt x="2349" y="3350"/>
                    <a:pt x="2401" y="3330"/>
                  </a:cubicBezTo>
                  <a:cubicBezTo>
                    <a:pt x="2446" y="3312"/>
                    <a:pt x="2489" y="3286"/>
                    <a:pt x="2529" y="3259"/>
                  </a:cubicBezTo>
                  <a:cubicBezTo>
                    <a:pt x="2569" y="3230"/>
                    <a:pt x="2606" y="3197"/>
                    <a:pt x="2641" y="3162"/>
                  </a:cubicBezTo>
                  <a:cubicBezTo>
                    <a:pt x="2676" y="3127"/>
                    <a:pt x="2707" y="3090"/>
                    <a:pt x="2736" y="3050"/>
                  </a:cubicBezTo>
                  <a:cubicBezTo>
                    <a:pt x="2796" y="2967"/>
                    <a:pt x="2844" y="2875"/>
                    <a:pt x="2876" y="2778"/>
                  </a:cubicBezTo>
                  <a:cubicBezTo>
                    <a:pt x="2907" y="2682"/>
                    <a:pt x="2924" y="2583"/>
                    <a:pt x="2915" y="2482"/>
                  </a:cubicBezTo>
                  <a:cubicBezTo>
                    <a:pt x="2908" y="2410"/>
                    <a:pt x="2888" y="2341"/>
                    <a:pt x="2854" y="2279"/>
                  </a:cubicBezTo>
                  <a:lnTo>
                    <a:pt x="2854" y="2279"/>
                  </a:lnTo>
                  <a:cubicBezTo>
                    <a:pt x="2863" y="2280"/>
                    <a:pt x="2871" y="2280"/>
                    <a:pt x="2880" y="2280"/>
                  </a:cubicBezTo>
                  <a:cubicBezTo>
                    <a:pt x="2888" y="2280"/>
                    <a:pt x="2896" y="2280"/>
                    <a:pt x="2905" y="2279"/>
                  </a:cubicBezTo>
                  <a:cubicBezTo>
                    <a:pt x="2945" y="2276"/>
                    <a:pt x="2987" y="2265"/>
                    <a:pt x="3023" y="2249"/>
                  </a:cubicBezTo>
                  <a:cubicBezTo>
                    <a:pt x="3063" y="2231"/>
                    <a:pt x="3102" y="2207"/>
                    <a:pt x="3137" y="2180"/>
                  </a:cubicBezTo>
                  <a:cubicBezTo>
                    <a:pt x="3174" y="2153"/>
                    <a:pt x="3207" y="2119"/>
                    <a:pt x="3239" y="2086"/>
                  </a:cubicBezTo>
                  <a:cubicBezTo>
                    <a:pt x="3270" y="2052"/>
                    <a:pt x="3298" y="2017"/>
                    <a:pt x="3324" y="1980"/>
                  </a:cubicBezTo>
                  <a:cubicBezTo>
                    <a:pt x="3374" y="1910"/>
                    <a:pt x="3418" y="1831"/>
                    <a:pt x="3450" y="1752"/>
                  </a:cubicBezTo>
                  <a:cubicBezTo>
                    <a:pt x="3465" y="1716"/>
                    <a:pt x="3476" y="1680"/>
                    <a:pt x="3485" y="1643"/>
                  </a:cubicBezTo>
                  <a:cubicBezTo>
                    <a:pt x="3495" y="1600"/>
                    <a:pt x="3497" y="1553"/>
                    <a:pt x="3497" y="1510"/>
                  </a:cubicBezTo>
                  <a:cubicBezTo>
                    <a:pt x="3495" y="1457"/>
                    <a:pt x="3485" y="1405"/>
                    <a:pt x="3473" y="1355"/>
                  </a:cubicBezTo>
                  <a:cubicBezTo>
                    <a:pt x="3462" y="1307"/>
                    <a:pt x="3444" y="1259"/>
                    <a:pt x="3422" y="1216"/>
                  </a:cubicBezTo>
                  <a:cubicBezTo>
                    <a:pt x="3377" y="1123"/>
                    <a:pt x="3314" y="1042"/>
                    <a:pt x="3233" y="978"/>
                  </a:cubicBezTo>
                  <a:cubicBezTo>
                    <a:pt x="3196" y="947"/>
                    <a:pt x="3153" y="923"/>
                    <a:pt x="3110" y="906"/>
                  </a:cubicBezTo>
                  <a:cubicBezTo>
                    <a:pt x="3062" y="887"/>
                    <a:pt x="3014" y="875"/>
                    <a:pt x="2964" y="874"/>
                  </a:cubicBezTo>
                  <a:lnTo>
                    <a:pt x="2948" y="874"/>
                  </a:lnTo>
                  <a:cubicBezTo>
                    <a:pt x="2892" y="874"/>
                    <a:pt x="2838" y="887"/>
                    <a:pt x="2787" y="907"/>
                  </a:cubicBezTo>
                  <a:cubicBezTo>
                    <a:pt x="2793" y="891"/>
                    <a:pt x="2798" y="877"/>
                    <a:pt x="2803" y="861"/>
                  </a:cubicBezTo>
                  <a:cubicBezTo>
                    <a:pt x="2819" y="808"/>
                    <a:pt x="2825" y="752"/>
                    <a:pt x="2825" y="696"/>
                  </a:cubicBezTo>
                  <a:cubicBezTo>
                    <a:pt x="2825" y="639"/>
                    <a:pt x="2816" y="583"/>
                    <a:pt x="2803" y="527"/>
                  </a:cubicBezTo>
                  <a:cubicBezTo>
                    <a:pt x="2790" y="474"/>
                    <a:pt x="2771" y="423"/>
                    <a:pt x="2747" y="373"/>
                  </a:cubicBezTo>
                  <a:cubicBezTo>
                    <a:pt x="2723" y="322"/>
                    <a:pt x="2694" y="274"/>
                    <a:pt x="2659" y="229"/>
                  </a:cubicBezTo>
                  <a:cubicBezTo>
                    <a:pt x="2629" y="190"/>
                    <a:pt x="2592" y="151"/>
                    <a:pt x="2552" y="118"/>
                  </a:cubicBezTo>
                  <a:cubicBezTo>
                    <a:pt x="2483" y="62"/>
                    <a:pt x="2398" y="25"/>
                    <a:pt x="2312" y="10"/>
                  </a:cubicBezTo>
                  <a:cubicBezTo>
                    <a:pt x="2278" y="4"/>
                    <a:pt x="2245" y="1"/>
                    <a:pt x="2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8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6" name="Google Shape;8156;p21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8157" name="Google Shape;8157;p21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8158" name="Google Shape;815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9" name="Google Shape;815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0" name="Google Shape;816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1" name="Google Shape;816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2" name="Google Shape;816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3" name="Google Shape;816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4" name="Google Shape;816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5" name="Google Shape;816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6" name="Google Shape;816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7" name="Google Shape;816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8" name="Google Shape;816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9" name="Google Shape;816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0" name="Google Shape;817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1" name="Google Shape;817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2" name="Google Shape;817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3" name="Google Shape;8173;p21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8174" name="Google Shape;817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5" name="Google Shape;817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6" name="Google Shape;817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7" name="Google Shape;817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8" name="Google Shape;817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9" name="Google Shape;817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0" name="Google Shape;818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1" name="Google Shape;818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2" name="Google Shape;818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3" name="Google Shape;818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4" name="Google Shape;818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5" name="Google Shape;818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6" name="Google Shape;818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7" name="Google Shape;818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8" name="Google Shape;818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89" name="Google Shape;8189;p21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8190" name="Google Shape;8190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1" name="Google Shape;8191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2" name="Google Shape;8192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3" name="Google Shape;8193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4" name="Google Shape;8194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5" name="Google Shape;8195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6" name="Google Shape;8196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7" name="Google Shape;8197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8" name="Google Shape;8198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9" name="Google Shape;8199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0" name="Google Shape;8200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1" name="Google Shape;8201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2" name="Google Shape;8202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3" name="Google Shape;8203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4" name="Google Shape;8204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05" name="Google Shape;8205;p21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8206" name="Google Shape;8206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7" name="Google Shape;8207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8" name="Google Shape;8208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9" name="Google Shape;8209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0" name="Google Shape;8210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1" name="Google Shape;8211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2" name="Google Shape;8212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3" name="Google Shape;8213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4" name="Google Shape;8214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5" name="Google Shape;8215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6" name="Google Shape;8216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7" name="Google Shape;8217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8" name="Google Shape;8218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9" name="Google Shape;8219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0" name="Google Shape;8220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21" name="Google Shape;8221;p21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8222" name="Google Shape;8222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3" name="Google Shape;8223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4" name="Google Shape;8224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5" name="Google Shape;8225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6" name="Google Shape;8226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7" name="Google Shape;8227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8" name="Google Shape;8228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9" name="Google Shape;8229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0" name="Google Shape;8230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1" name="Google Shape;8231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2" name="Google Shape;8232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3" name="Google Shape;8233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4" name="Google Shape;8234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5" name="Google Shape;8235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6" name="Google Shape;8236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37" name="Google Shape;8237;p21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8238" name="Google Shape;823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9" name="Google Shape;823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0" name="Google Shape;824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1" name="Google Shape;824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2" name="Google Shape;824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3" name="Google Shape;824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4" name="Google Shape;824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5" name="Google Shape;824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6" name="Google Shape;824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7" name="Google Shape;824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8" name="Google Shape;824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9" name="Google Shape;824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0" name="Google Shape;825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1" name="Google Shape;825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2" name="Google Shape;825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53" name="Google Shape;8253;p21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8254" name="Google Shape;825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5" name="Google Shape;825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6" name="Google Shape;825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7" name="Google Shape;825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8" name="Google Shape;825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9" name="Google Shape;825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0" name="Google Shape;826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1" name="Google Shape;826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2" name="Google Shape;826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3" name="Google Shape;826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4" name="Google Shape;826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5" name="Google Shape;826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6" name="Google Shape;826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7" name="Google Shape;826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8" name="Google Shape;826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9" name="Google Shape;8269;p21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8270" name="Google Shape;8270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1" name="Google Shape;8271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2" name="Google Shape;8272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3" name="Google Shape;8273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4" name="Google Shape;8274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5" name="Google Shape;8275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6" name="Google Shape;8276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7" name="Google Shape;8277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8" name="Google Shape;8278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9" name="Google Shape;8279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0" name="Google Shape;8280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1" name="Google Shape;8281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2" name="Google Shape;8282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3" name="Google Shape;8283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4" name="Google Shape;8284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85" name="Google Shape;8285;p21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8286" name="Google Shape;8286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7" name="Google Shape;8287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8" name="Google Shape;8288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9" name="Google Shape;8289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0" name="Google Shape;8290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1" name="Google Shape;8291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2" name="Google Shape;8292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3" name="Google Shape;8293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4" name="Google Shape;8294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5" name="Google Shape;8295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6" name="Google Shape;8296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7" name="Google Shape;8297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8" name="Google Shape;8298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9" name="Google Shape;8299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0" name="Google Shape;8300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01" name="Google Shape;8301;p21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8302" name="Google Shape;8302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3" name="Google Shape;8303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4" name="Google Shape;8304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5" name="Google Shape;8305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6" name="Google Shape;8306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7" name="Google Shape;8307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8" name="Google Shape;8308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9" name="Google Shape;8309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0" name="Google Shape;8310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1" name="Google Shape;8311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2" name="Google Shape;8312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3" name="Google Shape;8313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4" name="Google Shape;8314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5" name="Google Shape;8315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6" name="Google Shape;8316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17" name="Google Shape;8317;p21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8318" name="Google Shape;831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9" name="Google Shape;831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0" name="Google Shape;832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1" name="Google Shape;832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2" name="Google Shape;832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3" name="Google Shape;832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4" name="Google Shape;832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5" name="Google Shape;832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6" name="Google Shape;832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7" name="Google Shape;832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8" name="Google Shape;832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9" name="Google Shape;832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0" name="Google Shape;833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1" name="Google Shape;833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2" name="Google Shape;833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3" name="Google Shape;8333;p21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8334" name="Google Shape;833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5" name="Google Shape;833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6" name="Google Shape;833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7" name="Google Shape;833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8" name="Google Shape;833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9" name="Google Shape;833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0" name="Google Shape;834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1" name="Google Shape;834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2" name="Google Shape;834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3" name="Google Shape;834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4" name="Google Shape;834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5" name="Google Shape;834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6" name="Google Shape;834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7" name="Google Shape;834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8" name="Google Shape;834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49" name="Google Shape;8349;p21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8350" name="Google Shape;8350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1" name="Google Shape;8351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2" name="Google Shape;8352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3" name="Google Shape;8353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4" name="Google Shape;8354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5" name="Google Shape;8355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6" name="Google Shape;8356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7" name="Google Shape;8357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8" name="Google Shape;8358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9" name="Google Shape;8359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0" name="Google Shape;8360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1" name="Google Shape;8361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2" name="Google Shape;8362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3" name="Google Shape;8363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4" name="Google Shape;8364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5" name="Google Shape;8365;p21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8366" name="Google Shape;8366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7" name="Google Shape;8367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8" name="Google Shape;8368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9" name="Google Shape;8369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0" name="Google Shape;8370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1" name="Google Shape;8371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2" name="Google Shape;8372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3" name="Google Shape;8373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4" name="Google Shape;8374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5" name="Google Shape;8375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6" name="Google Shape;8376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7" name="Google Shape;8377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8" name="Google Shape;8378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9" name="Google Shape;8379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0" name="Google Shape;8380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1" name="Google Shape;8381;p21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8382" name="Google Shape;8382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3" name="Google Shape;8383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4" name="Google Shape;8384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5" name="Google Shape;8385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6" name="Google Shape;8386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7" name="Google Shape;8387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8" name="Google Shape;8388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9" name="Google Shape;8389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0" name="Google Shape;8390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1" name="Google Shape;8391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2" name="Google Shape;8392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3" name="Google Shape;8393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4" name="Google Shape;8394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5" name="Google Shape;8395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6" name="Google Shape;8396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97" name="Google Shape;8397;p21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8398" name="Google Shape;839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9" name="Google Shape;839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0" name="Google Shape;840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1" name="Google Shape;840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2" name="Google Shape;840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3" name="Google Shape;840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4" name="Google Shape;840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5" name="Google Shape;840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6" name="Google Shape;840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7" name="Google Shape;840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8" name="Google Shape;840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9" name="Google Shape;840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0" name="Google Shape;841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1" name="Google Shape;841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2" name="Google Shape;841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13" name="Google Shape;8413;p21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8414" name="Google Shape;841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5" name="Google Shape;841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6" name="Google Shape;841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7" name="Google Shape;841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8" name="Google Shape;841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9" name="Google Shape;841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0" name="Google Shape;842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1" name="Google Shape;842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2" name="Google Shape;842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3" name="Google Shape;842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4" name="Google Shape;842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5" name="Google Shape;842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6" name="Google Shape;842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7" name="Google Shape;842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8" name="Google Shape;842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29" name="Google Shape;8429;p21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8430" name="Google Shape;8430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1" name="Google Shape;8431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2" name="Google Shape;8432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3" name="Google Shape;8433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4" name="Google Shape;8434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5" name="Google Shape;8435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6" name="Google Shape;8436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7" name="Google Shape;8437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8" name="Google Shape;8438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9" name="Google Shape;8439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0" name="Google Shape;8440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1" name="Google Shape;8441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2" name="Google Shape;8442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3" name="Google Shape;8443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4" name="Google Shape;8444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45" name="Google Shape;8445;p21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8446" name="Google Shape;8446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7" name="Google Shape;8447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8" name="Google Shape;8448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9" name="Google Shape;8449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0" name="Google Shape;8450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1" name="Google Shape;8451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2" name="Google Shape;8452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3" name="Google Shape;8453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4" name="Google Shape;8454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5" name="Google Shape;8455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6" name="Google Shape;8456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7" name="Google Shape;8457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8" name="Google Shape;8458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9" name="Google Shape;8459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0" name="Google Shape;8460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61" name="Google Shape;8461;p21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8462" name="Google Shape;8462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3" name="Google Shape;8463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4" name="Google Shape;8464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5" name="Google Shape;8465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6" name="Google Shape;8466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7" name="Google Shape;8467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8" name="Google Shape;8468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9" name="Google Shape;8469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0" name="Google Shape;8470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1" name="Google Shape;8471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2" name="Google Shape;8472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3" name="Google Shape;8473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4" name="Google Shape;8474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5" name="Google Shape;8475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6" name="Google Shape;8476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77" name="Google Shape;8477;p21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8478" name="Google Shape;847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9" name="Google Shape;847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0" name="Google Shape;848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1" name="Google Shape;848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2" name="Google Shape;848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3" name="Google Shape;848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4" name="Google Shape;848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5" name="Google Shape;848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6" name="Google Shape;848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7" name="Google Shape;848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8" name="Google Shape;848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9" name="Google Shape;848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0" name="Google Shape;849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1" name="Google Shape;849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2" name="Google Shape;849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493" name="Google Shape;8493;p21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8494" name="Google Shape;849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5" name="Google Shape;849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6" name="Google Shape;849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7" name="Google Shape;849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8" name="Google Shape;849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9" name="Google Shape;849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0" name="Google Shape;850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1" name="Google Shape;850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2" name="Google Shape;850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3" name="Google Shape;850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4" name="Google Shape;850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5" name="Google Shape;850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6" name="Google Shape;850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7" name="Google Shape;850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8" name="Google Shape;850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9" name="Google Shape;8509;p21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8510" name="Google Shape;8510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1" name="Google Shape;8511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2" name="Google Shape;8512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3" name="Google Shape;8513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4" name="Google Shape;8514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5" name="Google Shape;8515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6" name="Google Shape;8516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7" name="Google Shape;8517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8" name="Google Shape;8518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9" name="Google Shape;8519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0" name="Google Shape;8520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1" name="Google Shape;8521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2" name="Google Shape;8522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3" name="Google Shape;8523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4" name="Google Shape;8524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5" name="Google Shape;8525;p21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8526" name="Google Shape;8526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7" name="Google Shape;8527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8" name="Google Shape;8528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9" name="Google Shape;8529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0" name="Google Shape;8530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1" name="Google Shape;8531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2" name="Google Shape;8532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3" name="Google Shape;8533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4" name="Google Shape;8534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5" name="Google Shape;8535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6" name="Google Shape;8536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7" name="Google Shape;8537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8" name="Google Shape;8538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9" name="Google Shape;8539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0" name="Google Shape;8540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1" name="Google Shape;8541;p21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8542" name="Google Shape;8542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3" name="Google Shape;8543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4" name="Google Shape;8544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5" name="Google Shape;8545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6" name="Google Shape;8546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7" name="Google Shape;8547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8" name="Google Shape;8548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9" name="Google Shape;8549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0" name="Google Shape;8550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1" name="Google Shape;8551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2" name="Google Shape;8552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3" name="Google Shape;8553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4" name="Google Shape;8554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5" name="Google Shape;8555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6" name="Google Shape;8556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7" name="Google Shape;8557;p21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8558" name="Google Shape;8558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9" name="Google Shape;8559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0" name="Google Shape;8560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1" name="Google Shape;8561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2" name="Google Shape;8562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3" name="Google Shape;8563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4" name="Google Shape;8564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5" name="Google Shape;8565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6" name="Google Shape;8566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7" name="Google Shape;8567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8" name="Google Shape;8568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9" name="Google Shape;8569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0" name="Google Shape;8570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1" name="Google Shape;8571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2" name="Google Shape;8572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73" name="Google Shape;8573;p21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8574" name="Google Shape;8574;p21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5" name="Google Shape;8575;p21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6" name="Google Shape;8576;p21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7" name="Google Shape;8577;p21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8" name="Google Shape;8578;p21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9" name="Google Shape;8579;p21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0" name="Google Shape;8580;p21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1" name="Google Shape;8581;p21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2" name="Google Shape;8582;p21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3" name="Google Shape;8583;p21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4" name="Google Shape;8584;p21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5" name="Google Shape;8585;p21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6" name="Google Shape;8586;p21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7" name="Google Shape;8587;p21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8" name="Google Shape;8588;p21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589" name="Google Shape;8589;p21"/>
          <p:cNvSpPr/>
          <p:nvPr/>
        </p:nvSpPr>
        <p:spPr>
          <a:xfrm rot="-900000">
            <a:off x="6990600" y="3691137"/>
            <a:ext cx="3971833" cy="2793879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0" name="Google Shape;8590;p21"/>
          <p:cNvSpPr/>
          <p:nvPr/>
        </p:nvSpPr>
        <p:spPr>
          <a:xfrm rot="9900000">
            <a:off x="-1905752" y="-1395339"/>
            <a:ext cx="3971833" cy="2793879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1" name="Google Shape;8591;p21"/>
          <p:cNvGrpSpPr/>
          <p:nvPr/>
        </p:nvGrpSpPr>
        <p:grpSpPr>
          <a:xfrm>
            <a:off x="6323669" y="4408850"/>
            <a:ext cx="1251604" cy="1358468"/>
            <a:chOff x="0" y="-1222728"/>
            <a:chExt cx="559776" cy="607571"/>
          </a:xfrm>
        </p:grpSpPr>
        <p:sp>
          <p:nvSpPr>
            <p:cNvPr id="8592" name="Google Shape;8592;p21"/>
            <p:cNvSpPr/>
            <p:nvPr/>
          </p:nvSpPr>
          <p:spPr>
            <a:xfrm>
              <a:off x="7628" y="-1214087"/>
              <a:ext cx="538706" cy="581860"/>
            </a:xfrm>
            <a:custGeom>
              <a:avLst/>
              <a:gdLst/>
              <a:ahLst/>
              <a:cxnLst/>
              <a:rect l="l" t="t" r="r" b="b"/>
              <a:pathLst>
                <a:path w="10099" h="10908" extrusionOk="0">
                  <a:moveTo>
                    <a:pt x="6675" y="0"/>
                  </a:moveTo>
                  <a:cubicBezTo>
                    <a:pt x="6674" y="0"/>
                    <a:pt x="6672" y="0"/>
                    <a:pt x="6670" y="1"/>
                  </a:cubicBezTo>
                  <a:cubicBezTo>
                    <a:pt x="6662" y="2"/>
                    <a:pt x="6658" y="4"/>
                    <a:pt x="6654" y="7"/>
                  </a:cubicBezTo>
                  <a:cubicBezTo>
                    <a:pt x="6653" y="7"/>
                    <a:pt x="6651" y="7"/>
                    <a:pt x="6650" y="9"/>
                  </a:cubicBezTo>
                  <a:cubicBezTo>
                    <a:pt x="6643" y="9"/>
                    <a:pt x="6638" y="12"/>
                    <a:pt x="6634" y="17"/>
                  </a:cubicBezTo>
                  <a:cubicBezTo>
                    <a:pt x="6578" y="71"/>
                    <a:pt x="6533" y="136"/>
                    <a:pt x="6488" y="199"/>
                  </a:cubicBezTo>
                  <a:lnTo>
                    <a:pt x="6475" y="218"/>
                  </a:lnTo>
                  <a:cubicBezTo>
                    <a:pt x="6427" y="287"/>
                    <a:pt x="6379" y="357"/>
                    <a:pt x="6331" y="429"/>
                  </a:cubicBezTo>
                  <a:cubicBezTo>
                    <a:pt x="6299" y="479"/>
                    <a:pt x="6268" y="528"/>
                    <a:pt x="6236" y="578"/>
                  </a:cubicBezTo>
                  <a:lnTo>
                    <a:pt x="6196" y="642"/>
                  </a:lnTo>
                  <a:cubicBezTo>
                    <a:pt x="6159" y="699"/>
                    <a:pt x="6120" y="758"/>
                    <a:pt x="6082" y="816"/>
                  </a:cubicBezTo>
                  <a:lnTo>
                    <a:pt x="6060" y="851"/>
                  </a:lnTo>
                  <a:cubicBezTo>
                    <a:pt x="6001" y="944"/>
                    <a:pt x="5940" y="1037"/>
                    <a:pt x="5881" y="1129"/>
                  </a:cubicBezTo>
                  <a:cubicBezTo>
                    <a:pt x="5759" y="1315"/>
                    <a:pt x="5634" y="1507"/>
                    <a:pt x="5513" y="1697"/>
                  </a:cubicBezTo>
                  <a:cubicBezTo>
                    <a:pt x="5230" y="2141"/>
                    <a:pt x="5014" y="2509"/>
                    <a:pt x="4835" y="2853"/>
                  </a:cubicBezTo>
                  <a:cubicBezTo>
                    <a:pt x="4816" y="2830"/>
                    <a:pt x="4795" y="2810"/>
                    <a:pt x="4776" y="2787"/>
                  </a:cubicBezTo>
                  <a:cubicBezTo>
                    <a:pt x="4744" y="2754"/>
                    <a:pt x="4712" y="2720"/>
                    <a:pt x="4681" y="2687"/>
                  </a:cubicBezTo>
                  <a:cubicBezTo>
                    <a:pt x="4565" y="2554"/>
                    <a:pt x="4453" y="2418"/>
                    <a:pt x="4351" y="2290"/>
                  </a:cubicBezTo>
                  <a:cubicBezTo>
                    <a:pt x="4240" y="2154"/>
                    <a:pt x="4133" y="2017"/>
                    <a:pt x="4031" y="1882"/>
                  </a:cubicBezTo>
                  <a:cubicBezTo>
                    <a:pt x="3978" y="1814"/>
                    <a:pt x="3927" y="1745"/>
                    <a:pt x="3876" y="1674"/>
                  </a:cubicBezTo>
                  <a:lnTo>
                    <a:pt x="3847" y="1636"/>
                  </a:lnTo>
                  <a:cubicBezTo>
                    <a:pt x="3810" y="1588"/>
                    <a:pt x="3775" y="1539"/>
                    <a:pt x="3737" y="1492"/>
                  </a:cubicBezTo>
                  <a:cubicBezTo>
                    <a:pt x="3677" y="1420"/>
                    <a:pt x="3613" y="1352"/>
                    <a:pt x="3551" y="1284"/>
                  </a:cubicBezTo>
                  <a:cubicBezTo>
                    <a:pt x="3457" y="1182"/>
                    <a:pt x="3359" y="1077"/>
                    <a:pt x="3279" y="960"/>
                  </a:cubicBezTo>
                  <a:cubicBezTo>
                    <a:pt x="3246" y="904"/>
                    <a:pt x="3215" y="848"/>
                    <a:pt x="3187" y="794"/>
                  </a:cubicBezTo>
                  <a:cubicBezTo>
                    <a:pt x="3180" y="774"/>
                    <a:pt x="3172" y="755"/>
                    <a:pt x="3167" y="736"/>
                  </a:cubicBezTo>
                  <a:cubicBezTo>
                    <a:pt x="3163" y="725"/>
                    <a:pt x="3151" y="715"/>
                    <a:pt x="3140" y="710"/>
                  </a:cubicBezTo>
                  <a:cubicBezTo>
                    <a:pt x="3136" y="709"/>
                    <a:pt x="3130" y="708"/>
                    <a:pt x="3125" y="708"/>
                  </a:cubicBezTo>
                  <a:cubicBezTo>
                    <a:pt x="3121" y="708"/>
                    <a:pt x="3117" y="708"/>
                    <a:pt x="3113" y="709"/>
                  </a:cubicBezTo>
                  <a:lnTo>
                    <a:pt x="3111" y="709"/>
                  </a:lnTo>
                  <a:cubicBezTo>
                    <a:pt x="3108" y="710"/>
                    <a:pt x="3107" y="710"/>
                    <a:pt x="3103" y="712"/>
                  </a:cubicBezTo>
                  <a:cubicBezTo>
                    <a:pt x="3092" y="717"/>
                    <a:pt x="3083" y="726"/>
                    <a:pt x="3078" y="739"/>
                  </a:cubicBezTo>
                  <a:cubicBezTo>
                    <a:pt x="3073" y="750"/>
                    <a:pt x="3075" y="762"/>
                    <a:pt x="3079" y="774"/>
                  </a:cubicBezTo>
                  <a:cubicBezTo>
                    <a:pt x="3086" y="798"/>
                    <a:pt x="3094" y="821"/>
                    <a:pt x="3102" y="842"/>
                  </a:cubicBezTo>
                  <a:cubicBezTo>
                    <a:pt x="3101" y="841"/>
                    <a:pt x="3101" y="841"/>
                    <a:pt x="3100" y="841"/>
                  </a:cubicBezTo>
                  <a:cubicBezTo>
                    <a:pt x="3099" y="841"/>
                    <a:pt x="3098" y="842"/>
                    <a:pt x="3095" y="842"/>
                  </a:cubicBezTo>
                  <a:cubicBezTo>
                    <a:pt x="3081" y="845"/>
                    <a:pt x="3068" y="856"/>
                    <a:pt x="3064" y="870"/>
                  </a:cubicBezTo>
                  <a:cubicBezTo>
                    <a:pt x="3049" y="907"/>
                    <a:pt x="3043" y="949"/>
                    <a:pt x="3038" y="987"/>
                  </a:cubicBezTo>
                  <a:cubicBezTo>
                    <a:pt x="3032" y="1033"/>
                    <a:pt x="3028" y="1077"/>
                    <a:pt x="3024" y="1120"/>
                  </a:cubicBezTo>
                  <a:cubicBezTo>
                    <a:pt x="3017" y="1193"/>
                    <a:pt x="3014" y="1264"/>
                    <a:pt x="3009" y="1334"/>
                  </a:cubicBezTo>
                  <a:lnTo>
                    <a:pt x="3006" y="1379"/>
                  </a:lnTo>
                  <a:cubicBezTo>
                    <a:pt x="2995" y="1550"/>
                    <a:pt x="2987" y="1721"/>
                    <a:pt x="2980" y="1890"/>
                  </a:cubicBezTo>
                  <a:cubicBezTo>
                    <a:pt x="2974" y="2085"/>
                    <a:pt x="2971" y="2248"/>
                    <a:pt x="2971" y="2404"/>
                  </a:cubicBezTo>
                  <a:cubicBezTo>
                    <a:pt x="2971" y="2491"/>
                    <a:pt x="2972" y="2573"/>
                    <a:pt x="2976" y="2650"/>
                  </a:cubicBezTo>
                  <a:cubicBezTo>
                    <a:pt x="2980" y="2731"/>
                    <a:pt x="2985" y="2808"/>
                    <a:pt x="2993" y="2882"/>
                  </a:cubicBezTo>
                  <a:cubicBezTo>
                    <a:pt x="2998" y="2931"/>
                    <a:pt x="3003" y="2981"/>
                    <a:pt x="3008" y="3030"/>
                  </a:cubicBezTo>
                  <a:cubicBezTo>
                    <a:pt x="3024" y="3189"/>
                    <a:pt x="3040" y="3353"/>
                    <a:pt x="3043" y="3516"/>
                  </a:cubicBezTo>
                  <a:cubicBezTo>
                    <a:pt x="3044" y="3617"/>
                    <a:pt x="3041" y="3710"/>
                    <a:pt x="3032" y="3796"/>
                  </a:cubicBezTo>
                  <a:lnTo>
                    <a:pt x="2968" y="3779"/>
                  </a:lnTo>
                  <a:lnTo>
                    <a:pt x="2934" y="3771"/>
                  </a:lnTo>
                  <a:cubicBezTo>
                    <a:pt x="2843" y="3748"/>
                    <a:pt x="2753" y="3726"/>
                    <a:pt x="2662" y="3703"/>
                  </a:cubicBezTo>
                  <a:cubicBezTo>
                    <a:pt x="2506" y="3667"/>
                    <a:pt x="2368" y="3635"/>
                    <a:pt x="2242" y="3609"/>
                  </a:cubicBezTo>
                  <a:cubicBezTo>
                    <a:pt x="2229" y="3604"/>
                    <a:pt x="2215" y="3601"/>
                    <a:pt x="2200" y="3596"/>
                  </a:cubicBezTo>
                  <a:cubicBezTo>
                    <a:pt x="2135" y="3579"/>
                    <a:pt x="2061" y="3561"/>
                    <a:pt x="1978" y="3543"/>
                  </a:cubicBezTo>
                  <a:cubicBezTo>
                    <a:pt x="1956" y="3539"/>
                    <a:pt x="1932" y="3535"/>
                    <a:pt x="1909" y="3531"/>
                  </a:cubicBezTo>
                  <a:cubicBezTo>
                    <a:pt x="1863" y="3521"/>
                    <a:pt x="1816" y="3512"/>
                    <a:pt x="1770" y="3500"/>
                  </a:cubicBezTo>
                  <a:cubicBezTo>
                    <a:pt x="1735" y="3492"/>
                    <a:pt x="1700" y="3483"/>
                    <a:pt x="1663" y="3473"/>
                  </a:cubicBezTo>
                  <a:cubicBezTo>
                    <a:pt x="1529" y="3435"/>
                    <a:pt x="1390" y="3396"/>
                    <a:pt x="1247" y="3396"/>
                  </a:cubicBezTo>
                  <a:cubicBezTo>
                    <a:pt x="1242" y="3396"/>
                    <a:pt x="1236" y="3398"/>
                    <a:pt x="1230" y="3398"/>
                  </a:cubicBezTo>
                  <a:cubicBezTo>
                    <a:pt x="1228" y="3400"/>
                    <a:pt x="1226" y="3400"/>
                    <a:pt x="1225" y="3400"/>
                  </a:cubicBezTo>
                  <a:lnTo>
                    <a:pt x="1209" y="3395"/>
                  </a:lnTo>
                  <a:lnTo>
                    <a:pt x="1191" y="3390"/>
                  </a:lnTo>
                  <a:cubicBezTo>
                    <a:pt x="1105" y="3364"/>
                    <a:pt x="1031" y="3348"/>
                    <a:pt x="963" y="3340"/>
                  </a:cubicBezTo>
                  <a:lnTo>
                    <a:pt x="945" y="3340"/>
                  </a:lnTo>
                  <a:cubicBezTo>
                    <a:pt x="931" y="3345"/>
                    <a:pt x="918" y="3355"/>
                    <a:pt x="912" y="3369"/>
                  </a:cubicBezTo>
                  <a:cubicBezTo>
                    <a:pt x="883" y="3360"/>
                    <a:pt x="857" y="3350"/>
                    <a:pt x="835" y="3339"/>
                  </a:cubicBezTo>
                  <a:cubicBezTo>
                    <a:pt x="833" y="3338"/>
                    <a:pt x="831" y="3338"/>
                    <a:pt x="829" y="3338"/>
                  </a:cubicBezTo>
                  <a:cubicBezTo>
                    <a:pt x="827" y="3338"/>
                    <a:pt x="825" y="3338"/>
                    <a:pt x="824" y="3339"/>
                  </a:cubicBezTo>
                  <a:cubicBezTo>
                    <a:pt x="816" y="3340"/>
                    <a:pt x="809" y="3345"/>
                    <a:pt x="808" y="3352"/>
                  </a:cubicBezTo>
                  <a:cubicBezTo>
                    <a:pt x="806" y="3355"/>
                    <a:pt x="806" y="3358"/>
                    <a:pt x="806" y="3363"/>
                  </a:cubicBezTo>
                  <a:lnTo>
                    <a:pt x="728" y="3348"/>
                  </a:lnTo>
                  <a:cubicBezTo>
                    <a:pt x="678" y="3340"/>
                    <a:pt x="629" y="3332"/>
                    <a:pt x="579" y="3323"/>
                  </a:cubicBezTo>
                  <a:cubicBezTo>
                    <a:pt x="512" y="3312"/>
                    <a:pt x="446" y="3299"/>
                    <a:pt x="379" y="3286"/>
                  </a:cubicBezTo>
                  <a:lnTo>
                    <a:pt x="374" y="3284"/>
                  </a:lnTo>
                  <a:cubicBezTo>
                    <a:pt x="312" y="3272"/>
                    <a:pt x="246" y="3259"/>
                    <a:pt x="184" y="3243"/>
                  </a:cubicBezTo>
                  <a:cubicBezTo>
                    <a:pt x="176" y="3241"/>
                    <a:pt x="170" y="3240"/>
                    <a:pt x="164" y="3240"/>
                  </a:cubicBezTo>
                  <a:cubicBezTo>
                    <a:pt x="161" y="3240"/>
                    <a:pt x="157" y="3240"/>
                    <a:pt x="154" y="3241"/>
                  </a:cubicBezTo>
                  <a:cubicBezTo>
                    <a:pt x="150" y="3241"/>
                    <a:pt x="147" y="3243"/>
                    <a:pt x="144" y="3245"/>
                  </a:cubicBezTo>
                  <a:cubicBezTo>
                    <a:pt x="133" y="3249"/>
                    <a:pt x="122" y="3259"/>
                    <a:pt x="117" y="3272"/>
                  </a:cubicBezTo>
                  <a:cubicBezTo>
                    <a:pt x="115" y="3271"/>
                    <a:pt x="112" y="3270"/>
                    <a:pt x="110" y="3270"/>
                  </a:cubicBezTo>
                  <a:cubicBezTo>
                    <a:pt x="107" y="3270"/>
                    <a:pt x="104" y="3271"/>
                    <a:pt x="101" y="3272"/>
                  </a:cubicBezTo>
                  <a:cubicBezTo>
                    <a:pt x="99" y="3272"/>
                    <a:pt x="96" y="3273"/>
                    <a:pt x="95" y="3273"/>
                  </a:cubicBezTo>
                  <a:cubicBezTo>
                    <a:pt x="93" y="3272"/>
                    <a:pt x="91" y="3270"/>
                    <a:pt x="88" y="3268"/>
                  </a:cubicBezTo>
                  <a:cubicBezTo>
                    <a:pt x="79" y="3262"/>
                    <a:pt x="70" y="3258"/>
                    <a:pt x="59" y="3258"/>
                  </a:cubicBezTo>
                  <a:cubicBezTo>
                    <a:pt x="56" y="3258"/>
                    <a:pt x="53" y="3258"/>
                    <a:pt x="50" y="3259"/>
                  </a:cubicBezTo>
                  <a:cubicBezTo>
                    <a:pt x="23" y="3265"/>
                    <a:pt x="0" y="3291"/>
                    <a:pt x="7" y="3316"/>
                  </a:cubicBezTo>
                  <a:cubicBezTo>
                    <a:pt x="23" y="3384"/>
                    <a:pt x="47" y="3452"/>
                    <a:pt x="79" y="3520"/>
                  </a:cubicBezTo>
                  <a:cubicBezTo>
                    <a:pt x="109" y="3579"/>
                    <a:pt x="146" y="3641"/>
                    <a:pt x="195" y="3715"/>
                  </a:cubicBezTo>
                  <a:cubicBezTo>
                    <a:pt x="275" y="3830"/>
                    <a:pt x="366" y="3937"/>
                    <a:pt x="454" y="4041"/>
                  </a:cubicBezTo>
                  <a:lnTo>
                    <a:pt x="485" y="4076"/>
                  </a:lnTo>
                  <a:cubicBezTo>
                    <a:pt x="531" y="4132"/>
                    <a:pt x="577" y="4186"/>
                    <a:pt x="621" y="4244"/>
                  </a:cubicBezTo>
                  <a:cubicBezTo>
                    <a:pt x="667" y="4305"/>
                    <a:pt x="713" y="4368"/>
                    <a:pt x="758" y="4429"/>
                  </a:cubicBezTo>
                  <a:lnTo>
                    <a:pt x="772" y="4448"/>
                  </a:lnTo>
                  <a:cubicBezTo>
                    <a:pt x="878" y="4595"/>
                    <a:pt x="983" y="4746"/>
                    <a:pt x="1083" y="4888"/>
                  </a:cubicBezTo>
                  <a:lnTo>
                    <a:pt x="1118" y="4938"/>
                  </a:lnTo>
                  <a:cubicBezTo>
                    <a:pt x="1249" y="5123"/>
                    <a:pt x="1383" y="5315"/>
                    <a:pt x="1521" y="5500"/>
                  </a:cubicBezTo>
                  <a:cubicBezTo>
                    <a:pt x="1612" y="5620"/>
                    <a:pt x="1682" y="5711"/>
                    <a:pt x="1751" y="5796"/>
                  </a:cubicBezTo>
                  <a:cubicBezTo>
                    <a:pt x="1764" y="5811"/>
                    <a:pt x="1776" y="5827"/>
                    <a:pt x="1789" y="5843"/>
                  </a:cubicBezTo>
                  <a:cubicBezTo>
                    <a:pt x="1722" y="5932"/>
                    <a:pt x="1661" y="6030"/>
                    <a:pt x="1605" y="6122"/>
                  </a:cubicBezTo>
                  <a:lnTo>
                    <a:pt x="1575" y="6174"/>
                  </a:lnTo>
                  <a:cubicBezTo>
                    <a:pt x="1538" y="6234"/>
                    <a:pt x="1503" y="6293"/>
                    <a:pt x="1466" y="6353"/>
                  </a:cubicBezTo>
                  <a:cubicBezTo>
                    <a:pt x="1414" y="6434"/>
                    <a:pt x="1359" y="6514"/>
                    <a:pt x="1306" y="6592"/>
                  </a:cubicBezTo>
                  <a:cubicBezTo>
                    <a:pt x="1274" y="6639"/>
                    <a:pt x="1242" y="6685"/>
                    <a:pt x="1211" y="6731"/>
                  </a:cubicBezTo>
                  <a:cubicBezTo>
                    <a:pt x="1132" y="6845"/>
                    <a:pt x="1051" y="6963"/>
                    <a:pt x="974" y="7080"/>
                  </a:cubicBezTo>
                  <a:cubicBezTo>
                    <a:pt x="870" y="7240"/>
                    <a:pt x="766" y="7409"/>
                    <a:pt x="665" y="7580"/>
                  </a:cubicBezTo>
                  <a:cubicBezTo>
                    <a:pt x="614" y="7670"/>
                    <a:pt x="558" y="7768"/>
                    <a:pt x="491" y="7889"/>
                  </a:cubicBezTo>
                  <a:cubicBezTo>
                    <a:pt x="462" y="7940"/>
                    <a:pt x="435" y="7993"/>
                    <a:pt x="406" y="8046"/>
                  </a:cubicBezTo>
                  <a:cubicBezTo>
                    <a:pt x="390" y="8078"/>
                    <a:pt x="373" y="8110"/>
                    <a:pt x="357" y="8142"/>
                  </a:cubicBezTo>
                  <a:cubicBezTo>
                    <a:pt x="344" y="8166"/>
                    <a:pt x="333" y="8188"/>
                    <a:pt x="320" y="8210"/>
                  </a:cubicBezTo>
                  <a:cubicBezTo>
                    <a:pt x="315" y="8222"/>
                    <a:pt x="315" y="8233"/>
                    <a:pt x="320" y="8246"/>
                  </a:cubicBezTo>
                  <a:cubicBezTo>
                    <a:pt x="325" y="8260"/>
                    <a:pt x="336" y="8273"/>
                    <a:pt x="350" y="8278"/>
                  </a:cubicBezTo>
                  <a:cubicBezTo>
                    <a:pt x="356" y="8280"/>
                    <a:pt x="362" y="8281"/>
                    <a:pt x="368" y="8281"/>
                  </a:cubicBezTo>
                  <a:cubicBezTo>
                    <a:pt x="372" y="8281"/>
                    <a:pt x="375" y="8280"/>
                    <a:pt x="379" y="8279"/>
                  </a:cubicBezTo>
                  <a:cubicBezTo>
                    <a:pt x="382" y="8279"/>
                    <a:pt x="386" y="8278"/>
                    <a:pt x="389" y="8276"/>
                  </a:cubicBezTo>
                  <a:cubicBezTo>
                    <a:pt x="402" y="8271"/>
                    <a:pt x="410" y="8262"/>
                    <a:pt x="416" y="8249"/>
                  </a:cubicBezTo>
                  <a:lnTo>
                    <a:pt x="424" y="8234"/>
                  </a:lnTo>
                  <a:lnTo>
                    <a:pt x="429" y="8225"/>
                  </a:lnTo>
                  <a:lnTo>
                    <a:pt x="435" y="8226"/>
                  </a:lnTo>
                  <a:lnTo>
                    <a:pt x="441" y="8226"/>
                  </a:lnTo>
                  <a:cubicBezTo>
                    <a:pt x="449" y="8227"/>
                    <a:pt x="456" y="8228"/>
                    <a:pt x="464" y="8228"/>
                  </a:cubicBezTo>
                  <a:cubicBezTo>
                    <a:pt x="472" y="8228"/>
                    <a:pt x="481" y="8227"/>
                    <a:pt x="489" y="8226"/>
                  </a:cubicBezTo>
                  <a:cubicBezTo>
                    <a:pt x="493" y="8226"/>
                    <a:pt x="496" y="8226"/>
                    <a:pt x="499" y="8225"/>
                  </a:cubicBezTo>
                  <a:cubicBezTo>
                    <a:pt x="509" y="8223"/>
                    <a:pt x="520" y="8218"/>
                    <a:pt x="529" y="8214"/>
                  </a:cubicBezTo>
                  <a:cubicBezTo>
                    <a:pt x="541" y="8209"/>
                    <a:pt x="553" y="8202"/>
                    <a:pt x="566" y="8191"/>
                  </a:cubicBezTo>
                  <a:cubicBezTo>
                    <a:pt x="585" y="8188"/>
                    <a:pt x="603" y="8183"/>
                    <a:pt x="622" y="8178"/>
                  </a:cubicBezTo>
                  <a:cubicBezTo>
                    <a:pt x="657" y="8170"/>
                    <a:pt x="692" y="8162"/>
                    <a:pt x="728" y="8154"/>
                  </a:cubicBezTo>
                  <a:cubicBezTo>
                    <a:pt x="764" y="8146"/>
                    <a:pt x="800" y="8137"/>
                    <a:pt x="835" y="8129"/>
                  </a:cubicBezTo>
                  <a:cubicBezTo>
                    <a:pt x="854" y="8126"/>
                    <a:pt x="873" y="8121"/>
                    <a:pt x="892" y="8116"/>
                  </a:cubicBezTo>
                  <a:cubicBezTo>
                    <a:pt x="967" y="8100"/>
                    <a:pt x="1049" y="8084"/>
                    <a:pt x="1129" y="8073"/>
                  </a:cubicBezTo>
                  <a:cubicBezTo>
                    <a:pt x="1180" y="8065"/>
                    <a:pt x="1233" y="8058"/>
                    <a:pt x="1286" y="8054"/>
                  </a:cubicBezTo>
                  <a:cubicBezTo>
                    <a:pt x="1313" y="8050"/>
                    <a:pt x="1342" y="8047"/>
                    <a:pt x="1370" y="8043"/>
                  </a:cubicBezTo>
                  <a:cubicBezTo>
                    <a:pt x="1524" y="8025"/>
                    <a:pt x="1685" y="8001"/>
                    <a:pt x="1850" y="7975"/>
                  </a:cubicBezTo>
                  <a:cubicBezTo>
                    <a:pt x="1930" y="7963"/>
                    <a:pt x="2010" y="7950"/>
                    <a:pt x="2090" y="7935"/>
                  </a:cubicBezTo>
                  <a:cubicBezTo>
                    <a:pt x="2125" y="7929"/>
                    <a:pt x="2159" y="7923"/>
                    <a:pt x="2192" y="7918"/>
                  </a:cubicBezTo>
                  <a:cubicBezTo>
                    <a:pt x="2237" y="7908"/>
                    <a:pt x="2282" y="7900"/>
                    <a:pt x="2326" y="7894"/>
                  </a:cubicBezTo>
                  <a:cubicBezTo>
                    <a:pt x="2438" y="7875"/>
                    <a:pt x="2552" y="7859"/>
                    <a:pt x="2662" y="7844"/>
                  </a:cubicBezTo>
                  <a:cubicBezTo>
                    <a:pt x="2725" y="7836"/>
                    <a:pt x="2785" y="7828"/>
                    <a:pt x="2848" y="7819"/>
                  </a:cubicBezTo>
                  <a:cubicBezTo>
                    <a:pt x="2956" y="7803"/>
                    <a:pt x="3084" y="7783"/>
                    <a:pt x="3211" y="7755"/>
                  </a:cubicBezTo>
                  <a:cubicBezTo>
                    <a:pt x="3239" y="7748"/>
                    <a:pt x="3270" y="7740"/>
                    <a:pt x="3299" y="7732"/>
                  </a:cubicBezTo>
                  <a:lnTo>
                    <a:pt x="3299" y="7732"/>
                  </a:lnTo>
                  <a:cubicBezTo>
                    <a:pt x="3281" y="7804"/>
                    <a:pt x="3263" y="7878"/>
                    <a:pt x="3246" y="7958"/>
                  </a:cubicBezTo>
                  <a:cubicBezTo>
                    <a:pt x="3215" y="8094"/>
                    <a:pt x="3188" y="8239"/>
                    <a:pt x="3155" y="8429"/>
                  </a:cubicBezTo>
                  <a:cubicBezTo>
                    <a:pt x="3139" y="8522"/>
                    <a:pt x="3123" y="8615"/>
                    <a:pt x="3108" y="8706"/>
                  </a:cubicBezTo>
                  <a:cubicBezTo>
                    <a:pt x="3097" y="8772"/>
                    <a:pt x="3086" y="8837"/>
                    <a:pt x="3075" y="8903"/>
                  </a:cubicBezTo>
                  <a:cubicBezTo>
                    <a:pt x="3062" y="8981"/>
                    <a:pt x="3049" y="9059"/>
                    <a:pt x="3035" y="9138"/>
                  </a:cubicBezTo>
                  <a:cubicBezTo>
                    <a:pt x="3028" y="9173"/>
                    <a:pt x="3022" y="9208"/>
                    <a:pt x="3014" y="9242"/>
                  </a:cubicBezTo>
                  <a:cubicBezTo>
                    <a:pt x="3006" y="9283"/>
                    <a:pt x="2998" y="9325"/>
                    <a:pt x="2992" y="9365"/>
                  </a:cubicBezTo>
                  <a:cubicBezTo>
                    <a:pt x="2971" y="9480"/>
                    <a:pt x="2955" y="9597"/>
                    <a:pt x="2939" y="9710"/>
                  </a:cubicBezTo>
                  <a:cubicBezTo>
                    <a:pt x="2934" y="9753"/>
                    <a:pt x="2928" y="9795"/>
                    <a:pt x="2921" y="9838"/>
                  </a:cubicBezTo>
                  <a:cubicBezTo>
                    <a:pt x="2900" y="9987"/>
                    <a:pt x="2875" y="10145"/>
                    <a:pt x="2835" y="10305"/>
                  </a:cubicBezTo>
                  <a:lnTo>
                    <a:pt x="2838" y="10297"/>
                  </a:lnTo>
                  <a:lnTo>
                    <a:pt x="2838" y="10297"/>
                  </a:lnTo>
                  <a:cubicBezTo>
                    <a:pt x="2822" y="10359"/>
                    <a:pt x="2806" y="10410"/>
                    <a:pt x="2790" y="10458"/>
                  </a:cubicBezTo>
                  <a:cubicBezTo>
                    <a:pt x="2784" y="10479"/>
                    <a:pt x="2793" y="10501"/>
                    <a:pt x="2812" y="10509"/>
                  </a:cubicBezTo>
                  <a:cubicBezTo>
                    <a:pt x="2817" y="10511"/>
                    <a:pt x="2822" y="10512"/>
                    <a:pt x="2827" y="10512"/>
                  </a:cubicBezTo>
                  <a:cubicBezTo>
                    <a:pt x="2830" y="10512"/>
                    <a:pt x="2833" y="10512"/>
                    <a:pt x="2836" y="10511"/>
                  </a:cubicBezTo>
                  <a:cubicBezTo>
                    <a:pt x="2849" y="10508"/>
                    <a:pt x="2860" y="10498"/>
                    <a:pt x="2864" y="10487"/>
                  </a:cubicBezTo>
                  <a:cubicBezTo>
                    <a:pt x="2868" y="10485"/>
                    <a:pt x="2872" y="10484"/>
                    <a:pt x="2875" y="10481"/>
                  </a:cubicBezTo>
                  <a:cubicBezTo>
                    <a:pt x="2889" y="10468"/>
                    <a:pt x="2904" y="10453"/>
                    <a:pt x="2918" y="10441"/>
                  </a:cubicBezTo>
                  <a:cubicBezTo>
                    <a:pt x="2934" y="10426"/>
                    <a:pt x="2950" y="10410"/>
                    <a:pt x="2966" y="10394"/>
                  </a:cubicBezTo>
                  <a:cubicBezTo>
                    <a:pt x="3000" y="10364"/>
                    <a:pt x="3032" y="10332"/>
                    <a:pt x="3064" y="10300"/>
                  </a:cubicBezTo>
                  <a:cubicBezTo>
                    <a:pt x="3119" y="10246"/>
                    <a:pt x="3175" y="10186"/>
                    <a:pt x="3251" y="10110"/>
                  </a:cubicBezTo>
                  <a:cubicBezTo>
                    <a:pt x="3375" y="9980"/>
                    <a:pt x="3498" y="9846"/>
                    <a:pt x="3617" y="9713"/>
                  </a:cubicBezTo>
                  <a:cubicBezTo>
                    <a:pt x="3727" y="9589"/>
                    <a:pt x="3842" y="9456"/>
                    <a:pt x="3965" y="9310"/>
                  </a:cubicBezTo>
                  <a:lnTo>
                    <a:pt x="3997" y="9272"/>
                  </a:lnTo>
                  <a:cubicBezTo>
                    <a:pt x="4044" y="9218"/>
                    <a:pt x="4092" y="9162"/>
                    <a:pt x="4138" y="9107"/>
                  </a:cubicBezTo>
                  <a:lnTo>
                    <a:pt x="4227" y="9005"/>
                  </a:lnTo>
                  <a:lnTo>
                    <a:pt x="4317" y="8903"/>
                  </a:lnTo>
                  <a:lnTo>
                    <a:pt x="4351" y="8866"/>
                  </a:lnTo>
                  <a:cubicBezTo>
                    <a:pt x="4419" y="8786"/>
                    <a:pt x="4490" y="8704"/>
                    <a:pt x="4558" y="8623"/>
                  </a:cubicBezTo>
                  <a:lnTo>
                    <a:pt x="4562" y="8620"/>
                  </a:lnTo>
                  <a:cubicBezTo>
                    <a:pt x="4600" y="8573"/>
                    <a:pt x="4638" y="8529"/>
                    <a:pt x="4677" y="8482"/>
                  </a:cubicBezTo>
                  <a:lnTo>
                    <a:pt x="4681" y="8476"/>
                  </a:lnTo>
                  <a:lnTo>
                    <a:pt x="4685" y="8471"/>
                  </a:lnTo>
                  <a:cubicBezTo>
                    <a:pt x="4691" y="8493"/>
                    <a:pt x="4699" y="8516"/>
                    <a:pt x="4707" y="8540"/>
                  </a:cubicBezTo>
                  <a:cubicBezTo>
                    <a:pt x="4734" y="8624"/>
                    <a:pt x="4765" y="8711"/>
                    <a:pt x="4800" y="8802"/>
                  </a:cubicBezTo>
                  <a:cubicBezTo>
                    <a:pt x="4848" y="8928"/>
                    <a:pt x="4901" y="9058"/>
                    <a:pt x="4950" y="9181"/>
                  </a:cubicBezTo>
                  <a:cubicBezTo>
                    <a:pt x="4969" y="9227"/>
                    <a:pt x="4987" y="9274"/>
                    <a:pt x="5006" y="9320"/>
                  </a:cubicBezTo>
                  <a:lnTo>
                    <a:pt x="5016" y="9346"/>
                  </a:lnTo>
                  <a:cubicBezTo>
                    <a:pt x="5073" y="9489"/>
                    <a:pt x="5132" y="9637"/>
                    <a:pt x="5184" y="9785"/>
                  </a:cubicBezTo>
                  <a:lnTo>
                    <a:pt x="5207" y="9854"/>
                  </a:lnTo>
                  <a:cubicBezTo>
                    <a:pt x="5249" y="9974"/>
                    <a:pt x="5292" y="10100"/>
                    <a:pt x="5340" y="10220"/>
                  </a:cubicBezTo>
                  <a:cubicBezTo>
                    <a:pt x="5382" y="10327"/>
                    <a:pt x="5430" y="10441"/>
                    <a:pt x="5487" y="10553"/>
                  </a:cubicBezTo>
                  <a:cubicBezTo>
                    <a:pt x="5548" y="10668"/>
                    <a:pt x="5610" y="10765"/>
                    <a:pt x="5678" y="10850"/>
                  </a:cubicBezTo>
                  <a:cubicBezTo>
                    <a:pt x="5681" y="10855"/>
                    <a:pt x="5684" y="10858"/>
                    <a:pt x="5689" y="10860"/>
                  </a:cubicBezTo>
                  <a:cubicBezTo>
                    <a:pt x="5687" y="10869"/>
                    <a:pt x="5689" y="10879"/>
                    <a:pt x="5695" y="10888"/>
                  </a:cubicBezTo>
                  <a:cubicBezTo>
                    <a:pt x="5703" y="10898"/>
                    <a:pt x="5714" y="10904"/>
                    <a:pt x="5726" y="10906"/>
                  </a:cubicBezTo>
                  <a:cubicBezTo>
                    <a:pt x="5728" y="10907"/>
                    <a:pt x="5730" y="10907"/>
                    <a:pt x="5733" y="10907"/>
                  </a:cubicBezTo>
                  <a:cubicBezTo>
                    <a:pt x="5735" y="10907"/>
                    <a:pt x="5737" y="10907"/>
                    <a:pt x="5740" y="10906"/>
                  </a:cubicBezTo>
                  <a:cubicBezTo>
                    <a:pt x="5756" y="10901"/>
                    <a:pt x="5769" y="10888"/>
                    <a:pt x="5773" y="10869"/>
                  </a:cubicBezTo>
                  <a:cubicBezTo>
                    <a:pt x="5783" y="10818"/>
                    <a:pt x="5794" y="10768"/>
                    <a:pt x="5805" y="10719"/>
                  </a:cubicBezTo>
                  <a:lnTo>
                    <a:pt x="5818" y="10658"/>
                  </a:lnTo>
                  <a:cubicBezTo>
                    <a:pt x="5823" y="10657"/>
                    <a:pt x="5826" y="10652"/>
                    <a:pt x="5828" y="10647"/>
                  </a:cubicBezTo>
                  <a:cubicBezTo>
                    <a:pt x="5847" y="10508"/>
                    <a:pt x="5879" y="10369"/>
                    <a:pt x="5906" y="10250"/>
                  </a:cubicBezTo>
                  <a:cubicBezTo>
                    <a:pt x="5916" y="10204"/>
                    <a:pt x="5927" y="10158"/>
                    <a:pt x="5938" y="10111"/>
                  </a:cubicBezTo>
                  <a:lnTo>
                    <a:pt x="5951" y="10054"/>
                  </a:lnTo>
                  <a:lnTo>
                    <a:pt x="5965" y="9993"/>
                  </a:lnTo>
                  <a:cubicBezTo>
                    <a:pt x="5977" y="9947"/>
                    <a:pt x="5988" y="9902"/>
                    <a:pt x="5997" y="9856"/>
                  </a:cubicBezTo>
                  <a:cubicBezTo>
                    <a:pt x="6010" y="9798"/>
                    <a:pt x="6024" y="9728"/>
                    <a:pt x="6036" y="9656"/>
                  </a:cubicBezTo>
                  <a:cubicBezTo>
                    <a:pt x="6039" y="9633"/>
                    <a:pt x="6044" y="9613"/>
                    <a:pt x="6047" y="9592"/>
                  </a:cubicBezTo>
                  <a:lnTo>
                    <a:pt x="6053" y="9557"/>
                  </a:lnTo>
                  <a:cubicBezTo>
                    <a:pt x="6060" y="9520"/>
                    <a:pt x="6064" y="9485"/>
                    <a:pt x="6069" y="9449"/>
                  </a:cubicBezTo>
                  <a:cubicBezTo>
                    <a:pt x="6071" y="9441"/>
                    <a:pt x="6072" y="9435"/>
                    <a:pt x="6072" y="9427"/>
                  </a:cubicBezTo>
                  <a:cubicBezTo>
                    <a:pt x="6082" y="9381"/>
                    <a:pt x="6092" y="9336"/>
                    <a:pt x="6100" y="9290"/>
                  </a:cubicBezTo>
                  <a:cubicBezTo>
                    <a:pt x="6133" y="9114"/>
                    <a:pt x="6162" y="8939"/>
                    <a:pt x="6191" y="8760"/>
                  </a:cubicBezTo>
                  <a:cubicBezTo>
                    <a:pt x="6221" y="8575"/>
                    <a:pt x="6248" y="8393"/>
                    <a:pt x="6271" y="8220"/>
                  </a:cubicBezTo>
                  <a:cubicBezTo>
                    <a:pt x="6283" y="8127"/>
                    <a:pt x="6295" y="8035"/>
                    <a:pt x="6304" y="7942"/>
                  </a:cubicBezTo>
                  <a:cubicBezTo>
                    <a:pt x="6309" y="7913"/>
                    <a:pt x="6311" y="7883"/>
                    <a:pt x="6314" y="7852"/>
                  </a:cubicBezTo>
                  <a:cubicBezTo>
                    <a:pt x="6429" y="7927"/>
                    <a:pt x="6560" y="7999"/>
                    <a:pt x="6728" y="8074"/>
                  </a:cubicBezTo>
                  <a:cubicBezTo>
                    <a:pt x="6825" y="8119"/>
                    <a:pt x="6921" y="8159"/>
                    <a:pt x="7013" y="8198"/>
                  </a:cubicBezTo>
                  <a:cubicBezTo>
                    <a:pt x="7054" y="8215"/>
                    <a:pt x="7094" y="8233"/>
                    <a:pt x="7136" y="8249"/>
                  </a:cubicBezTo>
                  <a:lnTo>
                    <a:pt x="7153" y="8257"/>
                  </a:lnTo>
                  <a:cubicBezTo>
                    <a:pt x="7200" y="8276"/>
                    <a:pt x="7246" y="8298"/>
                    <a:pt x="7294" y="8325"/>
                  </a:cubicBezTo>
                  <a:lnTo>
                    <a:pt x="7284" y="8319"/>
                  </a:lnTo>
                  <a:lnTo>
                    <a:pt x="7284" y="8319"/>
                  </a:lnTo>
                  <a:cubicBezTo>
                    <a:pt x="7382" y="8373"/>
                    <a:pt x="7475" y="8436"/>
                    <a:pt x="7566" y="8498"/>
                  </a:cubicBezTo>
                  <a:cubicBezTo>
                    <a:pt x="7668" y="8567"/>
                    <a:pt x="7774" y="8637"/>
                    <a:pt x="7885" y="8696"/>
                  </a:cubicBezTo>
                  <a:cubicBezTo>
                    <a:pt x="8001" y="8756"/>
                    <a:pt x="8119" y="8800"/>
                    <a:pt x="8231" y="8840"/>
                  </a:cubicBezTo>
                  <a:lnTo>
                    <a:pt x="8264" y="8853"/>
                  </a:lnTo>
                  <a:cubicBezTo>
                    <a:pt x="8311" y="8869"/>
                    <a:pt x="8360" y="8887"/>
                    <a:pt x="8405" y="8907"/>
                  </a:cubicBezTo>
                  <a:cubicBezTo>
                    <a:pt x="8423" y="8917"/>
                    <a:pt x="8440" y="8927"/>
                    <a:pt x="8458" y="8935"/>
                  </a:cubicBezTo>
                  <a:lnTo>
                    <a:pt x="8488" y="8951"/>
                  </a:lnTo>
                  <a:cubicBezTo>
                    <a:pt x="8515" y="8963"/>
                    <a:pt x="8541" y="8976"/>
                    <a:pt x="8570" y="8983"/>
                  </a:cubicBezTo>
                  <a:cubicBezTo>
                    <a:pt x="8576" y="8992"/>
                    <a:pt x="8583" y="9002"/>
                    <a:pt x="8589" y="9011"/>
                  </a:cubicBezTo>
                  <a:cubicBezTo>
                    <a:pt x="8597" y="9022"/>
                    <a:pt x="8611" y="9028"/>
                    <a:pt x="8626" y="9028"/>
                  </a:cubicBezTo>
                  <a:cubicBezTo>
                    <a:pt x="8629" y="9028"/>
                    <a:pt x="8632" y="9028"/>
                    <a:pt x="8635" y="9027"/>
                  </a:cubicBezTo>
                  <a:cubicBezTo>
                    <a:pt x="8642" y="9026"/>
                    <a:pt x="8648" y="9023"/>
                    <a:pt x="8653" y="9018"/>
                  </a:cubicBezTo>
                  <a:cubicBezTo>
                    <a:pt x="8672" y="9002"/>
                    <a:pt x="8675" y="8976"/>
                    <a:pt x="8661" y="8954"/>
                  </a:cubicBezTo>
                  <a:cubicBezTo>
                    <a:pt x="8651" y="8941"/>
                    <a:pt x="8643" y="8928"/>
                    <a:pt x="8635" y="8915"/>
                  </a:cubicBezTo>
                  <a:cubicBezTo>
                    <a:pt x="8575" y="8815"/>
                    <a:pt x="8531" y="8704"/>
                    <a:pt x="8490" y="8597"/>
                  </a:cubicBezTo>
                  <a:cubicBezTo>
                    <a:pt x="8475" y="8564"/>
                    <a:pt x="8463" y="8530"/>
                    <a:pt x="8450" y="8497"/>
                  </a:cubicBezTo>
                  <a:cubicBezTo>
                    <a:pt x="8429" y="8447"/>
                    <a:pt x="8407" y="8399"/>
                    <a:pt x="8386" y="8353"/>
                  </a:cubicBezTo>
                  <a:cubicBezTo>
                    <a:pt x="8373" y="8325"/>
                    <a:pt x="8360" y="8298"/>
                    <a:pt x="8348" y="8271"/>
                  </a:cubicBezTo>
                  <a:cubicBezTo>
                    <a:pt x="8320" y="8209"/>
                    <a:pt x="8290" y="8146"/>
                    <a:pt x="8261" y="8086"/>
                  </a:cubicBezTo>
                  <a:lnTo>
                    <a:pt x="8237" y="8033"/>
                  </a:lnTo>
                  <a:cubicBezTo>
                    <a:pt x="8197" y="7950"/>
                    <a:pt x="8159" y="7871"/>
                    <a:pt x="8121" y="7796"/>
                  </a:cubicBezTo>
                  <a:cubicBezTo>
                    <a:pt x="8098" y="7755"/>
                    <a:pt x="8077" y="7715"/>
                    <a:pt x="8055" y="7673"/>
                  </a:cubicBezTo>
                  <a:cubicBezTo>
                    <a:pt x="8036" y="7636"/>
                    <a:pt x="8017" y="7601"/>
                    <a:pt x="7997" y="7566"/>
                  </a:cubicBezTo>
                  <a:cubicBezTo>
                    <a:pt x="7927" y="7429"/>
                    <a:pt x="7841" y="7267"/>
                    <a:pt x="7748" y="7106"/>
                  </a:cubicBezTo>
                  <a:cubicBezTo>
                    <a:pt x="7719" y="7058"/>
                    <a:pt x="7690" y="7010"/>
                    <a:pt x="7662" y="6962"/>
                  </a:cubicBezTo>
                  <a:lnTo>
                    <a:pt x="7662" y="6962"/>
                  </a:lnTo>
                  <a:lnTo>
                    <a:pt x="7670" y="6976"/>
                  </a:lnTo>
                  <a:cubicBezTo>
                    <a:pt x="7633" y="6914"/>
                    <a:pt x="7591" y="6850"/>
                    <a:pt x="7550" y="6786"/>
                  </a:cubicBezTo>
                  <a:lnTo>
                    <a:pt x="7531" y="6760"/>
                  </a:lnTo>
                  <a:lnTo>
                    <a:pt x="7500" y="6714"/>
                  </a:lnTo>
                  <a:lnTo>
                    <a:pt x="7516" y="6711"/>
                  </a:lnTo>
                  <a:cubicBezTo>
                    <a:pt x="7602" y="6688"/>
                    <a:pt x="7690" y="6663"/>
                    <a:pt x="7785" y="6634"/>
                  </a:cubicBezTo>
                  <a:cubicBezTo>
                    <a:pt x="7943" y="6586"/>
                    <a:pt x="8111" y="6528"/>
                    <a:pt x="8298" y="6460"/>
                  </a:cubicBezTo>
                  <a:cubicBezTo>
                    <a:pt x="8667" y="6322"/>
                    <a:pt x="9027" y="6167"/>
                    <a:pt x="9300" y="6046"/>
                  </a:cubicBezTo>
                  <a:cubicBezTo>
                    <a:pt x="9334" y="6031"/>
                    <a:pt x="9368" y="6017"/>
                    <a:pt x="9401" y="6001"/>
                  </a:cubicBezTo>
                  <a:cubicBezTo>
                    <a:pt x="9430" y="5988"/>
                    <a:pt x="9459" y="5974"/>
                    <a:pt x="9487" y="5961"/>
                  </a:cubicBezTo>
                  <a:cubicBezTo>
                    <a:pt x="9555" y="5932"/>
                    <a:pt x="9620" y="5903"/>
                    <a:pt x="9686" y="5873"/>
                  </a:cubicBezTo>
                  <a:cubicBezTo>
                    <a:pt x="9724" y="5857"/>
                    <a:pt x="9762" y="5839"/>
                    <a:pt x="9801" y="5822"/>
                  </a:cubicBezTo>
                  <a:cubicBezTo>
                    <a:pt x="9889" y="5782"/>
                    <a:pt x="9982" y="5742"/>
                    <a:pt x="10071" y="5703"/>
                  </a:cubicBezTo>
                  <a:cubicBezTo>
                    <a:pt x="10082" y="5699"/>
                    <a:pt x="10090" y="5691"/>
                    <a:pt x="10095" y="5679"/>
                  </a:cubicBezTo>
                  <a:cubicBezTo>
                    <a:pt x="10098" y="5668"/>
                    <a:pt x="10098" y="5655"/>
                    <a:pt x="10093" y="5646"/>
                  </a:cubicBezTo>
                  <a:cubicBezTo>
                    <a:pt x="10090" y="5638"/>
                    <a:pt x="10085" y="5632"/>
                    <a:pt x="10077" y="5627"/>
                  </a:cubicBezTo>
                  <a:cubicBezTo>
                    <a:pt x="10076" y="5624"/>
                    <a:pt x="10074" y="5622"/>
                    <a:pt x="10073" y="5619"/>
                  </a:cubicBezTo>
                  <a:cubicBezTo>
                    <a:pt x="10050" y="5588"/>
                    <a:pt x="10010" y="5572"/>
                    <a:pt x="9975" y="5560"/>
                  </a:cubicBezTo>
                  <a:cubicBezTo>
                    <a:pt x="9943" y="5550"/>
                    <a:pt x="9908" y="5542"/>
                    <a:pt x="9876" y="5536"/>
                  </a:cubicBezTo>
                  <a:lnTo>
                    <a:pt x="9863" y="5532"/>
                  </a:lnTo>
                  <a:cubicBezTo>
                    <a:pt x="9838" y="5526"/>
                    <a:pt x="9812" y="5521"/>
                    <a:pt x="9786" y="5516"/>
                  </a:cubicBezTo>
                  <a:cubicBezTo>
                    <a:pt x="9740" y="5507"/>
                    <a:pt x="9694" y="5497"/>
                    <a:pt x="9647" y="5484"/>
                  </a:cubicBezTo>
                  <a:lnTo>
                    <a:pt x="9647" y="5484"/>
                  </a:lnTo>
                  <a:lnTo>
                    <a:pt x="9649" y="5486"/>
                  </a:lnTo>
                  <a:lnTo>
                    <a:pt x="9649" y="5486"/>
                  </a:lnTo>
                  <a:cubicBezTo>
                    <a:pt x="9325" y="5404"/>
                    <a:pt x="9013" y="5300"/>
                    <a:pt x="8776" y="5217"/>
                  </a:cubicBezTo>
                  <a:cubicBezTo>
                    <a:pt x="8728" y="5201"/>
                    <a:pt x="8680" y="5184"/>
                    <a:pt x="8632" y="5166"/>
                  </a:cubicBezTo>
                  <a:cubicBezTo>
                    <a:pt x="8552" y="5137"/>
                    <a:pt x="8469" y="5109"/>
                    <a:pt x="8386" y="5082"/>
                  </a:cubicBezTo>
                  <a:cubicBezTo>
                    <a:pt x="8352" y="5070"/>
                    <a:pt x="8319" y="5061"/>
                    <a:pt x="8284" y="5050"/>
                  </a:cubicBezTo>
                  <a:cubicBezTo>
                    <a:pt x="8200" y="5022"/>
                    <a:pt x="8113" y="4995"/>
                    <a:pt x="8029" y="4965"/>
                  </a:cubicBezTo>
                  <a:cubicBezTo>
                    <a:pt x="7935" y="4931"/>
                    <a:pt x="7857" y="4898"/>
                    <a:pt x="7788" y="4859"/>
                  </a:cubicBezTo>
                  <a:cubicBezTo>
                    <a:pt x="7753" y="4840"/>
                    <a:pt x="7722" y="4823"/>
                    <a:pt x="7695" y="4802"/>
                  </a:cubicBezTo>
                  <a:lnTo>
                    <a:pt x="7718" y="4779"/>
                  </a:lnTo>
                  <a:cubicBezTo>
                    <a:pt x="7775" y="4717"/>
                    <a:pt x="7836" y="4648"/>
                    <a:pt x="7905" y="4570"/>
                  </a:cubicBezTo>
                  <a:cubicBezTo>
                    <a:pt x="8023" y="4434"/>
                    <a:pt x="8141" y="4293"/>
                    <a:pt x="8264" y="4138"/>
                  </a:cubicBezTo>
                  <a:cubicBezTo>
                    <a:pt x="8380" y="3994"/>
                    <a:pt x="8493" y="3844"/>
                    <a:pt x="8605" y="3692"/>
                  </a:cubicBezTo>
                  <a:lnTo>
                    <a:pt x="8640" y="3643"/>
                  </a:lnTo>
                  <a:cubicBezTo>
                    <a:pt x="8683" y="3583"/>
                    <a:pt x="8726" y="3524"/>
                    <a:pt x="8768" y="3465"/>
                  </a:cubicBezTo>
                  <a:lnTo>
                    <a:pt x="8834" y="3372"/>
                  </a:lnTo>
                  <a:lnTo>
                    <a:pt x="8930" y="3235"/>
                  </a:lnTo>
                  <a:cubicBezTo>
                    <a:pt x="8961" y="3190"/>
                    <a:pt x="8992" y="3145"/>
                    <a:pt x="9024" y="3101"/>
                  </a:cubicBezTo>
                  <a:cubicBezTo>
                    <a:pt x="9073" y="3029"/>
                    <a:pt x="9125" y="2957"/>
                    <a:pt x="9176" y="2885"/>
                  </a:cubicBezTo>
                  <a:lnTo>
                    <a:pt x="9233" y="2803"/>
                  </a:lnTo>
                  <a:cubicBezTo>
                    <a:pt x="9297" y="2712"/>
                    <a:pt x="9363" y="2619"/>
                    <a:pt x="9432" y="2528"/>
                  </a:cubicBezTo>
                  <a:cubicBezTo>
                    <a:pt x="9438" y="2520"/>
                    <a:pt x="9441" y="2509"/>
                    <a:pt x="9440" y="2498"/>
                  </a:cubicBezTo>
                  <a:cubicBezTo>
                    <a:pt x="9438" y="2487"/>
                    <a:pt x="9432" y="2477"/>
                    <a:pt x="9422" y="2469"/>
                  </a:cubicBezTo>
                  <a:cubicBezTo>
                    <a:pt x="9415" y="2464"/>
                    <a:pt x="9406" y="2461"/>
                    <a:pt x="9398" y="2461"/>
                  </a:cubicBezTo>
                  <a:cubicBezTo>
                    <a:pt x="9394" y="2461"/>
                    <a:pt x="9391" y="2462"/>
                    <a:pt x="9388" y="2463"/>
                  </a:cubicBezTo>
                  <a:cubicBezTo>
                    <a:pt x="9380" y="2464"/>
                    <a:pt x="9372" y="2469"/>
                    <a:pt x="9366" y="2475"/>
                  </a:cubicBezTo>
                  <a:cubicBezTo>
                    <a:pt x="9348" y="2475"/>
                    <a:pt x="9331" y="2475"/>
                    <a:pt x="9313" y="2479"/>
                  </a:cubicBezTo>
                  <a:cubicBezTo>
                    <a:pt x="9302" y="2480"/>
                    <a:pt x="9289" y="2483"/>
                    <a:pt x="9278" y="2485"/>
                  </a:cubicBezTo>
                  <a:lnTo>
                    <a:pt x="9257" y="2490"/>
                  </a:lnTo>
                  <a:cubicBezTo>
                    <a:pt x="9216" y="2499"/>
                    <a:pt x="9174" y="2512"/>
                    <a:pt x="9134" y="2523"/>
                  </a:cubicBezTo>
                  <a:lnTo>
                    <a:pt x="9128" y="2525"/>
                  </a:lnTo>
                  <a:cubicBezTo>
                    <a:pt x="9077" y="2541"/>
                    <a:pt x="9024" y="2557"/>
                    <a:pt x="8973" y="2571"/>
                  </a:cubicBezTo>
                  <a:lnTo>
                    <a:pt x="8894" y="2595"/>
                  </a:lnTo>
                  <a:cubicBezTo>
                    <a:pt x="8816" y="2619"/>
                    <a:pt x="8738" y="2642"/>
                    <a:pt x="8659" y="2667"/>
                  </a:cubicBezTo>
                  <a:cubicBezTo>
                    <a:pt x="8586" y="2691"/>
                    <a:pt x="8511" y="2717"/>
                    <a:pt x="8435" y="2744"/>
                  </a:cubicBezTo>
                  <a:cubicBezTo>
                    <a:pt x="8336" y="2779"/>
                    <a:pt x="8237" y="2816"/>
                    <a:pt x="8138" y="2854"/>
                  </a:cubicBezTo>
                  <a:cubicBezTo>
                    <a:pt x="7945" y="2926"/>
                    <a:pt x="7745" y="3001"/>
                    <a:pt x="7543" y="3062"/>
                  </a:cubicBezTo>
                  <a:cubicBezTo>
                    <a:pt x="7524" y="3067"/>
                    <a:pt x="7507" y="3073"/>
                    <a:pt x="7489" y="3078"/>
                  </a:cubicBezTo>
                  <a:cubicBezTo>
                    <a:pt x="7428" y="3094"/>
                    <a:pt x="7369" y="3110"/>
                    <a:pt x="7312" y="3123"/>
                  </a:cubicBezTo>
                  <a:cubicBezTo>
                    <a:pt x="7122" y="3166"/>
                    <a:pt x="6947" y="3188"/>
                    <a:pt x="6778" y="3192"/>
                  </a:cubicBezTo>
                  <a:lnTo>
                    <a:pt x="6778" y="3192"/>
                  </a:lnTo>
                  <a:cubicBezTo>
                    <a:pt x="6715" y="3192"/>
                    <a:pt x="6651" y="3190"/>
                    <a:pt x="6590" y="3184"/>
                  </a:cubicBezTo>
                  <a:lnTo>
                    <a:pt x="6590" y="3177"/>
                  </a:lnTo>
                  <a:lnTo>
                    <a:pt x="6592" y="3150"/>
                  </a:lnTo>
                  <a:cubicBezTo>
                    <a:pt x="6597" y="3080"/>
                    <a:pt x="6598" y="3013"/>
                    <a:pt x="6602" y="2931"/>
                  </a:cubicBezTo>
                  <a:lnTo>
                    <a:pt x="6603" y="2840"/>
                  </a:lnTo>
                  <a:cubicBezTo>
                    <a:pt x="6606" y="2727"/>
                    <a:pt x="6610" y="2608"/>
                    <a:pt x="6618" y="2491"/>
                  </a:cubicBezTo>
                  <a:cubicBezTo>
                    <a:pt x="6626" y="2384"/>
                    <a:pt x="6634" y="2276"/>
                    <a:pt x="6642" y="2169"/>
                  </a:cubicBezTo>
                  <a:cubicBezTo>
                    <a:pt x="6656" y="1981"/>
                    <a:pt x="6670" y="1788"/>
                    <a:pt x="6683" y="1598"/>
                  </a:cubicBezTo>
                  <a:cubicBezTo>
                    <a:pt x="6704" y="1262"/>
                    <a:pt x="6725" y="867"/>
                    <a:pt x="6718" y="467"/>
                  </a:cubicBezTo>
                  <a:lnTo>
                    <a:pt x="6718" y="421"/>
                  </a:lnTo>
                  <a:lnTo>
                    <a:pt x="6717" y="360"/>
                  </a:lnTo>
                  <a:lnTo>
                    <a:pt x="6717" y="371"/>
                  </a:lnTo>
                  <a:cubicBezTo>
                    <a:pt x="6717" y="258"/>
                    <a:pt x="6714" y="144"/>
                    <a:pt x="6710" y="31"/>
                  </a:cubicBezTo>
                  <a:cubicBezTo>
                    <a:pt x="6710" y="23"/>
                    <a:pt x="6706" y="15"/>
                    <a:pt x="6699" y="9"/>
                  </a:cubicBezTo>
                  <a:cubicBezTo>
                    <a:pt x="6693" y="3"/>
                    <a:pt x="6684" y="0"/>
                    <a:pt x="6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3" name="Google Shape;8593;p21"/>
            <p:cNvSpPr/>
            <p:nvPr/>
          </p:nvSpPr>
          <p:spPr>
            <a:xfrm>
              <a:off x="45127" y="-1154451"/>
              <a:ext cx="449571" cy="464133"/>
            </a:xfrm>
            <a:custGeom>
              <a:avLst/>
              <a:gdLst/>
              <a:ahLst/>
              <a:cxnLst/>
              <a:rect l="l" t="t" r="r" b="b"/>
              <a:pathLst>
                <a:path w="8428" h="8701" extrusionOk="0">
                  <a:moveTo>
                    <a:pt x="5657" y="0"/>
                  </a:moveTo>
                  <a:cubicBezTo>
                    <a:pt x="5653" y="0"/>
                    <a:pt x="5649" y="1"/>
                    <a:pt x="5646" y="2"/>
                  </a:cubicBezTo>
                  <a:cubicBezTo>
                    <a:pt x="5638" y="3"/>
                    <a:pt x="5630" y="8"/>
                    <a:pt x="5627" y="16"/>
                  </a:cubicBezTo>
                  <a:cubicBezTo>
                    <a:pt x="5600" y="67"/>
                    <a:pt x="5569" y="128"/>
                    <a:pt x="5541" y="187"/>
                  </a:cubicBezTo>
                  <a:cubicBezTo>
                    <a:pt x="5510" y="253"/>
                    <a:pt x="5483" y="318"/>
                    <a:pt x="5461" y="368"/>
                  </a:cubicBezTo>
                  <a:cubicBezTo>
                    <a:pt x="5427" y="446"/>
                    <a:pt x="5395" y="528"/>
                    <a:pt x="5363" y="606"/>
                  </a:cubicBezTo>
                  <a:cubicBezTo>
                    <a:pt x="5345" y="648"/>
                    <a:pt x="5329" y="688"/>
                    <a:pt x="5312" y="729"/>
                  </a:cubicBezTo>
                  <a:lnTo>
                    <a:pt x="5298" y="766"/>
                  </a:lnTo>
                  <a:cubicBezTo>
                    <a:pt x="5278" y="814"/>
                    <a:pt x="5259" y="862"/>
                    <a:pt x="5238" y="908"/>
                  </a:cubicBezTo>
                  <a:cubicBezTo>
                    <a:pt x="5216" y="961"/>
                    <a:pt x="5192" y="1012"/>
                    <a:pt x="5170" y="1063"/>
                  </a:cubicBezTo>
                  <a:lnTo>
                    <a:pt x="5155" y="1092"/>
                  </a:lnTo>
                  <a:cubicBezTo>
                    <a:pt x="5122" y="1169"/>
                    <a:pt x="5086" y="1246"/>
                    <a:pt x="5053" y="1321"/>
                  </a:cubicBezTo>
                  <a:lnTo>
                    <a:pt x="4986" y="1473"/>
                  </a:lnTo>
                  <a:lnTo>
                    <a:pt x="4951" y="1549"/>
                  </a:lnTo>
                  <a:cubicBezTo>
                    <a:pt x="4869" y="1730"/>
                    <a:pt x="4787" y="1912"/>
                    <a:pt x="4704" y="2093"/>
                  </a:cubicBezTo>
                  <a:lnTo>
                    <a:pt x="4708" y="2088"/>
                  </a:lnTo>
                  <a:lnTo>
                    <a:pt x="4708" y="2088"/>
                  </a:lnTo>
                  <a:cubicBezTo>
                    <a:pt x="4644" y="2226"/>
                    <a:pt x="4578" y="2368"/>
                    <a:pt x="4511" y="2509"/>
                  </a:cubicBezTo>
                  <a:cubicBezTo>
                    <a:pt x="4477" y="2577"/>
                    <a:pt x="4444" y="2646"/>
                    <a:pt x="4412" y="2713"/>
                  </a:cubicBezTo>
                  <a:cubicBezTo>
                    <a:pt x="4289" y="2565"/>
                    <a:pt x="4161" y="2416"/>
                    <a:pt x="4036" y="2272"/>
                  </a:cubicBezTo>
                  <a:lnTo>
                    <a:pt x="3963" y="2187"/>
                  </a:lnTo>
                  <a:cubicBezTo>
                    <a:pt x="3811" y="2011"/>
                    <a:pt x="3632" y="1802"/>
                    <a:pt x="3457" y="1586"/>
                  </a:cubicBezTo>
                  <a:cubicBezTo>
                    <a:pt x="3350" y="1453"/>
                    <a:pt x="3248" y="1319"/>
                    <a:pt x="3154" y="1190"/>
                  </a:cubicBezTo>
                  <a:cubicBezTo>
                    <a:pt x="3069" y="1071"/>
                    <a:pt x="2997" y="964"/>
                    <a:pt x="2933" y="863"/>
                  </a:cubicBezTo>
                  <a:cubicBezTo>
                    <a:pt x="2855" y="739"/>
                    <a:pt x="2791" y="625"/>
                    <a:pt x="2736" y="518"/>
                  </a:cubicBezTo>
                  <a:cubicBezTo>
                    <a:pt x="2733" y="512"/>
                    <a:pt x="2727" y="507"/>
                    <a:pt x="2719" y="504"/>
                  </a:cubicBezTo>
                  <a:cubicBezTo>
                    <a:pt x="2719" y="494"/>
                    <a:pt x="2714" y="488"/>
                    <a:pt x="2707" y="483"/>
                  </a:cubicBezTo>
                  <a:cubicBezTo>
                    <a:pt x="2702" y="479"/>
                    <a:pt x="2696" y="476"/>
                    <a:pt x="2689" y="476"/>
                  </a:cubicBezTo>
                  <a:cubicBezTo>
                    <a:pt x="2688" y="476"/>
                    <a:pt x="2686" y="476"/>
                    <a:pt x="2685" y="477"/>
                  </a:cubicBezTo>
                  <a:lnTo>
                    <a:pt x="2687" y="478"/>
                  </a:lnTo>
                  <a:lnTo>
                    <a:pt x="2683" y="478"/>
                  </a:lnTo>
                  <a:cubicBezTo>
                    <a:pt x="2669" y="481"/>
                    <a:pt x="2659" y="496"/>
                    <a:pt x="2661" y="510"/>
                  </a:cubicBezTo>
                  <a:cubicBezTo>
                    <a:pt x="2669" y="598"/>
                    <a:pt x="2675" y="684"/>
                    <a:pt x="2682" y="760"/>
                  </a:cubicBezTo>
                  <a:cubicBezTo>
                    <a:pt x="2688" y="843"/>
                    <a:pt x="2693" y="926"/>
                    <a:pt x="2698" y="1009"/>
                  </a:cubicBezTo>
                  <a:cubicBezTo>
                    <a:pt x="2699" y="1044"/>
                    <a:pt x="2701" y="1079"/>
                    <a:pt x="2704" y="1114"/>
                  </a:cubicBezTo>
                  <a:cubicBezTo>
                    <a:pt x="2706" y="1162"/>
                    <a:pt x="2709" y="1210"/>
                    <a:pt x="2712" y="1258"/>
                  </a:cubicBezTo>
                  <a:cubicBezTo>
                    <a:pt x="2715" y="1340"/>
                    <a:pt x="2720" y="1423"/>
                    <a:pt x="2723" y="1506"/>
                  </a:cubicBezTo>
                  <a:cubicBezTo>
                    <a:pt x="2730" y="1671"/>
                    <a:pt x="2738" y="1837"/>
                    <a:pt x="2743" y="2002"/>
                  </a:cubicBezTo>
                  <a:cubicBezTo>
                    <a:pt x="2749" y="2166"/>
                    <a:pt x="2754" y="2333"/>
                    <a:pt x="2760" y="2497"/>
                  </a:cubicBezTo>
                  <a:lnTo>
                    <a:pt x="2765" y="2657"/>
                  </a:lnTo>
                  <a:cubicBezTo>
                    <a:pt x="2770" y="2796"/>
                    <a:pt x="2775" y="2936"/>
                    <a:pt x="2779" y="3075"/>
                  </a:cubicBezTo>
                  <a:cubicBezTo>
                    <a:pt x="2783" y="3159"/>
                    <a:pt x="2786" y="3246"/>
                    <a:pt x="2791" y="3330"/>
                  </a:cubicBezTo>
                  <a:lnTo>
                    <a:pt x="2792" y="3362"/>
                  </a:lnTo>
                  <a:cubicBezTo>
                    <a:pt x="2759" y="3354"/>
                    <a:pt x="2725" y="3350"/>
                    <a:pt x="2691" y="3343"/>
                  </a:cubicBezTo>
                  <a:cubicBezTo>
                    <a:pt x="2658" y="3337"/>
                    <a:pt x="2624" y="3330"/>
                    <a:pt x="2591" y="3326"/>
                  </a:cubicBezTo>
                  <a:cubicBezTo>
                    <a:pt x="2488" y="3306"/>
                    <a:pt x="2383" y="3286"/>
                    <a:pt x="2277" y="3263"/>
                  </a:cubicBezTo>
                  <a:cubicBezTo>
                    <a:pt x="2073" y="3220"/>
                    <a:pt x="1870" y="3172"/>
                    <a:pt x="1670" y="3121"/>
                  </a:cubicBezTo>
                  <a:cubicBezTo>
                    <a:pt x="1566" y="3094"/>
                    <a:pt x="1457" y="3062"/>
                    <a:pt x="1344" y="3028"/>
                  </a:cubicBezTo>
                  <a:cubicBezTo>
                    <a:pt x="1309" y="3017"/>
                    <a:pt x="1272" y="3006"/>
                    <a:pt x="1235" y="2995"/>
                  </a:cubicBezTo>
                  <a:cubicBezTo>
                    <a:pt x="1176" y="2975"/>
                    <a:pt x="1113" y="2955"/>
                    <a:pt x="1053" y="2939"/>
                  </a:cubicBezTo>
                  <a:cubicBezTo>
                    <a:pt x="947" y="2910"/>
                    <a:pt x="840" y="2884"/>
                    <a:pt x="736" y="2860"/>
                  </a:cubicBezTo>
                  <a:cubicBezTo>
                    <a:pt x="651" y="2841"/>
                    <a:pt x="565" y="2820"/>
                    <a:pt x="482" y="2798"/>
                  </a:cubicBezTo>
                  <a:cubicBezTo>
                    <a:pt x="402" y="2777"/>
                    <a:pt x="333" y="2756"/>
                    <a:pt x="271" y="2734"/>
                  </a:cubicBezTo>
                  <a:cubicBezTo>
                    <a:pt x="213" y="2713"/>
                    <a:pt x="137" y="2684"/>
                    <a:pt x="66" y="2645"/>
                  </a:cubicBezTo>
                  <a:cubicBezTo>
                    <a:pt x="63" y="2643"/>
                    <a:pt x="60" y="2641"/>
                    <a:pt x="55" y="2641"/>
                  </a:cubicBezTo>
                  <a:cubicBezTo>
                    <a:pt x="53" y="2641"/>
                    <a:pt x="50" y="2640"/>
                    <a:pt x="47" y="2640"/>
                  </a:cubicBezTo>
                  <a:cubicBezTo>
                    <a:pt x="42" y="2640"/>
                    <a:pt x="37" y="2640"/>
                    <a:pt x="33" y="2641"/>
                  </a:cubicBezTo>
                  <a:cubicBezTo>
                    <a:pt x="26" y="2641"/>
                    <a:pt x="21" y="2645"/>
                    <a:pt x="17" y="2648"/>
                  </a:cubicBezTo>
                  <a:cubicBezTo>
                    <a:pt x="9" y="2654"/>
                    <a:pt x="4" y="2664"/>
                    <a:pt x="2" y="2675"/>
                  </a:cubicBezTo>
                  <a:cubicBezTo>
                    <a:pt x="1" y="2684"/>
                    <a:pt x="4" y="2697"/>
                    <a:pt x="10" y="2704"/>
                  </a:cubicBezTo>
                  <a:cubicBezTo>
                    <a:pt x="124" y="2816"/>
                    <a:pt x="228" y="2932"/>
                    <a:pt x="344" y="3062"/>
                  </a:cubicBezTo>
                  <a:cubicBezTo>
                    <a:pt x="471" y="3204"/>
                    <a:pt x="573" y="3322"/>
                    <a:pt x="664" y="3431"/>
                  </a:cubicBezTo>
                  <a:cubicBezTo>
                    <a:pt x="768" y="3557"/>
                    <a:pt x="874" y="3682"/>
                    <a:pt x="978" y="3807"/>
                  </a:cubicBezTo>
                  <a:cubicBezTo>
                    <a:pt x="1086" y="3935"/>
                    <a:pt x="1193" y="4059"/>
                    <a:pt x="1299" y="4176"/>
                  </a:cubicBezTo>
                  <a:cubicBezTo>
                    <a:pt x="1363" y="4245"/>
                    <a:pt x="1433" y="4320"/>
                    <a:pt x="1521" y="4410"/>
                  </a:cubicBezTo>
                  <a:cubicBezTo>
                    <a:pt x="1587" y="4477"/>
                    <a:pt x="1654" y="4545"/>
                    <a:pt x="1726" y="4609"/>
                  </a:cubicBezTo>
                  <a:cubicBezTo>
                    <a:pt x="1694" y="4661"/>
                    <a:pt x="1662" y="4712"/>
                    <a:pt x="1630" y="4763"/>
                  </a:cubicBezTo>
                  <a:cubicBezTo>
                    <a:pt x="1556" y="4880"/>
                    <a:pt x="1481" y="4998"/>
                    <a:pt x="1408" y="5115"/>
                  </a:cubicBezTo>
                  <a:cubicBezTo>
                    <a:pt x="1238" y="5385"/>
                    <a:pt x="1094" y="5607"/>
                    <a:pt x="958" y="5815"/>
                  </a:cubicBezTo>
                  <a:cubicBezTo>
                    <a:pt x="837" y="6000"/>
                    <a:pt x="715" y="6181"/>
                    <a:pt x="597" y="6354"/>
                  </a:cubicBezTo>
                  <a:lnTo>
                    <a:pt x="578" y="6383"/>
                  </a:lnTo>
                  <a:cubicBezTo>
                    <a:pt x="551" y="6421"/>
                    <a:pt x="523" y="6462"/>
                    <a:pt x="495" y="6502"/>
                  </a:cubicBezTo>
                  <a:cubicBezTo>
                    <a:pt x="482" y="6510"/>
                    <a:pt x="474" y="6525"/>
                    <a:pt x="474" y="6541"/>
                  </a:cubicBezTo>
                  <a:cubicBezTo>
                    <a:pt x="476" y="6552"/>
                    <a:pt x="480" y="6562"/>
                    <a:pt x="488" y="6570"/>
                  </a:cubicBezTo>
                  <a:cubicBezTo>
                    <a:pt x="496" y="6578"/>
                    <a:pt x="508" y="6581"/>
                    <a:pt x="519" y="6581"/>
                  </a:cubicBezTo>
                  <a:cubicBezTo>
                    <a:pt x="728" y="6570"/>
                    <a:pt x="938" y="6528"/>
                    <a:pt x="1139" y="6488"/>
                  </a:cubicBezTo>
                  <a:cubicBezTo>
                    <a:pt x="1205" y="6475"/>
                    <a:pt x="1270" y="6462"/>
                    <a:pt x="1334" y="6451"/>
                  </a:cubicBezTo>
                  <a:cubicBezTo>
                    <a:pt x="1470" y="6427"/>
                    <a:pt x="1607" y="6406"/>
                    <a:pt x="1740" y="6387"/>
                  </a:cubicBezTo>
                  <a:cubicBezTo>
                    <a:pt x="1844" y="6371"/>
                    <a:pt x="1948" y="6357"/>
                    <a:pt x="2052" y="6343"/>
                  </a:cubicBezTo>
                  <a:lnTo>
                    <a:pt x="2159" y="6327"/>
                  </a:lnTo>
                  <a:cubicBezTo>
                    <a:pt x="2415" y="6290"/>
                    <a:pt x="2709" y="6247"/>
                    <a:pt x="3000" y="6191"/>
                  </a:cubicBezTo>
                  <a:cubicBezTo>
                    <a:pt x="3059" y="6179"/>
                    <a:pt x="3118" y="6167"/>
                    <a:pt x="3176" y="6154"/>
                  </a:cubicBezTo>
                  <a:lnTo>
                    <a:pt x="3176" y="6154"/>
                  </a:lnTo>
                  <a:cubicBezTo>
                    <a:pt x="3171" y="6192"/>
                    <a:pt x="3166" y="6229"/>
                    <a:pt x="3162" y="6267"/>
                  </a:cubicBezTo>
                  <a:lnTo>
                    <a:pt x="3162" y="6269"/>
                  </a:lnTo>
                  <a:lnTo>
                    <a:pt x="3160" y="6279"/>
                  </a:lnTo>
                  <a:lnTo>
                    <a:pt x="3160" y="6279"/>
                  </a:lnTo>
                  <a:lnTo>
                    <a:pt x="3163" y="6269"/>
                  </a:lnTo>
                  <a:lnTo>
                    <a:pt x="3163" y="6269"/>
                  </a:lnTo>
                  <a:cubicBezTo>
                    <a:pt x="3125" y="6520"/>
                    <a:pt x="3059" y="6769"/>
                    <a:pt x="2990" y="7024"/>
                  </a:cubicBezTo>
                  <a:lnTo>
                    <a:pt x="2974" y="7083"/>
                  </a:lnTo>
                  <a:cubicBezTo>
                    <a:pt x="2947" y="7185"/>
                    <a:pt x="2918" y="7292"/>
                    <a:pt x="2893" y="7398"/>
                  </a:cubicBezTo>
                  <a:lnTo>
                    <a:pt x="2879" y="7455"/>
                  </a:lnTo>
                  <a:cubicBezTo>
                    <a:pt x="2867" y="7503"/>
                    <a:pt x="2855" y="7550"/>
                    <a:pt x="2843" y="7596"/>
                  </a:cubicBezTo>
                  <a:cubicBezTo>
                    <a:pt x="2826" y="7663"/>
                    <a:pt x="2808" y="7730"/>
                    <a:pt x="2789" y="7797"/>
                  </a:cubicBezTo>
                  <a:cubicBezTo>
                    <a:pt x="2778" y="7842"/>
                    <a:pt x="2765" y="7885"/>
                    <a:pt x="2754" y="7929"/>
                  </a:cubicBezTo>
                  <a:lnTo>
                    <a:pt x="2730" y="8015"/>
                  </a:lnTo>
                  <a:lnTo>
                    <a:pt x="2714" y="8072"/>
                  </a:lnTo>
                  <a:lnTo>
                    <a:pt x="2698" y="8128"/>
                  </a:lnTo>
                  <a:lnTo>
                    <a:pt x="2685" y="8176"/>
                  </a:lnTo>
                  <a:cubicBezTo>
                    <a:pt x="2679" y="8199"/>
                    <a:pt x="2674" y="8220"/>
                    <a:pt x="2667" y="8240"/>
                  </a:cubicBezTo>
                  <a:cubicBezTo>
                    <a:pt x="2663" y="8256"/>
                    <a:pt x="2669" y="8274"/>
                    <a:pt x="2682" y="8282"/>
                  </a:cubicBezTo>
                  <a:cubicBezTo>
                    <a:pt x="2688" y="8285"/>
                    <a:pt x="2695" y="8287"/>
                    <a:pt x="2701" y="8287"/>
                  </a:cubicBezTo>
                  <a:cubicBezTo>
                    <a:pt x="2703" y="8287"/>
                    <a:pt x="2705" y="8287"/>
                    <a:pt x="2707" y="8287"/>
                  </a:cubicBezTo>
                  <a:cubicBezTo>
                    <a:pt x="2717" y="8285"/>
                    <a:pt x="2725" y="8279"/>
                    <a:pt x="2730" y="8271"/>
                  </a:cubicBezTo>
                  <a:cubicBezTo>
                    <a:pt x="2754" y="8236"/>
                    <a:pt x="2781" y="8197"/>
                    <a:pt x="2815" y="8156"/>
                  </a:cubicBezTo>
                  <a:cubicBezTo>
                    <a:pt x="2885" y="8069"/>
                    <a:pt x="2963" y="7986"/>
                    <a:pt x="3038" y="7906"/>
                  </a:cubicBezTo>
                  <a:lnTo>
                    <a:pt x="3069" y="7876"/>
                  </a:lnTo>
                  <a:lnTo>
                    <a:pt x="3082" y="7861"/>
                  </a:lnTo>
                  <a:cubicBezTo>
                    <a:pt x="3120" y="7820"/>
                    <a:pt x="3158" y="7778"/>
                    <a:pt x="3197" y="7737"/>
                  </a:cubicBezTo>
                  <a:cubicBezTo>
                    <a:pt x="3222" y="7708"/>
                    <a:pt x="3246" y="7679"/>
                    <a:pt x="3272" y="7650"/>
                  </a:cubicBezTo>
                  <a:cubicBezTo>
                    <a:pt x="3289" y="7630"/>
                    <a:pt x="3309" y="7609"/>
                    <a:pt x="3326" y="7588"/>
                  </a:cubicBezTo>
                  <a:cubicBezTo>
                    <a:pt x="3430" y="7470"/>
                    <a:pt x="3537" y="7351"/>
                    <a:pt x="3643" y="7238"/>
                  </a:cubicBezTo>
                  <a:cubicBezTo>
                    <a:pt x="3718" y="7155"/>
                    <a:pt x="3793" y="7070"/>
                    <a:pt x="3868" y="6987"/>
                  </a:cubicBezTo>
                  <a:cubicBezTo>
                    <a:pt x="3953" y="6893"/>
                    <a:pt x="4028" y="6808"/>
                    <a:pt x="4097" y="6725"/>
                  </a:cubicBezTo>
                  <a:lnTo>
                    <a:pt x="4106" y="6715"/>
                  </a:lnTo>
                  <a:lnTo>
                    <a:pt x="4114" y="6704"/>
                  </a:lnTo>
                  <a:lnTo>
                    <a:pt x="4124" y="6728"/>
                  </a:lnTo>
                  <a:lnTo>
                    <a:pt x="4134" y="6750"/>
                  </a:lnTo>
                  <a:cubicBezTo>
                    <a:pt x="4190" y="6893"/>
                    <a:pt x="4244" y="7035"/>
                    <a:pt x="4284" y="7142"/>
                  </a:cubicBezTo>
                  <a:lnTo>
                    <a:pt x="4351" y="7318"/>
                  </a:lnTo>
                  <a:cubicBezTo>
                    <a:pt x="4425" y="7518"/>
                    <a:pt x="4503" y="7724"/>
                    <a:pt x="4583" y="7925"/>
                  </a:cubicBezTo>
                  <a:cubicBezTo>
                    <a:pt x="4596" y="7956"/>
                    <a:pt x="4607" y="7985"/>
                    <a:pt x="4620" y="8015"/>
                  </a:cubicBezTo>
                  <a:cubicBezTo>
                    <a:pt x="4634" y="8050"/>
                    <a:pt x="4650" y="8085"/>
                    <a:pt x="4663" y="8120"/>
                  </a:cubicBezTo>
                  <a:cubicBezTo>
                    <a:pt x="4679" y="8162"/>
                    <a:pt x="4695" y="8204"/>
                    <a:pt x="4709" y="8245"/>
                  </a:cubicBezTo>
                  <a:cubicBezTo>
                    <a:pt x="4719" y="8266"/>
                    <a:pt x="4727" y="8288"/>
                    <a:pt x="4735" y="8311"/>
                  </a:cubicBezTo>
                  <a:cubicBezTo>
                    <a:pt x="4764" y="8387"/>
                    <a:pt x="4787" y="8447"/>
                    <a:pt x="4811" y="8501"/>
                  </a:cubicBezTo>
                  <a:cubicBezTo>
                    <a:pt x="4839" y="8563"/>
                    <a:pt x="4869" y="8624"/>
                    <a:pt x="4903" y="8680"/>
                  </a:cubicBezTo>
                  <a:cubicBezTo>
                    <a:pt x="4907" y="8688"/>
                    <a:pt x="4917" y="8694"/>
                    <a:pt x="4928" y="8694"/>
                  </a:cubicBezTo>
                  <a:cubicBezTo>
                    <a:pt x="4931" y="8696"/>
                    <a:pt x="4935" y="8698"/>
                    <a:pt x="4938" y="8699"/>
                  </a:cubicBezTo>
                  <a:cubicBezTo>
                    <a:pt x="4941" y="8700"/>
                    <a:pt x="4944" y="8700"/>
                    <a:pt x="4947" y="8700"/>
                  </a:cubicBezTo>
                  <a:cubicBezTo>
                    <a:pt x="4950" y="8700"/>
                    <a:pt x="4953" y="8700"/>
                    <a:pt x="4955" y="8699"/>
                  </a:cubicBezTo>
                  <a:cubicBezTo>
                    <a:pt x="4970" y="8696"/>
                    <a:pt x="4981" y="8685"/>
                    <a:pt x="4986" y="8670"/>
                  </a:cubicBezTo>
                  <a:cubicBezTo>
                    <a:pt x="5007" y="8592"/>
                    <a:pt x="5024" y="8509"/>
                    <a:pt x="5038" y="8424"/>
                  </a:cubicBezTo>
                  <a:cubicBezTo>
                    <a:pt x="5051" y="8349"/>
                    <a:pt x="5062" y="8271"/>
                    <a:pt x="5074" y="8165"/>
                  </a:cubicBezTo>
                  <a:cubicBezTo>
                    <a:pt x="5083" y="8082"/>
                    <a:pt x="5091" y="7999"/>
                    <a:pt x="5099" y="7916"/>
                  </a:cubicBezTo>
                  <a:cubicBezTo>
                    <a:pt x="5107" y="7831"/>
                    <a:pt x="5115" y="7745"/>
                    <a:pt x="5125" y="7660"/>
                  </a:cubicBezTo>
                  <a:cubicBezTo>
                    <a:pt x="5125" y="7660"/>
                    <a:pt x="5125" y="7655"/>
                    <a:pt x="5125" y="7655"/>
                  </a:cubicBezTo>
                  <a:cubicBezTo>
                    <a:pt x="5125" y="7655"/>
                    <a:pt x="5125" y="7652"/>
                    <a:pt x="5125" y="7652"/>
                  </a:cubicBezTo>
                  <a:lnTo>
                    <a:pt x="5123" y="7658"/>
                  </a:lnTo>
                  <a:cubicBezTo>
                    <a:pt x="5152" y="7433"/>
                    <a:pt x="5187" y="7206"/>
                    <a:pt x="5221" y="6987"/>
                  </a:cubicBezTo>
                  <a:lnTo>
                    <a:pt x="5242" y="6851"/>
                  </a:lnTo>
                  <a:cubicBezTo>
                    <a:pt x="5274" y="6642"/>
                    <a:pt x="5305" y="6418"/>
                    <a:pt x="5331" y="6192"/>
                  </a:cubicBezTo>
                  <a:lnTo>
                    <a:pt x="5336" y="6195"/>
                  </a:lnTo>
                  <a:lnTo>
                    <a:pt x="5341" y="6197"/>
                  </a:lnTo>
                  <a:cubicBezTo>
                    <a:pt x="5401" y="6227"/>
                    <a:pt x="5462" y="6258"/>
                    <a:pt x="5523" y="6288"/>
                  </a:cubicBezTo>
                  <a:cubicBezTo>
                    <a:pt x="5648" y="6351"/>
                    <a:pt x="5771" y="6416"/>
                    <a:pt x="5886" y="6477"/>
                  </a:cubicBezTo>
                  <a:lnTo>
                    <a:pt x="6007" y="6539"/>
                  </a:lnTo>
                  <a:cubicBezTo>
                    <a:pt x="6087" y="6582"/>
                    <a:pt x="6167" y="6624"/>
                    <a:pt x="6249" y="6667"/>
                  </a:cubicBezTo>
                  <a:cubicBezTo>
                    <a:pt x="6310" y="6697"/>
                    <a:pt x="6369" y="6729"/>
                    <a:pt x="6429" y="6760"/>
                  </a:cubicBezTo>
                  <a:cubicBezTo>
                    <a:pt x="6492" y="6790"/>
                    <a:pt x="6551" y="6824"/>
                    <a:pt x="6601" y="6853"/>
                  </a:cubicBezTo>
                  <a:cubicBezTo>
                    <a:pt x="6671" y="6893"/>
                    <a:pt x="6740" y="6934"/>
                    <a:pt x="6807" y="6976"/>
                  </a:cubicBezTo>
                  <a:cubicBezTo>
                    <a:pt x="6850" y="7001"/>
                    <a:pt x="6893" y="7027"/>
                    <a:pt x="6936" y="7052"/>
                  </a:cubicBezTo>
                  <a:cubicBezTo>
                    <a:pt x="7066" y="7129"/>
                    <a:pt x="7174" y="7188"/>
                    <a:pt x="7278" y="7238"/>
                  </a:cubicBezTo>
                  <a:cubicBezTo>
                    <a:pt x="7282" y="7240"/>
                    <a:pt x="7286" y="7241"/>
                    <a:pt x="7291" y="7241"/>
                  </a:cubicBezTo>
                  <a:cubicBezTo>
                    <a:pt x="7294" y="7241"/>
                    <a:pt x="7297" y="7240"/>
                    <a:pt x="7299" y="7239"/>
                  </a:cubicBezTo>
                  <a:cubicBezTo>
                    <a:pt x="7301" y="7239"/>
                    <a:pt x="7304" y="7239"/>
                    <a:pt x="7306" y="7238"/>
                  </a:cubicBezTo>
                  <a:lnTo>
                    <a:pt x="7314" y="7238"/>
                  </a:lnTo>
                  <a:cubicBezTo>
                    <a:pt x="7317" y="7238"/>
                    <a:pt x="7320" y="7236"/>
                    <a:pt x="7322" y="7235"/>
                  </a:cubicBezTo>
                  <a:cubicBezTo>
                    <a:pt x="7334" y="7227"/>
                    <a:pt x="7338" y="7211"/>
                    <a:pt x="7331" y="7198"/>
                  </a:cubicBezTo>
                  <a:cubicBezTo>
                    <a:pt x="7299" y="7148"/>
                    <a:pt x="7269" y="7092"/>
                    <a:pt x="7230" y="7019"/>
                  </a:cubicBezTo>
                  <a:lnTo>
                    <a:pt x="7178" y="6920"/>
                  </a:lnTo>
                  <a:lnTo>
                    <a:pt x="7136" y="6838"/>
                  </a:lnTo>
                  <a:cubicBezTo>
                    <a:pt x="7106" y="6779"/>
                    <a:pt x="7072" y="6718"/>
                    <a:pt x="7037" y="6658"/>
                  </a:cubicBezTo>
                  <a:cubicBezTo>
                    <a:pt x="7007" y="6603"/>
                    <a:pt x="6973" y="6547"/>
                    <a:pt x="6930" y="6482"/>
                  </a:cubicBezTo>
                  <a:cubicBezTo>
                    <a:pt x="6853" y="6362"/>
                    <a:pt x="6778" y="6243"/>
                    <a:pt x="6701" y="6125"/>
                  </a:cubicBezTo>
                  <a:cubicBezTo>
                    <a:pt x="6676" y="6084"/>
                    <a:pt x="6648" y="6042"/>
                    <a:pt x="6623" y="5999"/>
                  </a:cubicBezTo>
                  <a:lnTo>
                    <a:pt x="6588" y="5946"/>
                  </a:lnTo>
                  <a:lnTo>
                    <a:pt x="6572" y="5919"/>
                  </a:lnTo>
                  <a:cubicBezTo>
                    <a:pt x="6541" y="5872"/>
                    <a:pt x="6513" y="5826"/>
                    <a:pt x="6484" y="5780"/>
                  </a:cubicBezTo>
                  <a:cubicBezTo>
                    <a:pt x="6453" y="5729"/>
                    <a:pt x="6425" y="5679"/>
                    <a:pt x="6394" y="5628"/>
                  </a:cubicBezTo>
                  <a:cubicBezTo>
                    <a:pt x="6359" y="5566"/>
                    <a:pt x="6322" y="5502"/>
                    <a:pt x="6284" y="5439"/>
                  </a:cubicBezTo>
                  <a:cubicBezTo>
                    <a:pt x="6257" y="5394"/>
                    <a:pt x="6231" y="5356"/>
                    <a:pt x="6206" y="5319"/>
                  </a:cubicBezTo>
                  <a:cubicBezTo>
                    <a:pt x="6266" y="5300"/>
                    <a:pt x="6327" y="5281"/>
                    <a:pt x="6388" y="5262"/>
                  </a:cubicBezTo>
                  <a:cubicBezTo>
                    <a:pt x="6516" y="5220"/>
                    <a:pt x="6655" y="5177"/>
                    <a:pt x="6813" y="5131"/>
                  </a:cubicBezTo>
                  <a:cubicBezTo>
                    <a:pt x="6931" y="5094"/>
                    <a:pt x="7050" y="5060"/>
                    <a:pt x="7168" y="5025"/>
                  </a:cubicBezTo>
                  <a:cubicBezTo>
                    <a:pt x="7334" y="4976"/>
                    <a:pt x="7499" y="4928"/>
                    <a:pt x="7665" y="4876"/>
                  </a:cubicBezTo>
                  <a:cubicBezTo>
                    <a:pt x="7793" y="4836"/>
                    <a:pt x="7913" y="4800"/>
                    <a:pt x="8028" y="4761"/>
                  </a:cubicBezTo>
                  <a:cubicBezTo>
                    <a:pt x="8091" y="4741"/>
                    <a:pt x="8153" y="4720"/>
                    <a:pt x="8214" y="4699"/>
                  </a:cubicBezTo>
                  <a:cubicBezTo>
                    <a:pt x="8247" y="4688"/>
                    <a:pt x="8279" y="4677"/>
                    <a:pt x="8313" y="4665"/>
                  </a:cubicBezTo>
                  <a:cubicBezTo>
                    <a:pt x="8342" y="4654"/>
                    <a:pt x="8370" y="4645"/>
                    <a:pt x="8399" y="4635"/>
                  </a:cubicBezTo>
                  <a:cubicBezTo>
                    <a:pt x="8417" y="4629"/>
                    <a:pt x="8428" y="4609"/>
                    <a:pt x="8423" y="4592"/>
                  </a:cubicBezTo>
                  <a:cubicBezTo>
                    <a:pt x="8423" y="4577"/>
                    <a:pt x="8414" y="4560"/>
                    <a:pt x="8398" y="4558"/>
                  </a:cubicBezTo>
                  <a:cubicBezTo>
                    <a:pt x="8258" y="4539"/>
                    <a:pt x="8123" y="4512"/>
                    <a:pt x="8009" y="4490"/>
                  </a:cubicBezTo>
                  <a:cubicBezTo>
                    <a:pt x="7873" y="4461"/>
                    <a:pt x="7737" y="4430"/>
                    <a:pt x="7624" y="4402"/>
                  </a:cubicBezTo>
                  <a:cubicBezTo>
                    <a:pt x="7480" y="4368"/>
                    <a:pt x="7338" y="4333"/>
                    <a:pt x="7195" y="4296"/>
                  </a:cubicBezTo>
                  <a:cubicBezTo>
                    <a:pt x="7082" y="4267"/>
                    <a:pt x="6968" y="4240"/>
                    <a:pt x="6855" y="4211"/>
                  </a:cubicBezTo>
                  <a:cubicBezTo>
                    <a:pt x="6677" y="4168"/>
                    <a:pt x="6530" y="4135"/>
                    <a:pt x="6393" y="4107"/>
                  </a:cubicBezTo>
                  <a:cubicBezTo>
                    <a:pt x="6327" y="4093"/>
                    <a:pt x="6260" y="4080"/>
                    <a:pt x="6191" y="4069"/>
                  </a:cubicBezTo>
                  <a:cubicBezTo>
                    <a:pt x="6210" y="4042"/>
                    <a:pt x="6230" y="4013"/>
                    <a:pt x="6249" y="3986"/>
                  </a:cubicBezTo>
                  <a:cubicBezTo>
                    <a:pt x="6327" y="3871"/>
                    <a:pt x="6409" y="3756"/>
                    <a:pt x="6495" y="3642"/>
                  </a:cubicBezTo>
                  <a:cubicBezTo>
                    <a:pt x="6640" y="3450"/>
                    <a:pt x="6802" y="3249"/>
                    <a:pt x="7021" y="2990"/>
                  </a:cubicBezTo>
                  <a:cubicBezTo>
                    <a:pt x="7131" y="2860"/>
                    <a:pt x="7243" y="2732"/>
                    <a:pt x="7354" y="2603"/>
                  </a:cubicBezTo>
                  <a:lnTo>
                    <a:pt x="7475" y="2464"/>
                  </a:lnTo>
                  <a:cubicBezTo>
                    <a:pt x="7550" y="2376"/>
                    <a:pt x="7625" y="2290"/>
                    <a:pt x="7700" y="2202"/>
                  </a:cubicBezTo>
                  <a:cubicBezTo>
                    <a:pt x="7750" y="2144"/>
                    <a:pt x="7798" y="2085"/>
                    <a:pt x="7848" y="2027"/>
                  </a:cubicBezTo>
                  <a:lnTo>
                    <a:pt x="7929" y="1930"/>
                  </a:lnTo>
                  <a:cubicBezTo>
                    <a:pt x="7932" y="1925"/>
                    <a:pt x="7936" y="1919"/>
                    <a:pt x="7936" y="1912"/>
                  </a:cubicBezTo>
                  <a:cubicBezTo>
                    <a:pt x="7939" y="1911"/>
                    <a:pt x="7942" y="1906"/>
                    <a:pt x="7944" y="1899"/>
                  </a:cubicBezTo>
                  <a:cubicBezTo>
                    <a:pt x="7944" y="1893"/>
                    <a:pt x="7942" y="1885"/>
                    <a:pt x="7937" y="1880"/>
                  </a:cubicBezTo>
                  <a:cubicBezTo>
                    <a:pt x="7934" y="1876"/>
                    <a:pt x="7928" y="1872"/>
                    <a:pt x="7921" y="1872"/>
                  </a:cubicBezTo>
                  <a:lnTo>
                    <a:pt x="7916" y="1872"/>
                  </a:lnTo>
                  <a:cubicBezTo>
                    <a:pt x="7912" y="1874"/>
                    <a:pt x="7908" y="1876"/>
                    <a:pt x="7905" y="1879"/>
                  </a:cubicBezTo>
                  <a:cubicBezTo>
                    <a:pt x="7902" y="1879"/>
                    <a:pt x="7899" y="1879"/>
                    <a:pt x="7897" y="1880"/>
                  </a:cubicBezTo>
                  <a:cubicBezTo>
                    <a:pt x="7889" y="1882"/>
                    <a:pt x="7881" y="1887"/>
                    <a:pt x="7875" y="1893"/>
                  </a:cubicBezTo>
                  <a:lnTo>
                    <a:pt x="7867" y="1903"/>
                  </a:lnTo>
                  <a:cubicBezTo>
                    <a:pt x="7822" y="1931"/>
                    <a:pt x="7776" y="1960"/>
                    <a:pt x="7729" y="1987"/>
                  </a:cubicBezTo>
                  <a:cubicBezTo>
                    <a:pt x="7673" y="2021"/>
                    <a:pt x="7616" y="2055"/>
                    <a:pt x="7560" y="2087"/>
                  </a:cubicBezTo>
                  <a:cubicBezTo>
                    <a:pt x="7517" y="2111"/>
                    <a:pt x="7473" y="2135"/>
                    <a:pt x="7430" y="2157"/>
                  </a:cubicBezTo>
                  <a:lnTo>
                    <a:pt x="7386" y="2181"/>
                  </a:lnTo>
                  <a:cubicBezTo>
                    <a:pt x="7326" y="2213"/>
                    <a:pt x="7269" y="2243"/>
                    <a:pt x="7210" y="2274"/>
                  </a:cubicBezTo>
                  <a:cubicBezTo>
                    <a:pt x="6995" y="2382"/>
                    <a:pt x="6759" y="2494"/>
                    <a:pt x="6489" y="2613"/>
                  </a:cubicBezTo>
                  <a:cubicBezTo>
                    <a:pt x="6262" y="2712"/>
                    <a:pt x="6031" y="2806"/>
                    <a:pt x="5857" y="2878"/>
                  </a:cubicBezTo>
                  <a:lnTo>
                    <a:pt x="5728" y="2931"/>
                  </a:lnTo>
                  <a:cubicBezTo>
                    <a:pt x="5665" y="2956"/>
                    <a:pt x="5603" y="2982"/>
                    <a:pt x="5541" y="3007"/>
                  </a:cubicBezTo>
                  <a:lnTo>
                    <a:pt x="5510" y="3020"/>
                  </a:lnTo>
                  <a:lnTo>
                    <a:pt x="5480" y="3033"/>
                  </a:lnTo>
                  <a:cubicBezTo>
                    <a:pt x="5485" y="2926"/>
                    <a:pt x="5491" y="2820"/>
                    <a:pt x="5497" y="2713"/>
                  </a:cubicBezTo>
                  <a:cubicBezTo>
                    <a:pt x="5505" y="2587"/>
                    <a:pt x="5517" y="2453"/>
                    <a:pt x="5528" y="2306"/>
                  </a:cubicBezTo>
                  <a:cubicBezTo>
                    <a:pt x="5544" y="2117"/>
                    <a:pt x="5563" y="1928"/>
                    <a:pt x="5580" y="1740"/>
                  </a:cubicBezTo>
                  <a:cubicBezTo>
                    <a:pt x="5588" y="1655"/>
                    <a:pt x="5595" y="1572"/>
                    <a:pt x="5603" y="1487"/>
                  </a:cubicBezTo>
                  <a:cubicBezTo>
                    <a:pt x="5630" y="1202"/>
                    <a:pt x="5648" y="983"/>
                    <a:pt x="5660" y="776"/>
                  </a:cubicBezTo>
                  <a:cubicBezTo>
                    <a:pt x="5668" y="657"/>
                    <a:pt x="5675" y="539"/>
                    <a:pt x="5678" y="425"/>
                  </a:cubicBezTo>
                  <a:cubicBezTo>
                    <a:pt x="5683" y="312"/>
                    <a:pt x="5684" y="198"/>
                    <a:pt x="5686" y="86"/>
                  </a:cubicBezTo>
                  <a:lnTo>
                    <a:pt x="5686" y="66"/>
                  </a:lnTo>
                  <a:cubicBezTo>
                    <a:pt x="5686" y="61"/>
                    <a:pt x="5686" y="56"/>
                    <a:pt x="5684" y="53"/>
                  </a:cubicBezTo>
                  <a:cubicBezTo>
                    <a:pt x="5694" y="35"/>
                    <a:pt x="5689" y="16"/>
                    <a:pt x="5673" y="5"/>
                  </a:cubicBezTo>
                  <a:cubicBezTo>
                    <a:pt x="5669" y="2"/>
                    <a:pt x="5663" y="0"/>
                    <a:pt x="5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4" name="Google Shape;8594;p21"/>
            <p:cNvSpPr/>
            <p:nvPr/>
          </p:nvSpPr>
          <p:spPr>
            <a:xfrm>
              <a:off x="0" y="-1222728"/>
              <a:ext cx="559776" cy="607571"/>
            </a:xfrm>
            <a:custGeom>
              <a:avLst/>
              <a:gdLst/>
              <a:ahLst/>
              <a:cxnLst/>
              <a:rect l="l" t="t" r="r" b="b"/>
              <a:pathLst>
                <a:path w="10494" h="11390" extrusionOk="0">
                  <a:moveTo>
                    <a:pt x="7733" y="3101"/>
                  </a:moveTo>
                  <a:lnTo>
                    <a:pt x="7728" y="3103"/>
                  </a:lnTo>
                  <a:lnTo>
                    <a:pt x="7728" y="3103"/>
                  </a:lnTo>
                  <a:cubicBezTo>
                    <a:pt x="7730" y="3102"/>
                    <a:pt x="7731" y="3102"/>
                    <a:pt x="7733" y="3101"/>
                  </a:cubicBezTo>
                  <a:close/>
                  <a:moveTo>
                    <a:pt x="7723" y="3104"/>
                  </a:moveTo>
                  <a:cubicBezTo>
                    <a:pt x="7722" y="3104"/>
                    <a:pt x="7722" y="3105"/>
                    <a:pt x="7721" y="3105"/>
                  </a:cubicBezTo>
                  <a:lnTo>
                    <a:pt x="7721" y="3105"/>
                  </a:lnTo>
                  <a:cubicBezTo>
                    <a:pt x="7722" y="3105"/>
                    <a:pt x="7723" y="3105"/>
                    <a:pt x="7723" y="3104"/>
                  </a:cubicBezTo>
                  <a:close/>
                  <a:moveTo>
                    <a:pt x="3352" y="8082"/>
                  </a:moveTo>
                  <a:cubicBezTo>
                    <a:pt x="3350" y="8083"/>
                    <a:pt x="3350" y="8085"/>
                    <a:pt x="3350" y="8088"/>
                  </a:cubicBezTo>
                  <a:cubicBezTo>
                    <a:pt x="3351" y="8086"/>
                    <a:pt x="3351" y="8084"/>
                    <a:pt x="3352" y="8082"/>
                  </a:cubicBezTo>
                  <a:close/>
                  <a:moveTo>
                    <a:pt x="3163" y="10448"/>
                  </a:moveTo>
                  <a:lnTo>
                    <a:pt x="3162" y="10449"/>
                  </a:lnTo>
                  <a:cubicBezTo>
                    <a:pt x="3163" y="10449"/>
                    <a:pt x="3163" y="10448"/>
                    <a:pt x="3163" y="10448"/>
                  </a:cubicBezTo>
                  <a:close/>
                  <a:moveTo>
                    <a:pt x="3162" y="10449"/>
                  </a:moveTo>
                  <a:cubicBezTo>
                    <a:pt x="3161" y="10450"/>
                    <a:pt x="3160" y="10451"/>
                    <a:pt x="3159" y="10452"/>
                  </a:cubicBezTo>
                  <a:lnTo>
                    <a:pt x="3159" y="10452"/>
                  </a:lnTo>
                  <a:cubicBezTo>
                    <a:pt x="3160" y="10451"/>
                    <a:pt x="3161" y="10450"/>
                    <a:pt x="3162" y="10449"/>
                  </a:cubicBezTo>
                  <a:close/>
                  <a:moveTo>
                    <a:pt x="6831" y="199"/>
                  </a:moveTo>
                  <a:cubicBezTo>
                    <a:pt x="6849" y="300"/>
                    <a:pt x="6860" y="401"/>
                    <a:pt x="6863" y="503"/>
                  </a:cubicBezTo>
                  <a:cubicBezTo>
                    <a:pt x="6876" y="874"/>
                    <a:pt x="6829" y="1243"/>
                    <a:pt x="6793" y="1613"/>
                  </a:cubicBezTo>
                  <a:cubicBezTo>
                    <a:pt x="6783" y="1701"/>
                    <a:pt x="6775" y="1789"/>
                    <a:pt x="6769" y="1876"/>
                  </a:cubicBezTo>
                  <a:cubicBezTo>
                    <a:pt x="6762" y="1972"/>
                    <a:pt x="6759" y="2068"/>
                    <a:pt x="6753" y="2164"/>
                  </a:cubicBezTo>
                  <a:cubicBezTo>
                    <a:pt x="6740" y="2386"/>
                    <a:pt x="6721" y="2609"/>
                    <a:pt x="6703" y="2829"/>
                  </a:cubicBezTo>
                  <a:cubicBezTo>
                    <a:pt x="6698" y="2900"/>
                    <a:pt x="6692" y="2972"/>
                    <a:pt x="6687" y="3042"/>
                  </a:cubicBezTo>
                  <a:cubicBezTo>
                    <a:pt x="6684" y="3092"/>
                    <a:pt x="6681" y="3143"/>
                    <a:pt x="6682" y="3192"/>
                  </a:cubicBezTo>
                  <a:cubicBezTo>
                    <a:pt x="6684" y="3239"/>
                    <a:pt x="6668" y="3296"/>
                    <a:pt x="6693" y="3338"/>
                  </a:cubicBezTo>
                  <a:cubicBezTo>
                    <a:pt x="6713" y="3368"/>
                    <a:pt x="6747" y="3378"/>
                    <a:pt x="6782" y="3378"/>
                  </a:cubicBezTo>
                  <a:cubicBezTo>
                    <a:pt x="6790" y="3378"/>
                    <a:pt x="6799" y="3377"/>
                    <a:pt x="6807" y="3376"/>
                  </a:cubicBezTo>
                  <a:cubicBezTo>
                    <a:pt x="6860" y="3370"/>
                    <a:pt x="6914" y="3371"/>
                    <a:pt x="6968" y="3370"/>
                  </a:cubicBezTo>
                  <a:cubicBezTo>
                    <a:pt x="7090" y="3365"/>
                    <a:pt x="7211" y="3352"/>
                    <a:pt x="7331" y="3330"/>
                  </a:cubicBezTo>
                  <a:cubicBezTo>
                    <a:pt x="7517" y="3296"/>
                    <a:pt x="7699" y="3243"/>
                    <a:pt x="7878" y="3184"/>
                  </a:cubicBezTo>
                  <a:cubicBezTo>
                    <a:pt x="8236" y="3066"/>
                    <a:pt x="8585" y="2914"/>
                    <a:pt x="8945" y="2799"/>
                  </a:cubicBezTo>
                  <a:cubicBezTo>
                    <a:pt x="9141" y="2738"/>
                    <a:pt x="9344" y="2687"/>
                    <a:pt x="9549" y="2665"/>
                  </a:cubicBezTo>
                  <a:lnTo>
                    <a:pt x="9549" y="2665"/>
                  </a:lnTo>
                  <a:cubicBezTo>
                    <a:pt x="9522" y="2705"/>
                    <a:pt x="9496" y="2745"/>
                    <a:pt x="9469" y="2783"/>
                  </a:cubicBezTo>
                  <a:cubicBezTo>
                    <a:pt x="9411" y="2866"/>
                    <a:pt x="9354" y="2948"/>
                    <a:pt x="9296" y="3029"/>
                  </a:cubicBezTo>
                  <a:cubicBezTo>
                    <a:pt x="9183" y="3191"/>
                    <a:pt x="9066" y="3347"/>
                    <a:pt x="8948" y="3504"/>
                  </a:cubicBezTo>
                  <a:cubicBezTo>
                    <a:pt x="8708" y="3817"/>
                    <a:pt x="8455" y="4123"/>
                    <a:pt x="8192" y="4417"/>
                  </a:cubicBezTo>
                  <a:cubicBezTo>
                    <a:pt x="8048" y="4575"/>
                    <a:pt x="7886" y="4719"/>
                    <a:pt x="7769" y="4898"/>
                  </a:cubicBezTo>
                  <a:cubicBezTo>
                    <a:pt x="7757" y="4917"/>
                    <a:pt x="7757" y="4945"/>
                    <a:pt x="7766" y="4965"/>
                  </a:cubicBezTo>
                  <a:cubicBezTo>
                    <a:pt x="7787" y="5009"/>
                    <a:pt x="7856" y="5020"/>
                    <a:pt x="7896" y="5037"/>
                  </a:cubicBezTo>
                  <a:cubicBezTo>
                    <a:pt x="7957" y="5061"/>
                    <a:pt x="8019" y="5087"/>
                    <a:pt x="8081" y="5111"/>
                  </a:cubicBezTo>
                  <a:cubicBezTo>
                    <a:pt x="8203" y="5159"/>
                    <a:pt x="8324" y="5204"/>
                    <a:pt x="8447" y="5248"/>
                  </a:cubicBezTo>
                  <a:cubicBezTo>
                    <a:pt x="8658" y="5325"/>
                    <a:pt x="8873" y="5395"/>
                    <a:pt x="9085" y="5464"/>
                  </a:cubicBezTo>
                  <a:cubicBezTo>
                    <a:pt x="9298" y="5535"/>
                    <a:pt x="9512" y="5602"/>
                    <a:pt x="9725" y="5672"/>
                  </a:cubicBezTo>
                  <a:cubicBezTo>
                    <a:pt x="9832" y="5706"/>
                    <a:pt x="9939" y="5741"/>
                    <a:pt x="10045" y="5778"/>
                  </a:cubicBezTo>
                  <a:cubicBezTo>
                    <a:pt x="10089" y="5792"/>
                    <a:pt x="10133" y="5806"/>
                    <a:pt x="10177" y="5822"/>
                  </a:cubicBezTo>
                  <a:cubicBezTo>
                    <a:pt x="10160" y="5830"/>
                    <a:pt x="10142" y="5838"/>
                    <a:pt x="10125" y="5846"/>
                  </a:cubicBezTo>
                  <a:cubicBezTo>
                    <a:pt x="10043" y="5886"/>
                    <a:pt x="9960" y="5923"/>
                    <a:pt x="9878" y="5961"/>
                  </a:cubicBezTo>
                  <a:cubicBezTo>
                    <a:pt x="9710" y="6037"/>
                    <a:pt x="9541" y="6110"/>
                    <a:pt x="9370" y="6179"/>
                  </a:cubicBezTo>
                  <a:cubicBezTo>
                    <a:pt x="9025" y="6320"/>
                    <a:pt x="8674" y="6446"/>
                    <a:pt x="8318" y="6558"/>
                  </a:cubicBezTo>
                  <a:cubicBezTo>
                    <a:pt x="8216" y="6590"/>
                    <a:pt x="8112" y="6622"/>
                    <a:pt x="8009" y="6650"/>
                  </a:cubicBezTo>
                  <a:cubicBezTo>
                    <a:pt x="7880" y="6689"/>
                    <a:pt x="7734" y="6708"/>
                    <a:pt x="7611" y="6764"/>
                  </a:cubicBezTo>
                  <a:cubicBezTo>
                    <a:pt x="7600" y="6770"/>
                    <a:pt x="7587" y="6777"/>
                    <a:pt x="7582" y="6788"/>
                  </a:cubicBezTo>
                  <a:cubicBezTo>
                    <a:pt x="7579" y="6796"/>
                    <a:pt x="7581" y="6804"/>
                    <a:pt x="7581" y="6814"/>
                  </a:cubicBezTo>
                  <a:cubicBezTo>
                    <a:pt x="7582" y="6828"/>
                    <a:pt x="7584" y="6844"/>
                    <a:pt x="7592" y="6858"/>
                  </a:cubicBezTo>
                  <a:cubicBezTo>
                    <a:pt x="7611" y="6895"/>
                    <a:pt x="7645" y="6932"/>
                    <a:pt x="7667" y="6967"/>
                  </a:cubicBezTo>
                  <a:cubicBezTo>
                    <a:pt x="7704" y="7018"/>
                    <a:pt x="7739" y="7071"/>
                    <a:pt x="7773" y="7124"/>
                  </a:cubicBezTo>
                  <a:cubicBezTo>
                    <a:pt x="7989" y="7461"/>
                    <a:pt x="8169" y="7821"/>
                    <a:pt x="8340" y="8184"/>
                  </a:cubicBezTo>
                  <a:cubicBezTo>
                    <a:pt x="8427" y="8369"/>
                    <a:pt x="8513" y="8556"/>
                    <a:pt x="8598" y="8743"/>
                  </a:cubicBezTo>
                  <a:cubicBezTo>
                    <a:pt x="8638" y="8833"/>
                    <a:pt x="8679" y="8924"/>
                    <a:pt x="8721" y="9013"/>
                  </a:cubicBezTo>
                  <a:cubicBezTo>
                    <a:pt x="8735" y="9045"/>
                    <a:pt x="8750" y="9077"/>
                    <a:pt x="8764" y="9109"/>
                  </a:cubicBezTo>
                  <a:lnTo>
                    <a:pt x="8750" y="9105"/>
                  </a:lnTo>
                  <a:cubicBezTo>
                    <a:pt x="8678" y="9077"/>
                    <a:pt x="8607" y="9049"/>
                    <a:pt x="8537" y="9018"/>
                  </a:cubicBezTo>
                  <a:cubicBezTo>
                    <a:pt x="8407" y="8962"/>
                    <a:pt x="8279" y="8902"/>
                    <a:pt x="8155" y="8838"/>
                  </a:cubicBezTo>
                  <a:cubicBezTo>
                    <a:pt x="7889" y="8700"/>
                    <a:pt x="7630" y="8551"/>
                    <a:pt x="7370" y="8406"/>
                  </a:cubicBezTo>
                  <a:cubicBezTo>
                    <a:pt x="7235" y="8331"/>
                    <a:pt x="7100" y="8259"/>
                    <a:pt x="6964" y="8189"/>
                  </a:cubicBezTo>
                  <a:cubicBezTo>
                    <a:pt x="6866" y="8139"/>
                    <a:pt x="6767" y="8091"/>
                    <a:pt x="6666" y="8048"/>
                  </a:cubicBezTo>
                  <a:cubicBezTo>
                    <a:pt x="6630" y="8032"/>
                    <a:pt x="6566" y="7998"/>
                    <a:pt x="6512" y="7998"/>
                  </a:cubicBezTo>
                  <a:cubicBezTo>
                    <a:pt x="6487" y="7998"/>
                    <a:pt x="6465" y="8006"/>
                    <a:pt x="6449" y="8025"/>
                  </a:cubicBezTo>
                  <a:cubicBezTo>
                    <a:pt x="6426" y="8054"/>
                    <a:pt x="6425" y="8120"/>
                    <a:pt x="6417" y="8155"/>
                  </a:cubicBezTo>
                  <a:cubicBezTo>
                    <a:pt x="6407" y="8203"/>
                    <a:pt x="6401" y="8251"/>
                    <a:pt x="6395" y="8299"/>
                  </a:cubicBezTo>
                  <a:cubicBezTo>
                    <a:pt x="6383" y="8408"/>
                    <a:pt x="6372" y="8515"/>
                    <a:pt x="6361" y="8623"/>
                  </a:cubicBezTo>
                  <a:cubicBezTo>
                    <a:pt x="6340" y="8802"/>
                    <a:pt x="6316" y="8982"/>
                    <a:pt x="6291" y="9159"/>
                  </a:cubicBezTo>
                  <a:cubicBezTo>
                    <a:pt x="6236" y="9520"/>
                    <a:pt x="6172" y="9880"/>
                    <a:pt x="6092" y="10237"/>
                  </a:cubicBezTo>
                  <a:lnTo>
                    <a:pt x="6092" y="10237"/>
                  </a:lnTo>
                  <a:lnTo>
                    <a:pt x="6092" y="10237"/>
                  </a:lnTo>
                  <a:cubicBezTo>
                    <a:pt x="6092" y="10238"/>
                    <a:pt x="6092" y="10240"/>
                    <a:pt x="6091" y="10243"/>
                  </a:cubicBezTo>
                  <a:cubicBezTo>
                    <a:pt x="6091" y="10243"/>
                    <a:pt x="6091" y="10243"/>
                    <a:pt x="6091" y="10243"/>
                  </a:cubicBezTo>
                  <a:lnTo>
                    <a:pt x="6091" y="10243"/>
                  </a:lnTo>
                  <a:lnTo>
                    <a:pt x="6089" y="10249"/>
                  </a:lnTo>
                  <a:cubicBezTo>
                    <a:pt x="6089" y="10249"/>
                    <a:pt x="6089" y="10249"/>
                    <a:pt x="6089" y="10249"/>
                  </a:cubicBezTo>
                  <a:lnTo>
                    <a:pt x="6089" y="10249"/>
                  </a:lnTo>
                  <a:cubicBezTo>
                    <a:pt x="6051" y="10417"/>
                    <a:pt x="6010" y="10584"/>
                    <a:pt x="5966" y="10750"/>
                  </a:cubicBezTo>
                  <a:cubicBezTo>
                    <a:pt x="5942" y="10835"/>
                    <a:pt x="5918" y="10919"/>
                    <a:pt x="5892" y="11004"/>
                  </a:cubicBezTo>
                  <a:lnTo>
                    <a:pt x="5889" y="11014"/>
                  </a:lnTo>
                  <a:cubicBezTo>
                    <a:pt x="5877" y="10986"/>
                    <a:pt x="5864" y="10959"/>
                    <a:pt x="5851" y="10934"/>
                  </a:cubicBezTo>
                  <a:cubicBezTo>
                    <a:pt x="5801" y="10830"/>
                    <a:pt x="5753" y="10724"/>
                    <a:pt x="5709" y="10619"/>
                  </a:cubicBezTo>
                  <a:cubicBezTo>
                    <a:pt x="5614" y="10398"/>
                    <a:pt x="5528" y="10176"/>
                    <a:pt x="5446" y="9950"/>
                  </a:cubicBezTo>
                  <a:cubicBezTo>
                    <a:pt x="5366" y="9730"/>
                    <a:pt x="5291" y="9508"/>
                    <a:pt x="5219" y="9284"/>
                  </a:cubicBezTo>
                  <a:cubicBezTo>
                    <a:pt x="5184" y="9175"/>
                    <a:pt x="5147" y="9065"/>
                    <a:pt x="5111" y="8954"/>
                  </a:cubicBezTo>
                  <a:cubicBezTo>
                    <a:pt x="5093" y="8900"/>
                    <a:pt x="5076" y="8846"/>
                    <a:pt x="5058" y="8791"/>
                  </a:cubicBezTo>
                  <a:cubicBezTo>
                    <a:pt x="5039" y="8734"/>
                    <a:pt x="5018" y="8676"/>
                    <a:pt x="4996" y="8620"/>
                  </a:cubicBezTo>
                  <a:cubicBezTo>
                    <a:pt x="4982" y="8583"/>
                    <a:pt x="4961" y="8568"/>
                    <a:pt x="4936" y="8568"/>
                  </a:cubicBezTo>
                  <a:cubicBezTo>
                    <a:pt x="4857" y="8568"/>
                    <a:pt x="4739" y="8720"/>
                    <a:pt x="4706" y="8756"/>
                  </a:cubicBezTo>
                  <a:cubicBezTo>
                    <a:pt x="4441" y="9049"/>
                    <a:pt x="4159" y="9328"/>
                    <a:pt x="3886" y="9615"/>
                  </a:cubicBezTo>
                  <a:cubicBezTo>
                    <a:pt x="3758" y="9751"/>
                    <a:pt x="3632" y="9888"/>
                    <a:pt x="3513" y="10032"/>
                  </a:cubicBezTo>
                  <a:cubicBezTo>
                    <a:pt x="3397" y="10171"/>
                    <a:pt x="3285" y="10312"/>
                    <a:pt x="3163" y="10449"/>
                  </a:cubicBezTo>
                  <a:cubicBezTo>
                    <a:pt x="3161" y="10451"/>
                    <a:pt x="3159" y="10453"/>
                    <a:pt x="3157" y="10455"/>
                  </a:cubicBezTo>
                  <a:lnTo>
                    <a:pt x="3157" y="10455"/>
                  </a:lnTo>
                  <a:cubicBezTo>
                    <a:pt x="3157" y="10454"/>
                    <a:pt x="3158" y="10453"/>
                    <a:pt x="3159" y="10452"/>
                  </a:cubicBezTo>
                  <a:lnTo>
                    <a:pt x="3159" y="10452"/>
                  </a:lnTo>
                  <a:cubicBezTo>
                    <a:pt x="3105" y="10512"/>
                    <a:pt x="3049" y="10572"/>
                    <a:pt x="2989" y="10627"/>
                  </a:cubicBezTo>
                  <a:cubicBezTo>
                    <a:pt x="2983" y="10633"/>
                    <a:pt x="2976" y="10639"/>
                    <a:pt x="2968" y="10646"/>
                  </a:cubicBezTo>
                  <a:cubicBezTo>
                    <a:pt x="2973" y="10619"/>
                    <a:pt x="2979" y="10592"/>
                    <a:pt x="2984" y="10564"/>
                  </a:cubicBezTo>
                  <a:cubicBezTo>
                    <a:pt x="3003" y="10460"/>
                    <a:pt x="3024" y="10356"/>
                    <a:pt x="3045" y="10253"/>
                  </a:cubicBezTo>
                  <a:cubicBezTo>
                    <a:pt x="3088" y="10042"/>
                    <a:pt x="3135" y="9830"/>
                    <a:pt x="3181" y="9619"/>
                  </a:cubicBezTo>
                  <a:lnTo>
                    <a:pt x="3181" y="9619"/>
                  </a:lnTo>
                  <a:lnTo>
                    <a:pt x="3179" y="9624"/>
                  </a:lnTo>
                  <a:cubicBezTo>
                    <a:pt x="3242" y="9346"/>
                    <a:pt x="3307" y="9068"/>
                    <a:pt x="3370" y="8788"/>
                  </a:cubicBezTo>
                  <a:cubicBezTo>
                    <a:pt x="3403" y="8644"/>
                    <a:pt x="3435" y="8499"/>
                    <a:pt x="3466" y="8353"/>
                  </a:cubicBezTo>
                  <a:cubicBezTo>
                    <a:pt x="3496" y="8211"/>
                    <a:pt x="3526" y="8069"/>
                    <a:pt x="3553" y="7925"/>
                  </a:cubicBezTo>
                  <a:cubicBezTo>
                    <a:pt x="3560" y="7890"/>
                    <a:pt x="3531" y="7851"/>
                    <a:pt x="3499" y="7840"/>
                  </a:cubicBezTo>
                  <a:cubicBezTo>
                    <a:pt x="3494" y="7835"/>
                    <a:pt x="3488" y="7832"/>
                    <a:pt x="3483" y="7829"/>
                  </a:cubicBezTo>
                  <a:cubicBezTo>
                    <a:pt x="3477" y="7827"/>
                    <a:pt x="3470" y="7826"/>
                    <a:pt x="3464" y="7824"/>
                  </a:cubicBezTo>
                  <a:cubicBezTo>
                    <a:pt x="3459" y="7823"/>
                    <a:pt x="3455" y="7823"/>
                    <a:pt x="3450" y="7823"/>
                  </a:cubicBezTo>
                  <a:cubicBezTo>
                    <a:pt x="3442" y="7823"/>
                    <a:pt x="3434" y="7824"/>
                    <a:pt x="3427" y="7827"/>
                  </a:cubicBezTo>
                  <a:cubicBezTo>
                    <a:pt x="3362" y="7843"/>
                    <a:pt x="3296" y="7858"/>
                    <a:pt x="3232" y="7874"/>
                  </a:cubicBezTo>
                  <a:cubicBezTo>
                    <a:pt x="2868" y="7955"/>
                    <a:pt x="2497" y="8014"/>
                    <a:pt x="2127" y="8072"/>
                  </a:cubicBezTo>
                  <a:cubicBezTo>
                    <a:pt x="1756" y="8129"/>
                    <a:pt x="1384" y="8189"/>
                    <a:pt x="1016" y="8272"/>
                  </a:cubicBezTo>
                  <a:cubicBezTo>
                    <a:pt x="1005" y="8273"/>
                    <a:pt x="992" y="8276"/>
                    <a:pt x="981" y="8280"/>
                  </a:cubicBezTo>
                  <a:cubicBezTo>
                    <a:pt x="880" y="8302"/>
                    <a:pt x="778" y="8326"/>
                    <a:pt x="679" y="8353"/>
                  </a:cubicBezTo>
                  <a:cubicBezTo>
                    <a:pt x="615" y="8371"/>
                    <a:pt x="553" y="8388"/>
                    <a:pt x="490" y="8408"/>
                  </a:cubicBezTo>
                  <a:cubicBezTo>
                    <a:pt x="519" y="8361"/>
                    <a:pt x="548" y="8313"/>
                    <a:pt x="576" y="8265"/>
                  </a:cubicBezTo>
                  <a:cubicBezTo>
                    <a:pt x="621" y="8189"/>
                    <a:pt x="668" y="8112"/>
                    <a:pt x="714" y="8035"/>
                  </a:cubicBezTo>
                  <a:cubicBezTo>
                    <a:pt x="848" y="7818"/>
                    <a:pt x="984" y="7602"/>
                    <a:pt x="1123" y="7386"/>
                  </a:cubicBezTo>
                  <a:cubicBezTo>
                    <a:pt x="1190" y="7284"/>
                    <a:pt x="1258" y="7181"/>
                    <a:pt x="1323" y="7079"/>
                  </a:cubicBezTo>
                  <a:cubicBezTo>
                    <a:pt x="1389" y="6975"/>
                    <a:pt x="1453" y="6870"/>
                    <a:pt x="1517" y="6764"/>
                  </a:cubicBezTo>
                  <a:cubicBezTo>
                    <a:pt x="1597" y="6634"/>
                    <a:pt x="1676" y="6505"/>
                    <a:pt x="1763" y="6379"/>
                  </a:cubicBezTo>
                  <a:cubicBezTo>
                    <a:pt x="1844" y="6259"/>
                    <a:pt x="1932" y="6145"/>
                    <a:pt x="2025" y="6033"/>
                  </a:cubicBezTo>
                  <a:cubicBezTo>
                    <a:pt x="2033" y="6024"/>
                    <a:pt x="2041" y="6013"/>
                    <a:pt x="2046" y="6001"/>
                  </a:cubicBezTo>
                  <a:cubicBezTo>
                    <a:pt x="2055" y="5963"/>
                    <a:pt x="2009" y="5902"/>
                    <a:pt x="1990" y="5870"/>
                  </a:cubicBezTo>
                  <a:cubicBezTo>
                    <a:pt x="1956" y="5819"/>
                    <a:pt x="1911" y="5771"/>
                    <a:pt x="1872" y="5723"/>
                  </a:cubicBezTo>
                  <a:cubicBezTo>
                    <a:pt x="1793" y="5627"/>
                    <a:pt x="1713" y="5531"/>
                    <a:pt x="1632" y="5437"/>
                  </a:cubicBezTo>
                  <a:cubicBezTo>
                    <a:pt x="1469" y="5247"/>
                    <a:pt x="1302" y="5061"/>
                    <a:pt x="1139" y="4871"/>
                  </a:cubicBezTo>
                  <a:cubicBezTo>
                    <a:pt x="909" y="4601"/>
                    <a:pt x="685" y="4324"/>
                    <a:pt x="493" y="4027"/>
                  </a:cubicBezTo>
                  <a:cubicBezTo>
                    <a:pt x="380" y="3849"/>
                    <a:pt x="276" y="3662"/>
                    <a:pt x="194" y="3469"/>
                  </a:cubicBezTo>
                  <a:lnTo>
                    <a:pt x="194" y="3469"/>
                  </a:lnTo>
                  <a:cubicBezTo>
                    <a:pt x="410" y="3470"/>
                    <a:pt x="624" y="3485"/>
                    <a:pt x="839" y="3514"/>
                  </a:cubicBezTo>
                  <a:cubicBezTo>
                    <a:pt x="1096" y="3546"/>
                    <a:pt x="1354" y="3595"/>
                    <a:pt x="1608" y="3653"/>
                  </a:cubicBezTo>
                  <a:lnTo>
                    <a:pt x="1605" y="3653"/>
                  </a:lnTo>
                  <a:cubicBezTo>
                    <a:pt x="1857" y="3709"/>
                    <a:pt x="2108" y="3773"/>
                    <a:pt x="2358" y="3837"/>
                  </a:cubicBezTo>
                  <a:cubicBezTo>
                    <a:pt x="2500" y="3873"/>
                    <a:pt x="2641" y="3912"/>
                    <a:pt x="2783" y="3947"/>
                  </a:cubicBezTo>
                  <a:cubicBezTo>
                    <a:pt x="2825" y="3957"/>
                    <a:pt x="2994" y="4006"/>
                    <a:pt x="3109" y="4006"/>
                  </a:cubicBezTo>
                  <a:cubicBezTo>
                    <a:pt x="3173" y="4006"/>
                    <a:pt x="3220" y="3991"/>
                    <a:pt x="3219" y="3945"/>
                  </a:cubicBezTo>
                  <a:cubicBezTo>
                    <a:pt x="3210" y="3482"/>
                    <a:pt x="3194" y="3018"/>
                    <a:pt x="3191" y="2554"/>
                  </a:cubicBezTo>
                  <a:cubicBezTo>
                    <a:pt x="3187" y="2089"/>
                    <a:pt x="3197" y="1624"/>
                    <a:pt x="3245" y="1162"/>
                  </a:cubicBezTo>
                  <a:cubicBezTo>
                    <a:pt x="3251" y="1093"/>
                    <a:pt x="3261" y="1024"/>
                    <a:pt x="3269" y="956"/>
                  </a:cubicBezTo>
                  <a:cubicBezTo>
                    <a:pt x="3270" y="948"/>
                    <a:pt x="3270" y="941"/>
                    <a:pt x="3272" y="933"/>
                  </a:cubicBezTo>
                  <a:cubicBezTo>
                    <a:pt x="3304" y="978"/>
                    <a:pt x="3338" y="1024"/>
                    <a:pt x="3370" y="1069"/>
                  </a:cubicBezTo>
                  <a:cubicBezTo>
                    <a:pt x="3437" y="1165"/>
                    <a:pt x="3507" y="1261"/>
                    <a:pt x="3577" y="1357"/>
                  </a:cubicBezTo>
                  <a:cubicBezTo>
                    <a:pt x="3718" y="1547"/>
                    <a:pt x="3862" y="1737"/>
                    <a:pt x="4006" y="1924"/>
                  </a:cubicBezTo>
                  <a:cubicBezTo>
                    <a:pt x="4151" y="2113"/>
                    <a:pt x="4298" y="2300"/>
                    <a:pt x="4447" y="2486"/>
                  </a:cubicBezTo>
                  <a:cubicBezTo>
                    <a:pt x="4521" y="2578"/>
                    <a:pt x="4596" y="2671"/>
                    <a:pt x="4669" y="2762"/>
                  </a:cubicBezTo>
                  <a:cubicBezTo>
                    <a:pt x="4706" y="2809"/>
                    <a:pt x="4745" y="2853"/>
                    <a:pt x="4781" y="2900"/>
                  </a:cubicBezTo>
                  <a:cubicBezTo>
                    <a:pt x="4818" y="2946"/>
                    <a:pt x="4855" y="2991"/>
                    <a:pt x="4893" y="3036"/>
                  </a:cubicBezTo>
                  <a:cubicBezTo>
                    <a:pt x="4911" y="3056"/>
                    <a:pt x="4932" y="3064"/>
                    <a:pt x="4954" y="3064"/>
                  </a:cubicBezTo>
                  <a:cubicBezTo>
                    <a:pt x="4993" y="3064"/>
                    <a:pt x="5034" y="3037"/>
                    <a:pt x="5056" y="3005"/>
                  </a:cubicBezTo>
                  <a:cubicBezTo>
                    <a:pt x="5103" y="2938"/>
                    <a:pt x="5131" y="2861"/>
                    <a:pt x="5173" y="2793"/>
                  </a:cubicBezTo>
                  <a:cubicBezTo>
                    <a:pt x="5234" y="2692"/>
                    <a:pt x="5296" y="2593"/>
                    <a:pt x="5360" y="2494"/>
                  </a:cubicBezTo>
                  <a:cubicBezTo>
                    <a:pt x="5483" y="2300"/>
                    <a:pt x="5610" y="2108"/>
                    <a:pt x="5734" y="1916"/>
                  </a:cubicBezTo>
                  <a:cubicBezTo>
                    <a:pt x="5845" y="1745"/>
                    <a:pt x="5956" y="1576"/>
                    <a:pt x="6060" y="1402"/>
                  </a:cubicBezTo>
                  <a:cubicBezTo>
                    <a:pt x="6158" y="1237"/>
                    <a:pt x="6252" y="1069"/>
                    <a:pt x="6350" y="903"/>
                  </a:cubicBezTo>
                  <a:cubicBezTo>
                    <a:pt x="6494" y="658"/>
                    <a:pt x="6646" y="415"/>
                    <a:pt x="6831" y="199"/>
                  </a:cubicBezTo>
                  <a:close/>
                  <a:moveTo>
                    <a:pt x="6867" y="1"/>
                  </a:moveTo>
                  <a:cubicBezTo>
                    <a:pt x="6862" y="1"/>
                    <a:pt x="6857" y="1"/>
                    <a:pt x="6852" y="3"/>
                  </a:cubicBezTo>
                  <a:cubicBezTo>
                    <a:pt x="6842" y="6"/>
                    <a:pt x="6833" y="9"/>
                    <a:pt x="6826" y="17"/>
                  </a:cubicBezTo>
                  <a:cubicBezTo>
                    <a:pt x="6764" y="86"/>
                    <a:pt x="6703" y="156"/>
                    <a:pt x="6646" y="230"/>
                  </a:cubicBezTo>
                  <a:cubicBezTo>
                    <a:pt x="6588" y="303"/>
                    <a:pt x="6534" y="382"/>
                    <a:pt x="6481" y="460"/>
                  </a:cubicBezTo>
                  <a:cubicBezTo>
                    <a:pt x="6372" y="620"/>
                    <a:pt x="6275" y="788"/>
                    <a:pt x="6179" y="956"/>
                  </a:cubicBezTo>
                  <a:cubicBezTo>
                    <a:pt x="6084" y="1120"/>
                    <a:pt x="5992" y="1287"/>
                    <a:pt x="5892" y="1450"/>
                  </a:cubicBezTo>
                  <a:cubicBezTo>
                    <a:pt x="5840" y="1536"/>
                    <a:pt x="5784" y="1621"/>
                    <a:pt x="5729" y="1707"/>
                  </a:cubicBezTo>
                  <a:cubicBezTo>
                    <a:pt x="5670" y="1798"/>
                    <a:pt x="5611" y="1889"/>
                    <a:pt x="5552" y="1980"/>
                  </a:cubicBezTo>
                  <a:cubicBezTo>
                    <a:pt x="5357" y="2281"/>
                    <a:pt x="5162" y="2583"/>
                    <a:pt x="4980" y="2892"/>
                  </a:cubicBezTo>
                  <a:cubicBezTo>
                    <a:pt x="4954" y="2860"/>
                    <a:pt x="4928" y="2828"/>
                    <a:pt x="4903" y="2796"/>
                  </a:cubicBezTo>
                  <a:cubicBezTo>
                    <a:pt x="4866" y="2749"/>
                    <a:pt x="4829" y="2705"/>
                    <a:pt x="4793" y="2658"/>
                  </a:cubicBezTo>
                  <a:cubicBezTo>
                    <a:pt x="4719" y="2566"/>
                    <a:pt x="4645" y="2473"/>
                    <a:pt x="4572" y="2380"/>
                  </a:cubicBezTo>
                  <a:cubicBezTo>
                    <a:pt x="4425" y="2193"/>
                    <a:pt x="4278" y="2008"/>
                    <a:pt x="4131" y="1819"/>
                  </a:cubicBezTo>
                  <a:cubicBezTo>
                    <a:pt x="3985" y="1632"/>
                    <a:pt x="3841" y="1442"/>
                    <a:pt x="3699" y="1251"/>
                  </a:cubicBezTo>
                  <a:cubicBezTo>
                    <a:pt x="3629" y="1157"/>
                    <a:pt x="3560" y="1063"/>
                    <a:pt x="3489" y="967"/>
                  </a:cubicBezTo>
                  <a:cubicBezTo>
                    <a:pt x="3421" y="872"/>
                    <a:pt x="3354" y="775"/>
                    <a:pt x="3285" y="681"/>
                  </a:cubicBezTo>
                  <a:cubicBezTo>
                    <a:pt x="3272" y="663"/>
                    <a:pt x="3248" y="654"/>
                    <a:pt x="3226" y="654"/>
                  </a:cubicBezTo>
                  <a:cubicBezTo>
                    <a:pt x="3222" y="654"/>
                    <a:pt x="3217" y="654"/>
                    <a:pt x="3213" y="655"/>
                  </a:cubicBezTo>
                  <a:cubicBezTo>
                    <a:pt x="3211" y="655"/>
                    <a:pt x="3211" y="655"/>
                    <a:pt x="3210" y="657"/>
                  </a:cubicBezTo>
                  <a:cubicBezTo>
                    <a:pt x="3176" y="663"/>
                    <a:pt x="3154" y="692"/>
                    <a:pt x="3151" y="724"/>
                  </a:cubicBezTo>
                  <a:cubicBezTo>
                    <a:pt x="3136" y="837"/>
                    <a:pt x="3120" y="951"/>
                    <a:pt x="3107" y="1066"/>
                  </a:cubicBezTo>
                  <a:cubicBezTo>
                    <a:pt x="3095" y="1179"/>
                    <a:pt x="3085" y="1295"/>
                    <a:pt x="3077" y="1410"/>
                  </a:cubicBezTo>
                  <a:cubicBezTo>
                    <a:pt x="3063" y="1641"/>
                    <a:pt x="3055" y="1875"/>
                    <a:pt x="3051" y="2107"/>
                  </a:cubicBezTo>
                  <a:cubicBezTo>
                    <a:pt x="3047" y="2574"/>
                    <a:pt x="3061" y="3039"/>
                    <a:pt x="3075" y="3504"/>
                  </a:cubicBezTo>
                  <a:cubicBezTo>
                    <a:pt x="3079" y="3621"/>
                    <a:pt x="3082" y="3737"/>
                    <a:pt x="3083" y="3854"/>
                  </a:cubicBezTo>
                  <a:cubicBezTo>
                    <a:pt x="2871" y="3797"/>
                    <a:pt x="2657" y="3745"/>
                    <a:pt x="2442" y="3689"/>
                  </a:cubicBezTo>
                  <a:cubicBezTo>
                    <a:pt x="2206" y="3630"/>
                    <a:pt x="1969" y="3570"/>
                    <a:pt x="1731" y="3517"/>
                  </a:cubicBezTo>
                  <a:cubicBezTo>
                    <a:pt x="1261" y="3410"/>
                    <a:pt x="783" y="3322"/>
                    <a:pt x="300" y="3312"/>
                  </a:cubicBezTo>
                  <a:cubicBezTo>
                    <a:pt x="279" y="3312"/>
                    <a:pt x="259" y="3312"/>
                    <a:pt x="238" y="3312"/>
                  </a:cubicBezTo>
                  <a:cubicBezTo>
                    <a:pt x="181" y="3312"/>
                    <a:pt x="124" y="3313"/>
                    <a:pt x="68" y="3315"/>
                  </a:cubicBezTo>
                  <a:lnTo>
                    <a:pt x="62" y="3315"/>
                  </a:lnTo>
                  <a:cubicBezTo>
                    <a:pt x="44" y="3320"/>
                    <a:pt x="27" y="3333"/>
                    <a:pt x="19" y="3347"/>
                  </a:cubicBezTo>
                  <a:cubicBezTo>
                    <a:pt x="3" y="3371"/>
                    <a:pt x="1" y="3399"/>
                    <a:pt x="12" y="3424"/>
                  </a:cubicBezTo>
                  <a:cubicBezTo>
                    <a:pt x="52" y="3526"/>
                    <a:pt x="97" y="3627"/>
                    <a:pt x="146" y="3726"/>
                  </a:cubicBezTo>
                  <a:cubicBezTo>
                    <a:pt x="198" y="3827"/>
                    <a:pt x="255" y="3925"/>
                    <a:pt x="314" y="4020"/>
                  </a:cubicBezTo>
                  <a:cubicBezTo>
                    <a:pt x="437" y="4219"/>
                    <a:pt x="575" y="4407"/>
                    <a:pt x="720" y="4591"/>
                  </a:cubicBezTo>
                  <a:cubicBezTo>
                    <a:pt x="1011" y="4957"/>
                    <a:pt x="1331" y="5301"/>
                    <a:pt x="1633" y="5658"/>
                  </a:cubicBezTo>
                  <a:cubicBezTo>
                    <a:pt x="1729" y="5768"/>
                    <a:pt x="1822" y="5881"/>
                    <a:pt x="1911" y="5998"/>
                  </a:cubicBezTo>
                  <a:cubicBezTo>
                    <a:pt x="1801" y="6124"/>
                    <a:pt x="1697" y="6257"/>
                    <a:pt x="1603" y="6396"/>
                  </a:cubicBezTo>
                  <a:cubicBezTo>
                    <a:pt x="1494" y="6555"/>
                    <a:pt x="1393" y="6716"/>
                    <a:pt x="1290" y="6878"/>
                  </a:cubicBezTo>
                  <a:cubicBezTo>
                    <a:pt x="1238" y="6956"/>
                    <a:pt x="1187" y="7034"/>
                    <a:pt x="1134" y="7113"/>
                  </a:cubicBezTo>
                  <a:cubicBezTo>
                    <a:pt x="1077" y="7197"/>
                    <a:pt x="1018" y="7282"/>
                    <a:pt x="962" y="7367"/>
                  </a:cubicBezTo>
                  <a:cubicBezTo>
                    <a:pt x="847" y="7539"/>
                    <a:pt x="733" y="7712"/>
                    <a:pt x="624" y="7888"/>
                  </a:cubicBezTo>
                  <a:cubicBezTo>
                    <a:pt x="568" y="7977"/>
                    <a:pt x="514" y="8069"/>
                    <a:pt x="460" y="8160"/>
                  </a:cubicBezTo>
                  <a:cubicBezTo>
                    <a:pt x="404" y="8251"/>
                    <a:pt x="349" y="8344"/>
                    <a:pt x="301" y="8440"/>
                  </a:cubicBezTo>
                  <a:cubicBezTo>
                    <a:pt x="289" y="8467"/>
                    <a:pt x="297" y="8500"/>
                    <a:pt x="317" y="8521"/>
                  </a:cubicBezTo>
                  <a:cubicBezTo>
                    <a:pt x="324" y="8529"/>
                    <a:pt x="332" y="8534"/>
                    <a:pt x="341" y="8535"/>
                  </a:cubicBezTo>
                  <a:cubicBezTo>
                    <a:pt x="349" y="8539"/>
                    <a:pt x="357" y="8541"/>
                    <a:pt x="366" y="8541"/>
                  </a:cubicBezTo>
                  <a:cubicBezTo>
                    <a:pt x="369" y="8541"/>
                    <a:pt x="372" y="8541"/>
                    <a:pt x="375" y="8540"/>
                  </a:cubicBezTo>
                  <a:cubicBezTo>
                    <a:pt x="389" y="8540"/>
                    <a:pt x="409" y="8532"/>
                    <a:pt x="420" y="8519"/>
                  </a:cubicBezTo>
                  <a:cubicBezTo>
                    <a:pt x="573" y="8472"/>
                    <a:pt x="728" y="8432"/>
                    <a:pt x="885" y="8395"/>
                  </a:cubicBezTo>
                  <a:cubicBezTo>
                    <a:pt x="1251" y="8313"/>
                    <a:pt x="1622" y="8259"/>
                    <a:pt x="1993" y="8208"/>
                  </a:cubicBezTo>
                  <a:cubicBezTo>
                    <a:pt x="2366" y="8155"/>
                    <a:pt x="2738" y="8107"/>
                    <a:pt x="3109" y="8043"/>
                  </a:cubicBezTo>
                  <a:cubicBezTo>
                    <a:pt x="3197" y="8029"/>
                    <a:pt x="3285" y="8011"/>
                    <a:pt x="3371" y="7992"/>
                  </a:cubicBezTo>
                  <a:lnTo>
                    <a:pt x="3371" y="7992"/>
                  </a:lnTo>
                  <a:cubicBezTo>
                    <a:pt x="3364" y="8022"/>
                    <a:pt x="3358" y="8052"/>
                    <a:pt x="3352" y="8082"/>
                  </a:cubicBezTo>
                  <a:lnTo>
                    <a:pt x="3352" y="8082"/>
                  </a:lnTo>
                  <a:cubicBezTo>
                    <a:pt x="3352" y="8082"/>
                    <a:pt x="3352" y="8082"/>
                    <a:pt x="3352" y="8081"/>
                  </a:cubicBezTo>
                  <a:lnTo>
                    <a:pt x="3352" y="8081"/>
                  </a:lnTo>
                  <a:cubicBezTo>
                    <a:pt x="3250" y="8537"/>
                    <a:pt x="3139" y="8993"/>
                    <a:pt x="3037" y="9448"/>
                  </a:cubicBezTo>
                  <a:cubicBezTo>
                    <a:pt x="2984" y="9682"/>
                    <a:pt x="2933" y="9915"/>
                    <a:pt x="2885" y="10149"/>
                  </a:cubicBezTo>
                  <a:cubicBezTo>
                    <a:pt x="2863" y="10262"/>
                    <a:pt x="2840" y="10376"/>
                    <a:pt x="2820" y="10489"/>
                  </a:cubicBezTo>
                  <a:cubicBezTo>
                    <a:pt x="2810" y="10548"/>
                    <a:pt x="2799" y="10607"/>
                    <a:pt x="2789" y="10667"/>
                  </a:cubicBezTo>
                  <a:cubicBezTo>
                    <a:pt x="2780" y="10726"/>
                    <a:pt x="2768" y="10785"/>
                    <a:pt x="2762" y="10844"/>
                  </a:cubicBezTo>
                  <a:cubicBezTo>
                    <a:pt x="2759" y="10874"/>
                    <a:pt x="2773" y="10905"/>
                    <a:pt x="2797" y="10921"/>
                  </a:cubicBezTo>
                  <a:cubicBezTo>
                    <a:pt x="2812" y="10931"/>
                    <a:pt x="2828" y="10935"/>
                    <a:pt x="2844" y="10935"/>
                  </a:cubicBezTo>
                  <a:cubicBezTo>
                    <a:pt x="2864" y="10935"/>
                    <a:pt x="2884" y="10928"/>
                    <a:pt x="2900" y="10916"/>
                  </a:cubicBezTo>
                  <a:cubicBezTo>
                    <a:pt x="2940" y="10884"/>
                    <a:pt x="2979" y="10854"/>
                    <a:pt x="3016" y="10820"/>
                  </a:cubicBezTo>
                  <a:cubicBezTo>
                    <a:pt x="3059" y="10782"/>
                    <a:pt x="3101" y="10743"/>
                    <a:pt x="3141" y="10703"/>
                  </a:cubicBezTo>
                  <a:cubicBezTo>
                    <a:pt x="3226" y="10619"/>
                    <a:pt x="3304" y="10528"/>
                    <a:pt x="3381" y="10436"/>
                  </a:cubicBezTo>
                  <a:cubicBezTo>
                    <a:pt x="3528" y="10262"/>
                    <a:pt x="3665" y="10081"/>
                    <a:pt x="3817" y="9912"/>
                  </a:cubicBezTo>
                  <a:cubicBezTo>
                    <a:pt x="3996" y="9715"/>
                    <a:pt x="4182" y="9524"/>
                    <a:pt x="4367" y="9332"/>
                  </a:cubicBezTo>
                  <a:cubicBezTo>
                    <a:pt x="4534" y="9159"/>
                    <a:pt x="4698" y="8983"/>
                    <a:pt x="4858" y="8804"/>
                  </a:cubicBezTo>
                  <a:cubicBezTo>
                    <a:pt x="4860" y="8815"/>
                    <a:pt x="4863" y="8826"/>
                    <a:pt x="4864" y="8838"/>
                  </a:cubicBezTo>
                  <a:cubicBezTo>
                    <a:pt x="4879" y="8894"/>
                    <a:pt x="4892" y="8950"/>
                    <a:pt x="4906" y="9004"/>
                  </a:cubicBezTo>
                  <a:cubicBezTo>
                    <a:pt x="4938" y="9121"/>
                    <a:pt x="4968" y="9237"/>
                    <a:pt x="5002" y="9352"/>
                  </a:cubicBezTo>
                  <a:cubicBezTo>
                    <a:pt x="5071" y="9587"/>
                    <a:pt x="5149" y="9821"/>
                    <a:pt x="5232" y="10051"/>
                  </a:cubicBezTo>
                  <a:cubicBezTo>
                    <a:pt x="5314" y="10277"/>
                    <a:pt x="5402" y="10499"/>
                    <a:pt x="5499" y="10716"/>
                  </a:cubicBezTo>
                  <a:cubicBezTo>
                    <a:pt x="5547" y="10822"/>
                    <a:pt x="5595" y="10926"/>
                    <a:pt x="5648" y="11030"/>
                  </a:cubicBezTo>
                  <a:cubicBezTo>
                    <a:pt x="5673" y="11081"/>
                    <a:pt x="5699" y="11130"/>
                    <a:pt x="5726" y="11181"/>
                  </a:cubicBezTo>
                  <a:cubicBezTo>
                    <a:pt x="5758" y="11239"/>
                    <a:pt x="5790" y="11298"/>
                    <a:pt x="5827" y="11353"/>
                  </a:cubicBezTo>
                  <a:cubicBezTo>
                    <a:pt x="5838" y="11367"/>
                    <a:pt x="5854" y="11377"/>
                    <a:pt x="5870" y="11383"/>
                  </a:cubicBezTo>
                  <a:cubicBezTo>
                    <a:pt x="5882" y="11387"/>
                    <a:pt x="5894" y="11389"/>
                    <a:pt x="5906" y="11389"/>
                  </a:cubicBezTo>
                  <a:cubicBezTo>
                    <a:pt x="5912" y="11389"/>
                    <a:pt x="5918" y="11389"/>
                    <a:pt x="5924" y="11388"/>
                  </a:cubicBezTo>
                  <a:cubicBezTo>
                    <a:pt x="5972" y="11380"/>
                    <a:pt x="6004" y="11341"/>
                    <a:pt x="6011" y="11293"/>
                  </a:cubicBezTo>
                  <a:cubicBezTo>
                    <a:pt x="6011" y="11290"/>
                    <a:pt x="6012" y="11289"/>
                    <a:pt x="6012" y="11285"/>
                  </a:cubicBezTo>
                  <a:cubicBezTo>
                    <a:pt x="6040" y="11177"/>
                    <a:pt x="6070" y="11070"/>
                    <a:pt x="6099" y="10961"/>
                  </a:cubicBezTo>
                  <a:cubicBezTo>
                    <a:pt x="6128" y="10849"/>
                    <a:pt x="6156" y="10735"/>
                    <a:pt x="6183" y="10620"/>
                  </a:cubicBezTo>
                  <a:cubicBezTo>
                    <a:pt x="6238" y="10387"/>
                    <a:pt x="6286" y="10150"/>
                    <a:pt x="6329" y="9914"/>
                  </a:cubicBezTo>
                  <a:cubicBezTo>
                    <a:pt x="6412" y="9445"/>
                    <a:pt x="6474" y="8972"/>
                    <a:pt x="6516" y="8497"/>
                  </a:cubicBezTo>
                  <a:cubicBezTo>
                    <a:pt x="6526" y="8401"/>
                    <a:pt x="6532" y="8304"/>
                    <a:pt x="6540" y="8206"/>
                  </a:cubicBezTo>
                  <a:cubicBezTo>
                    <a:pt x="6650" y="8257"/>
                    <a:pt x="6761" y="8310"/>
                    <a:pt x="6869" y="8366"/>
                  </a:cubicBezTo>
                  <a:cubicBezTo>
                    <a:pt x="7200" y="8537"/>
                    <a:pt x="7520" y="8727"/>
                    <a:pt x="7849" y="8902"/>
                  </a:cubicBezTo>
                  <a:cubicBezTo>
                    <a:pt x="8019" y="8991"/>
                    <a:pt x="8190" y="9077"/>
                    <a:pt x="8366" y="9153"/>
                  </a:cubicBezTo>
                  <a:cubicBezTo>
                    <a:pt x="8452" y="9189"/>
                    <a:pt x="8539" y="9225"/>
                    <a:pt x="8626" y="9257"/>
                  </a:cubicBezTo>
                  <a:cubicBezTo>
                    <a:pt x="8671" y="9273"/>
                    <a:pt x="8716" y="9288"/>
                    <a:pt x="8761" y="9301"/>
                  </a:cubicBezTo>
                  <a:cubicBezTo>
                    <a:pt x="8812" y="9319"/>
                    <a:pt x="8865" y="9335"/>
                    <a:pt x="8919" y="9344"/>
                  </a:cubicBezTo>
                  <a:cubicBezTo>
                    <a:pt x="8922" y="9345"/>
                    <a:pt x="8925" y="9345"/>
                    <a:pt x="8929" y="9345"/>
                  </a:cubicBezTo>
                  <a:cubicBezTo>
                    <a:pt x="8955" y="9345"/>
                    <a:pt x="8982" y="9329"/>
                    <a:pt x="8996" y="9308"/>
                  </a:cubicBezTo>
                  <a:cubicBezTo>
                    <a:pt x="9005" y="9295"/>
                    <a:pt x="9010" y="9282"/>
                    <a:pt x="9012" y="9266"/>
                  </a:cubicBezTo>
                  <a:cubicBezTo>
                    <a:pt x="9013" y="9252"/>
                    <a:pt x="9010" y="9237"/>
                    <a:pt x="9004" y="9223"/>
                  </a:cubicBezTo>
                  <a:cubicBezTo>
                    <a:pt x="8975" y="9178"/>
                    <a:pt x="8951" y="9129"/>
                    <a:pt x="8927" y="9082"/>
                  </a:cubicBezTo>
                  <a:cubicBezTo>
                    <a:pt x="8900" y="9031"/>
                    <a:pt x="8873" y="8978"/>
                    <a:pt x="8847" y="8927"/>
                  </a:cubicBezTo>
                  <a:cubicBezTo>
                    <a:pt x="8796" y="8826"/>
                    <a:pt x="8746" y="8724"/>
                    <a:pt x="8697" y="8622"/>
                  </a:cubicBezTo>
                  <a:cubicBezTo>
                    <a:pt x="8598" y="8417"/>
                    <a:pt x="8500" y="8211"/>
                    <a:pt x="8398" y="8006"/>
                  </a:cubicBezTo>
                  <a:cubicBezTo>
                    <a:pt x="8208" y="7627"/>
                    <a:pt x="8003" y="7256"/>
                    <a:pt x="7761" y="6909"/>
                  </a:cubicBezTo>
                  <a:cubicBezTo>
                    <a:pt x="7856" y="6889"/>
                    <a:pt x="7949" y="6866"/>
                    <a:pt x="8041" y="6841"/>
                  </a:cubicBezTo>
                  <a:cubicBezTo>
                    <a:pt x="8152" y="6812"/>
                    <a:pt x="8262" y="6780"/>
                    <a:pt x="8371" y="6746"/>
                  </a:cubicBezTo>
                  <a:cubicBezTo>
                    <a:pt x="8596" y="6678"/>
                    <a:pt x="8818" y="6601"/>
                    <a:pt x="9039" y="6519"/>
                  </a:cubicBezTo>
                  <a:cubicBezTo>
                    <a:pt x="9469" y="6359"/>
                    <a:pt x="9893" y="6177"/>
                    <a:pt x="10302" y="5969"/>
                  </a:cubicBezTo>
                  <a:cubicBezTo>
                    <a:pt x="10356" y="5942"/>
                    <a:pt x="10411" y="5913"/>
                    <a:pt x="10462" y="5880"/>
                  </a:cubicBezTo>
                  <a:cubicBezTo>
                    <a:pt x="10473" y="5870"/>
                    <a:pt x="10483" y="5857"/>
                    <a:pt x="10487" y="5843"/>
                  </a:cubicBezTo>
                  <a:cubicBezTo>
                    <a:pt x="10492" y="5829"/>
                    <a:pt x="10494" y="5814"/>
                    <a:pt x="10491" y="5800"/>
                  </a:cubicBezTo>
                  <a:cubicBezTo>
                    <a:pt x="10486" y="5771"/>
                    <a:pt x="10463" y="5739"/>
                    <a:pt x="10435" y="5731"/>
                  </a:cubicBezTo>
                  <a:cubicBezTo>
                    <a:pt x="10380" y="5717"/>
                    <a:pt x="10326" y="5699"/>
                    <a:pt x="10273" y="5682"/>
                  </a:cubicBezTo>
                  <a:cubicBezTo>
                    <a:pt x="10219" y="5666"/>
                    <a:pt x="10166" y="5648"/>
                    <a:pt x="10112" y="5632"/>
                  </a:cubicBezTo>
                  <a:cubicBezTo>
                    <a:pt x="10005" y="5598"/>
                    <a:pt x="9897" y="5566"/>
                    <a:pt x="9790" y="5533"/>
                  </a:cubicBezTo>
                  <a:cubicBezTo>
                    <a:pt x="9576" y="5469"/>
                    <a:pt x="9360" y="5405"/>
                    <a:pt x="9146" y="5339"/>
                  </a:cubicBezTo>
                  <a:cubicBezTo>
                    <a:pt x="8930" y="5274"/>
                    <a:pt x="8718" y="5205"/>
                    <a:pt x="8505" y="5133"/>
                  </a:cubicBezTo>
                  <a:cubicBezTo>
                    <a:pt x="8311" y="5068"/>
                    <a:pt x="8118" y="4999"/>
                    <a:pt x="7928" y="4922"/>
                  </a:cubicBezTo>
                  <a:cubicBezTo>
                    <a:pt x="8225" y="4614"/>
                    <a:pt x="8510" y="4294"/>
                    <a:pt x="8780" y="3960"/>
                  </a:cubicBezTo>
                  <a:cubicBezTo>
                    <a:pt x="9053" y="3621"/>
                    <a:pt x="9312" y="3269"/>
                    <a:pt x="9559" y="2909"/>
                  </a:cubicBezTo>
                  <a:cubicBezTo>
                    <a:pt x="9622" y="2815"/>
                    <a:pt x="9686" y="2722"/>
                    <a:pt x="9746" y="2626"/>
                  </a:cubicBezTo>
                  <a:cubicBezTo>
                    <a:pt x="9758" y="2606"/>
                    <a:pt x="9762" y="2580"/>
                    <a:pt x="9752" y="2556"/>
                  </a:cubicBezTo>
                  <a:cubicBezTo>
                    <a:pt x="9739" y="2530"/>
                    <a:pt x="9713" y="2517"/>
                    <a:pt x="9686" y="2517"/>
                  </a:cubicBezTo>
                  <a:cubicBezTo>
                    <a:pt x="9683" y="2517"/>
                    <a:pt x="9680" y="2517"/>
                    <a:pt x="9677" y="2518"/>
                  </a:cubicBezTo>
                  <a:cubicBezTo>
                    <a:pt x="9594" y="2524"/>
                    <a:pt x="9511" y="2532"/>
                    <a:pt x="9429" y="2546"/>
                  </a:cubicBezTo>
                  <a:cubicBezTo>
                    <a:pt x="9368" y="2556"/>
                    <a:pt x="9309" y="2567"/>
                    <a:pt x="9250" y="2580"/>
                  </a:cubicBezTo>
                  <a:cubicBezTo>
                    <a:pt x="9228" y="2586"/>
                    <a:pt x="9205" y="2591"/>
                    <a:pt x="9184" y="2596"/>
                  </a:cubicBezTo>
                  <a:cubicBezTo>
                    <a:pt x="9017" y="2637"/>
                    <a:pt x="8853" y="2692"/>
                    <a:pt x="8692" y="2749"/>
                  </a:cubicBezTo>
                  <a:cubicBezTo>
                    <a:pt x="8371" y="2865"/>
                    <a:pt x="8057" y="2999"/>
                    <a:pt x="7733" y="3101"/>
                  </a:cubicBezTo>
                  <a:lnTo>
                    <a:pt x="7734" y="3101"/>
                  </a:lnTo>
                  <a:cubicBezTo>
                    <a:pt x="7733" y="3101"/>
                    <a:pt x="7730" y="3103"/>
                    <a:pt x="7728" y="3103"/>
                  </a:cubicBezTo>
                  <a:lnTo>
                    <a:pt x="7728" y="3103"/>
                  </a:lnTo>
                  <a:lnTo>
                    <a:pt x="7728" y="3103"/>
                  </a:lnTo>
                  <a:cubicBezTo>
                    <a:pt x="7726" y="3103"/>
                    <a:pt x="7725" y="3104"/>
                    <a:pt x="7723" y="3104"/>
                  </a:cubicBezTo>
                  <a:cubicBezTo>
                    <a:pt x="7723" y="3104"/>
                    <a:pt x="7724" y="3104"/>
                    <a:pt x="7724" y="3104"/>
                  </a:cubicBezTo>
                  <a:lnTo>
                    <a:pt x="7724" y="3104"/>
                  </a:lnTo>
                  <a:lnTo>
                    <a:pt x="7720" y="3106"/>
                  </a:lnTo>
                  <a:cubicBezTo>
                    <a:pt x="7720" y="3106"/>
                    <a:pt x="7720" y="3105"/>
                    <a:pt x="7721" y="3105"/>
                  </a:cubicBezTo>
                  <a:lnTo>
                    <a:pt x="7721" y="3105"/>
                  </a:lnTo>
                  <a:cubicBezTo>
                    <a:pt x="7477" y="3181"/>
                    <a:pt x="7225" y="3237"/>
                    <a:pt x="6968" y="3248"/>
                  </a:cubicBezTo>
                  <a:cubicBezTo>
                    <a:pt x="6944" y="3249"/>
                    <a:pt x="6919" y="3249"/>
                    <a:pt x="6894" y="3249"/>
                  </a:cubicBezTo>
                  <a:cubicBezTo>
                    <a:pt x="6869" y="3249"/>
                    <a:pt x="6845" y="3249"/>
                    <a:pt x="6820" y="3248"/>
                  </a:cubicBezTo>
                  <a:cubicBezTo>
                    <a:pt x="6825" y="3207"/>
                    <a:pt x="6826" y="3163"/>
                    <a:pt x="6829" y="3122"/>
                  </a:cubicBezTo>
                  <a:cubicBezTo>
                    <a:pt x="6834" y="3064"/>
                    <a:pt x="6837" y="3007"/>
                    <a:pt x="6841" y="2949"/>
                  </a:cubicBezTo>
                  <a:cubicBezTo>
                    <a:pt x="6849" y="2837"/>
                    <a:pt x="6857" y="2727"/>
                    <a:pt x="6865" y="2617"/>
                  </a:cubicBezTo>
                  <a:cubicBezTo>
                    <a:pt x="6873" y="2506"/>
                    <a:pt x="6881" y="2396"/>
                    <a:pt x="6889" y="2284"/>
                  </a:cubicBezTo>
                  <a:cubicBezTo>
                    <a:pt x="6895" y="2179"/>
                    <a:pt x="6900" y="2075"/>
                    <a:pt x="6905" y="1969"/>
                  </a:cubicBezTo>
                  <a:cubicBezTo>
                    <a:pt x="6913" y="1792"/>
                    <a:pt x="6930" y="1614"/>
                    <a:pt x="6948" y="1438"/>
                  </a:cubicBezTo>
                  <a:cubicBezTo>
                    <a:pt x="6967" y="1250"/>
                    <a:pt x="6984" y="1061"/>
                    <a:pt x="6992" y="872"/>
                  </a:cubicBezTo>
                  <a:cubicBezTo>
                    <a:pt x="7000" y="729"/>
                    <a:pt x="7000" y="585"/>
                    <a:pt x="6992" y="439"/>
                  </a:cubicBezTo>
                  <a:cubicBezTo>
                    <a:pt x="6984" y="310"/>
                    <a:pt x="6968" y="179"/>
                    <a:pt x="6932" y="55"/>
                  </a:cubicBezTo>
                  <a:cubicBezTo>
                    <a:pt x="6930" y="43"/>
                    <a:pt x="6925" y="33"/>
                    <a:pt x="6917" y="23"/>
                  </a:cubicBezTo>
                  <a:cubicBezTo>
                    <a:pt x="6911" y="15"/>
                    <a:pt x="6901" y="9"/>
                    <a:pt x="6890" y="4"/>
                  </a:cubicBezTo>
                  <a:cubicBezTo>
                    <a:pt x="6883" y="2"/>
                    <a:pt x="6875" y="1"/>
                    <a:pt x="6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5" name="Google Shape;8595;p21"/>
            <p:cNvSpPr/>
            <p:nvPr/>
          </p:nvSpPr>
          <p:spPr>
            <a:xfrm>
              <a:off x="215128" y="-983650"/>
              <a:ext cx="127275" cy="81454"/>
            </a:xfrm>
            <a:custGeom>
              <a:avLst/>
              <a:gdLst/>
              <a:ahLst/>
              <a:cxnLst/>
              <a:rect l="l" t="t" r="r" b="b"/>
              <a:pathLst>
                <a:path w="2386" h="1527" extrusionOk="0">
                  <a:moveTo>
                    <a:pt x="1957" y="1"/>
                  </a:moveTo>
                  <a:cubicBezTo>
                    <a:pt x="1923" y="1"/>
                    <a:pt x="1891" y="4"/>
                    <a:pt x="1859" y="12"/>
                  </a:cubicBezTo>
                  <a:cubicBezTo>
                    <a:pt x="1844" y="15"/>
                    <a:pt x="1829" y="20"/>
                    <a:pt x="1815" y="24"/>
                  </a:cubicBezTo>
                  <a:cubicBezTo>
                    <a:pt x="1740" y="50"/>
                    <a:pt x="1669" y="100"/>
                    <a:pt x="1613" y="167"/>
                  </a:cubicBezTo>
                  <a:cubicBezTo>
                    <a:pt x="1533" y="266"/>
                    <a:pt x="1490" y="400"/>
                    <a:pt x="1495" y="535"/>
                  </a:cubicBezTo>
                  <a:cubicBezTo>
                    <a:pt x="1497" y="600"/>
                    <a:pt x="1513" y="666"/>
                    <a:pt x="1541" y="725"/>
                  </a:cubicBezTo>
                  <a:cubicBezTo>
                    <a:pt x="1564" y="773"/>
                    <a:pt x="1594" y="814"/>
                    <a:pt x="1631" y="851"/>
                  </a:cubicBezTo>
                  <a:cubicBezTo>
                    <a:pt x="1626" y="857"/>
                    <a:pt x="1621" y="865"/>
                    <a:pt x="1621" y="873"/>
                  </a:cubicBezTo>
                  <a:cubicBezTo>
                    <a:pt x="1620" y="883"/>
                    <a:pt x="1621" y="897"/>
                    <a:pt x="1629" y="905"/>
                  </a:cubicBezTo>
                  <a:cubicBezTo>
                    <a:pt x="1645" y="925"/>
                    <a:pt x="1664" y="942"/>
                    <a:pt x="1685" y="958"/>
                  </a:cubicBezTo>
                  <a:cubicBezTo>
                    <a:pt x="1703" y="971"/>
                    <a:pt x="1724" y="984"/>
                    <a:pt x="1751" y="998"/>
                  </a:cubicBezTo>
                  <a:cubicBezTo>
                    <a:pt x="1773" y="1008"/>
                    <a:pt x="1796" y="1016"/>
                    <a:pt x="1816" y="1021"/>
                  </a:cubicBezTo>
                  <a:cubicBezTo>
                    <a:pt x="1837" y="1027"/>
                    <a:pt x="1856" y="1030"/>
                    <a:pt x="1877" y="1032"/>
                  </a:cubicBezTo>
                  <a:cubicBezTo>
                    <a:pt x="1899" y="1032"/>
                    <a:pt x="1922" y="1032"/>
                    <a:pt x="1943" y="1029"/>
                  </a:cubicBezTo>
                  <a:cubicBezTo>
                    <a:pt x="1954" y="1029"/>
                    <a:pt x="1965" y="1025"/>
                    <a:pt x="1975" y="1024"/>
                  </a:cubicBezTo>
                  <a:cubicBezTo>
                    <a:pt x="1987" y="1021"/>
                    <a:pt x="2000" y="1017"/>
                    <a:pt x="2011" y="1014"/>
                  </a:cubicBezTo>
                  <a:cubicBezTo>
                    <a:pt x="2029" y="1008"/>
                    <a:pt x="2045" y="1001"/>
                    <a:pt x="2064" y="992"/>
                  </a:cubicBezTo>
                  <a:cubicBezTo>
                    <a:pt x="2088" y="981"/>
                    <a:pt x="2109" y="968"/>
                    <a:pt x="2128" y="953"/>
                  </a:cubicBezTo>
                  <a:cubicBezTo>
                    <a:pt x="2162" y="931"/>
                    <a:pt x="2194" y="901"/>
                    <a:pt x="2229" y="861"/>
                  </a:cubicBezTo>
                  <a:cubicBezTo>
                    <a:pt x="2256" y="829"/>
                    <a:pt x="2280" y="792"/>
                    <a:pt x="2307" y="746"/>
                  </a:cubicBezTo>
                  <a:cubicBezTo>
                    <a:pt x="2328" y="709"/>
                    <a:pt x="2344" y="667"/>
                    <a:pt x="2357" y="624"/>
                  </a:cubicBezTo>
                  <a:cubicBezTo>
                    <a:pt x="2365" y="602"/>
                    <a:pt x="2370" y="579"/>
                    <a:pt x="2374" y="557"/>
                  </a:cubicBezTo>
                  <a:cubicBezTo>
                    <a:pt x="2378" y="536"/>
                    <a:pt x="2381" y="515"/>
                    <a:pt x="2382" y="490"/>
                  </a:cubicBezTo>
                  <a:cubicBezTo>
                    <a:pt x="2385" y="445"/>
                    <a:pt x="2384" y="400"/>
                    <a:pt x="2376" y="359"/>
                  </a:cubicBezTo>
                  <a:cubicBezTo>
                    <a:pt x="2366" y="311"/>
                    <a:pt x="2349" y="263"/>
                    <a:pt x="2322" y="215"/>
                  </a:cubicBezTo>
                  <a:cubicBezTo>
                    <a:pt x="2298" y="176"/>
                    <a:pt x="2266" y="138"/>
                    <a:pt x="2226" y="104"/>
                  </a:cubicBezTo>
                  <a:cubicBezTo>
                    <a:pt x="2190" y="72"/>
                    <a:pt x="2146" y="47"/>
                    <a:pt x="2101" y="29"/>
                  </a:cubicBezTo>
                  <a:cubicBezTo>
                    <a:pt x="2056" y="12"/>
                    <a:pt x="2007" y="2"/>
                    <a:pt x="1957" y="1"/>
                  </a:cubicBezTo>
                  <a:close/>
                  <a:moveTo>
                    <a:pt x="430" y="459"/>
                  </a:moveTo>
                  <a:cubicBezTo>
                    <a:pt x="399" y="459"/>
                    <a:pt x="372" y="462"/>
                    <a:pt x="344" y="467"/>
                  </a:cubicBezTo>
                  <a:lnTo>
                    <a:pt x="341" y="469"/>
                  </a:lnTo>
                  <a:cubicBezTo>
                    <a:pt x="305" y="477"/>
                    <a:pt x="273" y="488"/>
                    <a:pt x="243" y="504"/>
                  </a:cubicBezTo>
                  <a:cubicBezTo>
                    <a:pt x="173" y="541"/>
                    <a:pt x="115" y="595"/>
                    <a:pt x="75" y="661"/>
                  </a:cubicBezTo>
                  <a:cubicBezTo>
                    <a:pt x="54" y="696"/>
                    <a:pt x="38" y="730"/>
                    <a:pt x="27" y="766"/>
                  </a:cubicBezTo>
                  <a:cubicBezTo>
                    <a:pt x="16" y="803"/>
                    <a:pt x="8" y="841"/>
                    <a:pt x="6" y="878"/>
                  </a:cubicBezTo>
                  <a:cubicBezTo>
                    <a:pt x="0" y="952"/>
                    <a:pt x="10" y="1029"/>
                    <a:pt x="34" y="1110"/>
                  </a:cubicBezTo>
                  <a:cubicBezTo>
                    <a:pt x="54" y="1180"/>
                    <a:pt x="91" y="1252"/>
                    <a:pt x="138" y="1313"/>
                  </a:cubicBezTo>
                  <a:cubicBezTo>
                    <a:pt x="184" y="1377"/>
                    <a:pt x="242" y="1428"/>
                    <a:pt x="307" y="1467"/>
                  </a:cubicBezTo>
                  <a:cubicBezTo>
                    <a:pt x="355" y="1495"/>
                    <a:pt x="409" y="1515"/>
                    <a:pt x="469" y="1523"/>
                  </a:cubicBezTo>
                  <a:cubicBezTo>
                    <a:pt x="485" y="1526"/>
                    <a:pt x="502" y="1527"/>
                    <a:pt x="521" y="1527"/>
                  </a:cubicBezTo>
                  <a:cubicBezTo>
                    <a:pt x="532" y="1527"/>
                    <a:pt x="543" y="1526"/>
                    <a:pt x="555" y="1526"/>
                  </a:cubicBezTo>
                  <a:cubicBezTo>
                    <a:pt x="576" y="1524"/>
                    <a:pt x="598" y="1521"/>
                    <a:pt x="619" y="1516"/>
                  </a:cubicBezTo>
                  <a:cubicBezTo>
                    <a:pt x="638" y="1511"/>
                    <a:pt x="659" y="1507"/>
                    <a:pt x="678" y="1499"/>
                  </a:cubicBezTo>
                  <a:cubicBezTo>
                    <a:pt x="742" y="1475"/>
                    <a:pt x="801" y="1433"/>
                    <a:pt x="849" y="1377"/>
                  </a:cubicBezTo>
                  <a:cubicBezTo>
                    <a:pt x="855" y="1377"/>
                    <a:pt x="862" y="1377"/>
                    <a:pt x="868" y="1375"/>
                  </a:cubicBezTo>
                  <a:cubicBezTo>
                    <a:pt x="873" y="1375"/>
                    <a:pt x="879" y="1372"/>
                    <a:pt x="884" y="1369"/>
                  </a:cubicBezTo>
                  <a:cubicBezTo>
                    <a:pt x="913" y="1347"/>
                    <a:pt x="943" y="1323"/>
                    <a:pt x="967" y="1296"/>
                  </a:cubicBezTo>
                  <a:cubicBezTo>
                    <a:pt x="975" y="1286"/>
                    <a:pt x="985" y="1273"/>
                    <a:pt x="993" y="1259"/>
                  </a:cubicBezTo>
                  <a:cubicBezTo>
                    <a:pt x="1006" y="1240"/>
                    <a:pt x="1014" y="1222"/>
                    <a:pt x="1020" y="1206"/>
                  </a:cubicBezTo>
                  <a:cubicBezTo>
                    <a:pt x="1027" y="1190"/>
                    <a:pt x="1031" y="1172"/>
                    <a:pt x="1036" y="1156"/>
                  </a:cubicBezTo>
                  <a:cubicBezTo>
                    <a:pt x="1041" y="1140"/>
                    <a:pt x="1043" y="1126"/>
                    <a:pt x="1044" y="1108"/>
                  </a:cubicBezTo>
                  <a:cubicBezTo>
                    <a:pt x="1047" y="1075"/>
                    <a:pt x="1047" y="1041"/>
                    <a:pt x="1041" y="1005"/>
                  </a:cubicBezTo>
                  <a:cubicBezTo>
                    <a:pt x="1036" y="971"/>
                    <a:pt x="1027" y="936"/>
                    <a:pt x="1014" y="901"/>
                  </a:cubicBezTo>
                  <a:cubicBezTo>
                    <a:pt x="1001" y="864"/>
                    <a:pt x="982" y="829"/>
                    <a:pt x="966" y="800"/>
                  </a:cubicBezTo>
                  <a:cubicBezTo>
                    <a:pt x="931" y="741"/>
                    <a:pt x="884" y="683"/>
                    <a:pt x="827" y="630"/>
                  </a:cubicBezTo>
                  <a:cubicBezTo>
                    <a:pt x="774" y="581"/>
                    <a:pt x="713" y="541"/>
                    <a:pt x="648" y="509"/>
                  </a:cubicBezTo>
                  <a:cubicBezTo>
                    <a:pt x="582" y="479"/>
                    <a:pt x="513" y="461"/>
                    <a:pt x="449" y="459"/>
                  </a:cubicBezTo>
                  <a:cubicBezTo>
                    <a:pt x="443" y="459"/>
                    <a:pt x="436" y="459"/>
                    <a:pt x="430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6" name="Google Shape;8596;p21"/>
            <p:cNvSpPr/>
            <p:nvPr/>
          </p:nvSpPr>
          <p:spPr>
            <a:xfrm>
              <a:off x="200245" y="-1034218"/>
              <a:ext cx="148986" cy="13538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909" y="0"/>
                  </a:moveTo>
                  <a:cubicBezTo>
                    <a:pt x="1887" y="0"/>
                    <a:pt x="1866" y="2"/>
                    <a:pt x="1844" y="5"/>
                  </a:cubicBezTo>
                  <a:cubicBezTo>
                    <a:pt x="1836" y="5"/>
                    <a:pt x="1830" y="7"/>
                    <a:pt x="1824" y="8"/>
                  </a:cubicBezTo>
                  <a:cubicBezTo>
                    <a:pt x="1793" y="15"/>
                    <a:pt x="1764" y="28"/>
                    <a:pt x="1736" y="39"/>
                  </a:cubicBezTo>
                  <a:cubicBezTo>
                    <a:pt x="1700" y="55"/>
                    <a:pt x="1672" y="77"/>
                    <a:pt x="1643" y="100"/>
                  </a:cubicBezTo>
                  <a:cubicBezTo>
                    <a:pt x="1614" y="122"/>
                    <a:pt x="1590" y="151"/>
                    <a:pt x="1571" y="179"/>
                  </a:cubicBezTo>
                  <a:cubicBezTo>
                    <a:pt x="1533" y="237"/>
                    <a:pt x="1517" y="311"/>
                    <a:pt x="1523" y="378"/>
                  </a:cubicBezTo>
                  <a:cubicBezTo>
                    <a:pt x="1525" y="397"/>
                    <a:pt x="1528" y="411"/>
                    <a:pt x="1542" y="426"/>
                  </a:cubicBezTo>
                  <a:cubicBezTo>
                    <a:pt x="1555" y="437"/>
                    <a:pt x="1571" y="443"/>
                    <a:pt x="1589" y="443"/>
                  </a:cubicBezTo>
                  <a:lnTo>
                    <a:pt x="1587" y="445"/>
                  </a:lnTo>
                  <a:cubicBezTo>
                    <a:pt x="1620" y="445"/>
                    <a:pt x="1657" y="415"/>
                    <a:pt x="1654" y="378"/>
                  </a:cubicBezTo>
                  <a:cubicBezTo>
                    <a:pt x="1652" y="368"/>
                    <a:pt x="1652" y="357"/>
                    <a:pt x="1652" y="346"/>
                  </a:cubicBezTo>
                  <a:cubicBezTo>
                    <a:pt x="1654" y="338"/>
                    <a:pt x="1656" y="331"/>
                    <a:pt x="1659" y="325"/>
                  </a:cubicBezTo>
                  <a:cubicBezTo>
                    <a:pt x="1664" y="315"/>
                    <a:pt x="1668" y="306"/>
                    <a:pt x="1675" y="298"/>
                  </a:cubicBezTo>
                  <a:cubicBezTo>
                    <a:pt x="1686" y="282"/>
                    <a:pt x="1700" y="269"/>
                    <a:pt x="1715" y="256"/>
                  </a:cubicBezTo>
                  <a:cubicBezTo>
                    <a:pt x="1729" y="245"/>
                    <a:pt x="1745" y="237"/>
                    <a:pt x="1761" y="229"/>
                  </a:cubicBezTo>
                  <a:cubicBezTo>
                    <a:pt x="1784" y="219"/>
                    <a:pt x="1808" y="213"/>
                    <a:pt x="1832" y="208"/>
                  </a:cubicBezTo>
                  <a:cubicBezTo>
                    <a:pt x="1840" y="207"/>
                    <a:pt x="1850" y="207"/>
                    <a:pt x="1859" y="207"/>
                  </a:cubicBezTo>
                  <a:cubicBezTo>
                    <a:pt x="1868" y="207"/>
                    <a:pt x="1878" y="207"/>
                    <a:pt x="1887" y="208"/>
                  </a:cubicBezTo>
                  <a:cubicBezTo>
                    <a:pt x="1902" y="211"/>
                    <a:pt x="1918" y="216"/>
                    <a:pt x="1932" y="221"/>
                  </a:cubicBezTo>
                  <a:cubicBezTo>
                    <a:pt x="1948" y="227"/>
                    <a:pt x="1961" y="237"/>
                    <a:pt x="1975" y="247"/>
                  </a:cubicBezTo>
                  <a:cubicBezTo>
                    <a:pt x="1985" y="255"/>
                    <a:pt x="1993" y="263"/>
                    <a:pt x="2003" y="271"/>
                  </a:cubicBezTo>
                  <a:cubicBezTo>
                    <a:pt x="2020" y="289"/>
                    <a:pt x="2044" y="298"/>
                    <a:pt x="2069" y="298"/>
                  </a:cubicBezTo>
                  <a:cubicBezTo>
                    <a:pt x="2086" y="298"/>
                    <a:pt x="2103" y="293"/>
                    <a:pt x="2118" y="285"/>
                  </a:cubicBezTo>
                  <a:cubicBezTo>
                    <a:pt x="2153" y="264"/>
                    <a:pt x="2175" y="218"/>
                    <a:pt x="2161" y="178"/>
                  </a:cubicBezTo>
                  <a:cubicBezTo>
                    <a:pt x="2146" y="135"/>
                    <a:pt x="2126" y="96"/>
                    <a:pt x="2091" y="66"/>
                  </a:cubicBezTo>
                  <a:cubicBezTo>
                    <a:pt x="2059" y="37"/>
                    <a:pt x="2019" y="18"/>
                    <a:pt x="1975" y="7"/>
                  </a:cubicBezTo>
                  <a:cubicBezTo>
                    <a:pt x="1953" y="2"/>
                    <a:pt x="1931" y="0"/>
                    <a:pt x="1909" y="0"/>
                  </a:cubicBezTo>
                  <a:close/>
                  <a:moveTo>
                    <a:pt x="364" y="612"/>
                  </a:moveTo>
                  <a:cubicBezTo>
                    <a:pt x="361" y="612"/>
                    <a:pt x="357" y="612"/>
                    <a:pt x="353" y="613"/>
                  </a:cubicBezTo>
                  <a:cubicBezTo>
                    <a:pt x="332" y="613"/>
                    <a:pt x="311" y="616"/>
                    <a:pt x="292" y="621"/>
                  </a:cubicBezTo>
                  <a:cubicBezTo>
                    <a:pt x="289" y="621"/>
                    <a:pt x="287" y="621"/>
                    <a:pt x="284" y="622"/>
                  </a:cubicBezTo>
                  <a:cubicBezTo>
                    <a:pt x="250" y="630"/>
                    <a:pt x="217" y="645"/>
                    <a:pt x="188" y="661"/>
                  </a:cubicBezTo>
                  <a:cubicBezTo>
                    <a:pt x="158" y="677"/>
                    <a:pt x="130" y="701"/>
                    <a:pt x="106" y="725"/>
                  </a:cubicBezTo>
                  <a:cubicBezTo>
                    <a:pt x="84" y="749"/>
                    <a:pt x="63" y="776"/>
                    <a:pt x="49" y="806"/>
                  </a:cubicBezTo>
                  <a:cubicBezTo>
                    <a:pt x="17" y="864"/>
                    <a:pt x="1" y="934"/>
                    <a:pt x="7" y="1001"/>
                  </a:cubicBezTo>
                  <a:cubicBezTo>
                    <a:pt x="9" y="1020"/>
                    <a:pt x="14" y="1036"/>
                    <a:pt x="28" y="1051"/>
                  </a:cubicBezTo>
                  <a:cubicBezTo>
                    <a:pt x="41" y="1064"/>
                    <a:pt x="58" y="1070"/>
                    <a:pt x="76" y="1070"/>
                  </a:cubicBezTo>
                  <a:cubicBezTo>
                    <a:pt x="111" y="1070"/>
                    <a:pt x="150" y="1040"/>
                    <a:pt x="146" y="1001"/>
                  </a:cubicBezTo>
                  <a:cubicBezTo>
                    <a:pt x="145" y="988"/>
                    <a:pt x="145" y="977"/>
                    <a:pt x="145" y="964"/>
                  </a:cubicBezTo>
                  <a:cubicBezTo>
                    <a:pt x="146" y="956"/>
                    <a:pt x="150" y="949"/>
                    <a:pt x="151" y="941"/>
                  </a:cubicBezTo>
                  <a:cubicBezTo>
                    <a:pt x="158" y="929"/>
                    <a:pt x="162" y="920"/>
                    <a:pt x="169" y="910"/>
                  </a:cubicBezTo>
                  <a:cubicBezTo>
                    <a:pt x="180" y="897"/>
                    <a:pt x="193" y="885"/>
                    <a:pt x="206" y="873"/>
                  </a:cubicBezTo>
                  <a:cubicBezTo>
                    <a:pt x="226" y="859"/>
                    <a:pt x="247" y="846"/>
                    <a:pt x="269" y="837"/>
                  </a:cubicBezTo>
                  <a:cubicBezTo>
                    <a:pt x="287" y="830"/>
                    <a:pt x="305" y="825"/>
                    <a:pt x="322" y="821"/>
                  </a:cubicBezTo>
                  <a:lnTo>
                    <a:pt x="365" y="821"/>
                  </a:lnTo>
                  <a:cubicBezTo>
                    <a:pt x="380" y="824"/>
                    <a:pt x="393" y="827"/>
                    <a:pt x="405" y="832"/>
                  </a:cubicBezTo>
                  <a:cubicBezTo>
                    <a:pt x="426" y="841"/>
                    <a:pt x="447" y="854"/>
                    <a:pt x="466" y="867"/>
                  </a:cubicBezTo>
                  <a:cubicBezTo>
                    <a:pt x="480" y="876"/>
                    <a:pt x="495" y="880"/>
                    <a:pt x="511" y="880"/>
                  </a:cubicBezTo>
                  <a:cubicBezTo>
                    <a:pt x="536" y="880"/>
                    <a:pt x="562" y="869"/>
                    <a:pt x="580" y="853"/>
                  </a:cubicBezTo>
                  <a:cubicBezTo>
                    <a:pt x="610" y="821"/>
                    <a:pt x="613" y="776"/>
                    <a:pt x="592" y="739"/>
                  </a:cubicBezTo>
                  <a:cubicBezTo>
                    <a:pt x="557" y="674"/>
                    <a:pt x="487" y="627"/>
                    <a:pt x="413" y="616"/>
                  </a:cubicBezTo>
                  <a:cubicBezTo>
                    <a:pt x="397" y="615"/>
                    <a:pt x="381" y="612"/>
                    <a:pt x="364" y="612"/>
                  </a:cubicBezTo>
                  <a:close/>
                  <a:moveTo>
                    <a:pt x="2212" y="1200"/>
                  </a:moveTo>
                  <a:cubicBezTo>
                    <a:pt x="2196" y="1201"/>
                    <a:pt x="2180" y="1203"/>
                    <a:pt x="2164" y="1206"/>
                  </a:cubicBezTo>
                  <a:cubicBezTo>
                    <a:pt x="2138" y="1212"/>
                    <a:pt x="2113" y="1222"/>
                    <a:pt x="2089" y="1236"/>
                  </a:cubicBezTo>
                  <a:cubicBezTo>
                    <a:pt x="2060" y="1254"/>
                    <a:pt x="2035" y="1279"/>
                    <a:pt x="2015" y="1311"/>
                  </a:cubicBezTo>
                  <a:cubicBezTo>
                    <a:pt x="1999" y="1340"/>
                    <a:pt x="1990" y="1372"/>
                    <a:pt x="1987" y="1412"/>
                  </a:cubicBezTo>
                  <a:cubicBezTo>
                    <a:pt x="1983" y="1455"/>
                    <a:pt x="1991" y="1503"/>
                    <a:pt x="2007" y="1548"/>
                  </a:cubicBezTo>
                  <a:cubicBezTo>
                    <a:pt x="2028" y="1599"/>
                    <a:pt x="2055" y="1639"/>
                    <a:pt x="2089" y="1671"/>
                  </a:cubicBezTo>
                  <a:cubicBezTo>
                    <a:pt x="2126" y="1705"/>
                    <a:pt x="2169" y="1722"/>
                    <a:pt x="2215" y="1726"/>
                  </a:cubicBezTo>
                  <a:cubicBezTo>
                    <a:pt x="2221" y="1726"/>
                    <a:pt x="2227" y="1726"/>
                    <a:pt x="2232" y="1726"/>
                  </a:cubicBezTo>
                  <a:cubicBezTo>
                    <a:pt x="2372" y="1726"/>
                    <a:pt x="2455" y="1592"/>
                    <a:pt x="2455" y="1462"/>
                  </a:cubicBezTo>
                  <a:cubicBezTo>
                    <a:pt x="2455" y="1420"/>
                    <a:pt x="2445" y="1377"/>
                    <a:pt x="2425" y="1332"/>
                  </a:cubicBezTo>
                  <a:cubicBezTo>
                    <a:pt x="2405" y="1295"/>
                    <a:pt x="2377" y="1262"/>
                    <a:pt x="2338" y="1236"/>
                  </a:cubicBezTo>
                  <a:cubicBezTo>
                    <a:pt x="2305" y="1212"/>
                    <a:pt x="2260" y="1200"/>
                    <a:pt x="2212" y="1200"/>
                  </a:cubicBezTo>
                  <a:close/>
                  <a:moveTo>
                    <a:pt x="2187" y="971"/>
                  </a:moveTo>
                  <a:cubicBezTo>
                    <a:pt x="2203" y="971"/>
                    <a:pt x="2219" y="972"/>
                    <a:pt x="2236" y="974"/>
                  </a:cubicBezTo>
                  <a:cubicBezTo>
                    <a:pt x="2266" y="979"/>
                    <a:pt x="2297" y="987"/>
                    <a:pt x="2326" y="998"/>
                  </a:cubicBezTo>
                  <a:cubicBezTo>
                    <a:pt x="2359" y="1012"/>
                    <a:pt x="2390" y="1030"/>
                    <a:pt x="2418" y="1051"/>
                  </a:cubicBezTo>
                  <a:cubicBezTo>
                    <a:pt x="2455" y="1080"/>
                    <a:pt x="2487" y="1112"/>
                    <a:pt x="2516" y="1147"/>
                  </a:cubicBezTo>
                  <a:cubicBezTo>
                    <a:pt x="2548" y="1190"/>
                    <a:pt x="2575" y="1235"/>
                    <a:pt x="2596" y="1283"/>
                  </a:cubicBezTo>
                  <a:cubicBezTo>
                    <a:pt x="2615" y="1332"/>
                    <a:pt x="2629" y="1383"/>
                    <a:pt x="2637" y="1435"/>
                  </a:cubicBezTo>
                  <a:cubicBezTo>
                    <a:pt x="2642" y="1479"/>
                    <a:pt x="2644" y="1524"/>
                    <a:pt x="2639" y="1569"/>
                  </a:cubicBezTo>
                  <a:cubicBezTo>
                    <a:pt x="2633" y="1604"/>
                    <a:pt x="2625" y="1639"/>
                    <a:pt x="2612" y="1673"/>
                  </a:cubicBezTo>
                  <a:cubicBezTo>
                    <a:pt x="2599" y="1700"/>
                    <a:pt x="2583" y="1727"/>
                    <a:pt x="2565" y="1753"/>
                  </a:cubicBezTo>
                  <a:cubicBezTo>
                    <a:pt x="2546" y="1778"/>
                    <a:pt x="2522" y="1801"/>
                    <a:pt x="2498" y="1820"/>
                  </a:cubicBezTo>
                  <a:cubicBezTo>
                    <a:pt x="2474" y="1837"/>
                    <a:pt x="2450" y="1852"/>
                    <a:pt x="2425" y="1865"/>
                  </a:cubicBezTo>
                  <a:cubicBezTo>
                    <a:pt x="2360" y="1894"/>
                    <a:pt x="2282" y="1914"/>
                    <a:pt x="2207" y="1914"/>
                  </a:cubicBezTo>
                  <a:cubicBezTo>
                    <a:pt x="2163" y="1914"/>
                    <a:pt x="2120" y="1907"/>
                    <a:pt x="2081" y="1892"/>
                  </a:cubicBezTo>
                  <a:cubicBezTo>
                    <a:pt x="2046" y="1877"/>
                    <a:pt x="2014" y="1858"/>
                    <a:pt x="1983" y="1837"/>
                  </a:cubicBezTo>
                  <a:cubicBezTo>
                    <a:pt x="1951" y="1812"/>
                    <a:pt x="1924" y="1783"/>
                    <a:pt x="1899" y="1753"/>
                  </a:cubicBezTo>
                  <a:cubicBezTo>
                    <a:pt x="1868" y="1713"/>
                    <a:pt x="1844" y="1671"/>
                    <a:pt x="1824" y="1626"/>
                  </a:cubicBezTo>
                  <a:cubicBezTo>
                    <a:pt x="1804" y="1577"/>
                    <a:pt x="1790" y="1526"/>
                    <a:pt x="1782" y="1473"/>
                  </a:cubicBezTo>
                  <a:cubicBezTo>
                    <a:pt x="1776" y="1423"/>
                    <a:pt x="1776" y="1372"/>
                    <a:pt x="1782" y="1323"/>
                  </a:cubicBezTo>
                  <a:cubicBezTo>
                    <a:pt x="1787" y="1283"/>
                    <a:pt x="1798" y="1244"/>
                    <a:pt x="1812" y="1206"/>
                  </a:cubicBezTo>
                  <a:cubicBezTo>
                    <a:pt x="1825" y="1176"/>
                    <a:pt x="1841" y="1148"/>
                    <a:pt x="1860" y="1121"/>
                  </a:cubicBezTo>
                  <a:cubicBezTo>
                    <a:pt x="1879" y="1097"/>
                    <a:pt x="1902" y="1075"/>
                    <a:pt x="1926" y="1056"/>
                  </a:cubicBezTo>
                  <a:cubicBezTo>
                    <a:pt x="1951" y="1036"/>
                    <a:pt x="1980" y="1020"/>
                    <a:pt x="2009" y="1006"/>
                  </a:cubicBezTo>
                  <a:cubicBezTo>
                    <a:pt x="2047" y="992"/>
                    <a:pt x="2087" y="980"/>
                    <a:pt x="2127" y="974"/>
                  </a:cubicBezTo>
                  <a:cubicBezTo>
                    <a:pt x="2147" y="972"/>
                    <a:pt x="2167" y="971"/>
                    <a:pt x="2187" y="971"/>
                  </a:cubicBezTo>
                  <a:close/>
                  <a:moveTo>
                    <a:pt x="2199" y="814"/>
                  </a:moveTo>
                  <a:cubicBezTo>
                    <a:pt x="2185" y="814"/>
                    <a:pt x="2170" y="815"/>
                    <a:pt x="2156" y="816"/>
                  </a:cubicBezTo>
                  <a:cubicBezTo>
                    <a:pt x="2127" y="819"/>
                    <a:pt x="2097" y="824"/>
                    <a:pt x="2068" y="830"/>
                  </a:cubicBezTo>
                  <a:cubicBezTo>
                    <a:pt x="1998" y="846"/>
                    <a:pt x="1931" y="873"/>
                    <a:pt x="1871" y="915"/>
                  </a:cubicBezTo>
                  <a:cubicBezTo>
                    <a:pt x="1800" y="966"/>
                    <a:pt x="1740" y="1035"/>
                    <a:pt x="1704" y="1113"/>
                  </a:cubicBezTo>
                  <a:cubicBezTo>
                    <a:pt x="1667" y="1193"/>
                    <a:pt x="1648" y="1279"/>
                    <a:pt x="1646" y="1366"/>
                  </a:cubicBezTo>
                  <a:cubicBezTo>
                    <a:pt x="1644" y="1411"/>
                    <a:pt x="1649" y="1455"/>
                    <a:pt x="1657" y="1498"/>
                  </a:cubicBezTo>
                  <a:cubicBezTo>
                    <a:pt x="1664" y="1538"/>
                    <a:pt x="1675" y="1578"/>
                    <a:pt x="1688" y="1617"/>
                  </a:cubicBezTo>
                  <a:cubicBezTo>
                    <a:pt x="1718" y="1700"/>
                    <a:pt x="1763" y="1777"/>
                    <a:pt x="1824" y="1844"/>
                  </a:cubicBezTo>
                  <a:cubicBezTo>
                    <a:pt x="1852" y="1876"/>
                    <a:pt x="1886" y="1903"/>
                    <a:pt x="1921" y="1929"/>
                  </a:cubicBezTo>
                  <a:cubicBezTo>
                    <a:pt x="1958" y="1956"/>
                    <a:pt x="1996" y="1975"/>
                    <a:pt x="2038" y="1991"/>
                  </a:cubicBezTo>
                  <a:cubicBezTo>
                    <a:pt x="2092" y="2013"/>
                    <a:pt x="2153" y="2023"/>
                    <a:pt x="2216" y="2023"/>
                  </a:cubicBezTo>
                  <a:cubicBezTo>
                    <a:pt x="2391" y="2023"/>
                    <a:pt x="2581" y="1942"/>
                    <a:pt x="2682" y="1812"/>
                  </a:cubicBezTo>
                  <a:cubicBezTo>
                    <a:pt x="2719" y="1765"/>
                    <a:pt x="2744" y="1714"/>
                    <a:pt x="2764" y="1657"/>
                  </a:cubicBezTo>
                  <a:cubicBezTo>
                    <a:pt x="2783" y="1604"/>
                    <a:pt x="2789" y="1546"/>
                    <a:pt x="2791" y="1492"/>
                  </a:cubicBezTo>
                  <a:cubicBezTo>
                    <a:pt x="2792" y="1435"/>
                    <a:pt x="2784" y="1375"/>
                    <a:pt x="2772" y="1319"/>
                  </a:cubicBezTo>
                  <a:cubicBezTo>
                    <a:pt x="2757" y="1263"/>
                    <a:pt x="2735" y="1208"/>
                    <a:pt x="2709" y="1156"/>
                  </a:cubicBezTo>
                  <a:cubicBezTo>
                    <a:pt x="2657" y="1052"/>
                    <a:pt x="2578" y="964"/>
                    <a:pt x="2482" y="899"/>
                  </a:cubicBezTo>
                  <a:cubicBezTo>
                    <a:pt x="2436" y="869"/>
                    <a:pt x="2382" y="845"/>
                    <a:pt x="2329" y="830"/>
                  </a:cubicBezTo>
                  <a:cubicBezTo>
                    <a:pt x="2287" y="819"/>
                    <a:pt x="2243" y="814"/>
                    <a:pt x="2199" y="814"/>
                  </a:cubicBezTo>
                  <a:close/>
                  <a:moveTo>
                    <a:pt x="779" y="1714"/>
                  </a:moveTo>
                  <a:cubicBezTo>
                    <a:pt x="777" y="1714"/>
                    <a:pt x="774" y="1714"/>
                    <a:pt x="772" y="1714"/>
                  </a:cubicBezTo>
                  <a:cubicBezTo>
                    <a:pt x="756" y="1714"/>
                    <a:pt x="738" y="1716"/>
                    <a:pt x="724" y="1721"/>
                  </a:cubicBezTo>
                  <a:cubicBezTo>
                    <a:pt x="696" y="1726"/>
                    <a:pt x="671" y="1737"/>
                    <a:pt x="648" y="1750"/>
                  </a:cubicBezTo>
                  <a:cubicBezTo>
                    <a:pt x="618" y="1767"/>
                    <a:pt x="592" y="1794"/>
                    <a:pt x="575" y="1826"/>
                  </a:cubicBezTo>
                  <a:cubicBezTo>
                    <a:pt x="559" y="1853"/>
                    <a:pt x="549" y="1887"/>
                    <a:pt x="546" y="1927"/>
                  </a:cubicBezTo>
                  <a:cubicBezTo>
                    <a:pt x="541" y="1969"/>
                    <a:pt x="549" y="2016"/>
                    <a:pt x="567" y="2063"/>
                  </a:cubicBezTo>
                  <a:cubicBezTo>
                    <a:pt x="586" y="2112"/>
                    <a:pt x="613" y="2154"/>
                    <a:pt x="647" y="2184"/>
                  </a:cubicBezTo>
                  <a:cubicBezTo>
                    <a:pt x="684" y="2218"/>
                    <a:pt x="728" y="2237"/>
                    <a:pt x="773" y="2240"/>
                  </a:cubicBezTo>
                  <a:cubicBezTo>
                    <a:pt x="778" y="2241"/>
                    <a:pt x="783" y="2241"/>
                    <a:pt x="788" y="2241"/>
                  </a:cubicBezTo>
                  <a:cubicBezTo>
                    <a:pt x="929" y="2241"/>
                    <a:pt x="1013" y="2108"/>
                    <a:pt x="1015" y="1977"/>
                  </a:cubicBezTo>
                  <a:cubicBezTo>
                    <a:pt x="1015" y="1933"/>
                    <a:pt x="1003" y="1890"/>
                    <a:pt x="983" y="1847"/>
                  </a:cubicBezTo>
                  <a:cubicBezTo>
                    <a:pt x="965" y="1810"/>
                    <a:pt x="935" y="1777"/>
                    <a:pt x="898" y="1750"/>
                  </a:cubicBezTo>
                  <a:cubicBezTo>
                    <a:pt x="865" y="1727"/>
                    <a:pt x="823" y="1714"/>
                    <a:pt x="779" y="1714"/>
                  </a:cubicBezTo>
                  <a:close/>
                  <a:moveTo>
                    <a:pt x="746" y="1485"/>
                  </a:moveTo>
                  <a:cubicBezTo>
                    <a:pt x="762" y="1485"/>
                    <a:pt x="778" y="1486"/>
                    <a:pt x="794" y="1487"/>
                  </a:cubicBezTo>
                  <a:cubicBezTo>
                    <a:pt x="826" y="1494"/>
                    <a:pt x="856" y="1502"/>
                    <a:pt x="885" y="1513"/>
                  </a:cubicBezTo>
                  <a:cubicBezTo>
                    <a:pt x="917" y="1527"/>
                    <a:pt x="949" y="1545"/>
                    <a:pt x="978" y="1566"/>
                  </a:cubicBezTo>
                  <a:cubicBezTo>
                    <a:pt x="1013" y="1593"/>
                    <a:pt x="1047" y="1625"/>
                    <a:pt x="1075" y="1662"/>
                  </a:cubicBezTo>
                  <a:cubicBezTo>
                    <a:pt x="1107" y="1703"/>
                    <a:pt x="1133" y="1750"/>
                    <a:pt x="1155" y="1797"/>
                  </a:cubicBezTo>
                  <a:cubicBezTo>
                    <a:pt x="1174" y="1845"/>
                    <a:pt x="1189" y="1897"/>
                    <a:pt x="1197" y="1949"/>
                  </a:cubicBezTo>
                  <a:lnTo>
                    <a:pt x="1197" y="1948"/>
                  </a:lnTo>
                  <a:cubicBezTo>
                    <a:pt x="1202" y="1993"/>
                    <a:pt x="1202" y="2037"/>
                    <a:pt x="1197" y="2082"/>
                  </a:cubicBezTo>
                  <a:cubicBezTo>
                    <a:pt x="1192" y="2119"/>
                    <a:pt x="1182" y="2152"/>
                    <a:pt x="1170" y="2186"/>
                  </a:cubicBezTo>
                  <a:cubicBezTo>
                    <a:pt x="1157" y="2215"/>
                    <a:pt x="1142" y="2242"/>
                    <a:pt x="1125" y="2266"/>
                  </a:cubicBezTo>
                  <a:cubicBezTo>
                    <a:pt x="1104" y="2291"/>
                    <a:pt x="1082" y="2314"/>
                    <a:pt x="1056" y="2335"/>
                  </a:cubicBezTo>
                  <a:cubicBezTo>
                    <a:pt x="1034" y="2352"/>
                    <a:pt x="1010" y="2367"/>
                    <a:pt x="984" y="2378"/>
                  </a:cubicBezTo>
                  <a:cubicBezTo>
                    <a:pt x="918" y="2408"/>
                    <a:pt x="839" y="2428"/>
                    <a:pt x="763" y="2428"/>
                  </a:cubicBezTo>
                  <a:cubicBezTo>
                    <a:pt x="720" y="2428"/>
                    <a:pt x="678" y="2422"/>
                    <a:pt x="639" y="2407"/>
                  </a:cubicBezTo>
                  <a:cubicBezTo>
                    <a:pt x="605" y="2391"/>
                    <a:pt x="573" y="2373"/>
                    <a:pt x="543" y="2351"/>
                  </a:cubicBezTo>
                  <a:cubicBezTo>
                    <a:pt x="511" y="2327"/>
                    <a:pt x="482" y="2298"/>
                    <a:pt x="457" y="2266"/>
                  </a:cubicBezTo>
                  <a:cubicBezTo>
                    <a:pt x="428" y="2228"/>
                    <a:pt x="402" y="2184"/>
                    <a:pt x="383" y="2140"/>
                  </a:cubicBezTo>
                  <a:cubicBezTo>
                    <a:pt x="362" y="2090"/>
                    <a:pt x="348" y="2039"/>
                    <a:pt x="340" y="1988"/>
                  </a:cubicBezTo>
                  <a:cubicBezTo>
                    <a:pt x="335" y="1937"/>
                    <a:pt x="335" y="1887"/>
                    <a:pt x="340" y="1837"/>
                  </a:cubicBezTo>
                  <a:cubicBezTo>
                    <a:pt x="346" y="1797"/>
                    <a:pt x="356" y="1757"/>
                    <a:pt x="370" y="1721"/>
                  </a:cubicBezTo>
                  <a:cubicBezTo>
                    <a:pt x="385" y="1690"/>
                    <a:pt x="401" y="1662"/>
                    <a:pt x="420" y="1634"/>
                  </a:cubicBezTo>
                  <a:cubicBezTo>
                    <a:pt x="439" y="1610"/>
                    <a:pt x="461" y="1588"/>
                    <a:pt x="485" y="1569"/>
                  </a:cubicBezTo>
                  <a:cubicBezTo>
                    <a:pt x="511" y="1550"/>
                    <a:pt x="540" y="1534"/>
                    <a:pt x="568" y="1521"/>
                  </a:cubicBezTo>
                  <a:cubicBezTo>
                    <a:pt x="607" y="1505"/>
                    <a:pt x="647" y="1495"/>
                    <a:pt x="687" y="1489"/>
                  </a:cubicBezTo>
                  <a:cubicBezTo>
                    <a:pt x="707" y="1486"/>
                    <a:pt x="727" y="1485"/>
                    <a:pt x="746" y="1485"/>
                  </a:cubicBezTo>
                  <a:close/>
                  <a:moveTo>
                    <a:pt x="764" y="1328"/>
                  </a:moveTo>
                  <a:cubicBezTo>
                    <a:pt x="747" y="1328"/>
                    <a:pt x="730" y="1329"/>
                    <a:pt x="714" y="1331"/>
                  </a:cubicBezTo>
                  <a:cubicBezTo>
                    <a:pt x="685" y="1334"/>
                    <a:pt x="656" y="1339"/>
                    <a:pt x="628" y="1345"/>
                  </a:cubicBezTo>
                  <a:cubicBezTo>
                    <a:pt x="557" y="1361"/>
                    <a:pt x="490" y="1388"/>
                    <a:pt x="431" y="1430"/>
                  </a:cubicBezTo>
                  <a:cubicBezTo>
                    <a:pt x="359" y="1481"/>
                    <a:pt x="300" y="1548"/>
                    <a:pt x="262" y="1628"/>
                  </a:cubicBezTo>
                  <a:cubicBezTo>
                    <a:pt x="225" y="1706"/>
                    <a:pt x="206" y="1793"/>
                    <a:pt x="204" y="1881"/>
                  </a:cubicBezTo>
                  <a:cubicBezTo>
                    <a:pt x="204" y="1925"/>
                    <a:pt x="209" y="1969"/>
                    <a:pt x="215" y="2013"/>
                  </a:cubicBezTo>
                  <a:cubicBezTo>
                    <a:pt x="223" y="2053"/>
                    <a:pt x="233" y="2092"/>
                    <a:pt x="247" y="2130"/>
                  </a:cubicBezTo>
                  <a:cubicBezTo>
                    <a:pt x="277" y="2215"/>
                    <a:pt x="322" y="2291"/>
                    <a:pt x="381" y="2357"/>
                  </a:cubicBezTo>
                  <a:cubicBezTo>
                    <a:pt x="412" y="2391"/>
                    <a:pt x="445" y="2418"/>
                    <a:pt x="481" y="2443"/>
                  </a:cubicBezTo>
                  <a:cubicBezTo>
                    <a:pt x="516" y="2469"/>
                    <a:pt x="556" y="2488"/>
                    <a:pt x="597" y="2506"/>
                  </a:cubicBezTo>
                  <a:cubicBezTo>
                    <a:pt x="651" y="2527"/>
                    <a:pt x="711" y="2537"/>
                    <a:pt x="773" y="2537"/>
                  </a:cubicBezTo>
                  <a:cubicBezTo>
                    <a:pt x="949" y="2537"/>
                    <a:pt x="1139" y="2456"/>
                    <a:pt x="1240" y="2327"/>
                  </a:cubicBezTo>
                  <a:cubicBezTo>
                    <a:pt x="1277" y="2279"/>
                    <a:pt x="1304" y="2228"/>
                    <a:pt x="1323" y="2172"/>
                  </a:cubicBezTo>
                  <a:cubicBezTo>
                    <a:pt x="1341" y="2119"/>
                    <a:pt x="1349" y="2061"/>
                    <a:pt x="1350" y="2005"/>
                  </a:cubicBezTo>
                  <a:cubicBezTo>
                    <a:pt x="1350" y="1948"/>
                    <a:pt x="1342" y="1890"/>
                    <a:pt x="1329" y="1834"/>
                  </a:cubicBezTo>
                  <a:cubicBezTo>
                    <a:pt x="1317" y="1777"/>
                    <a:pt x="1294" y="1722"/>
                    <a:pt x="1267" y="1670"/>
                  </a:cubicBezTo>
                  <a:cubicBezTo>
                    <a:pt x="1216" y="1566"/>
                    <a:pt x="1138" y="1478"/>
                    <a:pt x="1040" y="1414"/>
                  </a:cubicBezTo>
                  <a:cubicBezTo>
                    <a:pt x="994" y="1382"/>
                    <a:pt x="941" y="1359"/>
                    <a:pt x="887" y="1345"/>
                  </a:cubicBezTo>
                  <a:cubicBezTo>
                    <a:pt x="847" y="1334"/>
                    <a:pt x="805" y="1328"/>
                    <a:pt x="764" y="13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7" name="Google Shape;8597;p21"/>
          <p:cNvGrpSpPr/>
          <p:nvPr/>
        </p:nvGrpSpPr>
        <p:grpSpPr>
          <a:xfrm>
            <a:off x="8191691" y="2883441"/>
            <a:ext cx="1409515" cy="1468911"/>
            <a:chOff x="4832665" y="-1247426"/>
            <a:chExt cx="630402" cy="656966"/>
          </a:xfrm>
        </p:grpSpPr>
        <p:sp>
          <p:nvSpPr>
            <p:cNvPr id="8598" name="Google Shape;8598;p21"/>
            <p:cNvSpPr/>
            <p:nvPr/>
          </p:nvSpPr>
          <p:spPr>
            <a:xfrm>
              <a:off x="4837946" y="-1241932"/>
              <a:ext cx="608958" cy="640323"/>
            </a:xfrm>
            <a:custGeom>
              <a:avLst/>
              <a:gdLst/>
              <a:ahLst/>
              <a:cxnLst/>
              <a:rect l="l" t="t" r="r" b="b"/>
              <a:pathLst>
                <a:path w="11416" h="12004" extrusionOk="0">
                  <a:moveTo>
                    <a:pt x="6504" y="1"/>
                  </a:moveTo>
                  <a:cubicBezTo>
                    <a:pt x="6462" y="1"/>
                    <a:pt x="6418" y="2"/>
                    <a:pt x="6370" y="5"/>
                  </a:cubicBezTo>
                  <a:cubicBezTo>
                    <a:pt x="6289" y="8"/>
                    <a:pt x="6202" y="17"/>
                    <a:pt x="6105" y="33"/>
                  </a:cubicBezTo>
                  <a:cubicBezTo>
                    <a:pt x="5905" y="68"/>
                    <a:pt x="5692" y="134"/>
                    <a:pt x="5470" y="230"/>
                  </a:cubicBezTo>
                  <a:cubicBezTo>
                    <a:pt x="5275" y="315"/>
                    <a:pt x="5078" y="425"/>
                    <a:pt x="4867" y="567"/>
                  </a:cubicBezTo>
                  <a:cubicBezTo>
                    <a:pt x="4787" y="620"/>
                    <a:pt x="4707" y="679"/>
                    <a:pt x="4619" y="750"/>
                  </a:cubicBezTo>
                  <a:cubicBezTo>
                    <a:pt x="4519" y="830"/>
                    <a:pt x="4431" y="913"/>
                    <a:pt x="4351" y="1004"/>
                  </a:cubicBezTo>
                  <a:cubicBezTo>
                    <a:pt x="4287" y="1077"/>
                    <a:pt x="4228" y="1159"/>
                    <a:pt x="4170" y="1239"/>
                  </a:cubicBezTo>
                  <a:lnTo>
                    <a:pt x="4133" y="1288"/>
                  </a:lnTo>
                  <a:cubicBezTo>
                    <a:pt x="4073" y="1373"/>
                    <a:pt x="3999" y="1471"/>
                    <a:pt x="3914" y="1560"/>
                  </a:cubicBezTo>
                  <a:cubicBezTo>
                    <a:pt x="3809" y="1667"/>
                    <a:pt x="3684" y="1765"/>
                    <a:pt x="3543" y="1851"/>
                  </a:cubicBezTo>
                  <a:cubicBezTo>
                    <a:pt x="3364" y="1955"/>
                    <a:pt x="3157" y="2043"/>
                    <a:pt x="2907" y="2118"/>
                  </a:cubicBezTo>
                  <a:cubicBezTo>
                    <a:pt x="2699" y="2179"/>
                    <a:pt x="2487" y="2227"/>
                    <a:pt x="2279" y="2273"/>
                  </a:cubicBezTo>
                  <a:cubicBezTo>
                    <a:pt x="1919" y="2353"/>
                    <a:pt x="1548" y="2436"/>
                    <a:pt x="1203" y="2587"/>
                  </a:cubicBezTo>
                  <a:cubicBezTo>
                    <a:pt x="1072" y="2643"/>
                    <a:pt x="939" y="2716"/>
                    <a:pt x="800" y="2807"/>
                  </a:cubicBezTo>
                  <a:cubicBezTo>
                    <a:pt x="757" y="2834"/>
                    <a:pt x="714" y="2865"/>
                    <a:pt x="672" y="2895"/>
                  </a:cubicBezTo>
                  <a:cubicBezTo>
                    <a:pt x="635" y="2922"/>
                    <a:pt x="600" y="2950"/>
                    <a:pt x="567" y="2980"/>
                  </a:cubicBezTo>
                  <a:cubicBezTo>
                    <a:pt x="515" y="3021"/>
                    <a:pt x="466" y="3068"/>
                    <a:pt x="419" y="3113"/>
                  </a:cubicBezTo>
                  <a:cubicBezTo>
                    <a:pt x="354" y="3180"/>
                    <a:pt x="298" y="3242"/>
                    <a:pt x="252" y="3303"/>
                  </a:cubicBezTo>
                  <a:cubicBezTo>
                    <a:pt x="202" y="3367"/>
                    <a:pt x="157" y="3440"/>
                    <a:pt x="108" y="3533"/>
                  </a:cubicBezTo>
                  <a:cubicBezTo>
                    <a:pt x="76" y="3597"/>
                    <a:pt x="49" y="3667"/>
                    <a:pt x="31" y="3741"/>
                  </a:cubicBezTo>
                  <a:cubicBezTo>
                    <a:pt x="18" y="3792"/>
                    <a:pt x="12" y="3830"/>
                    <a:pt x="7" y="3869"/>
                  </a:cubicBezTo>
                  <a:cubicBezTo>
                    <a:pt x="1" y="3917"/>
                    <a:pt x="2" y="3968"/>
                    <a:pt x="5" y="4014"/>
                  </a:cubicBezTo>
                  <a:cubicBezTo>
                    <a:pt x="5" y="4038"/>
                    <a:pt x="10" y="4064"/>
                    <a:pt x="13" y="4086"/>
                  </a:cubicBezTo>
                  <a:cubicBezTo>
                    <a:pt x="20" y="4118"/>
                    <a:pt x="36" y="4145"/>
                    <a:pt x="58" y="4166"/>
                  </a:cubicBezTo>
                  <a:cubicBezTo>
                    <a:pt x="53" y="4272"/>
                    <a:pt x="57" y="4384"/>
                    <a:pt x="64" y="4497"/>
                  </a:cubicBezTo>
                  <a:cubicBezTo>
                    <a:pt x="76" y="4646"/>
                    <a:pt x="104" y="4801"/>
                    <a:pt x="149" y="4958"/>
                  </a:cubicBezTo>
                  <a:cubicBezTo>
                    <a:pt x="194" y="5114"/>
                    <a:pt x="247" y="5255"/>
                    <a:pt x="312" y="5383"/>
                  </a:cubicBezTo>
                  <a:cubicBezTo>
                    <a:pt x="367" y="5492"/>
                    <a:pt x="426" y="5600"/>
                    <a:pt x="482" y="5704"/>
                  </a:cubicBezTo>
                  <a:cubicBezTo>
                    <a:pt x="573" y="5869"/>
                    <a:pt x="666" y="6038"/>
                    <a:pt x="742" y="6214"/>
                  </a:cubicBezTo>
                  <a:cubicBezTo>
                    <a:pt x="778" y="6296"/>
                    <a:pt x="810" y="6381"/>
                    <a:pt x="835" y="6467"/>
                  </a:cubicBezTo>
                  <a:cubicBezTo>
                    <a:pt x="875" y="6604"/>
                    <a:pt x="897" y="6742"/>
                    <a:pt x="904" y="6878"/>
                  </a:cubicBezTo>
                  <a:cubicBezTo>
                    <a:pt x="907" y="7039"/>
                    <a:pt x="886" y="7210"/>
                    <a:pt x="838" y="7415"/>
                  </a:cubicBezTo>
                  <a:cubicBezTo>
                    <a:pt x="794" y="7597"/>
                    <a:pt x="738" y="7778"/>
                    <a:pt x="682" y="7951"/>
                  </a:cubicBezTo>
                  <a:cubicBezTo>
                    <a:pt x="627" y="8125"/>
                    <a:pt x="570" y="8313"/>
                    <a:pt x="523" y="8507"/>
                  </a:cubicBezTo>
                  <a:cubicBezTo>
                    <a:pt x="475" y="8705"/>
                    <a:pt x="453" y="8889"/>
                    <a:pt x="453" y="9067"/>
                  </a:cubicBezTo>
                  <a:cubicBezTo>
                    <a:pt x="451" y="9222"/>
                    <a:pt x="466" y="9385"/>
                    <a:pt x="496" y="9565"/>
                  </a:cubicBezTo>
                  <a:cubicBezTo>
                    <a:pt x="546" y="9868"/>
                    <a:pt x="643" y="10157"/>
                    <a:pt x="782" y="10421"/>
                  </a:cubicBezTo>
                  <a:cubicBezTo>
                    <a:pt x="850" y="10550"/>
                    <a:pt x="929" y="10673"/>
                    <a:pt x="1019" y="10792"/>
                  </a:cubicBezTo>
                  <a:cubicBezTo>
                    <a:pt x="1099" y="10896"/>
                    <a:pt x="1195" y="11001"/>
                    <a:pt x="1312" y="11108"/>
                  </a:cubicBezTo>
                  <a:cubicBezTo>
                    <a:pt x="1515" y="11295"/>
                    <a:pt x="1756" y="11447"/>
                    <a:pt x="2029" y="11556"/>
                  </a:cubicBezTo>
                  <a:lnTo>
                    <a:pt x="2057" y="11567"/>
                  </a:lnTo>
                  <a:cubicBezTo>
                    <a:pt x="2319" y="11669"/>
                    <a:pt x="2603" y="11724"/>
                    <a:pt x="2904" y="11732"/>
                  </a:cubicBezTo>
                  <a:cubicBezTo>
                    <a:pt x="2926" y="11732"/>
                    <a:pt x="2949" y="11733"/>
                    <a:pt x="2971" y="11733"/>
                  </a:cubicBezTo>
                  <a:cubicBezTo>
                    <a:pt x="3265" y="11733"/>
                    <a:pt x="3557" y="11685"/>
                    <a:pt x="3898" y="11613"/>
                  </a:cubicBezTo>
                  <a:cubicBezTo>
                    <a:pt x="4012" y="11589"/>
                    <a:pt x="4125" y="11564"/>
                    <a:pt x="4239" y="11538"/>
                  </a:cubicBezTo>
                  <a:cubicBezTo>
                    <a:pt x="4439" y="11494"/>
                    <a:pt x="4645" y="11447"/>
                    <a:pt x="4850" y="11412"/>
                  </a:cubicBezTo>
                  <a:cubicBezTo>
                    <a:pt x="5046" y="11378"/>
                    <a:pt x="5229" y="11358"/>
                    <a:pt x="5406" y="11351"/>
                  </a:cubicBezTo>
                  <a:cubicBezTo>
                    <a:pt x="5426" y="11351"/>
                    <a:pt x="5445" y="11351"/>
                    <a:pt x="5465" y="11351"/>
                  </a:cubicBezTo>
                  <a:cubicBezTo>
                    <a:pt x="5707" y="11351"/>
                    <a:pt x="5948" y="11378"/>
                    <a:pt x="6182" y="11433"/>
                  </a:cubicBezTo>
                  <a:cubicBezTo>
                    <a:pt x="6441" y="11497"/>
                    <a:pt x="6696" y="11591"/>
                    <a:pt x="6943" y="11682"/>
                  </a:cubicBezTo>
                  <a:lnTo>
                    <a:pt x="6963" y="11689"/>
                  </a:lnTo>
                  <a:cubicBezTo>
                    <a:pt x="7221" y="11784"/>
                    <a:pt x="7497" y="11882"/>
                    <a:pt x="7777" y="11946"/>
                  </a:cubicBezTo>
                  <a:cubicBezTo>
                    <a:pt x="7946" y="11984"/>
                    <a:pt x="8110" y="12003"/>
                    <a:pt x="8269" y="12003"/>
                  </a:cubicBezTo>
                  <a:cubicBezTo>
                    <a:pt x="8379" y="12003"/>
                    <a:pt x="8486" y="11994"/>
                    <a:pt x="8589" y="11975"/>
                  </a:cubicBezTo>
                  <a:cubicBezTo>
                    <a:pt x="8879" y="11922"/>
                    <a:pt x="9163" y="11784"/>
                    <a:pt x="9432" y="11565"/>
                  </a:cubicBezTo>
                  <a:cubicBezTo>
                    <a:pt x="9557" y="11463"/>
                    <a:pt x="9681" y="11337"/>
                    <a:pt x="9803" y="11191"/>
                  </a:cubicBezTo>
                  <a:cubicBezTo>
                    <a:pt x="9911" y="11059"/>
                    <a:pt x="10012" y="10908"/>
                    <a:pt x="10111" y="10728"/>
                  </a:cubicBezTo>
                  <a:cubicBezTo>
                    <a:pt x="10196" y="10573"/>
                    <a:pt x="10268" y="10408"/>
                    <a:pt x="10326" y="10240"/>
                  </a:cubicBezTo>
                  <a:cubicBezTo>
                    <a:pt x="10351" y="10165"/>
                    <a:pt x="10374" y="10085"/>
                    <a:pt x="10396" y="9999"/>
                  </a:cubicBezTo>
                  <a:cubicBezTo>
                    <a:pt x="10422" y="9890"/>
                    <a:pt x="10439" y="9800"/>
                    <a:pt x="10449" y="9716"/>
                  </a:cubicBezTo>
                  <a:cubicBezTo>
                    <a:pt x="10489" y="9385"/>
                    <a:pt x="10433" y="9054"/>
                    <a:pt x="10367" y="8747"/>
                  </a:cubicBezTo>
                  <a:cubicBezTo>
                    <a:pt x="10358" y="8704"/>
                    <a:pt x="10350" y="8660"/>
                    <a:pt x="10340" y="8617"/>
                  </a:cubicBezTo>
                  <a:cubicBezTo>
                    <a:pt x="10284" y="8363"/>
                    <a:pt x="10226" y="8098"/>
                    <a:pt x="10215" y="7832"/>
                  </a:cubicBezTo>
                  <a:cubicBezTo>
                    <a:pt x="10214" y="7730"/>
                    <a:pt x="10220" y="7648"/>
                    <a:pt x="10236" y="7572"/>
                  </a:cubicBezTo>
                  <a:cubicBezTo>
                    <a:pt x="10257" y="7493"/>
                    <a:pt x="10289" y="7415"/>
                    <a:pt x="10329" y="7337"/>
                  </a:cubicBezTo>
                  <a:cubicBezTo>
                    <a:pt x="10445" y="7134"/>
                    <a:pt x="10607" y="6958"/>
                    <a:pt x="10764" y="6787"/>
                  </a:cubicBezTo>
                  <a:cubicBezTo>
                    <a:pt x="10808" y="6739"/>
                    <a:pt x="10853" y="6691"/>
                    <a:pt x="10896" y="6641"/>
                  </a:cubicBezTo>
                  <a:cubicBezTo>
                    <a:pt x="11019" y="6504"/>
                    <a:pt x="11109" y="6387"/>
                    <a:pt x="11179" y="6273"/>
                  </a:cubicBezTo>
                  <a:cubicBezTo>
                    <a:pt x="11223" y="6205"/>
                    <a:pt x="11259" y="6133"/>
                    <a:pt x="11291" y="6061"/>
                  </a:cubicBezTo>
                  <a:cubicBezTo>
                    <a:pt x="11330" y="5976"/>
                    <a:pt x="11352" y="5890"/>
                    <a:pt x="11370" y="5816"/>
                  </a:cubicBezTo>
                  <a:cubicBezTo>
                    <a:pt x="11398" y="5688"/>
                    <a:pt x="11413" y="5548"/>
                    <a:pt x="11414" y="5388"/>
                  </a:cubicBezTo>
                  <a:cubicBezTo>
                    <a:pt x="11416" y="5231"/>
                    <a:pt x="11403" y="5070"/>
                    <a:pt x="11374" y="4910"/>
                  </a:cubicBezTo>
                  <a:cubicBezTo>
                    <a:pt x="11349" y="4758"/>
                    <a:pt x="11307" y="4598"/>
                    <a:pt x="11248" y="4435"/>
                  </a:cubicBezTo>
                  <a:cubicBezTo>
                    <a:pt x="11197" y="4294"/>
                    <a:pt x="11128" y="4152"/>
                    <a:pt x="11037" y="4002"/>
                  </a:cubicBezTo>
                  <a:cubicBezTo>
                    <a:pt x="10959" y="3872"/>
                    <a:pt x="10861" y="3752"/>
                    <a:pt x="10746" y="3643"/>
                  </a:cubicBezTo>
                  <a:cubicBezTo>
                    <a:pt x="10697" y="3595"/>
                    <a:pt x="10644" y="3552"/>
                    <a:pt x="10589" y="3514"/>
                  </a:cubicBezTo>
                  <a:cubicBezTo>
                    <a:pt x="10500" y="3452"/>
                    <a:pt x="10402" y="3400"/>
                    <a:pt x="10316" y="3357"/>
                  </a:cubicBezTo>
                  <a:cubicBezTo>
                    <a:pt x="10233" y="3316"/>
                    <a:pt x="10143" y="3277"/>
                    <a:pt x="10033" y="3234"/>
                  </a:cubicBezTo>
                  <a:cubicBezTo>
                    <a:pt x="9948" y="3202"/>
                    <a:pt x="9862" y="3170"/>
                    <a:pt x="9779" y="3141"/>
                  </a:cubicBezTo>
                  <a:cubicBezTo>
                    <a:pt x="9697" y="3111"/>
                    <a:pt x="9611" y="3081"/>
                    <a:pt x="9528" y="3049"/>
                  </a:cubicBezTo>
                  <a:cubicBezTo>
                    <a:pt x="9393" y="2997"/>
                    <a:pt x="9286" y="2948"/>
                    <a:pt x="9189" y="2897"/>
                  </a:cubicBezTo>
                  <a:cubicBezTo>
                    <a:pt x="9098" y="2844"/>
                    <a:pt x="9019" y="2788"/>
                    <a:pt x="8952" y="2727"/>
                  </a:cubicBezTo>
                  <a:cubicBezTo>
                    <a:pt x="8888" y="2660"/>
                    <a:pt x="8829" y="2585"/>
                    <a:pt x="8773" y="2499"/>
                  </a:cubicBezTo>
                  <a:cubicBezTo>
                    <a:pt x="8695" y="2364"/>
                    <a:pt x="8632" y="2219"/>
                    <a:pt x="8577" y="2091"/>
                  </a:cubicBezTo>
                  <a:cubicBezTo>
                    <a:pt x="8513" y="1944"/>
                    <a:pt x="8445" y="1797"/>
                    <a:pt x="8378" y="1653"/>
                  </a:cubicBezTo>
                  <a:cubicBezTo>
                    <a:pt x="8260" y="1403"/>
                    <a:pt x="8095" y="1079"/>
                    <a:pt x="7876" y="783"/>
                  </a:cubicBezTo>
                  <a:cubicBezTo>
                    <a:pt x="7780" y="652"/>
                    <a:pt x="7667" y="527"/>
                    <a:pt x="7537" y="411"/>
                  </a:cubicBezTo>
                  <a:cubicBezTo>
                    <a:pt x="7421" y="307"/>
                    <a:pt x="7283" y="216"/>
                    <a:pt x="7128" y="140"/>
                  </a:cubicBezTo>
                  <a:cubicBezTo>
                    <a:pt x="7098" y="126"/>
                    <a:pt x="7066" y="112"/>
                    <a:pt x="7034" y="100"/>
                  </a:cubicBezTo>
                  <a:cubicBezTo>
                    <a:pt x="6912" y="53"/>
                    <a:pt x="6781" y="22"/>
                    <a:pt x="6642" y="8"/>
                  </a:cubicBezTo>
                  <a:lnTo>
                    <a:pt x="6640" y="8"/>
                  </a:lnTo>
                  <a:cubicBezTo>
                    <a:pt x="6596" y="3"/>
                    <a:pt x="6551" y="1"/>
                    <a:pt x="6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9" name="Google Shape;8599;p21"/>
            <p:cNvSpPr/>
            <p:nvPr/>
          </p:nvSpPr>
          <p:spPr>
            <a:xfrm>
              <a:off x="4965859" y="-1057262"/>
              <a:ext cx="333977" cy="315948"/>
            </a:xfrm>
            <a:custGeom>
              <a:avLst/>
              <a:gdLst/>
              <a:ahLst/>
              <a:cxnLst/>
              <a:rect l="l" t="t" r="r" b="b"/>
              <a:pathLst>
                <a:path w="6261" h="5923" extrusionOk="0">
                  <a:moveTo>
                    <a:pt x="3375" y="0"/>
                  </a:moveTo>
                  <a:cubicBezTo>
                    <a:pt x="2991" y="0"/>
                    <a:pt x="2616" y="50"/>
                    <a:pt x="2257" y="145"/>
                  </a:cubicBezTo>
                  <a:cubicBezTo>
                    <a:pt x="1875" y="247"/>
                    <a:pt x="1520" y="405"/>
                    <a:pt x="1200" y="615"/>
                  </a:cubicBezTo>
                  <a:cubicBezTo>
                    <a:pt x="882" y="823"/>
                    <a:pt x="613" y="1093"/>
                    <a:pt x="423" y="1393"/>
                  </a:cubicBezTo>
                  <a:cubicBezTo>
                    <a:pt x="322" y="1550"/>
                    <a:pt x="242" y="1721"/>
                    <a:pt x="181" y="1899"/>
                  </a:cubicBezTo>
                  <a:cubicBezTo>
                    <a:pt x="137" y="2034"/>
                    <a:pt x="103" y="2182"/>
                    <a:pt x="82" y="2333"/>
                  </a:cubicBezTo>
                  <a:cubicBezTo>
                    <a:pt x="81" y="2337"/>
                    <a:pt x="79" y="2341"/>
                    <a:pt x="77" y="2346"/>
                  </a:cubicBezTo>
                  <a:cubicBezTo>
                    <a:pt x="46" y="2452"/>
                    <a:pt x="23" y="2568"/>
                    <a:pt x="10" y="2695"/>
                  </a:cubicBezTo>
                  <a:cubicBezTo>
                    <a:pt x="1" y="2797"/>
                    <a:pt x="1" y="2906"/>
                    <a:pt x="10" y="3046"/>
                  </a:cubicBezTo>
                  <a:cubicBezTo>
                    <a:pt x="25" y="3253"/>
                    <a:pt x="71" y="3467"/>
                    <a:pt x="156" y="3705"/>
                  </a:cubicBezTo>
                  <a:cubicBezTo>
                    <a:pt x="223" y="3900"/>
                    <a:pt x="321" y="4098"/>
                    <a:pt x="445" y="4295"/>
                  </a:cubicBezTo>
                  <a:cubicBezTo>
                    <a:pt x="568" y="4487"/>
                    <a:pt x="707" y="4669"/>
                    <a:pt x="861" y="4834"/>
                  </a:cubicBezTo>
                  <a:cubicBezTo>
                    <a:pt x="1013" y="4999"/>
                    <a:pt x="1179" y="5150"/>
                    <a:pt x="1353" y="5283"/>
                  </a:cubicBezTo>
                  <a:cubicBezTo>
                    <a:pt x="1510" y="5405"/>
                    <a:pt x="1686" y="5512"/>
                    <a:pt x="1887" y="5611"/>
                  </a:cubicBezTo>
                  <a:cubicBezTo>
                    <a:pt x="1962" y="5648"/>
                    <a:pt x="2041" y="5681"/>
                    <a:pt x="2119" y="5712"/>
                  </a:cubicBezTo>
                  <a:cubicBezTo>
                    <a:pt x="2410" y="5824"/>
                    <a:pt x="2720" y="5892"/>
                    <a:pt x="3040" y="5915"/>
                  </a:cubicBezTo>
                  <a:cubicBezTo>
                    <a:pt x="3108" y="5920"/>
                    <a:pt x="3177" y="5922"/>
                    <a:pt x="3247" y="5922"/>
                  </a:cubicBezTo>
                  <a:cubicBezTo>
                    <a:pt x="3373" y="5922"/>
                    <a:pt x="3504" y="5914"/>
                    <a:pt x="3636" y="5899"/>
                  </a:cubicBezTo>
                  <a:cubicBezTo>
                    <a:pt x="3823" y="5878"/>
                    <a:pt x="4014" y="5836"/>
                    <a:pt x="4199" y="5776"/>
                  </a:cubicBezTo>
                  <a:cubicBezTo>
                    <a:pt x="4393" y="5713"/>
                    <a:pt x="4577" y="5635"/>
                    <a:pt x="4743" y="5541"/>
                  </a:cubicBezTo>
                  <a:cubicBezTo>
                    <a:pt x="4917" y="5445"/>
                    <a:pt x="5082" y="5328"/>
                    <a:pt x="5232" y="5197"/>
                  </a:cubicBezTo>
                  <a:cubicBezTo>
                    <a:pt x="5382" y="5066"/>
                    <a:pt x="5521" y="4914"/>
                    <a:pt x="5646" y="4746"/>
                  </a:cubicBezTo>
                  <a:cubicBezTo>
                    <a:pt x="5764" y="4586"/>
                    <a:pt x="5870" y="4404"/>
                    <a:pt x="5959" y="4204"/>
                  </a:cubicBezTo>
                  <a:cubicBezTo>
                    <a:pt x="6031" y="4043"/>
                    <a:pt x="6092" y="3862"/>
                    <a:pt x="6139" y="3668"/>
                  </a:cubicBezTo>
                  <a:cubicBezTo>
                    <a:pt x="6185" y="3472"/>
                    <a:pt x="6215" y="3270"/>
                    <a:pt x="6230" y="3067"/>
                  </a:cubicBezTo>
                  <a:cubicBezTo>
                    <a:pt x="6260" y="2648"/>
                    <a:pt x="6220" y="2244"/>
                    <a:pt x="6111" y="1865"/>
                  </a:cubicBezTo>
                  <a:cubicBezTo>
                    <a:pt x="5993" y="1451"/>
                    <a:pt x="5804" y="1098"/>
                    <a:pt x="5550" y="816"/>
                  </a:cubicBezTo>
                  <a:cubicBezTo>
                    <a:pt x="5416" y="667"/>
                    <a:pt x="5261" y="540"/>
                    <a:pt x="5093" y="437"/>
                  </a:cubicBezTo>
                  <a:cubicBezTo>
                    <a:pt x="5018" y="391"/>
                    <a:pt x="4933" y="348"/>
                    <a:pt x="4823" y="298"/>
                  </a:cubicBezTo>
                  <a:cubicBezTo>
                    <a:pt x="4775" y="276"/>
                    <a:pt x="4725" y="255"/>
                    <a:pt x="4671" y="234"/>
                  </a:cubicBezTo>
                  <a:cubicBezTo>
                    <a:pt x="4637" y="220"/>
                    <a:pt x="4602" y="207"/>
                    <a:pt x="4567" y="196"/>
                  </a:cubicBezTo>
                  <a:cubicBezTo>
                    <a:pt x="4397" y="135"/>
                    <a:pt x="4212" y="89"/>
                    <a:pt x="4004" y="52"/>
                  </a:cubicBezTo>
                  <a:cubicBezTo>
                    <a:pt x="3825" y="22"/>
                    <a:pt x="3632" y="4"/>
                    <a:pt x="3429" y="1"/>
                  </a:cubicBezTo>
                  <a:cubicBezTo>
                    <a:pt x="3411" y="1"/>
                    <a:pt x="3393" y="0"/>
                    <a:pt x="3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0" name="Google Shape;8600;p21"/>
            <p:cNvSpPr/>
            <p:nvPr/>
          </p:nvSpPr>
          <p:spPr>
            <a:xfrm>
              <a:off x="4832665" y="-1247426"/>
              <a:ext cx="630402" cy="656966"/>
            </a:xfrm>
            <a:custGeom>
              <a:avLst/>
              <a:gdLst/>
              <a:ahLst/>
              <a:cxnLst/>
              <a:rect l="l" t="t" r="r" b="b"/>
              <a:pathLst>
                <a:path w="11818" h="12316" extrusionOk="0">
                  <a:moveTo>
                    <a:pt x="5742" y="3629"/>
                  </a:moveTo>
                  <a:cubicBezTo>
                    <a:pt x="5998" y="3629"/>
                    <a:pt x="6252" y="3657"/>
                    <a:pt x="6501" y="3714"/>
                  </a:cubicBezTo>
                  <a:cubicBezTo>
                    <a:pt x="6755" y="3777"/>
                    <a:pt x="7000" y="3870"/>
                    <a:pt x="7229" y="3994"/>
                  </a:cubicBezTo>
                  <a:cubicBezTo>
                    <a:pt x="7441" y="4114"/>
                    <a:pt x="7638" y="4260"/>
                    <a:pt x="7815" y="4427"/>
                  </a:cubicBezTo>
                  <a:cubicBezTo>
                    <a:pt x="7994" y="4602"/>
                    <a:pt x="8153" y="4797"/>
                    <a:pt x="8282" y="5011"/>
                  </a:cubicBezTo>
                  <a:cubicBezTo>
                    <a:pt x="8404" y="5214"/>
                    <a:pt x="8500" y="5433"/>
                    <a:pt x="8568" y="5660"/>
                  </a:cubicBezTo>
                  <a:cubicBezTo>
                    <a:pt x="8610" y="5806"/>
                    <a:pt x="8642" y="5953"/>
                    <a:pt x="8664" y="6101"/>
                  </a:cubicBezTo>
                  <a:cubicBezTo>
                    <a:pt x="8707" y="6383"/>
                    <a:pt x="8707" y="6707"/>
                    <a:pt x="8644" y="6986"/>
                  </a:cubicBezTo>
                  <a:cubicBezTo>
                    <a:pt x="8570" y="7289"/>
                    <a:pt x="8456" y="7582"/>
                    <a:pt x="8306" y="7854"/>
                  </a:cubicBezTo>
                  <a:lnTo>
                    <a:pt x="8308" y="7855"/>
                  </a:lnTo>
                  <a:cubicBezTo>
                    <a:pt x="8162" y="8114"/>
                    <a:pt x="7986" y="8356"/>
                    <a:pt x="7782" y="8572"/>
                  </a:cubicBezTo>
                  <a:cubicBezTo>
                    <a:pt x="7608" y="8751"/>
                    <a:pt x="7416" y="8909"/>
                    <a:pt x="7203" y="9040"/>
                  </a:cubicBezTo>
                  <a:cubicBezTo>
                    <a:pt x="7010" y="9155"/>
                    <a:pt x="6803" y="9245"/>
                    <a:pt x="6587" y="9310"/>
                  </a:cubicBezTo>
                  <a:cubicBezTo>
                    <a:pt x="6348" y="9379"/>
                    <a:pt x="6100" y="9419"/>
                    <a:pt x="5850" y="9427"/>
                  </a:cubicBezTo>
                  <a:lnTo>
                    <a:pt x="5862" y="9427"/>
                  </a:lnTo>
                  <a:cubicBezTo>
                    <a:pt x="5857" y="9427"/>
                    <a:pt x="5852" y="9427"/>
                    <a:pt x="5849" y="9429"/>
                  </a:cubicBezTo>
                  <a:lnTo>
                    <a:pt x="5846" y="9429"/>
                  </a:lnTo>
                  <a:cubicBezTo>
                    <a:pt x="5821" y="9429"/>
                    <a:pt x="5797" y="9429"/>
                    <a:pt x="5773" y="9429"/>
                  </a:cubicBezTo>
                  <a:cubicBezTo>
                    <a:pt x="5521" y="9429"/>
                    <a:pt x="5267" y="9399"/>
                    <a:pt x="5021" y="9341"/>
                  </a:cubicBezTo>
                  <a:cubicBezTo>
                    <a:pt x="4731" y="9270"/>
                    <a:pt x="4451" y="9163"/>
                    <a:pt x="4189" y="9021"/>
                  </a:cubicBezTo>
                  <a:cubicBezTo>
                    <a:pt x="3930" y="8877"/>
                    <a:pt x="3689" y="8701"/>
                    <a:pt x="3475" y="8495"/>
                  </a:cubicBezTo>
                  <a:cubicBezTo>
                    <a:pt x="3291" y="8314"/>
                    <a:pt x="3128" y="8111"/>
                    <a:pt x="2992" y="7890"/>
                  </a:cubicBezTo>
                  <a:cubicBezTo>
                    <a:pt x="2872" y="7691"/>
                    <a:pt x="2778" y="7480"/>
                    <a:pt x="2709" y="7257"/>
                  </a:cubicBezTo>
                  <a:cubicBezTo>
                    <a:pt x="2643" y="7035"/>
                    <a:pt x="2606" y="6805"/>
                    <a:pt x="2598" y="6573"/>
                  </a:cubicBezTo>
                  <a:cubicBezTo>
                    <a:pt x="2594" y="6332"/>
                    <a:pt x="2619" y="6090"/>
                    <a:pt x="2675" y="5855"/>
                  </a:cubicBezTo>
                  <a:cubicBezTo>
                    <a:pt x="2731" y="5628"/>
                    <a:pt x="2818" y="5409"/>
                    <a:pt x="2928" y="5203"/>
                  </a:cubicBezTo>
                  <a:cubicBezTo>
                    <a:pt x="3048" y="4987"/>
                    <a:pt x="3196" y="4789"/>
                    <a:pt x="3366" y="4610"/>
                  </a:cubicBezTo>
                  <a:cubicBezTo>
                    <a:pt x="3555" y="4418"/>
                    <a:pt x="3766" y="4253"/>
                    <a:pt x="3994" y="4113"/>
                  </a:cubicBezTo>
                  <a:cubicBezTo>
                    <a:pt x="4242" y="3967"/>
                    <a:pt x="4507" y="3852"/>
                    <a:pt x="4782" y="3769"/>
                  </a:cubicBezTo>
                  <a:cubicBezTo>
                    <a:pt x="5069" y="3687"/>
                    <a:pt x="5364" y="3639"/>
                    <a:pt x="5662" y="3630"/>
                  </a:cubicBezTo>
                  <a:cubicBezTo>
                    <a:pt x="5689" y="3629"/>
                    <a:pt x="5715" y="3629"/>
                    <a:pt x="5742" y="3629"/>
                  </a:cubicBezTo>
                  <a:close/>
                  <a:moveTo>
                    <a:pt x="5775" y="3409"/>
                  </a:moveTo>
                  <a:cubicBezTo>
                    <a:pt x="5744" y="3409"/>
                    <a:pt x="5712" y="3410"/>
                    <a:pt x="5681" y="3411"/>
                  </a:cubicBezTo>
                  <a:cubicBezTo>
                    <a:pt x="5507" y="3415"/>
                    <a:pt x="5332" y="3430"/>
                    <a:pt x="5161" y="3459"/>
                  </a:cubicBezTo>
                  <a:cubicBezTo>
                    <a:pt x="4824" y="3515"/>
                    <a:pt x="4493" y="3619"/>
                    <a:pt x="4184" y="3766"/>
                  </a:cubicBezTo>
                  <a:cubicBezTo>
                    <a:pt x="3878" y="3911"/>
                    <a:pt x="3591" y="4101"/>
                    <a:pt x="3342" y="4332"/>
                  </a:cubicBezTo>
                  <a:cubicBezTo>
                    <a:pt x="3214" y="4448"/>
                    <a:pt x="3097" y="4576"/>
                    <a:pt x="2990" y="4712"/>
                  </a:cubicBezTo>
                  <a:cubicBezTo>
                    <a:pt x="2883" y="4850"/>
                    <a:pt x="2790" y="4998"/>
                    <a:pt x="2709" y="5152"/>
                  </a:cubicBezTo>
                  <a:cubicBezTo>
                    <a:pt x="2543" y="5465"/>
                    <a:pt x="2440" y="5812"/>
                    <a:pt x="2397" y="6164"/>
                  </a:cubicBezTo>
                  <a:cubicBezTo>
                    <a:pt x="2357" y="6485"/>
                    <a:pt x="2373" y="6814"/>
                    <a:pt x="2445" y="7129"/>
                  </a:cubicBezTo>
                  <a:cubicBezTo>
                    <a:pt x="2480" y="7285"/>
                    <a:pt x="2530" y="7436"/>
                    <a:pt x="2589" y="7584"/>
                  </a:cubicBezTo>
                  <a:cubicBezTo>
                    <a:pt x="2648" y="7729"/>
                    <a:pt x="2722" y="7870"/>
                    <a:pt x="2803" y="8004"/>
                  </a:cubicBezTo>
                  <a:cubicBezTo>
                    <a:pt x="2965" y="8268"/>
                    <a:pt x="3164" y="8504"/>
                    <a:pt x="3393" y="8712"/>
                  </a:cubicBezTo>
                  <a:cubicBezTo>
                    <a:pt x="3623" y="8922"/>
                    <a:pt x="3884" y="9096"/>
                    <a:pt x="4160" y="9238"/>
                  </a:cubicBezTo>
                  <a:cubicBezTo>
                    <a:pt x="4439" y="9382"/>
                    <a:pt x="4736" y="9484"/>
                    <a:pt x="5043" y="9550"/>
                  </a:cubicBezTo>
                  <a:cubicBezTo>
                    <a:pt x="5263" y="9597"/>
                    <a:pt x="5487" y="9620"/>
                    <a:pt x="5710" y="9620"/>
                  </a:cubicBezTo>
                  <a:cubicBezTo>
                    <a:pt x="5799" y="9620"/>
                    <a:pt x="5888" y="9616"/>
                    <a:pt x="5977" y="9609"/>
                  </a:cubicBezTo>
                  <a:cubicBezTo>
                    <a:pt x="6295" y="9585"/>
                    <a:pt x="6610" y="9510"/>
                    <a:pt x="6906" y="9389"/>
                  </a:cubicBezTo>
                  <a:cubicBezTo>
                    <a:pt x="7240" y="9253"/>
                    <a:pt x="7540" y="9045"/>
                    <a:pt x="7799" y="8794"/>
                  </a:cubicBezTo>
                  <a:cubicBezTo>
                    <a:pt x="8073" y="8527"/>
                    <a:pt x="8295" y="8213"/>
                    <a:pt x="8471" y="7875"/>
                  </a:cubicBezTo>
                  <a:cubicBezTo>
                    <a:pt x="8645" y="7537"/>
                    <a:pt x="8765" y="7173"/>
                    <a:pt x="8824" y="6799"/>
                  </a:cubicBezTo>
                  <a:cubicBezTo>
                    <a:pt x="8880" y="6436"/>
                    <a:pt x="8874" y="6061"/>
                    <a:pt x="8787" y="5703"/>
                  </a:cubicBezTo>
                  <a:cubicBezTo>
                    <a:pt x="8776" y="5655"/>
                    <a:pt x="8763" y="5609"/>
                    <a:pt x="8749" y="5563"/>
                  </a:cubicBezTo>
                  <a:cubicBezTo>
                    <a:pt x="8730" y="5492"/>
                    <a:pt x="8707" y="5424"/>
                    <a:pt x="8683" y="5356"/>
                  </a:cubicBezTo>
                  <a:cubicBezTo>
                    <a:pt x="8612" y="5163"/>
                    <a:pt x="8516" y="4981"/>
                    <a:pt x="8405" y="4806"/>
                  </a:cubicBezTo>
                  <a:cubicBezTo>
                    <a:pt x="8297" y="4639"/>
                    <a:pt x="8172" y="4480"/>
                    <a:pt x="8033" y="4336"/>
                  </a:cubicBezTo>
                  <a:cubicBezTo>
                    <a:pt x="7908" y="4205"/>
                    <a:pt x="7771" y="4087"/>
                    <a:pt x="7623" y="3981"/>
                  </a:cubicBezTo>
                  <a:cubicBezTo>
                    <a:pt x="7480" y="3879"/>
                    <a:pt x="7326" y="3791"/>
                    <a:pt x="7166" y="3714"/>
                  </a:cubicBezTo>
                  <a:cubicBezTo>
                    <a:pt x="7101" y="3682"/>
                    <a:pt x="7034" y="3654"/>
                    <a:pt x="6965" y="3628"/>
                  </a:cubicBezTo>
                  <a:cubicBezTo>
                    <a:pt x="6714" y="3531"/>
                    <a:pt x="6450" y="3467"/>
                    <a:pt x="6185" y="3435"/>
                  </a:cubicBezTo>
                  <a:cubicBezTo>
                    <a:pt x="6048" y="3418"/>
                    <a:pt x="5912" y="3409"/>
                    <a:pt x="5775" y="3409"/>
                  </a:cubicBezTo>
                  <a:close/>
                  <a:moveTo>
                    <a:pt x="6422" y="267"/>
                  </a:moveTo>
                  <a:cubicBezTo>
                    <a:pt x="6583" y="267"/>
                    <a:pt x="6744" y="284"/>
                    <a:pt x="6901" y="320"/>
                  </a:cubicBezTo>
                  <a:cubicBezTo>
                    <a:pt x="7072" y="363"/>
                    <a:pt x="7235" y="426"/>
                    <a:pt x="7390" y="510"/>
                  </a:cubicBezTo>
                  <a:cubicBezTo>
                    <a:pt x="7545" y="598"/>
                    <a:pt x="7689" y="705"/>
                    <a:pt x="7819" y="827"/>
                  </a:cubicBezTo>
                  <a:cubicBezTo>
                    <a:pt x="7961" y="968"/>
                    <a:pt x="8084" y="1126"/>
                    <a:pt x="8189" y="1295"/>
                  </a:cubicBezTo>
                  <a:cubicBezTo>
                    <a:pt x="8327" y="1530"/>
                    <a:pt x="8424" y="1786"/>
                    <a:pt x="8549" y="2029"/>
                  </a:cubicBezTo>
                  <a:cubicBezTo>
                    <a:pt x="8607" y="2143"/>
                    <a:pt x="8671" y="2255"/>
                    <a:pt x="8744" y="2360"/>
                  </a:cubicBezTo>
                  <a:cubicBezTo>
                    <a:pt x="8819" y="2469"/>
                    <a:pt x="8907" y="2565"/>
                    <a:pt x="9003" y="2654"/>
                  </a:cubicBezTo>
                  <a:cubicBezTo>
                    <a:pt x="9219" y="2857"/>
                    <a:pt x="9491" y="2990"/>
                    <a:pt x="9759" y="3108"/>
                  </a:cubicBezTo>
                  <a:cubicBezTo>
                    <a:pt x="10034" y="3230"/>
                    <a:pt x="10317" y="3334"/>
                    <a:pt x="10583" y="3478"/>
                  </a:cubicBezTo>
                  <a:cubicBezTo>
                    <a:pt x="10728" y="3559"/>
                    <a:pt x="10867" y="3655"/>
                    <a:pt x="10991" y="3770"/>
                  </a:cubicBezTo>
                  <a:cubicBezTo>
                    <a:pt x="11093" y="3871"/>
                    <a:pt x="11181" y="3983"/>
                    <a:pt x="11256" y="4105"/>
                  </a:cubicBezTo>
                  <a:cubicBezTo>
                    <a:pt x="11347" y="4258"/>
                    <a:pt x="11422" y="4421"/>
                    <a:pt x="11475" y="4592"/>
                  </a:cubicBezTo>
                  <a:cubicBezTo>
                    <a:pt x="11515" y="4734"/>
                    <a:pt x="11539" y="4880"/>
                    <a:pt x="11545" y="5027"/>
                  </a:cubicBezTo>
                  <a:cubicBezTo>
                    <a:pt x="11549" y="5179"/>
                    <a:pt x="11531" y="5329"/>
                    <a:pt x="11497" y="5478"/>
                  </a:cubicBezTo>
                  <a:cubicBezTo>
                    <a:pt x="11454" y="5651"/>
                    <a:pt x="11390" y="5820"/>
                    <a:pt x="11307" y="5977"/>
                  </a:cubicBezTo>
                  <a:cubicBezTo>
                    <a:pt x="11152" y="6247"/>
                    <a:pt x="10936" y="6474"/>
                    <a:pt x="10738" y="6712"/>
                  </a:cubicBezTo>
                  <a:cubicBezTo>
                    <a:pt x="10639" y="6830"/>
                    <a:pt x="10544" y="6954"/>
                    <a:pt x="10465" y="7085"/>
                  </a:cubicBezTo>
                  <a:cubicBezTo>
                    <a:pt x="10426" y="7149"/>
                    <a:pt x="10391" y="7214"/>
                    <a:pt x="10361" y="7281"/>
                  </a:cubicBezTo>
                  <a:cubicBezTo>
                    <a:pt x="10329" y="7353"/>
                    <a:pt x="10306" y="7428"/>
                    <a:pt x="10289" y="7505"/>
                  </a:cubicBezTo>
                  <a:cubicBezTo>
                    <a:pt x="10257" y="7643"/>
                    <a:pt x="10260" y="7788"/>
                    <a:pt x="10273" y="7927"/>
                  </a:cubicBezTo>
                  <a:cubicBezTo>
                    <a:pt x="10285" y="8068"/>
                    <a:pt x="10317" y="8205"/>
                    <a:pt x="10349" y="8343"/>
                  </a:cubicBezTo>
                  <a:cubicBezTo>
                    <a:pt x="10381" y="8479"/>
                    <a:pt x="10417" y="8615"/>
                    <a:pt x="10441" y="8752"/>
                  </a:cubicBezTo>
                  <a:cubicBezTo>
                    <a:pt x="10469" y="8914"/>
                    <a:pt x="10484" y="9077"/>
                    <a:pt x="10490" y="9240"/>
                  </a:cubicBezTo>
                  <a:cubicBezTo>
                    <a:pt x="10497" y="9515"/>
                    <a:pt x="10471" y="9787"/>
                    <a:pt x="10409" y="10054"/>
                  </a:cubicBezTo>
                  <a:cubicBezTo>
                    <a:pt x="10338" y="10335"/>
                    <a:pt x="10231" y="10604"/>
                    <a:pt x="10092" y="10858"/>
                  </a:cubicBezTo>
                  <a:cubicBezTo>
                    <a:pt x="9961" y="11091"/>
                    <a:pt x="9809" y="11314"/>
                    <a:pt x="9625" y="11509"/>
                  </a:cubicBezTo>
                  <a:cubicBezTo>
                    <a:pt x="9504" y="11632"/>
                    <a:pt x="9369" y="11742"/>
                    <a:pt x="9222" y="11833"/>
                  </a:cubicBezTo>
                  <a:cubicBezTo>
                    <a:pt x="9101" y="11907"/>
                    <a:pt x="8970" y="11964"/>
                    <a:pt x="8834" y="12007"/>
                  </a:cubicBezTo>
                  <a:cubicBezTo>
                    <a:pt x="8691" y="12047"/>
                    <a:pt x="8546" y="12070"/>
                    <a:pt x="8397" y="12076"/>
                  </a:cubicBezTo>
                  <a:cubicBezTo>
                    <a:pt x="8386" y="12076"/>
                    <a:pt x="8374" y="12076"/>
                    <a:pt x="8363" y="12076"/>
                  </a:cubicBezTo>
                  <a:cubicBezTo>
                    <a:pt x="8179" y="12076"/>
                    <a:pt x="7996" y="12053"/>
                    <a:pt x="7815" y="12011"/>
                  </a:cubicBezTo>
                  <a:cubicBezTo>
                    <a:pt x="7494" y="11931"/>
                    <a:pt x="7189" y="11798"/>
                    <a:pt x="6899" y="11638"/>
                  </a:cubicBezTo>
                  <a:lnTo>
                    <a:pt x="6899" y="11638"/>
                  </a:lnTo>
                  <a:cubicBezTo>
                    <a:pt x="6903" y="11641"/>
                    <a:pt x="6907" y="11643"/>
                    <a:pt x="6910" y="11645"/>
                  </a:cubicBezTo>
                  <a:lnTo>
                    <a:pt x="6910" y="11645"/>
                  </a:lnTo>
                  <a:cubicBezTo>
                    <a:pt x="6776" y="11572"/>
                    <a:pt x="6638" y="11506"/>
                    <a:pt x="6493" y="11454"/>
                  </a:cubicBezTo>
                  <a:cubicBezTo>
                    <a:pt x="6357" y="11405"/>
                    <a:pt x="6215" y="11368"/>
                    <a:pt x="6073" y="11344"/>
                  </a:cubicBezTo>
                  <a:cubicBezTo>
                    <a:pt x="5937" y="11321"/>
                    <a:pt x="5800" y="11311"/>
                    <a:pt x="5662" y="11311"/>
                  </a:cubicBezTo>
                  <a:cubicBezTo>
                    <a:pt x="5530" y="11311"/>
                    <a:pt x="5398" y="11320"/>
                    <a:pt x="5268" y="11336"/>
                  </a:cubicBezTo>
                  <a:cubicBezTo>
                    <a:pt x="4741" y="11400"/>
                    <a:pt x="4236" y="11574"/>
                    <a:pt x="3716" y="11676"/>
                  </a:cubicBezTo>
                  <a:cubicBezTo>
                    <a:pt x="3505" y="11718"/>
                    <a:pt x="3291" y="11747"/>
                    <a:pt x="3077" y="11755"/>
                  </a:cubicBezTo>
                  <a:cubicBezTo>
                    <a:pt x="3055" y="11755"/>
                    <a:pt x="3034" y="11755"/>
                    <a:pt x="3013" y="11755"/>
                  </a:cubicBezTo>
                  <a:cubicBezTo>
                    <a:pt x="2804" y="11755"/>
                    <a:pt x="2597" y="11734"/>
                    <a:pt x="2392" y="11686"/>
                  </a:cubicBezTo>
                  <a:cubicBezTo>
                    <a:pt x="2194" y="11636"/>
                    <a:pt x="2002" y="11565"/>
                    <a:pt x="1821" y="11467"/>
                  </a:cubicBezTo>
                  <a:cubicBezTo>
                    <a:pt x="1650" y="11371"/>
                    <a:pt x="1494" y="11254"/>
                    <a:pt x="1351" y="11120"/>
                  </a:cubicBezTo>
                  <a:cubicBezTo>
                    <a:pt x="1209" y="10979"/>
                    <a:pt x="1086" y="10824"/>
                    <a:pt x="982" y="10653"/>
                  </a:cubicBezTo>
                  <a:cubicBezTo>
                    <a:pt x="877" y="10474"/>
                    <a:pt x="793" y="10284"/>
                    <a:pt x="733" y="10084"/>
                  </a:cubicBezTo>
                  <a:cubicBezTo>
                    <a:pt x="666" y="9857"/>
                    <a:pt x="629" y="9624"/>
                    <a:pt x="621" y="9387"/>
                  </a:cubicBezTo>
                  <a:cubicBezTo>
                    <a:pt x="616" y="9152"/>
                    <a:pt x="635" y="8915"/>
                    <a:pt x="690" y="8685"/>
                  </a:cubicBezTo>
                  <a:cubicBezTo>
                    <a:pt x="773" y="8351"/>
                    <a:pt x="910" y="8034"/>
                    <a:pt x="992" y="7699"/>
                  </a:cubicBezTo>
                  <a:cubicBezTo>
                    <a:pt x="1078" y="7341"/>
                    <a:pt x="1108" y="7024"/>
                    <a:pt x="1006" y="6661"/>
                  </a:cubicBezTo>
                  <a:cubicBezTo>
                    <a:pt x="952" y="6471"/>
                    <a:pt x="875" y="6287"/>
                    <a:pt x="790" y="6108"/>
                  </a:cubicBezTo>
                  <a:cubicBezTo>
                    <a:pt x="622" y="5748"/>
                    <a:pt x="424" y="5401"/>
                    <a:pt x="307" y="5021"/>
                  </a:cubicBezTo>
                  <a:cubicBezTo>
                    <a:pt x="261" y="4858"/>
                    <a:pt x="232" y="4693"/>
                    <a:pt x="226" y="4523"/>
                  </a:cubicBezTo>
                  <a:cubicBezTo>
                    <a:pt x="223" y="4346"/>
                    <a:pt x="239" y="4168"/>
                    <a:pt x="279" y="3994"/>
                  </a:cubicBezTo>
                  <a:cubicBezTo>
                    <a:pt x="315" y="3846"/>
                    <a:pt x="371" y="3700"/>
                    <a:pt x="443" y="3564"/>
                  </a:cubicBezTo>
                  <a:cubicBezTo>
                    <a:pt x="517" y="3435"/>
                    <a:pt x="605" y="3316"/>
                    <a:pt x="705" y="3209"/>
                  </a:cubicBezTo>
                  <a:cubicBezTo>
                    <a:pt x="817" y="3097"/>
                    <a:pt x="941" y="3000"/>
                    <a:pt x="1075" y="2917"/>
                  </a:cubicBezTo>
                  <a:cubicBezTo>
                    <a:pt x="1163" y="2865"/>
                    <a:pt x="1252" y="2819"/>
                    <a:pt x="1347" y="2781"/>
                  </a:cubicBezTo>
                  <a:cubicBezTo>
                    <a:pt x="1441" y="2739"/>
                    <a:pt x="1538" y="2707"/>
                    <a:pt x="1636" y="2678"/>
                  </a:cubicBezTo>
                  <a:cubicBezTo>
                    <a:pt x="2181" y="2520"/>
                    <a:pt x="2752" y="2464"/>
                    <a:pt x="3280" y="2248"/>
                  </a:cubicBezTo>
                  <a:cubicBezTo>
                    <a:pt x="3415" y="2194"/>
                    <a:pt x="3545" y="2125"/>
                    <a:pt x="3670" y="2048"/>
                  </a:cubicBezTo>
                  <a:cubicBezTo>
                    <a:pt x="3807" y="1965"/>
                    <a:pt x="3930" y="1863"/>
                    <a:pt x="4047" y="1753"/>
                  </a:cubicBezTo>
                  <a:cubicBezTo>
                    <a:pt x="4266" y="1543"/>
                    <a:pt x="4453" y="1302"/>
                    <a:pt x="4663" y="1083"/>
                  </a:cubicBezTo>
                  <a:cubicBezTo>
                    <a:pt x="4838" y="904"/>
                    <a:pt x="5033" y="745"/>
                    <a:pt x="5246" y="614"/>
                  </a:cubicBezTo>
                  <a:cubicBezTo>
                    <a:pt x="5428" y="507"/>
                    <a:pt x="5620" y="421"/>
                    <a:pt x="5820" y="359"/>
                  </a:cubicBezTo>
                  <a:cubicBezTo>
                    <a:pt x="6002" y="306"/>
                    <a:pt x="6189" y="274"/>
                    <a:pt x="6378" y="267"/>
                  </a:cubicBezTo>
                  <a:cubicBezTo>
                    <a:pt x="6393" y="267"/>
                    <a:pt x="6407" y="267"/>
                    <a:pt x="6422" y="267"/>
                  </a:cubicBezTo>
                  <a:close/>
                  <a:moveTo>
                    <a:pt x="6454" y="0"/>
                  </a:moveTo>
                  <a:cubicBezTo>
                    <a:pt x="6442" y="0"/>
                    <a:pt x="6430" y="0"/>
                    <a:pt x="6418" y="0"/>
                  </a:cubicBezTo>
                  <a:cubicBezTo>
                    <a:pt x="6202" y="4"/>
                    <a:pt x="5988" y="36"/>
                    <a:pt x="5778" y="96"/>
                  </a:cubicBezTo>
                  <a:cubicBezTo>
                    <a:pt x="5668" y="130"/>
                    <a:pt x="5559" y="168"/>
                    <a:pt x="5454" y="215"/>
                  </a:cubicBezTo>
                  <a:cubicBezTo>
                    <a:pt x="5344" y="263"/>
                    <a:pt x="5236" y="319"/>
                    <a:pt x="5134" y="381"/>
                  </a:cubicBezTo>
                  <a:cubicBezTo>
                    <a:pt x="4910" y="517"/>
                    <a:pt x="4706" y="677"/>
                    <a:pt x="4523" y="864"/>
                  </a:cubicBezTo>
                  <a:cubicBezTo>
                    <a:pt x="4322" y="1070"/>
                    <a:pt x="4148" y="1297"/>
                    <a:pt x="3949" y="1503"/>
                  </a:cubicBezTo>
                  <a:cubicBezTo>
                    <a:pt x="3884" y="1570"/>
                    <a:pt x="3815" y="1636"/>
                    <a:pt x="3743" y="1695"/>
                  </a:cubicBezTo>
                  <a:cubicBezTo>
                    <a:pt x="3666" y="1761"/>
                    <a:pt x="3583" y="1818"/>
                    <a:pt x="3499" y="1871"/>
                  </a:cubicBezTo>
                  <a:cubicBezTo>
                    <a:pt x="3296" y="1989"/>
                    <a:pt x="3078" y="2077"/>
                    <a:pt x="2851" y="2146"/>
                  </a:cubicBezTo>
                  <a:cubicBezTo>
                    <a:pt x="2528" y="2239"/>
                    <a:pt x="2197" y="2296"/>
                    <a:pt x="1871" y="2375"/>
                  </a:cubicBezTo>
                  <a:cubicBezTo>
                    <a:pt x="1695" y="2416"/>
                    <a:pt x="1521" y="2464"/>
                    <a:pt x="1351" y="2527"/>
                  </a:cubicBezTo>
                  <a:cubicBezTo>
                    <a:pt x="1185" y="2587"/>
                    <a:pt x="1028" y="2669"/>
                    <a:pt x="881" y="2766"/>
                  </a:cubicBezTo>
                  <a:cubicBezTo>
                    <a:pt x="741" y="2857"/>
                    <a:pt x="616" y="2968"/>
                    <a:pt x="502" y="3091"/>
                  </a:cubicBezTo>
                  <a:cubicBezTo>
                    <a:pt x="391" y="3212"/>
                    <a:pt x="301" y="3348"/>
                    <a:pt x="224" y="3494"/>
                  </a:cubicBezTo>
                  <a:cubicBezTo>
                    <a:pt x="66" y="3794"/>
                    <a:pt x="0" y="4141"/>
                    <a:pt x="5" y="4480"/>
                  </a:cubicBezTo>
                  <a:cubicBezTo>
                    <a:pt x="8" y="4586"/>
                    <a:pt x="16" y="4690"/>
                    <a:pt x="34" y="4795"/>
                  </a:cubicBezTo>
                  <a:cubicBezTo>
                    <a:pt x="50" y="4894"/>
                    <a:pt x="77" y="4990"/>
                    <a:pt x="106" y="5086"/>
                  </a:cubicBezTo>
                  <a:cubicBezTo>
                    <a:pt x="163" y="5280"/>
                    <a:pt x="247" y="5465"/>
                    <a:pt x="335" y="5646"/>
                  </a:cubicBezTo>
                  <a:cubicBezTo>
                    <a:pt x="419" y="5820"/>
                    <a:pt x="510" y="5993"/>
                    <a:pt x="597" y="6167"/>
                  </a:cubicBezTo>
                  <a:cubicBezTo>
                    <a:pt x="726" y="6434"/>
                    <a:pt x="800" y="6720"/>
                    <a:pt x="854" y="7011"/>
                  </a:cubicBezTo>
                  <a:cubicBezTo>
                    <a:pt x="891" y="7209"/>
                    <a:pt x="848" y="7454"/>
                    <a:pt x="800" y="7647"/>
                  </a:cubicBezTo>
                  <a:cubicBezTo>
                    <a:pt x="729" y="7927"/>
                    <a:pt x="624" y="8196"/>
                    <a:pt x="542" y="8471"/>
                  </a:cubicBezTo>
                  <a:cubicBezTo>
                    <a:pt x="501" y="8607"/>
                    <a:pt x="470" y="8744"/>
                    <a:pt x="450" y="8883"/>
                  </a:cubicBezTo>
                  <a:cubicBezTo>
                    <a:pt x="429" y="9034"/>
                    <a:pt x="419" y="9184"/>
                    <a:pt x="421" y="9334"/>
                  </a:cubicBezTo>
                  <a:cubicBezTo>
                    <a:pt x="423" y="9486"/>
                    <a:pt x="435" y="9636"/>
                    <a:pt x="459" y="9785"/>
                  </a:cubicBezTo>
                  <a:cubicBezTo>
                    <a:pt x="483" y="9931"/>
                    <a:pt x="520" y="10074"/>
                    <a:pt x="565" y="10215"/>
                  </a:cubicBezTo>
                  <a:cubicBezTo>
                    <a:pt x="654" y="10489"/>
                    <a:pt x="790" y="10748"/>
                    <a:pt x="963" y="10978"/>
                  </a:cubicBezTo>
                  <a:cubicBezTo>
                    <a:pt x="1136" y="11210"/>
                    <a:pt x="1353" y="11408"/>
                    <a:pt x="1596" y="11563"/>
                  </a:cubicBezTo>
                  <a:cubicBezTo>
                    <a:pt x="1724" y="11643"/>
                    <a:pt x="1860" y="11712"/>
                    <a:pt x="1999" y="11768"/>
                  </a:cubicBezTo>
                  <a:cubicBezTo>
                    <a:pt x="2146" y="11827"/>
                    <a:pt x="2299" y="11870"/>
                    <a:pt x="2455" y="11900"/>
                  </a:cubicBezTo>
                  <a:cubicBezTo>
                    <a:pt x="2632" y="11936"/>
                    <a:pt x="2812" y="11951"/>
                    <a:pt x="2992" y="11951"/>
                  </a:cubicBezTo>
                  <a:cubicBezTo>
                    <a:pt x="3095" y="11951"/>
                    <a:pt x="3198" y="11946"/>
                    <a:pt x="3300" y="11937"/>
                  </a:cubicBezTo>
                  <a:cubicBezTo>
                    <a:pt x="3567" y="11915"/>
                    <a:pt x="3831" y="11859"/>
                    <a:pt x="4092" y="11796"/>
                  </a:cubicBezTo>
                  <a:cubicBezTo>
                    <a:pt x="4573" y="11683"/>
                    <a:pt x="5053" y="11541"/>
                    <a:pt x="5551" y="11521"/>
                  </a:cubicBezTo>
                  <a:cubicBezTo>
                    <a:pt x="5571" y="11521"/>
                    <a:pt x="5591" y="11521"/>
                    <a:pt x="5610" y="11521"/>
                  </a:cubicBezTo>
                  <a:cubicBezTo>
                    <a:pt x="5800" y="11521"/>
                    <a:pt x="5991" y="11542"/>
                    <a:pt x="6177" y="11584"/>
                  </a:cubicBezTo>
                  <a:cubicBezTo>
                    <a:pt x="6378" y="11635"/>
                    <a:pt x="6571" y="11712"/>
                    <a:pt x="6754" y="11811"/>
                  </a:cubicBezTo>
                  <a:cubicBezTo>
                    <a:pt x="6882" y="11883"/>
                    <a:pt x="7010" y="11953"/>
                    <a:pt x="7142" y="12015"/>
                  </a:cubicBezTo>
                  <a:cubicBezTo>
                    <a:pt x="7265" y="12073"/>
                    <a:pt x="7393" y="12124"/>
                    <a:pt x="7523" y="12167"/>
                  </a:cubicBezTo>
                  <a:cubicBezTo>
                    <a:pt x="7764" y="12249"/>
                    <a:pt x="8017" y="12303"/>
                    <a:pt x="8273" y="12314"/>
                  </a:cubicBezTo>
                  <a:cubicBezTo>
                    <a:pt x="8296" y="12315"/>
                    <a:pt x="8319" y="12315"/>
                    <a:pt x="8342" y="12315"/>
                  </a:cubicBezTo>
                  <a:cubicBezTo>
                    <a:pt x="8441" y="12315"/>
                    <a:pt x="8540" y="12309"/>
                    <a:pt x="8639" y="12295"/>
                  </a:cubicBezTo>
                  <a:cubicBezTo>
                    <a:pt x="8759" y="12279"/>
                    <a:pt x="8877" y="12249"/>
                    <a:pt x="8992" y="12210"/>
                  </a:cubicBezTo>
                  <a:cubicBezTo>
                    <a:pt x="9227" y="12130"/>
                    <a:pt x="9445" y="11998"/>
                    <a:pt x="9633" y="11838"/>
                  </a:cubicBezTo>
                  <a:cubicBezTo>
                    <a:pt x="9855" y="11649"/>
                    <a:pt x="10041" y="11416"/>
                    <a:pt x="10194" y="11170"/>
                  </a:cubicBezTo>
                  <a:cubicBezTo>
                    <a:pt x="10393" y="10851"/>
                    <a:pt x="10548" y="10506"/>
                    <a:pt x="10637" y="10142"/>
                  </a:cubicBezTo>
                  <a:cubicBezTo>
                    <a:pt x="10682" y="9963"/>
                    <a:pt x="10712" y="9779"/>
                    <a:pt x="10725" y="9593"/>
                  </a:cubicBezTo>
                  <a:cubicBezTo>
                    <a:pt x="10740" y="9405"/>
                    <a:pt x="10735" y="9214"/>
                    <a:pt x="10719" y="9026"/>
                  </a:cubicBezTo>
                  <a:cubicBezTo>
                    <a:pt x="10704" y="8848"/>
                    <a:pt x="10674" y="8674"/>
                    <a:pt x="10634" y="8500"/>
                  </a:cubicBezTo>
                  <a:cubicBezTo>
                    <a:pt x="10596" y="8337"/>
                    <a:pt x="10552" y="8173"/>
                    <a:pt x="10524" y="8007"/>
                  </a:cubicBezTo>
                  <a:cubicBezTo>
                    <a:pt x="10513" y="7937"/>
                    <a:pt x="10505" y="7865"/>
                    <a:pt x="10501" y="7793"/>
                  </a:cubicBezTo>
                  <a:cubicBezTo>
                    <a:pt x="10500" y="7702"/>
                    <a:pt x="10508" y="7612"/>
                    <a:pt x="10527" y="7524"/>
                  </a:cubicBezTo>
                  <a:cubicBezTo>
                    <a:pt x="10551" y="7435"/>
                    <a:pt x="10586" y="7352"/>
                    <a:pt x="10629" y="7270"/>
                  </a:cubicBezTo>
                  <a:cubicBezTo>
                    <a:pt x="10813" y="6949"/>
                    <a:pt x="11083" y="6690"/>
                    <a:pt x="11309" y="6400"/>
                  </a:cubicBezTo>
                  <a:cubicBezTo>
                    <a:pt x="11422" y="6255"/>
                    <a:pt x="11520" y="6098"/>
                    <a:pt x="11597" y="5930"/>
                  </a:cubicBezTo>
                  <a:cubicBezTo>
                    <a:pt x="11665" y="5778"/>
                    <a:pt x="11715" y="5620"/>
                    <a:pt x="11752" y="5459"/>
                  </a:cubicBezTo>
                  <a:cubicBezTo>
                    <a:pt x="11817" y="5155"/>
                    <a:pt x="11804" y="4835"/>
                    <a:pt x="11720" y="4536"/>
                  </a:cubicBezTo>
                  <a:cubicBezTo>
                    <a:pt x="11673" y="4375"/>
                    <a:pt x="11609" y="4220"/>
                    <a:pt x="11531" y="4071"/>
                  </a:cubicBezTo>
                  <a:cubicBezTo>
                    <a:pt x="11445" y="3908"/>
                    <a:pt x="11339" y="3756"/>
                    <a:pt x="11211" y="3623"/>
                  </a:cubicBezTo>
                  <a:cubicBezTo>
                    <a:pt x="11101" y="3508"/>
                    <a:pt x="10976" y="3409"/>
                    <a:pt x="10843" y="3323"/>
                  </a:cubicBezTo>
                  <a:cubicBezTo>
                    <a:pt x="10711" y="3238"/>
                    <a:pt x="10568" y="3168"/>
                    <a:pt x="10426" y="3100"/>
                  </a:cubicBezTo>
                  <a:cubicBezTo>
                    <a:pt x="10135" y="2966"/>
                    <a:pt x="9833" y="2857"/>
                    <a:pt x="9550" y="2706"/>
                  </a:cubicBezTo>
                  <a:cubicBezTo>
                    <a:pt x="9409" y="2626"/>
                    <a:pt x="9277" y="2535"/>
                    <a:pt x="9158" y="2424"/>
                  </a:cubicBezTo>
                  <a:cubicBezTo>
                    <a:pt x="9059" y="2323"/>
                    <a:pt x="8974" y="2213"/>
                    <a:pt x="8899" y="2093"/>
                  </a:cubicBezTo>
                  <a:cubicBezTo>
                    <a:pt x="8829" y="1973"/>
                    <a:pt x="8767" y="1849"/>
                    <a:pt x="8707" y="1722"/>
                  </a:cubicBezTo>
                  <a:cubicBezTo>
                    <a:pt x="8639" y="1574"/>
                    <a:pt x="8575" y="1423"/>
                    <a:pt x="8498" y="1279"/>
                  </a:cubicBezTo>
                  <a:cubicBezTo>
                    <a:pt x="8423" y="1142"/>
                    <a:pt x="8337" y="1009"/>
                    <a:pt x="8241" y="886"/>
                  </a:cubicBezTo>
                  <a:cubicBezTo>
                    <a:pt x="8149" y="769"/>
                    <a:pt x="8044" y="661"/>
                    <a:pt x="7934" y="562"/>
                  </a:cubicBezTo>
                  <a:cubicBezTo>
                    <a:pt x="7737" y="386"/>
                    <a:pt x="7507" y="247"/>
                    <a:pt x="7262" y="152"/>
                  </a:cubicBezTo>
                  <a:cubicBezTo>
                    <a:pt x="7005" y="53"/>
                    <a:pt x="6730" y="0"/>
                    <a:pt x="6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1" name="Google Shape;8601;p21"/>
            <p:cNvSpPr/>
            <p:nvPr/>
          </p:nvSpPr>
          <p:spPr>
            <a:xfrm>
              <a:off x="4908624" y="-1016402"/>
              <a:ext cx="262178" cy="196887"/>
            </a:xfrm>
            <a:custGeom>
              <a:avLst/>
              <a:gdLst/>
              <a:ahLst/>
              <a:cxnLst/>
              <a:rect l="l" t="t" r="r" b="b"/>
              <a:pathLst>
                <a:path w="4915" h="3691" extrusionOk="0">
                  <a:moveTo>
                    <a:pt x="917" y="1"/>
                  </a:moveTo>
                  <a:cubicBezTo>
                    <a:pt x="871" y="1"/>
                    <a:pt x="824" y="5"/>
                    <a:pt x="778" y="13"/>
                  </a:cubicBezTo>
                  <a:cubicBezTo>
                    <a:pt x="637" y="37"/>
                    <a:pt x="497" y="104"/>
                    <a:pt x="370" y="208"/>
                  </a:cubicBezTo>
                  <a:cubicBezTo>
                    <a:pt x="225" y="328"/>
                    <a:pt x="111" y="496"/>
                    <a:pt x="54" y="678"/>
                  </a:cubicBezTo>
                  <a:cubicBezTo>
                    <a:pt x="23" y="773"/>
                    <a:pt x="11" y="869"/>
                    <a:pt x="12" y="966"/>
                  </a:cubicBezTo>
                  <a:cubicBezTo>
                    <a:pt x="14" y="1000"/>
                    <a:pt x="15" y="1035"/>
                    <a:pt x="22" y="1072"/>
                  </a:cubicBezTo>
                  <a:cubicBezTo>
                    <a:pt x="14" y="1083"/>
                    <a:pt x="9" y="1097"/>
                    <a:pt x="9" y="1112"/>
                  </a:cubicBezTo>
                  <a:cubicBezTo>
                    <a:pt x="9" y="1128"/>
                    <a:pt x="7" y="1142"/>
                    <a:pt x="6" y="1158"/>
                  </a:cubicBezTo>
                  <a:lnTo>
                    <a:pt x="4" y="1176"/>
                  </a:lnTo>
                  <a:cubicBezTo>
                    <a:pt x="1" y="1198"/>
                    <a:pt x="1" y="1219"/>
                    <a:pt x="1" y="1241"/>
                  </a:cubicBezTo>
                  <a:cubicBezTo>
                    <a:pt x="1" y="1291"/>
                    <a:pt x="4" y="1342"/>
                    <a:pt x="11" y="1395"/>
                  </a:cubicBezTo>
                  <a:cubicBezTo>
                    <a:pt x="20" y="1475"/>
                    <a:pt x="41" y="1559"/>
                    <a:pt x="73" y="1652"/>
                  </a:cubicBezTo>
                  <a:cubicBezTo>
                    <a:pt x="105" y="1748"/>
                    <a:pt x="142" y="1834"/>
                    <a:pt x="185" y="1914"/>
                  </a:cubicBezTo>
                  <a:cubicBezTo>
                    <a:pt x="226" y="1991"/>
                    <a:pt x="279" y="2073"/>
                    <a:pt x="345" y="2161"/>
                  </a:cubicBezTo>
                  <a:cubicBezTo>
                    <a:pt x="447" y="2296"/>
                    <a:pt x="573" y="2428"/>
                    <a:pt x="744" y="2573"/>
                  </a:cubicBezTo>
                  <a:cubicBezTo>
                    <a:pt x="869" y="2679"/>
                    <a:pt x="1013" y="2782"/>
                    <a:pt x="1198" y="2899"/>
                  </a:cubicBezTo>
                  <a:cubicBezTo>
                    <a:pt x="1331" y="2984"/>
                    <a:pt x="1480" y="3065"/>
                    <a:pt x="1678" y="3165"/>
                  </a:cubicBezTo>
                  <a:cubicBezTo>
                    <a:pt x="1772" y="3213"/>
                    <a:pt x="1852" y="3248"/>
                    <a:pt x="1927" y="3278"/>
                  </a:cubicBezTo>
                  <a:lnTo>
                    <a:pt x="1950" y="3288"/>
                  </a:lnTo>
                  <a:cubicBezTo>
                    <a:pt x="2115" y="3352"/>
                    <a:pt x="2297" y="3409"/>
                    <a:pt x="2522" y="3472"/>
                  </a:cubicBezTo>
                  <a:cubicBezTo>
                    <a:pt x="2789" y="3547"/>
                    <a:pt x="3051" y="3604"/>
                    <a:pt x="3306" y="3643"/>
                  </a:cubicBezTo>
                  <a:cubicBezTo>
                    <a:pt x="3511" y="3675"/>
                    <a:pt x="3698" y="3690"/>
                    <a:pt x="3873" y="3690"/>
                  </a:cubicBezTo>
                  <a:cubicBezTo>
                    <a:pt x="3943" y="3690"/>
                    <a:pt x="4011" y="3688"/>
                    <a:pt x="4078" y="3683"/>
                  </a:cubicBezTo>
                  <a:cubicBezTo>
                    <a:pt x="4335" y="3663"/>
                    <a:pt x="4532" y="3599"/>
                    <a:pt x="4679" y="3486"/>
                  </a:cubicBezTo>
                  <a:cubicBezTo>
                    <a:pt x="4756" y="3427"/>
                    <a:pt x="4817" y="3347"/>
                    <a:pt x="4861" y="3248"/>
                  </a:cubicBezTo>
                  <a:cubicBezTo>
                    <a:pt x="4884" y="3195"/>
                    <a:pt x="4895" y="3141"/>
                    <a:pt x="4903" y="3093"/>
                  </a:cubicBezTo>
                  <a:cubicBezTo>
                    <a:pt x="4912" y="3045"/>
                    <a:pt x="4914" y="2994"/>
                    <a:pt x="4911" y="2934"/>
                  </a:cubicBezTo>
                  <a:cubicBezTo>
                    <a:pt x="4904" y="2774"/>
                    <a:pt x="4864" y="2616"/>
                    <a:pt x="4797" y="2477"/>
                  </a:cubicBezTo>
                  <a:cubicBezTo>
                    <a:pt x="4724" y="2325"/>
                    <a:pt x="4605" y="2188"/>
                    <a:pt x="4446" y="2069"/>
                  </a:cubicBezTo>
                  <a:cubicBezTo>
                    <a:pt x="4382" y="2023"/>
                    <a:pt x="4308" y="1978"/>
                    <a:pt x="4220" y="1934"/>
                  </a:cubicBezTo>
                  <a:cubicBezTo>
                    <a:pt x="4142" y="1894"/>
                    <a:pt x="4057" y="1857"/>
                    <a:pt x="3971" y="1823"/>
                  </a:cubicBezTo>
                  <a:lnTo>
                    <a:pt x="3956" y="1817"/>
                  </a:lnTo>
                  <a:cubicBezTo>
                    <a:pt x="3781" y="1751"/>
                    <a:pt x="3598" y="1698"/>
                    <a:pt x="3421" y="1649"/>
                  </a:cubicBezTo>
                  <a:lnTo>
                    <a:pt x="3392" y="1641"/>
                  </a:lnTo>
                  <a:cubicBezTo>
                    <a:pt x="3272" y="1607"/>
                    <a:pt x="3147" y="1572"/>
                    <a:pt x="3027" y="1534"/>
                  </a:cubicBezTo>
                  <a:cubicBezTo>
                    <a:pt x="2973" y="1516"/>
                    <a:pt x="2920" y="1497"/>
                    <a:pt x="2869" y="1478"/>
                  </a:cubicBezTo>
                  <a:lnTo>
                    <a:pt x="2848" y="1470"/>
                  </a:lnTo>
                  <a:cubicBezTo>
                    <a:pt x="2791" y="1446"/>
                    <a:pt x="2730" y="1419"/>
                    <a:pt x="2652" y="1379"/>
                  </a:cubicBezTo>
                  <a:cubicBezTo>
                    <a:pt x="2468" y="1284"/>
                    <a:pt x="2314" y="1184"/>
                    <a:pt x="2185" y="1072"/>
                  </a:cubicBezTo>
                  <a:cubicBezTo>
                    <a:pt x="2100" y="993"/>
                    <a:pt x="2022" y="907"/>
                    <a:pt x="1953" y="816"/>
                  </a:cubicBezTo>
                  <a:cubicBezTo>
                    <a:pt x="1918" y="768"/>
                    <a:pt x="1884" y="720"/>
                    <a:pt x="1849" y="670"/>
                  </a:cubicBezTo>
                  <a:cubicBezTo>
                    <a:pt x="1816" y="622"/>
                    <a:pt x="1784" y="576"/>
                    <a:pt x="1748" y="528"/>
                  </a:cubicBezTo>
                  <a:cubicBezTo>
                    <a:pt x="1662" y="415"/>
                    <a:pt x="1587" y="328"/>
                    <a:pt x="1510" y="255"/>
                  </a:cubicBezTo>
                  <a:cubicBezTo>
                    <a:pt x="1462" y="212"/>
                    <a:pt x="1417" y="175"/>
                    <a:pt x="1374" y="146"/>
                  </a:cubicBezTo>
                  <a:cubicBezTo>
                    <a:pt x="1338" y="120"/>
                    <a:pt x="1298" y="98"/>
                    <a:pt x="1243" y="73"/>
                  </a:cubicBezTo>
                  <a:cubicBezTo>
                    <a:pt x="1227" y="65"/>
                    <a:pt x="1211" y="58"/>
                    <a:pt x="1195" y="52"/>
                  </a:cubicBezTo>
                  <a:cubicBezTo>
                    <a:pt x="1109" y="18"/>
                    <a:pt x="1014" y="1"/>
                    <a:pt x="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2" name="Google Shape;8602;p21"/>
            <p:cNvSpPr/>
            <p:nvPr/>
          </p:nvSpPr>
          <p:spPr>
            <a:xfrm>
              <a:off x="5126205" y="-1102923"/>
              <a:ext cx="152186" cy="150373"/>
            </a:xfrm>
            <a:custGeom>
              <a:avLst/>
              <a:gdLst/>
              <a:ahLst/>
              <a:cxnLst/>
              <a:rect l="l" t="t" r="r" b="b"/>
              <a:pathLst>
                <a:path w="2853" h="2819" extrusionOk="0">
                  <a:moveTo>
                    <a:pt x="1531" y="1"/>
                  </a:moveTo>
                  <a:cubicBezTo>
                    <a:pt x="1486" y="1"/>
                    <a:pt x="1443" y="3"/>
                    <a:pt x="1404" y="6"/>
                  </a:cubicBezTo>
                  <a:cubicBezTo>
                    <a:pt x="1327" y="11"/>
                    <a:pt x="1248" y="25"/>
                    <a:pt x="1161" y="51"/>
                  </a:cubicBezTo>
                  <a:cubicBezTo>
                    <a:pt x="1076" y="77"/>
                    <a:pt x="995" y="109"/>
                    <a:pt x="918" y="148"/>
                  </a:cubicBezTo>
                  <a:cubicBezTo>
                    <a:pt x="848" y="184"/>
                    <a:pt x="776" y="228"/>
                    <a:pt x="698" y="286"/>
                  </a:cubicBezTo>
                  <a:cubicBezTo>
                    <a:pt x="566" y="382"/>
                    <a:pt x="447" y="503"/>
                    <a:pt x="344" y="649"/>
                  </a:cubicBezTo>
                  <a:cubicBezTo>
                    <a:pt x="245" y="790"/>
                    <a:pt x="170" y="943"/>
                    <a:pt x="122" y="1105"/>
                  </a:cubicBezTo>
                  <a:cubicBezTo>
                    <a:pt x="101" y="1170"/>
                    <a:pt x="87" y="1239"/>
                    <a:pt x="77" y="1308"/>
                  </a:cubicBezTo>
                  <a:cubicBezTo>
                    <a:pt x="68" y="1312"/>
                    <a:pt x="56" y="1317"/>
                    <a:pt x="48" y="1325"/>
                  </a:cubicBezTo>
                  <a:cubicBezTo>
                    <a:pt x="26" y="1344"/>
                    <a:pt x="15" y="1368"/>
                    <a:pt x="10" y="1404"/>
                  </a:cubicBezTo>
                  <a:cubicBezTo>
                    <a:pt x="2" y="1459"/>
                    <a:pt x="0" y="1520"/>
                    <a:pt x="5" y="1595"/>
                  </a:cubicBezTo>
                  <a:cubicBezTo>
                    <a:pt x="10" y="1658"/>
                    <a:pt x="18" y="1720"/>
                    <a:pt x="31" y="1782"/>
                  </a:cubicBezTo>
                  <a:cubicBezTo>
                    <a:pt x="50" y="1867"/>
                    <a:pt x="77" y="1952"/>
                    <a:pt x="114" y="2037"/>
                  </a:cubicBezTo>
                  <a:cubicBezTo>
                    <a:pt x="144" y="2107"/>
                    <a:pt x="188" y="2181"/>
                    <a:pt x="244" y="2259"/>
                  </a:cubicBezTo>
                  <a:cubicBezTo>
                    <a:pt x="285" y="2318"/>
                    <a:pt x="336" y="2376"/>
                    <a:pt x="395" y="2432"/>
                  </a:cubicBezTo>
                  <a:cubicBezTo>
                    <a:pt x="459" y="2492"/>
                    <a:pt x="525" y="2542"/>
                    <a:pt x="592" y="2585"/>
                  </a:cubicBezTo>
                  <a:cubicBezTo>
                    <a:pt x="658" y="2628"/>
                    <a:pt x="731" y="2665"/>
                    <a:pt x="816" y="2702"/>
                  </a:cubicBezTo>
                  <a:cubicBezTo>
                    <a:pt x="829" y="2707"/>
                    <a:pt x="841" y="2713"/>
                    <a:pt x="856" y="2718"/>
                  </a:cubicBezTo>
                  <a:cubicBezTo>
                    <a:pt x="987" y="2769"/>
                    <a:pt x="1132" y="2801"/>
                    <a:pt x="1284" y="2814"/>
                  </a:cubicBezTo>
                  <a:cubicBezTo>
                    <a:pt x="1322" y="2817"/>
                    <a:pt x="1360" y="2818"/>
                    <a:pt x="1401" y="2818"/>
                  </a:cubicBezTo>
                  <a:cubicBezTo>
                    <a:pt x="1443" y="2818"/>
                    <a:pt x="1487" y="2817"/>
                    <a:pt x="1539" y="2814"/>
                  </a:cubicBezTo>
                  <a:cubicBezTo>
                    <a:pt x="1614" y="2807"/>
                    <a:pt x="1690" y="2796"/>
                    <a:pt x="1766" y="2777"/>
                  </a:cubicBezTo>
                  <a:cubicBezTo>
                    <a:pt x="1845" y="2758"/>
                    <a:pt x="1925" y="2731"/>
                    <a:pt x="2004" y="2697"/>
                  </a:cubicBezTo>
                  <a:cubicBezTo>
                    <a:pt x="2073" y="2668"/>
                    <a:pt x="2143" y="2628"/>
                    <a:pt x="2224" y="2574"/>
                  </a:cubicBezTo>
                  <a:cubicBezTo>
                    <a:pt x="2357" y="2486"/>
                    <a:pt x="2477" y="2363"/>
                    <a:pt x="2573" y="2217"/>
                  </a:cubicBezTo>
                  <a:cubicBezTo>
                    <a:pt x="2626" y="2136"/>
                    <a:pt x="2675" y="2045"/>
                    <a:pt x="2720" y="1944"/>
                  </a:cubicBezTo>
                  <a:cubicBezTo>
                    <a:pt x="2757" y="1861"/>
                    <a:pt x="2786" y="1771"/>
                    <a:pt x="2806" y="1680"/>
                  </a:cubicBezTo>
                  <a:cubicBezTo>
                    <a:pt x="2830" y="1579"/>
                    <a:pt x="2845" y="1485"/>
                    <a:pt x="2848" y="1394"/>
                  </a:cubicBezTo>
                  <a:cubicBezTo>
                    <a:pt x="2853" y="1304"/>
                    <a:pt x="2846" y="1210"/>
                    <a:pt x="2832" y="1113"/>
                  </a:cubicBezTo>
                  <a:cubicBezTo>
                    <a:pt x="2819" y="1029"/>
                    <a:pt x="2797" y="943"/>
                    <a:pt x="2760" y="846"/>
                  </a:cubicBezTo>
                  <a:cubicBezTo>
                    <a:pt x="2730" y="767"/>
                    <a:pt x="2688" y="686"/>
                    <a:pt x="2631" y="601"/>
                  </a:cubicBezTo>
                  <a:cubicBezTo>
                    <a:pt x="2531" y="451"/>
                    <a:pt x="2392" y="316"/>
                    <a:pt x="2226" y="212"/>
                  </a:cubicBezTo>
                  <a:cubicBezTo>
                    <a:pt x="2178" y="182"/>
                    <a:pt x="2128" y="156"/>
                    <a:pt x="2084" y="136"/>
                  </a:cubicBezTo>
                  <a:cubicBezTo>
                    <a:pt x="2045" y="115"/>
                    <a:pt x="2005" y="97"/>
                    <a:pt x="1961" y="81"/>
                  </a:cubicBezTo>
                  <a:cubicBezTo>
                    <a:pt x="1956" y="80"/>
                    <a:pt x="1949" y="77"/>
                    <a:pt x="1943" y="75"/>
                  </a:cubicBezTo>
                  <a:cubicBezTo>
                    <a:pt x="1861" y="45"/>
                    <a:pt x="1772" y="24"/>
                    <a:pt x="1671" y="9"/>
                  </a:cubicBezTo>
                  <a:cubicBezTo>
                    <a:pt x="1623" y="3"/>
                    <a:pt x="1576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3" name="Google Shape;8603;p21"/>
            <p:cNvSpPr/>
            <p:nvPr/>
          </p:nvSpPr>
          <p:spPr>
            <a:xfrm>
              <a:off x="4901902" y="-1107190"/>
              <a:ext cx="405936" cy="294611"/>
            </a:xfrm>
            <a:custGeom>
              <a:avLst/>
              <a:gdLst/>
              <a:ahLst/>
              <a:cxnLst/>
              <a:rect l="l" t="t" r="r" b="b"/>
              <a:pathLst>
                <a:path w="7610" h="5523" extrusionOk="0">
                  <a:moveTo>
                    <a:pt x="2049" y="2317"/>
                  </a:moveTo>
                  <a:lnTo>
                    <a:pt x="2049" y="2317"/>
                  </a:lnTo>
                  <a:cubicBezTo>
                    <a:pt x="2049" y="2317"/>
                    <a:pt x="2049" y="2317"/>
                    <a:pt x="2049" y="2318"/>
                  </a:cubicBezTo>
                  <a:lnTo>
                    <a:pt x="2049" y="2318"/>
                  </a:lnTo>
                  <a:cubicBezTo>
                    <a:pt x="2049" y="2317"/>
                    <a:pt x="2049" y="2317"/>
                    <a:pt x="2049" y="2317"/>
                  </a:cubicBezTo>
                  <a:close/>
                  <a:moveTo>
                    <a:pt x="2049" y="2318"/>
                  </a:moveTo>
                  <a:cubicBezTo>
                    <a:pt x="2049" y="2318"/>
                    <a:pt x="2050" y="2318"/>
                    <a:pt x="2050" y="2318"/>
                  </a:cubicBezTo>
                  <a:cubicBezTo>
                    <a:pt x="2050" y="2318"/>
                    <a:pt x="2050" y="2318"/>
                    <a:pt x="2049" y="2318"/>
                  </a:cubicBezTo>
                  <a:close/>
                  <a:moveTo>
                    <a:pt x="2050" y="2318"/>
                  </a:moveTo>
                  <a:cubicBezTo>
                    <a:pt x="2050" y="2320"/>
                    <a:pt x="2050" y="2320"/>
                    <a:pt x="2050" y="2320"/>
                  </a:cubicBezTo>
                  <a:lnTo>
                    <a:pt x="2052" y="2320"/>
                  </a:lnTo>
                  <a:lnTo>
                    <a:pt x="2050" y="2318"/>
                  </a:lnTo>
                  <a:close/>
                  <a:moveTo>
                    <a:pt x="5642" y="146"/>
                  </a:moveTo>
                  <a:cubicBezTo>
                    <a:pt x="5735" y="146"/>
                    <a:pt x="5829" y="155"/>
                    <a:pt x="5921" y="174"/>
                  </a:cubicBezTo>
                  <a:cubicBezTo>
                    <a:pt x="5999" y="190"/>
                    <a:pt x="6078" y="214"/>
                    <a:pt x="6151" y="243"/>
                  </a:cubicBezTo>
                  <a:cubicBezTo>
                    <a:pt x="6198" y="260"/>
                    <a:pt x="6242" y="280"/>
                    <a:pt x="6286" y="302"/>
                  </a:cubicBezTo>
                  <a:cubicBezTo>
                    <a:pt x="6385" y="356"/>
                    <a:pt x="6476" y="419"/>
                    <a:pt x="6557" y="492"/>
                  </a:cubicBezTo>
                  <a:cubicBezTo>
                    <a:pt x="6639" y="569"/>
                    <a:pt x="6709" y="652"/>
                    <a:pt x="6770" y="742"/>
                  </a:cubicBezTo>
                  <a:cubicBezTo>
                    <a:pt x="6836" y="844"/>
                    <a:pt x="6888" y="953"/>
                    <a:pt x="6927" y="1068"/>
                  </a:cubicBezTo>
                  <a:cubicBezTo>
                    <a:pt x="6962" y="1175"/>
                    <a:pt x="6983" y="1285"/>
                    <a:pt x="6991" y="1397"/>
                  </a:cubicBezTo>
                  <a:cubicBezTo>
                    <a:pt x="6997" y="1517"/>
                    <a:pt x="6987" y="1637"/>
                    <a:pt x="6965" y="1757"/>
                  </a:cubicBezTo>
                  <a:cubicBezTo>
                    <a:pt x="6939" y="1872"/>
                    <a:pt x="6899" y="1984"/>
                    <a:pt x="6847" y="2089"/>
                  </a:cubicBezTo>
                  <a:lnTo>
                    <a:pt x="6848" y="2089"/>
                  </a:lnTo>
                  <a:cubicBezTo>
                    <a:pt x="6792" y="2197"/>
                    <a:pt x="6722" y="2297"/>
                    <a:pt x="6640" y="2388"/>
                  </a:cubicBezTo>
                  <a:cubicBezTo>
                    <a:pt x="6561" y="2475"/>
                    <a:pt x="6471" y="2552"/>
                    <a:pt x="6373" y="2615"/>
                  </a:cubicBezTo>
                  <a:cubicBezTo>
                    <a:pt x="6278" y="2676"/>
                    <a:pt x="6174" y="2726"/>
                    <a:pt x="6065" y="2763"/>
                  </a:cubicBezTo>
                  <a:cubicBezTo>
                    <a:pt x="5953" y="2799"/>
                    <a:pt x="5836" y="2822"/>
                    <a:pt x="5720" y="2830"/>
                  </a:cubicBezTo>
                  <a:cubicBezTo>
                    <a:pt x="5693" y="2831"/>
                    <a:pt x="5666" y="2832"/>
                    <a:pt x="5640" y="2832"/>
                  </a:cubicBezTo>
                  <a:cubicBezTo>
                    <a:pt x="5547" y="2832"/>
                    <a:pt x="5456" y="2823"/>
                    <a:pt x="5366" y="2806"/>
                  </a:cubicBezTo>
                  <a:cubicBezTo>
                    <a:pt x="5296" y="2790"/>
                    <a:pt x="5227" y="2769"/>
                    <a:pt x="5160" y="2743"/>
                  </a:cubicBezTo>
                  <a:cubicBezTo>
                    <a:pt x="5122" y="2729"/>
                    <a:pt x="5085" y="2711"/>
                    <a:pt x="5048" y="2694"/>
                  </a:cubicBezTo>
                  <a:cubicBezTo>
                    <a:pt x="4941" y="2639"/>
                    <a:pt x="4842" y="2571"/>
                    <a:pt x="4752" y="2489"/>
                  </a:cubicBezTo>
                  <a:cubicBezTo>
                    <a:pt x="4666" y="2409"/>
                    <a:pt x="4589" y="2320"/>
                    <a:pt x="4525" y="2222"/>
                  </a:cubicBezTo>
                  <a:cubicBezTo>
                    <a:pt x="4463" y="2123"/>
                    <a:pt x="4412" y="2016"/>
                    <a:pt x="4375" y="1906"/>
                  </a:cubicBezTo>
                  <a:cubicBezTo>
                    <a:pt x="4340" y="1795"/>
                    <a:pt x="4317" y="1680"/>
                    <a:pt x="4309" y="1563"/>
                  </a:cubicBezTo>
                  <a:cubicBezTo>
                    <a:pt x="4308" y="1544"/>
                    <a:pt x="4308" y="1523"/>
                    <a:pt x="4308" y="1504"/>
                  </a:cubicBezTo>
                  <a:lnTo>
                    <a:pt x="4308" y="1504"/>
                  </a:lnTo>
                  <a:cubicBezTo>
                    <a:pt x="4349" y="1645"/>
                    <a:pt x="4426" y="1773"/>
                    <a:pt x="4528" y="1875"/>
                  </a:cubicBezTo>
                  <a:cubicBezTo>
                    <a:pt x="4615" y="1963"/>
                    <a:pt x="4722" y="2032"/>
                    <a:pt x="4845" y="2080"/>
                  </a:cubicBezTo>
                  <a:lnTo>
                    <a:pt x="4858" y="2085"/>
                  </a:lnTo>
                  <a:cubicBezTo>
                    <a:pt x="4963" y="2125"/>
                    <a:pt x="5088" y="2149"/>
                    <a:pt x="5211" y="2149"/>
                  </a:cubicBezTo>
                  <a:cubicBezTo>
                    <a:pt x="5292" y="2149"/>
                    <a:pt x="5372" y="2138"/>
                    <a:pt x="5445" y="2115"/>
                  </a:cubicBezTo>
                  <a:cubicBezTo>
                    <a:pt x="5513" y="2093"/>
                    <a:pt x="5577" y="2064"/>
                    <a:pt x="5635" y="2029"/>
                  </a:cubicBezTo>
                  <a:cubicBezTo>
                    <a:pt x="5696" y="1992"/>
                    <a:pt x="5750" y="1950"/>
                    <a:pt x="5798" y="1904"/>
                  </a:cubicBezTo>
                  <a:cubicBezTo>
                    <a:pt x="5847" y="1856"/>
                    <a:pt x="5892" y="1800"/>
                    <a:pt x="5931" y="1741"/>
                  </a:cubicBezTo>
                  <a:cubicBezTo>
                    <a:pt x="5967" y="1683"/>
                    <a:pt x="5999" y="1619"/>
                    <a:pt x="6023" y="1551"/>
                  </a:cubicBezTo>
                  <a:cubicBezTo>
                    <a:pt x="6046" y="1487"/>
                    <a:pt x="6062" y="1415"/>
                    <a:pt x="6070" y="1338"/>
                  </a:cubicBezTo>
                  <a:cubicBezTo>
                    <a:pt x="6076" y="1276"/>
                    <a:pt x="6076" y="1210"/>
                    <a:pt x="6068" y="1137"/>
                  </a:cubicBezTo>
                  <a:cubicBezTo>
                    <a:pt x="6060" y="1073"/>
                    <a:pt x="6044" y="1005"/>
                    <a:pt x="6019" y="932"/>
                  </a:cubicBezTo>
                  <a:cubicBezTo>
                    <a:pt x="5996" y="870"/>
                    <a:pt x="5966" y="809"/>
                    <a:pt x="5924" y="745"/>
                  </a:cubicBezTo>
                  <a:cubicBezTo>
                    <a:pt x="5887" y="687"/>
                    <a:pt x="5843" y="635"/>
                    <a:pt x="5795" y="588"/>
                  </a:cubicBezTo>
                  <a:cubicBezTo>
                    <a:pt x="5740" y="539"/>
                    <a:pt x="5684" y="495"/>
                    <a:pt x="5624" y="460"/>
                  </a:cubicBezTo>
                  <a:cubicBezTo>
                    <a:pt x="5584" y="436"/>
                    <a:pt x="5539" y="417"/>
                    <a:pt x="5496" y="400"/>
                  </a:cubicBezTo>
                  <a:cubicBezTo>
                    <a:pt x="5477" y="392"/>
                    <a:pt x="5456" y="385"/>
                    <a:pt x="5435" y="379"/>
                  </a:cubicBezTo>
                  <a:cubicBezTo>
                    <a:pt x="5373" y="358"/>
                    <a:pt x="5302" y="347"/>
                    <a:pt x="5226" y="340"/>
                  </a:cubicBezTo>
                  <a:cubicBezTo>
                    <a:pt x="5211" y="340"/>
                    <a:pt x="5196" y="339"/>
                    <a:pt x="5181" y="339"/>
                  </a:cubicBezTo>
                  <a:cubicBezTo>
                    <a:pt x="5166" y="339"/>
                    <a:pt x="5150" y="340"/>
                    <a:pt x="5134" y="340"/>
                  </a:cubicBezTo>
                  <a:cubicBezTo>
                    <a:pt x="5098" y="342"/>
                    <a:pt x="5062" y="345"/>
                    <a:pt x="5027" y="352"/>
                  </a:cubicBezTo>
                  <a:cubicBezTo>
                    <a:pt x="4983" y="360"/>
                    <a:pt x="4936" y="371"/>
                    <a:pt x="4888" y="387"/>
                  </a:cubicBezTo>
                  <a:cubicBezTo>
                    <a:pt x="4898" y="379"/>
                    <a:pt x="4909" y="372"/>
                    <a:pt x="4919" y="366"/>
                  </a:cubicBezTo>
                  <a:cubicBezTo>
                    <a:pt x="5016" y="304"/>
                    <a:pt x="5123" y="252"/>
                    <a:pt x="5235" y="212"/>
                  </a:cubicBezTo>
                  <a:cubicBezTo>
                    <a:pt x="5342" y="179"/>
                    <a:pt x="5453" y="157"/>
                    <a:pt x="5563" y="149"/>
                  </a:cubicBezTo>
                  <a:cubicBezTo>
                    <a:pt x="5589" y="147"/>
                    <a:pt x="5616" y="146"/>
                    <a:pt x="5642" y="146"/>
                  </a:cubicBezTo>
                  <a:close/>
                  <a:moveTo>
                    <a:pt x="5644" y="1"/>
                  </a:moveTo>
                  <a:cubicBezTo>
                    <a:pt x="5550" y="1"/>
                    <a:pt x="5455" y="10"/>
                    <a:pt x="5360" y="27"/>
                  </a:cubicBezTo>
                  <a:cubicBezTo>
                    <a:pt x="5189" y="57"/>
                    <a:pt x="5021" y="121"/>
                    <a:pt x="4872" y="212"/>
                  </a:cubicBezTo>
                  <a:cubicBezTo>
                    <a:pt x="4792" y="260"/>
                    <a:pt x="4719" y="315"/>
                    <a:pt x="4652" y="374"/>
                  </a:cubicBezTo>
                  <a:cubicBezTo>
                    <a:pt x="4584" y="433"/>
                    <a:pt x="4520" y="503"/>
                    <a:pt x="4460" y="582"/>
                  </a:cubicBezTo>
                  <a:cubicBezTo>
                    <a:pt x="4349" y="724"/>
                    <a:pt x="4261" y="897"/>
                    <a:pt x="4207" y="1081"/>
                  </a:cubicBezTo>
                  <a:cubicBezTo>
                    <a:pt x="4183" y="1164"/>
                    <a:pt x="4166" y="1253"/>
                    <a:pt x="4154" y="1348"/>
                  </a:cubicBezTo>
                  <a:cubicBezTo>
                    <a:pt x="4146" y="1428"/>
                    <a:pt x="4145" y="1512"/>
                    <a:pt x="4151" y="1616"/>
                  </a:cubicBezTo>
                  <a:cubicBezTo>
                    <a:pt x="4162" y="1783"/>
                    <a:pt x="4207" y="1957"/>
                    <a:pt x="4282" y="2121"/>
                  </a:cubicBezTo>
                  <a:cubicBezTo>
                    <a:pt x="4319" y="2200"/>
                    <a:pt x="4365" y="2278"/>
                    <a:pt x="4425" y="2361"/>
                  </a:cubicBezTo>
                  <a:cubicBezTo>
                    <a:pt x="4474" y="2433"/>
                    <a:pt x="4535" y="2502"/>
                    <a:pt x="4602" y="2566"/>
                  </a:cubicBezTo>
                  <a:cubicBezTo>
                    <a:pt x="4671" y="2631"/>
                    <a:pt x="4744" y="2691"/>
                    <a:pt x="4823" y="2742"/>
                  </a:cubicBezTo>
                  <a:cubicBezTo>
                    <a:pt x="4893" y="2788"/>
                    <a:pt x="4976" y="2831"/>
                    <a:pt x="5066" y="2870"/>
                  </a:cubicBezTo>
                  <a:cubicBezTo>
                    <a:pt x="5078" y="2876"/>
                    <a:pt x="5093" y="2881"/>
                    <a:pt x="5107" y="2887"/>
                  </a:cubicBezTo>
                  <a:cubicBezTo>
                    <a:pt x="5173" y="2913"/>
                    <a:pt x="5243" y="2934"/>
                    <a:pt x="5318" y="2951"/>
                  </a:cubicBezTo>
                  <a:cubicBezTo>
                    <a:pt x="5406" y="2970"/>
                    <a:pt x="5496" y="2983"/>
                    <a:pt x="5582" y="2986"/>
                  </a:cubicBezTo>
                  <a:cubicBezTo>
                    <a:pt x="5609" y="2988"/>
                    <a:pt x="5635" y="2989"/>
                    <a:pt x="5661" y="2989"/>
                  </a:cubicBezTo>
                  <a:cubicBezTo>
                    <a:pt x="5810" y="2989"/>
                    <a:pt x="5957" y="2966"/>
                    <a:pt x="6098" y="2921"/>
                  </a:cubicBezTo>
                  <a:cubicBezTo>
                    <a:pt x="6186" y="2894"/>
                    <a:pt x="6271" y="2858"/>
                    <a:pt x="6348" y="2817"/>
                  </a:cubicBezTo>
                  <a:cubicBezTo>
                    <a:pt x="6425" y="2775"/>
                    <a:pt x="6501" y="2726"/>
                    <a:pt x="6575" y="2667"/>
                  </a:cubicBezTo>
                  <a:cubicBezTo>
                    <a:pt x="6642" y="2614"/>
                    <a:pt x="6709" y="2550"/>
                    <a:pt x="6778" y="2472"/>
                  </a:cubicBezTo>
                  <a:cubicBezTo>
                    <a:pt x="6836" y="2406"/>
                    <a:pt x="6888" y="2331"/>
                    <a:pt x="6936" y="2249"/>
                  </a:cubicBezTo>
                  <a:cubicBezTo>
                    <a:pt x="6981" y="2171"/>
                    <a:pt x="7019" y="2088"/>
                    <a:pt x="7051" y="1998"/>
                  </a:cubicBezTo>
                  <a:cubicBezTo>
                    <a:pt x="7069" y="1949"/>
                    <a:pt x="7083" y="1896"/>
                    <a:pt x="7096" y="1840"/>
                  </a:cubicBezTo>
                  <a:cubicBezTo>
                    <a:pt x="7165" y="1874"/>
                    <a:pt x="7237" y="1901"/>
                    <a:pt x="7314" y="1912"/>
                  </a:cubicBezTo>
                  <a:cubicBezTo>
                    <a:pt x="7331" y="1915"/>
                    <a:pt x="7349" y="1916"/>
                    <a:pt x="7367" y="1916"/>
                  </a:cubicBezTo>
                  <a:cubicBezTo>
                    <a:pt x="7394" y="1916"/>
                    <a:pt x="7421" y="1913"/>
                    <a:pt x="7448" y="1910"/>
                  </a:cubicBezTo>
                  <a:cubicBezTo>
                    <a:pt x="7467" y="1907"/>
                    <a:pt x="7486" y="1902"/>
                    <a:pt x="7504" y="1898"/>
                  </a:cubicBezTo>
                  <a:cubicBezTo>
                    <a:pt x="7531" y="1888"/>
                    <a:pt x="7558" y="1877"/>
                    <a:pt x="7579" y="1856"/>
                  </a:cubicBezTo>
                  <a:cubicBezTo>
                    <a:pt x="7601" y="1837"/>
                    <a:pt x="7609" y="1805"/>
                    <a:pt x="7597" y="1778"/>
                  </a:cubicBezTo>
                  <a:lnTo>
                    <a:pt x="7595" y="1778"/>
                  </a:lnTo>
                  <a:cubicBezTo>
                    <a:pt x="7587" y="1762"/>
                    <a:pt x="7574" y="1751"/>
                    <a:pt x="7560" y="1746"/>
                  </a:cubicBezTo>
                  <a:cubicBezTo>
                    <a:pt x="7551" y="1742"/>
                    <a:pt x="7542" y="1740"/>
                    <a:pt x="7533" y="1740"/>
                  </a:cubicBezTo>
                  <a:cubicBezTo>
                    <a:pt x="7529" y="1740"/>
                    <a:pt x="7526" y="1741"/>
                    <a:pt x="7523" y="1741"/>
                  </a:cubicBezTo>
                  <a:cubicBezTo>
                    <a:pt x="7504" y="1744"/>
                    <a:pt x="7485" y="1751"/>
                    <a:pt x="7467" y="1757"/>
                  </a:cubicBezTo>
                  <a:cubicBezTo>
                    <a:pt x="7435" y="1767"/>
                    <a:pt x="7403" y="1775"/>
                    <a:pt x="7368" y="1778"/>
                  </a:cubicBezTo>
                  <a:cubicBezTo>
                    <a:pt x="7361" y="1778"/>
                    <a:pt x="7355" y="1778"/>
                    <a:pt x="7348" y="1778"/>
                  </a:cubicBezTo>
                  <a:cubicBezTo>
                    <a:pt x="7314" y="1778"/>
                    <a:pt x="7279" y="1775"/>
                    <a:pt x="7245" y="1768"/>
                  </a:cubicBezTo>
                  <a:cubicBezTo>
                    <a:pt x="7200" y="1757"/>
                    <a:pt x="7158" y="1741"/>
                    <a:pt x="7118" y="1722"/>
                  </a:cubicBezTo>
                  <a:cubicBezTo>
                    <a:pt x="7134" y="1613"/>
                    <a:pt x="7139" y="1501"/>
                    <a:pt x="7130" y="1386"/>
                  </a:cubicBezTo>
                  <a:lnTo>
                    <a:pt x="7130" y="1386"/>
                  </a:lnTo>
                  <a:cubicBezTo>
                    <a:pt x="7166" y="1393"/>
                    <a:pt x="7203" y="1397"/>
                    <a:pt x="7239" y="1397"/>
                  </a:cubicBezTo>
                  <a:cubicBezTo>
                    <a:pt x="7272" y="1397"/>
                    <a:pt x="7305" y="1394"/>
                    <a:pt x="7338" y="1386"/>
                  </a:cubicBezTo>
                  <a:cubicBezTo>
                    <a:pt x="7378" y="1378"/>
                    <a:pt x="7417" y="1364"/>
                    <a:pt x="7454" y="1346"/>
                  </a:cubicBezTo>
                  <a:cubicBezTo>
                    <a:pt x="7497" y="1325"/>
                    <a:pt x="7536" y="1295"/>
                    <a:pt x="7565" y="1257"/>
                  </a:cubicBezTo>
                  <a:cubicBezTo>
                    <a:pt x="7584" y="1233"/>
                    <a:pt x="7581" y="1194"/>
                    <a:pt x="7560" y="1172"/>
                  </a:cubicBezTo>
                  <a:cubicBezTo>
                    <a:pt x="7552" y="1162"/>
                    <a:pt x="7544" y="1156"/>
                    <a:pt x="7533" y="1151"/>
                  </a:cubicBezTo>
                  <a:cubicBezTo>
                    <a:pt x="7524" y="1148"/>
                    <a:pt x="7515" y="1146"/>
                    <a:pt x="7506" y="1146"/>
                  </a:cubicBezTo>
                  <a:cubicBezTo>
                    <a:pt x="7496" y="1146"/>
                    <a:pt x="7486" y="1148"/>
                    <a:pt x="7477" y="1153"/>
                  </a:cubicBezTo>
                  <a:cubicBezTo>
                    <a:pt x="7448" y="1167"/>
                    <a:pt x="7422" y="1183"/>
                    <a:pt x="7395" y="1199"/>
                  </a:cubicBezTo>
                  <a:cubicBezTo>
                    <a:pt x="7368" y="1213"/>
                    <a:pt x="7339" y="1226"/>
                    <a:pt x="7309" y="1237"/>
                  </a:cubicBezTo>
                  <a:cubicBezTo>
                    <a:pt x="7270" y="1249"/>
                    <a:pt x="7232" y="1257"/>
                    <a:pt x="7194" y="1261"/>
                  </a:cubicBezTo>
                  <a:cubicBezTo>
                    <a:pt x="7166" y="1261"/>
                    <a:pt x="7139" y="1258"/>
                    <a:pt x="7112" y="1253"/>
                  </a:cubicBezTo>
                  <a:cubicBezTo>
                    <a:pt x="7111" y="1237"/>
                    <a:pt x="7107" y="1223"/>
                    <a:pt x="7106" y="1209"/>
                  </a:cubicBezTo>
                  <a:cubicBezTo>
                    <a:pt x="7091" y="1132"/>
                    <a:pt x="7067" y="1052"/>
                    <a:pt x="7035" y="964"/>
                  </a:cubicBezTo>
                  <a:cubicBezTo>
                    <a:pt x="7027" y="943"/>
                    <a:pt x="7019" y="924"/>
                    <a:pt x="7011" y="905"/>
                  </a:cubicBezTo>
                  <a:cubicBezTo>
                    <a:pt x="7026" y="903"/>
                    <a:pt x="7040" y="903"/>
                    <a:pt x="7055" y="900"/>
                  </a:cubicBezTo>
                  <a:cubicBezTo>
                    <a:pt x="7098" y="895"/>
                    <a:pt x="7139" y="879"/>
                    <a:pt x="7178" y="862"/>
                  </a:cubicBezTo>
                  <a:cubicBezTo>
                    <a:pt x="7214" y="844"/>
                    <a:pt x="7248" y="822"/>
                    <a:pt x="7278" y="796"/>
                  </a:cubicBezTo>
                  <a:cubicBezTo>
                    <a:pt x="7298" y="782"/>
                    <a:pt x="7314" y="764"/>
                    <a:pt x="7330" y="746"/>
                  </a:cubicBezTo>
                  <a:cubicBezTo>
                    <a:pt x="7344" y="729"/>
                    <a:pt x="7355" y="710"/>
                    <a:pt x="7365" y="689"/>
                  </a:cubicBezTo>
                  <a:cubicBezTo>
                    <a:pt x="7376" y="665"/>
                    <a:pt x="7366" y="633"/>
                    <a:pt x="7350" y="614"/>
                  </a:cubicBezTo>
                  <a:cubicBezTo>
                    <a:pt x="7342" y="603"/>
                    <a:pt x="7331" y="596"/>
                    <a:pt x="7318" y="591"/>
                  </a:cubicBezTo>
                  <a:cubicBezTo>
                    <a:pt x="7309" y="588"/>
                    <a:pt x="7299" y="586"/>
                    <a:pt x="7290" y="586"/>
                  </a:cubicBezTo>
                  <a:cubicBezTo>
                    <a:pt x="7279" y="586"/>
                    <a:pt x="7268" y="588"/>
                    <a:pt x="7259" y="593"/>
                  </a:cubicBezTo>
                  <a:cubicBezTo>
                    <a:pt x="7216" y="617"/>
                    <a:pt x="7179" y="649"/>
                    <a:pt x="7141" y="676"/>
                  </a:cubicBezTo>
                  <a:cubicBezTo>
                    <a:pt x="7109" y="695"/>
                    <a:pt x="7077" y="711"/>
                    <a:pt x="7042" y="724"/>
                  </a:cubicBezTo>
                  <a:cubicBezTo>
                    <a:pt x="7021" y="730"/>
                    <a:pt x="6999" y="735"/>
                    <a:pt x="6976" y="738"/>
                  </a:cubicBezTo>
                  <a:cubicBezTo>
                    <a:pt x="6967" y="738"/>
                    <a:pt x="6957" y="737"/>
                    <a:pt x="6947" y="737"/>
                  </a:cubicBezTo>
                  <a:cubicBezTo>
                    <a:pt x="6941" y="737"/>
                    <a:pt x="6933" y="737"/>
                    <a:pt x="6927" y="738"/>
                  </a:cubicBezTo>
                  <a:cubicBezTo>
                    <a:pt x="6925" y="737"/>
                    <a:pt x="6923" y="734"/>
                    <a:pt x="6922" y="732"/>
                  </a:cubicBezTo>
                  <a:cubicBezTo>
                    <a:pt x="6829" y="579"/>
                    <a:pt x="6711" y="444"/>
                    <a:pt x="6570" y="331"/>
                  </a:cubicBezTo>
                  <a:cubicBezTo>
                    <a:pt x="6498" y="273"/>
                    <a:pt x="6420" y="222"/>
                    <a:pt x="6337" y="177"/>
                  </a:cubicBezTo>
                  <a:cubicBezTo>
                    <a:pt x="6279" y="145"/>
                    <a:pt x="6220" y="117"/>
                    <a:pt x="6161" y="94"/>
                  </a:cubicBezTo>
                  <a:lnTo>
                    <a:pt x="6151" y="91"/>
                  </a:lnTo>
                  <a:cubicBezTo>
                    <a:pt x="6070" y="61"/>
                    <a:pt x="5980" y="37"/>
                    <a:pt x="5879" y="21"/>
                  </a:cubicBezTo>
                  <a:cubicBezTo>
                    <a:pt x="5804" y="7"/>
                    <a:pt x="5725" y="1"/>
                    <a:pt x="5644" y="1"/>
                  </a:cubicBezTo>
                  <a:close/>
                  <a:moveTo>
                    <a:pt x="1237" y="3084"/>
                  </a:moveTo>
                  <a:lnTo>
                    <a:pt x="1237" y="3084"/>
                  </a:lnTo>
                  <a:cubicBezTo>
                    <a:pt x="1238" y="3085"/>
                    <a:pt x="1239" y="3086"/>
                    <a:pt x="1240" y="3087"/>
                  </a:cubicBezTo>
                  <a:lnTo>
                    <a:pt x="1240" y="3087"/>
                  </a:lnTo>
                  <a:cubicBezTo>
                    <a:pt x="1239" y="3086"/>
                    <a:pt x="1238" y="3085"/>
                    <a:pt x="1237" y="3084"/>
                  </a:cubicBezTo>
                  <a:close/>
                  <a:moveTo>
                    <a:pt x="855" y="2592"/>
                  </a:moveTo>
                  <a:cubicBezTo>
                    <a:pt x="851" y="2592"/>
                    <a:pt x="847" y="2592"/>
                    <a:pt x="843" y="2593"/>
                  </a:cubicBezTo>
                  <a:cubicBezTo>
                    <a:pt x="816" y="2598"/>
                    <a:pt x="792" y="2627"/>
                    <a:pt x="800" y="2654"/>
                  </a:cubicBezTo>
                  <a:cubicBezTo>
                    <a:pt x="822" y="2724"/>
                    <a:pt x="851" y="2791"/>
                    <a:pt x="888" y="2854"/>
                  </a:cubicBezTo>
                  <a:cubicBezTo>
                    <a:pt x="928" y="2922"/>
                    <a:pt x="976" y="2988"/>
                    <a:pt x="1027" y="3049"/>
                  </a:cubicBezTo>
                  <a:cubicBezTo>
                    <a:pt x="1080" y="3113"/>
                    <a:pt x="1137" y="3172"/>
                    <a:pt x="1198" y="3229"/>
                  </a:cubicBezTo>
                  <a:cubicBezTo>
                    <a:pt x="1264" y="3290"/>
                    <a:pt x="1331" y="3349"/>
                    <a:pt x="1401" y="3405"/>
                  </a:cubicBezTo>
                  <a:cubicBezTo>
                    <a:pt x="1468" y="3460"/>
                    <a:pt x="1537" y="3512"/>
                    <a:pt x="1607" y="3564"/>
                  </a:cubicBezTo>
                  <a:cubicBezTo>
                    <a:pt x="1673" y="3612"/>
                    <a:pt x="1740" y="3659"/>
                    <a:pt x="1809" y="3704"/>
                  </a:cubicBezTo>
                  <a:cubicBezTo>
                    <a:pt x="1950" y="3795"/>
                    <a:pt x="2089" y="3887"/>
                    <a:pt x="2236" y="3965"/>
                  </a:cubicBezTo>
                  <a:cubicBezTo>
                    <a:pt x="2501" y="4109"/>
                    <a:pt x="2776" y="4232"/>
                    <a:pt x="3061" y="4328"/>
                  </a:cubicBezTo>
                  <a:cubicBezTo>
                    <a:pt x="3208" y="4377"/>
                    <a:pt x="3357" y="4416"/>
                    <a:pt x="3507" y="4446"/>
                  </a:cubicBezTo>
                  <a:cubicBezTo>
                    <a:pt x="3579" y="4459"/>
                    <a:pt x="3649" y="4470"/>
                    <a:pt x="3721" y="4476"/>
                  </a:cubicBezTo>
                  <a:cubicBezTo>
                    <a:pt x="3755" y="4480"/>
                    <a:pt x="3787" y="4481"/>
                    <a:pt x="3820" y="4481"/>
                  </a:cubicBezTo>
                  <a:cubicBezTo>
                    <a:pt x="3855" y="4481"/>
                    <a:pt x="3889" y="4478"/>
                    <a:pt x="3922" y="4476"/>
                  </a:cubicBezTo>
                  <a:lnTo>
                    <a:pt x="3932" y="4476"/>
                  </a:lnTo>
                  <a:cubicBezTo>
                    <a:pt x="3934" y="4477"/>
                    <a:pt x="3936" y="4477"/>
                    <a:pt x="3938" y="4477"/>
                  </a:cubicBezTo>
                  <a:cubicBezTo>
                    <a:pt x="3985" y="4477"/>
                    <a:pt x="4027" y="4439"/>
                    <a:pt x="4030" y="4392"/>
                  </a:cubicBezTo>
                  <a:cubicBezTo>
                    <a:pt x="4033" y="4342"/>
                    <a:pt x="3994" y="4297"/>
                    <a:pt x="3945" y="4294"/>
                  </a:cubicBezTo>
                  <a:lnTo>
                    <a:pt x="3935" y="4294"/>
                  </a:lnTo>
                  <a:cubicBezTo>
                    <a:pt x="3915" y="4289"/>
                    <a:pt x="3895" y="4283"/>
                    <a:pt x="3875" y="4278"/>
                  </a:cubicBezTo>
                  <a:cubicBezTo>
                    <a:pt x="3841" y="4272"/>
                    <a:pt x="3807" y="4265"/>
                    <a:pt x="3774" y="4257"/>
                  </a:cubicBezTo>
                  <a:cubicBezTo>
                    <a:pt x="3721" y="4248"/>
                    <a:pt x="3670" y="4237"/>
                    <a:pt x="3617" y="4227"/>
                  </a:cubicBezTo>
                  <a:cubicBezTo>
                    <a:pt x="3163" y="4131"/>
                    <a:pt x="2723" y="3970"/>
                    <a:pt x="2309" y="3760"/>
                  </a:cubicBezTo>
                  <a:cubicBezTo>
                    <a:pt x="2129" y="3666"/>
                    <a:pt x="1950" y="3568"/>
                    <a:pt x="1774" y="3466"/>
                  </a:cubicBezTo>
                  <a:cubicBezTo>
                    <a:pt x="1585" y="3355"/>
                    <a:pt x="1402" y="3233"/>
                    <a:pt x="1240" y="3087"/>
                  </a:cubicBezTo>
                  <a:lnTo>
                    <a:pt x="1240" y="3087"/>
                  </a:lnTo>
                  <a:cubicBezTo>
                    <a:pt x="1240" y="3087"/>
                    <a:pt x="1240" y="3087"/>
                    <a:pt x="1240" y="3087"/>
                  </a:cubicBezTo>
                  <a:cubicBezTo>
                    <a:pt x="1239" y="3086"/>
                    <a:pt x="1238" y="3085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3" y="3081"/>
                  </a:lnTo>
                  <a:cubicBezTo>
                    <a:pt x="1141" y="2994"/>
                    <a:pt x="1053" y="2902"/>
                    <a:pt x="982" y="2796"/>
                  </a:cubicBezTo>
                  <a:cubicBezTo>
                    <a:pt x="952" y="2745"/>
                    <a:pt x="925" y="2694"/>
                    <a:pt x="906" y="2638"/>
                  </a:cubicBezTo>
                  <a:cubicBezTo>
                    <a:pt x="906" y="2636"/>
                    <a:pt x="904" y="2636"/>
                    <a:pt x="904" y="2635"/>
                  </a:cubicBezTo>
                  <a:cubicBezTo>
                    <a:pt x="899" y="2620"/>
                    <a:pt x="894" y="2609"/>
                    <a:pt x="883" y="2601"/>
                  </a:cubicBezTo>
                  <a:cubicBezTo>
                    <a:pt x="878" y="2599"/>
                    <a:pt x="875" y="2596"/>
                    <a:pt x="872" y="2595"/>
                  </a:cubicBezTo>
                  <a:cubicBezTo>
                    <a:pt x="866" y="2593"/>
                    <a:pt x="861" y="2592"/>
                    <a:pt x="855" y="2592"/>
                  </a:cubicBezTo>
                  <a:close/>
                  <a:moveTo>
                    <a:pt x="1044" y="1705"/>
                  </a:moveTo>
                  <a:cubicBezTo>
                    <a:pt x="1085" y="1705"/>
                    <a:pt x="1125" y="1709"/>
                    <a:pt x="1166" y="1715"/>
                  </a:cubicBezTo>
                  <a:cubicBezTo>
                    <a:pt x="1217" y="1727"/>
                    <a:pt x="1268" y="1746"/>
                    <a:pt x="1316" y="1768"/>
                  </a:cubicBezTo>
                  <a:cubicBezTo>
                    <a:pt x="1387" y="1806"/>
                    <a:pt x="1449" y="1853"/>
                    <a:pt x="1508" y="1906"/>
                  </a:cubicBezTo>
                  <a:cubicBezTo>
                    <a:pt x="1601" y="1990"/>
                    <a:pt x="1681" y="2086"/>
                    <a:pt x="1763" y="2181"/>
                  </a:cubicBezTo>
                  <a:cubicBezTo>
                    <a:pt x="1834" y="2264"/>
                    <a:pt x="1890" y="2361"/>
                    <a:pt x="1959" y="2448"/>
                  </a:cubicBezTo>
                  <a:cubicBezTo>
                    <a:pt x="2105" y="2631"/>
                    <a:pt x="2268" y="2803"/>
                    <a:pt x="2452" y="2946"/>
                  </a:cubicBezTo>
                  <a:cubicBezTo>
                    <a:pt x="2597" y="3060"/>
                    <a:pt x="2755" y="3156"/>
                    <a:pt x="2922" y="3236"/>
                  </a:cubicBezTo>
                  <a:cubicBezTo>
                    <a:pt x="3090" y="3317"/>
                    <a:pt x="3270" y="3377"/>
                    <a:pt x="3448" y="3434"/>
                  </a:cubicBezTo>
                  <a:cubicBezTo>
                    <a:pt x="3737" y="3527"/>
                    <a:pt x="4033" y="3608"/>
                    <a:pt x="4306" y="3744"/>
                  </a:cubicBezTo>
                  <a:cubicBezTo>
                    <a:pt x="4426" y="3807"/>
                    <a:pt x="4541" y="3882"/>
                    <a:pt x="4644" y="3971"/>
                  </a:cubicBezTo>
                  <a:cubicBezTo>
                    <a:pt x="4704" y="4029"/>
                    <a:pt x="4760" y="4093"/>
                    <a:pt x="4807" y="4162"/>
                  </a:cubicBezTo>
                  <a:cubicBezTo>
                    <a:pt x="4847" y="4225"/>
                    <a:pt x="4879" y="4293"/>
                    <a:pt x="4903" y="4363"/>
                  </a:cubicBezTo>
                  <a:cubicBezTo>
                    <a:pt x="4923" y="4429"/>
                    <a:pt x="4936" y="4494"/>
                    <a:pt x="4943" y="4561"/>
                  </a:cubicBezTo>
                  <a:cubicBezTo>
                    <a:pt x="4944" y="4620"/>
                    <a:pt x="4941" y="4680"/>
                    <a:pt x="4930" y="4737"/>
                  </a:cubicBezTo>
                  <a:cubicBezTo>
                    <a:pt x="4919" y="4790"/>
                    <a:pt x="4899" y="4843"/>
                    <a:pt x="4877" y="4891"/>
                  </a:cubicBezTo>
                  <a:cubicBezTo>
                    <a:pt x="4850" y="4940"/>
                    <a:pt x="4819" y="4985"/>
                    <a:pt x="4783" y="5026"/>
                  </a:cubicBezTo>
                  <a:cubicBezTo>
                    <a:pt x="4736" y="5074"/>
                    <a:pt x="4684" y="5118"/>
                    <a:pt x="4626" y="5154"/>
                  </a:cubicBezTo>
                  <a:cubicBezTo>
                    <a:pt x="4549" y="5202"/>
                    <a:pt x="4466" y="5241"/>
                    <a:pt x="4380" y="5269"/>
                  </a:cubicBezTo>
                  <a:cubicBezTo>
                    <a:pt x="4249" y="5311"/>
                    <a:pt x="4111" y="5333"/>
                    <a:pt x="3972" y="5343"/>
                  </a:cubicBezTo>
                  <a:cubicBezTo>
                    <a:pt x="3925" y="5346"/>
                    <a:pt x="3877" y="5347"/>
                    <a:pt x="3830" y="5347"/>
                  </a:cubicBezTo>
                  <a:cubicBezTo>
                    <a:pt x="3596" y="5347"/>
                    <a:pt x="3363" y="5316"/>
                    <a:pt x="3134" y="5268"/>
                  </a:cubicBezTo>
                  <a:cubicBezTo>
                    <a:pt x="2968" y="5233"/>
                    <a:pt x="2805" y="5190"/>
                    <a:pt x="2643" y="5137"/>
                  </a:cubicBezTo>
                  <a:cubicBezTo>
                    <a:pt x="2426" y="5065"/>
                    <a:pt x="2215" y="4975"/>
                    <a:pt x="2010" y="4871"/>
                  </a:cubicBezTo>
                  <a:cubicBezTo>
                    <a:pt x="1604" y="4664"/>
                    <a:pt x="1229" y="4403"/>
                    <a:pt x="891" y="4096"/>
                  </a:cubicBezTo>
                  <a:cubicBezTo>
                    <a:pt x="814" y="4027"/>
                    <a:pt x="741" y="3955"/>
                    <a:pt x="674" y="3877"/>
                  </a:cubicBezTo>
                  <a:cubicBezTo>
                    <a:pt x="613" y="3807"/>
                    <a:pt x="557" y="3731"/>
                    <a:pt x="506" y="3653"/>
                  </a:cubicBezTo>
                  <a:cubicBezTo>
                    <a:pt x="405" y="3495"/>
                    <a:pt x="320" y="3324"/>
                    <a:pt x="260" y="3146"/>
                  </a:cubicBezTo>
                  <a:cubicBezTo>
                    <a:pt x="215" y="3009"/>
                    <a:pt x="185" y="2868"/>
                    <a:pt x="175" y="2724"/>
                  </a:cubicBezTo>
                  <a:cubicBezTo>
                    <a:pt x="169" y="2622"/>
                    <a:pt x="175" y="2520"/>
                    <a:pt x="194" y="2419"/>
                  </a:cubicBezTo>
                  <a:cubicBezTo>
                    <a:pt x="212" y="2342"/>
                    <a:pt x="237" y="2267"/>
                    <a:pt x="272" y="2197"/>
                  </a:cubicBezTo>
                  <a:cubicBezTo>
                    <a:pt x="306" y="2133"/>
                    <a:pt x="348" y="2073"/>
                    <a:pt x="396" y="2019"/>
                  </a:cubicBezTo>
                  <a:cubicBezTo>
                    <a:pt x="450" y="1962"/>
                    <a:pt x="512" y="1910"/>
                    <a:pt x="579" y="1866"/>
                  </a:cubicBezTo>
                  <a:cubicBezTo>
                    <a:pt x="658" y="1816"/>
                    <a:pt x="741" y="1775"/>
                    <a:pt x="829" y="1744"/>
                  </a:cubicBezTo>
                  <a:cubicBezTo>
                    <a:pt x="891" y="1723"/>
                    <a:pt x="955" y="1711"/>
                    <a:pt x="1019" y="1706"/>
                  </a:cubicBezTo>
                  <a:cubicBezTo>
                    <a:pt x="1027" y="1705"/>
                    <a:pt x="1036" y="1705"/>
                    <a:pt x="1044" y="1705"/>
                  </a:cubicBezTo>
                  <a:close/>
                  <a:moveTo>
                    <a:pt x="1061" y="1553"/>
                  </a:moveTo>
                  <a:cubicBezTo>
                    <a:pt x="1048" y="1553"/>
                    <a:pt x="1034" y="1553"/>
                    <a:pt x="1021" y="1554"/>
                  </a:cubicBezTo>
                  <a:cubicBezTo>
                    <a:pt x="821" y="1565"/>
                    <a:pt x="632" y="1647"/>
                    <a:pt x="466" y="1755"/>
                  </a:cubicBezTo>
                  <a:cubicBezTo>
                    <a:pt x="332" y="1843"/>
                    <a:pt x="218" y="1966"/>
                    <a:pt x="141" y="2107"/>
                  </a:cubicBezTo>
                  <a:cubicBezTo>
                    <a:pt x="103" y="2176"/>
                    <a:pt x="74" y="2248"/>
                    <a:pt x="52" y="2323"/>
                  </a:cubicBezTo>
                  <a:cubicBezTo>
                    <a:pt x="31" y="2400"/>
                    <a:pt x="18" y="2478"/>
                    <a:pt x="12" y="2556"/>
                  </a:cubicBezTo>
                  <a:cubicBezTo>
                    <a:pt x="1" y="2716"/>
                    <a:pt x="18" y="2878"/>
                    <a:pt x="55" y="3033"/>
                  </a:cubicBezTo>
                  <a:cubicBezTo>
                    <a:pt x="92" y="3196"/>
                    <a:pt x="151" y="3354"/>
                    <a:pt x="224" y="3503"/>
                  </a:cubicBezTo>
                  <a:cubicBezTo>
                    <a:pt x="296" y="3650"/>
                    <a:pt x="383" y="3791"/>
                    <a:pt x="483" y="3920"/>
                  </a:cubicBezTo>
                  <a:cubicBezTo>
                    <a:pt x="528" y="3979"/>
                    <a:pt x="578" y="4037"/>
                    <a:pt x="629" y="4090"/>
                  </a:cubicBezTo>
                  <a:cubicBezTo>
                    <a:pt x="699" y="4162"/>
                    <a:pt x="773" y="4229"/>
                    <a:pt x="848" y="4296"/>
                  </a:cubicBezTo>
                  <a:cubicBezTo>
                    <a:pt x="1166" y="4579"/>
                    <a:pt x="1518" y="4822"/>
                    <a:pt x="1895" y="5017"/>
                  </a:cubicBezTo>
                  <a:cubicBezTo>
                    <a:pt x="2087" y="5116"/>
                    <a:pt x="2285" y="5202"/>
                    <a:pt x="2488" y="5274"/>
                  </a:cubicBezTo>
                  <a:cubicBezTo>
                    <a:pt x="2650" y="5332"/>
                    <a:pt x="2815" y="5377"/>
                    <a:pt x="2981" y="5415"/>
                  </a:cubicBezTo>
                  <a:cubicBezTo>
                    <a:pt x="3257" y="5478"/>
                    <a:pt x="3540" y="5522"/>
                    <a:pt x="3823" y="5522"/>
                  </a:cubicBezTo>
                  <a:cubicBezTo>
                    <a:pt x="3855" y="5522"/>
                    <a:pt x="3886" y="5522"/>
                    <a:pt x="3918" y="5520"/>
                  </a:cubicBezTo>
                  <a:cubicBezTo>
                    <a:pt x="4076" y="5514"/>
                    <a:pt x="4233" y="5495"/>
                    <a:pt x="4385" y="5452"/>
                  </a:cubicBezTo>
                  <a:cubicBezTo>
                    <a:pt x="4533" y="5410"/>
                    <a:pt x="4674" y="5345"/>
                    <a:pt x="4799" y="5250"/>
                  </a:cubicBezTo>
                  <a:cubicBezTo>
                    <a:pt x="4939" y="5146"/>
                    <a:pt x="5045" y="4999"/>
                    <a:pt x="5094" y="4830"/>
                  </a:cubicBezTo>
                  <a:cubicBezTo>
                    <a:pt x="5142" y="4665"/>
                    <a:pt x="5136" y="4488"/>
                    <a:pt x="5086" y="4325"/>
                  </a:cubicBezTo>
                  <a:lnTo>
                    <a:pt x="5086" y="4323"/>
                  </a:lnTo>
                  <a:cubicBezTo>
                    <a:pt x="5035" y="4154"/>
                    <a:pt x="4943" y="3997"/>
                    <a:pt x="4816" y="3871"/>
                  </a:cubicBezTo>
                  <a:cubicBezTo>
                    <a:pt x="4749" y="3803"/>
                    <a:pt x="4672" y="3744"/>
                    <a:pt x="4592" y="3691"/>
                  </a:cubicBezTo>
                  <a:cubicBezTo>
                    <a:pt x="4511" y="3639"/>
                    <a:pt x="4423" y="3594"/>
                    <a:pt x="4335" y="3552"/>
                  </a:cubicBezTo>
                  <a:cubicBezTo>
                    <a:pt x="4159" y="3469"/>
                    <a:pt x="3974" y="3410"/>
                    <a:pt x="3788" y="3354"/>
                  </a:cubicBezTo>
                  <a:cubicBezTo>
                    <a:pt x="3603" y="3297"/>
                    <a:pt x="3416" y="3245"/>
                    <a:pt x="3232" y="3181"/>
                  </a:cubicBezTo>
                  <a:cubicBezTo>
                    <a:pt x="3112" y="3140"/>
                    <a:pt x="2995" y="3092"/>
                    <a:pt x="2882" y="3036"/>
                  </a:cubicBezTo>
                  <a:cubicBezTo>
                    <a:pt x="2691" y="2935"/>
                    <a:pt x="2512" y="2815"/>
                    <a:pt x="2352" y="2671"/>
                  </a:cubicBezTo>
                  <a:cubicBezTo>
                    <a:pt x="2215" y="2548"/>
                    <a:pt x="2098" y="2406"/>
                    <a:pt x="1988" y="2257"/>
                  </a:cubicBezTo>
                  <a:cubicBezTo>
                    <a:pt x="1881" y="2115"/>
                    <a:pt x="1790" y="1955"/>
                    <a:pt x="1662" y="1832"/>
                  </a:cubicBezTo>
                  <a:cubicBezTo>
                    <a:pt x="1603" y="1776"/>
                    <a:pt x="1540" y="1723"/>
                    <a:pt x="1472" y="1680"/>
                  </a:cubicBezTo>
                  <a:cubicBezTo>
                    <a:pt x="1424" y="1648"/>
                    <a:pt x="1372" y="1621"/>
                    <a:pt x="1320" y="1600"/>
                  </a:cubicBezTo>
                  <a:cubicBezTo>
                    <a:pt x="1299" y="1594"/>
                    <a:pt x="1280" y="1587"/>
                    <a:pt x="1260" y="1581"/>
                  </a:cubicBezTo>
                  <a:cubicBezTo>
                    <a:pt x="1195" y="1562"/>
                    <a:pt x="1128" y="1553"/>
                    <a:pt x="1061" y="15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4" name="Google Shape;8604;p21"/>
          <p:cNvGrpSpPr/>
          <p:nvPr/>
        </p:nvGrpSpPr>
        <p:grpSpPr>
          <a:xfrm>
            <a:off x="7131467" y="3150128"/>
            <a:ext cx="570198" cy="710545"/>
            <a:chOff x="1341775" y="-1857500"/>
            <a:chExt cx="572143" cy="712969"/>
          </a:xfrm>
        </p:grpSpPr>
        <p:sp>
          <p:nvSpPr>
            <p:cNvPr id="8605" name="Google Shape;8605;p21"/>
            <p:cNvSpPr/>
            <p:nvPr/>
          </p:nvSpPr>
          <p:spPr>
            <a:xfrm>
              <a:off x="1355021" y="-1690576"/>
              <a:ext cx="489153" cy="535098"/>
            </a:xfrm>
            <a:custGeom>
              <a:avLst/>
              <a:gdLst/>
              <a:ahLst/>
              <a:cxnLst/>
              <a:rect l="l" t="t" r="r" b="b"/>
              <a:pathLst>
                <a:path w="3619" h="3959" extrusionOk="0">
                  <a:moveTo>
                    <a:pt x="1772" y="0"/>
                  </a:moveTo>
                  <a:cubicBezTo>
                    <a:pt x="1746" y="0"/>
                    <a:pt x="1722" y="3"/>
                    <a:pt x="1698" y="10"/>
                  </a:cubicBezTo>
                  <a:cubicBezTo>
                    <a:pt x="1621" y="31"/>
                    <a:pt x="1562" y="85"/>
                    <a:pt x="1527" y="127"/>
                  </a:cubicBezTo>
                  <a:cubicBezTo>
                    <a:pt x="1481" y="179"/>
                    <a:pt x="1439" y="245"/>
                    <a:pt x="1399" y="331"/>
                  </a:cubicBezTo>
                  <a:cubicBezTo>
                    <a:pt x="1362" y="408"/>
                    <a:pt x="1330" y="494"/>
                    <a:pt x="1298" y="597"/>
                  </a:cubicBezTo>
                  <a:cubicBezTo>
                    <a:pt x="1271" y="685"/>
                    <a:pt x="1247" y="777"/>
                    <a:pt x="1225" y="881"/>
                  </a:cubicBezTo>
                  <a:cubicBezTo>
                    <a:pt x="1188" y="1049"/>
                    <a:pt x="1161" y="1225"/>
                    <a:pt x="1142" y="1406"/>
                  </a:cubicBezTo>
                  <a:cubicBezTo>
                    <a:pt x="1138" y="1423"/>
                    <a:pt x="1137" y="1442"/>
                    <a:pt x="1135" y="1462"/>
                  </a:cubicBezTo>
                  <a:lnTo>
                    <a:pt x="1132" y="1462"/>
                  </a:lnTo>
                  <a:cubicBezTo>
                    <a:pt x="1055" y="1482"/>
                    <a:pt x="977" y="1506"/>
                    <a:pt x="884" y="1540"/>
                  </a:cubicBezTo>
                  <a:cubicBezTo>
                    <a:pt x="777" y="1580"/>
                    <a:pt x="670" y="1623"/>
                    <a:pt x="568" y="1671"/>
                  </a:cubicBezTo>
                  <a:cubicBezTo>
                    <a:pt x="454" y="1724"/>
                    <a:pt x="358" y="1778"/>
                    <a:pt x="277" y="1834"/>
                  </a:cubicBezTo>
                  <a:cubicBezTo>
                    <a:pt x="176" y="1903"/>
                    <a:pt x="107" y="1968"/>
                    <a:pt x="58" y="2039"/>
                  </a:cubicBezTo>
                  <a:cubicBezTo>
                    <a:pt x="37" y="2071"/>
                    <a:pt x="21" y="2107"/>
                    <a:pt x="11" y="2143"/>
                  </a:cubicBezTo>
                  <a:cubicBezTo>
                    <a:pt x="0" y="2181"/>
                    <a:pt x="0" y="2221"/>
                    <a:pt x="8" y="2264"/>
                  </a:cubicBezTo>
                  <a:cubicBezTo>
                    <a:pt x="18" y="2309"/>
                    <a:pt x="40" y="2347"/>
                    <a:pt x="58" y="2371"/>
                  </a:cubicBezTo>
                  <a:cubicBezTo>
                    <a:pt x="86" y="2410"/>
                    <a:pt x="122" y="2443"/>
                    <a:pt x="173" y="2480"/>
                  </a:cubicBezTo>
                  <a:cubicBezTo>
                    <a:pt x="216" y="2512"/>
                    <a:pt x="264" y="2541"/>
                    <a:pt x="333" y="2573"/>
                  </a:cubicBezTo>
                  <a:cubicBezTo>
                    <a:pt x="409" y="2609"/>
                    <a:pt x="494" y="2641"/>
                    <a:pt x="582" y="2667"/>
                  </a:cubicBezTo>
                  <a:cubicBezTo>
                    <a:pt x="662" y="2691"/>
                    <a:pt x="753" y="2709"/>
                    <a:pt x="857" y="2721"/>
                  </a:cubicBezTo>
                  <a:cubicBezTo>
                    <a:pt x="918" y="2729"/>
                    <a:pt x="977" y="2733"/>
                    <a:pt x="1036" y="2734"/>
                  </a:cubicBezTo>
                  <a:lnTo>
                    <a:pt x="1028" y="2755"/>
                  </a:lnTo>
                  <a:lnTo>
                    <a:pt x="1020" y="2776"/>
                  </a:lnTo>
                  <a:cubicBezTo>
                    <a:pt x="991" y="2849"/>
                    <a:pt x="966" y="2915"/>
                    <a:pt x="943" y="2977"/>
                  </a:cubicBezTo>
                  <a:cubicBezTo>
                    <a:pt x="894" y="3112"/>
                    <a:pt x="833" y="3287"/>
                    <a:pt x="796" y="3468"/>
                  </a:cubicBezTo>
                  <a:cubicBezTo>
                    <a:pt x="783" y="3526"/>
                    <a:pt x="767" y="3610"/>
                    <a:pt x="766" y="3697"/>
                  </a:cubicBezTo>
                  <a:cubicBezTo>
                    <a:pt x="766" y="3770"/>
                    <a:pt x="777" y="3828"/>
                    <a:pt x="803" y="3874"/>
                  </a:cubicBezTo>
                  <a:cubicBezTo>
                    <a:pt x="817" y="3898"/>
                    <a:pt x="836" y="3919"/>
                    <a:pt x="862" y="3935"/>
                  </a:cubicBezTo>
                  <a:cubicBezTo>
                    <a:pt x="884" y="3949"/>
                    <a:pt x="913" y="3957"/>
                    <a:pt x="947" y="3959"/>
                  </a:cubicBezTo>
                  <a:lnTo>
                    <a:pt x="959" y="3959"/>
                  </a:lnTo>
                  <a:cubicBezTo>
                    <a:pt x="983" y="3959"/>
                    <a:pt x="1012" y="3954"/>
                    <a:pt x="1046" y="3944"/>
                  </a:cubicBezTo>
                  <a:cubicBezTo>
                    <a:pt x="1095" y="3930"/>
                    <a:pt x="1145" y="3906"/>
                    <a:pt x="1190" y="3881"/>
                  </a:cubicBezTo>
                  <a:cubicBezTo>
                    <a:pt x="1250" y="3849"/>
                    <a:pt x="1313" y="3807"/>
                    <a:pt x="1386" y="3749"/>
                  </a:cubicBezTo>
                  <a:cubicBezTo>
                    <a:pt x="1447" y="3703"/>
                    <a:pt x="1511" y="3649"/>
                    <a:pt x="1588" y="3580"/>
                  </a:cubicBezTo>
                  <a:cubicBezTo>
                    <a:pt x="1615" y="3556"/>
                    <a:pt x="1644" y="3530"/>
                    <a:pt x="1671" y="3505"/>
                  </a:cubicBezTo>
                  <a:cubicBezTo>
                    <a:pt x="1762" y="3422"/>
                    <a:pt x="1856" y="3335"/>
                    <a:pt x="1955" y="3259"/>
                  </a:cubicBezTo>
                  <a:cubicBezTo>
                    <a:pt x="2011" y="3300"/>
                    <a:pt x="2077" y="3335"/>
                    <a:pt x="2152" y="3369"/>
                  </a:cubicBezTo>
                  <a:cubicBezTo>
                    <a:pt x="2230" y="3401"/>
                    <a:pt x="2314" y="3430"/>
                    <a:pt x="2403" y="3450"/>
                  </a:cubicBezTo>
                  <a:cubicBezTo>
                    <a:pt x="2547" y="3486"/>
                    <a:pt x="2707" y="3505"/>
                    <a:pt x="2891" y="3510"/>
                  </a:cubicBezTo>
                  <a:cubicBezTo>
                    <a:pt x="2919" y="3510"/>
                    <a:pt x="2947" y="3511"/>
                    <a:pt x="2974" y="3511"/>
                  </a:cubicBezTo>
                  <a:cubicBezTo>
                    <a:pt x="3011" y="3511"/>
                    <a:pt x="3039" y="3510"/>
                    <a:pt x="3068" y="3506"/>
                  </a:cubicBezTo>
                  <a:cubicBezTo>
                    <a:pt x="3124" y="3502"/>
                    <a:pt x="3198" y="3492"/>
                    <a:pt x="3250" y="3454"/>
                  </a:cubicBezTo>
                  <a:cubicBezTo>
                    <a:pt x="3278" y="3434"/>
                    <a:pt x="3297" y="3410"/>
                    <a:pt x="3310" y="3380"/>
                  </a:cubicBezTo>
                  <a:cubicBezTo>
                    <a:pt x="3322" y="3348"/>
                    <a:pt x="3319" y="3315"/>
                    <a:pt x="3316" y="3286"/>
                  </a:cubicBezTo>
                  <a:cubicBezTo>
                    <a:pt x="3310" y="3254"/>
                    <a:pt x="3295" y="3222"/>
                    <a:pt x="3281" y="3196"/>
                  </a:cubicBezTo>
                  <a:cubicBezTo>
                    <a:pt x="3266" y="3164"/>
                    <a:pt x="3247" y="3135"/>
                    <a:pt x="3223" y="3102"/>
                  </a:cubicBezTo>
                  <a:cubicBezTo>
                    <a:pt x="3214" y="3086"/>
                    <a:pt x="3201" y="3070"/>
                    <a:pt x="3190" y="3056"/>
                  </a:cubicBezTo>
                  <a:cubicBezTo>
                    <a:pt x="3170" y="3027"/>
                    <a:pt x="3148" y="2998"/>
                    <a:pt x="3131" y="2968"/>
                  </a:cubicBezTo>
                  <a:cubicBezTo>
                    <a:pt x="3119" y="2950"/>
                    <a:pt x="3110" y="2931"/>
                    <a:pt x="3100" y="2912"/>
                  </a:cubicBezTo>
                  <a:cubicBezTo>
                    <a:pt x="3091" y="2894"/>
                    <a:pt x="3081" y="2878"/>
                    <a:pt x="3071" y="2860"/>
                  </a:cubicBezTo>
                  <a:cubicBezTo>
                    <a:pt x="3051" y="2825"/>
                    <a:pt x="3030" y="2790"/>
                    <a:pt x="3007" y="2755"/>
                  </a:cubicBezTo>
                  <a:cubicBezTo>
                    <a:pt x="2963" y="2680"/>
                    <a:pt x="2915" y="2613"/>
                    <a:pt x="2865" y="2547"/>
                  </a:cubicBezTo>
                  <a:cubicBezTo>
                    <a:pt x="2820" y="2491"/>
                    <a:pt x="2777" y="2442"/>
                    <a:pt x="2731" y="2400"/>
                  </a:cubicBezTo>
                  <a:lnTo>
                    <a:pt x="2771" y="2382"/>
                  </a:lnTo>
                  <a:cubicBezTo>
                    <a:pt x="2824" y="2358"/>
                    <a:pt x="2881" y="2330"/>
                    <a:pt x="2947" y="2293"/>
                  </a:cubicBezTo>
                  <a:cubicBezTo>
                    <a:pt x="3076" y="2224"/>
                    <a:pt x="3198" y="2143"/>
                    <a:pt x="3308" y="2050"/>
                  </a:cubicBezTo>
                  <a:cubicBezTo>
                    <a:pt x="3364" y="2004"/>
                    <a:pt x="3410" y="1959"/>
                    <a:pt x="3450" y="1911"/>
                  </a:cubicBezTo>
                  <a:cubicBezTo>
                    <a:pt x="3495" y="1860"/>
                    <a:pt x="3530" y="1812"/>
                    <a:pt x="3556" y="1762"/>
                  </a:cubicBezTo>
                  <a:cubicBezTo>
                    <a:pt x="3588" y="1705"/>
                    <a:pt x="3618" y="1617"/>
                    <a:pt x="3588" y="1530"/>
                  </a:cubicBezTo>
                  <a:cubicBezTo>
                    <a:pt x="3564" y="1466"/>
                    <a:pt x="3514" y="1410"/>
                    <a:pt x="3437" y="1366"/>
                  </a:cubicBezTo>
                  <a:cubicBezTo>
                    <a:pt x="3399" y="1342"/>
                    <a:pt x="3358" y="1324"/>
                    <a:pt x="3321" y="1310"/>
                  </a:cubicBezTo>
                  <a:cubicBezTo>
                    <a:pt x="3282" y="1295"/>
                    <a:pt x="3241" y="1281"/>
                    <a:pt x="3191" y="1268"/>
                  </a:cubicBezTo>
                  <a:cubicBezTo>
                    <a:pt x="3084" y="1241"/>
                    <a:pt x="2975" y="1225"/>
                    <a:pt x="2892" y="1215"/>
                  </a:cubicBezTo>
                  <a:cubicBezTo>
                    <a:pt x="2804" y="1204"/>
                    <a:pt x="2710" y="1196"/>
                    <a:pt x="2608" y="1191"/>
                  </a:cubicBezTo>
                  <a:cubicBezTo>
                    <a:pt x="2533" y="1188"/>
                    <a:pt x="2465" y="1187"/>
                    <a:pt x="2400" y="1187"/>
                  </a:cubicBezTo>
                  <a:lnTo>
                    <a:pt x="2365" y="1187"/>
                  </a:lnTo>
                  <a:cubicBezTo>
                    <a:pt x="2360" y="1163"/>
                    <a:pt x="2357" y="1139"/>
                    <a:pt x="2352" y="1116"/>
                  </a:cubicBezTo>
                  <a:lnTo>
                    <a:pt x="2347" y="1079"/>
                  </a:lnTo>
                  <a:cubicBezTo>
                    <a:pt x="2333" y="995"/>
                    <a:pt x="2315" y="896"/>
                    <a:pt x="2293" y="795"/>
                  </a:cubicBezTo>
                  <a:cubicBezTo>
                    <a:pt x="2270" y="683"/>
                    <a:pt x="2245" y="585"/>
                    <a:pt x="2214" y="496"/>
                  </a:cubicBezTo>
                  <a:cubicBezTo>
                    <a:pt x="2179" y="384"/>
                    <a:pt x="2141" y="298"/>
                    <a:pt x="2096" y="224"/>
                  </a:cubicBezTo>
                  <a:cubicBezTo>
                    <a:pt x="2045" y="138"/>
                    <a:pt x="1986" y="77"/>
                    <a:pt x="1920" y="40"/>
                  </a:cubicBezTo>
                  <a:cubicBezTo>
                    <a:pt x="1875" y="13"/>
                    <a:pt x="1823" y="0"/>
                    <a:pt x="1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6" name="Google Shape;8606;p21"/>
            <p:cNvSpPr/>
            <p:nvPr/>
          </p:nvSpPr>
          <p:spPr>
            <a:xfrm>
              <a:off x="1341775" y="-1857500"/>
              <a:ext cx="572143" cy="712969"/>
            </a:xfrm>
            <a:custGeom>
              <a:avLst/>
              <a:gdLst/>
              <a:ahLst/>
              <a:cxnLst/>
              <a:rect l="l" t="t" r="r" b="b"/>
              <a:pathLst>
                <a:path w="4233" h="5275" extrusionOk="0">
                  <a:moveTo>
                    <a:pt x="3780" y="1"/>
                  </a:moveTo>
                  <a:cubicBezTo>
                    <a:pt x="3763" y="1"/>
                    <a:pt x="3743" y="6"/>
                    <a:pt x="3732" y="17"/>
                  </a:cubicBezTo>
                  <a:cubicBezTo>
                    <a:pt x="3585" y="150"/>
                    <a:pt x="3454" y="297"/>
                    <a:pt x="3339" y="458"/>
                  </a:cubicBezTo>
                  <a:cubicBezTo>
                    <a:pt x="3225" y="618"/>
                    <a:pt x="3128" y="791"/>
                    <a:pt x="3048" y="971"/>
                  </a:cubicBezTo>
                  <a:cubicBezTo>
                    <a:pt x="3029" y="1016"/>
                    <a:pt x="3046" y="1067"/>
                    <a:pt x="3089" y="1088"/>
                  </a:cubicBezTo>
                  <a:cubicBezTo>
                    <a:pt x="3101" y="1094"/>
                    <a:pt x="3114" y="1097"/>
                    <a:pt x="3127" y="1097"/>
                  </a:cubicBezTo>
                  <a:cubicBezTo>
                    <a:pt x="3160" y="1097"/>
                    <a:pt x="3192" y="1078"/>
                    <a:pt x="3206" y="1047"/>
                  </a:cubicBezTo>
                  <a:cubicBezTo>
                    <a:pt x="3264" y="917"/>
                    <a:pt x="3329" y="794"/>
                    <a:pt x="3404" y="674"/>
                  </a:cubicBezTo>
                  <a:cubicBezTo>
                    <a:pt x="3531" y="479"/>
                    <a:pt x="3679" y="303"/>
                    <a:pt x="3846" y="140"/>
                  </a:cubicBezTo>
                  <a:cubicBezTo>
                    <a:pt x="3871" y="113"/>
                    <a:pt x="3870" y="65"/>
                    <a:pt x="3849" y="36"/>
                  </a:cubicBezTo>
                  <a:cubicBezTo>
                    <a:pt x="3836" y="19"/>
                    <a:pt x="3817" y="7"/>
                    <a:pt x="3796" y="3"/>
                  </a:cubicBezTo>
                  <a:cubicBezTo>
                    <a:pt x="3791" y="3"/>
                    <a:pt x="3785" y="1"/>
                    <a:pt x="3780" y="1"/>
                  </a:cubicBezTo>
                  <a:close/>
                  <a:moveTo>
                    <a:pt x="4137" y="648"/>
                  </a:moveTo>
                  <a:cubicBezTo>
                    <a:pt x="4121" y="648"/>
                    <a:pt x="4105" y="653"/>
                    <a:pt x="4090" y="664"/>
                  </a:cubicBezTo>
                  <a:cubicBezTo>
                    <a:pt x="3857" y="842"/>
                    <a:pt x="3647" y="1053"/>
                    <a:pt x="3470" y="1286"/>
                  </a:cubicBezTo>
                  <a:cubicBezTo>
                    <a:pt x="3443" y="1322"/>
                    <a:pt x="3444" y="1373"/>
                    <a:pt x="3480" y="1402"/>
                  </a:cubicBezTo>
                  <a:cubicBezTo>
                    <a:pt x="3495" y="1414"/>
                    <a:pt x="3514" y="1420"/>
                    <a:pt x="3534" y="1420"/>
                  </a:cubicBezTo>
                  <a:cubicBezTo>
                    <a:pt x="3557" y="1420"/>
                    <a:pt x="3580" y="1411"/>
                    <a:pt x="3595" y="1392"/>
                  </a:cubicBezTo>
                  <a:cubicBezTo>
                    <a:pt x="3703" y="1248"/>
                    <a:pt x="3825" y="1114"/>
                    <a:pt x="3958" y="989"/>
                  </a:cubicBezTo>
                  <a:cubicBezTo>
                    <a:pt x="4031" y="922"/>
                    <a:pt x="4108" y="858"/>
                    <a:pt x="4186" y="797"/>
                  </a:cubicBezTo>
                  <a:cubicBezTo>
                    <a:pt x="4221" y="770"/>
                    <a:pt x="4233" y="720"/>
                    <a:pt x="4205" y="684"/>
                  </a:cubicBezTo>
                  <a:cubicBezTo>
                    <a:pt x="4189" y="661"/>
                    <a:pt x="4164" y="648"/>
                    <a:pt x="4137" y="648"/>
                  </a:cubicBezTo>
                  <a:close/>
                  <a:moveTo>
                    <a:pt x="2340" y="2065"/>
                  </a:moveTo>
                  <a:cubicBezTo>
                    <a:pt x="2340" y="2066"/>
                    <a:pt x="2340" y="2066"/>
                    <a:pt x="2340" y="2066"/>
                  </a:cubicBezTo>
                  <a:lnTo>
                    <a:pt x="2340" y="2066"/>
                  </a:lnTo>
                  <a:cubicBezTo>
                    <a:pt x="2340" y="2066"/>
                    <a:pt x="2340" y="2065"/>
                    <a:pt x="2340" y="2065"/>
                  </a:cubicBezTo>
                  <a:close/>
                  <a:moveTo>
                    <a:pt x="1048" y="2855"/>
                  </a:moveTo>
                  <a:cubicBezTo>
                    <a:pt x="1046" y="2856"/>
                    <a:pt x="1046" y="2856"/>
                    <a:pt x="1045" y="2856"/>
                  </a:cubicBezTo>
                  <a:lnTo>
                    <a:pt x="1043" y="2856"/>
                  </a:lnTo>
                  <a:cubicBezTo>
                    <a:pt x="1045" y="2856"/>
                    <a:pt x="1046" y="2856"/>
                    <a:pt x="1048" y="2855"/>
                  </a:cubicBezTo>
                  <a:close/>
                  <a:moveTo>
                    <a:pt x="1050" y="2856"/>
                  </a:moveTo>
                  <a:lnTo>
                    <a:pt x="1050" y="2856"/>
                  </a:lnTo>
                  <a:cubicBezTo>
                    <a:pt x="1049" y="2856"/>
                    <a:pt x="1049" y="2856"/>
                    <a:pt x="1048" y="2856"/>
                  </a:cubicBezTo>
                  <a:cubicBezTo>
                    <a:pt x="1049" y="2856"/>
                    <a:pt x="1049" y="2856"/>
                    <a:pt x="1050" y="2856"/>
                  </a:cubicBezTo>
                  <a:close/>
                  <a:moveTo>
                    <a:pt x="987" y="2876"/>
                  </a:moveTo>
                  <a:lnTo>
                    <a:pt x="982" y="2877"/>
                  </a:lnTo>
                  <a:lnTo>
                    <a:pt x="982" y="2877"/>
                  </a:lnTo>
                  <a:cubicBezTo>
                    <a:pt x="984" y="2877"/>
                    <a:pt x="985" y="2877"/>
                    <a:pt x="987" y="2876"/>
                  </a:cubicBezTo>
                  <a:close/>
                  <a:moveTo>
                    <a:pt x="867" y="2914"/>
                  </a:moveTo>
                  <a:cubicBezTo>
                    <a:pt x="864" y="2916"/>
                    <a:pt x="861" y="2917"/>
                    <a:pt x="858" y="2917"/>
                  </a:cubicBezTo>
                  <a:cubicBezTo>
                    <a:pt x="861" y="2916"/>
                    <a:pt x="864" y="2916"/>
                    <a:pt x="867" y="2914"/>
                  </a:cubicBezTo>
                  <a:close/>
                  <a:moveTo>
                    <a:pt x="2183" y="2951"/>
                  </a:moveTo>
                  <a:cubicBezTo>
                    <a:pt x="2180" y="2951"/>
                    <a:pt x="2175" y="2951"/>
                    <a:pt x="2172" y="2952"/>
                  </a:cubicBezTo>
                  <a:cubicBezTo>
                    <a:pt x="2153" y="2956"/>
                    <a:pt x="2135" y="2967"/>
                    <a:pt x="2124" y="2981"/>
                  </a:cubicBezTo>
                  <a:cubicBezTo>
                    <a:pt x="2113" y="2999"/>
                    <a:pt x="2111" y="3016"/>
                    <a:pt x="2113" y="3035"/>
                  </a:cubicBezTo>
                  <a:cubicBezTo>
                    <a:pt x="2119" y="3106"/>
                    <a:pt x="2125" y="3175"/>
                    <a:pt x="2130" y="3243"/>
                  </a:cubicBezTo>
                  <a:cubicBezTo>
                    <a:pt x="2132" y="3296"/>
                    <a:pt x="2132" y="3349"/>
                    <a:pt x="2125" y="3402"/>
                  </a:cubicBezTo>
                  <a:cubicBezTo>
                    <a:pt x="2122" y="3446"/>
                    <a:pt x="2157" y="3486"/>
                    <a:pt x="2200" y="3491"/>
                  </a:cubicBezTo>
                  <a:cubicBezTo>
                    <a:pt x="2202" y="3491"/>
                    <a:pt x="2204" y="3491"/>
                    <a:pt x="2206" y="3491"/>
                  </a:cubicBezTo>
                  <a:cubicBezTo>
                    <a:pt x="2248" y="3491"/>
                    <a:pt x="2290" y="3459"/>
                    <a:pt x="2290" y="3416"/>
                  </a:cubicBezTo>
                  <a:cubicBezTo>
                    <a:pt x="2292" y="3349"/>
                    <a:pt x="2287" y="3282"/>
                    <a:pt x="2282" y="3216"/>
                  </a:cubicBezTo>
                  <a:cubicBezTo>
                    <a:pt x="2274" y="3147"/>
                    <a:pt x="2264" y="3079"/>
                    <a:pt x="2255" y="3010"/>
                  </a:cubicBezTo>
                  <a:cubicBezTo>
                    <a:pt x="2252" y="2975"/>
                    <a:pt x="2216" y="2951"/>
                    <a:pt x="2183" y="2951"/>
                  </a:cubicBezTo>
                  <a:close/>
                  <a:moveTo>
                    <a:pt x="1710" y="3061"/>
                  </a:moveTo>
                  <a:cubicBezTo>
                    <a:pt x="1705" y="3061"/>
                    <a:pt x="1700" y="3063"/>
                    <a:pt x="1695" y="3063"/>
                  </a:cubicBezTo>
                  <a:cubicBezTo>
                    <a:pt x="1647" y="3072"/>
                    <a:pt x="1619" y="3117"/>
                    <a:pt x="1625" y="3165"/>
                  </a:cubicBezTo>
                  <a:cubicBezTo>
                    <a:pt x="1631" y="3205"/>
                    <a:pt x="1635" y="3247"/>
                    <a:pt x="1636" y="3288"/>
                  </a:cubicBezTo>
                  <a:cubicBezTo>
                    <a:pt x="1638" y="3318"/>
                    <a:pt x="1639" y="3350"/>
                    <a:pt x="1639" y="3381"/>
                  </a:cubicBezTo>
                  <a:cubicBezTo>
                    <a:pt x="1641" y="3422"/>
                    <a:pt x="1641" y="3466"/>
                    <a:pt x="1647" y="3507"/>
                  </a:cubicBezTo>
                  <a:cubicBezTo>
                    <a:pt x="1654" y="3546"/>
                    <a:pt x="1689" y="3576"/>
                    <a:pt x="1726" y="3579"/>
                  </a:cubicBezTo>
                  <a:cubicBezTo>
                    <a:pt x="1728" y="3579"/>
                    <a:pt x="1730" y="3579"/>
                    <a:pt x="1732" y="3579"/>
                  </a:cubicBezTo>
                  <a:cubicBezTo>
                    <a:pt x="1777" y="3579"/>
                    <a:pt x="1819" y="3545"/>
                    <a:pt x="1822" y="3499"/>
                  </a:cubicBezTo>
                  <a:cubicBezTo>
                    <a:pt x="1825" y="3440"/>
                    <a:pt x="1820" y="3379"/>
                    <a:pt x="1817" y="3320"/>
                  </a:cubicBezTo>
                  <a:cubicBezTo>
                    <a:pt x="1814" y="3258"/>
                    <a:pt x="1807" y="3195"/>
                    <a:pt x="1796" y="3133"/>
                  </a:cubicBezTo>
                  <a:cubicBezTo>
                    <a:pt x="1790" y="3091"/>
                    <a:pt x="1751" y="3061"/>
                    <a:pt x="1710" y="3061"/>
                  </a:cubicBezTo>
                  <a:close/>
                  <a:moveTo>
                    <a:pt x="1852" y="1318"/>
                  </a:moveTo>
                  <a:cubicBezTo>
                    <a:pt x="1866" y="1318"/>
                    <a:pt x="1881" y="1320"/>
                    <a:pt x="1895" y="1323"/>
                  </a:cubicBezTo>
                  <a:cubicBezTo>
                    <a:pt x="1911" y="1326"/>
                    <a:pt x="1926" y="1333"/>
                    <a:pt x="1940" y="1339"/>
                  </a:cubicBezTo>
                  <a:cubicBezTo>
                    <a:pt x="1961" y="1350"/>
                    <a:pt x="1980" y="1365"/>
                    <a:pt x="1997" y="1381"/>
                  </a:cubicBezTo>
                  <a:cubicBezTo>
                    <a:pt x="2034" y="1414"/>
                    <a:pt x="2066" y="1454"/>
                    <a:pt x="2093" y="1496"/>
                  </a:cubicBezTo>
                  <a:cubicBezTo>
                    <a:pt x="2148" y="1581"/>
                    <a:pt x="2191" y="1672"/>
                    <a:pt x="2229" y="1763"/>
                  </a:cubicBezTo>
                  <a:cubicBezTo>
                    <a:pt x="2271" y="1864"/>
                    <a:pt x="2308" y="1964"/>
                    <a:pt x="2341" y="2067"/>
                  </a:cubicBezTo>
                  <a:cubicBezTo>
                    <a:pt x="2341" y="2067"/>
                    <a:pt x="2340" y="2067"/>
                    <a:pt x="2340" y="2066"/>
                  </a:cubicBezTo>
                  <a:lnTo>
                    <a:pt x="2340" y="2066"/>
                  </a:lnTo>
                  <a:cubicBezTo>
                    <a:pt x="2359" y="2123"/>
                    <a:pt x="2376" y="2180"/>
                    <a:pt x="2396" y="2238"/>
                  </a:cubicBezTo>
                  <a:cubicBezTo>
                    <a:pt x="2394" y="2233"/>
                    <a:pt x="2392" y="2227"/>
                    <a:pt x="2391" y="2222"/>
                  </a:cubicBezTo>
                  <a:lnTo>
                    <a:pt x="2391" y="2222"/>
                  </a:lnTo>
                  <a:cubicBezTo>
                    <a:pt x="2412" y="2284"/>
                    <a:pt x="2429" y="2346"/>
                    <a:pt x="2456" y="2407"/>
                  </a:cubicBezTo>
                  <a:cubicBezTo>
                    <a:pt x="2456" y="2407"/>
                    <a:pt x="2456" y="2409"/>
                    <a:pt x="2458" y="2409"/>
                  </a:cubicBezTo>
                  <a:cubicBezTo>
                    <a:pt x="2458" y="2414"/>
                    <a:pt x="2460" y="2417"/>
                    <a:pt x="2461" y="2422"/>
                  </a:cubicBezTo>
                  <a:cubicBezTo>
                    <a:pt x="2463" y="2425"/>
                    <a:pt x="2466" y="2430"/>
                    <a:pt x="2469" y="2433"/>
                  </a:cubicBezTo>
                  <a:cubicBezTo>
                    <a:pt x="2474" y="2446"/>
                    <a:pt x="2487" y="2455"/>
                    <a:pt x="2501" y="2457"/>
                  </a:cubicBezTo>
                  <a:cubicBezTo>
                    <a:pt x="2594" y="2473"/>
                    <a:pt x="2687" y="2478"/>
                    <a:pt x="2781" y="2486"/>
                  </a:cubicBezTo>
                  <a:cubicBezTo>
                    <a:pt x="2850" y="2490"/>
                    <a:pt x="2920" y="2500"/>
                    <a:pt x="2990" y="2505"/>
                  </a:cubicBezTo>
                  <a:cubicBezTo>
                    <a:pt x="3118" y="2514"/>
                    <a:pt x="3248" y="2519"/>
                    <a:pt x="3374" y="2546"/>
                  </a:cubicBezTo>
                  <a:cubicBezTo>
                    <a:pt x="3428" y="2557"/>
                    <a:pt x="3480" y="2575"/>
                    <a:pt x="3529" y="2599"/>
                  </a:cubicBezTo>
                  <a:cubicBezTo>
                    <a:pt x="3553" y="2612"/>
                    <a:pt x="3575" y="2626"/>
                    <a:pt x="3596" y="2644"/>
                  </a:cubicBezTo>
                  <a:cubicBezTo>
                    <a:pt x="3612" y="2660"/>
                    <a:pt x="3627" y="2677"/>
                    <a:pt x="3639" y="2695"/>
                  </a:cubicBezTo>
                  <a:cubicBezTo>
                    <a:pt x="3651" y="2713"/>
                    <a:pt x="3659" y="2732"/>
                    <a:pt x="3667" y="2751"/>
                  </a:cubicBezTo>
                  <a:cubicBezTo>
                    <a:pt x="3671" y="2767"/>
                    <a:pt x="3675" y="2786"/>
                    <a:pt x="3676" y="2804"/>
                  </a:cubicBezTo>
                  <a:cubicBezTo>
                    <a:pt x="3676" y="2823"/>
                    <a:pt x="3675" y="2844"/>
                    <a:pt x="3670" y="2863"/>
                  </a:cubicBezTo>
                  <a:cubicBezTo>
                    <a:pt x="3663" y="2892"/>
                    <a:pt x="3652" y="2917"/>
                    <a:pt x="3639" y="2944"/>
                  </a:cubicBezTo>
                  <a:cubicBezTo>
                    <a:pt x="3614" y="2992"/>
                    <a:pt x="3580" y="3037"/>
                    <a:pt x="3543" y="3079"/>
                  </a:cubicBezTo>
                  <a:cubicBezTo>
                    <a:pt x="3436" y="3197"/>
                    <a:pt x="3308" y="3291"/>
                    <a:pt x="3176" y="3379"/>
                  </a:cubicBezTo>
                  <a:cubicBezTo>
                    <a:pt x="3107" y="3424"/>
                    <a:pt x="3035" y="3467"/>
                    <a:pt x="2962" y="3509"/>
                  </a:cubicBezTo>
                  <a:cubicBezTo>
                    <a:pt x="2931" y="3526"/>
                    <a:pt x="2899" y="3544"/>
                    <a:pt x="2867" y="3561"/>
                  </a:cubicBezTo>
                  <a:cubicBezTo>
                    <a:pt x="2843" y="3574"/>
                    <a:pt x="2819" y="3589"/>
                    <a:pt x="2795" y="3601"/>
                  </a:cubicBezTo>
                  <a:cubicBezTo>
                    <a:pt x="2773" y="3611"/>
                    <a:pt x="2763" y="3640"/>
                    <a:pt x="2774" y="3662"/>
                  </a:cubicBezTo>
                  <a:cubicBezTo>
                    <a:pt x="2781" y="3677"/>
                    <a:pt x="2794" y="3685"/>
                    <a:pt x="2808" y="3688"/>
                  </a:cubicBezTo>
                  <a:cubicBezTo>
                    <a:pt x="2830" y="3710"/>
                    <a:pt x="2851" y="3733"/>
                    <a:pt x="2874" y="3755"/>
                  </a:cubicBezTo>
                  <a:cubicBezTo>
                    <a:pt x="2901" y="3782"/>
                    <a:pt x="2926" y="3811"/>
                    <a:pt x="2950" y="3840"/>
                  </a:cubicBezTo>
                  <a:cubicBezTo>
                    <a:pt x="3000" y="3896"/>
                    <a:pt x="3043" y="3953"/>
                    <a:pt x="3085" y="4016"/>
                  </a:cubicBezTo>
                  <a:cubicBezTo>
                    <a:pt x="3139" y="4097"/>
                    <a:pt x="3187" y="4185"/>
                    <a:pt x="3232" y="4273"/>
                  </a:cubicBezTo>
                  <a:cubicBezTo>
                    <a:pt x="3264" y="4337"/>
                    <a:pt x="3294" y="4402"/>
                    <a:pt x="3318" y="4471"/>
                  </a:cubicBezTo>
                  <a:cubicBezTo>
                    <a:pt x="3329" y="4510"/>
                    <a:pt x="3339" y="4548"/>
                    <a:pt x="3342" y="4590"/>
                  </a:cubicBezTo>
                  <a:cubicBezTo>
                    <a:pt x="3342" y="4606"/>
                    <a:pt x="3342" y="4623"/>
                    <a:pt x="3339" y="4639"/>
                  </a:cubicBezTo>
                  <a:cubicBezTo>
                    <a:pt x="3336" y="4649"/>
                    <a:pt x="3332" y="4658"/>
                    <a:pt x="3328" y="4668"/>
                  </a:cubicBezTo>
                  <a:cubicBezTo>
                    <a:pt x="3324" y="4674"/>
                    <a:pt x="3320" y="4681"/>
                    <a:pt x="3315" y="4687"/>
                  </a:cubicBezTo>
                  <a:cubicBezTo>
                    <a:pt x="3308" y="4695"/>
                    <a:pt x="3300" y="4700"/>
                    <a:pt x="3292" y="4706"/>
                  </a:cubicBezTo>
                  <a:cubicBezTo>
                    <a:pt x="3281" y="4713"/>
                    <a:pt x="3268" y="4719"/>
                    <a:pt x="3254" y="4724"/>
                  </a:cubicBezTo>
                  <a:cubicBezTo>
                    <a:pt x="3225" y="4733"/>
                    <a:pt x="3197" y="4737"/>
                    <a:pt x="3166" y="4738"/>
                  </a:cubicBezTo>
                  <a:cubicBezTo>
                    <a:pt x="3155" y="4739"/>
                    <a:pt x="3144" y="4739"/>
                    <a:pt x="3134" y="4739"/>
                  </a:cubicBezTo>
                  <a:cubicBezTo>
                    <a:pt x="3107" y="4739"/>
                    <a:pt x="3080" y="4738"/>
                    <a:pt x="3054" y="4737"/>
                  </a:cubicBezTo>
                  <a:cubicBezTo>
                    <a:pt x="3011" y="4733"/>
                    <a:pt x="2970" y="4730"/>
                    <a:pt x="2926" y="4725"/>
                  </a:cubicBezTo>
                  <a:cubicBezTo>
                    <a:pt x="2837" y="4716"/>
                    <a:pt x="2747" y="4701"/>
                    <a:pt x="2659" y="4682"/>
                  </a:cubicBezTo>
                  <a:cubicBezTo>
                    <a:pt x="2507" y="4649"/>
                    <a:pt x="2356" y="4602"/>
                    <a:pt x="2216" y="4532"/>
                  </a:cubicBezTo>
                  <a:cubicBezTo>
                    <a:pt x="2173" y="4510"/>
                    <a:pt x="2132" y="4484"/>
                    <a:pt x="2093" y="4455"/>
                  </a:cubicBezTo>
                  <a:cubicBezTo>
                    <a:pt x="2087" y="4451"/>
                    <a:pt x="2080" y="4449"/>
                    <a:pt x="2073" y="4449"/>
                  </a:cubicBezTo>
                  <a:cubicBezTo>
                    <a:pt x="2061" y="4449"/>
                    <a:pt x="2049" y="4455"/>
                    <a:pt x="2042" y="4465"/>
                  </a:cubicBezTo>
                  <a:cubicBezTo>
                    <a:pt x="2039" y="4470"/>
                    <a:pt x="2037" y="4474"/>
                    <a:pt x="2036" y="4479"/>
                  </a:cubicBezTo>
                  <a:cubicBezTo>
                    <a:pt x="1897" y="4609"/>
                    <a:pt x="1743" y="4722"/>
                    <a:pt x="1591" y="4834"/>
                  </a:cubicBezTo>
                  <a:cubicBezTo>
                    <a:pt x="1529" y="4879"/>
                    <a:pt x="1468" y="4924"/>
                    <a:pt x="1409" y="4972"/>
                  </a:cubicBezTo>
                  <a:cubicBezTo>
                    <a:pt x="1356" y="5015"/>
                    <a:pt x="1304" y="5058"/>
                    <a:pt x="1248" y="5095"/>
                  </a:cubicBezTo>
                  <a:cubicBezTo>
                    <a:pt x="1208" y="5120"/>
                    <a:pt x="1166" y="5143"/>
                    <a:pt x="1123" y="5157"/>
                  </a:cubicBezTo>
                  <a:cubicBezTo>
                    <a:pt x="1105" y="5163"/>
                    <a:pt x="1089" y="5167"/>
                    <a:pt x="1070" y="5168"/>
                  </a:cubicBezTo>
                  <a:cubicBezTo>
                    <a:pt x="1061" y="5168"/>
                    <a:pt x="1049" y="5168"/>
                    <a:pt x="1040" y="5167"/>
                  </a:cubicBezTo>
                  <a:cubicBezTo>
                    <a:pt x="1032" y="5163"/>
                    <a:pt x="1024" y="5162"/>
                    <a:pt x="1017" y="5159"/>
                  </a:cubicBezTo>
                  <a:cubicBezTo>
                    <a:pt x="1011" y="5154"/>
                    <a:pt x="1005" y="5151"/>
                    <a:pt x="998" y="5146"/>
                  </a:cubicBezTo>
                  <a:cubicBezTo>
                    <a:pt x="990" y="5138"/>
                    <a:pt x="984" y="5130"/>
                    <a:pt x="977" y="5122"/>
                  </a:cubicBezTo>
                  <a:cubicBezTo>
                    <a:pt x="969" y="5109"/>
                    <a:pt x="963" y="5095"/>
                    <a:pt x="958" y="5080"/>
                  </a:cubicBezTo>
                  <a:cubicBezTo>
                    <a:pt x="949" y="5047"/>
                    <a:pt x="944" y="5013"/>
                    <a:pt x="942" y="4980"/>
                  </a:cubicBezTo>
                  <a:cubicBezTo>
                    <a:pt x="937" y="4863"/>
                    <a:pt x="957" y="4746"/>
                    <a:pt x="982" y="4633"/>
                  </a:cubicBezTo>
                  <a:cubicBezTo>
                    <a:pt x="1011" y="4497"/>
                    <a:pt x="1051" y="4362"/>
                    <a:pt x="1094" y="4230"/>
                  </a:cubicBezTo>
                  <a:cubicBezTo>
                    <a:pt x="1112" y="4177"/>
                    <a:pt x="1129" y="4123"/>
                    <a:pt x="1147" y="4070"/>
                  </a:cubicBezTo>
                  <a:cubicBezTo>
                    <a:pt x="1155" y="4049"/>
                    <a:pt x="1161" y="4028"/>
                    <a:pt x="1168" y="4008"/>
                  </a:cubicBezTo>
                  <a:cubicBezTo>
                    <a:pt x="1171" y="4000"/>
                    <a:pt x="1174" y="3992"/>
                    <a:pt x="1176" y="3982"/>
                  </a:cubicBezTo>
                  <a:cubicBezTo>
                    <a:pt x="1179" y="3974"/>
                    <a:pt x="1182" y="3968"/>
                    <a:pt x="1185" y="3960"/>
                  </a:cubicBezTo>
                  <a:cubicBezTo>
                    <a:pt x="1195" y="3937"/>
                    <a:pt x="1179" y="3908"/>
                    <a:pt x="1156" y="3900"/>
                  </a:cubicBezTo>
                  <a:cubicBezTo>
                    <a:pt x="1152" y="3899"/>
                    <a:pt x="1147" y="3899"/>
                    <a:pt x="1142" y="3899"/>
                  </a:cubicBezTo>
                  <a:cubicBezTo>
                    <a:pt x="1134" y="3899"/>
                    <a:pt x="1128" y="3900"/>
                    <a:pt x="1121" y="3902"/>
                  </a:cubicBezTo>
                  <a:cubicBezTo>
                    <a:pt x="1121" y="3904"/>
                    <a:pt x="1120" y="3904"/>
                    <a:pt x="1120" y="3905"/>
                  </a:cubicBezTo>
                  <a:cubicBezTo>
                    <a:pt x="1054" y="3889"/>
                    <a:pt x="990" y="3873"/>
                    <a:pt x="926" y="3859"/>
                  </a:cubicBezTo>
                  <a:lnTo>
                    <a:pt x="926" y="3859"/>
                  </a:lnTo>
                  <a:lnTo>
                    <a:pt x="934" y="3860"/>
                  </a:lnTo>
                  <a:cubicBezTo>
                    <a:pt x="889" y="3851"/>
                    <a:pt x="845" y="3841"/>
                    <a:pt x="800" y="3830"/>
                  </a:cubicBezTo>
                  <a:cubicBezTo>
                    <a:pt x="755" y="3821"/>
                    <a:pt x="710" y="3808"/>
                    <a:pt x="664" y="3795"/>
                  </a:cubicBezTo>
                  <a:cubicBezTo>
                    <a:pt x="619" y="3782"/>
                    <a:pt x="575" y="3768"/>
                    <a:pt x="531" y="3752"/>
                  </a:cubicBezTo>
                  <a:cubicBezTo>
                    <a:pt x="490" y="3736"/>
                    <a:pt x="448" y="3717"/>
                    <a:pt x="408" y="3696"/>
                  </a:cubicBezTo>
                  <a:cubicBezTo>
                    <a:pt x="359" y="3670"/>
                    <a:pt x="311" y="3638"/>
                    <a:pt x="268" y="3601"/>
                  </a:cubicBezTo>
                  <a:cubicBezTo>
                    <a:pt x="236" y="3571"/>
                    <a:pt x="207" y="3539"/>
                    <a:pt x="181" y="3502"/>
                  </a:cubicBezTo>
                  <a:cubicBezTo>
                    <a:pt x="168" y="3482"/>
                    <a:pt x="157" y="3461"/>
                    <a:pt x="148" y="3437"/>
                  </a:cubicBezTo>
                  <a:cubicBezTo>
                    <a:pt x="144" y="3422"/>
                    <a:pt x="141" y="3406"/>
                    <a:pt x="140" y="3390"/>
                  </a:cubicBezTo>
                  <a:cubicBezTo>
                    <a:pt x="140" y="3378"/>
                    <a:pt x="140" y="3363"/>
                    <a:pt x="143" y="3350"/>
                  </a:cubicBezTo>
                  <a:cubicBezTo>
                    <a:pt x="146" y="3336"/>
                    <a:pt x="152" y="3322"/>
                    <a:pt x="159" y="3309"/>
                  </a:cubicBezTo>
                  <a:cubicBezTo>
                    <a:pt x="168" y="3288"/>
                    <a:pt x="183" y="3271"/>
                    <a:pt x="197" y="3253"/>
                  </a:cubicBezTo>
                  <a:cubicBezTo>
                    <a:pt x="232" y="3215"/>
                    <a:pt x="272" y="3183"/>
                    <a:pt x="314" y="3155"/>
                  </a:cubicBezTo>
                  <a:lnTo>
                    <a:pt x="314" y="3155"/>
                  </a:lnTo>
                  <a:cubicBezTo>
                    <a:pt x="311" y="3157"/>
                    <a:pt x="309" y="3159"/>
                    <a:pt x="306" y="3159"/>
                  </a:cubicBezTo>
                  <a:cubicBezTo>
                    <a:pt x="309" y="3157"/>
                    <a:pt x="311" y="3155"/>
                    <a:pt x="314" y="3154"/>
                  </a:cubicBezTo>
                  <a:cubicBezTo>
                    <a:pt x="395" y="3103"/>
                    <a:pt x="483" y="3061"/>
                    <a:pt x="571" y="3023"/>
                  </a:cubicBezTo>
                  <a:cubicBezTo>
                    <a:pt x="666" y="2984"/>
                    <a:pt x="762" y="2949"/>
                    <a:pt x="859" y="2917"/>
                  </a:cubicBezTo>
                  <a:lnTo>
                    <a:pt x="859" y="2917"/>
                  </a:lnTo>
                  <a:cubicBezTo>
                    <a:pt x="856" y="2919"/>
                    <a:pt x="854" y="2919"/>
                    <a:pt x="853" y="2920"/>
                  </a:cubicBezTo>
                  <a:cubicBezTo>
                    <a:pt x="858" y="2919"/>
                    <a:pt x="862" y="2917"/>
                    <a:pt x="867" y="2916"/>
                  </a:cubicBezTo>
                  <a:lnTo>
                    <a:pt x="869" y="2914"/>
                  </a:lnTo>
                  <a:lnTo>
                    <a:pt x="982" y="2877"/>
                  </a:lnTo>
                  <a:lnTo>
                    <a:pt x="982" y="2877"/>
                  </a:lnTo>
                  <a:cubicBezTo>
                    <a:pt x="981" y="2877"/>
                    <a:pt x="980" y="2877"/>
                    <a:pt x="979" y="2877"/>
                  </a:cubicBezTo>
                  <a:cubicBezTo>
                    <a:pt x="982" y="2877"/>
                    <a:pt x="985" y="2876"/>
                    <a:pt x="987" y="2876"/>
                  </a:cubicBezTo>
                  <a:lnTo>
                    <a:pt x="987" y="2876"/>
                  </a:lnTo>
                  <a:lnTo>
                    <a:pt x="987" y="2876"/>
                  </a:lnTo>
                  <a:cubicBezTo>
                    <a:pt x="1006" y="2871"/>
                    <a:pt x="1025" y="2864"/>
                    <a:pt x="1043" y="2858"/>
                  </a:cubicBezTo>
                  <a:lnTo>
                    <a:pt x="1043" y="2858"/>
                  </a:lnTo>
                  <a:cubicBezTo>
                    <a:pt x="1041" y="2858"/>
                    <a:pt x="1040" y="2860"/>
                    <a:pt x="1037" y="2860"/>
                  </a:cubicBezTo>
                  <a:lnTo>
                    <a:pt x="1046" y="2856"/>
                  </a:lnTo>
                  <a:cubicBezTo>
                    <a:pt x="1048" y="2856"/>
                    <a:pt x="1049" y="2855"/>
                    <a:pt x="1053" y="2855"/>
                  </a:cubicBezTo>
                  <a:lnTo>
                    <a:pt x="1053" y="2855"/>
                  </a:lnTo>
                  <a:cubicBezTo>
                    <a:pt x="1052" y="2855"/>
                    <a:pt x="1051" y="2855"/>
                    <a:pt x="1050" y="2856"/>
                  </a:cubicBezTo>
                  <a:lnTo>
                    <a:pt x="1050" y="2856"/>
                  </a:lnTo>
                  <a:cubicBezTo>
                    <a:pt x="1083" y="2845"/>
                    <a:pt x="1116" y="2835"/>
                    <a:pt x="1147" y="2823"/>
                  </a:cubicBezTo>
                  <a:cubicBezTo>
                    <a:pt x="1172" y="2813"/>
                    <a:pt x="1196" y="2802"/>
                    <a:pt x="1220" y="2791"/>
                  </a:cubicBezTo>
                  <a:cubicBezTo>
                    <a:pt x="1224" y="2791"/>
                    <a:pt x="1228" y="2789"/>
                    <a:pt x="1232" y="2788"/>
                  </a:cubicBezTo>
                  <a:cubicBezTo>
                    <a:pt x="1243" y="2784"/>
                    <a:pt x="1251" y="2781"/>
                    <a:pt x="1257" y="2772"/>
                  </a:cubicBezTo>
                  <a:cubicBezTo>
                    <a:pt x="1264" y="2762"/>
                    <a:pt x="1267" y="2751"/>
                    <a:pt x="1264" y="2741"/>
                  </a:cubicBezTo>
                  <a:cubicBezTo>
                    <a:pt x="1264" y="2737"/>
                    <a:pt x="1262" y="2733"/>
                    <a:pt x="1260" y="2729"/>
                  </a:cubicBezTo>
                  <a:cubicBezTo>
                    <a:pt x="1265" y="2628"/>
                    <a:pt x="1283" y="2529"/>
                    <a:pt x="1305" y="2430"/>
                  </a:cubicBezTo>
                  <a:cubicBezTo>
                    <a:pt x="1324" y="2342"/>
                    <a:pt x="1347" y="2252"/>
                    <a:pt x="1369" y="2164"/>
                  </a:cubicBezTo>
                  <a:cubicBezTo>
                    <a:pt x="1388" y="2094"/>
                    <a:pt x="1404" y="2025"/>
                    <a:pt x="1422" y="1955"/>
                  </a:cubicBezTo>
                  <a:cubicBezTo>
                    <a:pt x="1457" y="1827"/>
                    <a:pt x="1497" y="1697"/>
                    <a:pt x="1558" y="1579"/>
                  </a:cubicBezTo>
                  <a:cubicBezTo>
                    <a:pt x="1585" y="1526"/>
                    <a:pt x="1617" y="1477"/>
                    <a:pt x="1655" y="1432"/>
                  </a:cubicBezTo>
                  <a:cubicBezTo>
                    <a:pt x="1679" y="1406"/>
                    <a:pt x="1706" y="1382"/>
                    <a:pt x="1735" y="1362"/>
                  </a:cubicBezTo>
                  <a:cubicBezTo>
                    <a:pt x="1758" y="1349"/>
                    <a:pt x="1780" y="1338"/>
                    <a:pt x="1804" y="1328"/>
                  </a:cubicBezTo>
                  <a:cubicBezTo>
                    <a:pt x="1820" y="1323"/>
                    <a:pt x="1836" y="1320"/>
                    <a:pt x="1852" y="1318"/>
                  </a:cubicBezTo>
                  <a:close/>
                  <a:moveTo>
                    <a:pt x="1876" y="1190"/>
                  </a:moveTo>
                  <a:cubicBezTo>
                    <a:pt x="1866" y="1190"/>
                    <a:pt x="1857" y="1192"/>
                    <a:pt x="1846" y="1192"/>
                  </a:cubicBezTo>
                  <a:cubicBezTo>
                    <a:pt x="1817" y="1194"/>
                    <a:pt x="1790" y="1202"/>
                    <a:pt x="1762" y="1213"/>
                  </a:cubicBezTo>
                  <a:cubicBezTo>
                    <a:pt x="1732" y="1224"/>
                    <a:pt x="1705" y="1240"/>
                    <a:pt x="1678" y="1259"/>
                  </a:cubicBezTo>
                  <a:cubicBezTo>
                    <a:pt x="1641" y="1285"/>
                    <a:pt x="1611" y="1315"/>
                    <a:pt x="1582" y="1349"/>
                  </a:cubicBezTo>
                  <a:cubicBezTo>
                    <a:pt x="1551" y="1384"/>
                    <a:pt x="1526" y="1422"/>
                    <a:pt x="1505" y="1462"/>
                  </a:cubicBezTo>
                  <a:cubicBezTo>
                    <a:pt x="1409" y="1633"/>
                    <a:pt x="1364" y="1825"/>
                    <a:pt x="1328" y="2014"/>
                  </a:cubicBezTo>
                  <a:cubicBezTo>
                    <a:pt x="1316" y="2063"/>
                    <a:pt x="1307" y="2113"/>
                    <a:pt x="1296" y="2163"/>
                  </a:cubicBezTo>
                  <a:cubicBezTo>
                    <a:pt x="1275" y="2257"/>
                    <a:pt x="1252" y="2353"/>
                    <a:pt x="1235" y="2449"/>
                  </a:cubicBezTo>
                  <a:cubicBezTo>
                    <a:pt x="1219" y="2535"/>
                    <a:pt x="1209" y="2623"/>
                    <a:pt x="1204" y="2711"/>
                  </a:cubicBezTo>
                  <a:cubicBezTo>
                    <a:pt x="1201" y="2713"/>
                    <a:pt x="1198" y="2713"/>
                    <a:pt x="1193" y="2714"/>
                  </a:cubicBezTo>
                  <a:cubicBezTo>
                    <a:pt x="1184" y="2714"/>
                    <a:pt x="1176" y="2716"/>
                    <a:pt x="1166" y="2716"/>
                  </a:cubicBezTo>
                  <a:cubicBezTo>
                    <a:pt x="1145" y="2719"/>
                    <a:pt x="1123" y="2722"/>
                    <a:pt x="1102" y="2725"/>
                  </a:cubicBezTo>
                  <a:cubicBezTo>
                    <a:pt x="1051" y="2735"/>
                    <a:pt x="1000" y="2746"/>
                    <a:pt x="950" y="2759"/>
                  </a:cubicBezTo>
                  <a:cubicBezTo>
                    <a:pt x="891" y="2773"/>
                    <a:pt x="832" y="2789"/>
                    <a:pt x="773" y="2807"/>
                  </a:cubicBezTo>
                  <a:cubicBezTo>
                    <a:pt x="706" y="2828"/>
                    <a:pt x="638" y="2850"/>
                    <a:pt x="573" y="2874"/>
                  </a:cubicBezTo>
                  <a:cubicBezTo>
                    <a:pt x="512" y="2896"/>
                    <a:pt x="451" y="2922"/>
                    <a:pt x="394" y="2949"/>
                  </a:cubicBezTo>
                  <a:cubicBezTo>
                    <a:pt x="335" y="2978"/>
                    <a:pt x="277" y="3012"/>
                    <a:pt x="224" y="3047"/>
                  </a:cubicBezTo>
                  <a:cubicBezTo>
                    <a:pt x="200" y="3063"/>
                    <a:pt x="180" y="3079"/>
                    <a:pt x="157" y="3096"/>
                  </a:cubicBezTo>
                  <a:cubicBezTo>
                    <a:pt x="135" y="3115"/>
                    <a:pt x="114" y="3138"/>
                    <a:pt x="93" y="3160"/>
                  </a:cubicBezTo>
                  <a:cubicBezTo>
                    <a:pt x="77" y="3178"/>
                    <a:pt x="65" y="3197"/>
                    <a:pt x="52" y="3216"/>
                  </a:cubicBezTo>
                  <a:cubicBezTo>
                    <a:pt x="39" y="3239"/>
                    <a:pt x="26" y="3264"/>
                    <a:pt x="18" y="3290"/>
                  </a:cubicBezTo>
                  <a:cubicBezTo>
                    <a:pt x="2" y="3339"/>
                    <a:pt x="1" y="3395"/>
                    <a:pt x="13" y="3446"/>
                  </a:cubicBezTo>
                  <a:cubicBezTo>
                    <a:pt x="29" y="3507"/>
                    <a:pt x="63" y="3563"/>
                    <a:pt x="104" y="3611"/>
                  </a:cubicBezTo>
                  <a:cubicBezTo>
                    <a:pt x="162" y="3677"/>
                    <a:pt x="236" y="3729"/>
                    <a:pt x="314" y="3769"/>
                  </a:cubicBezTo>
                  <a:cubicBezTo>
                    <a:pt x="357" y="3792"/>
                    <a:pt x="400" y="3809"/>
                    <a:pt x="445" y="3825"/>
                  </a:cubicBezTo>
                  <a:cubicBezTo>
                    <a:pt x="488" y="3841"/>
                    <a:pt x="535" y="3854"/>
                    <a:pt x="579" y="3865"/>
                  </a:cubicBezTo>
                  <a:cubicBezTo>
                    <a:pt x="624" y="3876"/>
                    <a:pt x="670" y="3886"/>
                    <a:pt x="717" y="3896"/>
                  </a:cubicBezTo>
                  <a:cubicBezTo>
                    <a:pt x="762" y="3904"/>
                    <a:pt x="808" y="3913"/>
                    <a:pt x="854" y="3920"/>
                  </a:cubicBezTo>
                  <a:cubicBezTo>
                    <a:pt x="896" y="3928"/>
                    <a:pt x="939" y="3934"/>
                    <a:pt x="982" y="3940"/>
                  </a:cubicBezTo>
                  <a:cubicBezTo>
                    <a:pt x="1016" y="3947"/>
                    <a:pt x="1049" y="3952"/>
                    <a:pt x="1083" y="3958"/>
                  </a:cubicBezTo>
                  <a:cubicBezTo>
                    <a:pt x="1077" y="3969"/>
                    <a:pt x="1072" y="3982"/>
                    <a:pt x="1065" y="3993"/>
                  </a:cubicBezTo>
                  <a:cubicBezTo>
                    <a:pt x="1054" y="4014"/>
                    <a:pt x="1045" y="4038"/>
                    <a:pt x="1035" y="4060"/>
                  </a:cubicBezTo>
                  <a:cubicBezTo>
                    <a:pt x="1011" y="4116"/>
                    <a:pt x="990" y="4174"/>
                    <a:pt x="969" y="4233"/>
                  </a:cubicBezTo>
                  <a:cubicBezTo>
                    <a:pt x="920" y="4374"/>
                    <a:pt x="877" y="4518"/>
                    <a:pt x="848" y="4665"/>
                  </a:cubicBezTo>
                  <a:cubicBezTo>
                    <a:pt x="834" y="4732"/>
                    <a:pt x="824" y="4801"/>
                    <a:pt x="819" y="4871"/>
                  </a:cubicBezTo>
                  <a:cubicBezTo>
                    <a:pt x="814" y="4933"/>
                    <a:pt x="816" y="4997"/>
                    <a:pt x="827" y="5060"/>
                  </a:cubicBezTo>
                  <a:cubicBezTo>
                    <a:pt x="838" y="5112"/>
                    <a:pt x="858" y="5165"/>
                    <a:pt x="894" y="5207"/>
                  </a:cubicBezTo>
                  <a:cubicBezTo>
                    <a:pt x="913" y="5229"/>
                    <a:pt x="937" y="5243"/>
                    <a:pt x="963" y="5256"/>
                  </a:cubicBezTo>
                  <a:cubicBezTo>
                    <a:pt x="973" y="5261"/>
                    <a:pt x="982" y="5264"/>
                    <a:pt x="992" y="5266"/>
                  </a:cubicBezTo>
                  <a:cubicBezTo>
                    <a:pt x="1003" y="5269"/>
                    <a:pt x="1014" y="5272"/>
                    <a:pt x="1025" y="5274"/>
                  </a:cubicBezTo>
                  <a:cubicBezTo>
                    <a:pt x="1030" y="5274"/>
                    <a:pt x="1035" y="5275"/>
                    <a:pt x="1039" y="5275"/>
                  </a:cubicBezTo>
                  <a:cubicBezTo>
                    <a:pt x="1048" y="5275"/>
                    <a:pt x="1057" y="5274"/>
                    <a:pt x="1065" y="5274"/>
                  </a:cubicBezTo>
                  <a:cubicBezTo>
                    <a:pt x="1105" y="5271"/>
                    <a:pt x="1145" y="5258"/>
                    <a:pt x="1182" y="5240"/>
                  </a:cubicBezTo>
                  <a:cubicBezTo>
                    <a:pt x="1224" y="5221"/>
                    <a:pt x="1262" y="5194"/>
                    <a:pt x="1299" y="5167"/>
                  </a:cubicBezTo>
                  <a:cubicBezTo>
                    <a:pt x="1364" y="5117"/>
                    <a:pt x="1425" y="5060"/>
                    <a:pt x="1487" y="5005"/>
                  </a:cubicBezTo>
                  <a:cubicBezTo>
                    <a:pt x="1526" y="4973"/>
                    <a:pt x="1567" y="4943"/>
                    <a:pt x="1606" y="4911"/>
                  </a:cubicBezTo>
                  <a:cubicBezTo>
                    <a:pt x="1655" y="4873"/>
                    <a:pt x="1705" y="4834"/>
                    <a:pt x="1753" y="4796"/>
                  </a:cubicBezTo>
                  <a:cubicBezTo>
                    <a:pt x="1850" y="4719"/>
                    <a:pt x="1948" y="4641"/>
                    <a:pt x="2039" y="4556"/>
                  </a:cubicBezTo>
                  <a:cubicBezTo>
                    <a:pt x="2049" y="4546"/>
                    <a:pt x="2058" y="4538"/>
                    <a:pt x="2068" y="4529"/>
                  </a:cubicBezTo>
                  <a:cubicBezTo>
                    <a:pt x="2141" y="4580"/>
                    <a:pt x="2223" y="4621"/>
                    <a:pt x="2306" y="4655"/>
                  </a:cubicBezTo>
                  <a:cubicBezTo>
                    <a:pt x="2405" y="4695"/>
                    <a:pt x="2507" y="4725"/>
                    <a:pt x="2611" y="4751"/>
                  </a:cubicBezTo>
                  <a:cubicBezTo>
                    <a:pt x="2714" y="4775"/>
                    <a:pt x="2819" y="4794"/>
                    <a:pt x="2925" y="4807"/>
                  </a:cubicBezTo>
                  <a:cubicBezTo>
                    <a:pt x="2973" y="4812"/>
                    <a:pt x="3021" y="4817"/>
                    <a:pt x="3069" y="4820"/>
                  </a:cubicBezTo>
                  <a:cubicBezTo>
                    <a:pt x="3093" y="4821"/>
                    <a:pt x="3118" y="4823"/>
                    <a:pt x="3142" y="4823"/>
                  </a:cubicBezTo>
                  <a:cubicBezTo>
                    <a:pt x="3167" y="4823"/>
                    <a:pt x="3191" y="4821"/>
                    <a:pt x="3216" y="4818"/>
                  </a:cubicBezTo>
                  <a:cubicBezTo>
                    <a:pt x="3284" y="4810"/>
                    <a:pt x="3358" y="4781"/>
                    <a:pt x="3398" y="4721"/>
                  </a:cubicBezTo>
                  <a:cubicBezTo>
                    <a:pt x="3433" y="4665"/>
                    <a:pt x="3433" y="4594"/>
                    <a:pt x="3422" y="4530"/>
                  </a:cubicBezTo>
                  <a:cubicBezTo>
                    <a:pt x="3416" y="4494"/>
                    <a:pt x="3404" y="4458"/>
                    <a:pt x="3393" y="4423"/>
                  </a:cubicBezTo>
                  <a:cubicBezTo>
                    <a:pt x="3380" y="4386"/>
                    <a:pt x="3366" y="4351"/>
                    <a:pt x="3350" y="4318"/>
                  </a:cubicBezTo>
                  <a:cubicBezTo>
                    <a:pt x="3313" y="4236"/>
                    <a:pt x="3270" y="4156"/>
                    <a:pt x="3227" y="4080"/>
                  </a:cubicBezTo>
                  <a:cubicBezTo>
                    <a:pt x="3179" y="3992"/>
                    <a:pt x="3125" y="3907"/>
                    <a:pt x="3065" y="3827"/>
                  </a:cubicBezTo>
                  <a:cubicBezTo>
                    <a:pt x="3037" y="3789"/>
                    <a:pt x="3005" y="3752"/>
                    <a:pt x="2973" y="3715"/>
                  </a:cubicBezTo>
                  <a:cubicBezTo>
                    <a:pt x="2952" y="3693"/>
                    <a:pt x="2931" y="3670"/>
                    <a:pt x="2909" y="3649"/>
                  </a:cubicBezTo>
                  <a:cubicBezTo>
                    <a:pt x="2930" y="3640"/>
                    <a:pt x="2950" y="3629"/>
                    <a:pt x="2973" y="3617"/>
                  </a:cubicBezTo>
                  <a:cubicBezTo>
                    <a:pt x="3035" y="3585"/>
                    <a:pt x="3096" y="3550"/>
                    <a:pt x="3157" y="3514"/>
                  </a:cubicBezTo>
                  <a:cubicBezTo>
                    <a:pt x="3296" y="3430"/>
                    <a:pt x="3433" y="3336"/>
                    <a:pt x="3551" y="3224"/>
                  </a:cubicBezTo>
                  <a:cubicBezTo>
                    <a:pt x="3607" y="3171"/>
                    <a:pt x="3660" y="3114"/>
                    <a:pt x="3702" y="3050"/>
                  </a:cubicBezTo>
                  <a:cubicBezTo>
                    <a:pt x="3739" y="2992"/>
                    <a:pt x="3767" y="2928"/>
                    <a:pt x="3777" y="2860"/>
                  </a:cubicBezTo>
                  <a:cubicBezTo>
                    <a:pt x="3787" y="2796"/>
                    <a:pt x="3772" y="2727"/>
                    <a:pt x="3742" y="2671"/>
                  </a:cubicBezTo>
                  <a:cubicBezTo>
                    <a:pt x="3723" y="2637"/>
                    <a:pt x="3699" y="2605"/>
                    <a:pt x="3670" y="2580"/>
                  </a:cubicBezTo>
                  <a:cubicBezTo>
                    <a:pt x="3652" y="2564"/>
                    <a:pt x="3636" y="2551"/>
                    <a:pt x="3617" y="2538"/>
                  </a:cubicBezTo>
                  <a:cubicBezTo>
                    <a:pt x="3596" y="2525"/>
                    <a:pt x="3574" y="2514"/>
                    <a:pt x="3553" y="2505"/>
                  </a:cubicBezTo>
                  <a:cubicBezTo>
                    <a:pt x="3518" y="2489"/>
                    <a:pt x="3483" y="2478"/>
                    <a:pt x="3446" y="2468"/>
                  </a:cubicBezTo>
                  <a:cubicBezTo>
                    <a:pt x="3404" y="2458"/>
                    <a:pt x="3363" y="2450"/>
                    <a:pt x="3321" y="2444"/>
                  </a:cubicBezTo>
                  <a:cubicBezTo>
                    <a:pt x="3243" y="2433"/>
                    <a:pt x="3161" y="2428"/>
                    <a:pt x="3081" y="2425"/>
                  </a:cubicBezTo>
                  <a:cubicBezTo>
                    <a:pt x="3045" y="2422"/>
                    <a:pt x="3008" y="2420"/>
                    <a:pt x="2971" y="2418"/>
                  </a:cubicBezTo>
                  <a:cubicBezTo>
                    <a:pt x="2933" y="2417"/>
                    <a:pt x="2896" y="2412"/>
                    <a:pt x="2859" y="2409"/>
                  </a:cubicBezTo>
                  <a:cubicBezTo>
                    <a:pt x="2757" y="2399"/>
                    <a:pt x="2655" y="2401"/>
                    <a:pt x="2552" y="2388"/>
                  </a:cubicBezTo>
                  <a:cubicBezTo>
                    <a:pt x="2547" y="2372"/>
                    <a:pt x="2544" y="2354"/>
                    <a:pt x="2541" y="2337"/>
                  </a:cubicBezTo>
                  <a:cubicBezTo>
                    <a:pt x="2536" y="2314"/>
                    <a:pt x="2531" y="2290"/>
                    <a:pt x="2527" y="2268"/>
                  </a:cubicBezTo>
                  <a:cubicBezTo>
                    <a:pt x="2514" y="2212"/>
                    <a:pt x="2499" y="2156"/>
                    <a:pt x="2485" y="2102"/>
                  </a:cubicBezTo>
                  <a:cubicBezTo>
                    <a:pt x="2447" y="1964"/>
                    <a:pt x="2404" y="1828"/>
                    <a:pt x="2349" y="1696"/>
                  </a:cubicBezTo>
                  <a:cubicBezTo>
                    <a:pt x="2322" y="1632"/>
                    <a:pt x="2293" y="1569"/>
                    <a:pt x="2260" y="1510"/>
                  </a:cubicBezTo>
                  <a:cubicBezTo>
                    <a:pt x="2228" y="1451"/>
                    <a:pt x="2191" y="1395"/>
                    <a:pt x="2149" y="1344"/>
                  </a:cubicBezTo>
                  <a:cubicBezTo>
                    <a:pt x="2129" y="1320"/>
                    <a:pt x="2105" y="1298"/>
                    <a:pt x="2081" y="1277"/>
                  </a:cubicBezTo>
                  <a:cubicBezTo>
                    <a:pt x="2061" y="1259"/>
                    <a:pt x="2042" y="1245"/>
                    <a:pt x="2020" y="1234"/>
                  </a:cubicBezTo>
                  <a:cubicBezTo>
                    <a:pt x="1996" y="1219"/>
                    <a:pt x="1970" y="1208"/>
                    <a:pt x="1943" y="1200"/>
                  </a:cubicBezTo>
                  <a:cubicBezTo>
                    <a:pt x="1927" y="1197"/>
                    <a:pt x="1913" y="1194"/>
                    <a:pt x="1897" y="1192"/>
                  </a:cubicBezTo>
                  <a:cubicBezTo>
                    <a:pt x="1890" y="1190"/>
                    <a:pt x="1882" y="1190"/>
                    <a:pt x="1876" y="1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07" name="Google Shape;8607;p21"/>
          <p:cNvGrpSpPr/>
          <p:nvPr/>
        </p:nvGrpSpPr>
        <p:grpSpPr>
          <a:xfrm>
            <a:off x="7701663" y="3860687"/>
            <a:ext cx="1454479" cy="1972343"/>
            <a:chOff x="1225209" y="-1360084"/>
            <a:chExt cx="650512" cy="882125"/>
          </a:xfrm>
        </p:grpSpPr>
        <p:sp>
          <p:nvSpPr>
            <p:cNvPr id="8608" name="Google Shape;8608;p21"/>
            <p:cNvSpPr/>
            <p:nvPr/>
          </p:nvSpPr>
          <p:spPr>
            <a:xfrm>
              <a:off x="1229370" y="-1356617"/>
              <a:ext cx="571618" cy="874604"/>
            </a:xfrm>
            <a:custGeom>
              <a:avLst/>
              <a:gdLst/>
              <a:ahLst/>
              <a:cxnLst/>
              <a:rect l="l" t="t" r="r" b="b"/>
              <a:pathLst>
                <a:path w="10716" h="16396" extrusionOk="0">
                  <a:moveTo>
                    <a:pt x="6960" y="11266"/>
                  </a:moveTo>
                  <a:lnTo>
                    <a:pt x="6960" y="11266"/>
                  </a:lnTo>
                  <a:cubicBezTo>
                    <a:pt x="6955" y="11333"/>
                    <a:pt x="6951" y="11399"/>
                    <a:pt x="6946" y="11466"/>
                  </a:cubicBezTo>
                  <a:cubicBezTo>
                    <a:pt x="6943" y="11517"/>
                    <a:pt x="6939" y="11570"/>
                    <a:pt x="6936" y="11621"/>
                  </a:cubicBezTo>
                  <a:cubicBezTo>
                    <a:pt x="6927" y="11763"/>
                    <a:pt x="6911" y="11950"/>
                    <a:pt x="6867" y="12133"/>
                  </a:cubicBezTo>
                  <a:lnTo>
                    <a:pt x="6871" y="12128"/>
                  </a:lnTo>
                  <a:lnTo>
                    <a:pt x="6867" y="12134"/>
                  </a:lnTo>
                  <a:lnTo>
                    <a:pt x="6866" y="12141"/>
                  </a:lnTo>
                  <a:cubicBezTo>
                    <a:pt x="6834" y="12262"/>
                    <a:pt x="6795" y="12366"/>
                    <a:pt x="6748" y="12456"/>
                  </a:cubicBezTo>
                  <a:cubicBezTo>
                    <a:pt x="6741" y="12467"/>
                    <a:pt x="6735" y="12478"/>
                    <a:pt x="6727" y="12489"/>
                  </a:cubicBezTo>
                  <a:lnTo>
                    <a:pt x="6725" y="12489"/>
                  </a:lnTo>
                  <a:cubicBezTo>
                    <a:pt x="6642" y="12481"/>
                    <a:pt x="6554" y="12462"/>
                    <a:pt x="6450" y="12428"/>
                  </a:cubicBezTo>
                  <a:cubicBezTo>
                    <a:pt x="6298" y="12374"/>
                    <a:pt x="6151" y="12299"/>
                    <a:pt x="5996" y="12198"/>
                  </a:cubicBezTo>
                  <a:cubicBezTo>
                    <a:pt x="5913" y="12141"/>
                    <a:pt x="5838" y="12086"/>
                    <a:pt x="5771" y="12029"/>
                  </a:cubicBezTo>
                  <a:cubicBezTo>
                    <a:pt x="5771" y="12016"/>
                    <a:pt x="5767" y="12003"/>
                    <a:pt x="5758" y="11995"/>
                  </a:cubicBezTo>
                  <a:cubicBezTo>
                    <a:pt x="5702" y="11933"/>
                    <a:pt x="5656" y="11870"/>
                    <a:pt x="5616" y="11806"/>
                  </a:cubicBezTo>
                  <a:cubicBezTo>
                    <a:pt x="5593" y="11770"/>
                    <a:pt x="5572" y="11731"/>
                    <a:pt x="5555" y="11693"/>
                  </a:cubicBezTo>
                  <a:lnTo>
                    <a:pt x="5564" y="11693"/>
                  </a:lnTo>
                  <a:cubicBezTo>
                    <a:pt x="5772" y="11693"/>
                    <a:pt x="6001" y="11653"/>
                    <a:pt x="6263" y="11571"/>
                  </a:cubicBezTo>
                  <a:cubicBezTo>
                    <a:pt x="6405" y="11525"/>
                    <a:pt x="6549" y="11469"/>
                    <a:pt x="6701" y="11399"/>
                  </a:cubicBezTo>
                  <a:cubicBezTo>
                    <a:pt x="6792" y="11357"/>
                    <a:pt x="6880" y="11312"/>
                    <a:pt x="6960" y="11266"/>
                  </a:cubicBezTo>
                  <a:close/>
                  <a:moveTo>
                    <a:pt x="3149" y="1"/>
                  </a:moveTo>
                  <a:cubicBezTo>
                    <a:pt x="3077" y="3"/>
                    <a:pt x="3000" y="14"/>
                    <a:pt x="2914" y="36"/>
                  </a:cubicBezTo>
                  <a:cubicBezTo>
                    <a:pt x="2843" y="55"/>
                    <a:pt x="2771" y="84"/>
                    <a:pt x="2701" y="124"/>
                  </a:cubicBezTo>
                  <a:cubicBezTo>
                    <a:pt x="2637" y="161"/>
                    <a:pt x="2583" y="207"/>
                    <a:pt x="2541" y="258"/>
                  </a:cubicBezTo>
                  <a:cubicBezTo>
                    <a:pt x="2469" y="349"/>
                    <a:pt x="2408" y="458"/>
                    <a:pt x="2356" y="589"/>
                  </a:cubicBezTo>
                  <a:cubicBezTo>
                    <a:pt x="2282" y="776"/>
                    <a:pt x="2239" y="983"/>
                    <a:pt x="2205" y="1147"/>
                  </a:cubicBezTo>
                  <a:lnTo>
                    <a:pt x="2201" y="1170"/>
                  </a:lnTo>
                  <a:cubicBezTo>
                    <a:pt x="2183" y="1256"/>
                    <a:pt x="2164" y="1346"/>
                    <a:pt x="2141" y="1432"/>
                  </a:cubicBezTo>
                  <a:cubicBezTo>
                    <a:pt x="2117" y="1529"/>
                    <a:pt x="2087" y="1633"/>
                    <a:pt x="2047" y="1748"/>
                  </a:cubicBezTo>
                  <a:cubicBezTo>
                    <a:pt x="1948" y="2036"/>
                    <a:pt x="1822" y="2316"/>
                    <a:pt x="1711" y="2553"/>
                  </a:cubicBezTo>
                  <a:cubicBezTo>
                    <a:pt x="1595" y="2802"/>
                    <a:pt x="1470" y="3051"/>
                    <a:pt x="1344" y="3306"/>
                  </a:cubicBezTo>
                  <a:lnTo>
                    <a:pt x="1316" y="3362"/>
                  </a:lnTo>
                  <a:cubicBezTo>
                    <a:pt x="1083" y="3833"/>
                    <a:pt x="840" y="4321"/>
                    <a:pt x="637" y="4815"/>
                  </a:cubicBezTo>
                  <a:cubicBezTo>
                    <a:pt x="528" y="5079"/>
                    <a:pt x="432" y="5346"/>
                    <a:pt x="351" y="5606"/>
                  </a:cubicBezTo>
                  <a:cubicBezTo>
                    <a:pt x="253" y="5918"/>
                    <a:pt x="189" y="6198"/>
                    <a:pt x="151" y="6460"/>
                  </a:cubicBezTo>
                  <a:cubicBezTo>
                    <a:pt x="113" y="6732"/>
                    <a:pt x="98" y="7024"/>
                    <a:pt x="109" y="7330"/>
                  </a:cubicBezTo>
                  <a:cubicBezTo>
                    <a:pt x="117" y="7579"/>
                    <a:pt x="144" y="7848"/>
                    <a:pt x="192" y="8176"/>
                  </a:cubicBezTo>
                  <a:cubicBezTo>
                    <a:pt x="229" y="8419"/>
                    <a:pt x="272" y="8665"/>
                    <a:pt x="316" y="8901"/>
                  </a:cubicBezTo>
                  <a:cubicBezTo>
                    <a:pt x="341" y="9045"/>
                    <a:pt x="367" y="9188"/>
                    <a:pt x="391" y="9332"/>
                  </a:cubicBezTo>
                  <a:cubicBezTo>
                    <a:pt x="370" y="9352"/>
                    <a:pt x="349" y="9373"/>
                    <a:pt x="330" y="9395"/>
                  </a:cubicBezTo>
                  <a:cubicBezTo>
                    <a:pt x="295" y="9435"/>
                    <a:pt x="264" y="9482"/>
                    <a:pt x="236" y="9525"/>
                  </a:cubicBezTo>
                  <a:cubicBezTo>
                    <a:pt x="170" y="9626"/>
                    <a:pt x="125" y="9736"/>
                    <a:pt x="89" y="9829"/>
                  </a:cubicBezTo>
                  <a:cubicBezTo>
                    <a:pt x="44" y="9947"/>
                    <a:pt x="17" y="10070"/>
                    <a:pt x="9" y="10195"/>
                  </a:cubicBezTo>
                  <a:cubicBezTo>
                    <a:pt x="1" y="10318"/>
                    <a:pt x="15" y="10432"/>
                    <a:pt x="52" y="10534"/>
                  </a:cubicBezTo>
                  <a:cubicBezTo>
                    <a:pt x="87" y="10630"/>
                    <a:pt x="144" y="10713"/>
                    <a:pt x="218" y="10774"/>
                  </a:cubicBezTo>
                  <a:cubicBezTo>
                    <a:pt x="240" y="10793"/>
                    <a:pt x="263" y="10809"/>
                    <a:pt x="287" y="10822"/>
                  </a:cubicBezTo>
                  <a:cubicBezTo>
                    <a:pt x="280" y="10870"/>
                    <a:pt x="279" y="10916"/>
                    <a:pt x="284" y="10962"/>
                  </a:cubicBezTo>
                  <a:cubicBezTo>
                    <a:pt x="288" y="11042"/>
                    <a:pt x="312" y="11121"/>
                    <a:pt x="352" y="11194"/>
                  </a:cubicBezTo>
                  <a:cubicBezTo>
                    <a:pt x="388" y="11256"/>
                    <a:pt x="435" y="11312"/>
                    <a:pt x="495" y="11356"/>
                  </a:cubicBezTo>
                  <a:cubicBezTo>
                    <a:pt x="554" y="11399"/>
                    <a:pt x="623" y="11432"/>
                    <a:pt x="701" y="11452"/>
                  </a:cubicBezTo>
                  <a:cubicBezTo>
                    <a:pt x="742" y="11461"/>
                    <a:pt x="784" y="11466"/>
                    <a:pt x="819" y="11468"/>
                  </a:cubicBezTo>
                  <a:cubicBezTo>
                    <a:pt x="830" y="11468"/>
                    <a:pt x="842" y="11469"/>
                    <a:pt x="853" y="11469"/>
                  </a:cubicBezTo>
                  <a:cubicBezTo>
                    <a:pt x="877" y="11469"/>
                    <a:pt x="902" y="11468"/>
                    <a:pt x="926" y="11464"/>
                  </a:cubicBezTo>
                  <a:cubicBezTo>
                    <a:pt x="968" y="11458"/>
                    <a:pt x="1009" y="11450"/>
                    <a:pt x="1049" y="11437"/>
                  </a:cubicBezTo>
                  <a:cubicBezTo>
                    <a:pt x="1086" y="11426"/>
                    <a:pt x="1125" y="11410"/>
                    <a:pt x="1169" y="11386"/>
                  </a:cubicBezTo>
                  <a:cubicBezTo>
                    <a:pt x="1241" y="11348"/>
                    <a:pt x="1310" y="11293"/>
                    <a:pt x="1372" y="11225"/>
                  </a:cubicBezTo>
                  <a:cubicBezTo>
                    <a:pt x="1435" y="11154"/>
                    <a:pt x="1486" y="11069"/>
                    <a:pt x="1526" y="10974"/>
                  </a:cubicBezTo>
                  <a:cubicBezTo>
                    <a:pt x="1585" y="11042"/>
                    <a:pt x="1659" y="11106"/>
                    <a:pt x="1753" y="11170"/>
                  </a:cubicBezTo>
                  <a:cubicBezTo>
                    <a:pt x="1871" y="11249"/>
                    <a:pt x="2009" y="11322"/>
                    <a:pt x="2189" y="11397"/>
                  </a:cubicBezTo>
                  <a:cubicBezTo>
                    <a:pt x="2343" y="11463"/>
                    <a:pt x="2503" y="11514"/>
                    <a:pt x="2655" y="11562"/>
                  </a:cubicBezTo>
                  <a:cubicBezTo>
                    <a:pt x="2695" y="11575"/>
                    <a:pt x="2736" y="11587"/>
                    <a:pt x="2776" y="11599"/>
                  </a:cubicBezTo>
                  <a:lnTo>
                    <a:pt x="2856" y="11624"/>
                  </a:lnTo>
                  <a:cubicBezTo>
                    <a:pt x="2965" y="11658"/>
                    <a:pt x="3056" y="11685"/>
                    <a:pt x="3150" y="11711"/>
                  </a:cubicBezTo>
                  <a:cubicBezTo>
                    <a:pt x="3486" y="11802"/>
                    <a:pt x="3828" y="11850"/>
                    <a:pt x="4169" y="11853"/>
                  </a:cubicBezTo>
                  <a:lnTo>
                    <a:pt x="4212" y="11853"/>
                  </a:lnTo>
                  <a:cubicBezTo>
                    <a:pt x="4357" y="11853"/>
                    <a:pt x="4485" y="11845"/>
                    <a:pt x="4608" y="11829"/>
                  </a:cubicBezTo>
                  <a:cubicBezTo>
                    <a:pt x="4693" y="12081"/>
                    <a:pt x="4848" y="12332"/>
                    <a:pt x="5066" y="12572"/>
                  </a:cubicBezTo>
                  <a:cubicBezTo>
                    <a:pt x="5197" y="12715"/>
                    <a:pt x="5347" y="12844"/>
                    <a:pt x="5515" y="12954"/>
                  </a:cubicBezTo>
                  <a:cubicBezTo>
                    <a:pt x="5553" y="12980"/>
                    <a:pt x="5590" y="13004"/>
                    <a:pt x="5627" y="13025"/>
                  </a:cubicBezTo>
                  <a:cubicBezTo>
                    <a:pt x="5659" y="13044"/>
                    <a:pt x="5691" y="13060"/>
                    <a:pt x="5723" y="13078"/>
                  </a:cubicBezTo>
                  <a:lnTo>
                    <a:pt x="5761" y="13098"/>
                  </a:lnTo>
                  <a:cubicBezTo>
                    <a:pt x="5791" y="13114"/>
                    <a:pt x="5823" y="13132"/>
                    <a:pt x="5854" y="13149"/>
                  </a:cubicBezTo>
                  <a:cubicBezTo>
                    <a:pt x="5918" y="13185"/>
                    <a:pt x="5990" y="13225"/>
                    <a:pt x="6063" y="13258"/>
                  </a:cubicBezTo>
                  <a:cubicBezTo>
                    <a:pt x="6126" y="13287"/>
                    <a:pt x="6191" y="13313"/>
                    <a:pt x="6279" y="13341"/>
                  </a:cubicBezTo>
                  <a:cubicBezTo>
                    <a:pt x="6316" y="13353"/>
                    <a:pt x="6353" y="13362"/>
                    <a:pt x="6385" y="13370"/>
                  </a:cubicBezTo>
                  <a:lnTo>
                    <a:pt x="6391" y="13372"/>
                  </a:lnTo>
                  <a:lnTo>
                    <a:pt x="6380" y="13397"/>
                  </a:lnTo>
                  <a:lnTo>
                    <a:pt x="6377" y="13404"/>
                  </a:lnTo>
                  <a:cubicBezTo>
                    <a:pt x="6364" y="13432"/>
                    <a:pt x="6349" y="13460"/>
                    <a:pt x="6337" y="13485"/>
                  </a:cubicBezTo>
                  <a:cubicBezTo>
                    <a:pt x="6325" y="13506"/>
                    <a:pt x="6316" y="13525"/>
                    <a:pt x="6306" y="13544"/>
                  </a:cubicBezTo>
                  <a:lnTo>
                    <a:pt x="6231" y="13701"/>
                  </a:lnTo>
                  <a:lnTo>
                    <a:pt x="6170" y="13826"/>
                  </a:lnTo>
                  <a:cubicBezTo>
                    <a:pt x="6089" y="13995"/>
                    <a:pt x="5998" y="14176"/>
                    <a:pt x="5886" y="14347"/>
                  </a:cubicBezTo>
                  <a:cubicBezTo>
                    <a:pt x="5820" y="14444"/>
                    <a:pt x="5767" y="14516"/>
                    <a:pt x="5715" y="14580"/>
                  </a:cubicBezTo>
                  <a:cubicBezTo>
                    <a:pt x="5646" y="14662"/>
                    <a:pt x="5579" y="14732"/>
                    <a:pt x="5508" y="14795"/>
                  </a:cubicBezTo>
                  <a:cubicBezTo>
                    <a:pt x="5462" y="14838"/>
                    <a:pt x="5413" y="14876"/>
                    <a:pt x="5365" y="14911"/>
                  </a:cubicBezTo>
                  <a:cubicBezTo>
                    <a:pt x="5358" y="14902"/>
                    <a:pt x="5352" y="14892"/>
                    <a:pt x="5344" y="14883"/>
                  </a:cubicBezTo>
                  <a:cubicBezTo>
                    <a:pt x="5307" y="14838"/>
                    <a:pt x="5267" y="14796"/>
                    <a:pt x="5235" y="14766"/>
                  </a:cubicBezTo>
                  <a:cubicBezTo>
                    <a:pt x="5182" y="14711"/>
                    <a:pt x="5122" y="14662"/>
                    <a:pt x="5048" y="14614"/>
                  </a:cubicBezTo>
                  <a:cubicBezTo>
                    <a:pt x="4928" y="14536"/>
                    <a:pt x="4794" y="14483"/>
                    <a:pt x="4656" y="14460"/>
                  </a:cubicBezTo>
                  <a:cubicBezTo>
                    <a:pt x="4608" y="14452"/>
                    <a:pt x="4559" y="14449"/>
                    <a:pt x="4509" y="14449"/>
                  </a:cubicBezTo>
                  <a:cubicBezTo>
                    <a:pt x="4426" y="14449"/>
                    <a:pt x="4343" y="14460"/>
                    <a:pt x="4263" y="14483"/>
                  </a:cubicBezTo>
                  <a:cubicBezTo>
                    <a:pt x="4207" y="14497"/>
                    <a:pt x="4149" y="14523"/>
                    <a:pt x="4090" y="14555"/>
                  </a:cubicBezTo>
                  <a:cubicBezTo>
                    <a:pt x="4042" y="14582"/>
                    <a:pt x="3996" y="14617"/>
                    <a:pt x="3946" y="14664"/>
                  </a:cubicBezTo>
                  <a:cubicBezTo>
                    <a:pt x="3863" y="14745"/>
                    <a:pt x="3803" y="14854"/>
                    <a:pt x="3772" y="14977"/>
                  </a:cubicBezTo>
                  <a:cubicBezTo>
                    <a:pt x="3740" y="15100"/>
                    <a:pt x="3747" y="15241"/>
                    <a:pt x="3788" y="15394"/>
                  </a:cubicBezTo>
                  <a:cubicBezTo>
                    <a:pt x="3812" y="15487"/>
                    <a:pt x="3852" y="15572"/>
                    <a:pt x="3884" y="15634"/>
                  </a:cubicBezTo>
                  <a:cubicBezTo>
                    <a:pt x="3916" y="15701"/>
                    <a:pt x="3959" y="15770"/>
                    <a:pt x="4012" y="15845"/>
                  </a:cubicBezTo>
                  <a:cubicBezTo>
                    <a:pt x="4063" y="15919"/>
                    <a:pt x="4122" y="15991"/>
                    <a:pt x="4189" y="16059"/>
                  </a:cubicBezTo>
                  <a:cubicBezTo>
                    <a:pt x="4253" y="16126"/>
                    <a:pt x="4324" y="16187"/>
                    <a:pt x="4396" y="16238"/>
                  </a:cubicBezTo>
                  <a:cubicBezTo>
                    <a:pt x="4464" y="16286"/>
                    <a:pt x="4528" y="16321"/>
                    <a:pt x="4594" y="16347"/>
                  </a:cubicBezTo>
                  <a:cubicBezTo>
                    <a:pt x="4628" y="16360"/>
                    <a:pt x="4661" y="16371"/>
                    <a:pt x="4696" y="16379"/>
                  </a:cubicBezTo>
                  <a:cubicBezTo>
                    <a:pt x="4736" y="16389"/>
                    <a:pt x="4778" y="16393"/>
                    <a:pt x="4810" y="16395"/>
                  </a:cubicBezTo>
                  <a:lnTo>
                    <a:pt x="4840" y="16395"/>
                  </a:lnTo>
                  <a:cubicBezTo>
                    <a:pt x="4896" y="16395"/>
                    <a:pt x="4958" y="16385"/>
                    <a:pt x="5030" y="16366"/>
                  </a:cubicBezTo>
                  <a:cubicBezTo>
                    <a:pt x="5096" y="16349"/>
                    <a:pt x="5163" y="16318"/>
                    <a:pt x="5229" y="16277"/>
                  </a:cubicBezTo>
                  <a:cubicBezTo>
                    <a:pt x="5349" y="16200"/>
                    <a:pt x="5441" y="16088"/>
                    <a:pt x="5492" y="15959"/>
                  </a:cubicBezTo>
                  <a:cubicBezTo>
                    <a:pt x="5518" y="15895"/>
                    <a:pt x="5532" y="15826"/>
                    <a:pt x="5534" y="15752"/>
                  </a:cubicBezTo>
                  <a:cubicBezTo>
                    <a:pt x="5536" y="15703"/>
                    <a:pt x="5531" y="15652"/>
                    <a:pt x="5516" y="15600"/>
                  </a:cubicBezTo>
                  <a:cubicBezTo>
                    <a:pt x="5520" y="15599"/>
                    <a:pt x="5523" y="15597"/>
                    <a:pt x="5524" y="15596"/>
                  </a:cubicBezTo>
                  <a:cubicBezTo>
                    <a:pt x="5801" y="15410"/>
                    <a:pt x="6062" y="15159"/>
                    <a:pt x="6297" y="14851"/>
                  </a:cubicBezTo>
                  <a:cubicBezTo>
                    <a:pt x="6495" y="14593"/>
                    <a:pt x="6680" y="14294"/>
                    <a:pt x="6863" y="13936"/>
                  </a:cubicBezTo>
                  <a:cubicBezTo>
                    <a:pt x="6935" y="13795"/>
                    <a:pt x="7010" y="13639"/>
                    <a:pt x="7091" y="13456"/>
                  </a:cubicBezTo>
                  <a:cubicBezTo>
                    <a:pt x="7107" y="13421"/>
                    <a:pt x="7123" y="13386"/>
                    <a:pt x="7138" y="13351"/>
                  </a:cubicBezTo>
                  <a:cubicBezTo>
                    <a:pt x="7186" y="13359"/>
                    <a:pt x="7238" y="13364"/>
                    <a:pt x="7293" y="13365"/>
                  </a:cubicBezTo>
                  <a:cubicBezTo>
                    <a:pt x="7309" y="13365"/>
                    <a:pt x="7326" y="13367"/>
                    <a:pt x="7342" y="13367"/>
                  </a:cubicBezTo>
                  <a:cubicBezTo>
                    <a:pt x="7406" y="13367"/>
                    <a:pt x="7472" y="13362"/>
                    <a:pt x="7545" y="13351"/>
                  </a:cubicBezTo>
                  <a:cubicBezTo>
                    <a:pt x="7713" y="13327"/>
                    <a:pt x="7883" y="13281"/>
                    <a:pt x="8067" y="13207"/>
                  </a:cubicBezTo>
                  <a:cubicBezTo>
                    <a:pt x="8146" y="13175"/>
                    <a:pt x="8231" y="13133"/>
                    <a:pt x="8324" y="13084"/>
                  </a:cubicBezTo>
                  <a:cubicBezTo>
                    <a:pt x="8401" y="13042"/>
                    <a:pt x="8477" y="12994"/>
                    <a:pt x="8553" y="12940"/>
                  </a:cubicBezTo>
                  <a:cubicBezTo>
                    <a:pt x="8631" y="12884"/>
                    <a:pt x="8700" y="12823"/>
                    <a:pt x="8762" y="12766"/>
                  </a:cubicBezTo>
                  <a:cubicBezTo>
                    <a:pt x="8780" y="12750"/>
                    <a:pt x="8797" y="12732"/>
                    <a:pt x="8815" y="12715"/>
                  </a:cubicBezTo>
                  <a:cubicBezTo>
                    <a:pt x="8839" y="12753"/>
                    <a:pt x="8869" y="12795"/>
                    <a:pt x="8906" y="12839"/>
                  </a:cubicBezTo>
                  <a:cubicBezTo>
                    <a:pt x="8957" y="12900"/>
                    <a:pt x="9019" y="12972"/>
                    <a:pt x="9093" y="13038"/>
                  </a:cubicBezTo>
                  <a:cubicBezTo>
                    <a:pt x="9165" y="13100"/>
                    <a:pt x="9240" y="13151"/>
                    <a:pt x="9318" y="13189"/>
                  </a:cubicBezTo>
                  <a:cubicBezTo>
                    <a:pt x="9362" y="13210"/>
                    <a:pt x="9408" y="13226"/>
                    <a:pt x="9445" y="13237"/>
                  </a:cubicBezTo>
                  <a:cubicBezTo>
                    <a:pt x="9494" y="13253"/>
                    <a:pt x="9545" y="13258"/>
                    <a:pt x="9585" y="13261"/>
                  </a:cubicBezTo>
                  <a:cubicBezTo>
                    <a:pt x="9598" y="13261"/>
                    <a:pt x="9613" y="13263"/>
                    <a:pt x="9627" y="13263"/>
                  </a:cubicBezTo>
                  <a:cubicBezTo>
                    <a:pt x="9689" y="13263"/>
                    <a:pt x="9753" y="13253"/>
                    <a:pt x="9812" y="13234"/>
                  </a:cubicBezTo>
                  <a:cubicBezTo>
                    <a:pt x="9873" y="13215"/>
                    <a:pt x="9931" y="13178"/>
                    <a:pt x="9975" y="13132"/>
                  </a:cubicBezTo>
                  <a:cubicBezTo>
                    <a:pt x="10011" y="13094"/>
                    <a:pt x="10038" y="13044"/>
                    <a:pt x="10055" y="12978"/>
                  </a:cubicBezTo>
                  <a:cubicBezTo>
                    <a:pt x="10070" y="12930"/>
                    <a:pt x="10075" y="12876"/>
                    <a:pt x="10073" y="12812"/>
                  </a:cubicBezTo>
                  <a:cubicBezTo>
                    <a:pt x="10070" y="12759"/>
                    <a:pt x="10062" y="12702"/>
                    <a:pt x="10044" y="12633"/>
                  </a:cubicBezTo>
                  <a:cubicBezTo>
                    <a:pt x="10031" y="12580"/>
                    <a:pt x="10014" y="12526"/>
                    <a:pt x="9990" y="12468"/>
                  </a:cubicBezTo>
                  <a:cubicBezTo>
                    <a:pt x="9932" y="12328"/>
                    <a:pt x="9852" y="12197"/>
                    <a:pt x="9753" y="12081"/>
                  </a:cubicBezTo>
                  <a:cubicBezTo>
                    <a:pt x="9689" y="12006"/>
                    <a:pt x="9621" y="11939"/>
                    <a:pt x="9549" y="11883"/>
                  </a:cubicBezTo>
                  <a:cubicBezTo>
                    <a:pt x="9473" y="11827"/>
                    <a:pt x="9394" y="11778"/>
                    <a:pt x="9309" y="11738"/>
                  </a:cubicBezTo>
                  <a:cubicBezTo>
                    <a:pt x="9237" y="11703"/>
                    <a:pt x="9171" y="11682"/>
                    <a:pt x="9109" y="11671"/>
                  </a:cubicBezTo>
                  <a:cubicBezTo>
                    <a:pt x="9069" y="11664"/>
                    <a:pt x="9029" y="11661"/>
                    <a:pt x="8991" y="11661"/>
                  </a:cubicBezTo>
                  <a:cubicBezTo>
                    <a:pt x="8968" y="11661"/>
                    <a:pt x="8944" y="11663"/>
                    <a:pt x="8922" y="11664"/>
                  </a:cubicBezTo>
                  <a:cubicBezTo>
                    <a:pt x="8837" y="11672"/>
                    <a:pt x="8716" y="11703"/>
                    <a:pt x="8631" y="11795"/>
                  </a:cubicBezTo>
                  <a:cubicBezTo>
                    <a:pt x="8596" y="11832"/>
                    <a:pt x="8572" y="11882"/>
                    <a:pt x="8559" y="11938"/>
                  </a:cubicBezTo>
                  <a:cubicBezTo>
                    <a:pt x="8546" y="11992"/>
                    <a:pt x="8549" y="12053"/>
                    <a:pt x="8567" y="12129"/>
                  </a:cubicBezTo>
                  <a:cubicBezTo>
                    <a:pt x="8497" y="12187"/>
                    <a:pt x="8417" y="12238"/>
                    <a:pt x="8332" y="12281"/>
                  </a:cubicBezTo>
                  <a:cubicBezTo>
                    <a:pt x="8204" y="12344"/>
                    <a:pt x="8060" y="12390"/>
                    <a:pt x="7892" y="12424"/>
                  </a:cubicBezTo>
                  <a:cubicBezTo>
                    <a:pt x="7763" y="12448"/>
                    <a:pt x="7617" y="12465"/>
                    <a:pt x="7451" y="12475"/>
                  </a:cubicBezTo>
                  <a:cubicBezTo>
                    <a:pt x="7467" y="12424"/>
                    <a:pt x="7481" y="12371"/>
                    <a:pt x="7496" y="12316"/>
                  </a:cubicBezTo>
                  <a:cubicBezTo>
                    <a:pt x="7545" y="12123"/>
                    <a:pt x="7590" y="11926"/>
                    <a:pt x="7628" y="11731"/>
                  </a:cubicBezTo>
                  <a:cubicBezTo>
                    <a:pt x="7659" y="11581"/>
                    <a:pt x="7680" y="11428"/>
                    <a:pt x="7700" y="11280"/>
                  </a:cubicBezTo>
                  <a:lnTo>
                    <a:pt x="7716" y="11170"/>
                  </a:lnTo>
                  <a:lnTo>
                    <a:pt x="7731" y="11082"/>
                  </a:lnTo>
                  <a:cubicBezTo>
                    <a:pt x="7740" y="11015"/>
                    <a:pt x="7750" y="10948"/>
                    <a:pt x="7760" y="10882"/>
                  </a:cubicBezTo>
                  <a:cubicBezTo>
                    <a:pt x="7764" y="10849"/>
                    <a:pt x="7769" y="10815"/>
                    <a:pt x="7772" y="10782"/>
                  </a:cubicBezTo>
                  <a:cubicBezTo>
                    <a:pt x="7774" y="10782"/>
                    <a:pt x="7776" y="10782"/>
                    <a:pt x="7779" y="10780"/>
                  </a:cubicBezTo>
                  <a:cubicBezTo>
                    <a:pt x="7836" y="10754"/>
                    <a:pt x="7891" y="10721"/>
                    <a:pt x="7939" y="10694"/>
                  </a:cubicBezTo>
                  <a:cubicBezTo>
                    <a:pt x="7951" y="10686"/>
                    <a:pt x="7964" y="10678"/>
                    <a:pt x="7979" y="10670"/>
                  </a:cubicBezTo>
                  <a:lnTo>
                    <a:pt x="7995" y="10660"/>
                  </a:lnTo>
                  <a:lnTo>
                    <a:pt x="8011" y="10651"/>
                  </a:lnTo>
                  <a:cubicBezTo>
                    <a:pt x="8033" y="10638"/>
                    <a:pt x="8055" y="10625"/>
                    <a:pt x="8078" y="10611"/>
                  </a:cubicBezTo>
                  <a:cubicBezTo>
                    <a:pt x="8156" y="10563"/>
                    <a:pt x="8234" y="10510"/>
                    <a:pt x="8319" y="10451"/>
                  </a:cubicBezTo>
                  <a:cubicBezTo>
                    <a:pt x="8471" y="10344"/>
                    <a:pt x="8621" y="10222"/>
                    <a:pt x="8778" y="10080"/>
                  </a:cubicBezTo>
                  <a:cubicBezTo>
                    <a:pt x="9059" y="9822"/>
                    <a:pt x="9307" y="9525"/>
                    <a:pt x="9517" y="9194"/>
                  </a:cubicBezTo>
                  <a:cubicBezTo>
                    <a:pt x="9688" y="8921"/>
                    <a:pt x="9827" y="8625"/>
                    <a:pt x="9928" y="8312"/>
                  </a:cubicBezTo>
                  <a:cubicBezTo>
                    <a:pt x="9977" y="8161"/>
                    <a:pt x="10015" y="8005"/>
                    <a:pt x="10046" y="7845"/>
                  </a:cubicBezTo>
                  <a:cubicBezTo>
                    <a:pt x="10067" y="7733"/>
                    <a:pt x="10081" y="7614"/>
                    <a:pt x="10092" y="7485"/>
                  </a:cubicBezTo>
                  <a:cubicBezTo>
                    <a:pt x="10150" y="7455"/>
                    <a:pt x="10199" y="7424"/>
                    <a:pt x="10242" y="7392"/>
                  </a:cubicBezTo>
                  <a:cubicBezTo>
                    <a:pt x="10281" y="7363"/>
                    <a:pt x="10316" y="7331"/>
                    <a:pt x="10346" y="7303"/>
                  </a:cubicBezTo>
                  <a:cubicBezTo>
                    <a:pt x="10377" y="7274"/>
                    <a:pt x="10406" y="7242"/>
                    <a:pt x="10434" y="7205"/>
                  </a:cubicBezTo>
                  <a:cubicBezTo>
                    <a:pt x="10463" y="7172"/>
                    <a:pt x="10489" y="7135"/>
                    <a:pt x="10511" y="7100"/>
                  </a:cubicBezTo>
                  <a:cubicBezTo>
                    <a:pt x="10522" y="7096"/>
                    <a:pt x="10533" y="7088"/>
                    <a:pt x="10541" y="7079"/>
                  </a:cubicBezTo>
                  <a:cubicBezTo>
                    <a:pt x="10581" y="7024"/>
                    <a:pt x="10615" y="6961"/>
                    <a:pt x="10647" y="6885"/>
                  </a:cubicBezTo>
                  <a:cubicBezTo>
                    <a:pt x="10676" y="6817"/>
                    <a:pt x="10693" y="6749"/>
                    <a:pt x="10701" y="6681"/>
                  </a:cubicBezTo>
                  <a:cubicBezTo>
                    <a:pt x="10716" y="6546"/>
                    <a:pt x="10697" y="6407"/>
                    <a:pt x="10647" y="6281"/>
                  </a:cubicBezTo>
                  <a:cubicBezTo>
                    <a:pt x="10601" y="6164"/>
                    <a:pt x="10522" y="6054"/>
                    <a:pt x="10417" y="5952"/>
                  </a:cubicBezTo>
                  <a:cubicBezTo>
                    <a:pt x="10322" y="5861"/>
                    <a:pt x="10201" y="5784"/>
                    <a:pt x="10067" y="5728"/>
                  </a:cubicBezTo>
                  <a:cubicBezTo>
                    <a:pt x="10059" y="5725"/>
                    <a:pt x="10049" y="5723"/>
                    <a:pt x="10039" y="5723"/>
                  </a:cubicBezTo>
                  <a:cubicBezTo>
                    <a:pt x="10033" y="5723"/>
                    <a:pt x="10025" y="5725"/>
                    <a:pt x="10019" y="5726"/>
                  </a:cubicBezTo>
                  <a:cubicBezTo>
                    <a:pt x="9971" y="5697"/>
                    <a:pt x="9921" y="5672"/>
                    <a:pt x="9870" y="5648"/>
                  </a:cubicBezTo>
                  <a:cubicBezTo>
                    <a:pt x="9864" y="5622"/>
                    <a:pt x="9856" y="5597"/>
                    <a:pt x="9849" y="5573"/>
                  </a:cubicBezTo>
                  <a:cubicBezTo>
                    <a:pt x="9824" y="5485"/>
                    <a:pt x="9792" y="5394"/>
                    <a:pt x="9753" y="5301"/>
                  </a:cubicBezTo>
                  <a:cubicBezTo>
                    <a:pt x="9677" y="5124"/>
                    <a:pt x="9579" y="4946"/>
                    <a:pt x="9459" y="4772"/>
                  </a:cubicBezTo>
                  <a:cubicBezTo>
                    <a:pt x="9360" y="4625"/>
                    <a:pt x="9237" y="4474"/>
                    <a:pt x="9074" y="4295"/>
                  </a:cubicBezTo>
                  <a:cubicBezTo>
                    <a:pt x="8944" y="4155"/>
                    <a:pt x="8808" y="4014"/>
                    <a:pt x="8666" y="3880"/>
                  </a:cubicBezTo>
                  <a:cubicBezTo>
                    <a:pt x="8501" y="3721"/>
                    <a:pt x="8361" y="3595"/>
                    <a:pt x="8223" y="3483"/>
                  </a:cubicBezTo>
                  <a:cubicBezTo>
                    <a:pt x="8071" y="3357"/>
                    <a:pt x="7907" y="3231"/>
                    <a:pt x="7731" y="3109"/>
                  </a:cubicBezTo>
                  <a:cubicBezTo>
                    <a:pt x="7405" y="2882"/>
                    <a:pt x="7043" y="2665"/>
                    <a:pt x="6656" y="2463"/>
                  </a:cubicBezTo>
                  <a:cubicBezTo>
                    <a:pt x="6313" y="2282"/>
                    <a:pt x="5942" y="2115"/>
                    <a:pt x="5528" y="1948"/>
                  </a:cubicBezTo>
                  <a:cubicBezTo>
                    <a:pt x="5435" y="1910"/>
                    <a:pt x="5344" y="1875"/>
                    <a:pt x="5251" y="1841"/>
                  </a:cubicBezTo>
                  <a:cubicBezTo>
                    <a:pt x="5170" y="1811"/>
                    <a:pt x="5083" y="1782"/>
                    <a:pt x="4986" y="1752"/>
                  </a:cubicBezTo>
                  <a:cubicBezTo>
                    <a:pt x="4808" y="1697"/>
                    <a:pt x="4632" y="1649"/>
                    <a:pt x="4452" y="1603"/>
                  </a:cubicBezTo>
                  <a:cubicBezTo>
                    <a:pt x="4226" y="1542"/>
                    <a:pt x="4030" y="1485"/>
                    <a:pt x="3854" y="1424"/>
                  </a:cubicBezTo>
                  <a:lnTo>
                    <a:pt x="3854" y="1424"/>
                  </a:lnTo>
                  <a:lnTo>
                    <a:pt x="3858" y="1427"/>
                  </a:lnTo>
                  <a:lnTo>
                    <a:pt x="3858" y="1427"/>
                  </a:lnTo>
                  <a:cubicBezTo>
                    <a:pt x="3731" y="1382"/>
                    <a:pt x="3627" y="1341"/>
                    <a:pt x="3531" y="1298"/>
                  </a:cubicBezTo>
                  <a:cubicBezTo>
                    <a:pt x="3425" y="1250"/>
                    <a:pt x="3320" y="1192"/>
                    <a:pt x="3219" y="1125"/>
                  </a:cubicBezTo>
                  <a:cubicBezTo>
                    <a:pt x="3201" y="1114"/>
                    <a:pt x="3182" y="1101"/>
                    <a:pt x="3165" y="1087"/>
                  </a:cubicBezTo>
                  <a:cubicBezTo>
                    <a:pt x="3129" y="1047"/>
                    <a:pt x="3101" y="1003"/>
                    <a:pt x="3078" y="960"/>
                  </a:cubicBezTo>
                  <a:cubicBezTo>
                    <a:pt x="3062" y="927"/>
                    <a:pt x="3051" y="893"/>
                    <a:pt x="3043" y="858"/>
                  </a:cubicBezTo>
                  <a:cubicBezTo>
                    <a:pt x="3038" y="824"/>
                    <a:pt x="3035" y="789"/>
                    <a:pt x="3037" y="754"/>
                  </a:cubicBezTo>
                  <a:cubicBezTo>
                    <a:pt x="3042" y="717"/>
                    <a:pt x="3048" y="680"/>
                    <a:pt x="3059" y="645"/>
                  </a:cubicBezTo>
                  <a:cubicBezTo>
                    <a:pt x="3070" y="616"/>
                    <a:pt x="3085" y="588"/>
                    <a:pt x="3101" y="561"/>
                  </a:cubicBezTo>
                  <a:cubicBezTo>
                    <a:pt x="3120" y="535"/>
                    <a:pt x="3141" y="509"/>
                    <a:pt x="3165" y="487"/>
                  </a:cubicBezTo>
                  <a:cubicBezTo>
                    <a:pt x="3184" y="471"/>
                    <a:pt x="3205" y="457"/>
                    <a:pt x="3225" y="445"/>
                  </a:cubicBezTo>
                  <a:cubicBezTo>
                    <a:pt x="3248" y="436"/>
                    <a:pt x="3269" y="429"/>
                    <a:pt x="3289" y="423"/>
                  </a:cubicBezTo>
                  <a:cubicBezTo>
                    <a:pt x="3304" y="421"/>
                    <a:pt x="3318" y="420"/>
                    <a:pt x="3334" y="420"/>
                  </a:cubicBezTo>
                  <a:lnTo>
                    <a:pt x="3342" y="420"/>
                  </a:lnTo>
                  <a:cubicBezTo>
                    <a:pt x="3361" y="423"/>
                    <a:pt x="3379" y="426"/>
                    <a:pt x="3398" y="433"/>
                  </a:cubicBezTo>
                  <a:cubicBezTo>
                    <a:pt x="3417" y="439"/>
                    <a:pt x="3436" y="449"/>
                    <a:pt x="3454" y="460"/>
                  </a:cubicBezTo>
                  <a:cubicBezTo>
                    <a:pt x="3478" y="477"/>
                    <a:pt x="3499" y="495"/>
                    <a:pt x="3518" y="516"/>
                  </a:cubicBezTo>
                  <a:cubicBezTo>
                    <a:pt x="3523" y="522"/>
                    <a:pt x="3528" y="529"/>
                    <a:pt x="3534" y="535"/>
                  </a:cubicBezTo>
                  <a:cubicBezTo>
                    <a:pt x="3532" y="554"/>
                    <a:pt x="3537" y="567"/>
                    <a:pt x="3545" y="581"/>
                  </a:cubicBezTo>
                  <a:cubicBezTo>
                    <a:pt x="3556" y="597"/>
                    <a:pt x="3574" y="609"/>
                    <a:pt x="3593" y="613"/>
                  </a:cubicBezTo>
                  <a:cubicBezTo>
                    <a:pt x="3598" y="613"/>
                    <a:pt x="3603" y="615"/>
                    <a:pt x="3609" y="615"/>
                  </a:cubicBezTo>
                  <a:cubicBezTo>
                    <a:pt x="3623" y="615"/>
                    <a:pt x="3639" y="610"/>
                    <a:pt x="3652" y="601"/>
                  </a:cubicBezTo>
                  <a:cubicBezTo>
                    <a:pt x="3667" y="591"/>
                    <a:pt x="3678" y="575"/>
                    <a:pt x="3684" y="554"/>
                  </a:cubicBezTo>
                  <a:cubicBezTo>
                    <a:pt x="3694" y="516"/>
                    <a:pt x="3700" y="476"/>
                    <a:pt x="3703" y="429"/>
                  </a:cubicBezTo>
                  <a:cubicBezTo>
                    <a:pt x="3705" y="391"/>
                    <a:pt x="3702" y="353"/>
                    <a:pt x="3691" y="308"/>
                  </a:cubicBezTo>
                  <a:cubicBezTo>
                    <a:pt x="3683" y="279"/>
                    <a:pt x="3670" y="249"/>
                    <a:pt x="3646" y="212"/>
                  </a:cubicBezTo>
                  <a:cubicBezTo>
                    <a:pt x="3630" y="183"/>
                    <a:pt x="3604" y="154"/>
                    <a:pt x="3574" y="127"/>
                  </a:cubicBezTo>
                  <a:cubicBezTo>
                    <a:pt x="3523" y="84"/>
                    <a:pt x="3460" y="52"/>
                    <a:pt x="3374" y="27"/>
                  </a:cubicBezTo>
                  <a:cubicBezTo>
                    <a:pt x="3315" y="9"/>
                    <a:pt x="3248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9" name="Google Shape;8609;p21"/>
            <p:cNvSpPr/>
            <p:nvPr/>
          </p:nvSpPr>
          <p:spPr>
            <a:xfrm>
              <a:off x="1225209" y="-1360084"/>
              <a:ext cx="650512" cy="882125"/>
            </a:xfrm>
            <a:custGeom>
              <a:avLst/>
              <a:gdLst/>
              <a:ahLst/>
              <a:cxnLst/>
              <a:rect l="l" t="t" r="r" b="b"/>
              <a:pathLst>
                <a:path w="12195" h="16537" extrusionOk="0">
                  <a:moveTo>
                    <a:pt x="11946" y="6109"/>
                  </a:moveTo>
                  <a:cubicBezTo>
                    <a:pt x="11932" y="6109"/>
                    <a:pt x="11913" y="6116"/>
                    <a:pt x="11902" y="6127"/>
                  </a:cubicBezTo>
                  <a:cubicBezTo>
                    <a:pt x="11731" y="6314"/>
                    <a:pt x="11561" y="6504"/>
                    <a:pt x="11398" y="6699"/>
                  </a:cubicBezTo>
                  <a:cubicBezTo>
                    <a:pt x="11392" y="6711"/>
                    <a:pt x="11388" y="6722"/>
                    <a:pt x="11387" y="6735"/>
                  </a:cubicBezTo>
                  <a:cubicBezTo>
                    <a:pt x="11387" y="6752"/>
                    <a:pt x="11393" y="6770"/>
                    <a:pt x="11404" y="6783"/>
                  </a:cubicBezTo>
                  <a:cubicBezTo>
                    <a:pt x="11417" y="6795"/>
                    <a:pt x="11435" y="6805"/>
                    <a:pt x="11452" y="6805"/>
                  </a:cubicBezTo>
                  <a:cubicBezTo>
                    <a:pt x="11454" y="6805"/>
                    <a:pt x="11456" y="6805"/>
                    <a:pt x="11458" y="6805"/>
                  </a:cubicBezTo>
                  <a:cubicBezTo>
                    <a:pt x="11474" y="6805"/>
                    <a:pt x="11491" y="6799"/>
                    <a:pt x="11502" y="6787"/>
                  </a:cubicBezTo>
                  <a:cubicBezTo>
                    <a:pt x="11670" y="6605"/>
                    <a:pt x="11825" y="6412"/>
                    <a:pt x="11991" y="6226"/>
                  </a:cubicBezTo>
                  <a:cubicBezTo>
                    <a:pt x="12004" y="6212"/>
                    <a:pt x="12014" y="6199"/>
                    <a:pt x="12014" y="6180"/>
                  </a:cubicBezTo>
                  <a:cubicBezTo>
                    <a:pt x="12015" y="6162"/>
                    <a:pt x="12009" y="6145"/>
                    <a:pt x="11996" y="6132"/>
                  </a:cubicBezTo>
                  <a:cubicBezTo>
                    <a:pt x="11985" y="6117"/>
                    <a:pt x="11967" y="6109"/>
                    <a:pt x="11950" y="6109"/>
                  </a:cubicBezTo>
                  <a:close/>
                  <a:moveTo>
                    <a:pt x="12132" y="6490"/>
                  </a:moveTo>
                  <a:cubicBezTo>
                    <a:pt x="12118" y="6490"/>
                    <a:pt x="12105" y="6493"/>
                    <a:pt x="12095" y="6504"/>
                  </a:cubicBezTo>
                  <a:cubicBezTo>
                    <a:pt x="12010" y="6592"/>
                    <a:pt x="11930" y="6685"/>
                    <a:pt x="11857" y="6781"/>
                  </a:cubicBezTo>
                  <a:cubicBezTo>
                    <a:pt x="11836" y="6806"/>
                    <a:pt x="11849" y="6845"/>
                    <a:pt x="11873" y="6861"/>
                  </a:cubicBezTo>
                  <a:cubicBezTo>
                    <a:pt x="11882" y="6868"/>
                    <a:pt x="11892" y="6870"/>
                    <a:pt x="11903" y="6870"/>
                  </a:cubicBezTo>
                  <a:cubicBezTo>
                    <a:pt x="11908" y="6870"/>
                    <a:pt x="11913" y="6870"/>
                    <a:pt x="11918" y="6869"/>
                  </a:cubicBezTo>
                  <a:cubicBezTo>
                    <a:pt x="11934" y="6866"/>
                    <a:pt x="11943" y="6856"/>
                    <a:pt x="11954" y="6843"/>
                  </a:cubicBezTo>
                  <a:cubicBezTo>
                    <a:pt x="11982" y="6810"/>
                    <a:pt x="12010" y="6775"/>
                    <a:pt x="12039" y="6741"/>
                  </a:cubicBezTo>
                  <a:cubicBezTo>
                    <a:pt x="12082" y="6690"/>
                    <a:pt x="12127" y="6640"/>
                    <a:pt x="12174" y="6592"/>
                  </a:cubicBezTo>
                  <a:cubicBezTo>
                    <a:pt x="12185" y="6579"/>
                    <a:pt x="12193" y="6567"/>
                    <a:pt x="12193" y="6551"/>
                  </a:cubicBezTo>
                  <a:cubicBezTo>
                    <a:pt x="12194" y="6535"/>
                    <a:pt x="12188" y="6520"/>
                    <a:pt x="12178" y="6509"/>
                  </a:cubicBezTo>
                  <a:cubicBezTo>
                    <a:pt x="12167" y="6496"/>
                    <a:pt x="12150" y="6490"/>
                    <a:pt x="12132" y="6490"/>
                  </a:cubicBezTo>
                  <a:close/>
                  <a:moveTo>
                    <a:pt x="10114" y="7662"/>
                  </a:moveTo>
                  <a:lnTo>
                    <a:pt x="10114" y="7662"/>
                  </a:lnTo>
                  <a:cubicBezTo>
                    <a:pt x="10109" y="7703"/>
                    <a:pt x="10103" y="7743"/>
                    <a:pt x="10095" y="7785"/>
                  </a:cubicBezTo>
                  <a:lnTo>
                    <a:pt x="10095" y="7783"/>
                  </a:lnTo>
                  <a:cubicBezTo>
                    <a:pt x="10095" y="7779"/>
                    <a:pt x="10093" y="7772"/>
                    <a:pt x="10092" y="7767"/>
                  </a:cubicBezTo>
                  <a:cubicBezTo>
                    <a:pt x="10087" y="7735"/>
                    <a:pt x="10074" y="7707"/>
                    <a:pt x="10061" y="7678"/>
                  </a:cubicBezTo>
                  <a:cubicBezTo>
                    <a:pt x="10079" y="7673"/>
                    <a:pt x="10097" y="7668"/>
                    <a:pt x="10114" y="7662"/>
                  </a:cubicBezTo>
                  <a:close/>
                  <a:moveTo>
                    <a:pt x="10842" y="10317"/>
                  </a:moveTo>
                  <a:cubicBezTo>
                    <a:pt x="10829" y="10317"/>
                    <a:pt x="10816" y="10321"/>
                    <a:pt x="10805" y="10325"/>
                  </a:cubicBezTo>
                  <a:cubicBezTo>
                    <a:pt x="10511" y="10471"/>
                    <a:pt x="10253" y="10695"/>
                    <a:pt x="10061" y="10960"/>
                  </a:cubicBezTo>
                  <a:cubicBezTo>
                    <a:pt x="10042" y="10986"/>
                    <a:pt x="10047" y="11024"/>
                    <a:pt x="10068" y="11047"/>
                  </a:cubicBezTo>
                  <a:cubicBezTo>
                    <a:pt x="10081" y="11061"/>
                    <a:pt x="10098" y="11069"/>
                    <a:pt x="10117" y="11070"/>
                  </a:cubicBezTo>
                  <a:cubicBezTo>
                    <a:pt x="10135" y="11070"/>
                    <a:pt x="10157" y="11066"/>
                    <a:pt x="10169" y="11053"/>
                  </a:cubicBezTo>
                  <a:cubicBezTo>
                    <a:pt x="10242" y="10970"/>
                    <a:pt x="10317" y="10888"/>
                    <a:pt x="10397" y="10813"/>
                  </a:cubicBezTo>
                  <a:cubicBezTo>
                    <a:pt x="10479" y="10736"/>
                    <a:pt x="10564" y="10668"/>
                    <a:pt x="10655" y="10604"/>
                  </a:cubicBezTo>
                  <a:cubicBezTo>
                    <a:pt x="10727" y="10554"/>
                    <a:pt x="10802" y="10511"/>
                    <a:pt x="10880" y="10473"/>
                  </a:cubicBezTo>
                  <a:cubicBezTo>
                    <a:pt x="10920" y="10453"/>
                    <a:pt x="10936" y="10402"/>
                    <a:pt x="10915" y="10362"/>
                  </a:cubicBezTo>
                  <a:cubicBezTo>
                    <a:pt x="10901" y="10333"/>
                    <a:pt x="10872" y="10317"/>
                    <a:pt x="10842" y="10317"/>
                  </a:cubicBezTo>
                  <a:close/>
                  <a:moveTo>
                    <a:pt x="446" y="9476"/>
                  </a:moveTo>
                  <a:cubicBezTo>
                    <a:pt x="521" y="9670"/>
                    <a:pt x="606" y="9860"/>
                    <a:pt x="702" y="10044"/>
                  </a:cubicBezTo>
                  <a:cubicBezTo>
                    <a:pt x="673" y="10052"/>
                    <a:pt x="645" y="10068"/>
                    <a:pt x="619" y="10084"/>
                  </a:cubicBezTo>
                  <a:cubicBezTo>
                    <a:pt x="579" y="10113"/>
                    <a:pt x="545" y="10146"/>
                    <a:pt x="520" y="10188"/>
                  </a:cubicBezTo>
                  <a:cubicBezTo>
                    <a:pt x="493" y="10228"/>
                    <a:pt x="475" y="10276"/>
                    <a:pt x="467" y="10322"/>
                  </a:cubicBezTo>
                  <a:cubicBezTo>
                    <a:pt x="456" y="10381"/>
                    <a:pt x="458" y="10441"/>
                    <a:pt x="467" y="10501"/>
                  </a:cubicBezTo>
                  <a:cubicBezTo>
                    <a:pt x="470" y="10513"/>
                    <a:pt x="481" y="10525"/>
                    <a:pt x="491" y="10532"/>
                  </a:cubicBezTo>
                  <a:cubicBezTo>
                    <a:pt x="500" y="10536"/>
                    <a:pt x="509" y="10539"/>
                    <a:pt x="518" y="10539"/>
                  </a:cubicBezTo>
                  <a:cubicBezTo>
                    <a:pt x="523" y="10539"/>
                    <a:pt x="528" y="10538"/>
                    <a:pt x="533" y="10536"/>
                  </a:cubicBezTo>
                  <a:cubicBezTo>
                    <a:pt x="545" y="10533"/>
                    <a:pt x="557" y="10524"/>
                    <a:pt x="563" y="10513"/>
                  </a:cubicBezTo>
                  <a:cubicBezTo>
                    <a:pt x="571" y="10500"/>
                    <a:pt x="571" y="10487"/>
                    <a:pt x="569" y="10473"/>
                  </a:cubicBezTo>
                  <a:cubicBezTo>
                    <a:pt x="569" y="10471"/>
                    <a:pt x="568" y="10471"/>
                    <a:pt x="568" y="10469"/>
                  </a:cubicBezTo>
                  <a:cubicBezTo>
                    <a:pt x="565" y="10437"/>
                    <a:pt x="565" y="10407"/>
                    <a:pt x="568" y="10375"/>
                  </a:cubicBezTo>
                  <a:cubicBezTo>
                    <a:pt x="571" y="10351"/>
                    <a:pt x="577" y="10327"/>
                    <a:pt x="587" y="10305"/>
                  </a:cubicBezTo>
                  <a:cubicBezTo>
                    <a:pt x="595" y="10287"/>
                    <a:pt x="605" y="10269"/>
                    <a:pt x="616" y="10253"/>
                  </a:cubicBezTo>
                  <a:cubicBezTo>
                    <a:pt x="629" y="10241"/>
                    <a:pt x="640" y="10228"/>
                    <a:pt x="654" y="10217"/>
                  </a:cubicBezTo>
                  <a:cubicBezTo>
                    <a:pt x="669" y="10206"/>
                    <a:pt x="685" y="10198"/>
                    <a:pt x="701" y="10190"/>
                  </a:cubicBezTo>
                  <a:cubicBezTo>
                    <a:pt x="717" y="10183"/>
                    <a:pt x="734" y="10178"/>
                    <a:pt x="752" y="10175"/>
                  </a:cubicBezTo>
                  <a:cubicBezTo>
                    <a:pt x="760" y="10174"/>
                    <a:pt x="767" y="10174"/>
                    <a:pt x="775" y="10174"/>
                  </a:cubicBezTo>
                  <a:cubicBezTo>
                    <a:pt x="782" y="10174"/>
                    <a:pt x="790" y="10174"/>
                    <a:pt x="798" y="10175"/>
                  </a:cubicBezTo>
                  <a:cubicBezTo>
                    <a:pt x="811" y="10177"/>
                    <a:pt x="822" y="10180"/>
                    <a:pt x="835" y="10185"/>
                  </a:cubicBezTo>
                  <a:cubicBezTo>
                    <a:pt x="846" y="10190"/>
                    <a:pt x="856" y="10196"/>
                    <a:pt x="865" y="10202"/>
                  </a:cubicBezTo>
                  <a:cubicBezTo>
                    <a:pt x="873" y="10210"/>
                    <a:pt x="883" y="10218"/>
                    <a:pt x="889" y="10228"/>
                  </a:cubicBezTo>
                  <a:cubicBezTo>
                    <a:pt x="900" y="10242"/>
                    <a:pt x="908" y="10257"/>
                    <a:pt x="916" y="10274"/>
                  </a:cubicBezTo>
                  <a:cubicBezTo>
                    <a:pt x="926" y="10300"/>
                    <a:pt x="932" y="10327"/>
                    <a:pt x="937" y="10354"/>
                  </a:cubicBezTo>
                  <a:cubicBezTo>
                    <a:pt x="939" y="10373"/>
                    <a:pt x="940" y="10393"/>
                    <a:pt x="942" y="10412"/>
                  </a:cubicBezTo>
                  <a:cubicBezTo>
                    <a:pt x="942" y="10437"/>
                    <a:pt x="956" y="10461"/>
                    <a:pt x="979" y="10473"/>
                  </a:cubicBezTo>
                  <a:cubicBezTo>
                    <a:pt x="989" y="10484"/>
                    <a:pt x="1003" y="10490"/>
                    <a:pt x="1017" y="10490"/>
                  </a:cubicBezTo>
                  <a:cubicBezTo>
                    <a:pt x="1019" y="10490"/>
                    <a:pt x="1020" y="10490"/>
                    <a:pt x="1022" y="10490"/>
                  </a:cubicBezTo>
                  <a:cubicBezTo>
                    <a:pt x="1037" y="10490"/>
                    <a:pt x="1051" y="10489"/>
                    <a:pt x="1066" y="10489"/>
                  </a:cubicBezTo>
                  <a:cubicBezTo>
                    <a:pt x="1091" y="10489"/>
                    <a:pt x="1116" y="10490"/>
                    <a:pt x="1140" y="10493"/>
                  </a:cubicBezTo>
                  <a:cubicBezTo>
                    <a:pt x="1187" y="10501"/>
                    <a:pt x="1233" y="10513"/>
                    <a:pt x="1276" y="10530"/>
                  </a:cubicBezTo>
                  <a:cubicBezTo>
                    <a:pt x="1314" y="10548"/>
                    <a:pt x="1350" y="10568"/>
                    <a:pt x="1383" y="10594"/>
                  </a:cubicBezTo>
                  <a:cubicBezTo>
                    <a:pt x="1414" y="10616"/>
                    <a:pt x="1439" y="10644"/>
                    <a:pt x="1463" y="10672"/>
                  </a:cubicBezTo>
                  <a:cubicBezTo>
                    <a:pt x="1486" y="10704"/>
                    <a:pt x="1505" y="10736"/>
                    <a:pt x="1521" y="10772"/>
                  </a:cubicBezTo>
                  <a:cubicBezTo>
                    <a:pt x="1535" y="10808"/>
                    <a:pt x="1545" y="10845"/>
                    <a:pt x="1551" y="10883"/>
                  </a:cubicBezTo>
                  <a:cubicBezTo>
                    <a:pt x="1556" y="10923"/>
                    <a:pt x="1556" y="10963"/>
                    <a:pt x="1551" y="11002"/>
                  </a:cubicBezTo>
                  <a:lnTo>
                    <a:pt x="1551" y="11003"/>
                  </a:lnTo>
                  <a:cubicBezTo>
                    <a:pt x="1545" y="11045"/>
                    <a:pt x="1534" y="11085"/>
                    <a:pt x="1518" y="11125"/>
                  </a:cubicBezTo>
                  <a:cubicBezTo>
                    <a:pt x="1498" y="11170"/>
                    <a:pt x="1473" y="11211"/>
                    <a:pt x="1444" y="11250"/>
                  </a:cubicBezTo>
                  <a:cubicBezTo>
                    <a:pt x="1407" y="11294"/>
                    <a:pt x="1367" y="11334"/>
                    <a:pt x="1322" y="11371"/>
                  </a:cubicBezTo>
                  <a:cubicBezTo>
                    <a:pt x="1278" y="11405"/>
                    <a:pt x="1230" y="11432"/>
                    <a:pt x="1179" y="11454"/>
                  </a:cubicBezTo>
                  <a:cubicBezTo>
                    <a:pt x="1126" y="11477"/>
                    <a:pt x="1070" y="11491"/>
                    <a:pt x="1014" y="11501"/>
                  </a:cubicBezTo>
                  <a:cubicBezTo>
                    <a:pt x="988" y="11503"/>
                    <a:pt x="963" y="11504"/>
                    <a:pt x="937" y="11504"/>
                  </a:cubicBezTo>
                  <a:cubicBezTo>
                    <a:pt x="912" y="11504"/>
                    <a:pt x="886" y="11503"/>
                    <a:pt x="860" y="11501"/>
                  </a:cubicBezTo>
                  <a:cubicBezTo>
                    <a:pt x="814" y="11493"/>
                    <a:pt x="768" y="11480"/>
                    <a:pt x="723" y="11462"/>
                  </a:cubicBezTo>
                  <a:cubicBezTo>
                    <a:pt x="685" y="11446"/>
                    <a:pt x="649" y="11425"/>
                    <a:pt x="616" y="11400"/>
                  </a:cubicBezTo>
                  <a:cubicBezTo>
                    <a:pt x="584" y="11374"/>
                    <a:pt x="555" y="11345"/>
                    <a:pt x="528" y="11314"/>
                  </a:cubicBezTo>
                  <a:cubicBezTo>
                    <a:pt x="502" y="11277"/>
                    <a:pt x="480" y="11238"/>
                    <a:pt x="461" y="11197"/>
                  </a:cubicBezTo>
                  <a:cubicBezTo>
                    <a:pt x="440" y="11144"/>
                    <a:pt x="426" y="11088"/>
                    <a:pt x="416" y="11032"/>
                  </a:cubicBezTo>
                  <a:cubicBezTo>
                    <a:pt x="410" y="10975"/>
                    <a:pt x="410" y="10919"/>
                    <a:pt x="411" y="10861"/>
                  </a:cubicBezTo>
                  <a:cubicBezTo>
                    <a:pt x="411" y="10855"/>
                    <a:pt x="410" y="10848"/>
                    <a:pt x="408" y="10843"/>
                  </a:cubicBezTo>
                  <a:cubicBezTo>
                    <a:pt x="410" y="10842"/>
                    <a:pt x="413" y="10840"/>
                    <a:pt x="414" y="10839"/>
                  </a:cubicBezTo>
                  <a:cubicBezTo>
                    <a:pt x="443" y="10811"/>
                    <a:pt x="442" y="10765"/>
                    <a:pt x="414" y="10738"/>
                  </a:cubicBezTo>
                  <a:cubicBezTo>
                    <a:pt x="390" y="10712"/>
                    <a:pt x="363" y="10688"/>
                    <a:pt x="339" y="10664"/>
                  </a:cubicBezTo>
                  <a:cubicBezTo>
                    <a:pt x="317" y="10642"/>
                    <a:pt x="296" y="10620"/>
                    <a:pt x="277" y="10596"/>
                  </a:cubicBezTo>
                  <a:cubicBezTo>
                    <a:pt x="248" y="10554"/>
                    <a:pt x="222" y="10513"/>
                    <a:pt x="202" y="10466"/>
                  </a:cubicBezTo>
                  <a:cubicBezTo>
                    <a:pt x="183" y="10420"/>
                    <a:pt x="170" y="10370"/>
                    <a:pt x="162" y="10321"/>
                  </a:cubicBezTo>
                  <a:cubicBezTo>
                    <a:pt x="154" y="10255"/>
                    <a:pt x="155" y="10191"/>
                    <a:pt x="163" y="10126"/>
                  </a:cubicBezTo>
                  <a:cubicBezTo>
                    <a:pt x="179" y="10018"/>
                    <a:pt x="211" y="9915"/>
                    <a:pt x="251" y="9815"/>
                  </a:cubicBezTo>
                  <a:cubicBezTo>
                    <a:pt x="304" y="9696"/>
                    <a:pt x="371" y="9584"/>
                    <a:pt x="446" y="9476"/>
                  </a:cubicBezTo>
                  <a:close/>
                  <a:moveTo>
                    <a:pt x="10882" y="10850"/>
                  </a:moveTo>
                  <a:cubicBezTo>
                    <a:pt x="10880" y="10850"/>
                    <a:pt x="10877" y="10851"/>
                    <a:pt x="10875" y="10851"/>
                  </a:cubicBezTo>
                  <a:cubicBezTo>
                    <a:pt x="10834" y="10866"/>
                    <a:pt x="10794" y="10882"/>
                    <a:pt x="10754" y="10901"/>
                  </a:cubicBezTo>
                  <a:cubicBezTo>
                    <a:pt x="10717" y="10919"/>
                    <a:pt x="10682" y="10941"/>
                    <a:pt x="10647" y="10963"/>
                  </a:cubicBezTo>
                  <a:cubicBezTo>
                    <a:pt x="10578" y="11011"/>
                    <a:pt x="10514" y="11066"/>
                    <a:pt x="10456" y="11125"/>
                  </a:cubicBezTo>
                  <a:cubicBezTo>
                    <a:pt x="10338" y="11246"/>
                    <a:pt x="10239" y="11385"/>
                    <a:pt x="10140" y="11521"/>
                  </a:cubicBezTo>
                  <a:cubicBezTo>
                    <a:pt x="10127" y="11539"/>
                    <a:pt x="10133" y="11565"/>
                    <a:pt x="10151" y="11576"/>
                  </a:cubicBezTo>
                  <a:cubicBezTo>
                    <a:pt x="10158" y="11580"/>
                    <a:pt x="10165" y="11582"/>
                    <a:pt x="10171" y="11582"/>
                  </a:cubicBezTo>
                  <a:cubicBezTo>
                    <a:pt x="10184" y="11582"/>
                    <a:pt x="10197" y="11575"/>
                    <a:pt x="10205" y="11565"/>
                  </a:cubicBezTo>
                  <a:cubicBezTo>
                    <a:pt x="10279" y="11465"/>
                    <a:pt x="10349" y="11365"/>
                    <a:pt x="10429" y="11272"/>
                  </a:cubicBezTo>
                  <a:cubicBezTo>
                    <a:pt x="10506" y="11182"/>
                    <a:pt x="10589" y="11099"/>
                    <a:pt x="10685" y="11032"/>
                  </a:cubicBezTo>
                  <a:cubicBezTo>
                    <a:pt x="10747" y="10989"/>
                    <a:pt x="10816" y="10954"/>
                    <a:pt x="10888" y="10928"/>
                  </a:cubicBezTo>
                  <a:cubicBezTo>
                    <a:pt x="10888" y="10928"/>
                    <a:pt x="10890" y="10927"/>
                    <a:pt x="10891" y="10927"/>
                  </a:cubicBezTo>
                  <a:cubicBezTo>
                    <a:pt x="10901" y="10923"/>
                    <a:pt x="10909" y="10920"/>
                    <a:pt x="10915" y="10911"/>
                  </a:cubicBezTo>
                  <a:cubicBezTo>
                    <a:pt x="10920" y="10901"/>
                    <a:pt x="10923" y="10891"/>
                    <a:pt x="10920" y="10882"/>
                  </a:cubicBezTo>
                  <a:cubicBezTo>
                    <a:pt x="10918" y="10871"/>
                    <a:pt x="10912" y="10863"/>
                    <a:pt x="10904" y="10856"/>
                  </a:cubicBezTo>
                  <a:cubicBezTo>
                    <a:pt x="10898" y="10853"/>
                    <a:pt x="10890" y="10850"/>
                    <a:pt x="10882" y="10850"/>
                  </a:cubicBezTo>
                  <a:close/>
                  <a:moveTo>
                    <a:pt x="5108" y="11721"/>
                  </a:moveTo>
                  <a:lnTo>
                    <a:pt x="5108" y="11722"/>
                  </a:lnTo>
                  <a:lnTo>
                    <a:pt x="5108" y="11722"/>
                  </a:lnTo>
                  <a:cubicBezTo>
                    <a:pt x="5109" y="11722"/>
                    <a:pt x="5109" y="11721"/>
                    <a:pt x="5110" y="11721"/>
                  </a:cubicBezTo>
                  <a:close/>
                  <a:moveTo>
                    <a:pt x="5096" y="11724"/>
                  </a:moveTo>
                  <a:cubicBezTo>
                    <a:pt x="5094" y="11725"/>
                    <a:pt x="5093" y="11725"/>
                    <a:pt x="5092" y="11725"/>
                  </a:cubicBezTo>
                  <a:lnTo>
                    <a:pt x="5092" y="11725"/>
                  </a:lnTo>
                  <a:cubicBezTo>
                    <a:pt x="5093" y="11725"/>
                    <a:pt x="5094" y="11724"/>
                    <a:pt x="5096" y="11724"/>
                  </a:cubicBezTo>
                  <a:close/>
                  <a:moveTo>
                    <a:pt x="6899" y="11481"/>
                  </a:moveTo>
                  <a:lnTo>
                    <a:pt x="6899" y="11481"/>
                  </a:lnTo>
                  <a:cubicBezTo>
                    <a:pt x="6891" y="11561"/>
                    <a:pt x="6883" y="11641"/>
                    <a:pt x="6872" y="11720"/>
                  </a:cubicBezTo>
                  <a:cubicBezTo>
                    <a:pt x="6838" y="11971"/>
                    <a:pt x="6789" y="12218"/>
                    <a:pt x="6726" y="12465"/>
                  </a:cubicBezTo>
                  <a:cubicBezTo>
                    <a:pt x="6638" y="12441"/>
                    <a:pt x="6552" y="12412"/>
                    <a:pt x="6467" y="12377"/>
                  </a:cubicBezTo>
                  <a:cubicBezTo>
                    <a:pt x="6395" y="12346"/>
                    <a:pt x="6327" y="12313"/>
                    <a:pt x="6260" y="12274"/>
                  </a:cubicBezTo>
                  <a:cubicBezTo>
                    <a:pt x="6192" y="12236"/>
                    <a:pt x="6128" y="12193"/>
                    <a:pt x="6066" y="12146"/>
                  </a:cubicBezTo>
                  <a:cubicBezTo>
                    <a:pt x="5962" y="12068"/>
                    <a:pt x="5868" y="11977"/>
                    <a:pt x="5788" y="11875"/>
                  </a:cubicBezTo>
                  <a:cubicBezTo>
                    <a:pt x="5774" y="11855"/>
                    <a:pt x="5759" y="11835"/>
                    <a:pt x="5745" y="11814"/>
                  </a:cubicBezTo>
                  <a:cubicBezTo>
                    <a:pt x="5783" y="11806"/>
                    <a:pt x="5823" y="11800"/>
                    <a:pt x="5861" y="11790"/>
                  </a:cubicBezTo>
                  <a:cubicBezTo>
                    <a:pt x="6125" y="11736"/>
                    <a:pt x="6386" y="11662"/>
                    <a:pt x="6642" y="11576"/>
                  </a:cubicBezTo>
                  <a:cubicBezTo>
                    <a:pt x="6728" y="11545"/>
                    <a:pt x="6814" y="11513"/>
                    <a:pt x="6899" y="11481"/>
                  </a:cubicBezTo>
                  <a:close/>
                  <a:moveTo>
                    <a:pt x="5636" y="11835"/>
                  </a:moveTo>
                  <a:cubicBezTo>
                    <a:pt x="5687" y="11913"/>
                    <a:pt x="5743" y="11988"/>
                    <a:pt x="5804" y="12057"/>
                  </a:cubicBezTo>
                  <a:cubicBezTo>
                    <a:pt x="5884" y="12148"/>
                    <a:pt x="5973" y="12230"/>
                    <a:pt x="6071" y="12302"/>
                  </a:cubicBezTo>
                  <a:cubicBezTo>
                    <a:pt x="6255" y="12439"/>
                    <a:pt x="6466" y="12545"/>
                    <a:pt x="6686" y="12613"/>
                  </a:cubicBezTo>
                  <a:cubicBezTo>
                    <a:pt x="6618" y="12858"/>
                    <a:pt x="6535" y="13099"/>
                    <a:pt x="6437" y="13336"/>
                  </a:cubicBezTo>
                  <a:cubicBezTo>
                    <a:pt x="6304" y="13302"/>
                    <a:pt x="6175" y="13261"/>
                    <a:pt x="6047" y="13210"/>
                  </a:cubicBezTo>
                  <a:lnTo>
                    <a:pt x="6049" y="13210"/>
                  </a:lnTo>
                  <a:cubicBezTo>
                    <a:pt x="5846" y="13127"/>
                    <a:pt x="5655" y="13019"/>
                    <a:pt x="5480" y="12888"/>
                  </a:cubicBezTo>
                  <a:lnTo>
                    <a:pt x="5480" y="12888"/>
                  </a:lnTo>
                  <a:cubicBezTo>
                    <a:pt x="5480" y="12888"/>
                    <a:pt x="5480" y="12888"/>
                    <a:pt x="5481" y="12888"/>
                  </a:cubicBezTo>
                  <a:cubicBezTo>
                    <a:pt x="5480" y="12888"/>
                    <a:pt x="5480" y="12888"/>
                    <a:pt x="5479" y="12888"/>
                  </a:cubicBezTo>
                  <a:lnTo>
                    <a:pt x="5479" y="12888"/>
                  </a:lnTo>
                  <a:cubicBezTo>
                    <a:pt x="5479" y="12887"/>
                    <a:pt x="5478" y="12887"/>
                    <a:pt x="5478" y="12887"/>
                  </a:cubicBezTo>
                  <a:cubicBezTo>
                    <a:pt x="5478" y="12887"/>
                    <a:pt x="5476" y="12885"/>
                    <a:pt x="5476" y="12885"/>
                  </a:cubicBezTo>
                  <a:lnTo>
                    <a:pt x="5475" y="12885"/>
                  </a:lnTo>
                  <a:cubicBezTo>
                    <a:pt x="5310" y="12759"/>
                    <a:pt x="5161" y="12613"/>
                    <a:pt x="5035" y="12450"/>
                  </a:cubicBezTo>
                  <a:cubicBezTo>
                    <a:pt x="4918" y="12298"/>
                    <a:pt x="4822" y="12134"/>
                    <a:pt x="4749" y="11958"/>
                  </a:cubicBezTo>
                  <a:cubicBezTo>
                    <a:pt x="4833" y="11950"/>
                    <a:pt x="4920" y="11940"/>
                    <a:pt x="5004" y="11931"/>
                  </a:cubicBezTo>
                  <a:cubicBezTo>
                    <a:pt x="5216" y="11905"/>
                    <a:pt x="5427" y="11873"/>
                    <a:pt x="5636" y="11835"/>
                  </a:cubicBezTo>
                  <a:close/>
                  <a:moveTo>
                    <a:pt x="9021" y="11746"/>
                  </a:moveTo>
                  <a:cubicBezTo>
                    <a:pt x="9037" y="11746"/>
                    <a:pt x="9052" y="11747"/>
                    <a:pt x="9067" y="11748"/>
                  </a:cubicBezTo>
                  <a:cubicBezTo>
                    <a:pt x="9115" y="11756"/>
                    <a:pt x="9161" y="11771"/>
                    <a:pt x="9206" y="11788"/>
                  </a:cubicBezTo>
                  <a:cubicBezTo>
                    <a:pt x="9313" y="11833"/>
                    <a:pt x="9412" y="11894"/>
                    <a:pt x="9504" y="11964"/>
                  </a:cubicBezTo>
                  <a:cubicBezTo>
                    <a:pt x="9633" y="12062"/>
                    <a:pt x="9750" y="12177"/>
                    <a:pt x="9849" y="12306"/>
                  </a:cubicBezTo>
                  <a:cubicBezTo>
                    <a:pt x="9914" y="12393"/>
                    <a:pt x="9972" y="12485"/>
                    <a:pt x="10015" y="12585"/>
                  </a:cubicBezTo>
                  <a:cubicBezTo>
                    <a:pt x="10039" y="12645"/>
                    <a:pt x="10057" y="12708"/>
                    <a:pt x="10066" y="12772"/>
                  </a:cubicBezTo>
                  <a:cubicBezTo>
                    <a:pt x="10071" y="12810"/>
                    <a:pt x="10071" y="12850"/>
                    <a:pt x="10066" y="12890"/>
                  </a:cubicBezTo>
                  <a:lnTo>
                    <a:pt x="10066" y="12892"/>
                  </a:lnTo>
                  <a:cubicBezTo>
                    <a:pt x="10061" y="12923"/>
                    <a:pt x="10053" y="12955"/>
                    <a:pt x="10042" y="12987"/>
                  </a:cubicBezTo>
                  <a:cubicBezTo>
                    <a:pt x="10028" y="13019"/>
                    <a:pt x="10010" y="13050"/>
                    <a:pt x="9991" y="13077"/>
                  </a:cubicBezTo>
                  <a:cubicBezTo>
                    <a:pt x="9964" y="13112"/>
                    <a:pt x="9934" y="13143"/>
                    <a:pt x="9900" y="13170"/>
                  </a:cubicBezTo>
                  <a:cubicBezTo>
                    <a:pt x="9873" y="13190"/>
                    <a:pt x="9844" y="13206"/>
                    <a:pt x="9812" y="13221"/>
                  </a:cubicBezTo>
                  <a:cubicBezTo>
                    <a:pt x="9785" y="13230"/>
                    <a:pt x="9756" y="13238"/>
                    <a:pt x="9727" y="13243"/>
                  </a:cubicBezTo>
                  <a:cubicBezTo>
                    <a:pt x="9712" y="13245"/>
                    <a:pt x="9696" y="13245"/>
                    <a:pt x="9681" y="13245"/>
                  </a:cubicBezTo>
                  <a:cubicBezTo>
                    <a:pt x="9662" y="13245"/>
                    <a:pt x="9643" y="13244"/>
                    <a:pt x="9623" y="13242"/>
                  </a:cubicBezTo>
                  <a:cubicBezTo>
                    <a:pt x="9572" y="13234"/>
                    <a:pt x="9524" y="13219"/>
                    <a:pt x="9476" y="13200"/>
                  </a:cubicBezTo>
                  <a:cubicBezTo>
                    <a:pt x="9395" y="13165"/>
                    <a:pt x="9318" y="13117"/>
                    <a:pt x="9246" y="13064"/>
                  </a:cubicBezTo>
                  <a:cubicBezTo>
                    <a:pt x="9110" y="12962"/>
                    <a:pt x="8989" y="12840"/>
                    <a:pt x="8878" y="12709"/>
                  </a:cubicBezTo>
                  <a:cubicBezTo>
                    <a:pt x="8870" y="12699"/>
                    <a:pt x="8856" y="12695"/>
                    <a:pt x="8843" y="12695"/>
                  </a:cubicBezTo>
                  <a:cubicBezTo>
                    <a:pt x="8835" y="12695"/>
                    <a:pt x="8828" y="12696"/>
                    <a:pt x="8821" y="12698"/>
                  </a:cubicBezTo>
                  <a:cubicBezTo>
                    <a:pt x="8808" y="12701"/>
                    <a:pt x="8797" y="12706"/>
                    <a:pt x="8787" y="12714"/>
                  </a:cubicBezTo>
                  <a:cubicBezTo>
                    <a:pt x="8746" y="12754"/>
                    <a:pt x="8704" y="12796"/>
                    <a:pt x="8663" y="12834"/>
                  </a:cubicBezTo>
                  <a:cubicBezTo>
                    <a:pt x="8619" y="12874"/>
                    <a:pt x="8575" y="12911"/>
                    <a:pt x="8530" y="12947"/>
                  </a:cubicBezTo>
                  <a:cubicBezTo>
                    <a:pt x="8376" y="13064"/>
                    <a:pt x="8207" y="13157"/>
                    <a:pt x="8029" y="13230"/>
                  </a:cubicBezTo>
                  <a:cubicBezTo>
                    <a:pt x="7830" y="13312"/>
                    <a:pt x="7619" y="13366"/>
                    <a:pt x="7404" y="13394"/>
                  </a:cubicBezTo>
                  <a:cubicBezTo>
                    <a:pt x="7376" y="13397"/>
                    <a:pt x="7345" y="13400"/>
                    <a:pt x="7315" y="13402"/>
                  </a:cubicBezTo>
                  <a:cubicBezTo>
                    <a:pt x="7350" y="13318"/>
                    <a:pt x="7385" y="13234"/>
                    <a:pt x="7417" y="13149"/>
                  </a:cubicBezTo>
                  <a:cubicBezTo>
                    <a:pt x="7473" y="13005"/>
                    <a:pt x="7524" y="12858"/>
                    <a:pt x="7571" y="12711"/>
                  </a:cubicBezTo>
                  <a:cubicBezTo>
                    <a:pt x="7663" y="12703"/>
                    <a:pt x="7756" y="12688"/>
                    <a:pt x="7847" y="12669"/>
                  </a:cubicBezTo>
                  <a:cubicBezTo>
                    <a:pt x="7970" y="12642"/>
                    <a:pt x="8092" y="12601"/>
                    <a:pt x="8207" y="12548"/>
                  </a:cubicBezTo>
                  <a:cubicBezTo>
                    <a:pt x="8285" y="12513"/>
                    <a:pt x="8360" y="12471"/>
                    <a:pt x="8432" y="12423"/>
                  </a:cubicBezTo>
                  <a:cubicBezTo>
                    <a:pt x="8472" y="12396"/>
                    <a:pt x="8509" y="12367"/>
                    <a:pt x="8546" y="12337"/>
                  </a:cubicBezTo>
                  <a:cubicBezTo>
                    <a:pt x="8579" y="12310"/>
                    <a:pt x="8610" y="12281"/>
                    <a:pt x="8637" y="12247"/>
                  </a:cubicBezTo>
                  <a:cubicBezTo>
                    <a:pt x="8640" y="12244"/>
                    <a:pt x="8642" y="12241"/>
                    <a:pt x="8643" y="12239"/>
                  </a:cubicBezTo>
                  <a:cubicBezTo>
                    <a:pt x="8653" y="12239"/>
                    <a:pt x="8663" y="12236"/>
                    <a:pt x="8672" y="12231"/>
                  </a:cubicBezTo>
                  <a:cubicBezTo>
                    <a:pt x="8703" y="12214"/>
                    <a:pt x="8714" y="12172"/>
                    <a:pt x="8696" y="12143"/>
                  </a:cubicBezTo>
                  <a:cubicBezTo>
                    <a:pt x="8687" y="12129"/>
                    <a:pt x="8679" y="12114"/>
                    <a:pt x="8672" y="12100"/>
                  </a:cubicBezTo>
                  <a:cubicBezTo>
                    <a:pt x="8666" y="12081"/>
                    <a:pt x="8661" y="12063"/>
                    <a:pt x="8658" y="12044"/>
                  </a:cubicBezTo>
                  <a:cubicBezTo>
                    <a:pt x="8656" y="12030"/>
                    <a:pt x="8656" y="12014"/>
                    <a:pt x="8658" y="11999"/>
                  </a:cubicBezTo>
                  <a:cubicBezTo>
                    <a:pt x="8661" y="11983"/>
                    <a:pt x="8664" y="11967"/>
                    <a:pt x="8671" y="11953"/>
                  </a:cubicBezTo>
                  <a:cubicBezTo>
                    <a:pt x="8679" y="11934"/>
                    <a:pt x="8690" y="11916"/>
                    <a:pt x="8701" y="11899"/>
                  </a:cubicBezTo>
                  <a:cubicBezTo>
                    <a:pt x="8720" y="11875"/>
                    <a:pt x="8741" y="11854"/>
                    <a:pt x="8765" y="11836"/>
                  </a:cubicBezTo>
                  <a:cubicBezTo>
                    <a:pt x="8795" y="11814"/>
                    <a:pt x="8829" y="11795"/>
                    <a:pt x="8864" y="11779"/>
                  </a:cubicBezTo>
                  <a:cubicBezTo>
                    <a:pt x="8901" y="11764"/>
                    <a:pt x="8938" y="11755"/>
                    <a:pt x="8976" y="11748"/>
                  </a:cubicBezTo>
                  <a:cubicBezTo>
                    <a:pt x="8991" y="11747"/>
                    <a:pt x="9006" y="11746"/>
                    <a:pt x="9021" y="11746"/>
                  </a:cubicBezTo>
                  <a:close/>
                  <a:moveTo>
                    <a:pt x="3801" y="13750"/>
                  </a:moveTo>
                  <a:cubicBezTo>
                    <a:pt x="3789" y="13750"/>
                    <a:pt x="3780" y="13752"/>
                    <a:pt x="3770" y="13756"/>
                  </a:cubicBezTo>
                  <a:cubicBezTo>
                    <a:pt x="3578" y="13848"/>
                    <a:pt x="3393" y="13955"/>
                    <a:pt x="3228" y="14087"/>
                  </a:cubicBezTo>
                  <a:cubicBezTo>
                    <a:pt x="3060" y="14223"/>
                    <a:pt x="2918" y="14391"/>
                    <a:pt x="2822" y="14583"/>
                  </a:cubicBezTo>
                  <a:cubicBezTo>
                    <a:pt x="2814" y="14601"/>
                    <a:pt x="2809" y="14615"/>
                    <a:pt x="2813" y="14634"/>
                  </a:cubicBezTo>
                  <a:cubicBezTo>
                    <a:pt x="2817" y="14652"/>
                    <a:pt x="2827" y="14668"/>
                    <a:pt x="2843" y="14677"/>
                  </a:cubicBezTo>
                  <a:cubicBezTo>
                    <a:pt x="2854" y="14685"/>
                    <a:pt x="2867" y="14688"/>
                    <a:pt x="2881" y="14688"/>
                  </a:cubicBezTo>
                  <a:cubicBezTo>
                    <a:pt x="2885" y="14688"/>
                    <a:pt x="2890" y="14688"/>
                    <a:pt x="2894" y="14687"/>
                  </a:cubicBezTo>
                  <a:cubicBezTo>
                    <a:pt x="2910" y="14684"/>
                    <a:pt x="2929" y="14673"/>
                    <a:pt x="2937" y="14657"/>
                  </a:cubicBezTo>
                  <a:cubicBezTo>
                    <a:pt x="2984" y="14561"/>
                    <a:pt x="3044" y="14470"/>
                    <a:pt x="3113" y="14386"/>
                  </a:cubicBezTo>
                  <a:cubicBezTo>
                    <a:pt x="3211" y="14274"/>
                    <a:pt x="3324" y="14179"/>
                    <a:pt x="3447" y="14094"/>
                  </a:cubicBezTo>
                  <a:cubicBezTo>
                    <a:pt x="3569" y="14011"/>
                    <a:pt x="3698" y="13940"/>
                    <a:pt x="3831" y="13876"/>
                  </a:cubicBezTo>
                  <a:cubicBezTo>
                    <a:pt x="3863" y="13860"/>
                    <a:pt x="3877" y="13817"/>
                    <a:pt x="3860" y="13785"/>
                  </a:cubicBezTo>
                  <a:cubicBezTo>
                    <a:pt x="3849" y="13763"/>
                    <a:pt x="3825" y="13750"/>
                    <a:pt x="3801" y="13750"/>
                  </a:cubicBezTo>
                  <a:close/>
                  <a:moveTo>
                    <a:pt x="3207" y="132"/>
                  </a:moveTo>
                  <a:cubicBezTo>
                    <a:pt x="3235" y="132"/>
                    <a:pt x="3263" y="134"/>
                    <a:pt x="3291" y="138"/>
                  </a:cubicBezTo>
                  <a:cubicBezTo>
                    <a:pt x="3356" y="148"/>
                    <a:pt x="3418" y="165"/>
                    <a:pt x="3479" y="189"/>
                  </a:cubicBezTo>
                  <a:cubicBezTo>
                    <a:pt x="3527" y="211"/>
                    <a:pt x="3575" y="237"/>
                    <a:pt x="3618" y="269"/>
                  </a:cubicBezTo>
                  <a:cubicBezTo>
                    <a:pt x="3644" y="290"/>
                    <a:pt x="3669" y="314"/>
                    <a:pt x="3690" y="339"/>
                  </a:cubicBezTo>
                  <a:cubicBezTo>
                    <a:pt x="3703" y="357"/>
                    <a:pt x="3714" y="375"/>
                    <a:pt x="3722" y="394"/>
                  </a:cubicBezTo>
                  <a:cubicBezTo>
                    <a:pt x="3727" y="408"/>
                    <a:pt x="3732" y="422"/>
                    <a:pt x="3735" y="437"/>
                  </a:cubicBezTo>
                  <a:cubicBezTo>
                    <a:pt x="3735" y="451"/>
                    <a:pt x="3735" y="466"/>
                    <a:pt x="3735" y="482"/>
                  </a:cubicBezTo>
                  <a:cubicBezTo>
                    <a:pt x="3730" y="499"/>
                    <a:pt x="3725" y="518"/>
                    <a:pt x="3719" y="536"/>
                  </a:cubicBezTo>
                  <a:cubicBezTo>
                    <a:pt x="3708" y="558"/>
                    <a:pt x="3695" y="579"/>
                    <a:pt x="3682" y="598"/>
                  </a:cubicBezTo>
                  <a:cubicBezTo>
                    <a:pt x="3662" y="562"/>
                    <a:pt x="3631" y="533"/>
                    <a:pt x="3598" y="509"/>
                  </a:cubicBezTo>
                  <a:cubicBezTo>
                    <a:pt x="3569" y="488"/>
                    <a:pt x="3532" y="474"/>
                    <a:pt x="3498" y="464"/>
                  </a:cubicBezTo>
                  <a:cubicBezTo>
                    <a:pt x="3463" y="453"/>
                    <a:pt x="3425" y="450"/>
                    <a:pt x="3387" y="450"/>
                  </a:cubicBezTo>
                  <a:lnTo>
                    <a:pt x="3375" y="450"/>
                  </a:lnTo>
                  <a:cubicBezTo>
                    <a:pt x="3295" y="451"/>
                    <a:pt x="3214" y="475"/>
                    <a:pt x="3145" y="517"/>
                  </a:cubicBezTo>
                  <a:cubicBezTo>
                    <a:pt x="3075" y="560"/>
                    <a:pt x="3020" y="627"/>
                    <a:pt x="2996" y="707"/>
                  </a:cubicBezTo>
                  <a:cubicBezTo>
                    <a:pt x="2984" y="745"/>
                    <a:pt x="2982" y="790"/>
                    <a:pt x="2987" y="830"/>
                  </a:cubicBezTo>
                  <a:cubicBezTo>
                    <a:pt x="2993" y="888"/>
                    <a:pt x="3012" y="939"/>
                    <a:pt x="3038" y="992"/>
                  </a:cubicBezTo>
                  <a:cubicBezTo>
                    <a:pt x="3059" y="1033"/>
                    <a:pt x="3088" y="1072"/>
                    <a:pt x="3118" y="1107"/>
                  </a:cubicBezTo>
                  <a:cubicBezTo>
                    <a:pt x="3148" y="1144"/>
                    <a:pt x="3183" y="1176"/>
                    <a:pt x="3220" y="1204"/>
                  </a:cubicBezTo>
                  <a:cubicBezTo>
                    <a:pt x="3307" y="1270"/>
                    <a:pt x="3399" y="1324"/>
                    <a:pt x="3497" y="1369"/>
                  </a:cubicBezTo>
                  <a:cubicBezTo>
                    <a:pt x="3607" y="1419"/>
                    <a:pt x="3722" y="1460"/>
                    <a:pt x="3837" y="1497"/>
                  </a:cubicBezTo>
                  <a:cubicBezTo>
                    <a:pt x="4111" y="1585"/>
                    <a:pt x="4392" y="1644"/>
                    <a:pt x="4672" y="1713"/>
                  </a:cubicBezTo>
                  <a:cubicBezTo>
                    <a:pt x="4781" y="1738"/>
                    <a:pt x="4889" y="1767"/>
                    <a:pt x="4993" y="1807"/>
                  </a:cubicBezTo>
                  <a:cubicBezTo>
                    <a:pt x="5136" y="1860"/>
                    <a:pt x="5275" y="1919"/>
                    <a:pt x="5414" y="1977"/>
                  </a:cubicBezTo>
                  <a:cubicBezTo>
                    <a:pt x="5868" y="2168"/>
                    <a:pt x="6311" y="2383"/>
                    <a:pt x="6742" y="2621"/>
                  </a:cubicBezTo>
                  <a:cubicBezTo>
                    <a:pt x="7196" y="2870"/>
                    <a:pt x="7638" y="3150"/>
                    <a:pt x="8049" y="3467"/>
                  </a:cubicBezTo>
                  <a:cubicBezTo>
                    <a:pt x="8272" y="3639"/>
                    <a:pt x="8487" y="3822"/>
                    <a:pt x="8690" y="4018"/>
                  </a:cubicBezTo>
                  <a:cubicBezTo>
                    <a:pt x="8890" y="4212"/>
                    <a:pt x="9078" y="4418"/>
                    <a:pt x="9249" y="4639"/>
                  </a:cubicBezTo>
                  <a:cubicBezTo>
                    <a:pt x="9478" y="4936"/>
                    <a:pt x="9675" y="5259"/>
                    <a:pt x="9823" y="5604"/>
                  </a:cubicBezTo>
                  <a:cubicBezTo>
                    <a:pt x="9825" y="5609"/>
                    <a:pt x="9826" y="5614"/>
                    <a:pt x="9828" y="5617"/>
                  </a:cubicBezTo>
                  <a:cubicBezTo>
                    <a:pt x="9759" y="5603"/>
                    <a:pt x="9691" y="5591"/>
                    <a:pt x="9620" y="5582"/>
                  </a:cubicBezTo>
                  <a:cubicBezTo>
                    <a:pt x="9486" y="5564"/>
                    <a:pt x="9348" y="5558"/>
                    <a:pt x="9213" y="5558"/>
                  </a:cubicBezTo>
                  <a:cubicBezTo>
                    <a:pt x="8976" y="5558"/>
                    <a:pt x="8738" y="5580"/>
                    <a:pt x="8503" y="5607"/>
                  </a:cubicBezTo>
                  <a:cubicBezTo>
                    <a:pt x="8421" y="5617"/>
                    <a:pt x="8338" y="5627"/>
                    <a:pt x="8256" y="5638"/>
                  </a:cubicBezTo>
                  <a:cubicBezTo>
                    <a:pt x="8237" y="5639"/>
                    <a:pt x="8223" y="5644"/>
                    <a:pt x="8210" y="5657"/>
                  </a:cubicBezTo>
                  <a:cubicBezTo>
                    <a:pt x="8197" y="5670"/>
                    <a:pt x="8191" y="5686"/>
                    <a:pt x="8191" y="5703"/>
                  </a:cubicBezTo>
                  <a:cubicBezTo>
                    <a:pt x="8191" y="5719"/>
                    <a:pt x="8197" y="5737"/>
                    <a:pt x="8210" y="5748"/>
                  </a:cubicBezTo>
                  <a:cubicBezTo>
                    <a:pt x="8220" y="5758"/>
                    <a:pt x="8236" y="5768"/>
                    <a:pt x="8251" y="5768"/>
                  </a:cubicBezTo>
                  <a:cubicBezTo>
                    <a:pt x="8253" y="5768"/>
                    <a:pt x="8255" y="5768"/>
                    <a:pt x="8256" y="5767"/>
                  </a:cubicBezTo>
                  <a:cubicBezTo>
                    <a:pt x="8573" y="5727"/>
                    <a:pt x="8894" y="5688"/>
                    <a:pt x="9214" y="5688"/>
                  </a:cubicBezTo>
                  <a:cubicBezTo>
                    <a:pt x="9349" y="5688"/>
                    <a:pt x="9484" y="5695"/>
                    <a:pt x="9619" y="5711"/>
                  </a:cubicBezTo>
                  <a:cubicBezTo>
                    <a:pt x="9785" y="5735"/>
                    <a:pt x="9951" y="5774"/>
                    <a:pt x="10108" y="5838"/>
                  </a:cubicBezTo>
                  <a:cubicBezTo>
                    <a:pt x="10209" y="5882"/>
                    <a:pt x="10305" y="5935"/>
                    <a:pt x="10392" y="6002"/>
                  </a:cubicBezTo>
                  <a:cubicBezTo>
                    <a:pt x="10453" y="6050"/>
                    <a:pt x="10509" y="6105"/>
                    <a:pt x="10557" y="6165"/>
                  </a:cubicBezTo>
                  <a:cubicBezTo>
                    <a:pt x="10600" y="6223"/>
                    <a:pt x="10637" y="6285"/>
                    <a:pt x="10666" y="6351"/>
                  </a:cubicBezTo>
                  <a:cubicBezTo>
                    <a:pt x="10693" y="6418"/>
                    <a:pt x="10712" y="6487"/>
                    <a:pt x="10722" y="6559"/>
                  </a:cubicBezTo>
                  <a:cubicBezTo>
                    <a:pt x="10731" y="6629"/>
                    <a:pt x="10731" y="6699"/>
                    <a:pt x="10723" y="6770"/>
                  </a:cubicBezTo>
                  <a:cubicBezTo>
                    <a:pt x="10712" y="6846"/>
                    <a:pt x="10691" y="6920"/>
                    <a:pt x="10663" y="6992"/>
                  </a:cubicBezTo>
                  <a:cubicBezTo>
                    <a:pt x="10629" y="7065"/>
                    <a:pt x="10589" y="7134"/>
                    <a:pt x="10540" y="7200"/>
                  </a:cubicBezTo>
                  <a:cubicBezTo>
                    <a:pt x="10495" y="7257"/>
                    <a:pt x="10444" y="7309"/>
                    <a:pt x="10386" y="7355"/>
                  </a:cubicBezTo>
                  <a:cubicBezTo>
                    <a:pt x="10316" y="7408"/>
                    <a:pt x="10241" y="7451"/>
                    <a:pt x="10161" y="7484"/>
                  </a:cubicBezTo>
                  <a:cubicBezTo>
                    <a:pt x="10092" y="7513"/>
                    <a:pt x="10022" y="7534"/>
                    <a:pt x="9951" y="7555"/>
                  </a:cubicBezTo>
                  <a:cubicBezTo>
                    <a:pt x="9914" y="7566"/>
                    <a:pt x="9892" y="7604"/>
                    <a:pt x="9902" y="7643"/>
                  </a:cubicBezTo>
                  <a:cubicBezTo>
                    <a:pt x="9906" y="7657"/>
                    <a:pt x="9913" y="7668"/>
                    <a:pt x="9924" y="7678"/>
                  </a:cubicBezTo>
                  <a:cubicBezTo>
                    <a:pt x="9914" y="7697"/>
                    <a:pt x="9914" y="7715"/>
                    <a:pt x="9918" y="7735"/>
                  </a:cubicBezTo>
                  <a:cubicBezTo>
                    <a:pt x="9919" y="7745"/>
                    <a:pt x="9921" y="7755"/>
                    <a:pt x="9922" y="7764"/>
                  </a:cubicBezTo>
                  <a:cubicBezTo>
                    <a:pt x="9930" y="7828"/>
                    <a:pt x="9930" y="7890"/>
                    <a:pt x="9924" y="7953"/>
                  </a:cubicBezTo>
                  <a:cubicBezTo>
                    <a:pt x="9916" y="8006"/>
                    <a:pt x="9902" y="8057"/>
                    <a:pt x="9882" y="8106"/>
                  </a:cubicBezTo>
                  <a:cubicBezTo>
                    <a:pt x="9858" y="8159"/>
                    <a:pt x="9830" y="8209"/>
                    <a:pt x="9794" y="8255"/>
                  </a:cubicBezTo>
                  <a:cubicBezTo>
                    <a:pt x="9761" y="8297"/>
                    <a:pt x="9724" y="8335"/>
                    <a:pt x="9683" y="8369"/>
                  </a:cubicBezTo>
                  <a:cubicBezTo>
                    <a:pt x="9639" y="8400"/>
                    <a:pt x="9591" y="8428"/>
                    <a:pt x="9542" y="8452"/>
                  </a:cubicBezTo>
                  <a:cubicBezTo>
                    <a:pt x="9491" y="8471"/>
                    <a:pt x="9438" y="8485"/>
                    <a:pt x="9384" y="8495"/>
                  </a:cubicBezTo>
                  <a:cubicBezTo>
                    <a:pt x="9355" y="8498"/>
                    <a:pt x="9326" y="8500"/>
                    <a:pt x="9298" y="8500"/>
                  </a:cubicBezTo>
                  <a:cubicBezTo>
                    <a:pt x="9270" y="8500"/>
                    <a:pt x="9241" y="8498"/>
                    <a:pt x="9213" y="8495"/>
                  </a:cubicBezTo>
                  <a:cubicBezTo>
                    <a:pt x="9153" y="8485"/>
                    <a:pt x="9096" y="8469"/>
                    <a:pt x="9038" y="8447"/>
                  </a:cubicBezTo>
                  <a:cubicBezTo>
                    <a:pt x="8998" y="8428"/>
                    <a:pt x="8958" y="8407"/>
                    <a:pt x="8922" y="8381"/>
                  </a:cubicBezTo>
                  <a:cubicBezTo>
                    <a:pt x="8893" y="8357"/>
                    <a:pt x="8866" y="8330"/>
                    <a:pt x="8842" y="8300"/>
                  </a:cubicBezTo>
                  <a:cubicBezTo>
                    <a:pt x="8811" y="8260"/>
                    <a:pt x="8787" y="8217"/>
                    <a:pt x="8766" y="8170"/>
                  </a:cubicBezTo>
                  <a:cubicBezTo>
                    <a:pt x="8746" y="8118"/>
                    <a:pt x="8730" y="8062"/>
                    <a:pt x="8722" y="8004"/>
                  </a:cubicBezTo>
                  <a:cubicBezTo>
                    <a:pt x="8715" y="7951"/>
                    <a:pt x="8715" y="7897"/>
                    <a:pt x="8720" y="7843"/>
                  </a:cubicBezTo>
                  <a:cubicBezTo>
                    <a:pt x="8726" y="7801"/>
                    <a:pt x="8738" y="7761"/>
                    <a:pt x="8752" y="7723"/>
                  </a:cubicBezTo>
                  <a:cubicBezTo>
                    <a:pt x="8765" y="7697"/>
                    <a:pt x="8779" y="7671"/>
                    <a:pt x="8795" y="7647"/>
                  </a:cubicBezTo>
                  <a:cubicBezTo>
                    <a:pt x="8811" y="7630"/>
                    <a:pt x="8827" y="7612"/>
                    <a:pt x="8846" y="7598"/>
                  </a:cubicBezTo>
                  <a:cubicBezTo>
                    <a:pt x="8866" y="7584"/>
                    <a:pt x="8885" y="7572"/>
                    <a:pt x="8906" y="7563"/>
                  </a:cubicBezTo>
                  <a:cubicBezTo>
                    <a:pt x="8933" y="7552"/>
                    <a:pt x="8960" y="7545"/>
                    <a:pt x="8990" y="7540"/>
                  </a:cubicBezTo>
                  <a:cubicBezTo>
                    <a:pt x="9008" y="7538"/>
                    <a:pt x="9025" y="7537"/>
                    <a:pt x="9042" y="7537"/>
                  </a:cubicBezTo>
                  <a:cubicBezTo>
                    <a:pt x="9063" y="7537"/>
                    <a:pt x="9084" y="7539"/>
                    <a:pt x="9105" y="7540"/>
                  </a:cubicBezTo>
                  <a:cubicBezTo>
                    <a:pt x="9107" y="7541"/>
                    <a:pt x="9109" y="7541"/>
                    <a:pt x="9111" y="7541"/>
                  </a:cubicBezTo>
                  <a:cubicBezTo>
                    <a:pt x="9136" y="7541"/>
                    <a:pt x="9157" y="7521"/>
                    <a:pt x="9166" y="7499"/>
                  </a:cubicBezTo>
                  <a:cubicBezTo>
                    <a:pt x="9169" y="7494"/>
                    <a:pt x="9174" y="7489"/>
                    <a:pt x="9176" y="7484"/>
                  </a:cubicBezTo>
                  <a:cubicBezTo>
                    <a:pt x="9187" y="7468"/>
                    <a:pt x="9189" y="7448"/>
                    <a:pt x="9184" y="7428"/>
                  </a:cubicBezTo>
                  <a:cubicBezTo>
                    <a:pt x="9179" y="7408"/>
                    <a:pt x="9166" y="7395"/>
                    <a:pt x="9150" y="7384"/>
                  </a:cubicBezTo>
                  <a:cubicBezTo>
                    <a:pt x="9142" y="7379"/>
                    <a:pt x="9134" y="7372"/>
                    <a:pt x="9126" y="7366"/>
                  </a:cubicBezTo>
                  <a:cubicBezTo>
                    <a:pt x="9102" y="7348"/>
                    <a:pt x="9081" y="7328"/>
                    <a:pt x="9062" y="7305"/>
                  </a:cubicBezTo>
                  <a:cubicBezTo>
                    <a:pt x="9056" y="7296"/>
                    <a:pt x="9049" y="7285"/>
                    <a:pt x="9043" y="7273"/>
                  </a:cubicBezTo>
                  <a:cubicBezTo>
                    <a:pt x="9041" y="7267"/>
                    <a:pt x="9040" y="7261"/>
                    <a:pt x="9038" y="7254"/>
                  </a:cubicBezTo>
                  <a:cubicBezTo>
                    <a:pt x="9038" y="7251"/>
                    <a:pt x="9038" y="7246"/>
                    <a:pt x="9038" y="7243"/>
                  </a:cubicBezTo>
                  <a:cubicBezTo>
                    <a:pt x="9038" y="7238"/>
                    <a:pt x="9040" y="7235"/>
                    <a:pt x="9041" y="7230"/>
                  </a:cubicBezTo>
                  <a:cubicBezTo>
                    <a:pt x="9045" y="7225"/>
                    <a:pt x="9046" y="7221"/>
                    <a:pt x="9049" y="7216"/>
                  </a:cubicBezTo>
                  <a:cubicBezTo>
                    <a:pt x="9056" y="7209"/>
                    <a:pt x="9062" y="7205"/>
                    <a:pt x="9069" y="7198"/>
                  </a:cubicBezTo>
                  <a:cubicBezTo>
                    <a:pt x="9080" y="7190"/>
                    <a:pt x="9091" y="7184"/>
                    <a:pt x="9102" y="7177"/>
                  </a:cubicBezTo>
                  <a:cubicBezTo>
                    <a:pt x="9123" y="7171"/>
                    <a:pt x="9144" y="7165"/>
                    <a:pt x="9166" y="7161"/>
                  </a:cubicBezTo>
                  <a:cubicBezTo>
                    <a:pt x="9181" y="7160"/>
                    <a:pt x="9196" y="7159"/>
                    <a:pt x="9211" y="7159"/>
                  </a:cubicBezTo>
                  <a:cubicBezTo>
                    <a:pt x="9226" y="7159"/>
                    <a:pt x="9241" y="7160"/>
                    <a:pt x="9256" y="7161"/>
                  </a:cubicBezTo>
                  <a:cubicBezTo>
                    <a:pt x="9289" y="7168"/>
                    <a:pt x="9320" y="7176"/>
                    <a:pt x="9350" y="7187"/>
                  </a:cubicBezTo>
                  <a:cubicBezTo>
                    <a:pt x="9384" y="7203"/>
                    <a:pt x="9414" y="7221"/>
                    <a:pt x="9441" y="7243"/>
                  </a:cubicBezTo>
                  <a:cubicBezTo>
                    <a:pt x="9444" y="7245"/>
                    <a:pt x="9449" y="7246"/>
                    <a:pt x="9454" y="7248"/>
                  </a:cubicBezTo>
                  <a:cubicBezTo>
                    <a:pt x="9460" y="7253"/>
                    <a:pt x="9467" y="7257"/>
                    <a:pt x="9475" y="7257"/>
                  </a:cubicBezTo>
                  <a:cubicBezTo>
                    <a:pt x="9504" y="7262"/>
                    <a:pt x="9532" y="7264"/>
                    <a:pt x="9562" y="7264"/>
                  </a:cubicBezTo>
                  <a:cubicBezTo>
                    <a:pt x="9576" y="7264"/>
                    <a:pt x="9591" y="7264"/>
                    <a:pt x="9606" y="7262"/>
                  </a:cubicBezTo>
                  <a:cubicBezTo>
                    <a:pt x="9659" y="7256"/>
                    <a:pt x="9707" y="7241"/>
                    <a:pt x="9756" y="7221"/>
                  </a:cubicBezTo>
                  <a:cubicBezTo>
                    <a:pt x="9793" y="7205"/>
                    <a:pt x="9826" y="7185"/>
                    <a:pt x="9858" y="7161"/>
                  </a:cubicBezTo>
                  <a:cubicBezTo>
                    <a:pt x="9878" y="7147"/>
                    <a:pt x="9895" y="7133"/>
                    <a:pt x="9911" y="7117"/>
                  </a:cubicBezTo>
                  <a:cubicBezTo>
                    <a:pt x="9930" y="7097"/>
                    <a:pt x="9946" y="7077"/>
                    <a:pt x="9961" y="7056"/>
                  </a:cubicBezTo>
                  <a:cubicBezTo>
                    <a:pt x="9985" y="7022"/>
                    <a:pt x="10002" y="6984"/>
                    <a:pt x="10014" y="6946"/>
                  </a:cubicBezTo>
                  <a:cubicBezTo>
                    <a:pt x="10026" y="6898"/>
                    <a:pt x="10026" y="6848"/>
                    <a:pt x="10020" y="6798"/>
                  </a:cubicBezTo>
                  <a:cubicBezTo>
                    <a:pt x="10006" y="6706"/>
                    <a:pt x="9950" y="6621"/>
                    <a:pt x="9882" y="6559"/>
                  </a:cubicBezTo>
                  <a:cubicBezTo>
                    <a:pt x="9834" y="6514"/>
                    <a:pt x="9779" y="6480"/>
                    <a:pt x="9719" y="6452"/>
                  </a:cubicBezTo>
                  <a:cubicBezTo>
                    <a:pt x="9654" y="6420"/>
                    <a:pt x="9583" y="6396"/>
                    <a:pt x="9513" y="6376"/>
                  </a:cubicBezTo>
                  <a:cubicBezTo>
                    <a:pt x="9360" y="6335"/>
                    <a:pt x="9198" y="6316"/>
                    <a:pt x="9040" y="6308"/>
                  </a:cubicBezTo>
                  <a:cubicBezTo>
                    <a:pt x="8990" y="6306"/>
                    <a:pt x="8941" y="6304"/>
                    <a:pt x="8893" y="6304"/>
                  </a:cubicBezTo>
                  <a:cubicBezTo>
                    <a:pt x="8822" y="6304"/>
                    <a:pt x="8754" y="6306"/>
                    <a:pt x="8683" y="6311"/>
                  </a:cubicBezTo>
                  <a:cubicBezTo>
                    <a:pt x="8586" y="6319"/>
                    <a:pt x="8485" y="6330"/>
                    <a:pt x="8389" y="6352"/>
                  </a:cubicBezTo>
                  <a:cubicBezTo>
                    <a:pt x="8352" y="6362"/>
                    <a:pt x="8330" y="6404"/>
                    <a:pt x="8340" y="6440"/>
                  </a:cubicBezTo>
                  <a:cubicBezTo>
                    <a:pt x="8349" y="6472"/>
                    <a:pt x="8377" y="6492"/>
                    <a:pt x="8409" y="6492"/>
                  </a:cubicBezTo>
                  <a:cubicBezTo>
                    <a:pt x="8415" y="6492"/>
                    <a:pt x="8421" y="6491"/>
                    <a:pt x="8428" y="6490"/>
                  </a:cubicBezTo>
                  <a:cubicBezTo>
                    <a:pt x="8464" y="6482"/>
                    <a:pt x="8499" y="6476"/>
                    <a:pt x="8536" y="6471"/>
                  </a:cubicBezTo>
                  <a:cubicBezTo>
                    <a:pt x="8630" y="6459"/>
                    <a:pt x="8725" y="6453"/>
                    <a:pt x="8820" y="6453"/>
                  </a:cubicBezTo>
                  <a:cubicBezTo>
                    <a:pt x="8940" y="6453"/>
                    <a:pt x="9060" y="6462"/>
                    <a:pt x="9179" y="6477"/>
                  </a:cubicBezTo>
                  <a:cubicBezTo>
                    <a:pt x="9313" y="6496"/>
                    <a:pt x="9448" y="6525"/>
                    <a:pt x="9574" y="6576"/>
                  </a:cubicBezTo>
                  <a:cubicBezTo>
                    <a:pt x="9625" y="6599"/>
                    <a:pt x="9673" y="6624"/>
                    <a:pt x="9718" y="6656"/>
                  </a:cubicBezTo>
                  <a:cubicBezTo>
                    <a:pt x="9742" y="6675"/>
                    <a:pt x="9763" y="6698"/>
                    <a:pt x="9783" y="6722"/>
                  </a:cubicBezTo>
                  <a:cubicBezTo>
                    <a:pt x="9798" y="6743"/>
                    <a:pt x="9810" y="6763"/>
                    <a:pt x="9822" y="6786"/>
                  </a:cubicBezTo>
                  <a:cubicBezTo>
                    <a:pt x="9828" y="6802"/>
                    <a:pt x="9831" y="6818"/>
                    <a:pt x="9834" y="6834"/>
                  </a:cubicBezTo>
                  <a:cubicBezTo>
                    <a:pt x="9836" y="6848"/>
                    <a:pt x="9836" y="6862"/>
                    <a:pt x="9834" y="6877"/>
                  </a:cubicBezTo>
                  <a:cubicBezTo>
                    <a:pt x="9831" y="6893"/>
                    <a:pt x="9828" y="6907"/>
                    <a:pt x="9822" y="6923"/>
                  </a:cubicBezTo>
                  <a:cubicBezTo>
                    <a:pt x="9814" y="6941"/>
                    <a:pt x="9804" y="6957"/>
                    <a:pt x="9793" y="6973"/>
                  </a:cubicBezTo>
                  <a:cubicBezTo>
                    <a:pt x="9774" y="6997"/>
                    <a:pt x="9753" y="7016"/>
                    <a:pt x="9729" y="7035"/>
                  </a:cubicBezTo>
                  <a:cubicBezTo>
                    <a:pt x="9699" y="7058"/>
                    <a:pt x="9667" y="7077"/>
                    <a:pt x="9631" y="7093"/>
                  </a:cubicBezTo>
                  <a:cubicBezTo>
                    <a:pt x="9583" y="7112"/>
                    <a:pt x="9534" y="7126"/>
                    <a:pt x="9483" y="7134"/>
                  </a:cubicBezTo>
                  <a:cubicBezTo>
                    <a:pt x="9448" y="7109"/>
                    <a:pt x="9409" y="7088"/>
                    <a:pt x="9369" y="7072"/>
                  </a:cubicBezTo>
                  <a:cubicBezTo>
                    <a:pt x="9323" y="7053"/>
                    <a:pt x="9276" y="7043"/>
                    <a:pt x="9229" y="7037"/>
                  </a:cubicBezTo>
                  <a:cubicBezTo>
                    <a:pt x="9216" y="7035"/>
                    <a:pt x="9201" y="7035"/>
                    <a:pt x="9189" y="7035"/>
                  </a:cubicBezTo>
                  <a:cubicBezTo>
                    <a:pt x="9160" y="7035"/>
                    <a:pt x="9133" y="7038"/>
                    <a:pt x="9104" y="7043"/>
                  </a:cubicBezTo>
                  <a:cubicBezTo>
                    <a:pt x="9065" y="7050"/>
                    <a:pt x="9029" y="7064"/>
                    <a:pt x="8995" y="7083"/>
                  </a:cubicBezTo>
                  <a:cubicBezTo>
                    <a:pt x="8963" y="7102"/>
                    <a:pt x="8934" y="7131"/>
                    <a:pt x="8917" y="7165"/>
                  </a:cubicBezTo>
                  <a:cubicBezTo>
                    <a:pt x="8909" y="7179"/>
                    <a:pt x="8902" y="7197"/>
                    <a:pt x="8898" y="7214"/>
                  </a:cubicBezTo>
                  <a:cubicBezTo>
                    <a:pt x="8893" y="7240"/>
                    <a:pt x="8894" y="7262"/>
                    <a:pt x="8898" y="7288"/>
                  </a:cubicBezTo>
                  <a:cubicBezTo>
                    <a:pt x="8904" y="7326"/>
                    <a:pt x="8922" y="7361"/>
                    <a:pt x="8946" y="7392"/>
                  </a:cubicBezTo>
                  <a:cubicBezTo>
                    <a:pt x="8950" y="7400"/>
                    <a:pt x="8957" y="7406"/>
                    <a:pt x="8963" y="7414"/>
                  </a:cubicBezTo>
                  <a:cubicBezTo>
                    <a:pt x="8941" y="7417"/>
                    <a:pt x="8918" y="7422"/>
                    <a:pt x="8896" y="7428"/>
                  </a:cubicBezTo>
                  <a:cubicBezTo>
                    <a:pt x="8834" y="7446"/>
                    <a:pt x="8779" y="7478"/>
                    <a:pt x="8731" y="7521"/>
                  </a:cubicBezTo>
                  <a:cubicBezTo>
                    <a:pt x="8687" y="7560"/>
                    <a:pt x="8653" y="7611"/>
                    <a:pt x="8627" y="7663"/>
                  </a:cubicBezTo>
                  <a:cubicBezTo>
                    <a:pt x="8600" y="7724"/>
                    <a:pt x="8584" y="7788"/>
                    <a:pt x="8576" y="7854"/>
                  </a:cubicBezTo>
                  <a:cubicBezTo>
                    <a:pt x="8568" y="7921"/>
                    <a:pt x="8571" y="7986"/>
                    <a:pt x="8579" y="8052"/>
                  </a:cubicBezTo>
                  <a:cubicBezTo>
                    <a:pt x="8589" y="8114"/>
                    <a:pt x="8605" y="8175"/>
                    <a:pt x="8629" y="8234"/>
                  </a:cubicBezTo>
                  <a:cubicBezTo>
                    <a:pt x="8653" y="8297"/>
                    <a:pt x="8683" y="8356"/>
                    <a:pt x="8725" y="8410"/>
                  </a:cubicBezTo>
                  <a:cubicBezTo>
                    <a:pt x="8744" y="8437"/>
                    <a:pt x="8766" y="8463"/>
                    <a:pt x="8790" y="8487"/>
                  </a:cubicBezTo>
                  <a:cubicBezTo>
                    <a:pt x="8816" y="8512"/>
                    <a:pt x="8846" y="8535"/>
                    <a:pt x="8875" y="8554"/>
                  </a:cubicBezTo>
                  <a:cubicBezTo>
                    <a:pt x="8938" y="8596"/>
                    <a:pt x="9006" y="8626"/>
                    <a:pt x="9077" y="8647"/>
                  </a:cubicBezTo>
                  <a:cubicBezTo>
                    <a:pt x="9147" y="8669"/>
                    <a:pt x="9221" y="8680"/>
                    <a:pt x="9294" y="8683"/>
                  </a:cubicBezTo>
                  <a:cubicBezTo>
                    <a:pt x="9303" y="8684"/>
                    <a:pt x="9313" y="8684"/>
                    <a:pt x="9322" y="8684"/>
                  </a:cubicBezTo>
                  <a:cubicBezTo>
                    <a:pt x="9385" y="8684"/>
                    <a:pt x="9449" y="8675"/>
                    <a:pt x="9510" y="8661"/>
                  </a:cubicBezTo>
                  <a:cubicBezTo>
                    <a:pt x="9579" y="8645"/>
                    <a:pt x="9646" y="8616"/>
                    <a:pt x="9708" y="8583"/>
                  </a:cubicBezTo>
                  <a:cubicBezTo>
                    <a:pt x="9772" y="8548"/>
                    <a:pt x="9830" y="8501"/>
                    <a:pt x="9879" y="8450"/>
                  </a:cubicBezTo>
                  <a:cubicBezTo>
                    <a:pt x="9902" y="8428"/>
                    <a:pt x="9922" y="8404"/>
                    <a:pt x="9942" y="8378"/>
                  </a:cubicBezTo>
                  <a:lnTo>
                    <a:pt x="9942" y="8378"/>
                  </a:lnTo>
                  <a:cubicBezTo>
                    <a:pt x="9916" y="8455"/>
                    <a:pt x="9887" y="8530"/>
                    <a:pt x="9855" y="8604"/>
                  </a:cubicBezTo>
                  <a:cubicBezTo>
                    <a:pt x="9715" y="8930"/>
                    <a:pt x="9532" y="9235"/>
                    <a:pt x="9316" y="9518"/>
                  </a:cubicBezTo>
                  <a:cubicBezTo>
                    <a:pt x="9049" y="9859"/>
                    <a:pt x="8739" y="10162"/>
                    <a:pt x="8397" y="10428"/>
                  </a:cubicBezTo>
                  <a:cubicBezTo>
                    <a:pt x="8247" y="10543"/>
                    <a:pt x="8092" y="10650"/>
                    <a:pt x="7932" y="10749"/>
                  </a:cubicBezTo>
                  <a:cubicBezTo>
                    <a:pt x="7935" y="10709"/>
                    <a:pt x="7938" y="10669"/>
                    <a:pt x="7940" y="10628"/>
                  </a:cubicBezTo>
                  <a:cubicBezTo>
                    <a:pt x="7941" y="10599"/>
                    <a:pt x="7914" y="10573"/>
                    <a:pt x="7886" y="10573"/>
                  </a:cubicBezTo>
                  <a:cubicBezTo>
                    <a:pt x="7855" y="10573"/>
                    <a:pt x="7833" y="10599"/>
                    <a:pt x="7831" y="10628"/>
                  </a:cubicBezTo>
                  <a:cubicBezTo>
                    <a:pt x="7820" y="10843"/>
                    <a:pt x="7801" y="11058"/>
                    <a:pt x="7772" y="11272"/>
                  </a:cubicBezTo>
                  <a:cubicBezTo>
                    <a:pt x="7681" y="11950"/>
                    <a:pt x="7502" y="12615"/>
                    <a:pt x="7241" y="13248"/>
                  </a:cubicBezTo>
                  <a:lnTo>
                    <a:pt x="7240" y="13248"/>
                  </a:lnTo>
                  <a:cubicBezTo>
                    <a:pt x="7235" y="13262"/>
                    <a:pt x="7228" y="13277"/>
                    <a:pt x="7222" y="13291"/>
                  </a:cubicBezTo>
                  <a:cubicBezTo>
                    <a:pt x="6993" y="13832"/>
                    <a:pt x="6701" y="14346"/>
                    <a:pt x="6341" y="14813"/>
                  </a:cubicBezTo>
                  <a:cubicBezTo>
                    <a:pt x="6236" y="14949"/>
                    <a:pt x="6124" y="15080"/>
                    <a:pt x="6009" y="15208"/>
                  </a:cubicBezTo>
                  <a:cubicBezTo>
                    <a:pt x="5945" y="15277"/>
                    <a:pt x="5881" y="15346"/>
                    <a:pt x="5815" y="15413"/>
                  </a:cubicBezTo>
                  <a:cubicBezTo>
                    <a:pt x="5782" y="15446"/>
                    <a:pt x="5748" y="15480"/>
                    <a:pt x="5713" y="15512"/>
                  </a:cubicBezTo>
                  <a:cubicBezTo>
                    <a:pt x="5697" y="15526"/>
                    <a:pt x="5679" y="15541"/>
                    <a:pt x="5663" y="15557"/>
                  </a:cubicBezTo>
                  <a:cubicBezTo>
                    <a:pt x="5647" y="15571"/>
                    <a:pt x="5633" y="15585"/>
                    <a:pt x="5617" y="15601"/>
                  </a:cubicBezTo>
                  <a:cubicBezTo>
                    <a:pt x="5612" y="15601"/>
                    <a:pt x="5606" y="15601"/>
                    <a:pt x="5601" y="15603"/>
                  </a:cubicBezTo>
                  <a:cubicBezTo>
                    <a:pt x="5564" y="15614"/>
                    <a:pt x="5546" y="15649"/>
                    <a:pt x="5554" y="15686"/>
                  </a:cubicBezTo>
                  <a:cubicBezTo>
                    <a:pt x="5561" y="15715"/>
                    <a:pt x="5566" y="15744"/>
                    <a:pt x="5570" y="15774"/>
                  </a:cubicBezTo>
                  <a:cubicBezTo>
                    <a:pt x="5577" y="15832"/>
                    <a:pt x="5580" y="15889"/>
                    <a:pt x="5574" y="15947"/>
                  </a:cubicBezTo>
                  <a:cubicBezTo>
                    <a:pt x="5566" y="15993"/>
                    <a:pt x="5554" y="16038"/>
                    <a:pt x="5537" y="16081"/>
                  </a:cubicBezTo>
                  <a:cubicBezTo>
                    <a:pt x="5519" y="16119"/>
                    <a:pt x="5499" y="16158"/>
                    <a:pt x="5473" y="16191"/>
                  </a:cubicBezTo>
                  <a:cubicBezTo>
                    <a:pt x="5455" y="16214"/>
                    <a:pt x="5436" y="16233"/>
                    <a:pt x="5415" y="16251"/>
                  </a:cubicBezTo>
                  <a:cubicBezTo>
                    <a:pt x="5412" y="16193"/>
                    <a:pt x="5404" y="16135"/>
                    <a:pt x="5391" y="16078"/>
                  </a:cubicBezTo>
                  <a:cubicBezTo>
                    <a:pt x="5374" y="15996"/>
                    <a:pt x="5345" y="15916"/>
                    <a:pt x="5311" y="15840"/>
                  </a:cubicBezTo>
                  <a:cubicBezTo>
                    <a:pt x="5278" y="15765"/>
                    <a:pt x="5236" y="15693"/>
                    <a:pt x="5192" y="15624"/>
                  </a:cubicBezTo>
                  <a:cubicBezTo>
                    <a:pt x="5153" y="15566"/>
                    <a:pt x="5113" y="15510"/>
                    <a:pt x="5070" y="15459"/>
                  </a:cubicBezTo>
                  <a:cubicBezTo>
                    <a:pt x="5014" y="15395"/>
                    <a:pt x="4949" y="15341"/>
                    <a:pt x="4883" y="15288"/>
                  </a:cubicBezTo>
                  <a:cubicBezTo>
                    <a:pt x="4798" y="15223"/>
                    <a:pt x="4709" y="15162"/>
                    <a:pt x="4614" y="15111"/>
                  </a:cubicBezTo>
                  <a:cubicBezTo>
                    <a:pt x="4533" y="15066"/>
                    <a:pt x="4448" y="15028"/>
                    <a:pt x="4360" y="14999"/>
                  </a:cubicBezTo>
                  <a:cubicBezTo>
                    <a:pt x="4293" y="14980"/>
                    <a:pt x="4223" y="14965"/>
                    <a:pt x="4154" y="14965"/>
                  </a:cubicBezTo>
                  <a:cubicBezTo>
                    <a:pt x="4141" y="14965"/>
                    <a:pt x="4130" y="14965"/>
                    <a:pt x="4117" y="14967"/>
                  </a:cubicBezTo>
                  <a:cubicBezTo>
                    <a:pt x="4080" y="14968"/>
                    <a:pt x="4044" y="14976"/>
                    <a:pt x="4010" y="14989"/>
                  </a:cubicBezTo>
                  <a:cubicBezTo>
                    <a:pt x="3972" y="15004"/>
                    <a:pt x="3938" y="15024"/>
                    <a:pt x="3908" y="15051"/>
                  </a:cubicBezTo>
                  <a:cubicBezTo>
                    <a:pt x="3905" y="15053"/>
                    <a:pt x="3903" y="15056"/>
                    <a:pt x="3900" y="15059"/>
                  </a:cubicBezTo>
                  <a:cubicBezTo>
                    <a:pt x="3908" y="15021"/>
                    <a:pt x="3921" y="14983"/>
                    <a:pt x="3935" y="14946"/>
                  </a:cubicBezTo>
                  <a:cubicBezTo>
                    <a:pt x="3959" y="14890"/>
                    <a:pt x="3991" y="14837"/>
                    <a:pt x="4028" y="14788"/>
                  </a:cubicBezTo>
                  <a:cubicBezTo>
                    <a:pt x="4056" y="14753"/>
                    <a:pt x="4085" y="14719"/>
                    <a:pt x="4120" y="14692"/>
                  </a:cubicBezTo>
                  <a:cubicBezTo>
                    <a:pt x="4152" y="14668"/>
                    <a:pt x="4188" y="14647"/>
                    <a:pt x="4224" y="14631"/>
                  </a:cubicBezTo>
                  <a:cubicBezTo>
                    <a:pt x="4282" y="14609"/>
                    <a:pt x="4341" y="14593"/>
                    <a:pt x="4402" y="14585"/>
                  </a:cubicBezTo>
                  <a:cubicBezTo>
                    <a:pt x="4443" y="14579"/>
                    <a:pt x="4485" y="14577"/>
                    <a:pt x="4527" y="14577"/>
                  </a:cubicBezTo>
                  <a:cubicBezTo>
                    <a:pt x="4576" y="14577"/>
                    <a:pt x="4624" y="14580"/>
                    <a:pt x="4672" y="14586"/>
                  </a:cubicBezTo>
                  <a:cubicBezTo>
                    <a:pt x="4774" y="14601"/>
                    <a:pt x="4873" y="14628"/>
                    <a:pt x="4968" y="14666"/>
                  </a:cubicBezTo>
                  <a:cubicBezTo>
                    <a:pt x="5043" y="14698"/>
                    <a:pt x="5113" y="14738"/>
                    <a:pt x="5179" y="14786"/>
                  </a:cubicBezTo>
                  <a:cubicBezTo>
                    <a:pt x="5220" y="14820"/>
                    <a:pt x="5259" y="14856"/>
                    <a:pt x="5292" y="14900"/>
                  </a:cubicBezTo>
                  <a:cubicBezTo>
                    <a:pt x="5316" y="14930"/>
                    <a:pt x="5335" y="14964"/>
                    <a:pt x="5351" y="14999"/>
                  </a:cubicBezTo>
                  <a:lnTo>
                    <a:pt x="5356" y="15008"/>
                  </a:lnTo>
                  <a:cubicBezTo>
                    <a:pt x="5363" y="15024"/>
                    <a:pt x="5369" y="15037"/>
                    <a:pt x="5385" y="15045"/>
                  </a:cubicBezTo>
                  <a:cubicBezTo>
                    <a:pt x="5394" y="15051"/>
                    <a:pt x="5405" y="15054"/>
                    <a:pt x="5415" y="15054"/>
                  </a:cubicBezTo>
                  <a:cubicBezTo>
                    <a:pt x="5421" y="15054"/>
                    <a:pt x="5426" y="15053"/>
                    <a:pt x="5431" y="15051"/>
                  </a:cubicBezTo>
                  <a:cubicBezTo>
                    <a:pt x="5436" y="15050"/>
                    <a:pt x="5441" y="15048"/>
                    <a:pt x="5444" y="15047"/>
                  </a:cubicBezTo>
                  <a:lnTo>
                    <a:pt x="5446" y="15047"/>
                  </a:lnTo>
                  <a:cubicBezTo>
                    <a:pt x="5463" y="15047"/>
                    <a:pt x="5478" y="15039"/>
                    <a:pt x="5492" y="15028"/>
                  </a:cubicBezTo>
                  <a:cubicBezTo>
                    <a:pt x="5494" y="15026"/>
                    <a:pt x="5495" y="15024"/>
                    <a:pt x="5499" y="15023"/>
                  </a:cubicBezTo>
                  <a:cubicBezTo>
                    <a:pt x="5578" y="14960"/>
                    <a:pt x="5652" y="14890"/>
                    <a:pt x="5721" y="14813"/>
                  </a:cubicBezTo>
                  <a:cubicBezTo>
                    <a:pt x="5790" y="14738"/>
                    <a:pt x="5852" y="14657"/>
                    <a:pt x="5913" y="14575"/>
                  </a:cubicBezTo>
                  <a:cubicBezTo>
                    <a:pt x="6021" y="14430"/>
                    <a:pt x="6119" y="14278"/>
                    <a:pt x="6210" y="14121"/>
                  </a:cubicBezTo>
                  <a:cubicBezTo>
                    <a:pt x="6403" y="13793"/>
                    <a:pt x="6560" y="13445"/>
                    <a:pt x="6688" y="13087"/>
                  </a:cubicBezTo>
                  <a:cubicBezTo>
                    <a:pt x="6818" y="12725"/>
                    <a:pt x="6915" y="12351"/>
                    <a:pt x="6981" y="11972"/>
                  </a:cubicBezTo>
                  <a:cubicBezTo>
                    <a:pt x="7045" y="11604"/>
                    <a:pt x="7077" y="11232"/>
                    <a:pt x="7069" y="10859"/>
                  </a:cubicBezTo>
                  <a:cubicBezTo>
                    <a:pt x="7069" y="10823"/>
                    <a:pt x="7067" y="10787"/>
                    <a:pt x="7065" y="10752"/>
                  </a:cubicBezTo>
                  <a:cubicBezTo>
                    <a:pt x="7064" y="10712"/>
                    <a:pt x="7033" y="10679"/>
                    <a:pt x="6992" y="10679"/>
                  </a:cubicBezTo>
                  <a:cubicBezTo>
                    <a:pt x="6952" y="10679"/>
                    <a:pt x="6915" y="10712"/>
                    <a:pt x="6917" y="10752"/>
                  </a:cubicBezTo>
                  <a:cubicBezTo>
                    <a:pt x="6925" y="10923"/>
                    <a:pt x="6923" y="11096"/>
                    <a:pt x="6915" y="11267"/>
                  </a:cubicBezTo>
                  <a:cubicBezTo>
                    <a:pt x="6646" y="11374"/>
                    <a:pt x="6373" y="11465"/>
                    <a:pt x="6093" y="11537"/>
                  </a:cubicBezTo>
                  <a:cubicBezTo>
                    <a:pt x="5770" y="11620"/>
                    <a:pt x="5441" y="11676"/>
                    <a:pt x="5110" y="11723"/>
                  </a:cubicBezTo>
                  <a:lnTo>
                    <a:pt x="5108" y="11723"/>
                  </a:lnTo>
                  <a:cubicBezTo>
                    <a:pt x="5106" y="11723"/>
                    <a:pt x="5103" y="11723"/>
                    <a:pt x="5100" y="11723"/>
                  </a:cubicBezTo>
                  <a:lnTo>
                    <a:pt x="5100" y="11723"/>
                  </a:lnTo>
                  <a:cubicBezTo>
                    <a:pt x="5103" y="11723"/>
                    <a:pt x="5106" y="11723"/>
                    <a:pt x="5108" y="11723"/>
                  </a:cubicBezTo>
                  <a:lnTo>
                    <a:pt x="5108" y="11722"/>
                  </a:lnTo>
                  <a:lnTo>
                    <a:pt x="5108" y="11722"/>
                  </a:lnTo>
                  <a:cubicBezTo>
                    <a:pt x="5105" y="11722"/>
                    <a:pt x="5103" y="11723"/>
                    <a:pt x="5100" y="11723"/>
                  </a:cubicBezTo>
                  <a:lnTo>
                    <a:pt x="5100" y="11723"/>
                  </a:lnTo>
                  <a:cubicBezTo>
                    <a:pt x="5095" y="11724"/>
                    <a:pt x="5091" y="11725"/>
                    <a:pt x="5086" y="11726"/>
                  </a:cubicBezTo>
                  <a:lnTo>
                    <a:pt x="5086" y="11726"/>
                  </a:lnTo>
                  <a:cubicBezTo>
                    <a:pt x="4747" y="11770"/>
                    <a:pt x="4405" y="11798"/>
                    <a:pt x="4063" y="11798"/>
                  </a:cubicBezTo>
                  <a:cubicBezTo>
                    <a:pt x="3823" y="11798"/>
                    <a:pt x="3584" y="11785"/>
                    <a:pt x="3347" y="11753"/>
                  </a:cubicBezTo>
                  <a:cubicBezTo>
                    <a:pt x="3035" y="11708"/>
                    <a:pt x="2728" y="11632"/>
                    <a:pt x="2437" y="11512"/>
                  </a:cubicBezTo>
                  <a:cubicBezTo>
                    <a:pt x="2202" y="11411"/>
                    <a:pt x="1981" y="11283"/>
                    <a:pt x="1778" y="11128"/>
                  </a:cubicBezTo>
                  <a:cubicBezTo>
                    <a:pt x="1749" y="11106"/>
                    <a:pt x="1721" y="11083"/>
                    <a:pt x="1692" y="11061"/>
                  </a:cubicBezTo>
                  <a:cubicBezTo>
                    <a:pt x="1697" y="11027"/>
                    <a:pt x="1700" y="10994"/>
                    <a:pt x="1700" y="10960"/>
                  </a:cubicBezTo>
                  <a:cubicBezTo>
                    <a:pt x="1701" y="10895"/>
                    <a:pt x="1689" y="10827"/>
                    <a:pt x="1666" y="10765"/>
                  </a:cubicBezTo>
                  <a:cubicBezTo>
                    <a:pt x="1621" y="10642"/>
                    <a:pt x="1537" y="10541"/>
                    <a:pt x="1430" y="10468"/>
                  </a:cubicBezTo>
                  <a:cubicBezTo>
                    <a:pt x="1374" y="10433"/>
                    <a:pt x="1311" y="10405"/>
                    <a:pt x="1247" y="10389"/>
                  </a:cubicBezTo>
                  <a:cubicBezTo>
                    <a:pt x="1195" y="10375"/>
                    <a:pt x="1140" y="10369"/>
                    <a:pt x="1084" y="10367"/>
                  </a:cubicBezTo>
                  <a:cubicBezTo>
                    <a:pt x="1086" y="10271"/>
                    <a:pt x="1057" y="10174"/>
                    <a:pt x="988" y="10106"/>
                  </a:cubicBezTo>
                  <a:cubicBezTo>
                    <a:pt x="955" y="10074"/>
                    <a:pt x="913" y="10052"/>
                    <a:pt x="870" y="10039"/>
                  </a:cubicBezTo>
                  <a:cubicBezTo>
                    <a:pt x="849" y="10034"/>
                    <a:pt x="828" y="10031"/>
                    <a:pt x="809" y="10031"/>
                  </a:cubicBezTo>
                  <a:cubicBezTo>
                    <a:pt x="808" y="10026"/>
                    <a:pt x="808" y="10023"/>
                    <a:pt x="804" y="10018"/>
                  </a:cubicBezTo>
                  <a:cubicBezTo>
                    <a:pt x="750" y="9915"/>
                    <a:pt x="701" y="9807"/>
                    <a:pt x="654" y="9699"/>
                  </a:cubicBezTo>
                  <a:cubicBezTo>
                    <a:pt x="473" y="9269"/>
                    <a:pt x="358" y="8813"/>
                    <a:pt x="294" y="8353"/>
                  </a:cubicBezTo>
                  <a:cubicBezTo>
                    <a:pt x="224" y="7801"/>
                    <a:pt x="232" y="7243"/>
                    <a:pt x="304" y="6693"/>
                  </a:cubicBezTo>
                  <a:cubicBezTo>
                    <a:pt x="304" y="6692"/>
                    <a:pt x="304" y="6691"/>
                    <a:pt x="304" y="6690"/>
                  </a:cubicBezTo>
                  <a:lnTo>
                    <a:pt x="304" y="6690"/>
                  </a:lnTo>
                  <a:cubicBezTo>
                    <a:pt x="305" y="6689"/>
                    <a:pt x="305" y="6688"/>
                    <a:pt x="305" y="6687"/>
                  </a:cubicBezTo>
                  <a:lnTo>
                    <a:pt x="305" y="6687"/>
                  </a:lnTo>
                  <a:lnTo>
                    <a:pt x="304" y="6689"/>
                  </a:lnTo>
                  <a:lnTo>
                    <a:pt x="304" y="6689"/>
                  </a:lnTo>
                  <a:cubicBezTo>
                    <a:pt x="304" y="6688"/>
                    <a:pt x="305" y="6687"/>
                    <a:pt x="305" y="6686"/>
                  </a:cubicBezTo>
                  <a:lnTo>
                    <a:pt x="305" y="6686"/>
                  </a:lnTo>
                  <a:cubicBezTo>
                    <a:pt x="305" y="6686"/>
                    <a:pt x="305" y="6687"/>
                    <a:pt x="305" y="6687"/>
                  </a:cubicBezTo>
                  <a:lnTo>
                    <a:pt x="305" y="6687"/>
                  </a:lnTo>
                  <a:lnTo>
                    <a:pt x="306" y="6685"/>
                  </a:lnTo>
                  <a:lnTo>
                    <a:pt x="306" y="6685"/>
                  </a:lnTo>
                  <a:cubicBezTo>
                    <a:pt x="305" y="6685"/>
                    <a:pt x="305" y="6686"/>
                    <a:pt x="305" y="6686"/>
                  </a:cubicBezTo>
                  <a:lnTo>
                    <a:pt x="305" y="6686"/>
                  </a:lnTo>
                  <a:cubicBezTo>
                    <a:pt x="306" y="6683"/>
                    <a:pt x="306" y="6680"/>
                    <a:pt x="306" y="6677"/>
                  </a:cubicBezTo>
                  <a:cubicBezTo>
                    <a:pt x="306" y="6680"/>
                    <a:pt x="306" y="6682"/>
                    <a:pt x="306" y="6685"/>
                  </a:cubicBezTo>
                  <a:cubicBezTo>
                    <a:pt x="350" y="6357"/>
                    <a:pt x="418" y="6031"/>
                    <a:pt x="504" y="5711"/>
                  </a:cubicBezTo>
                  <a:cubicBezTo>
                    <a:pt x="547" y="5547"/>
                    <a:pt x="598" y="5382"/>
                    <a:pt x="654" y="5222"/>
                  </a:cubicBezTo>
                  <a:cubicBezTo>
                    <a:pt x="709" y="5062"/>
                    <a:pt x="769" y="4907"/>
                    <a:pt x="835" y="4752"/>
                  </a:cubicBezTo>
                  <a:cubicBezTo>
                    <a:pt x="1065" y="4207"/>
                    <a:pt x="1345" y="3684"/>
                    <a:pt x="1612" y="3155"/>
                  </a:cubicBezTo>
                  <a:cubicBezTo>
                    <a:pt x="1746" y="2891"/>
                    <a:pt x="1877" y="2624"/>
                    <a:pt x="1997" y="2354"/>
                  </a:cubicBezTo>
                  <a:cubicBezTo>
                    <a:pt x="2055" y="2224"/>
                    <a:pt x="2112" y="2095"/>
                    <a:pt x="2162" y="1964"/>
                  </a:cubicBezTo>
                  <a:cubicBezTo>
                    <a:pt x="2197" y="1874"/>
                    <a:pt x="2223" y="1781"/>
                    <a:pt x="2247" y="1687"/>
                  </a:cubicBezTo>
                  <a:cubicBezTo>
                    <a:pt x="2327" y="1369"/>
                    <a:pt x="2370" y="1038"/>
                    <a:pt x="2494" y="733"/>
                  </a:cubicBezTo>
                  <a:cubicBezTo>
                    <a:pt x="2536" y="634"/>
                    <a:pt x="2587" y="538"/>
                    <a:pt x="2653" y="451"/>
                  </a:cubicBezTo>
                  <a:cubicBezTo>
                    <a:pt x="2699" y="392"/>
                    <a:pt x="2752" y="339"/>
                    <a:pt x="2811" y="293"/>
                  </a:cubicBezTo>
                  <a:cubicBezTo>
                    <a:pt x="2872" y="247"/>
                    <a:pt x="2939" y="208"/>
                    <a:pt x="3011" y="176"/>
                  </a:cubicBezTo>
                  <a:cubicBezTo>
                    <a:pt x="3052" y="159"/>
                    <a:pt x="3096" y="144"/>
                    <a:pt x="3140" y="136"/>
                  </a:cubicBezTo>
                  <a:cubicBezTo>
                    <a:pt x="3163" y="134"/>
                    <a:pt x="3185" y="132"/>
                    <a:pt x="3207" y="132"/>
                  </a:cubicBezTo>
                  <a:close/>
                  <a:moveTo>
                    <a:pt x="4146" y="15053"/>
                  </a:moveTo>
                  <a:cubicBezTo>
                    <a:pt x="4168" y="15053"/>
                    <a:pt x="4190" y="15055"/>
                    <a:pt x="4211" y="15058"/>
                  </a:cubicBezTo>
                  <a:cubicBezTo>
                    <a:pt x="4285" y="15069"/>
                    <a:pt x="4354" y="15091"/>
                    <a:pt x="4423" y="15120"/>
                  </a:cubicBezTo>
                  <a:cubicBezTo>
                    <a:pt x="4555" y="15178"/>
                    <a:pt x="4678" y="15255"/>
                    <a:pt x="4793" y="15342"/>
                  </a:cubicBezTo>
                  <a:cubicBezTo>
                    <a:pt x="4870" y="15403"/>
                    <a:pt x="4949" y="15469"/>
                    <a:pt x="5009" y="15547"/>
                  </a:cubicBezTo>
                  <a:cubicBezTo>
                    <a:pt x="5089" y="15653"/>
                    <a:pt x="5158" y="15769"/>
                    <a:pt x="5211" y="15891"/>
                  </a:cubicBezTo>
                  <a:cubicBezTo>
                    <a:pt x="5251" y="15987"/>
                    <a:pt x="5279" y="16088"/>
                    <a:pt x="5294" y="16190"/>
                  </a:cubicBezTo>
                  <a:cubicBezTo>
                    <a:pt x="5300" y="16236"/>
                    <a:pt x="5302" y="16283"/>
                    <a:pt x="5302" y="16329"/>
                  </a:cubicBezTo>
                  <a:cubicBezTo>
                    <a:pt x="5291" y="16335"/>
                    <a:pt x="5278" y="16342"/>
                    <a:pt x="5265" y="16348"/>
                  </a:cubicBezTo>
                  <a:cubicBezTo>
                    <a:pt x="5217" y="16367"/>
                    <a:pt x="5168" y="16380"/>
                    <a:pt x="5116" y="16388"/>
                  </a:cubicBezTo>
                  <a:cubicBezTo>
                    <a:pt x="5087" y="16391"/>
                    <a:pt x="5057" y="16393"/>
                    <a:pt x="5028" y="16393"/>
                  </a:cubicBezTo>
                  <a:cubicBezTo>
                    <a:pt x="4998" y="16393"/>
                    <a:pt x="4969" y="16391"/>
                    <a:pt x="4939" y="16388"/>
                  </a:cubicBezTo>
                  <a:cubicBezTo>
                    <a:pt x="4859" y="16375"/>
                    <a:pt x="4782" y="16353"/>
                    <a:pt x="4707" y="16323"/>
                  </a:cubicBezTo>
                  <a:cubicBezTo>
                    <a:pt x="4605" y="16276"/>
                    <a:pt x="4507" y="16219"/>
                    <a:pt x="4418" y="16150"/>
                  </a:cubicBezTo>
                  <a:cubicBezTo>
                    <a:pt x="4314" y="16068"/>
                    <a:pt x="4221" y="15976"/>
                    <a:pt x="4140" y="15872"/>
                  </a:cubicBezTo>
                  <a:cubicBezTo>
                    <a:pt x="4069" y="15779"/>
                    <a:pt x="4010" y="15680"/>
                    <a:pt x="3962" y="15574"/>
                  </a:cubicBezTo>
                  <a:cubicBezTo>
                    <a:pt x="3929" y="15491"/>
                    <a:pt x="3903" y="15405"/>
                    <a:pt x="3890" y="15315"/>
                  </a:cubicBezTo>
                  <a:cubicBezTo>
                    <a:pt x="3887" y="15293"/>
                    <a:pt x="3885" y="15269"/>
                    <a:pt x="3885" y="15245"/>
                  </a:cubicBezTo>
                  <a:cubicBezTo>
                    <a:pt x="3887" y="15237"/>
                    <a:pt x="3890" y="15231"/>
                    <a:pt x="3893" y="15223"/>
                  </a:cubicBezTo>
                  <a:cubicBezTo>
                    <a:pt x="3905" y="15197"/>
                    <a:pt x="3917" y="15173"/>
                    <a:pt x="3935" y="15151"/>
                  </a:cubicBezTo>
                  <a:cubicBezTo>
                    <a:pt x="3948" y="15135"/>
                    <a:pt x="3962" y="15119"/>
                    <a:pt x="3978" y="15106"/>
                  </a:cubicBezTo>
                  <a:cubicBezTo>
                    <a:pt x="3994" y="15095"/>
                    <a:pt x="4012" y="15083"/>
                    <a:pt x="4029" y="15075"/>
                  </a:cubicBezTo>
                  <a:cubicBezTo>
                    <a:pt x="4052" y="15066"/>
                    <a:pt x="4076" y="15059"/>
                    <a:pt x="4100" y="15056"/>
                  </a:cubicBezTo>
                  <a:cubicBezTo>
                    <a:pt x="4115" y="15054"/>
                    <a:pt x="4131" y="15053"/>
                    <a:pt x="4146" y="15053"/>
                  </a:cubicBezTo>
                  <a:close/>
                  <a:moveTo>
                    <a:pt x="3222" y="0"/>
                  </a:moveTo>
                  <a:cubicBezTo>
                    <a:pt x="3180" y="0"/>
                    <a:pt x="3140" y="5"/>
                    <a:pt x="3099" y="12"/>
                  </a:cubicBezTo>
                  <a:cubicBezTo>
                    <a:pt x="3056" y="20"/>
                    <a:pt x="3016" y="36"/>
                    <a:pt x="2977" y="52"/>
                  </a:cubicBezTo>
                  <a:cubicBezTo>
                    <a:pt x="2924" y="74"/>
                    <a:pt x="2875" y="98"/>
                    <a:pt x="2827" y="127"/>
                  </a:cubicBezTo>
                  <a:cubicBezTo>
                    <a:pt x="2659" y="229"/>
                    <a:pt x="2530" y="383"/>
                    <a:pt x="2440" y="555"/>
                  </a:cubicBezTo>
                  <a:cubicBezTo>
                    <a:pt x="2317" y="790"/>
                    <a:pt x="2261" y="1056"/>
                    <a:pt x="2207" y="1313"/>
                  </a:cubicBezTo>
                  <a:cubicBezTo>
                    <a:pt x="2179" y="1443"/>
                    <a:pt x="2154" y="1572"/>
                    <a:pt x="2120" y="1700"/>
                  </a:cubicBezTo>
                  <a:cubicBezTo>
                    <a:pt x="2104" y="1761"/>
                    <a:pt x="2087" y="1820"/>
                    <a:pt x="2068" y="1877"/>
                  </a:cubicBezTo>
                  <a:cubicBezTo>
                    <a:pt x="2042" y="1953"/>
                    <a:pt x="2010" y="2024"/>
                    <a:pt x="1980" y="2098"/>
                  </a:cubicBezTo>
                  <a:cubicBezTo>
                    <a:pt x="1749" y="2643"/>
                    <a:pt x="1468" y="3164"/>
                    <a:pt x="1198" y="3692"/>
                  </a:cubicBezTo>
                  <a:cubicBezTo>
                    <a:pt x="926" y="4220"/>
                    <a:pt x="665" y="4757"/>
                    <a:pt x="477" y="5320"/>
                  </a:cubicBezTo>
                  <a:cubicBezTo>
                    <a:pt x="291" y="5870"/>
                    <a:pt x="173" y="6442"/>
                    <a:pt x="125" y="7021"/>
                  </a:cubicBezTo>
                  <a:cubicBezTo>
                    <a:pt x="77" y="7592"/>
                    <a:pt x="107" y="8170"/>
                    <a:pt x="226" y="8731"/>
                  </a:cubicBezTo>
                  <a:cubicBezTo>
                    <a:pt x="270" y="8942"/>
                    <a:pt x="330" y="9150"/>
                    <a:pt x="402" y="9353"/>
                  </a:cubicBezTo>
                  <a:cubicBezTo>
                    <a:pt x="320" y="9459"/>
                    <a:pt x="243" y="9569"/>
                    <a:pt x="178" y="9688"/>
                  </a:cubicBezTo>
                  <a:cubicBezTo>
                    <a:pt x="109" y="9811"/>
                    <a:pt x="53" y="9945"/>
                    <a:pt x="26" y="10084"/>
                  </a:cubicBezTo>
                  <a:cubicBezTo>
                    <a:pt x="0" y="10220"/>
                    <a:pt x="0" y="10362"/>
                    <a:pt x="45" y="10495"/>
                  </a:cubicBezTo>
                  <a:cubicBezTo>
                    <a:pt x="67" y="10560"/>
                    <a:pt x="99" y="10624"/>
                    <a:pt x="141" y="10680"/>
                  </a:cubicBezTo>
                  <a:cubicBezTo>
                    <a:pt x="165" y="10712"/>
                    <a:pt x="191" y="10741"/>
                    <a:pt x="219" y="10768"/>
                  </a:cubicBezTo>
                  <a:cubicBezTo>
                    <a:pt x="240" y="10789"/>
                    <a:pt x="264" y="10808"/>
                    <a:pt x="290" y="10826"/>
                  </a:cubicBezTo>
                  <a:cubicBezTo>
                    <a:pt x="286" y="10831"/>
                    <a:pt x="283" y="10837"/>
                    <a:pt x="282" y="10842"/>
                  </a:cubicBezTo>
                  <a:cubicBezTo>
                    <a:pt x="275" y="10895"/>
                    <a:pt x="270" y="10947"/>
                    <a:pt x="270" y="11002"/>
                  </a:cubicBezTo>
                  <a:cubicBezTo>
                    <a:pt x="270" y="11051"/>
                    <a:pt x="277" y="11102"/>
                    <a:pt x="288" y="11150"/>
                  </a:cubicBezTo>
                  <a:cubicBezTo>
                    <a:pt x="301" y="11222"/>
                    <a:pt x="328" y="11291"/>
                    <a:pt x="363" y="11353"/>
                  </a:cubicBezTo>
                  <a:cubicBezTo>
                    <a:pt x="427" y="11467"/>
                    <a:pt x="531" y="11560"/>
                    <a:pt x="649" y="11612"/>
                  </a:cubicBezTo>
                  <a:cubicBezTo>
                    <a:pt x="681" y="11625"/>
                    <a:pt x="712" y="11638"/>
                    <a:pt x="744" y="11646"/>
                  </a:cubicBezTo>
                  <a:cubicBezTo>
                    <a:pt x="779" y="11657"/>
                    <a:pt x="816" y="11662"/>
                    <a:pt x="851" y="11667"/>
                  </a:cubicBezTo>
                  <a:cubicBezTo>
                    <a:pt x="877" y="11670"/>
                    <a:pt x="903" y="11671"/>
                    <a:pt x="928" y="11671"/>
                  </a:cubicBezTo>
                  <a:cubicBezTo>
                    <a:pt x="968" y="11671"/>
                    <a:pt x="1008" y="11668"/>
                    <a:pt x="1049" y="11662"/>
                  </a:cubicBezTo>
                  <a:cubicBezTo>
                    <a:pt x="1116" y="11652"/>
                    <a:pt x="1180" y="11632"/>
                    <a:pt x="1243" y="11606"/>
                  </a:cubicBezTo>
                  <a:cubicBezTo>
                    <a:pt x="1308" y="11577"/>
                    <a:pt x="1366" y="11541"/>
                    <a:pt x="1422" y="11497"/>
                  </a:cubicBezTo>
                  <a:cubicBezTo>
                    <a:pt x="1516" y="11424"/>
                    <a:pt x="1591" y="11328"/>
                    <a:pt x="1641" y="11219"/>
                  </a:cubicBezTo>
                  <a:cubicBezTo>
                    <a:pt x="1681" y="11251"/>
                    <a:pt x="1721" y="11283"/>
                    <a:pt x="1761" y="11315"/>
                  </a:cubicBezTo>
                  <a:cubicBezTo>
                    <a:pt x="1823" y="11363"/>
                    <a:pt x="1885" y="11409"/>
                    <a:pt x="1951" y="11453"/>
                  </a:cubicBezTo>
                  <a:cubicBezTo>
                    <a:pt x="2074" y="11534"/>
                    <a:pt x="2203" y="11603"/>
                    <a:pt x="2338" y="11664"/>
                  </a:cubicBezTo>
                  <a:cubicBezTo>
                    <a:pt x="2609" y="11787"/>
                    <a:pt x="2897" y="11868"/>
                    <a:pt x="3191" y="11918"/>
                  </a:cubicBezTo>
                  <a:cubicBezTo>
                    <a:pt x="3483" y="11968"/>
                    <a:pt x="3777" y="11989"/>
                    <a:pt x="4073" y="11989"/>
                  </a:cubicBezTo>
                  <a:cubicBezTo>
                    <a:pt x="4262" y="11989"/>
                    <a:pt x="4452" y="11981"/>
                    <a:pt x="4642" y="11966"/>
                  </a:cubicBezTo>
                  <a:cubicBezTo>
                    <a:pt x="4720" y="12161"/>
                    <a:pt x="4824" y="12345"/>
                    <a:pt x="4952" y="12511"/>
                  </a:cubicBezTo>
                  <a:cubicBezTo>
                    <a:pt x="5024" y="12605"/>
                    <a:pt x="5102" y="12693"/>
                    <a:pt x="5187" y="12775"/>
                  </a:cubicBezTo>
                  <a:cubicBezTo>
                    <a:pt x="5271" y="12856"/>
                    <a:pt x="5361" y="12931"/>
                    <a:pt x="5455" y="13000"/>
                  </a:cubicBezTo>
                  <a:cubicBezTo>
                    <a:pt x="5644" y="13138"/>
                    <a:pt x="5850" y="13246"/>
                    <a:pt x="6068" y="13331"/>
                  </a:cubicBezTo>
                  <a:cubicBezTo>
                    <a:pt x="6175" y="13373"/>
                    <a:pt x="6284" y="13408"/>
                    <a:pt x="6395" y="13435"/>
                  </a:cubicBezTo>
                  <a:cubicBezTo>
                    <a:pt x="6223" y="13833"/>
                    <a:pt x="6009" y="14215"/>
                    <a:pt x="5745" y="14559"/>
                  </a:cubicBezTo>
                  <a:cubicBezTo>
                    <a:pt x="5694" y="14625"/>
                    <a:pt x="5641" y="14687"/>
                    <a:pt x="5585" y="14746"/>
                  </a:cubicBezTo>
                  <a:cubicBezTo>
                    <a:pt x="5556" y="14778"/>
                    <a:pt x="5527" y="14807"/>
                    <a:pt x="5499" y="14837"/>
                  </a:cubicBezTo>
                  <a:cubicBezTo>
                    <a:pt x="5479" y="14856"/>
                    <a:pt x="5459" y="14877"/>
                    <a:pt x="5439" y="14896"/>
                  </a:cubicBezTo>
                  <a:cubicBezTo>
                    <a:pt x="5422" y="14866"/>
                    <a:pt x="5403" y="14836"/>
                    <a:pt x="5380" y="14808"/>
                  </a:cubicBezTo>
                  <a:cubicBezTo>
                    <a:pt x="5340" y="14757"/>
                    <a:pt x="5294" y="14714"/>
                    <a:pt x="5243" y="14676"/>
                  </a:cubicBezTo>
                  <a:cubicBezTo>
                    <a:pt x="5134" y="14593"/>
                    <a:pt x="5008" y="14535"/>
                    <a:pt x="4878" y="14495"/>
                  </a:cubicBezTo>
                  <a:cubicBezTo>
                    <a:pt x="4761" y="14460"/>
                    <a:pt x="4638" y="14442"/>
                    <a:pt x="4515" y="14442"/>
                  </a:cubicBezTo>
                  <a:lnTo>
                    <a:pt x="4467" y="14442"/>
                  </a:lnTo>
                  <a:cubicBezTo>
                    <a:pt x="4339" y="14449"/>
                    <a:pt x="4210" y="14476"/>
                    <a:pt x="4096" y="14541"/>
                  </a:cubicBezTo>
                  <a:cubicBezTo>
                    <a:pt x="4040" y="14573"/>
                    <a:pt x="3992" y="14615"/>
                    <a:pt x="3951" y="14663"/>
                  </a:cubicBezTo>
                  <a:cubicBezTo>
                    <a:pt x="3901" y="14719"/>
                    <a:pt x="3858" y="14783"/>
                    <a:pt x="3825" y="14850"/>
                  </a:cubicBezTo>
                  <a:cubicBezTo>
                    <a:pt x="3761" y="14978"/>
                    <a:pt x="3735" y="15120"/>
                    <a:pt x="3743" y="15263"/>
                  </a:cubicBezTo>
                  <a:cubicBezTo>
                    <a:pt x="3759" y="15562"/>
                    <a:pt x="3911" y="15838"/>
                    <a:pt x="4106" y="16057"/>
                  </a:cubicBezTo>
                  <a:cubicBezTo>
                    <a:pt x="4205" y="16169"/>
                    <a:pt x="4322" y="16267"/>
                    <a:pt x="4448" y="16348"/>
                  </a:cubicBezTo>
                  <a:cubicBezTo>
                    <a:pt x="4566" y="16423"/>
                    <a:pt x="4698" y="16482"/>
                    <a:pt x="4833" y="16513"/>
                  </a:cubicBezTo>
                  <a:cubicBezTo>
                    <a:pt x="4899" y="16528"/>
                    <a:pt x="4967" y="16536"/>
                    <a:pt x="5035" y="16536"/>
                  </a:cubicBezTo>
                  <a:cubicBezTo>
                    <a:pt x="5123" y="16536"/>
                    <a:pt x="5210" y="16523"/>
                    <a:pt x="5292" y="16495"/>
                  </a:cubicBezTo>
                  <a:cubicBezTo>
                    <a:pt x="5436" y="16446"/>
                    <a:pt x="5561" y="16350"/>
                    <a:pt x="5642" y="16222"/>
                  </a:cubicBezTo>
                  <a:cubicBezTo>
                    <a:pt x="5695" y="16140"/>
                    <a:pt x="5721" y="16046"/>
                    <a:pt x="5730" y="15950"/>
                  </a:cubicBezTo>
                  <a:cubicBezTo>
                    <a:pt x="5735" y="15897"/>
                    <a:pt x="5732" y="15844"/>
                    <a:pt x="5724" y="15792"/>
                  </a:cubicBezTo>
                  <a:cubicBezTo>
                    <a:pt x="5719" y="15757"/>
                    <a:pt x="5710" y="15723"/>
                    <a:pt x="5698" y="15691"/>
                  </a:cubicBezTo>
                  <a:cubicBezTo>
                    <a:pt x="5711" y="15683"/>
                    <a:pt x="5726" y="15677"/>
                    <a:pt x="5737" y="15667"/>
                  </a:cubicBezTo>
                  <a:cubicBezTo>
                    <a:pt x="5758" y="15654"/>
                    <a:pt x="5775" y="15638"/>
                    <a:pt x="5794" y="15624"/>
                  </a:cubicBezTo>
                  <a:cubicBezTo>
                    <a:pt x="5829" y="15592"/>
                    <a:pt x="5863" y="15558"/>
                    <a:pt x="5897" y="15525"/>
                  </a:cubicBezTo>
                  <a:cubicBezTo>
                    <a:pt x="5961" y="15459"/>
                    <a:pt x="6020" y="15389"/>
                    <a:pt x="6082" y="15323"/>
                  </a:cubicBezTo>
                  <a:cubicBezTo>
                    <a:pt x="6199" y="15200"/>
                    <a:pt x="6309" y="15072"/>
                    <a:pt x="6413" y="14941"/>
                  </a:cubicBezTo>
                  <a:cubicBezTo>
                    <a:pt x="6626" y="14671"/>
                    <a:pt x="6814" y="14385"/>
                    <a:pt x="6981" y="14086"/>
                  </a:cubicBezTo>
                  <a:cubicBezTo>
                    <a:pt x="7085" y="13900"/>
                    <a:pt x="7177" y="13710"/>
                    <a:pt x="7264" y="13517"/>
                  </a:cubicBezTo>
                  <a:cubicBezTo>
                    <a:pt x="7323" y="13512"/>
                    <a:pt x="7384" y="13507"/>
                    <a:pt x="7443" y="13499"/>
                  </a:cubicBezTo>
                  <a:cubicBezTo>
                    <a:pt x="7558" y="13485"/>
                    <a:pt x="7671" y="13464"/>
                    <a:pt x="7783" y="13434"/>
                  </a:cubicBezTo>
                  <a:cubicBezTo>
                    <a:pt x="7898" y="13403"/>
                    <a:pt x="8010" y="13365"/>
                    <a:pt x="8119" y="13318"/>
                  </a:cubicBezTo>
                  <a:cubicBezTo>
                    <a:pt x="8236" y="13270"/>
                    <a:pt x="8348" y="13211"/>
                    <a:pt x="8455" y="13146"/>
                  </a:cubicBezTo>
                  <a:cubicBezTo>
                    <a:pt x="8528" y="13099"/>
                    <a:pt x="8600" y="13048"/>
                    <a:pt x="8669" y="12994"/>
                  </a:cubicBezTo>
                  <a:cubicBezTo>
                    <a:pt x="8731" y="12944"/>
                    <a:pt x="8790" y="12890"/>
                    <a:pt x="8843" y="12831"/>
                  </a:cubicBezTo>
                  <a:cubicBezTo>
                    <a:pt x="8909" y="12906"/>
                    <a:pt x="8979" y="12978"/>
                    <a:pt x="9053" y="13045"/>
                  </a:cubicBezTo>
                  <a:cubicBezTo>
                    <a:pt x="9152" y="13135"/>
                    <a:pt x="9260" y="13218"/>
                    <a:pt x="9380" y="13277"/>
                  </a:cubicBezTo>
                  <a:cubicBezTo>
                    <a:pt x="9438" y="13306"/>
                    <a:pt x="9497" y="13330"/>
                    <a:pt x="9559" y="13342"/>
                  </a:cubicBezTo>
                  <a:cubicBezTo>
                    <a:pt x="9600" y="13352"/>
                    <a:pt x="9640" y="13356"/>
                    <a:pt x="9680" y="13356"/>
                  </a:cubicBezTo>
                  <a:cubicBezTo>
                    <a:pt x="9703" y="13356"/>
                    <a:pt x="9725" y="13355"/>
                    <a:pt x="9748" y="13352"/>
                  </a:cubicBezTo>
                  <a:cubicBezTo>
                    <a:pt x="9878" y="13336"/>
                    <a:pt x="9993" y="13259"/>
                    <a:pt x="10073" y="13159"/>
                  </a:cubicBezTo>
                  <a:cubicBezTo>
                    <a:pt x="10090" y="13139"/>
                    <a:pt x="10106" y="13117"/>
                    <a:pt x="10119" y="13095"/>
                  </a:cubicBezTo>
                  <a:cubicBezTo>
                    <a:pt x="10133" y="13071"/>
                    <a:pt x="10145" y="13045"/>
                    <a:pt x="10154" y="13019"/>
                  </a:cubicBezTo>
                  <a:cubicBezTo>
                    <a:pt x="10173" y="12973"/>
                    <a:pt x="10183" y="12923"/>
                    <a:pt x="10188" y="12876"/>
                  </a:cubicBezTo>
                  <a:cubicBezTo>
                    <a:pt x="10193" y="12824"/>
                    <a:pt x="10188" y="12773"/>
                    <a:pt x="10180" y="12724"/>
                  </a:cubicBezTo>
                  <a:cubicBezTo>
                    <a:pt x="10173" y="12674"/>
                    <a:pt x="10159" y="12625"/>
                    <a:pt x="10141" y="12578"/>
                  </a:cubicBezTo>
                  <a:lnTo>
                    <a:pt x="10141" y="12580"/>
                  </a:lnTo>
                  <a:cubicBezTo>
                    <a:pt x="10103" y="12473"/>
                    <a:pt x="10047" y="12372"/>
                    <a:pt x="9982" y="12281"/>
                  </a:cubicBezTo>
                  <a:cubicBezTo>
                    <a:pt x="9911" y="12182"/>
                    <a:pt x="9831" y="12091"/>
                    <a:pt x="9743" y="12009"/>
                  </a:cubicBezTo>
                  <a:cubicBezTo>
                    <a:pt x="9659" y="11927"/>
                    <a:pt x="9567" y="11855"/>
                    <a:pt x="9470" y="11792"/>
                  </a:cubicBezTo>
                  <a:cubicBezTo>
                    <a:pt x="9384" y="11737"/>
                    <a:pt x="9292" y="11689"/>
                    <a:pt x="9197" y="11657"/>
                  </a:cubicBezTo>
                  <a:cubicBezTo>
                    <a:pt x="9155" y="11644"/>
                    <a:pt x="9112" y="11635"/>
                    <a:pt x="9069" y="11630"/>
                  </a:cubicBezTo>
                  <a:cubicBezTo>
                    <a:pt x="9053" y="11628"/>
                    <a:pt x="9038" y="11627"/>
                    <a:pt x="9024" y="11627"/>
                  </a:cubicBezTo>
                  <a:cubicBezTo>
                    <a:pt x="8978" y="11627"/>
                    <a:pt x="8933" y="11635"/>
                    <a:pt x="8888" y="11646"/>
                  </a:cubicBezTo>
                  <a:cubicBezTo>
                    <a:pt x="8826" y="11664"/>
                    <a:pt x="8765" y="11691"/>
                    <a:pt x="8712" y="11728"/>
                  </a:cubicBezTo>
                  <a:cubicBezTo>
                    <a:pt x="8658" y="11764"/>
                    <a:pt x="8611" y="11811"/>
                    <a:pt x="8576" y="11867"/>
                  </a:cubicBezTo>
                  <a:cubicBezTo>
                    <a:pt x="8547" y="11913"/>
                    <a:pt x="8531" y="11969"/>
                    <a:pt x="8530" y="12023"/>
                  </a:cubicBezTo>
                  <a:cubicBezTo>
                    <a:pt x="8528" y="12071"/>
                    <a:pt x="8539" y="12118"/>
                    <a:pt x="8560" y="12161"/>
                  </a:cubicBezTo>
                  <a:cubicBezTo>
                    <a:pt x="8528" y="12178"/>
                    <a:pt x="8499" y="12196"/>
                    <a:pt x="8469" y="12214"/>
                  </a:cubicBezTo>
                  <a:cubicBezTo>
                    <a:pt x="8437" y="12234"/>
                    <a:pt x="8404" y="12254"/>
                    <a:pt x="8370" y="12271"/>
                  </a:cubicBezTo>
                  <a:cubicBezTo>
                    <a:pt x="8304" y="12308"/>
                    <a:pt x="8236" y="12342"/>
                    <a:pt x="8165" y="12372"/>
                  </a:cubicBezTo>
                  <a:cubicBezTo>
                    <a:pt x="7993" y="12441"/>
                    <a:pt x="7812" y="12492"/>
                    <a:pt x="7628" y="12519"/>
                  </a:cubicBezTo>
                  <a:cubicBezTo>
                    <a:pt x="7662" y="12401"/>
                    <a:pt x="7694" y="12282"/>
                    <a:pt x="7722" y="12162"/>
                  </a:cubicBezTo>
                  <a:cubicBezTo>
                    <a:pt x="7815" y="11776"/>
                    <a:pt x="7878" y="11381"/>
                    <a:pt x="7914" y="10984"/>
                  </a:cubicBezTo>
                  <a:cubicBezTo>
                    <a:pt x="7975" y="10947"/>
                    <a:pt x="8036" y="10911"/>
                    <a:pt x="8097" y="10871"/>
                  </a:cubicBezTo>
                  <a:cubicBezTo>
                    <a:pt x="8536" y="10586"/>
                    <a:pt x="8942" y="10242"/>
                    <a:pt x="9284" y="9846"/>
                  </a:cubicBezTo>
                  <a:cubicBezTo>
                    <a:pt x="9454" y="9652"/>
                    <a:pt x="9606" y="9445"/>
                    <a:pt x="9740" y="9225"/>
                  </a:cubicBezTo>
                  <a:cubicBezTo>
                    <a:pt x="9873" y="9008"/>
                    <a:pt x="9983" y="8778"/>
                    <a:pt x="10074" y="8541"/>
                  </a:cubicBezTo>
                  <a:cubicBezTo>
                    <a:pt x="10193" y="8234"/>
                    <a:pt x="10268" y="7911"/>
                    <a:pt x="10303" y="7585"/>
                  </a:cubicBezTo>
                  <a:cubicBezTo>
                    <a:pt x="10384" y="7542"/>
                    <a:pt x="10460" y="7489"/>
                    <a:pt x="10527" y="7427"/>
                  </a:cubicBezTo>
                  <a:cubicBezTo>
                    <a:pt x="10597" y="7363"/>
                    <a:pt x="10658" y="7285"/>
                    <a:pt x="10709" y="7203"/>
                  </a:cubicBezTo>
                  <a:cubicBezTo>
                    <a:pt x="10757" y="7128"/>
                    <a:pt x="10794" y="7046"/>
                    <a:pt x="10821" y="6962"/>
                  </a:cubicBezTo>
                  <a:cubicBezTo>
                    <a:pt x="10874" y="6800"/>
                    <a:pt x="10878" y="6626"/>
                    <a:pt x="10842" y="6461"/>
                  </a:cubicBezTo>
                  <a:cubicBezTo>
                    <a:pt x="10807" y="6295"/>
                    <a:pt x="10719" y="6141"/>
                    <a:pt x="10603" y="6017"/>
                  </a:cubicBezTo>
                  <a:cubicBezTo>
                    <a:pt x="10480" y="5882"/>
                    <a:pt x="10320" y="5786"/>
                    <a:pt x="10154" y="5718"/>
                  </a:cubicBezTo>
                  <a:cubicBezTo>
                    <a:pt x="10116" y="5702"/>
                    <a:pt x="10079" y="5687"/>
                    <a:pt x="10041" y="5675"/>
                  </a:cubicBezTo>
                  <a:cubicBezTo>
                    <a:pt x="10004" y="5579"/>
                    <a:pt x="9964" y="5483"/>
                    <a:pt x="9919" y="5388"/>
                  </a:cubicBezTo>
                  <a:cubicBezTo>
                    <a:pt x="9691" y="4899"/>
                    <a:pt x="9358" y="4463"/>
                    <a:pt x="8981" y="4077"/>
                  </a:cubicBezTo>
                  <a:cubicBezTo>
                    <a:pt x="8586" y="3676"/>
                    <a:pt x="8140" y="3329"/>
                    <a:pt x="7671" y="3017"/>
                  </a:cubicBezTo>
                  <a:cubicBezTo>
                    <a:pt x="7204" y="2704"/>
                    <a:pt x="6712" y="2431"/>
                    <a:pt x="6208" y="2178"/>
                  </a:cubicBezTo>
                  <a:cubicBezTo>
                    <a:pt x="5970" y="2060"/>
                    <a:pt x="5727" y="1946"/>
                    <a:pt x="5484" y="1837"/>
                  </a:cubicBezTo>
                  <a:cubicBezTo>
                    <a:pt x="5369" y="1785"/>
                    <a:pt x="5252" y="1734"/>
                    <a:pt x="5136" y="1684"/>
                  </a:cubicBezTo>
                  <a:cubicBezTo>
                    <a:pt x="5089" y="1663"/>
                    <a:pt x="5041" y="1644"/>
                    <a:pt x="4993" y="1625"/>
                  </a:cubicBezTo>
                  <a:cubicBezTo>
                    <a:pt x="4950" y="1609"/>
                    <a:pt x="4905" y="1594"/>
                    <a:pt x="4861" y="1580"/>
                  </a:cubicBezTo>
                  <a:cubicBezTo>
                    <a:pt x="4662" y="1519"/>
                    <a:pt x="4459" y="1473"/>
                    <a:pt x="4258" y="1420"/>
                  </a:cubicBezTo>
                  <a:cubicBezTo>
                    <a:pt x="4037" y="1363"/>
                    <a:pt x="3818" y="1300"/>
                    <a:pt x="3607" y="1212"/>
                  </a:cubicBezTo>
                  <a:cubicBezTo>
                    <a:pt x="3505" y="1169"/>
                    <a:pt x="3406" y="1118"/>
                    <a:pt x="3316" y="1052"/>
                  </a:cubicBezTo>
                  <a:cubicBezTo>
                    <a:pt x="3276" y="1020"/>
                    <a:pt x="3241" y="985"/>
                    <a:pt x="3207" y="947"/>
                  </a:cubicBezTo>
                  <a:cubicBezTo>
                    <a:pt x="3190" y="921"/>
                    <a:pt x="3172" y="893"/>
                    <a:pt x="3159" y="864"/>
                  </a:cubicBezTo>
                  <a:cubicBezTo>
                    <a:pt x="3151" y="843"/>
                    <a:pt x="3145" y="824"/>
                    <a:pt x="3142" y="803"/>
                  </a:cubicBezTo>
                  <a:cubicBezTo>
                    <a:pt x="3140" y="787"/>
                    <a:pt x="3140" y="773"/>
                    <a:pt x="3142" y="757"/>
                  </a:cubicBezTo>
                  <a:cubicBezTo>
                    <a:pt x="3145" y="744"/>
                    <a:pt x="3148" y="729"/>
                    <a:pt x="3153" y="717"/>
                  </a:cubicBezTo>
                  <a:cubicBezTo>
                    <a:pt x="3159" y="704"/>
                    <a:pt x="3167" y="691"/>
                    <a:pt x="3175" y="680"/>
                  </a:cubicBezTo>
                  <a:cubicBezTo>
                    <a:pt x="3188" y="666"/>
                    <a:pt x="3201" y="653"/>
                    <a:pt x="3215" y="640"/>
                  </a:cubicBezTo>
                  <a:cubicBezTo>
                    <a:pt x="3235" y="626"/>
                    <a:pt x="3255" y="614"/>
                    <a:pt x="3278" y="605"/>
                  </a:cubicBezTo>
                  <a:cubicBezTo>
                    <a:pt x="3303" y="594"/>
                    <a:pt x="3331" y="587"/>
                    <a:pt x="3358" y="582"/>
                  </a:cubicBezTo>
                  <a:cubicBezTo>
                    <a:pt x="3371" y="581"/>
                    <a:pt x="3385" y="580"/>
                    <a:pt x="3398" y="580"/>
                  </a:cubicBezTo>
                  <a:cubicBezTo>
                    <a:pt x="3412" y="580"/>
                    <a:pt x="3426" y="581"/>
                    <a:pt x="3439" y="582"/>
                  </a:cubicBezTo>
                  <a:cubicBezTo>
                    <a:pt x="3460" y="586"/>
                    <a:pt x="3481" y="590"/>
                    <a:pt x="3502" y="598"/>
                  </a:cubicBezTo>
                  <a:cubicBezTo>
                    <a:pt x="3516" y="605"/>
                    <a:pt x="3529" y="613"/>
                    <a:pt x="3542" y="621"/>
                  </a:cubicBezTo>
                  <a:cubicBezTo>
                    <a:pt x="3551" y="630"/>
                    <a:pt x="3561" y="638"/>
                    <a:pt x="3570" y="650"/>
                  </a:cubicBezTo>
                  <a:cubicBezTo>
                    <a:pt x="3577" y="661"/>
                    <a:pt x="3583" y="670"/>
                    <a:pt x="3590" y="683"/>
                  </a:cubicBezTo>
                  <a:cubicBezTo>
                    <a:pt x="3596" y="702"/>
                    <a:pt x="3601" y="721"/>
                    <a:pt x="3604" y="742"/>
                  </a:cubicBezTo>
                  <a:cubicBezTo>
                    <a:pt x="3606" y="757"/>
                    <a:pt x="3620" y="771"/>
                    <a:pt x="3631" y="777"/>
                  </a:cubicBezTo>
                  <a:cubicBezTo>
                    <a:pt x="3641" y="783"/>
                    <a:pt x="3652" y="786"/>
                    <a:pt x="3663" y="786"/>
                  </a:cubicBezTo>
                  <a:cubicBezTo>
                    <a:pt x="3668" y="786"/>
                    <a:pt x="3673" y="785"/>
                    <a:pt x="3677" y="784"/>
                  </a:cubicBezTo>
                  <a:cubicBezTo>
                    <a:pt x="3693" y="779"/>
                    <a:pt x="3706" y="769"/>
                    <a:pt x="3714" y="757"/>
                  </a:cubicBezTo>
                  <a:cubicBezTo>
                    <a:pt x="3714" y="757"/>
                    <a:pt x="3714" y="755"/>
                    <a:pt x="3714" y="755"/>
                  </a:cubicBezTo>
                  <a:cubicBezTo>
                    <a:pt x="3725" y="752"/>
                    <a:pt x="3737" y="745"/>
                    <a:pt x="3746" y="737"/>
                  </a:cubicBezTo>
                  <a:cubicBezTo>
                    <a:pt x="3785" y="705"/>
                    <a:pt x="3818" y="666"/>
                    <a:pt x="3844" y="622"/>
                  </a:cubicBezTo>
                  <a:cubicBezTo>
                    <a:pt x="3871" y="581"/>
                    <a:pt x="3885" y="533"/>
                    <a:pt x="3892" y="485"/>
                  </a:cubicBezTo>
                  <a:cubicBezTo>
                    <a:pt x="3901" y="405"/>
                    <a:pt x="3874" y="325"/>
                    <a:pt x="3828" y="261"/>
                  </a:cubicBezTo>
                  <a:cubicBezTo>
                    <a:pt x="3773" y="191"/>
                    <a:pt x="3703" y="138"/>
                    <a:pt x="3623" y="98"/>
                  </a:cubicBezTo>
                  <a:cubicBezTo>
                    <a:pt x="3542" y="56"/>
                    <a:pt x="3454" y="29"/>
                    <a:pt x="3363" y="13"/>
                  </a:cubicBezTo>
                  <a:cubicBezTo>
                    <a:pt x="3316" y="5"/>
                    <a:pt x="3270" y="0"/>
                    <a:pt x="3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0" name="Google Shape;8610;p21"/>
            <p:cNvSpPr/>
            <p:nvPr/>
          </p:nvSpPr>
          <p:spPr>
            <a:xfrm>
              <a:off x="1298021" y="-1114711"/>
              <a:ext cx="147492" cy="144398"/>
            </a:xfrm>
            <a:custGeom>
              <a:avLst/>
              <a:gdLst/>
              <a:ahLst/>
              <a:cxnLst/>
              <a:rect l="l" t="t" r="r" b="b"/>
              <a:pathLst>
                <a:path w="2765" h="2707" extrusionOk="0">
                  <a:moveTo>
                    <a:pt x="1372" y="0"/>
                  </a:moveTo>
                  <a:cubicBezTo>
                    <a:pt x="1348" y="0"/>
                    <a:pt x="1324" y="0"/>
                    <a:pt x="1302" y="2"/>
                  </a:cubicBezTo>
                  <a:cubicBezTo>
                    <a:pt x="1205" y="8"/>
                    <a:pt x="1107" y="29"/>
                    <a:pt x="1017" y="66"/>
                  </a:cubicBezTo>
                  <a:cubicBezTo>
                    <a:pt x="942" y="96"/>
                    <a:pt x="875" y="139"/>
                    <a:pt x="814" y="190"/>
                  </a:cubicBezTo>
                  <a:cubicBezTo>
                    <a:pt x="792" y="200"/>
                    <a:pt x="770" y="211"/>
                    <a:pt x="749" y="222"/>
                  </a:cubicBezTo>
                  <a:cubicBezTo>
                    <a:pt x="568" y="315"/>
                    <a:pt x="407" y="448"/>
                    <a:pt x="284" y="608"/>
                  </a:cubicBezTo>
                  <a:cubicBezTo>
                    <a:pt x="137" y="796"/>
                    <a:pt x="41" y="1028"/>
                    <a:pt x="4" y="1279"/>
                  </a:cubicBezTo>
                  <a:cubicBezTo>
                    <a:pt x="1" y="1300"/>
                    <a:pt x="15" y="1319"/>
                    <a:pt x="36" y="1322"/>
                  </a:cubicBezTo>
                  <a:lnTo>
                    <a:pt x="42" y="1322"/>
                  </a:lnTo>
                  <a:cubicBezTo>
                    <a:pt x="49" y="1322"/>
                    <a:pt x="57" y="1321"/>
                    <a:pt x="63" y="1316"/>
                  </a:cubicBezTo>
                  <a:lnTo>
                    <a:pt x="63" y="1316"/>
                  </a:lnTo>
                  <a:cubicBezTo>
                    <a:pt x="61" y="1332"/>
                    <a:pt x="61" y="1346"/>
                    <a:pt x="60" y="1362"/>
                  </a:cubicBezTo>
                  <a:cubicBezTo>
                    <a:pt x="58" y="1437"/>
                    <a:pt x="61" y="1505"/>
                    <a:pt x="69" y="1569"/>
                  </a:cubicBezTo>
                  <a:cubicBezTo>
                    <a:pt x="76" y="1633"/>
                    <a:pt x="87" y="1695"/>
                    <a:pt x="103" y="1756"/>
                  </a:cubicBezTo>
                  <a:cubicBezTo>
                    <a:pt x="119" y="1823"/>
                    <a:pt x="140" y="1887"/>
                    <a:pt x="164" y="1946"/>
                  </a:cubicBezTo>
                  <a:cubicBezTo>
                    <a:pt x="186" y="2000"/>
                    <a:pt x="215" y="2056"/>
                    <a:pt x="253" y="2122"/>
                  </a:cubicBezTo>
                  <a:cubicBezTo>
                    <a:pt x="370" y="2323"/>
                    <a:pt x="547" y="2489"/>
                    <a:pt x="752" y="2590"/>
                  </a:cubicBezTo>
                  <a:cubicBezTo>
                    <a:pt x="906" y="2667"/>
                    <a:pt x="1085" y="2707"/>
                    <a:pt x="1267" y="2707"/>
                  </a:cubicBezTo>
                  <a:cubicBezTo>
                    <a:pt x="1299" y="2707"/>
                    <a:pt x="1332" y="2705"/>
                    <a:pt x="1364" y="2702"/>
                  </a:cubicBezTo>
                  <a:cubicBezTo>
                    <a:pt x="1566" y="2688"/>
                    <a:pt x="1774" y="2619"/>
                    <a:pt x="1962" y="2505"/>
                  </a:cubicBezTo>
                  <a:cubicBezTo>
                    <a:pt x="1994" y="2486"/>
                    <a:pt x="2026" y="2465"/>
                    <a:pt x="2057" y="2443"/>
                  </a:cubicBezTo>
                  <a:cubicBezTo>
                    <a:pt x="2060" y="2444"/>
                    <a:pt x="2064" y="2444"/>
                    <a:pt x="2068" y="2444"/>
                  </a:cubicBezTo>
                  <a:cubicBezTo>
                    <a:pt x="2079" y="2444"/>
                    <a:pt x="2090" y="2441"/>
                    <a:pt x="2098" y="2434"/>
                  </a:cubicBezTo>
                  <a:cubicBezTo>
                    <a:pt x="2194" y="2349"/>
                    <a:pt x="2284" y="2256"/>
                    <a:pt x="2364" y="2157"/>
                  </a:cubicBezTo>
                  <a:cubicBezTo>
                    <a:pt x="2445" y="2056"/>
                    <a:pt x="2516" y="1949"/>
                    <a:pt x="2578" y="1836"/>
                  </a:cubicBezTo>
                  <a:cubicBezTo>
                    <a:pt x="2696" y="1615"/>
                    <a:pt x="2765" y="1364"/>
                    <a:pt x="2744" y="1113"/>
                  </a:cubicBezTo>
                  <a:lnTo>
                    <a:pt x="2744" y="1113"/>
                  </a:lnTo>
                  <a:lnTo>
                    <a:pt x="2744" y="1115"/>
                  </a:lnTo>
                  <a:cubicBezTo>
                    <a:pt x="2733" y="990"/>
                    <a:pt x="2698" y="865"/>
                    <a:pt x="2642" y="753"/>
                  </a:cubicBezTo>
                  <a:cubicBezTo>
                    <a:pt x="2586" y="638"/>
                    <a:pt x="2511" y="534"/>
                    <a:pt x="2421" y="443"/>
                  </a:cubicBezTo>
                  <a:cubicBezTo>
                    <a:pt x="2354" y="373"/>
                    <a:pt x="2276" y="314"/>
                    <a:pt x="2196" y="259"/>
                  </a:cubicBezTo>
                  <a:cubicBezTo>
                    <a:pt x="2106" y="202"/>
                    <a:pt x="2012" y="152"/>
                    <a:pt x="1913" y="112"/>
                  </a:cubicBezTo>
                  <a:cubicBezTo>
                    <a:pt x="1815" y="72"/>
                    <a:pt x="1711" y="43"/>
                    <a:pt x="1607" y="23"/>
                  </a:cubicBezTo>
                  <a:cubicBezTo>
                    <a:pt x="1529" y="8"/>
                    <a:pt x="1451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1" name="Google Shape;8611;p21"/>
            <p:cNvSpPr/>
            <p:nvPr/>
          </p:nvSpPr>
          <p:spPr>
            <a:xfrm>
              <a:off x="1272790" y="-1168960"/>
              <a:ext cx="229693" cy="263725"/>
            </a:xfrm>
            <a:custGeom>
              <a:avLst/>
              <a:gdLst/>
              <a:ahLst/>
              <a:cxnLst/>
              <a:rect l="l" t="t" r="r" b="b"/>
              <a:pathLst>
                <a:path w="4306" h="4944" extrusionOk="0">
                  <a:moveTo>
                    <a:pt x="1148" y="0"/>
                  </a:moveTo>
                  <a:cubicBezTo>
                    <a:pt x="1088" y="0"/>
                    <a:pt x="1027" y="12"/>
                    <a:pt x="968" y="26"/>
                  </a:cubicBezTo>
                  <a:cubicBezTo>
                    <a:pt x="896" y="43"/>
                    <a:pt x="825" y="72"/>
                    <a:pt x="760" y="107"/>
                  </a:cubicBezTo>
                  <a:cubicBezTo>
                    <a:pt x="634" y="173"/>
                    <a:pt x="522" y="266"/>
                    <a:pt x="435" y="378"/>
                  </a:cubicBezTo>
                  <a:cubicBezTo>
                    <a:pt x="355" y="485"/>
                    <a:pt x="306" y="611"/>
                    <a:pt x="301" y="745"/>
                  </a:cubicBezTo>
                  <a:cubicBezTo>
                    <a:pt x="298" y="795"/>
                    <a:pt x="344" y="836"/>
                    <a:pt x="392" y="836"/>
                  </a:cubicBezTo>
                  <a:cubicBezTo>
                    <a:pt x="443" y="836"/>
                    <a:pt x="482" y="793"/>
                    <a:pt x="483" y="744"/>
                  </a:cubicBezTo>
                  <a:cubicBezTo>
                    <a:pt x="485" y="734"/>
                    <a:pt x="485" y="723"/>
                    <a:pt x="486" y="712"/>
                  </a:cubicBezTo>
                  <a:cubicBezTo>
                    <a:pt x="491" y="683"/>
                    <a:pt x="499" y="656"/>
                    <a:pt x="510" y="627"/>
                  </a:cubicBezTo>
                  <a:cubicBezTo>
                    <a:pt x="528" y="587"/>
                    <a:pt x="552" y="547"/>
                    <a:pt x="579" y="510"/>
                  </a:cubicBezTo>
                  <a:cubicBezTo>
                    <a:pt x="616" y="466"/>
                    <a:pt x="656" y="426"/>
                    <a:pt x="702" y="390"/>
                  </a:cubicBezTo>
                  <a:cubicBezTo>
                    <a:pt x="749" y="355"/>
                    <a:pt x="798" y="326"/>
                    <a:pt x="851" y="302"/>
                  </a:cubicBezTo>
                  <a:cubicBezTo>
                    <a:pt x="907" y="280"/>
                    <a:pt x="964" y="263"/>
                    <a:pt x="1024" y="253"/>
                  </a:cubicBezTo>
                  <a:cubicBezTo>
                    <a:pt x="1048" y="251"/>
                    <a:pt x="1071" y="249"/>
                    <a:pt x="1095" y="249"/>
                  </a:cubicBezTo>
                  <a:cubicBezTo>
                    <a:pt x="1118" y="249"/>
                    <a:pt x="1142" y="251"/>
                    <a:pt x="1166" y="253"/>
                  </a:cubicBezTo>
                  <a:cubicBezTo>
                    <a:pt x="1201" y="259"/>
                    <a:pt x="1236" y="267"/>
                    <a:pt x="1270" y="280"/>
                  </a:cubicBezTo>
                  <a:cubicBezTo>
                    <a:pt x="1305" y="298"/>
                    <a:pt x="1339" y="317"/>
                    <a:pt x="1371" y="341"/>
                  </a:cubicBezTo>
                  <a:cubicBezTo>
                    <a:pt x="1372" y="342"/>
                    <a:pt x="1374" y="342"/>
                    <a:pt x="1374" y="344"/>
                  </a:cubicBezTo>
                  <a:cubicBezTo>
                    <a:pt x="1401" y="366"/>
                    <a:pt x="1428" y="381"/>
                    <a:pt x="1465" y="381"/>
                  </a:cubicBezTo>
                  <a:cubicBezTo>
                    <a:pt x="1498" y="381"/>
                    <a:pt x="1532" y="368"/>
                    <a:pt x="1556" y="344"/>
                  </a:cubicBezTo>
                  <a:cubicBezTo>
                    <a:pt x="1606" y="294"/>
                    <a:pt x="1604" y="213"/>
                    <a:pt x="1556" y="163"/>
                  </a:cubicBezTo>
                  <a:cubicBezTo>
                    <a:pt x="1530" y="136"/>
                    <a:pt x="1503" y="114"/>
                    <a:pt x="1474" y="93"/>
                  </a:cubicBezTo>
                  <a:cubicBezTo>
                    <a:pt x="1442" y="69"/>
                    <a:pt x="1406" y="53"/>
                    <a:pt x="1369" y="39"/>
                  </a:cubicBezTo>
                  <a:cubicBezTo>
                    <a:pt x="1307" y="15"/>
                    <a:pt x="1238" y="4"/>
                    <a:pt x="1171" y="2"/>
                  </a:cubicBezTo>
                  <a:cubicBezTo>
                    <a:pt x="1164" y="0"/>
                    <a:pt x="1156" y="0"/>
                    <a:pt x="1148" y="0"/>
                  </a:cubicBezTo>
                  <a:close/>
                  <a:moveTo>
                    <a:pt x="4223" y="2845"/>
                  </a:moveTo>
                  <a:cubicBezTo>
                    <a:pt x="4197" y="2845"/>
                    <a:pt x="4173" y="2859"/>
                    <a:pt x="4157" y="2881"/>
                  </a:cubicBezTo>
                  <a:cubicBezTo>
                    <a:pt x="4112" y="2950"/>
                    <a:pt x="4077" y="3024"/>
                    <a:pt x="4045" y="3100"/>
                  </a:cubicBezTo>
                  <a:cubicBezTo>
                    <a:pt x="4037" y="3118"/>
                    <a:pt x="4044" y="3144"/>
                    <a:pt x="4052" y="3160"/>
                  </a:cubicBezTo>
                  <a:cubicBezTo>
                    <a:pt x="4063" y="3177"/>
                    <a:pt x="4079" y="3190"/>
                    <a:pt x="4098" y="3196"/>
                  </a:cubicBezTo>
                  <a:cubicBezTo>
                    <a:pt x="4105" y="3198"/>
                    <a:pt x="4113" y="3199"/>
                    <a:pt x="4120" y="3199"/>
                  </a:cubicBezTo>
                  <a:cubicBezTo>
                    <a:pt x="4134" y="3199"/>
                    <a:pt x="4147" y="3196"/>
                    <a:pt x="4159" y="3188"/>
                  </a:cubicBezTo>
                  <a:cubicBezTo>
                    <a:pt x="4178" y="3177"/>
                    <a:pt x="4186" y="3161"/>
                    <a:pt x="4194" y="3142"/>
                  </a:cubicBezTo>
                  <a:cubicBezTo>
                    <a:pt x="4196" y="3139"/>
                    <a:pt x="4197" y="3136"/>
                    <a:pt x="4197" y="3134"/>
                  </a:cubicBezTo>
                  <a:cubicBezTo>
                    <a:pt x="4224" y="3073"/>
                    <a:pt x="4255" y="3014"/>
                    <a:pt x="4287" y="2956"/>
                  </a:cubicBezTo>
                  <a:cubicBezTo>
                    <a:pt x="4306" y="2921"/>
                    <a:pt x="4295" y="2875"/>
                    <a:pt x="4260" y="2854"/>
                  </a:cubicBezTo>
                  <a:cubicBezTo>
                    <a:pt x="4248" y="2848"/>
                    <a:pt x="4236" y="2845"/>
                    <a:pt x="4223" y="2845"/>
                  </a:cubicBezTo>
                  <a:close/>
                  <a:moveTo>
                    <a:pt x="1791" y="1650"/>
                  </a:moveTo>
                  <a:cubicBezTo>
                    <a:pt x="1748" y="1650"/>
                    <a:pt x="1703" y="1655"/>
                    <a:pt x="1655" y="1661"/>
                  </a:cubicBezTo>
                  <a:cubicBezTo>
                    <a:pt x="1588" y="1671"/>
                    <a:pt x="1522" y="1689"/>
                    <a:pt x="1462" y="1714"/>
                  </a:cubicBezTo>
                  <a:cubicBezTo>
                    <a:pt x="1396" y="1741"/>
                    <a:pt x="1340" y="1773"/>
                    <a:pt x="1292" y="1809"/>
                  </a:cubicBezTo>
                  <a:cubicBezTo>
                    <a:pt x="1239" y="1849"/>
                    <a:pt x="1196" y="1888"/>
                    <a:pt x="1160" y="1933"/>
                  </a:cubicBezTo>
                  <a:cubicBezTo>
                    <a:pt x="1083" y="2026"/>
                    <a:pt x="1030" y="2132"/>
                    <a:pt x="1003" y="2247"/>
                  </a:cubicBezTo>
                  <a:cubicBezTo>
                    <a:pt x="947" y="2477"/>
                    <a:pt x="990" y="2718"/>
                    <a:pt x="1120" y="2910"/>
                  </a:cubicBezTo>
                  <a:cubicBezTo>
                    <a:pt x="1187" y="3011"/>
                    <a:pt x="1278" y="3096"/>
                    <a:pt x="1383" y="3156"/>
                  </a:cubicBezTo>
                  <a:cubicBezTo>
                    <a:pt x="1500" y="3222"/>
                    <a:pt x="1631" y="3257"/>
                    <a:pt x="1764" y="3257"/>
                  </a:cubicBezTo>
                  <a:lnTo>
                    <a:pt x="1797" y="3257"/>
                  </a:lnTo>
                  <a:cubicBezTo>
                    <a:pt x="2076" y="3244"/>
                    <a:pt x="2347" y="3065"/>
                    <a:pt x="2491" y="2798"/>
                  </a:cubicBezTo>
                  <a:cubicBezTo>
                    <a:pt x="2531" y="2723"/>
                    <a:pt x="2558" y="2640"/>
                    <a:pt x="2574" y="2552"/>
                  </a:cubicBezTo>
                  <a:cubicBezTo>
                    <a:pt x="2574" y="2550"/>
                    <a:pt x="2576" y="2547"/>
                    <a:pt x="2576" y="2546"/>
                  </a:cubicBezTo>
                  <a:cubicBezTo>
                    <a:pt x="2622" y="2383"/>
                    <a:pt x="2621" y="2239"/>
                    <a:pt x="2573" y="2122"/>
                  </a:cubicBezTo>
                  <a:cubicBezTo>
                    <a:pt x="2562" y="2093"/>
                    <a:pt x="2546" y="2055"/>
                    <a:pt x="2523" y="2020"/>
                  </a:cubicBezTo>
                  <a:cubicBezTo>
                    <a:pt x="2504" y="1989"/>
                    <a:pt x="2479" y="1957"/>
                    <a:pt x="2447" y="1924"/>
                  </a:cubicBezTo>
                  <a:cubicBezTo>
                    <a:pt x="2399" y="1874"/>
                    <a:pt x="2343" y="1829"/>
                    <a:pt x="2279" y="1789"/>
                  </a:cubicBezTo>
                  <a:cubicBezTo>
                    <a:pt x="2223" y="1754"/>
                    <a:pt x="2157" y="1724"/>
                    <a:pt x="2082" y="1698"/>
                  </a:cubicBezTo>
                  <a:cubicBezTo>
                    <a:pt x="2021" y="1677"/>
                    <a:pt x="1951" y="1663"/>
                    <a:pt x="1871" y="1655"/>
                  </a:cubicBezTo>
                  <a:cubicBezTo>
                    <a:pt x="1844" y="1652"/>
                    <a:pt x="1818" y="1650"/>
                    <a:pt x="1791" y="1650"/>
                  </a:cubicBezTo>
                  <a:close/>
                  <a:moveTo>
                    <a:pt x="3901" y="2934"/>
                  </a:moveTo>
                  <a:cubicBezTo>
                    <a:pt x="3881" y="2934"/>
                    <a:pt x="3861" y="2944"/>
                    <a:pt x="3850" y="2963"/>
                  </a:cubicBezTo>
                  <a:cubicBezTo>
                    <a:pt x="3820" y="3011"/>
                    <a:pt x="3794" y="3062"/>
                    <a:pt x="3772" y="3116"/>
                  </a:cubicBezTo>
                  <a:cubicBezTo>
                    <a:pt x="3748" y="3174"/>
                    <a:pt x="3727" y="3231"/>
                    <a:pt x="3711" y="3292"/>
                  </a:cubicBezTo>
                  <a:cubicBezTo>
                    <a:pt x="3703" y="3321"/>
                    <a:pt x="3721" y="3353"/>
                    <a:pt x="3750" y="3361"/>
                  </a:cubicBezTo>
                  <a:cubicBezTo>
                    <a:pt x="3755" y="3362"/>
                    <a:pt x="3759" y="3363"/>
                    <a:pt x="3764" y="3363"/>
                  </a:cubicBezTo>
                  <a:cubicBezTo>
                    <a:pt x="3789" y="3363"/>
                    <a:pt x="3812" y="3346"/>
                    <a:pt x="3818" y="3321"/>
                  </a:cubicBezTo>
                  <a:cubicBezTo>
                    <a:pt x="3831" y="3275"/>
                    <a:pt x="3847" y="3228"/>
                    <a:pt x="3866" y="3182"/>
                  </a:cubicBezTo>
                  <a:cubicBezTo>
                    <a:pt x="3890" y="3128"/>
                    <a:pt x="3919" y="3073"/>
                    <a:pt x="3951" y="3020"/>
                  </a:cubicBezTo>
                  <a:cubicBezTo>
                    <a:pt x="3967" y="2993"/>
                    <a:pt x="3957" y="2956"/>
                    <a:pt x="3930" y="2942"/>
                  </a:cubicBezTo>
                  <a:cubicBezTo>
                    <a:pt x="3921" y="2936"/>
                    <a:pt x="3911" y="2934"/>
                    <a:pt x="3901" y="2934"/>
                  </a:cubicBezTo>
                  <a:close/>
                  <a:moveTo>
                    <a:pt x="1905" y="1056"/>
                  </a:moveTo>
                  <a:cubicBezTo>
                    <a:pt x="1959" y="1056"/>
                    <a:pt x="2012" y="1059"/>
                    <a:pt x="2066" y="1065"/>
                  </a:cubicBezTo>
                  <a:cubicBezTo>
                    <a:pt x="2167" y="1080"/>
                    <a:pt x="2266" y="1107"/>
                    <a:pt x="2362" y="1145"/>
                  </a:cubicBezTo>
                  <a:cubicBezTo>
                    <a:pt x="2472" y="1193"/>
                    <a:pt x="2574" y="1255"/>
                    <a:pt x="2670" y="1327"/>
                  </a:cubicBezTo>
                  <a:cubicBezTo>
                    <a:pt x="2746" y="1385"/>
                    <a:pt x="2833" y="1446"/>
                    <a:pt x="2888" y="1524"/>
                  </a:cubicBezTo>
                  <a:cubicBezTo>
                    <a:pt x="2957" y="1621"/>
                    <a:pt x="3025" y="1722"/>
                    <a:pt x="3072" y="1834"/>
                  </a:cubicBezTo>
                  <a:cubicBezTo>
                    <a:pt x="3108" y="1919"/>
                    <a:pt x="3132" y="2008"/>
                    <a:pt x="3147" y="2101"/>
                  </a:cubicBezTo>
                  <a:cubicBezTo>
                    <a:pt x="3160" y="2197"/>
                    <a:pt x="3158" y="2293"/>
                    <a:pt x="3147" y="2389"/>
                  </a:cubicBezTo>
                  <a:lnTo>
                    <a:pt x="3145" y="2389"/>
                  </a:lnTo>
                  <a:cubicBezTo>
                    <a:pt x="3129" y="2501"/>
                    <a:pt x="3099" y="2610"/>
                    <a:pt x="3056" y="2713"/>
                  </a:cubicBezTo>
                  <a:cubicBezTo>
                    <a:pt x="3001" y="2837"/>
                    <a:pt x="2933" y="2953"/>
                    <a:pt x="2849" y="3060"/>
                  </a:cubicBezTo>
                  <a:cubicBezTo>
                    <a:pt x="2758" y="3177"/>
                    <a:pt x="2653" y="3281"/>
                    <a:pt x="2536" y="3374"/>
                  </a:cubicBezTo>
                  <a:cubicBezTo>
                    <a:pt x="2424" y="3459"/>
                    <a:pt x="2304" y="3530"/>
                    <a:pt x="2175" y="3586"/>
                  </a:cubicBezTo>
                  <a:cubicBezTo>
                    <a:pt x="2060" y="3634"/>
                    <a:pt x="1940" y="3668"/>
                    <a:pt x="1818" y="3687"/>
                  </a:cubicBezTo>
                  <a:cubicBezTo>
                    <a:pt x="1765" y="3693"/>
                    <a:pt x="1712" y="3696"/>
                    <a:pt x="1658" y="3696"/>
                  </a:cubicBezTo>
                  <a:cubicBezTo>
                    <a:pt x="1612" y="3696"/>
                    <a:pt x="1565" y="3694"/>
                    <a:pt x="1519" y="3689"/>
                  </a:cubicBezTo>
                  <a:cubicBezTo>
                    <a:pt x="1431" y="3676"/>
                    <a:pt x="1347" y="3652"/>
                    <a:pt x="1265" y="3618"/>
                  </a:cubicBezTo>
                  <a:cubicBezTo>
                    <a:pt x="1182" y="3582"/>
                    <a:pt x="1104" y="3535"/>
                    <a:pt x="1030" y="3481"/>
                  </a:cubicBezTo>
                  <a:cubicBezTo>
                    <a:pt x="945" y="3414"/>
                    <a:pt x="867" y="3335"/>
                    <a:pt x="798" y="3249"/>
                  </a:cubicBezTo>
                  <a:cubicBezTo>
                    <a:pt x="736" y="3166"/>
                    <a:pt x="683" y="3076"/>
                    <a:pt x="642" y="2982"/>
                  </a:cubicBezTo>
                  <a:cubicBezTo>
                    <a:pt x="603" y="2885"/>
                    <a:pt x="576" y="2784"/>
                    <a:pt x="560" y="2680"/>
                  </a:cubicBezTo>
                  <a:cubicBezTo>
                    <a:pt x="546" y="2563"/>
                    <a:pt x="547" y="2446"/>
                    <a:pt x="562" y="2330"/>
                  </a:cubicBezTo>
                  <a:cubicBezTo>
                    <a:pt x="581" y="2199"/>
                    <a:pt x="616" y="2071"/>
                    <a:pt x="665" y="1948"/>
                  </a:cubicBezTo>
                  <a:cubicBezTo>
                    <a:pt x="720" y="1823"/>
                    <a:pt x="787" y="1706"/>
                    <a:pt x="869" y="1598"/>
                  </a:cubicBezTo>
                  <a:cubicBezTo>
                    <a:pt x="948" y="1497"/>
                    <a:pt x="1040" y="1404"/>
                    <a:pt x="1140" y="1324"/>
                  </a:cubicBezTo>
                  <a:cubicBezTo>
                    <a:pt x="1231" y="1255"/>
                    <a:pt x="1331" y="1196"/>
                    <a:pt x="1436" y="1150"/>
                  </a:cubicBezTo>
                  <a:cubicBezTo>
                    <a:pt x="1535" y="1108"/>
                    <a:pt x="1639" y="1080"/>
                    <a:pt x="1745" y="1065"/>
                  </a:cubicBezTo>
                  <a:cubicBezTo>
                    <a:pt x="1798" y="1059"/>
                    <a:pt x="1852" y="1056"/>
                    <a:pt x="1905" y="1056"/>
                  </a:cubicBezTo>
                  <a:close/>
                  <a:moveTo>
                    <a:pt x="1903" y="868"/>
                  </a:moveTo>
                  <a:cubicBezTo>
                    <a:pt x="1823" y="868"/>
                    <a:pt x="1745" y="876"/>
                    <a:pt x="1666" y="889"/>
                  </a:cubicBezTo>
                  <a:cubicBezTo>
                    <a:pt x="1545" y="908"/>
                    <a:pt x="1428" y="947"/>
                    <a:pt x="1316" y="996"/>
                  </a:cubicBezTo>
                  <a:cubicBezTo>
                    <a:pt x="1204" y="1046"/>
                    <a:pt x="1102" y="1111"/>
                    <a:pt x="1006" y="1185"/>
                  </a:cubicBezTo>
                  <a:cubicBezTo>
                    <a:pt x="913" y="1257"/>
                    <a:pt x="830" y="1337"/>
                    <a:pt x="757" y="1426"/>
                  </a:cubicBezTo>
                  <a:cubicBezTo>
                    <a:pt x="678" y="1521"/>
                    <a:pt x="610" y="1621"/>
                    <a:pt x="552" y="1730"/>
                  </a:cubicBezTo>
                  <a:cubicBezTo>
                    <a:pt x="437" y="1946"/>
                    <a:pt x="368" y="2184"/>
                    <a:pt x="354" y="2429"/>
                  </a:cubicBezTo>
                  <a:cubicBezTo>
                    <a:pt x="347" y="2549"/>
                    <a:pt x="357" y="2670"/>
                    <a:pt x="379" y="2789"/>
                  </a:cubicBezTo>
                  <a:cubicBezTo>
                    <a:pt x="403" y="2909"/>
                    <a:pt x="445" y="3025"/>
                    <a:pt x="499" y="3134"/>
                  </a:cubicBezTo>
                  <a:cubicBezTo>
                    <a:pt x="557" y="3249"/>
                    <a:pt x="634" y="3353"/>
                    <a:pt x="721" y="3447"/>
                  </a:cubicBezTo>
                  <a:cubicBezTo>
                    <a:pt x="766" y="3495"/>
                    <a:pt x="814" y="3538"/>
                    <a:pt x="865" y="3580"/>
                  </a:cubicBezTo>
                  <a:cubicBezTo>
                    <a:pt x="918" y="3623"/>
                    <a:pt x="971" y="3662"/>
                    <a:pt x="1028" y="3695"/>
                  </a:cubicBezTo>
                  <a:cubicBezTo>
                    <a:pt x="1083" y="3727"/>
                    <a:pt x="1140" y="3754"/>
                    <a:pt x="1199" y="3777"/>
                  </a:cubicBezTo>
                  <a:cubicBezTo>
                    <a:pt x="1251" y="3797"/>
                    <a:pt x="1305" y="3813"/>
                    <a:pt x="1359" y="3826"/>
                  </a:cubicBezTo>
                  <a:cubicBezTo>
                    <a:pt x="1449" y="3848"/>
                    <a:pt x="1542" y="3859"/>
                    <a:pt x="1634" y="3859"/>
                  </a:cubicBezTo>
                  <a:cubicBezTo>
                    <a:pt x="1656" y="3859"/>
                    <a:pt x="1679" y="3858"/>
                    <a:pt x="1702" y="3857"/>
                  </a:cubicBezTo>
                  <a:cubicBezTo>
                    <a:pt x="1935" y="3845"/>
                    <a:pt x="2162" y="3772"/>
                    <a:pt x="2365" y="3658"/>
                  </a:cubicBezTo>
                  <a:cubicBezTo>
                    <a:pt x="2570" y="3545"/>
                    <a:pt x="2752" y="3390"/>
                    <a:pt x="2901" y="3209"/>
                  </a:cubicBezTo>
                  <a:cubicBezTo>
                    <a:pt x="3048" y="3028"/>
                    <a:pt x="3163" y="2822"/>
                    <a:pt x="3224" y="2597"/>
                  </a:cubicBezTo>
                  <a:cubicBezTo>
                    <a:pt x="3284" y="2379"/>
                    <a:pt x="3288" y="2148"/>
                    <a:pt x="3224" y="1930"/>
                  </a:cubicBezTo>
                  <a:cubicBezTo>
                    <a:pt x="3206" y="1869"/>
                    <a:pt x="3185" y="1807"/>
                    <a:pt x="3161" y="1745"/>
                  </a:cubicBezTo>
                  <a:cubicBezTo>
                    <a:pt x="3100" y="1593"/>
                    <a:pt x="3022" y="1439"/>
                    <a:pt x="2920" y="1321"/>
                  </a:cubicBezTo>
                  <a:cubicBezTo>
                    <a:pt x="2861" y="1252"/>
                    <a:pt x="2790" y="1191"/>
                    <a:pt x="2717" y="1135"/>
                  </a:cubicBezTo>
                  <a:cubicBezTo>
                    <a:pt x="2648" y="1084"/>
                    <a:pt x="2573" y="1040"/>
                    <a:pt x="2495" y="1003"/>
                  </a:cubicBezTo>
                  <a:cubicBezTo>
                    <a:pt x="2418" y="964"/>
                    <a:pt x="2336" y="936"/>
                    <a:pt x="2253" y="913"/>
                  </a:cubicBezTo>
                  <a:cubicBezTo>
                    <a:pt x="2186" y="897"/>
                    <a:pt x="2116" y="884"/>
                    <a:pt x="2047" y="876"/>
                  </a:cubicBezTo>
                  <a:cubicBezTo>
                    <a:pt x="1999" y="872"/>
                    <a:pt x="1951" y="868"/>
                    <a:pt x="1903" y="868"/>
                  </a:cubicBezTo>
                  <a:close/>
                  <a:moveTo>
                    <a:pt x="405" y="4485"/>
                  </a:moveTo>
                  <a:cubicBezTo>
                    <a:pt x="394" y="4485"/>
                    <a:pt x="381" y="4487"/>
                    <a:pt x="371" y="4493"/>
                  </a:cubicBezTo>
                  <a:cubicBezTo>
                    <a:pt x="355" y="4503"/>
                    <a:pt x="349" y="4515"/>
                    <a:pt x="341" y="4533"/>
                  </a:cubicBezTo>
                  <a:cubicBezTo>
                    <a:pt x="298" y="4635"/>
                    <a:pt x="264" y="4742"/>
                    <a:pt x="237" y="4851"/>
                  </a:cubicBezTo>
                  <a:cubicBezTo>
                    <a:pt x="229" y="4888"/>
                    <a:pt x="248" y="4925"/>
                    <a:pt x="285" y="4934"/>
                  </a:cubicBezTo>
                  <a:cubicBezTo>
                    <a:pt x="291" y="4936"/>
                    <a:pt x="296" y="4937"/>
                    <a:pt x="302" y="4937"/>
                  </a:cubicBezTo>
                  <a:cubicBezTo>
                    <a:pt x="331" y="4937"/>
                    <a:pt x="360" y="4917"/>
                    <a:pt x="368" y="4888"/>
                  </a:cubicBezTo>
                  <a:cubicBezTo>
                    <a:pt x="394" y="4779"/>
                    <a:pt x="427" y="4672"/>
                    <a:pt x="467" y="4566"/>
                  </a:cubicBezTo>
                  <a:cubicBezTo>
                    <a:pt x="474" y="4552"/>
                    <a:pt x="469" y="4531"/>
                    <a:pt x="461" y="4517"/>
                  </a:cubicBezTo>
                  <a:cubicBezTo>
                    <a:pt x="453" y="4503"/>
                    <a:pt x="438" y="4491"/>
                    <a:pt x="422" y="4487"/>
                  </a:cubicBezTo>
                  <a:cubicBezTo>
                    <a:pt x="416" y="4485"/>
                    <a:pt x="411" y="4485"/>
                    <a:pt x="405" y="4485"/>
                  </a:cubicBezTo>
                  <a:close/>
                  <a:moveTo>
                    <a:pt x="131" y="4562"/>
                  </a:moveTo>
                  <a:cubicBezTo>
                    <a:pt x="114" y="4562"/>
                    <a:pt x="96" y="4570"/>
                    <a:pt x="88" y="4586"/>
                  </a:cubicBezTo>
                  <a:cubicBezTo>
                    <a:pt x="63" y="4630"/>
                    <a:pt x="42" y="4680"/>
                    <a:pt x="28" y="4731"/>
                  </a:cubicBezTo>
                  <a:cubicBezTo>
                    <a:pt x="13" y="4784"/>
                    <a:pt x="7" y="4840"/>
                    <a:pt x="2" y="4894"/>
                  </a:cubicBezTo>
                  <a:cubicBezTo>
                    <a:pt x="0" y="4921"/>
                    <a:pt x="26" y="4944"/>
                    <a:pt x="52" y="4944"/>
                  </a:cubicBezTo>
                  <a:cubicBezTo>
                    <a:pt x="64" y="4944"/>
                    <a:pt x="77" y="4939"/>
                    <a:pt x="85" y="4929"/>
                  </a:cubicBezTo>
                  <a:cubicBezTo>
                    <a:pt x="95" y="4920"/>
                    <a:pt x="100" y="4909"/>
                    <a:pt x="100" y="4894"/>
                  </a:cubicBezTo>
                  <a:cubicBezTo>
                    <a:pt x="101" y="4883"/>
                    <a:pt x="103" y="4872"/>
                    <a:pt x="103" y="4861"/>
                  </a:cubicBezTo>
                  <a:cubicBezTo>
                    <a:pt x="112" y="4795"/>
                    <a:pt x="131" y="4731"/>
                    <a:pt x="157" y="4670"/>
                  </a:cubicBezTo>
                  <a:cubicBezTo>
                    <a:pt x="162" y="4659"/>
                    <a:pt x="167" y="4646"/>
                    <a:pt x="173" y="4635"/>
                  </a:cubicBezTo>
                  <a:cubicBezTo>
                    <a:pt x="179" y="4622"/>
                    <a:pt x="181" y="4611"/>
                    <a:pt x="178" y="4597"/>
                  </a:cubicBezTo>
                  <a:cubicBezTo>
                    <a:pt x="175" y="4584"/>
                    <a:pt x="167" y="4574"/>
                    <a:pt x="155" y="4568"/>
                  </a:cubicBezTo>
                  <a:cubicBezTo>
                    <a:pt x="147" y="4563"/>
                    <a:pt x="139" y="4562"/>
                    <a:pt x="131" y="45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2" name="Google Shape;8612;p21"/>
          <p:cNvGrpSpPr/>
          <p:nvPr/>
        </p:nvGrpSpPr>
        <p:grpSpPr>
          <a:xfrm>
            <a:off x="1022338" y="96523"/>
            <a:ext cx="1007301" cy="876959"/>
            <a:chOff x="-120825" y="369848"/>
            <a:chExt cx="1007301" cy="876959"/>
          </a:xfrm>
        </p:grpSpPr>
        <p:sp>
          <p:nvSpPr>
            <p:cNvPr id="8613" name="Google Shape;8613;p21"/>
            <p:cNvSpPr/>
            <p:nvPr/>
          </p:nvSpPr>
          <p:spPr>
            <a:xfrm>
              <a:off x="453398" y="526115"/>
              <a:ext cx="141441" cy="95351"/>
            </a:xfrm>
            <a:custGeom>
              <a:avLst/>
              <a:gdLst/>
              <a:ahLst/>
              <a:cxnLst/>
              <a:rect l="l" t="t" r="r" b="b"/>
              <a:pathLst>
                <a:path w="1602" h="1080" extrusionOk="0">
                  <a:moveTo>
                    <a:pt x="1561" y="1"/>
                  </a:moveTo>
                  <a:cubicBezTo>
                    <a:pt x="1547" y="1"/>
                    <a:pt x="1534" y="9"/>
                    <a:pt x="1528" y="23"/>
                  </a:cubicBezTo>
                  <a:cubicBezTo>
                    <a:pt x="1516" y="52"/>
                    <a:pt x="1502" y="79"/>
                    <a:pt x="1488" y="106"/>
                  </a:cubicBezTo>
                  <a:cubicBezTo>
                    <a:pt x="1443" y="178"/>
                    <a:pt x="1389" y="242"/>
                    <a:pt x="1328" y="301"/>
                  </a:cubicBezTo>
                  <a:cubicBezTo>
                    <a:pt x="1230" y="395"/>
                    <a:pt x="1120" y="475"/>
                    <a:pt x="1011" y="555"/>
                  </a:cubicBezTo>
                  <a:cubicBezTo>
                    <a:pt x="899" y="635"/>
                    <a:pt x="786" y="714"/>
                    <a:pt x="664" y="779"/>
                  </a:cubicBezTo>
                  <a:lnTo>
                    <a:pt x="666" y="779"/>
                  </a:lnTo>
                  <a:cubicBezTo>
                    <a:pt x="572" y="830"/>
                    <a:pt x="474" y="875"/>
                    <a:pt x="373" y="910"/>
                  </a:cubicBezTo>
                  <a:cubicBezTo>
                    <a:pt x="260" y="949"/>
                    <a:pt x="142" y="973"/>
                    <a:pt x="26" y="1006"/>
                  </a:cubicBezTo>
                  <a:cubicBezTo>
                    <a:pt x="10" y="1011"/>
                    <a:pt x="1" y="1030"/>
                    <a:pt x="4" y="1046"/>
                  </a:cubicBezTo>
                  <a:cubicBezTo>
                    <a:pt x="4" y="1056"/>
                    <a:pt x="9" y="1065"/>
                    <a:pt x="17" y="1072"/>
                  </a:cubicBezTo>
                  <a:cubicBezTo>
                    <a:pt x="24" y="1076"/>
                    <a:pt x="33" y="1080"/>
                    <a:pt x="42" y="1080"/>
                  </a:cubicBezTo>
                  <a:cubicBezTo>
                    <a:pt x="43" y="1080"/>
                    <a:pt x="44" y="1080"/>
                    <a:pt x="46" y="1080"/>
                  </a:cubicBezTo>
                  <a:cubicBezTo>
                    <a:pt x="78" y="1072"/>
                    <a:pt x="111" y="1065"/>
                    <a:pt x="145" y="1059"/>
                  </a:cubicBezTo>
                  <a:cubicBezTo>
                    <a:pt x="180" y="1053"/>
                    <a:pt x="217" y="1048"/>
                    <a:pt x="252" y="1040"/>
                  </a:cubicBezTo>
                  <a:cubicBezTo>
                    <a:pt x="314" y="1029"/>
                    <a:pt x="375" y="1013"/>
                    <a:pt x="436" y="992"/>
                  </a:cubicBezTo>
                  <a:cubicBezTo>
                    <a:pt x="551" y="955"/>
                    <a:pt x="660" y="902"/>
                    <a:pt x="765" y="841"/>
                  </a:cubicBezTo>
                  <a:cubicBezTo>
                    <a:pt x="869" y="781"/>
                    <a:pt x="967" y="710"/>
                    <a:pt x="1062" y="637"/>
                  </a:cubicBezTo>
                  <a:cubicBezTo>
                    <a:pt x="1155" y="566"/>
                    <a:pt x="1246" y="493"/>
                    <a:pt x="1329" y="411"/>
                  </a:cubicBezTo>
                  <a:cubicBezTo>
                    <a:pt x="1437" y="307"/>
                    <a:pt x="1537" y="191"/>
                    <a:pt x="1593" y="50"/>
                  </a:cubicBezTo>
                  <a:cubicBezTo>
                    <a:pt x="1601" y="32"/>
                    <a:pt x="1593" y="12"/>
                    <a:pt x="1574" y="4"/>
                  </a:cubicBezTo>
                  <a:cubicBezTo>
                    <a:pt x="1571" y="2"/>
                    <a:pt x="1566" y="1"/>
                    <a:pt x="156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4" name="Google Shape;8614;p21"/>
            <p:cNvSpPr/>
            <p:nvPr/>
          </p:nvSpPr>
          <p:spPr>
            <a:xfrm>
              <a:off x="-108818" y="545715"/>
              <a:ext cx="988053" cy="687848"/>
            </a:xfrm>
            <a:custGeom>
              <a:avLst/>
              <a:gdLst/>
              <a:ahLst/>
              <a:cxnLst/>
              <a:rect l="l" t="t" r="r" b="b"/>
              <a:pathLst>
                <a:path w="11191" h="7791" extrusionOk="0">
                  <a:moveTo>
                    <a:pt x="7915" y="1"/>
                  </a:moveTo>
                  <a:cubicBezTo>
                    <a:pt x="7884" y="1"/>
                    <a:pt x="7854" y="2"/>
                    <a:pt x="7824" y="4"/>
                  </a:cubicBezTo>
                  <a:cubicBezTo>
                    <a:pt x="7712" y="10"/>
                    <a:pt x="7590" y="31"/>
                    <a:pt x="7454" y="68"/>
                  </a:cubicBezTo>
                  <a:cubicBezTo>
                    <a:pt x="7349" y="95"/>
                    <a:pt x="7240" y="135"/>
                    <a:pt x="7122" y="188"/>
                  </a:cubicBezTo>
                  <a:cubicBezTo>
                    <a:pt x="6874" y="300"/>
                    <a:pt x="6644" y="448"/>
                    <a:pt x="6414" y="603"/>
                  </a:cubicBezTo>
                  <a:lnTo>
                    <a:pt x="6359" y="640"/>
                  </a:lnTo>
                  <a:cubicBezTo>
                    <a:pt x="6159" y="775"/>
                    <a:pt x="5953" y="912"/>
                    <a:pt x="5734" y="1022"/>
                  </a:cubicBezTo>
                  <a:cubicBezTo>
                    <a:pt x="5565" y="1104"/>
                    <a:pt x="5405" y="1160"/>
                    <a:pt x="5245" y="1192"/>
                  </a:cubicBezTo>
                  <a:cubicBezTo>
                    <a:pt x="5147" y="1209"/>
                    <a:pt x="5048" y="1219"/>
                    <a:pt x="4951" y="1219"/>
                  </a:cubicBezTo>
                  <a:cubicBezTo>
                    <a:pt x="4914" y="1219"/>
                    <a:pt x="4877" y="1217"/>
                    <a:pt x="4840" y="1216"/>
                  </a:cubicBezTo>
                  <a:cubicBezTo>
                    <a:pt x="4741" y="1206"/>
                    <a:pt x="4642" y="1189"/>
                    <a:pt x="4545" y="1171"/>
                  </a:cubicBezTo>
                  <a:cubicBezTo>
                    <a:pt x="4508" y="1163"/>
                    <a:pt x="4469" y="1157"/>
                    <a:pt x="4431" y="1150"/>
                  </a:cubicBezTo>
                  <a:cubicBezTo>
                    <a:pt x="4271" y="1123"/>
                    <a:pt x="4131" y="1104"/>
                    <a:pt x="3998" y="1090"/>
                  </a:cubicBezTo>
                  <a:cubicBezTo>
                    <a:pt x="3854" y="1074"/>
                    <a:pt x="3724" y="1067"/>
                    <a:pt x="3601" y="1067"/>
                  </a:cubicBezTo>
                  <a:cubicBezTo>
                    <a:pt x="3454" y="1067"/>
                    <a:pt x="3320" y="1077"/>
                    <a:pt x="3190" y="1099"/>
                  </a:cubicBezTo>
                  <a:cubicBezTo>
                    <a:pt x="3055" y="1123"/>
                    <a:pt x="2925" y="1157"/>
                    <a:pt x="2802" y="1203"/>
                  </a:cubicBezTo>
                  <a:cubicBezTo>
                    <a:pt x="2676" y="1249"/>
                    <a:pt x="2551" y="1312"/>
                    <a:pt x="2417" y="1393"/>
                  </a:cubicBezTo>
                  <a:cubicBezTo>
                    <a:pt x="2276" y="1478"/>
                    <a:pt x="2150" y="1580"/>
                    <a:pt x="2031" y="1676"/>
                  </a:cubicBezTo>
                  <a:cubicBezTo>
                    <a:pt x="2001" y="1702"/>
                    <a:pt x="1971" y="1727"/>
                    <a:pt x="1940" y="1751"/>
                  </a:cubicBezTo>
                  <a:cubicBezTo>
                    <a:pt x="1847" y="1828"/>
                    <a:pt x="1750" y="1908"/>
                    <a:pt x="1654" y="1983"/>
                  </a:cubicBezTo>
                  <a:cubicBezTo>
                    <a:pt x="1414" y="2170"/>
                    <a:pt x="1206" y="2305"/>
                    <a:pt x="1002" y="2409"/>
                  </a:cubicBezTo>
                  <a:lnTo>
                    <a:pt x="997" y="2410"/>
                  </a:lnTo>
                  <a:cubicBezTo>
                    <a:pt x="943" y="2437"/>
                    <a:pt x="880" y="2468"/>
                    <a:pt x="816" y="2487"/>
                  </a:cubicBezTo>
                  <a:cubicBezTo>
                    <a:pt x="778" y="2498"/>
                    <a:pt x="738" y="2509"/>
                    <a:pt x="698" y="2519"/>
                  </a:cubicBezTo>
                  <a:lnTo>
                    <a:pt x="671" y="2527"/>
                  </a:lnTo>
                  <a:cubicBezTo>
                    <a:pt x="552" y="2557"/>
                    <a:pt x="420" y="2592"/>
                    <a:pt x="293" y="2640"/>
                  </a:cubicBezTo>
                  <a:cubicBezTo>
                    <a:pt x="233" y="2663"/>
                    <a:pt x="181" y="2687"/>
                    <a:pt x="137" y="2714"/>
                  </a:cubicBezTo>
                  <a:lnTo>
                    <a:pt x="132" y="2714"/>
                  </a:lnTo>
                  <a:cubicBezTo>
                    <a:pt x="114" y="2714"/>
                    <a:pt x="97" y="2719"/>
                    <a:pt x="82" y="2728"/>
                  </a:cubicBezTo>
                  <a:cubicBezTo>
                    <a:pt x="66" y="2739"/>
                    <a:pt x="47" y="2760"/>
                    <a:pt x="46" y="2783"/>
                  </a:cubicBezTo>
                  <a:lnTo>
                    <a:pt x="46" y="2787"/>
                  </a:lnTo>
                  <a:lnTo>
                    <a:pt x="44" y="2791"/>
                  </a:lnTo>
                  <a:cubicBezTo>
                    <a:pt x="39" y="2799"/>
                    <a:pt x="34" y="2805"/>
                    <a:pt x="30" y="2813"/>
                  </a:cubicBezTo>
                  <a:cubicBezTo>
                    <a:pt x="6" y="2848"/>
                    <a:pt x="1" y="2899"/>
                    <a:pt x="18" y="2943"/>
                  </a:cubicBezTo>
                  <a:cubicBezTo>
                    <a:pt x="41" y="2998"/>
                    <a:pt x="90" y="3037"/>
                    <a:pt x="137" y="3067"/>
                  </a:cubicBezTo>
                  <a:cubicBezTo>
                    <a:pt x="145" y="3072"/>
                    <a:pt x="156" y="3074"/>
                    <a:pt x="164" y="3074"/>
                  </a:cubicBezTo>
                  <a:cubicBezTo>
                    <a:pt x="172" y="3074"/>
                    <a:pt x="180" y="3072"/>
                    <a:pt x="186" y="3070"/>
                  </a:cubicBezTo>
                  <a:cubicBezTo>
                    <a:pt x="189" y="3069"/>
                    <a:pt x="193" y="3067"/>
                    <a:pt x="197" y="3066"/>
                  </a:cubicBezTo>
                  <a:cubicBezTo>
                    <a:pt x="209" y="3074"/>
                    <a:pt x="221" y="3082"/>
                    <a:pt x="236" y="3088"/>
                  </a:cubicBezTo>
                  <a:cubicBezTo>
                    <a:pt x="292" y="3120"/>
                    <a:pt x="354" y="3141"/>
                    <a:pt x="415" y="3160"/>
                  </a:cubicBezTo>
                  <a:lnTo>
                    <a:pt x="418" y="3162"/>
                  </a:lnTo>
                  <a:cubicBezTo>
                    <a:pt x="442" y="3170"/>
                    <a:pt x="468" y="3178"/>
                    <a:pt x="492" y="3186"/>
                  </a:cubicBezTo>
                  <a:cubicBezTo>
                    <a:pt x="519" y="3194"/>
                    <a:pt x="546" y="3202"/>
                    <a:pt x="572" y="3211"/>
                  </a:cubicBezTo>
                  <a:cubicBezTo>
                    <a:pt x="629" y="3232"/>
                    <a:pt x="682" y="3261"/>
                    <a:pt x="736" y="3289"/>
                  </a:cubicBezTo>
                  <a:cubicBezTo>
                    <a:pt x="807" y="3328"/>
                    <a:pt x="880" y="3371"/>
                    <a:pt x="958" y="3425"/>
                  </a:cubicBezTo>
                  <a:cubicBezTo>
                    <a:pt x="1205" y="3595"/>
                    <a:pt x="1445" y="3814"/>
                    <a:pt x="1670" y="4073"/>
                  </a:cubicBezTo>
                  <a:lnTo>
                    <a:pt x="1654" y="4055"/>
                  </a:lnTo>
                  <a:lnTo>
                    <a:pt x="1654" y="4055"/>
                  </a:lnTo>
                  <a:cubicBezTo>
                    <a:pt x="1750" y="4166"/>
                    <a:pt x="1841" y="4284"/>
                    <a:pt x="1935" y="4415"/>
                  </a:cubicBezTo>
                  <a:cubicBezTo>
                    <a:pt x="2023" y="4538"/>
                    <a:pt x="2118" y="4674"/>
                    <a:pt x="2231" y="4842"/>
                  </a:cubicBezTo>
                  <a:cubicBezTo>
                    <a:pt x="2306" y="4951"/>
                    <a:pt x="2380" y="5059"/>
                    <a:pt x="2453" y="5170"/>
                  </a:cubicBezTo>
                  <a:cubicBezTo>
                    <a:pt x="2570" y="5341"/>
                    <a:pt x="2690" y="5520"/>
                    <a:pt x="2810" y="5692"/>
                  </a:cubicBezTo>
                  <a:cubicBezTo>
                    <a:pt x="3037" y="6019"/>
                    <a:pt x="3232" y="6284"/>
                    <a:pt x="3425" y="6527"/>
                  </a:cubicBezTo>
                  <a:cubicBezTo>
                    <a:pt x="3525" y="6650"/>
                    <a:pt x="3620" y="6759"/>
                    <a:pt x="3723" y="6860"/>
                  </a:cubicBezTo>
                  <a:cubicBezTo>
                    <a:pt x="3816" y="6954"/>
                    <a:pt x="3921" y="7045"/>
                    <a:pt x="4033" y="7131"/>
                  </a:cubicBezTo>
                  <a:cubicBezTo>
                    <a:pt x="4244" y="7294"/>
                    <a:pt x="4474" y="7429"/>
                    <a:pt x="4720" y="7533"/>
                  </a:cubicBezTo>
                  <a:cubicBezTo>
                    <a:pt x="4955" y="7632"/>
                    <a:pt x="5208" y="7704"/>
                    <a:pt x="5470" y="7745"/>
                  </a:cubicBezTo>
                  <a:cubicBezTo>
                    <a:pt x="5653" y="7776"/>
                    <a:pt x="5844" y="7790"/>
                    <a:pt x="6038" y="7790"/>
                  </a:cubicBezTo>
                  <a:cubicBezTo>
                    <a:pt x="6370" y="7790"/>
                    <a:pt x="6717" y="7747"/>
                    <a:pt x="7071" y="7661"/>
                  </a:cubicBezTo>
                  <a:cubicBezTo>
                    <a:pt x="7327" y="7598"/>
                    <a:pt x="7595" y="7509"/>
                    <a:pt x="7865" y="7394"/>
                  </a:cubicBezTo>
                  <a:cubicBezTo>
                    <a:pt x="8134" y="7280"/>
                    <a:pt x="8383" y="7149"/>
                    <a:pt x="8606" y="7003"/>
                  </a:cubicBezTo>
                  <a:cubicBezTo>
                    <a:pt x="8837" y="6852"/>
                    <a:pt x="9052" y="6676"/>
                    <a:pt x="9240" y="6477"/>
                  </a:cubicBezTo>
                  <a:cubicBezTo>
                    <a:pt x="9431" y="6279"/>
                    <a:pt x="9598" y="6049"/>
                    <a:pt x="9739" y="5795"/>
                  </a:cubicBezTo>
                  <a:cubicBezTo>
                    <a:pt x="9869" y="5558"/>
                    <a:pt x="9977" y="5285"/>
                    <a:pt x="10072" y="4959"/>
                  </a:cubicBezTo>
                  <a:cubicBezTo>
                    <a:pt x="10142" y="4711"/>
                    <a:pt x="10196" y="4453"/>
                    <a:pt x="10248" y="4204"/>
                  </a:cubicBezTo>
                  <a:lnTo>
                    <a:pt x="10271" y="4095"/>
                  </a:lnTo>
                  <a:cubicBezTo>
                    <a:pt x="10340" y="3769"/>
                    <a:pt x="10406" y="3485"/>
                    <a:pt x="10471" y="3222"/>
                  </a:cubicBezTo>
                  <a:cubicBezTo>
                    <a:pt x="10546" y="2927"/>
                    <a:pt x="10625" y="2664"/>
                    <a:pt x="10710" y="2423"/>
                  </a:cubicBezTo>
                  <a:cubicBezTo>
                    <a:pt x="10769" y="2255"/>
                    <a:pt x="10836" y="2090"/>
                    <a:pt x="10909" y="1930"/>
                  </a:cubicBezTo>
                  <a:cubicBezTo>
                    <a:pt x="10985" y="1764"/>
                    <a:pt x="11071" y="1596"/>
                    <a:pt x="11176" y="1416"/>
                  </a:cubicBezTo>
                  <a:cubicBezTo>
                    <a:pt x="11189" y="1393"/>
                    <a:pt x="11191" y="1366"/>
                    <a:pt x="11184" y="1339"/>
                  </a:cubicBezTo>
                  <a:cubicBezTo>
                    <a:pt x="11175" y="1310"/>
                    <a:pt x="11156" y="1286"/>
                    <a:pt x="11130" y="1273"/>
                  </a:cubicBezTo>
                  <a:cubicBezTo>
                    <a:pt x="11124" y="1270"/>
                    <a:pt x="11116" y="1267"/>
                    <a:pt x="11109" y="1265"/>
                  </a:cubicBezTo>
                  <a:cubicBezTo>
                    <a:pt x="11101" y="1259"/>
                    <a:pt x="11088" y="1251"/>
                    <a:pt x="11074" y="1249"/>
                  </a:cubicBezTo>
                  <a:cubicBezTo>
                    <a:pt x="11002" y="1245"/>
                    <a:pt x="10930" y="1238"/>
                    <a:pt x="10858" y="1233"/>
                  </a:cubicBezTo>
                  <a:lnTo>
                    <a:pt x="10767" y="1227"/>
                  </a:lnTo>
                  <a:lnTo>
                    <a:pt x="10793" y="1230"/>
                  </a:lnTo>
                  <a:cubicBezTo>
                    <a:pt x="10644" y="1217"/>
                    <a:pt x="10499" y="1206"/>
                    <a:pt x="10353" y="1187"/>
                  </a:cubicBezTo>
                  <a:cubicBezTo>
                    <a:pt x="10262" y="1176"/>
                    <a:pt x="10169" y="1153"/>
                    <a:pt x="10070" y="1120"/>
                  </a:cubicBezTo>
                  <a:cubicBezTo>
                    <a:pt x="9923" y="1066"/>
                    <a:pt x="9771" y="986"/>
                    <a:pt x="9606" y="874"/>
                  </a:cubicBezTo>
                  <a:cubicBezTo>
                    <a:pt x="9488" y="792"/>
                    <a:pt x="9371" y="703"/>
                    <a:pt x="9259" y="615"/>
                  </a:cubicBezTo>
                  <a:cubicBezTo>
                    <a:pt x="9199" y="568"/>
                    <a:pt x="9140" y="522"/>
                    <a:pt x="9079" y="477"/>
                  </a:cubicBezTo>
                  <a:cubicBezTo>
                    <a:pt x="8917" y="356"/>
                    <a:pt x="8725" y="221"/>
                    <a:pt x="8508" y="127"/>
                  </a:cubicBezTo>
                  <a:cubicBezTo>
                    <a:pt x="8401" y="81"/>
                    <a:pt x="8292" y="47"/>
                    <a:pt x="8183" y="26"/>
                  </a:cubicBezTo>
                  <a:cubicBezTo>
                    <a:pt x="8097" y="10"/>
                    <a:pt x="8008" y="1"/>
                    <a:pt x="7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5" name="Google Shape;8615;p21"/>
            <p:cNvSpPr/>
            <p:nvPr/>
          </p:nvSpPr>
          <p:spPr>
            <a:xfrm>
              <a:off x="-114998" y="545980"/>
              <a:ext cx="992821" cy="691821"/>
            </a:xfrm>
            <a:custGeom>
              <a:avLst/>
              <a:gdLst/>
              <a:ahLst/>
              <a:cxnLst/>
              <a:rect l="l" t="t" r="r" b="b"/>
              <a:pathLst>
                <a:path w="11245" h="7836" extrusionOk="0">
                  <a:moveTo>
                    <a:pt x="8385" y="1493"/>
                  </a:moveTo>
                  <a:cubicBezTo>
                    <a:pt x="8428" y="1493"/>
                    <a:pt x="8473" y="1494"/>
                    <a:pt x="8519" y="1497"/>
                  </a:cubicBezTo>
                  <a:cubicBezTo>
                    <a:pt x="8770" y="1520"/>
                    <a:pt x="9019" y="1581"/>
                    <a:pt x="9261" y="1640"/>
                  </a:cubicBezTo>
                  <a:cubicBezTo>
                    <a:pt x="9377" y="1668"/>
                    <a:pt x="9497" y="1699"/>
                    <a:pt x="9617" y="1723"/>
                  </a:cubicBezTo>
                  <a:cubicBezTo>
                    <a:pt x="9828" y="1768"/>
                    <a:pt x="10012" y="1788"/>
                    <a:pt x="10182" y="1790"/>
                  </a:cubicBezTo>
                  <a:lnTo>
                    <a:pt x="10191" y="1790"/>
                  </a:lnTo>
                  <a:cubicBezTo>
                    <a:pt x="10260" y="1790"/>
                    <a:pt x="10334" y="1785"/>
                    <a:pt x="10426" y="1776"/>
                  </a:cubicBezTo>
                  <a:lnTo>
                    <a:pt x="10426" y="1776"/>
                  </a:lnTo>
                  <a:cubicBezTo>
                    <a:pt x="10410" y="1792"/>
                    <a:pt x="10394" y="1809"/>
                    <a:pt x="10380" y="1825"/>
                  </a:cubicBezTo>
                  <a:cubicBezTo>
                    <a:pt x="10306" y="1904"/>
                    <a:pt x="10230" y="1982"/>
                    <a:pt x="10154" y="2059"/>
                  </a:cubicBezTo>
                  <a:lnTo>
                    <a:pt x="10148" y="2065"/>
                  </a:lnTo>
                  <a:lnTo>
                    <a:pt x="10126" y="2087"/>
                  </a:lnTo>
                  <a:cubicBezTo>
                    <a:pt x="9983" y="2233"/>
                    <a:pt x="9835" y="2385"/>
                    <a:pt x="9702" y="2545"/>
                  </a:cubicBezTo>
                  <a:cubicBezTo>
                    <a:pt x="9550" y="2727"/>
                    <a:pt x="9425" y="2919"/>
                    <a:pt x="9333" y="3114"/>
                  </a:cubicBezTo>
                  <a:cubicBezTo>
                    <a:pt x="9289" y="3202"/>
                    <a:pt x="9254" y="3296"/>
                    <a:pt x="9226" y="3373"/>
                  </a:cubicBezTo>
                  <a:cubicBezTo>
                    <a:pt x="9202" y="3438"/>
                    <a:pt x="9178" y="3502"/>
                    <a:pt x="9154" y="3568"/>
                  </a:cubicBezTo>
                  <a:cubicBezTo>
                    <a:pt x="9043" y="3870"/>
                    <a:pt x="8949" y="4119"/>
                    <a:pt x="8840" y="4374"/>
                  </a:cubicBezTo>
                  <a:cubicBezTo>
                    <a:pt x="8700" y="4697"/>
                    <a:pt x="8565" y="4949"/>
                    <a:pt x="8415" y="5168"/>
                  </a:cubicBezTo>
                  <a:cubicBezTo>
                    <a:pt x="8298" y="5338"/>
                    <a:pt x="8180" y="5474"/>
                    <a:pt x="8054" y="5587"/>
                  </a:cubicBezTo>
                  <a:cubicBezTo>
                    <a:pt x="7959" y="5669"/>
                    <a:pt x="7860" y="5734"/>
                    <a:pt x="7758" y="5785"/>
                  </a:cubicBezTo>
                  <a:cubicBezTo>
                    <a:pt x="7670" y="5829"/>
                    <a:pt x="7579" y="5859"/>
                    <a:pt x="7484" y="5878"/>
                  </a:cubicBezTo>
                  <a:cubicBezTo>
                    <a:pt x="7414" y="5891"/>
                    <a:pt x="7341" y="5897"/>
                    <a:pt x="7267" y="5897"/>
                  </a:cubicBezTo>
                  <a:cubicBezTo>
                    <a:pt x="7240" y="5897"/>
                    <a:pt x="7211" y="5896"/>
                    <a:pt x="7184" y="5894"/>
                  </a:cubicBezTo>
                  <a:cubicBezTo>
                    <a:pt x="7061" y="5883"/>
                    <a:pt x="6934" y="5856"/>
                    <a:pt x="6808" y="5813"/>
                  </a:cubicBezTo>
                  <a:cubicBezTo>
                    <a:pt x="6691" y="5769"/>
                    <a:pt x="6580" y="5712"/>
                    <a:pt x="6472" y="5641"/>
                  </a:cubicBezTo>
                  <a:cubicBezTo>
                    <a:pt x="6351" y="5555"/>
                    <a:pt x="6236" y="5451"/>
                    <a:pt x="6122" y="5323"/>
                  </a:cubicBezTo>
                  <a:cubicBezTo>
                    <a:pt x="5916" y="5084"/>
                    <a:pt x="5751" y="4807"/>
                    <a:pt x="5590" y="4540"/>
                  </a:cubicBezTo>
                  <a:cubicBezTo>
                    <a:pt x="5388" y="4201"/>
                    <a:pt x="5179" y="3852"/>
                    <a:pt x="4885" y="3574"/>
                  </a:cubicBezTo>
                  <a:cubicBezTo>
                    <a:pt x="4762" y="3456"/>
                    <a:pt x="4627" y="3362"/>
                    <a:pt x="4487" y="3290"/>
                  </a:cubicBezTo>
                  <a:cubicBezTo>
                    <a:pt x="4328" y="3210"/>
                    <a:pt x="4149" y="3154"/>
                    <a:pt x="3937" y="3119"/>
                  </a:cubicBezTo>
                  <a:cubicBezTo>
                    <a:pt x="3858" y="3107"/>
                    <a:pt x="3778" y="3098"/>
                    <a:pt x="3697" y="3091"/>
                  </a:cubicBezTo>
                  <a:cubicBezTo>
                    <a:pt x="3644" y="3071"/>
                    <a:pt x="3588" y="3058"/>
                    <a:pt x="3534" y="3048"/>
                  </a:cubicBezTo>
                  <a:cubicBezTo>
                    <a:pt x="3463" y="3034"/>
                    <a:pt x="3393" y="3027"/>
                    <a:pt x="3323" y="3021"/>
                  </a:cubicBezTo>
                  <a:cubicBezTo>
                    <a:pt x="3177" y="3007"/>
                    <a:pt x="3030" y="3000"/>
                    <a:pt x="2886" y="2972"/>
                  </a:cubicBezTo>
                  <a:lnTo>
                    <a:pt x="2885" y="2972"/>
                  </a:lnTo>
                  <a:cubicBezTo>
                    <a:pt x="2802" y="2956"/>
                    <a:pt x="2720" y="2943"/>
                    <a:pt x="2635" y="2938"/>
                  </a:cubicBezTo>
                  <a:lnTo>
                    <a:pt x="2607" y="2938"/>
                  </a:lnTo>
                  <a:cubicBezTo>
                    <a:pt x="2573" y="2938"/>
                    <a:pt x="2539" y="2941"/>
                    <a:pt x="2506" y="2946"/>
                  </a:cubicBezTo>
                  <a:cubicBezTo>
                    <a:pt x="2483" y="2949"/>
                    <a:pt x="2461" y="2954"/>
                    <a:pt x="2440" y="2960"/>
                  </a:cubicBezTo>
                  <a:cubicBezTo>
                    <a:pt x="2419" y="2967"/>
                    <a:pt x="2397" y="2973"/>
                    <a:pt x="2381" y="2986"/>
                  </a:cubicBezTo>
                  <a:cubicBezTo>
                    <a:pt x="2343" y="2976"/>
                    <a:pt x="2306" y="2967"/>
                    <a:pt x="2269" y="2956"/>
                  </a:cubicBezTo>
                  <a:cubicBezTo>
                    <a:pt x="2301" y="2949"/>
                    <a:pt x="2333" y="2941"/>
                    <a:pt x="2368" y="2932"/>
                  </a:cubicBezTo>
                  <a:cubicBezTo>
                    <a:pt x="2519" y="2893"/>
                    <a:pt x="2661" y="2836"/>
                    <a:pt x="2806" y="2776"/>
                  </a:cubicBezTo>
                  <a:cubicBezTo>
                    <a:pt x="2835" y="2765"/>
                    <a:pt x="2862" y="2754"/>
                    <a:pt x="2891" y="2741"/>
                  </a:cubicBezTo>
                  <a:cubicBezTo>
                    <a:pt x="3000" y="2697"/>
                    <a:pt x="3112" y="2650"/>
                    <a:pt x="3225" y="2610"/>
                  </a:cubicBezTo>
                  <a:cubicBezTo>
                    <a:pt x="3376" y="2557"/>
                    <a:pt x="3542" y="2514"/>
                    <a:pt x="3718" y="2479"/>
                  </a:cubicBezTo>
                  <a:cubicBezTo>
                    <a:pt x="3945" y="2436"/>
                    <a:pt x="4177" y="2414"/>
                    <a:pt x="4407" y="2414"/>
                  </a:cubicBezTo>
                  <a:cubicBezTo>
                    <a:pt x="4495" y="2414"/>
                    <a:pt x="4584" y="2417"/>
                    <a:pt x="4672" y="2423"/>
                  </a:cubicBezTo>
                  <a:cubicBezTo>
                    <a:pt x="4730" y="2428"/>
                    <a:pt x="4789" y="2434"/>
                    <a:pt x="4851" y="2441"/>
                  </a:cubicBezTo>
                  <a:cubicBezTo>
                    <a:pt x="4909" y="2449"/>
                    <a:pt x="4966" y="2457"/>
                    <a:pt x="5024" y="2466"/>
                  </a:cubicBezTo>
                  <a:lnTo>
                    <a:pt x="5064" y="2473"/>
                  </a:lnTo>
                  <a:cubicBezTo>
                    <a:pt x="5193" y="2492"/>
                    <a:pt x="5334" y="2503"/>
                    <a:pt x="5480" y="2503"/>
                  </a:cubicBezTo>
                  <a:lnTo>
                    <a:pt x="5481" y="2503"/>
                  </a:lnTo>
                  <a:cubicBezTo>
                    <a:pt x="5734" y="2503"/>
                    <a:pt x="6006" y="2465"/>
                    <a:pt x="6289" y="2391"/>
                  </a:cubicBezTo>
                  <a:cubicBezTo>
                    <a:pt x="6415" y="2358"/>
                    <a:pt x="6543" y="2316"/>
                    <a:pt x="6679" y="2263"/>
                  </a:cubicBezTo>
                  <a:cubicBezTo>
                    <a:pt x="6786" y="2223"/>
                    <a:pt x="6894" y="2169"/>
                    <a:pt x="7024" y="2095"/>
                  </a:cubicBezTo>
                  <a:cubicBezTo>
                    <a:pt x="7131" y="2033"/>
                    <a:pt x="7237" y="1964"/>
                    <a:pt x="7339" y="1897"/>
                  </a:cubicBezTo>
                  <a:cubicBezTo>
                    <a:pt x="7443" y="1828"/>
                    <a:pt x="7550" y="1758"/>
                    <a:pt x="7660" y="1694"/>
                  </a:cubicBezTo>
                  <a:cubicBezTo>
                    <a:pt x="7702" y="1670"/>
                    <a:pt x="7745" y="1648"/>
                    <a:pt x="7790" y="1625"/>
                  </a:cubicBezTo>
                  <a:cubicBezTo>
                    <a:pt x="7892" y="1576"/>
                    <a:pt x="7999" y="1539"/>
                    <a:pt x="8108" y="1517"/>
                  </a:cubicBezTo>
                  <a:cubicBezTo>
                    <a:pt x="8194" y="1501"/>
                    <a:pt x="8289" y="1493"/>
                    <a:pt x="8385" y="1493"/>
                  </a:cubicBezTo>
                  <a:close/>
                  <a:moveTo>
                    <a:pt x="8025" y="1"/>
                  </a:moveTo>
                  <a:cubicBezTo>
                    <a:pt x="7950" y="3"/>
                    <a:pt x="7870" y="12"/>
                    <a:pt x="7779" y="27"/>
                  </a:cubicBezTo>
                  <a:cubicBezTo>
                    <a:pt x="7486" y="78"/>
                    <a:pt x="7193" y="194"/>
                    <a:pt x="6883" y="383"/>
                  </a:cubicBezTo>
                  <a:cubicBezTo>
                    <a:pt x="6823" y="418"/>
                    <a:pt x="6762" y="460"/>
                    <a:pt x="6693" y="508"/>
                  </a:cubicBezTo>
                  <a:cubicBezTo>
                    <a:pt x="6647" y="541"/>
                    <a:pt x="6600" y="577"/>
                    <a:pt x="6556" y="610"/>
                  </a:cubicBezTo>
                  <a:cubicBezTo>
                    <a:pt x="6538" y="623"/>
                    <a:pt x="6520" y="637"/>
                    <a:pt x="6501" y="652"/>
                  </a:cubicBezTo>
                  <a:cubicBezTo>
                    <a:pt x="6362" y="756"/>
                    <a:pt x="6245" y="839"/>
                    <a:pt x="6130" y="911"/>
                  </a:cubicBezTo>
                  <a:cubicBezTo>
                    <a:pt x="6041" y="968"/>
                    <a:pt x="5950" y="1019"/>
                    <a:pt x="5858" y="1064"/>
                  </a:cubicBezTo>
                  <a:cubicBezTo>
                    <a:pt x="5707" y="1138"/>
                    <a:pt x="5559" y="1187"/>
                    <a:pt x="5412" y="1218"/>
                  </a:cubicBezTo>
                  <a:cubicBezTo>
                    <a:pt x="5350" y="1230"/>
                    <a:pt x="5286" y="1237"/>
                    <a:pt x="5221" y="1242"/>
                  </a:cubicBezTo>
                  <a:cubicBezTo>
                    <a:pt x="5193" y="1243"/>
                    <a:pt x="5165" y="1245"/>
                    <a:pt x="5136" y="1245"/>
                  </a:cubicBezTo>
                  <a:cubicBezTo>
                    <a:pt x="5096" y="1245"/>
                    <a:pt x="5054" y="1243"/>
                    <a:pt x="5006" y="1240"/>
                  </a:cubicBezTo>
                  <a:cubicBezTo>
                    <a:pt x="4808" y="1222"/>
                    <a:pt x="4608" y="1181"/>
                    <a:pt x="4416" y="1141"/>
                  </a:cubicBezTo>
                  <a:cubicBezTo>
                    <a:pt x="4288" y="1114"/>
                    <a:pt x="4156" y="1087"/>
                    <a:pt x="4026" y="1066"/>
                  </a:cubicBezTo>
                  <a:cubicBezTo>
                    <a:pt x="3892" y="1045"/>
                    <a:pt x="3769" y="1034"/>
                    <a:pt x="3652" y="1034"/>
                  </a:cubicBezTo>
                  <a:cubicBezTo>
                    <a:pt x="3609" y="1034"/>
                    <a:pt x="3566" y="1035"/>
                    <a:pt x="3526" y="1039"/>
                  </a:cubicBezTo>
                  <a:cubicBezTo>
                    <a:pt x="3403" y="1047"/>
                    <a:pt x="3272" y="1071"/>
                    <a:pt x="3134" y="1111"/>
                  </a:cubicBezTo>
                  <a:cubicBezTo>
                    <a:pt x="2912" y="1173"/>
                    <a:pt x="2686" y="1278"/>
                    <a:pt x="2424" y="1445"/>
                  </a:cubicBezTo>
                  <a:cubicBezTo>
                    <a:pt x="2223" y="1571"/>
                    <a:pt x="2031" y="1716"/>
                    <a:pt x="1844" y="1857"/>
                  </a:cubicBezTo>
                  <a:lnTo>
                    <a:pt x="1770" y="1913"/>
                  </a:lnTo>
                  <a:cubicBezTo>
                    <a:pt x="1492" y="2123"/>
                    <a:pt x="1217" y="2322"/>
                    <a:pt x="918" y="2473"/>
                  </a:cubicBezTo>
                  <a:cubicBezTo>
                    <a:pt x="885" y="2489"/>
                    <a:pt x="849" y="2505"/>
                    <a:pt x="814" y="2519"/>
                  </a:cubicBezTo>
                  <a:cubicBezTo>
                    <a:pt x="781" y="2533"/>
                    <a:pt x="744" y="2541"/>
                    <a:pt x="710" y="2548"/>
                  </a:cubicBezTo>
                  <a:cubicBezTo>
                    <a:pt x="658" y="2557"/>
                    <a:pt x="602" y="2565"/>
                    <a:pt x="547" y="2572"/>
                  </a:cubicBezTo>
                  <a:cubicBezTo>
                    <a:pt x="485" y="2578"/>
                    <a:pt x="421" y="2586"/>
                    <a:pt x="359" y="2599"/>
                  </a:cubicBezTo>
                  <a:cubicBezTo>
                    <a:pt x="256" y="2620"/>
                    <a:pt x="122" y="2668"/>
                    <a:pt x="61" y="2784"/>
                  </a:cubicBezTo>
                  <a:cubicBezTo>
                    <a:pt x="52" y="2786"/>
                    <a:pt x="44" y="2789"/>
                    <a:pt x="36" y="2794"/>
                  </a:cubicBezTo>
                  <a:cubicBezTo>
                    <a:pt x="8" y="2812"/>
                    <a:pt x="0" y="2848"/>
                    <a:pt x="20" y="2879"/>
                  </a:cubicBezTo>
                  <a:cubicBezTo>
                    <a:pt x="44" y="2920"/>
                    <a:pt x="76" y="2957"/>
                    <a:pt x="114" y="2987"/>
                  </a:cubicBezTo>
                  <a:cubicBezTo>
                    <a:pt x="156" y="3023"/>
                    <a:pt x="205" y="3047"/>
                    <a:pt x="259" y="3059"/>
                  </a:cubicBezTo>
                  <a:lnTo>
                    <a:pt x="272" y="3059"/>
                  </a:lnTo>
                  <a:cubicBezTo>
                    <a:pt x="280" y="3059"/>
                    <a:pt x="288" y="3059"/>
                    <a:pt x="295" y="3056"/>
                  </a:cubicBezTo>
                  <a:cubicBezTo>
                    <a:pt x="307" y="3063"/>
                    <a:pt x="320" y="3071"/>
                    <a:pt x="333" y="3075"/>
                  </a:cubicBezTo>
                  <a:cubicBezTo>
                    <a:pt x="421" y="3119"/>
                    <a:pt x="515" y="3151"/>
                    <a:pt x="606" y="3178"/>
                  </a:cubicBezTo>
                  <a:cubicBezTo>
                    <a:pt x="632" y="3186"/>
                    <a:pt x="659" y="3194"/>
                    <a:pt x="686" y="3202"/>
                  </a:cubicBezTo>
                  <a:cubicBezTo>
                    <a:pt x="738" y="3216"/>
                    <a:pt x="789" y="3232"/>
                    <a:pt x="838" y="3250"/>
                  </a:cubicBezTo>
                  <a:cubicBezTo>
                    <a:pt x="862" y="3258"/>
                    <a:pt x="883" y="3267"/>
                    <a:pt x="905" y="3278"/>
                  </a:cubicBezTo>
                  <a:cubicBezTo>
                    <a:pt x="966" y="3350"/>
                    <a:pt x="1028" y="3422"/>
                    <a:pt x="1091" y="3494"/>
                  </a:cubicBezTo>
                  <a:cubicBezTo>
                    <a:pt x="1177" y="3593"/>
                    <a:pt x="1267" y="3691"/>
                    <a:pt x="1361" y="3784"/>
                  </a:cubicBezTo>
                  <a:cubicBezTo>
                    <a:pt x="1452" y="3875"/>
                    <a:pt x="1550" y="3961"/>
                    <a:pt x="1650" y="4040"/>
                  </a:cubicBezTo>
                  <a:cubicBezTo>
                    <a:pt x="1702" y="4079"/>
                    <a:pt x="1753" y="4116"/>
                    <a:pt x="1806" y="4150"/>
                  </a:cubicBezTo>
                  <a:cubicBezTo>
                    <a:pt x="1820" y="4159"/>
                    <a:pt x="1833" y="4167"/>
                    <a:pt x="1845" y="4175"/>
                  </a:cubicBezTo>
                  <a:cubicBezTo>
                    <a:pt x="1925" y="4286"/>
                    <a:pt x="2009" y="4409"/>
                    <a:pt x="2098" y="4551"/>
                  </a:cubicBezTo>
                  <a:cubicBezTo>
                    <a:pt x="2220" y="4740"/>
                    <a:pt x="2336" y="4935"/>
                    <a:pt x="2450" y="5125"/>
                  </a:cubicBezTo>
                  <a:lnTo>
                    <a:pt x="2530" y="5258"/>
                  </a:lnTo>
                  <a:cubicBezTo>
                    <a:pt x="2838" y="5771"/>
                    <a:pt x="3121" y="6230"/>
                    <a:pt x="3479" y="6647"/>
                  </a:cubicBezTo>
                  <a:cubicBezTo>
                    <a:pt x="3675" y="6874"/>
                    <a:pt x="3868" y="7061"/>
                    <a:pt x="4069" y="7220"/>
                  </a:cubicBezTo>
                  <a:cubicBezTo>
                    <a:pt x="4180" y="7304"/>
                    <a:pt x="4293" y="7381"/>
                    <a:pt x="4408" y="7448"/>
                  </a:cubicBezTo>
                  <a:cubicBezTo>
                    <a:pt x="4517" y="7512"/>
                    <a:pt x="4635" y="7566"/>
                    <a:pt x="4770" y="7618"/>
                  </a:cubicBezTo>
                  <a:cubicBezTo>
                    <a:pt x="5016" y="7712"/>
                    <a:pt x="5289" y="7776"/>
                    <a:pt x="5583" y="7809"/>
                  </a:cubicBezTo>
                  <a:cubicBezTo>
                    <a:pt x="5740" y="7827"/>
                    <a:pt x="5903" y="7835"/>
                    <a:pt x="6068" y="7835"/>
                  </a:cubicBezTo>
                  <a:cubicBezTo>
                    <a:pt x="6191" y="7835"/>
                    <a:pt x="6317" y="7830"/>
                    <a:pt x="6444" y="7821"/>
                  </a:cubicBezTo>
                  <a:cubicBezTo>
                    <a:pt x="6717" y="7800"/>
                    <a:pt x="6995" y="7752"/>
                    <a:pt x="7270" y="7683"/>
                  </a:cubicBezTo>
                  <a:cubicBezTo>
                    <a:pt x="7524" y="7618"/>
                    <a:pt x="7780" y="7525"/>
                    <a:pt x="8026" y="7407"/>
                  </a:cubicBezTo>
                  <a:cubicBezTo>
                    <a:pt x="8274" y="7288"/>
                    <a:pt x="8509" y="7146"/>
                    <a:pt x="8724" y="6984"/>
                  </a:cubicBezTo>
                  <a:cubicBezTo>
                    <a:pt x="8935" y="6825"/>
                    <a:pt x="9131" y="6639"/>
                    <a:pt x="9312" y="6436"/>
                  </a:cubicBezTo>
                  <a:cubicBezTo>
                    <a:pt x="9483" y="6241"/>
                    <a:pt x="9646" y="6016"/>
                    <a:pt x="9796" y="5765"/>
                  </a:cubicBezTo>
                  <a:cubicBezTo>
                    <a:pt x="9879" y="5626"/>
                    <a:pt x="9948" y="5498"/>
                    <a:pt x="10006" y="5370"/>
                  </a:cubicBezTo>
                  <a:cubicBezTo>
                    <a:pt x="10067" y="5239"/>
                    <a:pt x="10121" y="5093"/>
                    <a:pt x="10174" y="4927"/>
                  </a:cubicBezTo>
                  <a:cubicBezTo>
                    <a:pt x="10271" y="4618"/>
                    <a:pt x="10330" y="4302"/>
                    <a:pt x="10381" y="4004"/>
                  </a:cubicBezTo>
                  <a:cubicBezTo>
                    <a:pt x="10399" y="3907"/>
                    <a:pt x="10415" y="3811"/>
                    <a:pt x="10431" y="3713"/>
                  </a:cubicBezTo>
                  <a:cubicBezTo>
                    <a:pt x="10465" y="3501"/>
                    <a:pt x="10501" y="3280"/>
                    <a:pt x="10545" y="3064"/>
                  </a:cubicBezTo>
                  <a:cubicBezTo>
                    <a:pt x="10601" y="2792"/>
                    <a:pt x="10663" y="2557"/>
                    <a:pt x="10738" y="2345"/>
                  </a:cubicBezTo>
                  <a:cubicBezTo>
                    <a:pt x="10767" y="2265"/>
                    <a:pt x="10794" y="2196"/>
                    <a:pt x="10823" y="2134"/>
                  </a:cubicBezTo>
                  <a:cubicBezTo>
                    <a:pt x="10858" y="2054"/>
                    <a:pt x="10898" y="1980"/>
                    <a:pt x="10944" y="1899"/>
                  </a:cubicBezTo>
                  <a:cubicBezTo>
                    <a:pt x="10976" y="1844"/>
                    <a:pt x="11010" y="1788"/>
                    <a:pt x="11042" y="1736"/>
                  </a:cubicBezTo>
                  <a:cubicBezTo>
                    <a:pt x="11055" y="1715"/>
                    <a:pt x="11067" y="1692"/>
                    <a:pt x="11080" y="1672"/>
                  </a:cubicBezTo>
                  <a:cubicBezTo>
                    <a:pt x="11101" y="1638"/>
                    <a:pt x="11122" y="1603"/>
                    <a:pt x="11141" y="1568"/>
                  </a:cubicBezTo>
                  <a:cubicBezTo>
                    <a:pt x="11163" y="1529"/>
                    <a:pt x="11184" y="1489"/>
                    <a:pt x="11195" y="1443"/>
                  </a:cubicBezTo>
                  <a:cubicBezTo>
                    <a:pt x="11224" y="1437"/>
                    <a:pt x="11245" y="1406"/>
                    <a:pt x="11243" y="1376"/>
                  </a:cubicBezTo>
                  <a:cubicBezTo>
                    <a:pt x="11242" y="1341"/>
                    <a:pt x="11211" y="1314"/>
                    <a:pt x="11174" y="1314"/>
                  </a:cubicBezTo>
                  <a:cubicBezTo>
                    <a:pt x="11165" y="1314"/>
                    <a:pt x="11155" y="1315"/>
                    <a:pt x="11144" y="1315"/>
                  </a:cubicBezTo>
                  <a:cubicBezTo>
                    <a:pt x="11142" y="1310"/>
                    <a:pt x="11138" y="1306"/>
                    <a:pt x="11133" y="1301"/>
                  </a:cubicBezTo>
                  <a:cubicBezTo>
                    <a:pt x="11085" y="1259"/>
                    <a:pt x="11023" y="1237"/>
                    <a:pt x="10960" y="1222"/>
                  </a:cubicBezTo>
                  <a:cubicBezTo>
                    <a:pt x="10898" y="1208"/>
                    <a:pt x="10832" y="1203"/>
                    <a:pt x="10768" y="1202"/>
                  </a:cubicBezTo>
                  <a:cubicBezTo>
                    <a:pt x="10754" y="1201"/>
                    <a:pt x="10739" y="1201"/>
                    <a:pt x="10725" y="1201"/>
                  </a:cubicBezTo>
                  <a:cubicBezTo>
                    <a:pt x="10678" y="1201"/>
                    <a:pt x="10632" y="1204"/>
                    <a:pt x="10586" y="1205"/>
                  </a:cubicBezTo>
                  <a:cubicBezTo>
                    <a:pt x="10572" y="1205"/>
                    <a:pt x="10558" y="1205"/>
                    <a:pt x="10544" y="1205"/>
                  </a:cubicBezTo>
                  <a:cubicBezTo>
                    <a:pt x="10510" y="1205"/>
                    <a:pt x="10476" y="1204"/>
                    <a:pt x="10442" y="1203"/>
                  </a:cubicBezTo>
                  <a:cubicBezTo>
                    <a:pt x="10409" y="1192"/>
                    <a:pt x="10377" y="1181"/>
                    <a:pt x="10343" y="1170"/>
                  </a:cubicBezTo>
                  <a:cubicBezTo>
                    <a:pt x="10047" y="1063"/>
                    <a:pt x="9744" y="901"/>
                    <a:pt x="9411" y="676"/>
                  </a:cubicBezTo>
                  <a:cubicBezTo>
                    <a:pt x="9291" y="594"/>
                    <a:pt x="9178" y="509"/>
                    <a:pt x="9043" y="407"/>
                  </a:cubicBezTo>
                  <a:cubicBezTo>
                    <a:pt x="8928" y="321"/>
                    <a:pt x="8805" y="230"/>
                    <a:pt x="8672" y="156"/>
                  </a:cubicBezTo>
                  <a:cubicBezTo>
                    <a:pt x="8536" y="78"/>
                    <a:pt x="8394" y="28"/>
                    <a:pt x="8253" y="11"/>
                  </a:cubicBezTo>
                  <a:cubicBezTo>
                    <a:pt x="8202" y="4"/>
                    <a:pt x="8146" y="1"/>
                    <a:pt x="8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6" name="Google Shape;8616;p21"/>
            <p:cNvSpPr/>
            <p:nvPr/>
          </p:nvSpPr>
          <p:spPr>
            <a:xfrm>
              <a:off x="-120825" y="535562"/>
              <a:ext cx="1007301" cy="711244"/>
            </a:xfrm>
            <a:custGeom>
              <a:avLst/>
              <a:gdLst/>
              <a:ahLst/>
              <a:cxnLst/>
              <a:rect l="l" t="t" r="r" b="b"/>
              <a:pathLst>
                <a:path w="11409" h="8056" extrusionOk="0">
                  <a:moveTo>
                    <a:pt x="6521" y="856"/>
                  </a:moveTo>
                  <a:lnTo>
                    <a:pt x="6519" y="858"/>
                  </a:lnTo>
                  <a:lnTo>
                    <a:pt x="6519" y="858"/>
                  </a:lnTo>
                  <a:lnTo>
                    <a:pt x="6521" y="856"/>
                  </a:lnTo>
                  <a:close/>
                  <a:moveTo>
                    <a:pt x="6519" y="858"/>
                  </a:moveTo>
                  <a:cubicBezTo>
                    <a:pt x="6519" y="858"/>
                    <a:pt x="6518" y="858"/>
                    <a:pt x="6518" y="859"/>
                  </a:cubicBezTo>
                  <a:lnTo>
                    <a:pt x="6519" y="858"/>
                  </a:lnTo>
                  <a:close/>
                  <a:moveTo>
                    <a:pt x="8088" y="160"/>
                  </a:moveTo>
                  <a:cubicBezTo>
                    <a:pt x="8150" y="160"/>
                    <a:pt x="8212" y="163"/>
                    <a:pt x="8273" y="170"/>
                  </a:cubicBezTo>
                  <a:cubicBezTo>
                    <a:pt x="8403" y="189"/>
                    <a:pt x="8527" y="226"/>
                    <a:pt x="8647" y="274"/>
                  </a:cubicBezTo>
                  <a:cubicBezTo>
                    <a:pt x="8806" y="343"/>
                    <a:pt x="8949" y="434"/>
                    <a:pt x="9085" y="538"/>
                  </a:cubicBezTo>
                  <a:cubicBezTo>
                    <a:pt x="9378" y="763"/>
                    <a:pt x="9670" y="997"/>
                    <a:pt x="10003" y="1160"/>
                  </a:cubicBezTo>
                  <a:cubicBezTo>
                    <a:pt x="10164" y="1238"/>
                    <a:pt x="10336" y="1299"/>
                    <a:pt x="10511" y="1342"/>
                  </a:cubicBezTo>
                  <a:cubicBezTo>
                    <a:pt x="10609" y="1364"/>
                    <a:pt x="10710" y="1382"/>
                    <a:pt x="10809" y="1395"/>
                  </a:cubicBezTo>
                  <a:cubicBezTo>
                    <a:pt x="10910" y="1408"/>
                    <a:pt x="11010" y="1414"/>
                    <a:pt x="11109" y="1427"/>
                  </a:cubicBezTo>
                  <a:cubicBezTo>
                    <a:pt x="11154" y="1433"/>
                    <a:pt x="11199" y="1441"/>
                    <a:pt x="11242" y="1457"/>
                  </a:cubicBezTo>
                  <a:cubicBezTo>
                    <a:pt x="11247" y="1459"/>
                    <a:pt x="11253" y="1462"/>
                    <a:pt x="11258" y="1465"/>
                  </a:cubicBezTo>
                  <a:cubicBezTo>
                    <a:pt x="11248" y="1467"/>
                    <a:pt x="11239" y="1470"/>
                    <a:pt x="11231" y="1478"/>
                  </a:cubicBezTo>
                  <a:cubicBezTo>
                    <a:pt x="11199" y="1511"/>
                    <a:pt x="11165" y="1542"/>
                    <a:pt x="11130" y="1571"/>
                  </a:cubicBezTo>
                  <a:cubicBezTo>
                    <a:pt x="11060" y="1622"/>
                    <a:pt x="10983" y="1665"/>
                    <a:pt x="10902" y="1700"/>
                  </a:cubicBezTo>
                  <a:cubicBezTo>
                    <a:pt x="10777" y="1750"/>
                    <a:pt x="10647" y="1782"/>
                    <a:pt x="10513" y="1801"/>
                  </a:cubicBezTo>
                  <a:cubicBezTo>
                    <a:pt x="10410" y="1814"/>
                    <a:pt x="10307" y="1819"/>
                    <a:pt x="10204" y="1819"/>
                  </a:cubicBezTo>
                  <a:cubicBezTo>
                    <a:pt x="10063" y="1819"/>
                    <a:pt x="9922" y="1809"/>
                    <a:pt x="9782" y="1791"/>
                  </a:cubicBezTo>
                  <a:cubicBezTo>
                    <a:pt x="9678" y="1777"/>
                    <a:pt x="9576" y="1758"/>
                    <a:pt x="9474" y="1737"/>
                  </a:cubicBezTo>
                  <a:cubicBezTo>
                    <a:pt x="9360" y="1711"/>
                    <a:pt x="9248" y="1681"/>
                    <a:pt x="9136" y="1654"/>
                  </a:cubicBezTo>
                  <a:cubicBezTo>
                    <a:pt x="8996" y="1619"/>
                    <a:pt x="8857" y="1590"/>
                    <a:pt x="8713" y="1572"/>
                  </a:cubicBezTo>
                  <a:cubicBezTo>
                    <a:pt x="8639" y="1562"/>
                    <a:pt x="8565" y="1558"/>
                    <a:pt x="8491" y="1558"/>
                  </a:cubicBezTo>
                  <a:cubicBezTo>
                    <a:pt x="8419" y="1558"/>
                    <a:pt x="8348" y="1562"/>
                    <a:pt x="8278" y="1571"/>
                  </a:cubicBezTo>
                  <a:cubicBezTo>
                    <a:pt x="8208" y="1580"/>
                    <a:pt x="8139" y="1595"/>
                    <a:pt x="8072" y="1614"/>
                  </a:cubicBezTo>
                  <a:cubicBezTo>
                    <a:pt x="8000" y="1633"/>
                    <a:pt x="7931" y="1660"/>
                    <a:pt x="7864" y="1691"/>
                  </a:cubicBezTo>
                  <a:cubicBezTo>
                    <a:pt x="7797" y="1719"/>
                    <a:pt x="7733" y="1755"/>
                    <a:pt x="7670" y="1790"/>
                  </a:cubicBezTo>
                  <a:cubicBezTo>
                    <a:pt x="7605" y="1826"/>
                    <a:pt x="7539" y="1866"/>
                    <a:pt x="7475" y="1906"/>
                  </a:cubicBezTo>
                  <a:cubicBezTo>
                    <a:pt x="7357" y="1980"/>
                    <a:pt x="7242" y="2055"/>
                    <a:pt x="7124" y="2127"/>
                  </a:cubicBezTo>
                  <a:cubicBezTo>
                    <a:pt x="7000" y="2202"/>
                    <a:pt x="6874" y="2271"/>
                    <a:pt x="6743" y="2327"/>
                  </a:cubicBezTo>
                  <a:cubicBezTo>
                    <a:pt x="6606" y="2383"/>
                    <a:pt x="6465" y="2429"/>
                    <a:pt x="6324" y="2468"/>
                  </a:cubicBezTo>
                  <a:cubicBezTo>
                    <a:pt x="6175" y="2509"/>
                    <a:pt x="6024" y="2540"/>
                    <a:pt x="5870" y="2560"/>
                  </a:cubicBezTo>
                  <a:cubicBezTo>
                    <a:pt x="5728" y="2579"/>
                    <a:pt x="5586" y="2589"/>
                    <a:pt x="5442" y="2589"/>
                  </a:cubicBezTo>
                  <a:cubicBezTo>
                    <a:pt x="5413" y="2589"/>
                    <a:pt x="5384" y="2588"/>
                    <a:pt x="5355" y="2587"/>
                  </a:cubicBezTo>
                  <a:cubicBezTo>
                    <a:pt x="5184" y="2583"/>
                    <a:pt x="5015" y="2562"/>
                    <a:pt x="4845" y="2540"/>
                  </a:cubicBezTo>
                  <a:cubicBezTo>
                    <a:pt x="4714" y="2522"/>
                    <a:pt x="4585" y="2504"/>
                    <a:pt x="4454" y="2492"/>
                  </a:cubicBezTo>
                  <a:cubicBezTo>
                    <a:pt x="4375" y="2485"/>
                    <a:pt x="4297" y="2481"/>
                    <a:pt x="4219" y="2481"/>
                  </a:cubicBezTo>
                  <a:cubicBezTo>
                    <a:pt x="4161" y="2481"/>
                    <a:pt x="4102" y="2484"/>
                    <a:pt x="4043" y="2488"/>
                  </a:cubicBezTo>
                  <a:cubicBezTo>
                    <a:pt x="3908" y="2498"/>
                    <a:pt x="3774" y="2527"/>
                    <a:pt x="3643" y="2557"/>
                  </a:cubicBezTo>
                  <a:cubicBezTo>
                    <a:pt x="3515" y="2587"/>
                    <a:pt x="3390" y="2623"/>
                    <a:pt x="3266" y="2659"/>
                  </a:cubicBezTo>
                  <a:cubicBezTo>
                    <a:pt x="3018" y="2736"/>
                    <a:pt x="2775" y="2823"/>
                    <a:pt x="2527" y="2899"/>
                  </a:cubicBezTo>
                  <a:cubicBezTo>
                    <a:pt x="2278" y="2976"/>
                    <a:pt x="2025" y="3042"/>
                    <a:pt x="1766" y="3078"/>
                  </a:cubicBezTo>
                  <a:cubicBezTo>
                    <a:pt x="1654" y="3093"/>
                    <a:pt x="1541" y="3101"/>
                    <a:pt x="1429" y="3102"/>
                  </a:cubicBezTo>
                  <a:cubicBezTo>
                    <a:pt x="1419" y="3102"/>
                    <a:pt x="1410" y="3103"/>
                    <a:pt x="1400" y="3103"/>
                  </a:cubicBezTo>
                  <a:cubicBezTo>
                    <a:pt x="1300" y="3103"/>
                    <a:pt x="1199" y="3095"/>
                    <a:pt x="1099" y="3083"/>
                  </a:cubicBezTo>
                  <a:cubicBezTo>
                    <a:pt x="789" y="3040"/>
                    <a:pt x="490" y="2944"/>
                    <a:pt x="186" y="2877"/>
                  </a:cubicBezTo>
                  <a:cubicBezTo>
                    <a:pt x="206" y="2866"/>
                    <a:pt x="226" y="2854"/>
                    <a:pt x="247" y="2845"/>
                  </a:cubicBezTo>
                  <a:cubicBezTo>
                    <a:pt x="314" y="2818"/>
                    <a:pt x="383" y="2799"/>
                    <a:pt x="452" y="2784"/>
                  </a:cubicBezTo>
                  <a:cubicBezTo>
                    <a:pt x="527" y="2775"/>
                    <a:pt x="600" y="2762"/>
                    <a:pt x="674" y="2744"/>
                  </a:cubicBezTo>
                  <a:cubicBezTo>
                    <a:pt x="687" y="2741"/>
                    <a:pt x="700" y="2739"/>
                    <a:pt x="711" y="2738"/>
                  </a:cubicBezTo>
                  <a:cubicBezTo>
                    <a:pt x="717" y="2736"/>
                    <a:pt x="724" y="2735"/>
                    <a:pt x="728" y="2730"/>
                  </a:cubicBezTo>
                  <a:cubicBezTo>
                    <a:pt x="736" y="2728"/>
                    <a:pt x="744" y="2725"/>
                    <a:pt x="752" y="2723"/>
                  </a:cubicBezTo>
                  <a:cubicBezTo>
                    <a:pt x="898" y="2683"/>
                    <a:pt x="1037" y="2619"/>
                    <a:pt x="1170" y="2551"/>
                  </a:cubicBezTo>
                  <a:cubicBezTo>
                    <a:pt x="1393" y="2434"/>
                    <a:pt x="1603" y="2290"/>
                    <a:pt x="1808" y="2143"/>
                  </a:cubicBezTo>
                  <a:cubicBezTo>
                    <a:pt x="2196" y="1860"/>
                    <a:pt x="2570" y="1548"/>
                    <a:pt x="3015" y="1356"/>
                  </a:cubicBezTo>
                  <a:cubicBezTo>
                    <a:pt x="3189" y="1284"/>
                    <a:pt x="3371" y="1233"/>
                    <a:pt x="3560" y="1206"/>
                  </a:cubicBezTo>
                  <a:cubicBezTo>
                    <a:pt x="3654" y="1194"/>
                    <a:pt x="3748" y="1188"/>
                    <a:pt x="3844" y="1188"/>
                  </a:cubicBezTo>
                  <a:cubicBezTo>
                    <a:pt x="3929" y="1188"/>
                    <a:pt x="4014" y="1193"/>
                    <a:pt x="4099" y="1203"/>
                  </a:cubicBezTo>
                  <a:cubicBezTo>
                    <a:pt x="4324" y="1237"/>
                    <a:pt x="4538" y="1316"/>
                    <a:pt x="4759" y="1374"/>
                  </a:cubicBezTo>
                  <a:cubicBezTo>
                    <a:pt x="4866" y="1403"/>
                    <a:pt x="4975" y="1424"/>
                    <a:pt x="5085" y="1433"/>
                  </a:cubicBezTo>
                  <a:cubicBezTo>
                    <a:pt x="5121" y="1437"/>
                    <a:pt x="5157" y="1438"/>
                    <a:pt x="5193" y="1438"/>
                  </a:cubicBezTo>
                  <a:cubicBezTo>
                    <a:pt x="5268" y="1438"/>
                    <a:pt x="5342" y="1432"/>
                    <a:pt x="5416" y="1422"/>
                  </a:cubicBezTo>
                  <a:cubicBezTo>
                    <a:pt x="5621" y="1393"/>
                    <a:pt x="5817" y="1315"/>
                    <a:pt x="5998" y="1217"/>
                  </a:cubicBezTo>
                  <a:cubicBezTo>
                    <a:pt x="6088" y="1168"/>
                    <a:pt x="6174" y="1113"/>
                    <a:pt x="6257" y="1054"/>
                  </a:cubicBezTo>
                  <a:cubicBezTo>
                    <a:pt x="6344" y="995"/>
                    <a:pt x="6426" y="929"/>
                    <a:pt x="6510" y="865"/>
                  </a:cubicBezTo>
                  <a:lnTo>
                    <a:pt x="6510" y="865"/>
                  </a:lnTo>
                  <a:cubicBezTo>
                    <a:pt x="6510" y="865"/>
                    <a:pt x="6510" y="865"/>
                    <a:pt x="6510" y="866"/>
                  </a:cubicBezTo>
                  <a:lnTo>
                    <a:pt x="6511" y="864"/>
                  </a:lnTo>
                  <a:lnTo>
                    <a:pt x="6511" y="864"/>
                  </a:lnTo>
                  <a:cubicBezTo>
                    <a:pt x="6513" y="863"/>
                    <a:pt x="6515" y="861"/>
                    <a:pt x="6518" y="859"/>
                  </a:cubicBezTo>
                  <a:lnTo>
                    <a:pt x="6518" y="859"/>
                  </a:lnTo>
                  <a:cubicBezTo>
                    <a:pt x="6516" y="860"/>
                    <a:pt x="6515" y="860"/>
                    <a:pt x="6514" y="861"/>
                  </a:cubicBezTo>
                  <a:lnTo>
                    <a:pt x="6514" y="861"/>
                  </a:lnTo>
                  <a:lnTo>
                    <a:pt x="6519" y="856"/>
                  </a:lnTo>
                  <a:lnTo>
                    <a:pt x="6521" y="854"/>
                  </a:lnTo>
                  <a:cubicBezTo>
                    <a:pt x="6521" y="854"/>
                    <a:pt x="6521" y="856"/>
                    <a:pt x="6521" y="856"/>
                  </a:cubicBezTo>
                  <a:lnTo>
                    <a:pt x="6522" y="854"/>
                  </a:lnTo>
                  <a:cubicBezTo>
                    <a:pt x="6796" y="645"/>
                    <a:pt x="7084" y="448"/>
                    <a:pt x="7400" y="311"/>
                  </a:cubicBezTo>
                  <a:cubicBezTo>
                    <a:pt x="7558" y="245"/>
                    <a:pt x="7722" y="196"/>
                    <a:pt x="7893" y="172"/>
                  </a:cubicBezTo>
                  <a:cubicBezTo>
                    <a:pt x="7957" y="163"/>
                    <a:pt x="8023" y="160"/>
                    <a:pt x="8088" y="160"/>
                  </a:cubicBezTo>
                  <a:close/>
                  <a:moveTo>
                    <a:pt x="8507" y="1688"/>
                  </a:moveTo>
                  <a:cubicBezTo>
                    <a:pt x="8518" y="1688"/>
                    <a:pt x="8530" y="1688"/>
                    <a:pt x="8542" y="1689"/>
                  </a:cubicBezTo>
                  <a:cubicBezTo>
                    <a:pt x="8620" y="1689"/>
                    <a:pt x="8697" y="1697"/>
                    <a:pt x="8774" y="1707"/>
                  </a:cubicBezTo>
                  <a:cubicBezTo>
                    <a:pt x="8911" y="1726"/>
                    <a:pt x="9047" y="1756"/>
                    <a:pt x="9183" y="1790"/>
                  </a:cubicBezTo>
                  <a:cubicBezTo>
                    <a:pt x="9282" y="1814"/>
                    <a:pt x="9383" y="1838"/>
                    <a:pt x="9483" y="1857"/>
                  </a:cubicBezTo>
                  <a:cubicBezTo>
                    <a:pt x="9694" y="1897"/>
                    <a:pt x="9910" y="1921"/>
                    <a:pt x="10125" y="1926"/>
                  </a:cubicBezTo>
                  <a:cubicBezTo>
                    <a:pt x="10148" y="1926"/>
                    <a:pt x="10171" y="1927"/>
                    <a:pt x="10194" y="1927"/>
                  </a:cubicBezTo>
                  <a:cubicBezTo>
                    <a:pt x="10253" y="1927"/>
                    <a:pt x="10312" y="1924"/>
                    <a:pt x="10372" y="1921"/>
                  </a:cubicBezTo>
                  <a:lnTo>
                    <a:pt x="10372" y="1921"/>
                  </a:lnTo>
                  <a:cubicBezTo>
                    <a:pt x="10342" y="1942"/>
                    <a:pt x="10315" y="1962"/>
                    <a:pt x="10286" y="1983"/>
                  </a:cubicBezTo>
                  <a:cubicBezTo>
                    <a:pt x="10190" y="2058"/>
                    <a:pt x="10097" y="2140"/>
                    <a:pt x="10009" y="2226"/>
                  </a:cubicBezTo>
                  <a:cubicBezTo>
                    <a:pt x="9842" y="2391"/>
                    <a:pt x="9694" y="2578"/>
                    <a:pt x="9567" y="2776"/>
                  </a:cubicBezTo>
                  <a:cubicBezTo>
                    <a:pt x="9523" y="2842"/>
                    <a:pt x="9483" y="2909"/>
                    <a:pt x="9445" y="2978"/>
                  </a:cubicBezTo>
                  <a:cubicBezTo>
                    <a:pt x="9434" y="2979"/>
                    <a:pt x="9423" y="2982"/>
                    <a:pt x="9415" y="2990"/>
                  </a:cubicBezTo>
                  <a:cubicBezTo>
                    <a:pt x="9410" y="2995"/>
                    <a:pt x="9403" y="3002"/>
                    <a:pt x="9399" y="3006"/>
                  </a:cubicBezTo>
                  <a:cubicBezTo>
                    <a:pt x="9320" y="3062"/>
                    <a:pt x="9242" y="3117"/>
                    <a:pt x="9159" y="3165"/>
                  </a:cubicBezTo>
                  <a:cubicBezTo>
                    <a:pt x="9076" y="3214"/>
                    <a:pt x="8989" y="3257"/>
                    <a:pt x="8903" y="3301"/>
                  </a:cubicBezTo>
                  <a:cubicBezTo>
                    <a:pt x="8783" y="3360"/>
                    <a:pt x="8660" y="3416"/>
                    <a:pt x="8535" y="3468"/>
                  </a:cubicBezTo>
                  <a:cubicBezTo>
                    <a:pt x="8526" y="3411"/>
                    <a:pt x="8518" y="3353"/>
                    <a:pt x="8510" y="3294"/>
                  </a:cubicBezTo>
                  <a:cubicBezTo>
                    <a:pt x="8439" y="2763"/>
                    <a:pt x="8417" y="2226"/>
                    <a:pt x="8423" y="1691"/>
                  </a:cubicBezTo>
                  <a:cubicBezTo>
                    <a:pt x="8451" y="1689"/>
                    <a:pt x="8478" y="1688"/>
                    <a:pt x="8507" y="1688"/>
                  </a:cubicBezTo>
                  <a:close/>
                  <a:moveTo>
                    <a:pt x="4213" y="2640"/>
                  </a:moveTo>
                  <a:cubicBezTo>
                    <a:pt x="4300" y="2640"/>
                    <a:pt x="4386" y="2645"/>
                    <a:pt x="4473" y="2653"/>
                  </a:cubicBezTo>
                  <a:cubicBezTo>
                    <a:pt x="4623" y="2666"/>
                    <a:pt x="4772" y="2688"/>
                    <a:pt x="4920" y="2707"/>
                  </a:cubicBezTo>
                  <a:cubicBezTo>
                    <a:pt x="4978" y="2901"/>
                    <a:pt x="5015" y="3099"/>
                    <a:pt x="5042" y="3299"/>
                  </a:cubicBezTo>
                  <a:cubicBezTo>
                    <a:pt x="5056" y="3411"/>
                    <a:pt x="5068" y="3523"/>
                    <a:pt x="5079" y="3635"/>
                  </a:cubicBezTo>
                  <a:cubicBezTo>
                    <a:pt x="5082" y="3678"/>
                    <a:pt x="5087" y="3719"/>
                    <a:pt x="5090" y="3761"/>
                  </a:cubicBezTo>
                  <a:cubicBezTo>
                    <a:pt x="5052" y="3721"/>
                    <a:pt x="5012" y="3681"/>
                    <a:pt x="4970" y="3644"/>
                  </a:cubicBezTo>
                  <a:cubicBezTo>
                    <a:pt x="4824" y="3513"/>
                    <a:pt x="4655" y="3408"/>
                    <a:pt x="4478" y="3323"/>
                  </a:cubicBezTo>
                  <a:cubicBezTo>
                    <a:pt x="4268" y="3222"/>
                    <a:pt x="4046" y="3152"/>
                    <a:pt x="3819" y="3102"/>
                  </a:cubicBezTo>
                  <a:cubicBezTo>
                    <a:pt x="3705" y="3078"/>
                    <a:pt x="3589" y="3061"/>
                    <a:pt x="3472" y="3048"/>
                  </a:cubicBezTo>
                  <a:cubicBezTo>
                    <a:pt x="3357" y="3034"/>
                    <a:pt x="3240" y="3024"/>
                    <a:pt x="3123" y="3019"/>
                  </a:cubicBezTo>
                  <a:cubicBezTo>
                    <a:pt x="3036" y="3015"/>
                    <a:pt x="2949" y="3014"/>
                    <a:pt x="2862" y="3014"/>
                  </a:cubicBezTo>
                  <a:cubicBezTo>
                    <a:pt x="2801" y="3014"/>
                    <a:pt x="2740" y="3015"/>
                    <a:pt x="2679" y="3016"/>
                  </a:cubicBezTo>
                  <a:cubicBezTo>
                    <a:pt x="2741" y="2997"/>
                    <a:pt x="2802" y="2976"/>
                    <a:pt x="2864" y="2957"/>
                  </a:cubicBezTo>
                  <a:cubicBezTo>
                    <a:pt x="3173" y="2854"/>
                    <a:pt x="3482" y="2752"/>
                    <a:pt x="3800" y="2685"/>
                  </a:cubicBezTo>
                  <a:cubicBezTo>
                    <a:pt x="3854" y="2674"/>
                    <a:pt x="3910" y="2663"/>
                    <a:pt x="3966" y="2655"/>
                  </a:cubicBezTo>
                  <a:cubicBezTo>
                    <a:pt x="4048" y="2644"/>
                    <a:pt x="4131" y="2640"/>
                    <a:pt x="4213" y="2640"/>
                  </a:cubicBezTo>
                  <a:close/>
                  <a:moveTo>
                    <a:pt x="6976" y="3891"/>
                  </a:moveTo>
                  <a:lnTo>
                    <a:pt x="6979" y="3904"/>
                  </a:lnTo>
                  <a:lnTo>
                    <a:pt x="6979" y="3904"/>
                  </a:lnTo>
                  <a:cubicBezTo>
                    <a:pt x="6978" y="3899"/>
                    <a:pt x="6978" y="3895"/>
                    <a:pt x="6976" y="3891"/>
                  </a:cubicBezTo>
                  <a:close/>
                  <a:moveTo>
                    <a:pt x="6979" y="3904"/>
                  </a:moveTo>
                  <a:lnTo>
                    <a:pt x="6979" y="3904"/>
                  </a:lnTo>
                  <a:cubicBezTo>
                    <a:pt x="6979" y="3906"/>
                    <a:pt x="6979" y="3908"/>
                    <a:pt x="6979" y="3910"/>
                  </a:cubicBezTo>
                  <a:lnTo>
                    <a:pt x="6979" y="3910"/>
                  </a:lnTo>
                  <a:lnTo>
                    <a:pt x="6979" y="3904"/>
                  </a:lnTo>
                  <a:close/>
                  <a:moveTo>
                    <a:pt x="8331" y="1697"/>
                  </a:moveTo>
                  <a:cubicBezTo>
                    <a:pt x="8323" y="2304"/>
                    <a:pt x="8348" y="2910"/>
                    <a:pt x="8431" y="3512"/>
                  </a:cubicBezTo>
                  <a:cubicBezTo>
                    <a:pt x="8206" y="3604"/>
                    <a:pt x="7976" y="3687"/>
                    <a:pt x="7742" y="3758"/>
                  </a:cubicBezTo>
                  <a:cubicBezTo>
                    <a:pt x="7542" y="3819"/>
                    <a:pt x="7341" y="3871"/>
                    <a:pt x="7136" y="3913"/>
                  </a:cubicBezTo>
                  <a:cubicBezTo>
                    <a:pt x="7120" y="3823"/>
                    <a:pt x="7103" y="3734"/>
                    <a:pt x="7084" y="3643"/>
                  </a:cubicBezTo>
                  <a:cubicBezTo>
                    <a:pt x="7040" y="3438"/>
                    <a:pt x="6992" y="3235"/>
                    <a:pt x="6938" y="3034"/>
                  </a:cubicBezTo>
                  <a:cubicBezTo>
                    <a:pt x="6911" y="2931"/>
                    <a:pt x="6882" y="2829"/>
                    <a:pt x="6852" y="2728"/>
                  </a:cubicBezTo>
                  <a:cubicBezTo>
                    <a:pt x="6826" y="2643"/>
                    <a:pt x="6799" y="2560"/>
                    <a:pt x="6773" y="2477"/>
                  </a:cubicBezTo>
                  <a:cubicBezTo>
                    <a:pt x="6845" y="2447"/>
                    <a:pt x="6916" y="2415"/>
                    <a:pt x="6986" y="2378"/>
                  </a:cubicBezTo>
                  <a:cubicBezTo>
                    <a:pt x="7266" y="2233"/>
                    <a:pt x="7517" y="2039"/>
                    <a:pt x="7790" y="1884"/>
                  </a:cubicBezTo>
                  <a:cubicBezTo>
                    <a:pt x="7848" y="1852"/>
                    <a:pt x="7905" y="1822"/>
                    <a:pt x="7966" y="1794"/>
                  </a:cubicBezTo>
                  <a:cubicBezTo>
                    <a:pt x="8076" y="1750"/>
                    <a:pt x="8190" y="1718"/>
                    <a:pt x="8308" y="1700"/>
                  </a:cubicBezTo>
                  <a:cubicBezTo>
                    <a:pt x="8315" y="1699"/>
                    <a:pt x="8323" y="1699"/>
                    <a:pt x="8331" y="1697"/>
                  </a:cubicBezTo>
                  <a:close/>
                  <a:moveTo>
                    <a:pt x="6681" y="2512"/>
                  </a:moveTo>
                  <a:cubicBezTo>
                    <a:pt x="6711" y="2613"/>
                    <a:pt x="6737" y="2714"/>
                    <a:pt x="6764" y="2815"/>
                  </a:cubicBezTo>
                  <a:cubicBezTo>
                    <a:pt x="6794" y="2934"/>
                    <a:pt x="6825" y="3056"/>
                    <a:pt x="6850" y="3179"/>
                  </a:cubicBezTo>
                  <a:cubicBezTo>
                    <a:pt x="6901" y="3422"/>
                    <a:pt x="6946" y="3665"/>
                    <a:pt x="6980" y="3911"/>
                  </a:cubicBezTo>
                  <a:cubicBezTo>
                    <a:pt x="6980" y="3911"/>
                    <a:pt x="6980" y="3910"/>
                    <a:pt x="6979" y="3910"/>
                  </a:cubicBezTo>
                  <a:lnTo>
                    <a:pt x="6979" y="3910"/>
                  </a:lnTo>
                  <a:lnTo>
                    <a:pt x="6984" y="3943"/>
                  </a:lnTo>
                  <a:cubicBezTo>
                    <a:pt x="6957" y="3948"/>
                    <a:pt x="6932" y="3953"/>
                    <a:pt x="6905" y="3958"/>
                  </a:cubicBezTo>
                  <a:cubicBezTo>
                    <a:pt x="6844" y="3969"/>
                    <a:pt x="6781" y="3977"/>
                    <a:pt x="6721" y="3986"/>
                  </a:cubicBezTo>
                  <a:cubicBezTo>
                    <a:pt x="6528" y="4012"/>
                    <a:pt x="6334" y="4027"/>
                    <a:pt x="6141" y="4027"/>
                  </a:cubicBezTo>
                  <a:cubicBezTo>
                    <a:pt x="6001" y="4027"/>
                    <a:pt x="5862" y="4019"/>
                    <a:pt x="5723" y="4001"/>
                  </a:cubicBezTo>
                  <a:cubicBezTo>
                    <a:pt x="5557" y="3977"/>
                    <a:pt x="5392" y="3938"/>
                    <a:pt x="5235" y="3875"/>
                  </a:cubicBezTo>
                  <a:cubicBezTo>
                    <a:pt x="5235" y="3854"/>
                    <a:pt x="5235" y="3831"/>
                    <a:pt x="5235" y="3811"/>
                  </a:cubicBezTo>
                  <a:cubicBezTo>
                    <a:pt x="5232" y="3756"/>
                    <a:pt x="5229" y="3700"/>
                    <a:pt x="5223" y="3646"/>
                  </a:cubicBezTo>
                  <a:cubicBezTo>
                    <a:pt x="5213" y="3529"/>
                    <a:pt x="5195" y="3412"/>
                    <a:pt x="5176" y="3297"/>
                  </a:cubicBezTo>
                  <a:cubicBezTo>
                    <a:pt x="5144" y="3102"/>
                    <a:pt x="5099" y="2910"/>
                    <a:pt x="5042" y="2722"/>
                  </a:cubicBezTo>
                  <a:lnTo>
                    <a:pt x="5042" y="2722"/>
                  </a:lnTo>
                  <a:cubicBezTo>
                    <a:pt x="5183" y="2737"/>
                    <a:pt x="5325" y="2746"/>
                    <a:pt x="5467" y="2746"/>
                  </a:cubicBezTo>
                  <a:cubicBezTo>
                    <a:pt x="5479" y="2746"/>
                    <a:pt x="5490" y="2746"/>
                    <a:pt x="5501" y="2746"/>
                  </a:cubicBezTo>
                  <a:cubicBezTo>
                    <a:pt x="5675" y="2743"/>
                    <a:pt x="5848" y="2723"/>
                    <a:pt x="6019" y="2693"/>
                  </a:cubicBezTo>
                  <a:cubicBezTo>
                    <a:pt x="6190" y="2664"/>
                    <a:pt x="6359" y="2621"/>
                    <a:pt x="6524" y="2568"/>
                  </a:cubicBezTo>
                  <a:cubicBezTo>
                    <a:pt x="6577" y="2551"/>
                    <a:pt x="6630" y="2533"/>
                    <a:pt x="6681" y="2512"/>
                  </a:cubicBezTo>
                  <a:close/>
                  <a:moveTo>
                    <a:pt x="9341" y="3176"/>
                  </a:moveTo>
                  <a:lnTo>
                    <a:pt x="9341" y="3176"/>
                  </a:lnTo>
                  <a:cubicBezTo>
                    <a:pt x="9304" y="3251"/>
                    <a:pt x="9269" y="3328"/>
                    <a:pt x="9237" y="3404"/>
                  </a:cubicBezTo>
                  <a:cubicBezTo>
                    <a:pt x="9192" y="3512"/>
                    <a:pt x="9151" y="3622"/>
                    <a:pt x="9114" y="3732"/>
                  </a:cubicBezTo>
                  <a:cubicBezTo>
                    <a:pt x="9087" y="3812"/>
                    <a:pt x="9061" y="3892"/>
                    <a:pt x="9037" y="3970"/>
                  </a:cubicBezTo>
                  <a:cubicBezTo>
                    <a:pt x="8967" y="4188"/>
                    <a:pt x="8893" y="4404"/>
                    <a:pt x="8810" y="4616"/>
                  </a:cubicBezTo>
                  <a:cubicBezTo>
                    <a:pt x="8753" y="4432"/>
                    <a:pt x="8698" y="4249"/>
                    <a:pt x="8654" y="4060"/>
                  </a:cubicBezTo>
                  <a:cubicBezTo>
                    <a:pt x="8615" y="3906"/>
                    <a:pt x="8585" y="3751"/>
                    <a:pt x="8558" y="3595"/>
                  </a:cubicBezTo>
                  <a:cubicBezTo>
                    <a:pt x="8670" y="3547"/>
                    <a:pt x="8782" y="3496"/>
                    <a:pt x="8890" y="3438"/>
                  </a:cubicBezTo>
                  <a:cubicBezTo>
                    <a:pt x="8932" y="3416"/>
                    <a:pt x="8972" y="3393"/>
                    <a:pt x="9013" y="3371"/>
                  </a:cubicBezTo>
                  <a:cubicBezTo>
                    <a:pt x="9069" y="3341"/>
                    <a:pt x="9125" y="3310"/>
                    <a:pt x="9180" y="3278"/>
                  </a:cubicBezTo>
                  <a:cubicBezTo>
                    <a:pt x="9234" y="3248"/>
                    <a:pt x="9285" y="3216"/>
                    <a:pt x="9336" y="3181"/>
                  </a:cubicBezTo>
                  <a:cubicBezTo>
                    <a:pt x="9338" y="3179"/>
                    <a:pt x="9340" y="3177"/>
                    <a:pt x="9341" y="3176"/>
                  </a:cubicBezTo>
                  <a:close/>
                  <a:moveTo>
                    <a:pt x="5283" y="3988"/>
                  </a:moveTo>
                  <a:lnTo>
                    <a:pt x="5283" y="3988"/>
                  </a:lnTo>
                  <a:cubicBezTo>
                    <a:pt x="5358" y="4015"/>
                    <a:pt x="5434" y="4038"/>
                    <a:pt x="5510" y="4055"/>
                  </a:cubicBezTo>
                  <a:cubicBezTo>
                    <a:pt x="5635" y="4084"/>
                    <a:pt x="5761" y="4103"/>
                    <a:pt x="5889" y="4114"/>
                  </a:cubicBezTo>
                  <a:cubicBezTo>
                    <a:pt x="5982" y="4122"/>
                    <a:pt x="6076" y="4126"/>
                    <a:pt x="6170" y="4126"/>
                  </a:cubicBezTo>
                  <a:cubicBezTo>
                    <a:pt x="6210" y="4126"/>
                    <a:pt x="6250" y="4125"/>
                    <a:pt x="6291" y="4124"/>
                  </a:cubicBezTo>
                  <a:cubicBezTo>
                    <a:pt x="6430" y="4121"/>
                    <a:pt x="6569" y="4111"/>
                    <a:pt x="6708" y="4094"/>
                  </a:cubicBezTo>
                  <a:cubicBezTo>
                    <a:pt x="6805" y="4082"/>
                    <a:pt x="6901" y="4070"/>
                    <a:pt x="6997" y="4054"/>
                  </a:cubicBezTo>
                  <a:cubicBezTo>
                    <a:pt x="7036" y="4349"/>
                    <a:pt x="7063" y="4648"/>
                    <a:pt x="7074" y="4947"/>
                  </a:cubicBezTo>
                  <a:cubicBezTo>
                    <a:pt x="7080" y="5114"/>
                    <a:pt x="7084" y="5281"/>
                    <a:pt x="7084" y="5449"/>
                  </a:cubicBezTo>
                  <a:cubicBezTo>
                    <a:pt x="7084" y="5532"/>
                    <a:pt x="7084" y="5614"/>
                    <a:pt x="7084" y="5697"/>
                  </a:cubicBezTo>
                  <a:cubicBezTo>
                    <a:pt x="7084" y="5740"/>
                    <a:pt x="7084" y="5783"/>
                    <a:pt x="7084" y="5828"/>
                  </a:cubicBezTo>
                  <a:cubicBezTo>
                    <a:pt x="7084" y="5857"/>
                    <a:pt x="7084" y="5887"/>
                    <a:pt x="7085" y="5916"/>
                  </a:cubicBezTo>
                  <a:cubicBezTo>
                    <a:pt x="6986" y="5899"/>
                    <a:pt x="6887" y="5871"/>
                    <a:pt x="6793" y="5833"/>
                  </a:cubicBezTo>
                  <a:cubicBezTo>
                    <a:pt x="6685" y="5787"/>
                    <a:pt x="6586" y="5728"/>
                    <a:pt x="6494" y="5657"/>
                  </a:cubicBezTo>
                  <a:cubicBezTo>
                    <a:pt x="6356" y="5550"/>
                    <a:pt x="6238" y="5422"/>
                    <a:pt x="6132" y="5286"/>
                  </a:cubicBezTo>
                  <a:cubicBezTo>
                    <a:pt x="5929" y="5019"/>
                    <a:pt x="5766" y="4727"/>
                    <a:pt x="5590" y="4442"/>
                  </a:cubicBezTo>
                  <a:cubicBezTo>
                    <a:pt x="5494" y="4287"/>
                    <a:pt x="5395" y="4134"/>
                    <a:pt x="5283" y="3988"/>
                  </a:cubicBezTo>
                  <a:close/>
                  <a:moveTo>
                    <a:pt x="8451" y="3639"/>
                  </a:moveTo>
                  <a:cubicBezTo>
                    <a:pt x="8457" y="3686"/>
                    <a:pt x="8465" y="3731"/>
                    <a:pt x="8471" y="3777"/>
                  </a:cubicBezTo>
                  <a:cubicBezTo>
                    <a:pt x="8502" y="3956"/>
                    <a:pt x="8540" y="4135"/>
                    <a:pt x="8585" y="4313"/>
                  </a:cubicBezTo>
                  <a:cubicBezTo>
                    <a:pt x="8625" y="4476"/>
                    <a:pt x="8674" y="4637"/>
                    <a:pt x="8737" y="4794"/>
                  </a:cubicBezTo>
                  <a:cubicBezTo>
                    <a:pt x="8641" y="5011"/>
                    <a:pt x="8527" y="5224"/>
                    <a:pt x="8383" y="5414"/>
                  </a:cubicBezTo>
                  <a:cubicBezTo>
                    <a:pt x="8299" y="5520"/>
                    <a:pt x="8206" y="5619"/>
                    <a:pt x="8099" y="5702"/>
                  </a:cubicBezTo>
                  <a:cubicBezTo>
                    <a:pt x="8019" y="5763"/>
                    <a:pt x="7933" y="5814"/>
                    <a:pt x="7840" y="5854"/>
                  </a:cubicBezTo>
                  <a:cubicBezTo>
                    <a:pt x="7745" y="5894"/>
                    <a:pt x="7646" y="5919"/>
                    <a:pt x="7544" y="5934"/>
                  </a:cubicBezTo>
                  <a:cubicBezTo>
                    <a:pt x="7488" y="5941"/>
                    <a:pt x="7433" y="5944"/>
                    <a:pt x="7377" y="5944"/>
                  </a:cubicBezTo>
                  <a:cubicBezTo>
                    <a:pt x="7329" y="5944"/>
                    <a:pt x="7281" y="5941"/>
                    <a:pt x="7232" y="5937"/>
                  </a:cubicBezTo>
                  <a:cubicBezTo>
                    <a:pt x="7237" y="5900"/>
                    <a:pt x="7242" y="5865"/>
                    <a:pt x="7245" y="5828"/>
                  </a:cubicBezTo>
                  <a:cubicBezTo>
                    <a:pt x="7250" y="5777"/>
                    <a:pt x="7253" y="5724"/>
                    <a:pt x="7256" y="5673"/>
                  </a:cubicBezTo>
                  <a:cubicBezTo>
                    <a:pt x="7261" y="5576"/>
                    <a:pt x="7263" y="5477"/>
                    <a:pt x="7263" y="5379"/>
                  </a:cubicBezTo>
                  <a:cubicBezTo>
                    <a:pt x="7263" y="5184"/>
                    <a:pt x="7255" y="4990"/>
                    <a:pt x="7242" y="4797"/>
                  </a:cubicBezTo>
                  <a:cubicBezTo>
                    <a:pt x="7224" y="4538"/>
                    <a:pt x="7196" y="4281"/>
                    <a:pt x="7154" y="4025"/>
                  </a:cubicBezTo>
                  <a:cubicBezTo>
                    <a:pt x="7290" y="3999"/>
                    <a:pt x="7426" y="3969"/>
                    <a:pt x="7560" y="3934"/>
                  </a:cubicBezTo>
                  <a:cubicBezTo>
                    <a:pt x="7830" y="3865"/>
                    <a:pt x="8096" y="3780"/>
                    <a:pt x="8353" y="3678"/>
                  </a:cubicBezTo>
                  <a:cubicBezTo>
                    <a:pt x="8387" y="3667"/>
                    <a:pt x="8419" y="3652"/>
                    <a:pt x="8451" y="3639"/>
                  </a:cubicBezTo>
                  <a:close/>
                  <a:moveTo>
                    <a:pt x="11201" y="1635"/>
                  </a:moveTo>
                  <a:cubicBezTo>
                    <a:pt x="11165" y="1691"/>
                    <a:pt x="11127" y="1743"/>
                    <a:pt x="11089" y="1798"/>
                  </a:cubicBezTo>
                  <a:cubicBezTo>
                    <a:pt x="11001" y="1922"/>
                    <a:pt x="10924" y="2055"/>
                    <a:pt x="10857" y="2193"/>
                  </a:cubicBezTo>
                  <a:cubicBezTo>
                    <a:pt x="10722" y="2468"/>
                    <a:pt x="10631" y="2760"/>
                    <a:pt x="10561" y="3056"/>
                  </a:cubicBezTo>
                  <a:cubicBezTo>
                    <a:pt x="10415" y="3663"/>
                    <a:pt x="10355" y="4285"/>
                    <a:pt x="10203" y="4891"/>
                  </a:cubicBezTo>
                  <a:cubicBezTo>
                    <a:pt x="10148" y="5102"/>
                    <a:pt x="10081" y="5312"/>
                    <a:pt x="9998" y="5513"/>
                  </a:cubicBezTo>
                  <a:cubicBezTo>
                    <a:pt x="9873" y="5799"/>
                    <a:pt x="9715" y="6070"/>
                    <a:pt x="9525" y="6319"/>
                  </a:cubicBezTo>
                  <a:cubicBezTo>
                    <a:pt x="9327" y="6573"/>
                    <a:pt x="9096" y="6802"/>
                    <a:pt x="8841" y="7000"/>
                  </a:cubicBezTo>
                  <a:cubicBezTo>
                    <a:pt x="8556" y="7219"/>
                    <a:pt x="8244" y="7400"/>
                    <a:pt x="7913" y="7541"/>
                  </a:cubicBezTo>
                  <a:cubicBezTo>
                    <a:pt x="7546" y="7694"/>
                    <a:pt x="7159" y="7800"/>
                    <a:pt x="6764" y="7854"/>
                  </a:cubicBezTo>
                  <a:cubicBezTo>
                    <a:pt x="6570" y="7878"/>
                    <a:pt x="6375" y="7890"/>
                    <a:pt x="6180" y="7890"/>
                  </a:cubicBezTo>
                  <a:cubicBezTo>
                    <a:pt x="5988" y="7890"/>
                    <a:pt x="5796" y="7879"/>
                    <a:pt x="5605" y="7854"/>
                  </a:cubicBezTo>
                  <a:cubicBezTo>
                    <a:pt x="5467" y="7835"/>
                    <a:pt x="5331" y="7809"/>
                    <a:pt x="5197" y="7774"/>
                  </a:cubicBezTo>
                  <a:cubicBezTo>
                    <a:pt x="5071" y="7740"/>
                    <a:pt x="4948" y="7699"/>
                    <a:pt x="4828" y="7648"/>
                  </a:cubicBezTo>
                  <a:cubicBezTo>
                    <a:pt x="4596" y="7550"/>
                    <a:pt x="4380" y="7422"/>
                    <a:pt x="4180" y="7270"/>
                  </a:cubicBezTo>
                  <a:cubicBezTo>
                    <a:pt x="3894" y="7047"/>
                    <a:pt x="3648" y="6780"/>
                    <a:pt x="3427" y="6495"/>
                  </a:cubicBezTo>
                  <a:cubicBezTo>
                    <a:pt x="3123" y="6100"/>
                    <a:pt x="2864" y="5675"/>
                    <a:pt x="2597" y="5256"/>
                  </a:cubicBezTo>
                  <a:cubicBezTo>
                    <a:pt x="2308" y="4800"/>
                    <a:pt x="2007" y="4346"/>
                    <a:pt x="1638" y="3950"/>
                  </a:cubicBezTo>
                  <a:cubicBezTo>
                    <a:pt x="1467" y="3764"/>
                    <a:pt x="1277" y="3596"/>
                    <a:pt x="1067" y="3457"/>
                  </a:cubicBezTo>
                  <a:cubicBezTo>
                    <a:pt x="1019" y="3424"/>
                    <a:pt x="970" y="3393"/>
                    <a:pt x="917" y="3368"/>
                  </a:cubicBezTo>
                  <a:cubicBezTo>
                    <a:pt x="866" y="3342"/>
                    <a:pt x="813" y="3321"/>
                    <a:pt x="760" y="3301"/>
                  </a:cubicBezTo>
                  <a:cubicBezTo>
                    <a:pt x="652" y="3261"/>
                    <a:pt x="540" y="3230"/>
                    <a:pt x="433" y="3187"/>
                  </a:cubicBezTo>
                  <a:cubicBezTo>
                    <a:pt x="396" y="3171"/>
                    <a:pt x="361" y="3155"/>
                    <a:pt x="327" y="3136"/>
                  </a:cubicBezTo>
                  <a:cubicBezTo>
                    <a:pt x="294" y="3117"/>
                    <a:pt x="262" y="3094"/>
                    <a:pt x="231" y="3072"/>
                  </a:cubicBezTo>
                  <a:cubicBezTo>
                    <a:pt x="206" y="3051"/>
                    <a:pt x="182" y="3029"/>
                    <a:pt x="161" y="3005"/>
                  </a:cubicBezTo>
                  <a:lnTo>
                    <a:pt x="161" y="3005"/>
                  </a:lnTo>
                  <a:cubicBezTo>
                    <a:pt x="284" y="3037"/>
                    <a:pt x="409" y="3072"/>
                    <a:pt x="532" y="3109"/>
                  </a:cubicBezTo>
                  <a:cubicBezTo>
                    <a:pt x="672" y="3150"/>
                    <a:pt x="815" y="3187"/>
                    <a:pt x="960" y="3216"/>
                  </a:cubicBezTo>
                  <a:cubicBezTo>
                    <a:pt x="1114" y="3245"/>
                    <a:pt x="1270" y="3259"/>
                    <a:pt x="1427" y="3259"/>
                  </a:cubicBezTo>
                  <a:cubicBezTo>
                    <a:pt x="1595" y="3259"/>
                    <a:pt x="1763" y="3240"/>
                    <a:pt x="1927" y="3211"/>
                  </a:cubicBezTo>
                  <a:cubicBezTo>
                    <a:pt x="2015" y="3197"/>
                    <a:pt x="2102" y="3177"/>
                    <a:pt x="2188" y="3157"/>
                  </a:cubicBezTo>
                  <a:cubicBezTo>
                    <a:pt x="2396" y="3142"/>
                    <a:pt x="2604" y="3132"/>
                    <a:pt x="2812" y="3132"/>
                  </a:cubicBezTo>
                  <a:cubicBezTo>
                    <a:pt x="3036" y="3132"/>
                    <a:pt x="3259" y="3144"/>
                    <a:pt x="3482" y="3173"/>
                  </a:cubicBezTo>
                  <a:cubicBezTo>
                    <a:pt x="3756" y="3211"/>
                    <a:pt x="4027" y="3275"/>
                    <a:pt x="4283" y="3382"/>
                  </a:cubicBezTo>
                  <a:cubicBezTo>
                    <a:pt x="4452" y="3454"/>
                    <a:pt x="4617" y="3544"/>
                    <a:pt x="4764" y="3655"/>
                  </a:cubicBezTo>
                  <a:cubicBezTo>
                    <a:pt x="4903" y="3767"/>
                    <a:pt x="5024" y="3897"/>
                    <a:pt x="5135" y="4038"/>
                  </a:cubicBezTo>
                  <a:cubicBezTo>
                    <a:pt x="5339" y="4306"/>
                    <a:pt x="5502" y="4604"/>
                    <a:pt x="5677" y="4893"/>
                  </a:cubicBezTo>
                  <a:cubicBezTo>
                    <a:pt x="5763" y="5038"/>
                    <a:pt x="5853" y="5181"/>
                    <a:pt x="5950" y="5317"/>
                  </a:cubicBezTo>
                  <a:cubicBezTo>
                    <a:pt x="6048" y="5451"/>
                    <a:pt x="6153" y="5579"/>
                    <a:pt x="6275" y="5691"/>
                  </a:cubicBezTo>
                  <a:cubicBezTo>
                    <a:pt x="6393" y="5801"/>
                    <a:pt x="6527" y="5897"/>
                    <a:pt x="6674" y="5966"/>
                  </a:cubicBezTo>
                  <a:cubicBezTo>
                    <a:pt x="6753" y="6003"/>
                    <a:pt x="6834" y="6033"/>
                    <a:pt x="6919" y="6057"/>
                  </a:cubicBezTo>
                  <a:cubicBezTo>
                    <a:pt x="7013" y="6082"/>
                    <a:pt x="7109" y="6098"/>
                    <a:pt x="7207" y="6108"/>
                  </a:cubicBezTo>
                  <a:cubicBezTo>
                    <a:pt x="7265" y="6115"/>
                    <a:pt x="7323" y="6119"/>
                    <a:pt x="7381" y="6119"/>
                  </a:cubicBezTo>
                  <a:cubicBezTo>
                    <a:pt x="7495" y="6119"/>
                    <a:pt x="7609" y="6105"/>
                    <a:pt x="7720" y="6078"/>
                  </a:cubicBezTo>
                  <a:cubicBezTo>
                    <a:pt x="7798" y="6058"/>
                    <a:pt x="7873" y="6030"/>
                    <a:pt x="7945" y="5998"/>
                  </a:cubicBezTo>
                  <a:cubicBezTo>
                    <a:pt x="8014" y="5967"/>
                    <a:pt x="8078" y="5931"/>
                    <a:pt x="8139" y="5889"/>
                  </a:cubicBezTo>
                  <a:cubicBezTo>
                    <a:pt x="8399" y="5710"/>
                    <a:pt x="8593" y="5449"/>
                    <a:pt x="8743" y="5174"/>
                  </a:cubicBezTo>
                  <a:cubicBezTo>
                    <a:pt x="8825" y="5027"/>
                    <a:pt x="8892" y="4872"/>
                    <a:pt x="8956" y="4717"/>
                  </a:cubicBezTo>
                  <a:cubicBezTo>
                    <a:pt x="9017" y="4565"/>
                    <a:pt x="9071" y="4409"/>
                    <a:pt x="9124" y="4253"/>
                  </a:cubicBezTo>
                  <a:cubicBezTo>
                    <a:pt x="9162" y="4137"/>
                    <a:pt x="9199" y="4018"/>
                    <a:pt x="9236" y="3900"/>
                  </a:cubicBezTo>
                  <a:cubicBezTo>
                    <a:pt x="9258" y="3828"/>
                    <a:pt x="9282" y="3756"/>
                    <a:pt x="9306" y="3684"/>
                  </a:cubicBezTo>
                  <a:cubicBezTo>
                    <a:pt x="9336" y="3601"/>
                    <a:pt x="9368" y="3518"/>
                    <a:pt x="9402" y="3435"/>
                  </a:cubicBezTo>
                  <a:cubicBezTo>
                    <a:pt x="9467" y="3283"/>
                    <a:pt x="9539" y="3133"/>
                    <a:pt x="9622" y="2987"/>
                  </a:cubicBezTo>
                  <a:cubicBezTo>
                    <a:pt x="9706" y="2840"/>
                    <a:pt x="9800" y="2699"/>
                    <a:pt x="9904" y="2567"/>
                  </a:cubicBezTo>
                  <a:cubicBezTo>
                    <a:pt x="10051" y="2376"/>
                    <a:pt x="10216" y="2199"/>
                    <a:pt x="10404" y="2050"/>
                  </a:cubicBezTo>
                  <a:cubicBezTo>
                    <a:pt x="10441" y="2022"/>
                    <a:pt x="10478" y="1996"/>
                    <a:pt x="10515" y="1969"/>
                  </a:cubicBezTo>
                  <a:cubicBezTo>
                    <a:pt x="10535" y="1954"/>
                    <a:pt x="10555" y="1940"/>
                    <a:pt x="10574" y="1924"/>
                  </a:cubicBezTo>
                  <a:cubicBezTo>
                    <a:pt x="10585" y="1916"/>
                    <a:pt x="10596" y="1906"/>
                    <a:pt x="10607" y="1897"/>
                  </a:cubicBezTo>
                  <a:cubicBezTo>
                    <a:pt x="10611" y="1895"/>
                    <a:pt x="10614" y="1892"/>
                    <a:pt x="10617" y="1889"/>
                  </a:cubicBezTo>
                  <a:cubicBezTo>
                    <a:pt x="10667" y="1879"/>
                    <a:pt x="10718" y="1868"/>
                    <a:pt x="10767" y="1854"/>
                  </a:cubicBezTo>
                  <a:cubicBezTo>
                    <a:pt x="10926" y="1809"/>
                    <a:pt x="11074" y="1737"/>
                    <a:pt x="11201" y="1635"/>
                  </a:cubicBezTo>
                  <a:close/>
                  <a:moveTo>
                    <a:pt x="8086" y="1"/>
                  </a:moveTo>
                  <a:cubicBezTo>
                    <a:pt x="7993" y="1"/>
                    <a:pt x="7901" y="9"/>
                    <a:pt x="7809" y="23"/>
                  </a:cubicBezTo>
                  <a:cubicBezTo>
                    <a:pt x="7544" y="65"/>
                    <a:pt x="7293" y="172"/>
                    <a:pt x="7058" y="298"/>
                  </a:cubicBezTo>
                  <a:cubicBezTo>
                    <a:pt x="6932" y="368"/>
                    <a:pt x="6810" y="447"/>
                    <a:pt x="6690" y="528"/>
                  </a:cubicBezTo>
                  <a:cubicBezTo>
                    <a:pt x="6564" y="616"/>
                    <a:pt x="6442" y="709"/>
                    <a:pt x="6323" y="803"/>
                  </a:cubicBezTo>
                  <a:cubicBezTo>
                    <a:pt x="6145" y="939"/>
                    <a:pt x="5958" y="1062"/>
                    <a:pt x="5753" y="1152"/>
                  </a:cubicBezTo>
                  <a:cubicBezTo>
                    <a:pt x="5629" y="1203"/>
                    <a:pt x="5499" y="1241"/>
                    <a:pt x="5366" y="1260"/>
                  </a:cubicBezTo>
                  <a:cubicBezTo>
                    <a:pt x="5312" y="1267"/>
                    <a:pt x="5258" y="1270"/>
                    <a:pt x="5204" y="1270"/>
                  </a:cubicBezTo>
                  <a:cubicBezTo>
                    <a:pt x="5146" y="1270"/>
                    <a:pt x="5088" y="1266"/>
                    <a:pt x="5031" y="1259"/>
                  </a:cubicBezTo>
                  <a:cubicBezTo>
                    <a:pt x="4864" y="1235"/>
                    <a:pt x="4705" y="1185"/>
                    <a:pt x="4545" y="1137"/>
                  </a:cubicBezTo>
                  <a:cubicBezTo>
                    <a:pt x="4465" y="1113"/>
                    <a:pt x="4385" y="1091"/>
                    <a:pt x="4303" y="1072"/>
                  </a:cubicBezTo>
                  <a:cubicBezTo>
                    <a:pt x="4214" y="1051"/>
                    <a:pt x="4124" y="1037"/>
                    <a:pt x="4031" y="1029"/>
                  </a:cubicBezTo>
                  <a:cubicBezTo>
                    <a:pt x="3970" y="1023"/>
                    <a:pt x="3907" y="1021"/>
                    <a:pt x="3845" y="1021"/>
                  </a:cubicBezTo>
                  <a:cubicBezTo>
                    <a:pt x="3628" y="1021"/>
                    <a:pt x="3411" y="1053"/>
                    <a:pt x="3203" y="1115"/>
                  </a:cubicBezTo>
                  <a:cubicBezTo>
                    <a:pt x="2712" y="1259"/>
                    <a:pt x="2302" y="1572"/>
                    <a:pt x="1899" y="1874"/>
                  </a:cubicBezTo>
                  <a:cubicBezTo>
                    <a:pt x="1582" y="2113"/>
                    <a:pt x="1258" y="2348"/>
                    <a:pt x="893" y="2508"/>
                  </a:cubicBezTo>
                  <a:cubicBezTo>
                    <a:pt x="727" y="2576"/>
                    <a:pt x="556" y="2637"/>
                    <a:pt x="381" y="2685"/>
                  </a:cubicBezTo>
                  <a:cubicBezTo>
                    <a:pt x="250" y="2722"/>
                    <a:pt x="71" y="2741"/>
                    <a:pt x="12" y="2890"/>
                  </a:cubicBezTo>
                  <a:cubicBezTo>
                    <a:pt x="4" y="2909"/>
                    <a:pt x="1" y="2933"/>
                    <a:pt x="3" y="2954"/>
                  </a:cubicBezTo>
                  <a:cubicBezTo>
                    <a:pt x="4" y="2984"/>
                    <a:pt x="14" y="3008"/>
                    <a:pt x="25" y="3034"/>
                  </a:cubicBezTo>
                  <a:cubicBezTo>
                    <a:pt x="36" y="3062"/>
                    <a:pt x="58" y="3088"/>
                    <a:pt x="78" y="3110"/>
                  </a:cubicBezTo>
                  <a:cubicBezTo>
                    <a:pt x="106" y="3145"/>
                    <a:pt x="143" y="3176"/>
                    <a:pt x="180" y="3205"/>
                  </a:cubicBezTo>
                  <a:cubicBezTo>
                    <a:pt x="218" y="3235"/>
                    <a:pt x="258" y="3262"/>
                    <a:pt x="300" y="3286"/>
                  </a:cubicBezTo>
                  <a:cubicBezTo>
                    <a:pt x="348" y="3315"/>
                    <a:pt x="399" y="3336"/>
                    <a:pt x="450" y="3357"/>
                  </a:cubicBezTo>
                  <a:cubicBezTo>
                    <a:pt x="546" y="3396"/>
                    <a:pt x="645" y="3428"/>
                    <a:pt x="740" y="3467"/>
                  </a:cubicBezTo>
                  <a:cubicBezTo>
                    <a:pt x="800" y="3494"/>
                    <a:pt x="858" y="3523"/>
                    <a:pt x="914" y="3560"/>
                  </a:cubicBezTo>
                  <a:cubicBezTo>
                    <a:pt x="973" y="3596"/>
                    <a:pt x="1029" y="3636"/>
                    <a:pt x="1083" y="3679"/>
                  </a:cubicBezTo>
                  <a:cubicBezTo>
                    <a:pt x="1369" y="3902"/>
                    <a:pt x="1611" y="4172"/>
                    <a:pt x="1832" y="4456"/>
                  </a:cubicBezTo>
                  <a:cubicBezTo>
                    <a:pt x="2137" y="4855"/>
                    <a:pt x="2401" y="5281"/>
                    <a:pt x="2671" y="5704"/>
                  </a:cubicBezTo>
                  <a:cubicBezTo>
                    <a:pt x="2936" y="6122"/>
                    <a:pt x="3211" y="6538"/>
                    <a:pt x="3542" y="6909"/>
                  </a:cubicBezTo>
                  <a:cubicBezTo>
                    <a:pt x="3702" y="7090"/>
                    <a:pt x="3878" y="7256"/>
                    <a:pt x="4070" y="7405"/>
                  </a:cubicBezTo>
                  <a:cubicBezTo>
                    <a:pt x="4263" y="7553"/>
                    <a:pt x="4471" y="7678"/>
                    <a:pt x="4693" y="7777"/>
                  </a:cubicBezTo>
                  <a:cubicBezTo>
                    <a:pt x="4938" y="7884"/>
                    <a:pt x="5194" y="7958"/>
                    <a:pt x="5456" y="8001"/>
                  </a:cubicBezTo>
                  <a:cubicBezTo>
                    <a:pt x="5690" y="8038"/>
                    <a:pt x="5927" y="8055"/>
                    <a:pt x="6163" y="8055"/>
                  </a:cubicBezTo>
                  <a:cubicBezTo>
                    <a:pt x="6202" y="8055"/>
                    <a:pt x="6241" y="8055"/>
                    <a:pt x="6279" y="8054"/>
                  </a:cubicBezTo>
                  <a:cubicBezTo>
                    <a:pt x="6554" y="8047"/>
                    <a:pt x="6826" y="8015"/>
                    <a:pt x="7095" y="7963"/>
                  </a:cubicBezTo>
                  <a:cubicBezTo>
                    <a:pt x="7360" y="7910"/>
                    <a:pt x="7621" y="7832"/>
                    <a:pt x="7873" y="7732"/>
                  </a:cubicBezTo>
                  <a:cubicBezTo>
                    <a:pt x="8377" y="7533"/>
                    <a:pt x="8844" y="7243"/>
                    <a:pt x="9239" y="6872"/>
                  </a:cubicBezTo>
                  <a:cubicBezTo>
                    <a:pt x="9437" y="6685"/>
                    <a:pt x="9614" y="6477"/>
                    <a:pt x="9770" y="6254"/>
                  </a:cubicBezTo>
                  <a:cubicBezTo>
                    <a:pt x="9931" y="6023"/>
                    <a:pt x="10062" y="5772"/>
                    <a:pt x="10168" y="5512"/>
                  </a:cubicBezTo>
                  <a:cubicBezTo>
                    <a:pt x="10283" y="5226"/>
                    <a:pt x="10358" y="4925"/>
                    <a:pt x="10419" y="4623"/>
                  </a:cubicBezTo>
                  <a:cubicBezTo>
                    <a:pt x="10481" y="4316"/>
                    <a:pt x="10526" y="4006"/>
                    <a:pt x="10579" y="3697"/>
                  </a:cubicBezTo>
                  <a:cubicBezTo>
                    <a:pt x="10653" y="3254"/>
                    <a:pt x="10742" y="2810"/>
                    <a:pt x="10914" y="2392"/>
                  </a:cubicBezTo>
                  <a:lnTo>
                    <a:pt x="10914" y="2392"/>
                  </a:lnTo>
                  <a:cubicBezTo>
                    <a:pt x="10913" y="2393"/>
                    <a:pt x="10913" y="2393"/>
                    <a:pt x="10913" y="2394"/>
                  </a:cubicBezTo>
                  <a:cubicBezTo>
                    <a:pt x="10913" y="2393"/>
                    <a:pt x="10914" y="2392"/>
                    <a:pt x="10914" y="2390"/>
                  </a:cubicBezTo>
                  <a:lnTo>
                    <a:pt x="10914" y="2390"/>
                  </a:lnTo>
                  <a:cubicBezTo>
                    <a:pt x="10914" y="2391"/>
                    <a:pt x="10914" y="2391"/>
                    <a:pt x="10914" y="2392"/>
                  </a:cubicBezTo>
                  <a:lnTo>
                    <a:pt x="10914" y="2392"/>
                  </a:lnTo>
                  <a:cubicBezTo>
                    <a:pt x="10914" y="2391"/>
                    <a:pt x="10915" y="2389"/>
                    <a:pt x="10916" y="2388"/>
                  </a:cubicBezTo>
                  <a:lnTo>
                    <a:pt x="10916" y="2388"/>
                  </a:lnTo>
                  <a:cubicBezTo>
                    <a:pt x="10915" y="2389"/>
                    <a:pt x="10915" y="2389"/>
                    <a:pt x="10914" y="2390"/>
                  </a:cubicBezTo>
                  <a:lnTo>
                    <a:pt x="10914" y="2390"/>
                  </a:lnTo>
                  <a:cubicBezTo>
                    <a:pt x="10915" y="2388"/>
                    <a:pt x="10916" y="2385"/>
                    <a:pt x="10918" y="2383"/>
                  </a:cubicBezTo>
                  <a:lnTo>
                    <a:pt x="10918" y="2383"/>
                  </a:lnTo>
                  <a:cubicBezTo>
                    <a:pt x="10917" y="2385"/>
                    <a:pt x="10916" y="2386"/>
                    <a:pt x="10916" y="2388"/>
                  </a:cubicBezTo>
                  <a:lnTo>
                    <a:pt x="10916" y="2388"/>
                  </a:lnTo>
                  <a:cubicBezTo>
                    <a:pt x="10917" y="2386"/>
                    <a:pt x="10918" y="2384"/>
                    <a:pt x="10919" y="2383"/>
                  </a:cubicBezTo>
                  <a:cubicBezTo>
                    <a:pt x="10919" y="2383"/>
                    <a:pt x="10919" y="2383"/>
                    <a:pt x="10919" y="2381"/>
                  </a:cubicBezTo>
                  <a:cubicBezTo>
                    <a:pt x="10993" y="2212"/>
                    <a:pt x="11077" y="2049"/>
                    <a:pt x="11181" y="1894"/>
                  </a:cubicBezTo>
                  <a:cubicBezTo>
                    <a:pt x="11224" y="1830"/>
                    <a:pt x="11271" y="1767"/>
                    <a:pt x="11312" y="1702"/>
                  </a:cubicBezTo>
                  <a:cubicBezTo>
                    <a:pt x="11343" y="1654"/>
                    <a:pt x="11372" y="1604"/>
                    <a:pt x="11391" y="1550"/>
                  </a:cubicBezTo>
                  <a:cubicBezTo>
                    <a:pt x="11404" y="1515"/>
                    <a:pt x="11408" y="1472"/>
                    <a:pt x="11396" y="1435"/>
                  </a:cubicBezTo>
                  <a:cubicBezTo>
                    <a:pt x="11381" y="1392"/>
                    <a:pt x="11348" y="1361"/>
                    <a:pt x="11306" y="1342"/>
                  </a:cubicBezTo>
                  <a:cubicBezTo>
                    <a:pt x="11252" y="1315"/>
                    <a:pt x="11191" y="1304"/>
                    <a:pt x="11130" y="1294"/>
                  </a:cubicBezTo>
                  <a:cubicBezTo>
                    <a:pt x="11039" y="1280"/>
                    <a:pt x="10945" y="1273"/>
                    <a:pt x="10852" y="1262"/>
                  </a:cubicBezTo>
                  <a:cubicBezTo>
                    <a:pt x="10738" y="1246"/>
                    <a:pt x="10627" y="1225"/>
                    <a:pt x="10516" y="1197"/>
                  </a:cubicBezTo>
                  <a:cubicBezTo>
                    <a:pt x="10412" y="1169"/>
                    <a:pt x="10308" y="1134"/>
                    <a:pt x="10209" y="1093"/>
                  </a:cubicBezTo>
                  <a:cubicBezTo>
                    <a:pt x="9899" y="962"/>
                    <a:pt x="9627" y="763"/>
                    <a:pt x="9362" y="559"/>
                  </a:cubicBezTo>
                  <a:cubicBezTo>
                    <a:pt x="9245" y="467"/>
                    <a:pt x="9130" y="373"/>
                    <a:pt x="9005" y="292"/>
                  </a:cubicBezTo>
                  <a:cubicBezTo>
                    <a:pt x="8881" y="208"/>
                    <a:pt x="8746" y="143"/>
                    <a:pt x="8607" y="92"/>
                  </a:cubicBezTo>
                  <a:cubicBezTo>
                    <a:pt x="8481" y="45"/>
                    <a:pt x="8348" y="20"/>
                    <a:pt x="8214" y="7"/>
                  </a:cubicBezTo>
                  <a:cubicBezTo>
                    <a:pt x="8171" y="2"/>
                    <a:pt x="8128" y="1"/>
                    <a:pt x="8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7" name="Google Shape;8617;p21"/>
            <p:cNvSpPr/>
            <p:nvPr/>
          </p:nvSpPr>
          <p:spPr>
            <a:xfrm>
              <a:off x="146952" y="415404"/>
              <a:ext cx="377969" cy="194321"/>
            </a:xfrm>
            <a:custGeom>
              <a:avLst/>
              <a:gdLst/>
              <a:ahLst/>
              <a:cxnLst/>
              <a:rect l="l" t="t" r="r" b="b"/>
              <a:pathLst>
                <a:path w="4281" h="2201" extrusionOk="0">
                  <a:moveTo>
                    <a:pt x="1197" y="615"/>
                  </a:moveTo>
                  <a:lnTo>
                    <a:pt x="1197" y="615"/>
                  </a:lnTo>
                  <a:cubicBezTo>
                    <a:pt x="1184" y="621"/>
                    <a:pt x="1171" y="629"/>
                    <a:pt x="1158" y="636"/>
                  </a:cubicBezTo>
                  <a:cubicBezTo>
                    <a:pt x="1170" y="629"/>
                    <a:pt x="1181" y="623"/>
                    <a:pt x="1192" y="617"/>
                  </a:cubicBezTo>
                  <a:lnTo>
                    <a:pt x="1197" y="615"/>
                  </a:lnTo>
                  <a:close/>
                  <a:moveTo>
                    <a:pt x="2700" y="0"/>
                  </a:moveTo>
                  <a:cubicBezTo>
                    <a:pt x="2603" y="0"/>
                    <a:pt x="2505" y="6"/>
                    <a:pt x="2404" y="19"/>
                  </a:cubicBezTo>
                  <a:lnTo>
                    <a:pt x="2405" y="19"/>
                  </a:lnTo>
                  <a:cubicBezTo>
                    <a:pt x="2311" y="30"/>
                    <a:pt x="2215" y="47"/>
                    <a:pt x="2118" y="70"/>
                  </a:cubicBezTo>
                  <a:cubicBezTo>
                    <a:pt x="1913" y="118"/>
                    <a:pt x="1704" y="193"/>
                    <a:pt x="1494" y="289"/>
                  </a:cubicBezTo>
                  <a:cubicBezTo>
                    <a:pt x="1320" y="370"/>
                    <a:pt x="1138" y="473"/>
                    <a:pt x="939" y="602"/>
                  </a:cubicBezTo>
                  <a:cubicBezTo>
                    <a:pt x="759" y="719"/>
                    <a:pt x="618" y="828"/>
                    <a:pt x="498" y="940"/>
                  </a:cubicBezTo>
                  <a:cubicBezTo>
                    <a:pt x="357" y="1072"/>
                    <a:pt x="237" y="1215"/>
                    <a:pt x="145" y="1365"/>
                  </a:cubicBezTo>
                  <a:cubicBezTo>
                    <a:pt x="95" y="1443"/>
                    <a:pt x="50" y="1528"/>
                    <a:pt x="6" y="1622"/>
                  </a:cubicBezTo>
                  <a:cubicBezTo>
                    <a:pt x="1" y="1635"/>
                    <a:pt x="1" y="1651"/>
                    <a:pt x="6" y="1665"/>
                  </a:cubicBezTo>
                  <a:cubicBezTo>
                    <a:pt x="12" y="1680"/>
                    <a:pt x="23" y="1693"/>
                    <a:pt x="39" y="1699"/>
                  </a:cubicBezTo>
                  <a:cubicBezTo>
                    <a:pt x="44" y="1701"/>
                    <a:pt x="50" y="1702"/>
                    <a:pt x="57" y="1702"/>
                  </a:cubicBezTo>
                  <a:cubicBezTo>
                    <a:pt x="87" y="1753"/>
                    <a:pt x="127" y="1803"/>
                    <a:pt x="189" y="1859"/>
                  </a:cubicBezTo>
                  <a:cubicBezTo>
                    <a:pt x="242" y="1907"/>
                    <a:pt x="305" y="1952"/>
                    <a:pt x="388" y="1998"/>
                  </a:cubicBezTo>
                  <a:cubicBezTo>
                    <a:pt x="520" y="2073"/>
                    <a:pt x="666" y="2124"/>
                    <a:pt x="823" y="2150"/>
                  </a:cubicBezTo>
                  <a:cubicBezTo>
                    <a:pt x="858" y="2156"/>
                    <a:pt x="895" y="2161"/>
                    <a:pt x="930" y="2164"/>
                  </a:cubicBezTo>
                  <a:lnTo>
                    <a:pt x="944" y="2166"/>
                  </a:lnTo>
                  <a:cubicBezTo>
                    <a:pt x="995" y="2172"/>
                    <a:pt x="1042" y="2177"/>
                    <a:pt x="1086" y="2180"/>
                  </a:cubicBezTo>
                  <a:cubicBezTo>
                    <a:pt x="1158" y="2187"/>
                    <a:pt x="1253" y="2195"/>
                    <a:pt x="1350" y="2198"/>
                  </a:cubicBezTo>
                  <a:cubicBezTo>
                    <a:pt x="1391" y="2199"/>
                    <a:pt x="1431" y="2200"/>
                    <a:pt x="1470" y="2200"/>
                  </a:cubicBezTo>
                  <a:cubicBezTo>
                    <a:pt x="1590" y="2200"/>
                    <a:pt x="1706" y="2193"/>
                    <a:pt x="1819" y="2179"/>
                  </a:cubicBezTo>
                  <a:cubicBezTo>
                    <a:pt x="1836" y="2177"/>
                    <a:pt x="1854" y="2174"/>
                    <a:pt x="1871" y="2172"/>
                  </a:cubicBezTo>
                  <a:cubicBezTo>
                    <a:pt x="2041" y="2147"/>
                    <a:pt x="2214" y="2105"/>
                    <a:pt x="2401" y="2043"/>
                  </a:cubicBezTo>
                  <a:cubicBezTo>
                    <a:pt x="2551" y="1993"/>
                    <a:pt x="2701" y="1931"/>
                    <a:pt x="2845" y="1859"/>
                  </a:cubicBezTo>
                  <a:cubicBezTo>
                    <a:pt x="3109" y="1728"/>
                    <a:pt x="3370" y="1550"/>
                    <a:pt x="3617" y="1333"/>
                  </a:cubicBezTo>
                  <a:cubicBezTo>
                    <a:pt x="3718" y="1245"/>
                    <a:pt x="3822" y="1146"/>
                    <a:pt x="3939" y="1026"/>
                  </a:cubicBezTo>
                  <a:cubicBezTo>
                    <a:pt x="4027" y="935"/>
                    <a:pt x="4118" y="836"/>
                    <a:pt x="4207" y="733"/>
                  </a:cubicBezTo>
                  <a:lnTo>
                    <a:pt x="4209" y="733"/>
                  </a:lnTo>
                  <a:cubicBezTo>
                    <a:pt x="4223" y="730"/>
                    <a:pt x="4236" y="725"/>
                    <a:pt x="4246" y="717"/>
                  </a:cubicBezTo>
                  <a:cubicBezTo>
                    <a:pt x="4271" y="698"/>
                    <a:pt x="4281" y="663"/>
                    <a:pt x="4270" y="633"/>
                  </a:cubicBezTo>
                  <a:cubicBezTo>
                    <a:pt x="4250" y="586"/>
                    <a:pt x="4222" y="546"/>
                    <a:pt x="4198" y="516"/>
                  </a:cubicBezTo>
                  <a:cubicBezTo>
                    <a:pt x="4171" y="481"/>
                    <a:pt x="4137" y="447"/>
                    <a:pt x="4094" y="409"/>
                  </a:cubicBezTo>
                  <a:cubicBezTo>
                    <a:pt x="4033" y="356"/>
                    <a:pt x="3959" y="308"/>
                    <a:pt x="3864" y="260"/>
                  </a:cubicBezTo>
                  <a:cubicBezTo>
                    <a:pt x="3779" y="217"/>
                    <a:pt x="3688" y="188"/>
                    <a:pt x="3619" y="166"/>
                  </a:cubicBezTo>
                  <a:cubicBezTo>
                    <a:pt x="3541" y="142"/>
                    <a:pt x="3454" y="119"/>
                    <a:pt x="3350" y="95"/>
                  </a:cubicBezTo>
                  <a:cubicBezTo>
                    <a:pt x="3270" y="76"/>
                    <a:pt x="3186" y="59"/>
                    <a:pt x="3091" y="39"/>
                  </a:cubicBezTo>
                  <a:cubicBezTo>
                    <a:pt x="2992" y="19"/>
                    <a:pt x="2883" y="6"/>
                    <a:pt x="2770" y="1"/>
                  </a:cubicBezTo>
                  <a:cubicBezTo>
                    <a:pt x="2747" y="0"/>
                    <a:pt x="2724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8" name="Google Shape;8618;p21"/>
            <p:cNvSpPr/>
            <p:nvPr/>
          </p:nvSpPr>
          <p:spPr>
            <a:xfrm>
              <a:off x="252102" y="437917"/>
              <a:ext cx="170400" cy="162537"/>
            </a:xfrm>
            <a:custGeom>
              <a:avLst/>
              <a:gdLst/>
              <a:ahLst/>
              <a:cxnLst/>
              <a:rect l="l" t="t" r="r" b="b"/>
              <a:pathLst>
                <a:path w="1930" h="1841" extrusionOk="0">
                  <a:moveTo>
                    <a:pt x="980" y="1"/>
                  </a:moveTo>
                  <a:cubicBezTo>
                    <a:pt x="930" y="1"/>
                    <a:pt x="879" y="4"/>
                    <a:pt x="828" y="10"/>
                  </a:cubicBezTo>
                  <a:cubicBezTo>
                    <a:pt x="813" y="11"/>
                    <a:pt x="799" y="13"/>
                    <a:pt x="784" y="16"/>
                  </a:cubicBezTo>
                  <a:cubicBezTo>
                    <a:pt x="661" y="35"/>
                    <a:pt x="546" y="72"/>
                    <a:pt x="444" y="127"/>
                  </a:cubicBezTo>
                  <a:cubicBezTo>
                    <a:pt x="316" y="195"/>
                    <a:pt x="212" y="286"/>
                    <a:pt x="143" y="394"/>
                  </a:cubicBezTo>
                  <a:cubicBezTo>
                    <a:pt x="105" y="451"/>
                    <a:pt x="78" y="515"/>
                    <a:pt x="60" y="579"/>
                  </a:cubicBezTo>
                  <a:cubicBezTo>
                    <a:pt x="51" y="616"/>
                    <a:pt x="44" y="651"/>
                    <a:pt x="41" y="685"/>
                  </a:cubicBezTo>
                  <a:lnTo>
                    <a:pt x="39" y="702"/>
                  </a:lnTo>
                  <a:cubicBezTo>
                    <a:pt x="14" y="766"/>
                    <a:pt x="1" y="841"/>
                    <a:pt x="4" y="923"/>
                  </a:cubicBezTo>
                  <a:cubicBezTo>
                    <a:pt x="6" y="1003"/>
                    <a:pt x="25" y="1089"/>
                    <a:pt x="60" y="1180"/>
                  </a:cubicBezTo>
                  <a:cubicBezTo>
                    <a:pt x="90" y="1257"/>
                    <a:pt x="135" y="1335"/>
                    <a:pt x="196" y="1415"/>
                  </a:cubicBezTo>
                  <a:cubicBezTo>
                    <a:pt x="246" y="1481"/>
                    <a:pt x="306" y="1545"/>
                    <a:pt x="378" y="1604"/>
                  </a:cubicBezTo>
                  <a:cubicBezTo>
                    <a:pt x="441" y="1657"/>
                    <a:pt x="514" y="1705"/>
                    <a:pt x="596" y="1745"/>
                  </a:cubicBezTo>
                  <a:cubicBezTo>
                    <a:pt x="661" y="1778"/>
                    <a:pt x="738" y="1804"/>
                    <a:pt x="832" y="1823"/>
                  </a:cubicBezTo>
                  <a:cubicBezTo>
                    <a:pt x="888" y="1835"/>
                    <a:pt x="948" y="1841"/>
                    <a:pt x="1013" y="1841"/>
                  </a:cubicBezTo>
                  <a:cubicBezTo>
                    <a:pt x="1034" y="1841"/>
                    <a:pt x="1055" y="1840"/>
                    <a:pt x="1077" y="1839"/>
                  </a:cubicBezTo>
                  <a:cubicBezTo>
                    <a:pt x="1095" y="1839"/>
                    <a:pt x="1111" y="1837"/>
                    <a:pt x="1128" y="1836"/>
                  </a:cubicBezTo>
                  <a:cubicBezTo>
                    <a:pt x="1187" y="1828"/>
                    <a:pt x="1248" y="1813"/>
                    <a:pt x="1315" y="1791"/>
                  </a:cubicBezTo>
                  <a:cubicBezTo>
                    <a:pt x="1389" y="1767"/>
                    <a:pt x="1462" y="1730"/>
                    <a:pt x="1541" y="1679"/>
                  </a:cubicBezTo>
                  <a:cubicBezTo>
                    <a:pt x="1597" y="1642"/>
                    <a:pt x="1651" y="1594"/>
                    <a:pt x="1704" y="1537"/>
                  </a:cubicBezTo>
                  <a:cubicBezTo>
                    <a:pt x="1744" y="1492"/>
                    <a:pt x="1780" y="1436"/>
                    <a:pt x="1817" y="1369"/>
                  </a:cubicBezTo>
                  <a:cubicBezTo>
                    <a:pt x="1846" y="1314"/>
                    <a:pt x="1870" y="1255"/>
                    <a:pt x="1888" y="1190"/>
                  </a:cubicBezTo>
                  <a:cubicBezTo>
                    <a:pt x="1921" y="1060"/>
                    <a:pt x="1929" y="924"/>
                    <a:pt x="1910" y="787"/>
                  </a:cubicBezTo>
                  <a:cubicBezTo>
                    <a:pt x="1891" y="653"/>
                    <a:pt x="1843" y="525"/>
                    <a:pt x="1769" y="405"/>
                  </a:cubicBezTo>
                  <a:cubicBezTo>
                    <a:pt x="1736" y="350"/>
                    <a:pt x="1694" y="298"/>
                    <a:pt x="1641" y="245"/>
                  </a:cubicBezTo>
                  <a:cubicBezTo>
                    <a:pt x="1593" y="200"/>
                    <a:pt x="1541" y="160"/>
                    <a:pt x="1485" y="127"/>
                  </a:cubicBezTo>
                  <a:cubicBezTo>
                    <a:pt x="1386" y="69"/>
                    <a:pt x="1270" y="31"/>
                    <a:pt x="1144" y="13"/>
                  </a:cubicBezTo>
                  <a:cubicBezTo>
                    <a:pt x="1091" y="5"/>
                    <a:pt x="1036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9" name="Google Shape;8619;p21"/>
            <p:cNvSpPr/>
            <p:nvPr/>
          </p:nvSpPr>
          <p:spPr>
            <a:xfrm>
              <a:off x="116757" y="369848"/>
              <a:ext cx="416641" cy="247205"/>
            </a:xfrm>
            <a:custGeom>
              <a:avLst/>
              <a:gdLst/>
              <a:ahLst/>
              <a:cxnLst/>
              <a:rect l="l" t="t" r="r" b="b"/>
              <a:pathLst>
                <a:path w="4719" h="2800" extrusionOk="0">
                  <a:moveTo>
                    <a:pt x="3804" y="496"/>
                  </a:moveTo>
                  <a:cubicBezTo>
                    <a:pt x="3803" y="498"/>
                    <a:pt x="3802" y="500"/>
                    <a:pt x="3801" y="502"/>
                  </a:cubicBezTo>
                  <a:lnTo>
                    <a:pt x="3801" y="502"/>
                  </a:lnTo>
                  <a:cubicBezTo>
                    <a:pt x="3802" y="500"/>
                    <a:pt x="3803" y="498"/>
                    <a:pt x="3804" y="496"/>
                  </a:cubicBezTo>
                  <a:close/>
                  <a:moveTo>
                    <a:pt x="2508" y="1007"/>
                  </a:moveTo>
                  <a:cubicBezTo>
                    <a:pt x="2480" y="1007"/>
                    <a:pt x="2451" y="1009"/>
                    <a:pt x="2420" y="1013"/>
                  </a:cubicBezTo>
                  <a:lnTo>
                    <a:pt x="2415" y="1013"/>
                  </a:lnTo>
                  <a:cubicBezTo>
                    <a:pt x="2359" y="1021"/>
                    <a:pt x="2303" y="1037"/>
                    <a:pt x="2242" y="1064"/>
                  </a:cubicBezTo>
                  <a:cubicBezTo>
                    <a:pt x="2196" y="1083"/>
                    <a:pt x="2149" y="1112"/>
                    <a:pt x="2102" y="1150"/>
                  </a:cubicBezTo>
                  <a:cubicBezTo>
                    <a:pt x="2012" y="1221"/>
                    <a:pt x="1943" y="1318"/>
                    <a:pt x="1902" y="1433"/>
                  </a:cubicBezTo>
                  <a:cubicBezTo>
                    <a:pt x="1882" y="1486"/>
                    <a:pt x="1870" y="1545"/>
                    <a:pt x="1865" y="1609"/>
                  </a:cubicBezTo>
                  <a:cubicBezTo>
                    <a:pt x="1860" y="1665"/>
                    <a:pt x="1865" y="1726"/>
                    <a:pt x="1878" y="1788"/>
                  </a:cubicBezTo>
                  <a:cubicBezTo>
                    <a:pt x="1900" y="1897"/>
                    <a:pt x="1954" y="2001"/>
                    <a:pt x="2034" y="2090"/>
                  </a:cubicBezTo>
                  <a:cubicBezTo>
                    <a:pt x="2110" y="2173"/>
                    <a:pt x="2210" y="2237"/>
                    <a:pt x="2324" y="2273"/>
                  </a:cubicBezTo>
                  <a:cubicBezTo>
                    <a:pt x="2382" y="2291"/>
                    <a:pt x="2444" y="2300"/>
                    <a:pt x="2507" y="2300"/>
                  </a:cubicBezTo>
                  <a:cubicBezTo>
                    <a:pt x="2533" y="2300"/>
                    <a:pt x="2560" y="2298"/>
                    <a:pt x="2586" y="2295"/>
                  </a:cubicBezTo>
                  <a:cubicBezTo>
                    <a:pt x="2615" y="2292"/>
                    <a:pt x="2645" y="2285"/>
                    <a:pt x="2674" y="2277"/>
                  </a:cubicBezTo>
                  <a:cubicBezTo>
                    <a:pt x="2707" y="2269"/>
                    <a:pt x="2741" y="2257"/>
                    <a:pt x="2773" y="2242"/>
                  </a:cubicBezTo>
                  <a:cubicBezTo>
                    <a:pt x="2808" y="2226"/>
                    <a:pt x="2843" y="2207"/>
                    <a:pt x="2877" y="2185"/>
                  </a:cubicBezTo>
                  <a:cubicBezTo>
                    <a:pt x="2971" y="2119"/>
                    <a:pt x="3048" y="2031"/>
                    <a:pt x="3096" y="1927"/>
                  </a:cubicBezTo>
                  <a:cubicBezTo>
                    <a:pt x="3146" y="1820"/>
                    <a:pt x="3166" y="1703"/>
                    <a:pt x="3155" y="1588"/>
                  </a:cubicBezTo>
                  <a:cubicBezTo>
                    <a:pt x="3152" y="1558"/>
                    <a:pt x="3147" y="1529"/>
                    <a:pt x="3139" y="1502"/>
                  </a:cubicBezTo>
                  <a:cubicBezTo>
                    <a:pt x="3133" y="1475"/>
                    <a:pt x="3123" y="1446"/>
                    <a:pt x="3109" y="1411"/>
                  </a:cubicBezTo>
                  <a:cubicBezTo>
                    <a:pt x="3099" y="1385"/>
                    <a:pt x="3086" y="1360"/>
                    <a:pt x="3072" y="1332"/>
                  </a:cubicBezTo>
                  <a:cubicBezTo>
                    <a:pt x="3058" y="1307"/>
                    <a:pt x="3040" y="1283"/>
                    <a:pt x="3022" y="1260"/>
                  </a:cubicBezTo>
                  <a:cubicBezTo>
                    <a:pt x="2990" y="1217"/>
                    <a:pt x="2952" y="1179"/>
                    <a:pt x="2903" y="1141"/>
                  </a:cubicBezTo>
                  <a:cubicBezTo>
                    <a:pt x="2861" y="1109"/>
                    <a:pt x="2813" y="1080"/>
                    <a:pt x="2754" y="1056"/>
                  </a:cubicBezTo>
                  <a:cubicBezTo>
                    <a:pt x="2706" y="1035"/>
                    <a:pt x="2652" y="1021"/>
                    <a:pt x="2589" y="1013"/>
                  </a:cubicBezTo>
                  <a:cubicBezTo>
                    <a:pt x="2563" y="1009"/>
                    <a:pt x="2536" y="1007"/>
                    <a:pt x="2508" y="1007"/>
                  </a:cubicBezTo>
                  <a:close/>
                  <a:moveTo>
                    <a:pt x="3031" y="572"/>
                  </a:moveTo>
                  <a:cubicBezTo>
                    <a:pt x="3153" y="572"/>
                    <a:pt x="3275" y="581"/>
                    <a:pt x="3397" y="599"/>
                  </a:cubicBezTo>
                  <a:cubicBezTo>
                    <a:pt x="3587" y="631"/>
                    <a:pt x="3772" y="687"/>
                    <a:pt x="3950" y="763"/>
                  </a:cubicBezTo>
                  <a:cubicBezTo>
                    <a:pt x="4062" y="813"/>
                    <a:pt x="4169" y="872"/>
                    <a:pt x="4273" y="938"/>
                  </a:cubicBezTo>
                  <a:cubicBezTo>
                    <a:pt x="4325" y="971"/>
                    <a:pt x="4377" y="1008"/>
                    <a:pt x="4428" y="1045"/>
                  </a:cubicBezTo>
                  <a:cubicBezTo>
                    <a:pt x="4458" y="1067"/>
                    <a:pt x="4487" y="1089"/>
                    <a:pt x="4516" y="1112"/>
                  </a:cubicBezTo>
                  <a:lnTo>
                    <a:pt x="4517" y="1112"/>
                  </a:lnTo>
                  <a:cubicBezTo>
                    <a:pt x="4543" y="1131"/>
                    <a:pt x="4568" y="1149"/>
                    <a:pt x="4599" y="1163"/>
                  </a:cubicBezTo>
                  <a:cubicBezTo>
                    <a:pt x="4599" y="1165"/>
                    <a:pt x="4600" y="1165"/>
                    <a:pt x="4602" y="1166"/>
                  </a:cubicBezTo>
                  <a:cubicBezTo>
                    <a:pt x="4597" y="1173"/>
                    <a:pt x="4594" y="1179"/>
                    <a:pt x="4589" y="1185"/>
                  </a:cubicBezTo>
                  <a:cubicBezTo>
                    <a:pt x="4573" y="1209"/>
                    <a:pt x="4559" y="1232"/>
                    <a:pt x="4543" y="1254"/>
                  </a:cubicBezTo>
                  <a:cubicBezTo>
                    <a:pt x="4528" y="1275"/>
                    <a:pt x="4513" y="1294"/>
                    <a:pt x="4498" y="1313"/>
                  </a:cubicBezTo>
                  <a:cubicBezTo>
                    <a:pt x="4482" y="1334"/>
                    <a:pt x="4465" y="1355"/>
                    <a:pt x="4449" y="1377"/>
                  </a:cubicBezTo>
                  <a:cubicBezTo>
                    <a:pt x="4257" y="1614"/>
                    <a:pt x="4031" y="1823"/>
                    <a:pt x="3787" y="2006"/>
                  </a:cubicBezTo>
                  <a:cubicBezTo>
                    <a:pt x="3652" y="2103"/>
                    <a:pt x="3515" y="2193"/>
                    <a:pt x="3369" y="2274"/>
                  </a:cubicBezTo>
                  <a:cubicBezTo>
                    <a:pt x="3305" y="2309"/>
                    <a:pt x="3240" y="2343"/>
                    <a:pt x="3174" y="2375"/>
                  </a:cubicBezTo>
                  <a:cubicBezTo>
                    <a:pt x="3216" y="2335"/>
                    <a:pt x="3253" y="2292"/>
                    <a:pt x="3288" y="2247"/>
                  </a:cubicBezTo>
                  <a:cubicBezTo>
                    <a:pt x="3336" y="2183"/>
                    <a:pt x="3374" y="2111"/>
                    <a:pt x="3406" y="2038"/>
                  </a:cubicBezTo>
                  <a:cubicBezTo>
                    <a:pt x="3438" y="1962"/>
                    <a:pt x="3459" y="1884"/>
                    <a:pt x="3472" y="1804"/>
                  </a:cubicBezTo>
                  <a:cubicBezTo>
                    <a:pt x="3484" y="1724"/>
                    <a:pt x="3488" y="1644"/>
                    <a:pt x="3480" y="1564"/>
                  </a:cubicBezTo>
                  <a:cubicBezTo>
                    <a:pt x="3473" y="1484"/>
                    <a:pt x="3457" y="1404"/>
                    <a:pt x="3430" y="1328"/>
                  </a:cubicBezTo>
                  <a:cubicBezTo>
                    <a:pt x="3405" y="1253"/>
                    <a:pt x="3369" y="1182"/>
                    <a:pt x="3328" y="1115"/>
                  </a:cubicBezTo>
                  <a:cubicBezTo>
                    <a:pt x="3238" y="976"/>
                    <a:pt x="3115" y="861"/>
                    <a:pt x="2971" y="782"/>
                  </a:cubicBezTo>
                  <a:cubicBezTo>
                    <a:pt x="2827" y="703"/>
                    <a:pt x="2663" y="659"/>
                    <a:pt x="2498" y="656"/>
                  </a:cubicBezTo>
                  <a:cubicBezTo>
                    <a:pt x="2490" y="656"/>
                    <a:pt x="2482" y="656"/>
                    <a:pt x="2474" y="656"/>
                  </a:cubicBezTo>
                  <a:cubicBezTo>
                    <a:pt x="2437" y="656"/>
                    <a:pt x="2401" y="659"/>
                    <a:pt x="2364" y="663"/>
                  </a:cubicBezTo>
                  <a:cubicBezTo>
                    <a:pt x="2361" y="663"/>
                    <a:pt x="2357" y="664"/>
                    <a:pt x="2354" y="664"/>
                  </a:cubicBezTo>
                  <a:cubicBezTo>
                    <a:pt x="2492" y="629"/>
                    <a:pt x="2629" y="602"/>
                    <a:pt x="2770" y="586"/>
                  </a:cubicBezTo>
                  <a:cubicBezTo>
                    <a:pt x="2856" y="576"/>
                    <a:pt x="2944" y="572"/>
                    <a:pt x="3031" y="572"/>
                  </a:cubicBezTo>
                  <a:close/>
                  <a:moveTo>
                    <a:pt x="2493" y="782"/>
                  </a:moveTo>
                  <a:cubicBezTo>
                    <a:pt x="2541" y="782"/>
                    <a:pt x="2588" y="785"/>
                    <a:pt x="2636" y="792"/>
                  </a:cubicBezTo>
                  <a:cubicBezTo>
                    <a:pt x="2707" y="805"/>
                    <a:pt x="2778" y="826"/>
                    <a:pt x="2845" y="854"/>
                  </a:cubicBezTo>
                  <a:cubicBezTo>
                    <a:pt x="2912" y="886"/>
                    <a:pt x="2973" y="923"/>
                    <a:pt x="3032" y="968"/>
                  </a:cubicBezTo>
                  <a:cubicBezTo>
                    <a:pt x="3090" y="1014"/>
                    <a:pt x="3141" y="1069"/>
                    <a:pt x="3187" y="1128"/>
                  </a:cubicBezTo>
                  <a:cubicBezTo>
                    <a:pt x="3233" y="1192"/>
                    <a:pt x="3272" y="1260"/>
                    <a:pt x="3302" y="1334"/>
                  </a:cubicBezTo>
                  <a:cubicBezTo>
                    <a:pt x="3331" y="1406"/>
                    <a:pt x="3349" y="1481"/>
                    <a:pt x="3358" y="1558"/>
                  </a:cubicBezTo>
                  <a:cubicBezTo>
                    <a:pt x="3366" y="1636"/>
                    <a:pt x="3363" y="1715"/>
                    <a:pt x="3352" y="1791"/>
                  </a:cubicBezTo>
                  <a:cubicBezTo>
                    <a:pt x="3339" y="1865"/>
                    <a:pt x="3318" y="1937"/>
                    <a:pt x="3288" y="2006"/>
                  </a:cubicBezTo>
                  <a:cubicBezTo>
                    <a:pt x="3257" y="2074"/>
                    <a:pt x="3219" y="2138"/>
                    <a:pt x="3173" y="2197"/>
                  </a:cubicBezTo>
                  <a:cubicBezTo>
                    <a:pt x="3125" y="2257"/>
                    <a:pt x="3070" y="2308"/>
                    <a:pt x="3010" y="2354"/>
                  </a:cubicBezTo>
                  <a:lnTo>
                    <a:pt x="3011" y="2354"/>
                  </a:lnTo>
                  <a:cubicBezTo>
                    <a:pt x="2946" y="2400"/>
                    <a:pt x="2877" y="2439"/>
                    <a:pt x="2803" y="2468"/>
                  </a:cubicBezTo>
                  <a:cubicBezTo>
                    <a:pt x="2731" y="2495"/>
                    <a:pt x="2656" y="2514"/>
                    <a:pt x="2580" y="2524"/>
                  </a:cubicBezTo>
                  <a:cubicBezTo>
                    <a:pt x="2550" y="2526"/>
                    <a:pt x="2520" y="2527"/>
                    <a:pt x="2490" y="2527"/>
                  </a:cubicBezTo>
                  <a:cubicBezTo>
                    <a:pt x="2443" y="2527"/>
                    <a:pt x="2395" y="2524"/>
                    <a:pt x="2348" y="2517"/>
                  </a:cubicBezTo>
                  <a:cubicBezTo>
                    <a:pt x="2274" y="2504"/>
                    <a:pt x="2202" y="2482"/>
                    <a:pt x="2132" y="2453"/>
                  </a:cubicBezTo>
                  <a:cubicBezTo>
                    <a:pt x="2066" y="2421"/>
                    <a:pt x="2002" y="2383"/>
                    <a:pt x="1945" y="2338"/>
                  </a:cubicBezTo>
                  <a:cubicBezTo>
                    <a:pt x="1882" y="2289"/>
                    <a:pt x="1828" y="2231"/>
                    <a:pt x="1780" y="2169"/>
                  </a:cubicBezTo>
                  <a:cubicBezTo>
                    <a:pt x="1759" y="2141"/>
                    <a:pt x="1742" y="2113"/>
                    <a:pt x="1724" y="2084"/>
                  </a:cubicBezTo>
                  <a:cubicBezTo>
                    <a:pt x="1705" y="2049"/>
                    <a:pt x="1687" y="2014"/>
                    <a:pt x="1673" y="1975"/>
                  </a:cubicBezTo>
                  <a:cubicBezTo>
                    <a:pt x="1646" y="1906"/>
                    <a:pt x="1628" y="1834"/>
                    <a:pt x="1620" y="1761"/>
                  </a:cubicBezTo>
                  <a:cubicBezTo>
                    <a:pt x="1612" y="1683"/>
                    <a:pt x="1615" y="1604"/>
                    <a:pt x="1627" y="1526"/>
                  </a:cubicBezTo>
                  <a:cubicBezTo>
                    <a:pt x="1639" y="1448"/>
                    <a:pt x="1662" y="1372"/>
                    <a:pt x="1694" y="1299"/>
                  </a:cubicBezTo>
                  <a:cubicBezTo>
                    <a:pt x="1724" y="1232"/>
                    <a:pt x="1763" y="1168"/>
                    <a:pt x="1809" y="1109"/>
                  </a:cubicBezTo>
                  <a:cubicBezTo>
                    <a:pt x="1855" y="1051"/>
                    <a:pt x="1910" y="1000"/>
                    <a:pt x="1967" y="955"/>
                  </a:cubicBezTo>
                  <a:cubicBezTo>
                    <a:pt x="2031" y="909"/>
                    <a:pt x="2102" y="870"/>
                    <a:pt x="2173" y="842"/>
                  </a:cubicBezTo>
                  <a:cubicBezTo>
                    <a:pt x="2249" y="814"/>
                    <a:pt x="2324" y="795"/>
                    <a:pt x="2402" y="786"/>
                  </a:cubicBezTo>
                  <a:cubicBezTo>
                    <a:pt x="2432" y="783"/>
                    <a:pt x="2462" y="782"/>
                    <a:pt x="2493" y="782"/>
                  </a:cubicBezTo>
                  <a:close/>
                  <a:moveTo>
                    <a:pt x="2044" y="760"/>
                  </a:moveTo>
                  <a:cubicBezTo>
                    <a:pt x="2038" y="763"/>
                    <a:pt x="2030" y="766"/>
                    <a:pt x="2022" y="771"/>
                  </a:cubicBezTo>
                  <a:cubicBezTo>
                    <a:pt x="1879" y="846"/>
                    <a:pt x="1758" y="957"/>
                    <a:pt x="1667" y="1089"/>
                  </a:cubicBezTo>
                  <a:cubicBezTo>
                    <a:pt x="1620" y="1157"/>
                    <a:pt x="1584" y="1230"/>
                    <a:pt x="1555" y="1308"/>
                  </a:cubicBezTo>
                  <a:cubicBezTo>
                    <a:pt x="1526" y="1384"/>
                    <a:pt x="1510" y="1464"/>
                    <a:pt x="1502" y="1545"/>
                  </a:cubicBezTo>
                  <a:cubicBezTo>
                    <a:pt x="1492" y="1627"/>
                    <a:pt x="1497" y="1708"/>
                    <a:pt x="1508" y="1788"/>
                  </a:cubicBezTo>
                  <a:cubicBezTo>
                    <a:pt x="1520" y="1868"/>
                    <a:pt x="1542" y="1945"/>
                    <a:pt x="1572" y="2020"/>
                  </a:cubicBezTo>
                  <a:cubicBezTo>
                    <a:pt x="1590" y="2066"/>
                    <a:pt x="1612" y="2113"/>
                    <a:pt x="1639" y="2156"/>
                  </a:cubicBezTo>
                  <a:cubicBezTo>
                    <a:pt x="1641" y="2159"/>
                    <a:pt x="1643" y="2164"/>
                    <a:pt x="1646" y="2167"/>
                  </a:cubicBezTo>
                  <a:cubicBezTo>
                    <a:pt x="1686" y="2236"/>
                    <a:pt x="1735" y="2300"/>
                    <a:pt x="1793" y="2357"/>
                  </a:cubicBezTo>
                  <a:cubicBezTo>
                    <a:pt x="1905" y="2471"/>
                    <a:pt x="2049" y="2552"/>
                    <a:pt x="2201" y="2600"/>
                  </a:cubicBezTo>
                  <a:cubicBezTo>
                    <a:pt x="2234" y="2611"/>
                    <a:pt x="2269" y="2619"/>
                    <a:pt x="2305" y="2626"/>
                  </a:cubicBezTo>
                  <a:cubicBezTo>
                    <a:pt x="2245" y="2635"/>
                    <a:pt x="2186" y="2643"/>
                    <a:pt x="2126" y="2650"/>
                  </a:cubicBezTo>
                  <a:cubicBezTo>
                    <a:pt x="2000" y="2663"/>
                    <a:pt x="1872" y="2671"/>
                    <a:pt x="1745" y="2671"/>
                  </a:cubicBezTo>
                  <a:cubicBezTo>
                    <a:pt x="1596" y="2671"/>
                    <a:pt x="1447" y="2660"/>
                    <a:pt x="1301" y="2637"/>
                  </a:cubicBezTo>
                  <a:cubicBezTo>
                    <a:pt x="1142" y="2611"/>
                    <a:pt x="986" y="2570"/>
                    <a:pt x="838" y="2506"/>
                  </a:cubicBezTo>
                  <a:cubicBezTo>
                    <a:pt x="744" y="2463"/>
                    <a:pt x="655" y="2410"/>
                    <a:pt x="571" y="2344"/>
                  </a:cubicBezTo>
                  <a:cubicBezTo>
                    <a:pt x="508" y="2293"/>
                    <a:pt x="448" y="2233"/>
                    <a:pt x="399" y="2167"/>
                  </a:cubicBezTo>
                  <a:cubicBezTo>
                    <a:pt x="413" y="2122"/>
                    <a:pt x="429" y="2079"/>
                    <a:pt x="448" y="2036"/>
                  </a:cubicBezTo>
                  <a:cubicBezTo>
                    <a:pt x="506" y="1905"/>
                    <a:pt x="583" y="1783"/>
                    <a:pt x="671" y="1671"/>
                  </a:cubicBezTo>
                  <a:cubicBezTo>
                    <a:pt x="798" y="1512"/>
                    <a:pt x="950" y="1372"/>
                    <a:pt x="1113" y="1249"/>
                  </a:cubicBezTo>
                  <a:cubicBezTo>
                    <a:pt x="1364" y="1064"/>
                    <a:pt x="1641" y="915"/>
                    <a:pt x="1930" y="802"/>
                  </a:cubicBezTo>
                  <a:cubicBezTo>
                    <a:pt x="1969" y="787"/>
                    <a:pt x="2006" y="773"/>
                    <a:pt x="2044" y="760"/>
                  </a:cubicBezTo>
                  <a:close/>
                  <a:moveTo>
                    <a:pt x="2557" y="1"/>
                  </a:moveTo>
                  <a:cubicBezTo>
                    <a:pt x="2554" y="1"/>
                    <a:pt x="2551" y="1"/>
                    <a:pt x="2548" y="2"/>
                  </a:cubicBezTo>
                  <a:cubicBezTo>
                    <a:pt x="2532" y="4"/>
                    <a:pt x="2517" y="10"/>
                    <a:pt x="2506" y="21"/>
                  </a:cubicBezTo>
                  <a:cubicBezTo>
                    <a:pt x="2492" y="36"/>
                    <a:pt x="2485" y="52"/>
                    <a:pt x="2484" y="71"/>
                  </a:cubicBezTo>
                  <a:cubicBezTo>
                    <a:pt x="2476" y="135"/>
                    <a:pt x="2482" y="200"/>
                    <a:pt x="2485" y="263"/>
                  </a:cubicBezTo>
                  <a:cubicBezTo>
                    <a:pt x="2488" y="332"/>
                    <a:pt x="2492" y="400"/>
                    <a:pt x="2490" y="469"/>
                  </a:cubicBezTo>
                  <a:cubicBezTo>
                    <a:pt x="2490" y="475"/>
                    <a:pt x="2492" y="482"/>
                    <a:pt x="2493" y="488"/>
                  </a:cubicBezTo>
                  <a:cubicBezTo>
                    <a:pt x="2295" y="531"/>
                    <a:pt x="2100" y="592"/>
                    <a:pt x="1911" y="667"/>
                  </a:cubicBezTo>
                  <a:cubicBezTo>
                    <a:pt x="1897" y="608"/>
                    <a:pt x="1879" y="547"/>
                    <a:pt x="1862" y="488"/>
                  </a:cubicBezTo>
                  <a:cubicBezTo>
                    <a:pt x="1844" y="424"/>
                    <a:pt x="1825" y="359"/>
                    <a:pt x="1806" y="293"/>
                  </a:cubicBezTo>
                  <a:cubicBezTo>
                    <a:pt x="1798" y="266"/>
                    <a:pt x="1774" y="245"/>
                    <a:pt x="1746" y="245"/>
                  </a:cubicBezTo>
                  <a:cubicBezTo>
                    <a:pt x="1743" y="245"/>
                    <a:pt x="1740" y="245"/>
                    <a:pt x="1737" y="245"/>
                  </a:cubicBezTo>
                  <a:cubicBezTo>
                    <a:pt x="1734" y="245"/>
                    <a:pt x="1732" y="245"/>
                    <a:pt x="1729" y="247"/>
                  </a:cubicBezTo>
                  <a:cubicBezTo>
                    <a:pt x="1695" y="255"/>
                    <a:pt x="1673" y="290"/>
                    <a:pt x="1683" y="324"/>
                  </a:cubicBezTo>
                  <a:cubicBezTo>
                    <a:pt x="1699" y="386"/>
                    <a:pt x="1721" y="445"/>
                    <a:pt x="1743" y="506"/>
                  </a:cubicBezTo>
                  <a:cubicBezTo>
                    <a:pt x="1766" y="570"/>
                    <a:pt x="1788" y="634"/>
                    <a:pt x="1806" y="699"/>
                  </a:cubicBezTo>
                  <a:cubicBezTo>
                    <a:pt x="1806" y="704"/>
                    <a:pt x="1807" y="707"/>
                    <a:pt x="1809" y="711"/>
                  </a:cubicBezTo>
                  <a:lnTo>
                    <a:pt x="1803" y="712"/>
                  </a:lnTo>
                  <a:cubicBezTo>
                    <a:pt x="1623" y="789"/>
                    <a:pt x="1449" y="880"/>
                    <a:pt x="1283" y="984"/>
                  </a:cubicBezTo>
                  <a:cubicBezTo>
                    <a:pt x="1262" y="931"/>
                    <a:pt x="1241" y="877"/>
                    <a:pt x="1217" y="822"/>
                  </a:cubicBezTo>
                  <a:cubicBezTo>
                    <a:pt x="1193" y="766"/>
                    <a:pt x="1171" y="709"/>
                    <a:pt x="1147" y="651"/>
                  </a:cubicBezTo>
                  <a:cubicBezTo>
                    <a:pt x="1137" y="631"/>
                    <a:pt x="1113" y="619"/>
                    <a:pt x="1091" y="619"/>
                  </a:cubicBezTo>
                  <a:cubicBezTo>
                    <a:pt x="1088" y="619"/>
                    <a:pt x="1086" y="619"/>
                    <a:pt x="1083" y="619"/>
                  </a:cubicBezTo>
                  <a:cubicBezTo>
                    <a:pt x="1080" y="619"/>
                    <a:pt x="1078" y="621"/>
                    <a:pt x="1077" y="621"/>
                  </a:cubicBezTo>
                  <a:cubicBezTo>
                    <a:pt x="1045" y="629"/>
                    <a:pt x="1019" y="664"/>
                    <a:pt x="1029" y="698"/>
                  </a:cubicBezTo>
                  <a:cubicBezTo>
                    <a:pt x="1067" y="818"/>
                    <a:pt x="1136" y="925"/>
                    <a:pt x="1184" y="1041"/>
                  </a:cubicBezTo>
                  <a:cubicBezTo>
                    <a:pt x="1185" y="1043"/>
                    <a:pt x="1187" y="1045"/>
                    <a:pt x="1189" y="1046"/>
                  </a:cubicBezTo>
                  <a:cubicBezTo>
                    <a:pt x="1121" y="1091"/>
                    <a:pt x="1058" y="1139"/>
                    <a:pt x="995" y="1187"/>
                  </a:cubicBezTo>
                  <a:cubicBezTo>
                    <a:pt x="934" y="1235"/>
                    <a:pt x="875" y="1286"/>
                    <a:pt x="819" y="1339"/>
                  </a:cubicBezTo>
                  <a:cubicBezTo>
                    <a:pt x="819" y="1339"/>
                    <a:pt x="819" y="1337"/>
                    <a:pt x="818" y="1337"/>
                  </a:cubicBezTo>
                  <a:cubicBezTo>
                    <a:pt x="778" y="1294"/>
                    <a:pt x="736" y="1253"/>
                    <a:pt x="698" y="1209"/>
                  </a:cubicBezTo>
                  <a:cubicBezTo>
                    <a:pt x="658" y="1165"/>
                    <a:pt x="621" y="1120"/>
                    <a:pt x="581" y="1075"/>
                  </a:cubicBezTo>
                  <a:cubicBezTo>
                    <a:pt x="568" y="1061"/>
                    <a:pt x="547" y="1054"/>
                    <a:pt x="527" y="1054"/>
                  </a:cubicBezTo>
                  <a:cubicBezTo>
                    <a:pt x="525" y="1054"/>
                    <a:pt x="523" y="1054"/>
                    <a:pt x="520" y="1054"/>
                  </a:cubicBezTo>
                  <a:cubicBezTo>
                    <a:pt x="512" y="1056"/>
                    <a:pt x="503" y="1059"/>
                    <a:pt x="495" y="1062"/>
                  </a:cubicBezTo>
                  <a:cubicBezTo>
                    <a:pt x="463" y="1081"/>
                    <a:pt x="447" y="1126"/>
                    <a:pt x="468" y="1160"/>
                  </a:cubicBezTo>
                  <a:cubicBezTo>
                    <a:pt x="533" y="1265"/>
                    <a:pt x="635" y="1342"/>
                    <a:pt x="723" y="1430"/>
                  </a:cubicBezTo>
                  <a:cubicBezTo>
                    <a:pt x="723" y="1430"/>
                    <a:pt x="725" y="1432"/>
                    <a:pt x="727" y="1432"/>
                  </a:cubicBezTo>
                  <a:cubicBezTo>
                    <a:pt x="669" y="1492"/>
                    <a:pt x="615" y="1555"/>
                    <a:pt x="563" y="1620"/>
                  </a:cubicBezTo>
                  <a:cubicBezTo>
                    <a:pt x="535" y="1660"/>
                    <a:pt x="506" y="1699"/>
                    <a:pt x="480" y="1740"/>
                  </a:cubicBezTo>
                  <a:cubicBezTo>
                    <a:pt x="474" y="1739"/>
                    <a:pt x="469" y="1737"/>
                    <a:pt x="463" y="1737"/>
                  </a:cubicBezTo>
                  <a:cubicBezTo>
                    <a:pt x="440" y="1735"/>
                    <a:pt x="420" y="1734"/>
                    <a:pt x="397" y="1731"/>
                  </a:cubicBezTo>
                  <a:cubicBezTo>
                    <a:pt x="328" y="1719"/>
                    <a:pt x="263" y="1700"/>
                    <a:pt x="199" y="1673"/>
                  </a:cubicBezTo>
                  <a:cubicBezTo>
                    <a:pt x="175" y="1662"/>
                    <a:pt x="151" y="1651"/>
                    <a:pt x="129" y="1639"/>
                  </a:cubicBezTo>
                  <a:cubicBezTo>
                    <a:pt x="116" y="1633"/>
                    <a:pt x="103" y="1628"/>
                    <a:pt x="90" y="1628"/>
                  </a:cubicBezTo>
                  <a:lnTo>
                    <a:pt x="79" y="1628"/>
                  </a:lnTo>
                  <a:cubicBezTo>
                    <a:pt x="61" y="1631"/>
                    <a:pt x="45" y="1638"/>
                    <a:pt x="34" y="1651"/>
                  </a:cubicBezTo>
                  <a:cubicBezTo>
                    <a:pt x="5" y="1678"/>
                    <a:pt x="1" y="1731"/>
                    <a:pt x="33" y="1759"/>
                  </a:cubicBezTo>
                  <a:cubicBezTo>
                    <a:pt x="130" y="1849"/>
                    <a:pt x="263" y="1881"/>
                    <a:pt x="392" y="1892"/>
                  </a:cubicBezTo>
                  <a:cubicBezTo>
                    <a:pt x="351" y="1974"/>
                    <a:pt x="316" y="2057"/>
                    <a:pt x="288" y="2145"/>
                  </a:cubicBezTo>
                  <a:cubicBezTo>
                    <a:pt x="285" y="2153"/>
                    <a:pt x="285" y="2161"/>
                    <a:pt x="287" y="2169"/>
                  </a:cubicBezTo>
                  <a:cubicBezTo>
                    <a:pt x="282" y="2181"/>
                    <a:pt x="284" y="2201"/>
                    <a:pt x="292" y="2212"/>
                  </a:cubicBezTo>
                  <a:cubicBezTo>
                    <a:pt x="349" y="2292"/>
                    <a:pt x="415" y="2364"/>
                    <a:pt x="490" y="2426"/>
                  </a:cubicBezTo>
                  <a:cubicBezTo>
                    <a:pt x="567" y="2488"/>
                    <a:pt x="650" y="2543"/>
                    <a:pt x="739" y="2587"/>
                  </a:cubicBezTo>
                  <a:cubicBezTo>
                    <a:pt x="928" y="2683"/>
                    <a:pt x="1134" y="2736"/>
                    <a:pt x="1344" y="2768"/>
                  </a:cubicBezTo>
                  <a:cubicBezTo>
                    <a:pt x="1488" y="2789"/>
                    <a:pt x="1633" y="2799"/>
                    <a:pt x="1778" y="2799"/>
                  </a:cubicBezTo>
                  <a:cubicBezTo>
                    <a:pt x="1851" y="2799"/>
                    <a:pt x="1924" y="2797"/>
                    <a:pt x="1996" y="2792"/>
                  </a:cubicBezTo>
                  <a:cubicBezTo>
                    <a:pt x="2213" y="2778"/>
                    <a:pt x="2429" y="2746"/>
                    <a:pt x="2640" y="2696"/>
                  </a:cubicBezTo>
                  <a:cubicBezTo>
                    <a:pt x="2824" y="2653"/>
                    <a:pt x="3006" y="2595"/>
                    <a:pt x="3179" y="2517"/>
                  </a:cubicBezTo>
                  <a:cubicBezTo>
                    <a:pt x="3296" y="2464"/>
                    <a:pt x="3409" y="2402"/>
                    <a:pt x="3520" y="2336"/>
                  </a:cubicBezTo>
                  <a:cubicBezTo>
                    <a:pt x="3646" y="2261"/>
                    <a:pt x="3769" y="2178"/>
                    <a:pt x="3886" y="2090"/>
                  </a:cubicBezTo>
                  <a:cubicBezTo>
                    <a:pt x="4055" y="1966"/>
                    <a:pt x="4214" y="1826"/>
                    <a:pt x="4357" y="1673"/>
                  </a:cubicBezTo>
                  <a:cubicBezTo>
                    <a:pt x="4428" y="1598"/>
                    <a:pt x="4493" y="1516"/>
                    <a:pt x="4554" y="1433"/>
                  </a:cubicBezTo>
                  <a:cubicBezTo>
                    <a:pt x="4581" y="1393"/>
                    <a:pt x="4608" y="1352"/>
                    <a:pt x="4632" y="1310"/>
                  </a:cubicBezTo>
                  <a:cubicBezTo>
                    <a:pt x="4645" y="1286"/>
                    <a:pt x="4660" y="1262"/>
                    <a:pt x="4672" y="1238"/>
                  </a:cubicBezTo>
                  <a:cubicBezTo>
                    <a:pt x="4679" y="1225"/>
                    <a:pt x="4685" y="1213"/>
                    <a:pt x="4690" y="1201"/>
                  </a:cubicBezTo>
                  <a:cubicBezTo>
                    <a:pt x="4696" y="1187"/>
                    <a:pt x="4701" y="1174"/>
                    <a:pt x="4701" y="1160"/>
                  </a:cubicBezTo>
                  <a:cubicBezTo>
                    <a:pt x="4701" y="1158"/>
                    <a:pt x="4701" y="1158"/>
                    <a:pt x="4701" y="1157"/>
                  </a:cubicBezTo>
                  <a:cubicBezTo>
                    <a:pt x="4703" y="1153"/>
                    <a:pt x="4704" y="1149"/>
                    <a:pt x="4706" y="1145"/>
                  </a:cubicBezTo>
                  <a:cubicBezTo>
                    <a:pt x="4711" y="1136"/>
                    <a:pt x="4714" y="1128"/>
                    <a:pt x="4711" y="1118"/>
                  </a:cubicBezTo>
                  <a:cubicBezTo>
                    <a:pt x="4709" y="1109"/>
                    <a:pt x="4703" y="1101"/>
                    <a:pt x="4695" y="1096"/>
                  </a:cubicBezTo>
                  <a:cubicBezTo>
                    <a:pt x="4693" y="1089"/>
                    <a:pt x="4688" y="1083"/>
                    <a:pt x="4684" y="1078"/>
                  </a:cubicBezTo>
                  <a:cubicBezTo>
                    <a:pt x="4684" y="1077"/>
                    <a:pt x="4682" y="1075"/>
                    <a:pt x="4680" y="1075"/>
                  </a:cubicBezTo>
                  <a:cubicBezTo>
                    <a:pt x="4656" y="1033"/>
                    <a:pt x="4620" y="1000"/>
                    <a:pt x="4583" y="971"/>
                  </a:cubicBezTo>
                  <a:cubicBezTo>
                    <a:pt x="4541" y="938"/>
                    <a:pt x="4500" y="906"/>
                    <a:pt x="4458" y="875"/>
                  </a:cubicBezTo>
                  <a:cubicBezTo>
                    <a:pt x="4463" y="867"/>
                    <a:pt x="4468" y="861"/>
                    <a:pt x="4473" y="854"/>
                  </a:cubicBezTo>
                  <a:cubicBezTo>
                    <a:pt x="4506" y="814"/>
                    <a:pt x="4541" y="774"/>
                    <a:pt x="4576" y="736"/>
                  </a:cubicBezTo>
                  <a:cubicBezTo>
                    <a:pt x="4613" y="695"/>
                    <a:pt x="4652" y="655"/>
                    <a:pt x="4687" y="611"/>
                  </a:cubicBezTo>
                  <a:cubicBezTo>
                    <a:pt x="4704" y="591"/>
                    <a:pt x="4717" y="571"/>
                    <a:pt x="4717" y="543"/>
                  </a:cubicBezTo>
                  <a:cubicBezTo>
                    <a:pt x="4719" y="515"/>
                    <a:pt x="4708" y="490"/>
                    <a:pt x="4690" y="471"/>
                  </a:cubicBezTo>
                  <a:lnTo>
                    <a:pt x="4690" y="469"/>
                  </a:lnTo>
                  <a:cubicBezTo>
                    <a:pt x="4672" y="450"/>
                    <a:pt x="4647" y="439"/>
                    <a:pt x="4621" y="439"/>
                  </a:cubicBezTo>
                  <a:lnTo>
                    <a:pt x="4605" y="439"/>
                  </a:lnTo>
                  <a:cubicBezTo>
                    <a:pt x="4584" y="442"/>
                    <a:pt x="4562" y="452"/>
                    <a:pt x="4548" y="467"/>
                  </a:cubicBezTo>
                  <a:cubicBezTo>
                    <a:pt x="4461" y="563"/>
                    <a:pt x="4394" y="674"/>
                    <a:pt x="4322" y="781"/>
                  </a:cubicBezTo>
                  <a:cubicBezTo>
                    <a:pt x="4290" y="762"/>
                    <a:pt x="4258" y="741"/>
                    <a:pt x="4225" y="723"/>
                  </a:cubicBezTo>
                  <a:cubicBezTo>
                    <a:pt x="4124" y="666"/>
                    <a:pt x="4018" y="618"/>
                    <a:pt x="3911" y="576"/>
                  </a:cubicBezTo>
                  <a:cubicBezTo>
                    <a:pt x="3939" y="517"/>
                    <a:pt x="3967" y="458"/>
                    <a:pt x="3996" y="400"/>
                  </a:cubicBezTo>
                  <a:cubicBezTo>
                    <a:pt x="4030" y="336"/>
                    <a:pt x="4063" y="269"/>
                    <a:pt x="4084" y="200"/>
                  </a:cubicBezTo>
                  <a:cubicBezTo>
                    <a:pt x="4094" y="167"/>
                    <a:pt x="4081" y="132"/>
                    <a:pt x="4052" y="116"/>
                  </a:cubicBezTo>
                  <a:cubicBezTo>
                    <a:pt x="4040" y="108"/>
                    <a:pt x="4026" y="104"/>
                    <a:pt x="4012" y="104"/>
                  </a:cubicBezTo>
                  <a:cubicBezTo>
                    <a:pt x="4009" y="104"/>
                    <a:pt x="4007" y="104"/>
                    <a:pt x="4004" y="105"/>
                  </a:cubicBezTo>
                  <a:cubicBezTo>
                    <a:pt x="4001" y="105"/>
                    <a:pt x="3999" y="106"/>
                    <a:pt x="3996" y="106"/>
                  </a:cubicBezTo>
                  <a:cubicBezTo>
                    <a:pt x="3979" y="111"/>
                    <a:pt x="3958" y="124"/>
                    <a:pt x="3950" y="140"/>
                  </a:cubicBezTo>
                  <a:cubicBezTo>
                    <a:pt x="3923" y="199"/>
                    <a:pt x="3902" y="260"/>
                    <a:pt x="3878" y="319"/>
                  </a:cubicBezTo>
                  <a:cubicBezTo>
                    <a:pt x="3856" y="376"/>
                    <a:pt x="3832" y="432"/>
                    <a:pt x="3807" y="488"/>
                  </a:cubicBezTo>
                  <a:lnTo>
                    <a:pt x="3807" y="488"/>
                  </a:lnTo>
                  <a:cubicBezTo>
                    <a:pt x="3807" y="488"/>
                    <a:pt x="3807" y="488"/>
                    <a:pt x="3807" y="488"/>
                  </a:cubicBezTo>
                  <a:lnTo>
                    <a:pt x="3807" y="488"/>
                  </a:lnTo>
                  <a:cubicBezTo>
                    <a:pt x="3806" y="491"/>
                    <a:pt x="3805" y="493"/>
                    <a:pt x="3804" y="496"/>
                  </a:cubicBezTo>
                  <a:lnTo>
                    <a:pt x="3804" y="496"/>
                  </a:lnTo>
                  <a:cubicBezTo>
                    <a:pt x="3804" y="495"/>
                    <a:pt x="3804" y="495"/>
                    <a:pt x="3804" y="495"/>
                  </a:cubicBezTo>
                  <a:lnTo>
                    <a:pt x="3804" y="495"/>
                  </a:lnTo>
                  <a:cubicBezTo>
                    <a:pt x="3803" y="498"/>
                    <a:pt x="3802" y="500"/>
                    <a:pt x="3801" y="503"/>
                  </a:cubicBezTo>
                  <a:cubicBezTo>
                    <a:pt x="3801" y="503"/>
                    <a:pt x="3801" y="502"/>
                    <a:pt x="3801" y="502"/>
                  </a:cubicBezTo>
                  <a:lnTo>
                    <a:pt x="3801" y="502"/>
                  </a:lnTo>
                  <a:cubicBezTo>
                    <a:pt x="3797" y="512"/>
                    <a:pt x="3792" y="522"/>
                    <a:pt x="3787" y="533"/>
                  </a:cubicBezTo>
                  <a:cubicBezTo>
                    <a:pt x="3767" y="527"/>
                    <a:pt x="3748" y="520"/>
                    <a:pt x="3729" y="515"/>
                  </a:cubicBezTo>
                  <a:cubicBezTo>
                    <a:pt x="3587" y="474"/>
                    <a:pt x="3440" y="447"/>
                    <a:pt x="3294" y="434"/>
                  </a:cubicBezTo>
                  <a:cubicBezTo>
                    <a:pt x="3309" y="384"/>
                    <a:pt x="3325" y="335"/>
                    <a:pt x="3341" y="285"/>
                  </a:cubicBezTo>
                  <a:cubicBezTo>
                    <a:pt x="3360" y="229"/>
                    <a:pt x="3381" y="173"/>
                    <a:pt x="3393" y="114"/>
                  </a:cubicBezTo>
                  <a:cubicBezTo>
                    <a:pt x="3398" y="100"/>
                    <a:pt x="3398" y="87"/>
                    <a:pt x="3395" y="74"/>
                  </a:cubicBezTo>
                  <a:cubicBezTo>
                    <a:pt x="3390" y="53"/>
                    <a:pt x="3377" y="36"/>
                    <a:pt x="3360" y="26"/>
                  </a:cubicBezTo>
                  <a:cubicBezTo>
                    <a:pt x="3348" y="18"/>
                    <a:pt x="3333" y="15"/>
                    <a:pt x="3319" y="15"/>
                  </a:cubicBezTo>
                  <a:cubicBezTo>
                    <a:pt x="3316" y="15"/>
                    <a:pt x="3313" y="15"/>
                    <a:pt x="3310" y="15"/>
                  </a:cubicBezTo>
                  <a:cubicBezTo>
                    <a:pt x="3307" y="15"/>
                    <a:pt x="3304" y="17"/>
                    <a:pt x="3302" y="17"/>
                  </a:cubicBezTo>
                  <a:cubicBezTo>
                    <a:pt x="3283" y="21"/>
                    <a:pt x="3262" y="34"/>
                    <a:pt x="3254" y="52"/>
                  </a:cubicBezTo>
                  <a:cubicBezTo>
                    <a:pt x="3229" y="108"/>
                    <a:pt x="3209" y="167"/>
                    <a:pt x="3193" y="226"/>
                  </a:cubicBezTo>
                  <a:cubicBezTo>
                    <a:pt x="3176" y="284"/>
                    <a:pt x="3160" y="341"/>
                    <a:pt x="3144" y="399"/>
                  </a:cubicBezTo>
                  <a:cubicBezTo>
                    <a:pt x="3142" y="407"/>
                    <a:pt x="3141" y="416"/>
                    <a:pt x="3141" y="424"/>
                  </a:cubicBezTo>
                  <a:cubicBezTo>
                    <a:pt x="3119" y="424"/>
                    <a:pt x="3098" y="424"/>
                    <a:pt x="3076" y="424"/>
                  </a:cubicBezTo>
                  <a:cubicBezTo>
                    <a:pt x="2968" y="424"/>
                    <a:pt x="2859" y="430"/>
                    <a:pt x="2751" y="444"/>
                  </a:cubicBezTo>
                  <a:cubicBezTo>
                    <a:pt x="2719" y="448"/>
                    <a:pt x="2687" y="453"/>
                    <a:pt x="2655" y="458"/>
                  </a:cubicBezTo>
                  <a:cubicBezTo>
                    <a:pt x="2644" y="459"/>
                    <a:pt x="2634" y="461"/>
                    <a:pt x="2624" y="463"/>
                  </a:cubicBezTo>
                  <a:cubicBezTo>
                    <a:pt x="2626" y="402"/>
                    <a:pt x="2626" y="341"/>
                    <a:pt x="2628" y="280"/>
                  </a:cubicBezTo>
                  <a:cubicBezTo>
                    <a:pt x="2628" y="248"/>
                    <a:pt x="2628" y="216"/>
                    <a:pt x="2628" y="185"/>
                  </a:cubicBezTo>
                  <a:cubicBezTo>
                    <a:pt x="2628" y="148"/>
                    <a:pt x="2629" y="113"/>
                    <a:pt x="2628" y="76"/>
                  </a:cubicBezTo>
                  <a:cubicBezTo>
                    <a:pt x="2628" y="55"/>
                    <a:pt x="2623" y="37"/>
                    <a:pt x="2608" y="23"/>
                  </a:cubicBezTo>
                  <a:cubicBezTo>
                    <a:pt x="2594" y="10"/>
                    <a:pt x="2576" y="2"/>
                    <a:pt x="2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0" name="Google Shape;8620;p21"/>
          <p:cNvGrpSpPr/>
          <p:nvPr/>
        </p:nvGrpSpPr>
        <p:grpSpPr>
          <a:xfrm>
            <a:off x="1022361" y="1217415"/>
            <a:ext cx="386260" cy="372115"/>
            <a:chOff x="4154743" y="-1728692"/>
            <a:chExt cx="472663" cy="455354"/>
          </a:xfrm>
        </p:grpSpPr>
        <p:sp>
          <p:nvSpPr>
            <p:cNvPr id="8621" name="Google Shape;8621;p21"/>
            <p:cNvSpPr/>
            <p:nvPr/>
          </p:nvSpPr>
          <p:spPr>
            <a:xfrm>
              <a:off x="4160690" y="-1713959"/>
              <a:ext cx="453335" cy="431431"/>
            </a:xfrm>
            <a:custGeom>
              <a:avLst/>
              <a:gdLst/>
              <a:ahLst/>
              <a:cxnLst/>
              <a:rect l="l" t="t" r="r" b="b"/>
              <a:pathLst>
                <a:path w="3354" h="3192" extrusionOk="0">
                  <a:moveTo>
                    <a:pt x="2087" y="1"/>
                  </a:moveTo>
                  <a:cubicBezTo>
                    <a:pt x="2059" y="1"/>
                    <a:pt x="2031" y="2"/>
                    <a:pt x="2003" y="5"/>
                  </a:cubicBezTo>
                  <a:cubicBezTo>
                    <a:pt x="1868" y="20"/>
                    <a:pt x="1740" y="68"/>
                    <a:pt x="1633" y="144"/>
                  </a:cubicBezTo>
                  <a:cubicBezTo>
                    <a:pt x="1557" y="200"/>
                    <a:pt x="1494" y="272"/>
                    <a:pt x="1453" y="354"/>
                  </a:cubicBezTo>
                  <a:cubicBezTo>
                    <a:pt x="1432" y="395"/>
                    <a:pt x="1417" y="442"/>
                    <a:pt x="1408" y="490"/>
                  </a:cubicBezTo>
                  <a:cubicBezTo>
                    <a:pt x="1406" y="480"/>
                    <a:pt x="1405" y="471"/>
                    <a:pt x="1401" y="461"/>
                  </a:cubicBezTo>
                  <a:cubicBezTo>
                    <a:pt x="1395" y="440"/>
                    <a:pt x="1389" y="421"/>
                    <a:pt x="1382" y="403"/>
                  </a:cubicBezTo>
                  <a:cubicBezTo>
                    <a:pt x="1369" y="373"/>
                    <a:pt x="1353" y="341"/>
                    <a:pt x="1334" y="309"/>
                  </a:cubicBezTo>
                  <a:cubicBezTo>
                    <a:pt x="1318" y="285"/>
                    <a:pt x="1297" y="260"/>
                    <a:pt x="1270" y="234"/>
                  </a:cubicBezTo>
                  <a:cubicBezTo>
                    <a:pt x="1251" y="215"/>
                    <a:pt x="1227" y="199"/>
                    <a:pt x="1195" y="180"/>
                  </a:cubicBezTo>
                  <a:cubicBezTo>
                    <a:pt x="1173" y="165"/>
                    <a:pt x="1147" y="154"/>
                    <a:pt x="1120" y="144"/>
                  </a:cubicBezTo>
                  <a:cubicBezTo>
                    <a:pt x="1090" y="135"/>
                    <a:pt x="1059" y="127"/>
                    <a:pt x="1030" y="124"/>
                  </a:cubicBezTo>
                  <a:cubicBezTo>
                    <a:pt x="1010" y="120"/>
                    <a:pt x="987" y="119"/>
                    <a:pt x="963" y="119"/>
                  </a:cubicBezTo>
                  <a:cubicBezTo>
                    <a:pt x="954" y="119"/>
                    <a:pt x="944" y="120"/>
                    <a:pt x="935" y="120"/>
                  </a:cubicBezTo>
                  <a:cubicBezTo>
                    <a:pt x="877" y="122"/>
                    <a:pt x="816" y="135"/>
                    <a:pt x="752" y="157"/>
                  </a:cubicBezTo>
                  <a:cubicBezTo>
                    <a:pt x="695" y="178"/>
                    <a:pt x="637" y="207"/>
                    <a:pt x="581" y="245"/>
                  </a:cubicBezTo>
                  <a:cubicBezTo>
                    <a:pt x="530" y="280"/>
                    <a:pt x="482" y="325"/>
                    <a:pt x="439" y="375"/>
                  </a:cubicBezTo>
                  <a:cubicBezTo>
                    <a:pt x="397" y="424"/>
                    <a:pt x="362" y="483"/>
                    <a:pt x="330" y="559"/>
                  </a:cubicBezTo>
                  <a:cubicBezTo>
                    <a:pt x="298" y="632"/>
                    <a:pt x="277" y="709"/>
                    <a:pt x="268" y="784"/>
                  </a:cubicBezTo>
                  <a:cubicBezTo>
                    <a:pt x="258" y="869"/>
                    <a:pt x="266" y="947"/>
                    <a:pt x="290" y="1021"/>
                  </a:cubicBezTo>
                  <a:cubicBezTo>
                    <a:pt x="316" y="1091"/>
                    <a:pt x="364" y="1160"/>
                    <a:pt x="434" y="1216"/>
                  </a:cubicBezTo>
                  <a:cubicBezTo>
                    <a:pt x="468" y="1243"/>
                    <a:pt x="504" y="1267"/>
                    <a:pt x="540" y="1288"/>
                  </a:cubicBezTo>
                  <a:cubicBezTo>
                    <a:pt x="551" y="1294"/>
                    <a:pt x="560" y="1299"/>
                    <a:pt x="570" y="1305"/>
                  </a:cubicBezTo>
                  <a:lnTo>
                    <a:pt x="564" y="1305"/>
                  </a:lnTo>
                  <a:cubicBezTo>
                    <a:pt x="549" y="1305"/>
                    <a:pt x="533" y="1307"/>
                    <a:pt x="517" y="1308"/>
                  </a:cubicBezTo>
                  <a:cubicBezTo>
                    <a:pt x="458" y="1315"/>
                    <a:pt x="401" y="1329"/>
                    <a:pt x="346" y="1352"/>
                  </a:cubicBezTo>
                  <a:cubicBezTo>
                    <a:pt x="290" y="1374"/>
                    <a:pt x="239" y="1403"/>
                    <a:pt x="194" y="1436"/>
                  </a:cubicBezTo>
                  <a:cubicBezTo>
                    <a:pt x="174" y="1452"/>
                    <a:pt x="153" y="1471"/>
                    <a:pt x="127" y="1497"/>
                  </a:cubicBezTo>
                  <a:cubicBezTo>
                    <a:pt x="105" y="1521"/>
                    <a:pt x="87" y="1548"/>
                    <a:pt x="73" y="1572"/>
                  </a:cubicBezTo>
                  <a:cubicBezTo>
                    <a:pt x="44" y="1620"/>
                    <a:pt x="25" y="1678"/>
                    <a:pt x="12" y="1746"/>
                  </a:cubicBezTo>
                  <a:cubicBezTo>
                    <a:pt x="7" y="1772"/>
                    <a:pt x="4" y="1801"/>
                    <a:pt x="2" y="1834"/>
                  </a:cubicBezTo>
                  <a:cubicBezTo>
                    <a:pt x="1" y="1876"/>
                    <a:pt x="2" y="1913"/>
                    <a:pt x="4" y="1950"/>
                  </a:cubicBezTo>
                  <a:cubicBezTo>
                    <a:pt x="9" y="2010"/>
                    <a:pt x="22" y="2076"/>
                    <a:pt x="44" y="2149"/>
                  </a:cubicBezTo>
                  <a:cubicBezTo>
                    <a:pt x="68" y="2228"/>
                    <a:pt x="100" y="2295"/>
                    <a:pt x="142" y="2348"/>
                  </a:cubicBezTo>
                  <a:cubicBezTo>
                    <a:pt x="164" y="2376"/>
                    <a:pt x="191" y="2405"/>
                    <a:pt x="225" y="2431"/>
                  </a:cubicBezTo>
                  <a:cubicBezTo>
                    <a:pt x="253" y="2453"/>
                    <a:pt x="287" y="2474"/>
                    <a:pt x="325" y="2490"/>
                  </a:cubicBezTo>
                  <a:cubicBezTo>
                    <a:pt x="343" y="2498"/>
                    <a:pt x="361" y="2504"/>
                    <a:pt x="377" y="2509"/>
                  </a:cubicBezTo>
                  <a:cubicBezTo>
                    <a:pt x="394" y="2515"/>
                    <a:pt x="415" y="2522"/>
                    <a:pt x="436" y="2527"/>
                  </a:cubicBezTo>
                  <a:cubicBezTo>
                    <a:pt x="476" y="2535"/>
                    <a:pt x="516" y="2536"/>
                    <a:pt x="549" y="2538"/>
                  </a:cubicBezTo>
                  <a:lnTo>
                    <a:pt x="557" y="2538"/>
                  </a:lnTo>
                  <a:cubicBezTo>
                    <a:pt x="583" y="2538"/>
                    <a:pt x="612" y="2535"/>
                    <a:pt x="639" y="2530"/>
                  </a:cubicBezTo>
                  <a:lnTo>
                    <a:pt x="639" y="2530"/>
                  </a:lnTo>
                  <a:cubicBezTo>
                    <a:pt x="634" y="2539"/>
                    <a:pt x="629" y="2549"/>
                    <a:pt x="626" y="2559"/>
                  </a:cubicBezTo>
                  <a:cubicBezTo>
                    <a:pt x="599" y="2632"/>
                    <a:pt x="591" y="2711"/>
                    <a:pt x="604" y="2786"/>
                  </a:cubicBezTo>
                  <a:cubicBezTo>
                    <a:pt x="616" y="2861"/>
                    <a:pt x="647" y="2934"/>
                    <a:pt x="692" y="2998"/>
                  </a:cubicBezTo>
                  <a:cubicBezTo>
                    <a:pt x="735" y="3059"/>
                    <a:pt x="794" y="3110"/>
                    <a:pt x="864" y="3147"/>
                  </a:cubicBezTo>
                  <a:cubicBezTo>
                    <a:pt x="896" y="3165"/>
                    <a:pt x="933" y="3177"/>
                    <a:pt x="973" y="3185"/>
                  </a:cubicBezTo>
                  <a:cubicBezTo>
                    <a:pt x="987" y="3189"/>
                    <a:pt x="1003" y="3190"/>
                    <a:pt x="1023" y="3192"/>
                  </a:cubicBezTo>
                  <a:lnTo>
                    <a:pt x="1091" y="3192"/>
                  </a:lnTo>
                  <a:cubicBezTo>
                    <a:pt x="1171" y="3185"/>
                    <a:pt x="1251" y="3153"/>
                    <a:pt x="1323" y="3099"/>
                  </a:cubicBezTo>
                  <a:cubicBezTo>
                    <a:pt x="1400" y="3043"/>
                    <a:pt x="1465" y="2978"/>
                    <a:pt x="1517" y="2904"/>
                  </a:cubicBezTo>
                  <a:cubicBezTo>
                    <a:pt x="1544" y="2867"/>
                    <a:pt x="1568" y="2826"/>
                    <a:pt x="1590" y="2781"/>
                  </a:cubicBezTo>
                  <a:cubicBezTo>
                    <a:pt x="1604" y="2751"/>
                    <a:pt x="1617" y="2717"/>
                    <a:pt x="1627" y="2685"/>
                  </a:cubicBezTo>
                  <a:cubicBezTo>
                    <a:pt x="1640" y="2715"/>
                    <a:pt x="1657" y="2747"/>
                    <a:pt x="1676" y="2782"/>
                  </a:cubicBezTo>
                  <a:cubicBezTo>
                    <a:pt x="1737" y="2891"/>
                    <a:pt x="1811" y="2981"/>
                    <a:pt x="1892" y="3048"/>
                  </a:cubicBezTo>
                  <a:cubicBezTo>
                    <a:pt x="1911" y="3065"/>
                    <a:pt x="1932" y="3080"/>
                    <a:pt x="1956" y="3094"/>
                  </a:cubicBezTo>
                  <a:cubicBezTo>
                    <a:pt x="1983" y="3113"/>
                    <a:pt x="2009" y="3126"/>
                    <a:pt x="2033" y="3137"/>
                  </a:cubicBezTo>
                  <a:cubicBezTo>
                    <a:pt x="2059" y="3147"/>
                    <a:pt x="2086" y="3157"/>
                    <a:pt x="2116" y="3163"/>
                  </a:cubicBezTo>
                  <a:cubicBezTo>
                    <a:pt x="2142" y="3169"/>
                    <a:pt x="2169" y="3173"/>
                    <a:pt x="2201" y="3173"/>
                  </a:cubicBezTo>
                  <a:lnTo>
                    <a:pt x="2207" y="3173"/>
                  </a:lnTo>
                  <a:cubicBezTo>
                    <a:pt x="2231" y="3173"/>
                    <a:pt x="2255" y="3171"/>
                    <a:pt x="2278" y="3168"/>
                  </a:cubicBezTo>
                  <a:cubicBezTo>
                    <a:pt x="2310" y="3161"/>
                    <a:pt x="2338" y="3153"/>
                    <a:pt x="2365" y="3142"/>
                  </a:cubicBezTo>
                  <a:cubicBezTo>
                    <a:pt x="2377" y="3137"/>
                    <a:pt x="2388" y="3131"/>
                    <a:pt x="2402" y="3123"/>
                  </a:cubicBezTo>
                  <a:cubicBezTo>
                    <a:pt x="2420" y="3113"/>
                    <a:pt x="2436" y="3105"/>
                    <a:pt x="2450" y="3096"/>
                  </a:cubicBezTo>
                  <a:cubicBezTo>
                    <a:pt x="2479" y="3077"/>
                    <a:pt x="2503" y="3057"/>
                    <a:pt x="2525" y="3040"/>
                  </a:cubicBezTo>
                  <a:cubicBezTo>
                    <a:pt x="2620" y="2963"/>
                    <a:pt x="2693" y="2867"/>
                    <a:pt x="2736" y="2763"/>
                  </a:cubicBezTo>
                  <a:cubicBezTo>
                    <a:pt x="2746" y="2739"/>
                    <a:pt x="2756" y="2714"/>
                    <a:pt x="2764" y="2682"/>
                  </a:cubicBezTo>
                  <a:cubicBezTo>
                    <a:pt x="2772" y="2656"/>
                    <a:pt x="2776" y="2629"/>
                    <a:pt x="2780" y="2603"/>
                  </a:cubicBezTo>
                  <a:cubicBezTo>
                    <a:pt x="2784" y="2576"/>
                    <a:pt x="2784" y="2549"/>
                    <a:pt x="2784" y="2520"/>
                  </a:cubicBezTo>
                  <a:cubicBezTo>
                    <a:pt x="2784" y="2495"/>
                    <a:pt x="2783" y="2468"/>
                    <a:pt x="2780" y="2440"/>
                  </a:cubicBezTo>
                  <a:cubicBezTo>
                    <a:pt x="2772" y="2367"/>
                    <a:pt x="2751" y="2295"/>
                    <a:pt x="2719" y="2225"/>
                  </a:cubicBezTo>
                  <a:cubicBezTo>
                    <a:pt x="2708" y="2201"/>
                    <a:pt x="2695" y="2175"/>
                    <a:pt x="2679" y="2151"/>
                  </a:cubicBezTo>
                  <a:lnTo>
                    <a:pt x="2679" y="2151"/>
                  </a:lnTo>
                  <a:cubicBezTo>
                    <a:pt x="2709" y="2161"/>
                    <a:pt x="2743" y="2164"/>
                    <a:pt x="2778" y="2164"/>
                  </a:cubicBezTo>
                  <a:lnTo>
                    <a:pt x="2805" y="2164"/>
                  </a:lnTo>
                  <a:cubicBezTo>
                    <a:pt x="2844" y="2161"/>
                    <a:pt x="2885" y="2153"/>
                    <a:pt x="2930" y="2137"/>
                  </a:cubicBezTo>
                  <a:cubicBezTo>
                    <a:pt x="2967" y="2122"/>
                    <a:pt x="3005" y="2101"/>
                    <a:pt x="3042" y="2076"/>
                  </a:cubicBezTo>
                  <a:cubicBezTo>
                    <a:pt x="3074" y="2052"/>
                    <a:pt x="3106" y="2023"/>
                    <a:pt x="3139" y="1985"/>
                  </a:cubicBezTo>
                  <a:cubicBezTo>
                    <a:pt x="3173" y="1948"/>
                    <a:pt x="3198" y="1908"/>
                    <a:pt x="3221" y="1873"/>
                  </a:cubicBezTo>
                  <a:cubicBezTo>
                    <a:pt x="3264" y="1801"/>
                    <a:pt x="3299" y="1713"/>
                    <a:pt x="3323" y="1615"/>
                  </a:cubicBezTo>
                  <a:cubicBezTo>
                    <a:pt x="3346" y="1529"/>
                    <a:pt x="3354" y="1438"/>
                    <a:pt x="3347" y="1344"/>
                  </a:cubicBezTo>
                  <a:cubicBezTo>
                    <a:pt x="3344" y="1304"/>
                    <a:pt x="3336" y="1260"/>
                    <a:pt x="3325" y="1212"/>
                  </a:cubicBezTo>
                  <a:cubicBezTo>
                    <a:pt x="3312" y="1166"/>
                    <a:pt x="3290" y="1117"/>
                    <a:pt x="3261" y="1065"/>
                  </a:cubicBezTo>
                  <a:cubicBezTo>
                    <a:pt x="3230" y="1011"/>
                    <a:pt x="3194" y="966"/>
                    <a:pt x="3149" y="928"/>
                  </a:cubicBezTo>
                  <a:cubicBezTo>
                    <a:pt x="3130" y="912"/>
                    <a:pt x="3106" y="896"/>
                    <a:pt x="3077" y="880"/>
                  </a:cubicBezTo>
                  <a:cubicBezTo>
                    <a:pt x="3051" y="866"/>
                    <a:pt x="3021" y="854"/>
                    <a:pt x="2983" y="846"/>
                  </a:cubicBezTo>
                  <a:cubicBezTo>
                    <a:pt x="2960" y="840"/>
                    <a:pt x="2938" y="838"/>
                    <a:pt x="2912" y="838"/>
                  </a:cubicBezTo>
                  <a:cubicBezTo>
                    <a:pt x="2874" y="838"/>
                    <a:pt x="2832" y="845"/>
                    <a:pt x="2784" y="858"/>
                  </a:cubicBezTo>
                  <a:cubicBezTo>
                    <a:pt x="2746" y="869"/>
                    <a:pt x="2709" y="883"/>
                    <a:pt x="2672" y="898"/>
                  </a:cubicBezTo>
                  <a:lnTo>
                    <a:pt x="2668" y="899"/>
                  </a:lnTo>
                  <a:cubicBezTo>
                    <a:pt x="2672" y="885"/>
                    <a:pt x="2677" y="870"/>
                    <a:pt x="2680" y="856"/>
                  </a:cubicBezTo>
                  <a:cubicBezTo>
                    <a:pt x="2696" y="803"/>
                    <a:pt x="2706" y="744"/>
                    <a:pt x="2708" y="680"/>
                  </a:cubicBezTo>
                  <a:cubicBezTo>
                    <a:pt x="2711" y="568"/>
                    <a:pt x="2695" y="463"/>
                    <a:pt x="2661" y="371"/>
                  </a:cubicBezTo>
                  <a:cubicBezTo>
                    <a:pt x="2637" y="304"/>
                    <a:pt x="2601" y="242"/>
                    <a:pt x="2554" y="192"/>
                  </a:cubicBezTo>
                  <a:cubicBezTo>
                    <a:pt x="2508" y="143"/>
                    <a:pt x="2453" y="101"/>
                    <a:pt x="2391" y="69"/>
                  </a:cubicBezTo>
                  <a:cubicBezTo>
                    <a:pt x="2335" y="41"/>
                    <a:pt x="2273" y="21"/>
                    <a:pt x="2202" y="10"/>
                  </a:cubicBezTo>
                  <a:cubicBezTo>
                    <a:pt x="2166" y="4"/>
                    <a:pt x="2126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2" name="Google Shape;8622;p21"/>
            <p:cNvSpPr/>
            <p:nvPr/>
          </p:nvSpPr>
          <p:spPr>
            <a:xfrm>
              <a:off x="4313286" y="-1590557"/>
              <a:ext cx="151652" cy="153136"/>
            </a:xfrm>
            <a:custGeom>
              <a:avLst/>
              <a:gdLst/>
              <a:ahLst/>
              <a:cxnLst/>
              <a:rect l="l" t="t" r="r" b="b"/>
              <a:pathLst>
                <a:path w="1122" h="1133" extrusionOk="0">
                  <a:moveTo>
                    <a:pt x="656" y="0"/>
                  </a:moveTo>
                  <a:cubicBezTo>
                    <a:pt x="579" y="0"/>
                    <a:pt x="498" y="20"/>
                    <a:pt x="420" y="53"/>
                  </a:cubicBezTo>
                  <a:cubicBezTo>
                    <a:pt x="352" y="82"/>
                    <a:pt x="292" y="120"/>
                    <a:pt x="236" y="168"/>
                  </a:cubicBezTo>
                  <a:cubicBezTo>
                    <a:pt x="176" y="218"/>
                    <a:pt x="129" y="272"/>
                    <a:pt x="92" y="331"/>
                  </a:cubicBezTo>
                  <a:cubicBezTo>
                    <a:pt x="50" y="399"/>
                    <a:pt x="23" y="469"/>
                    <a:pt x="9" y="539"/>
                  </a:cubicBezTo>
                  <a:cubicBezTo>
                    <a:pt x="2" y="574"/>
                    <a:pt x="1" y="611"/>
                    <a:pt x="1" y="653"/>
                  </a:cubicBezTo>
                  <a:cubicBezTo>
                    <a:pt x="2" y="688"/>
                    <a:pt x="9" y="725"/>
                    <a:pt x="20" y="771"/>
                  </a:cubicBezTo>
                  <a:cubicBezTo>
                    <a:pt x="29" y="806"/>
                    <a:pt x="44" y="843"/>
                    <a:pt x="63" y="881"/>
                  </a:cubicBezTo>
                  <a:cubicBezTo>
                    <a:pt x="85" y="923"/>
                    <a:pt x="109" y="958"/>
                    <a:pt x="137" y="989"/>
                  </a:cubicBezTo>
                  <a:cubicBezTo>
                    <a:pt x="165" y="1021"/>
                    <a:pt x="196" y="1045"/>
                    <a:pt x="228" y="1065"/>
                  </a:cubicBezTo>
                  <a:cubicBezTo>
                    <a:pt x="248" y="1078"/>
                    <a:pt x="264" y="1086"/>
                    <a:pt x="280" y="1094"/>
                  </a:cubicBezTo>
                  <a:cubicBezTo>
                    <a:pt x="301" y="1102"/>
                    <a:pt x="322" y="1110"/>
                    <a:pt x="340" y="1115"/>
                  </a:cubicBezTo>
                  <a:cubicBezTo>
                    <a:pt x="380" y="1126"/>
                    <a:pt x="423" y="1132"/>
                    <a:pt x="467" y="1132"/>
                  </a:cubicBezTo>
                  <a:cubicBezTo>
                    <a:pt x="498" y="1132"/>
                    <a:pt x="530" y="1129"/>
                    <a:pt x="560" y="1124"/>
                  </a:cubicBezTo>
                  <a:cubicBezTo>
                    <a:pt x="635" y="1112"/>
                    <a:pt x="710" y="1083"/>
                    <a:pt x="786" y="1041"/>
                  </a:cubicBezTo>
                  <a:cubicBezTo>
                    <a:pt x="914" y="966"/>
                    <a:pt x="1017" y="856"/>
                    <a:pt x="1073" y="730"/>
                  </a:cubicBezTo>
                  <a:cubicBezTo>
                    <a:pt x="1104" y="664"/>
                    <a:pt x="1120" y="592"/>
                    <a:pt x="1121" y="520"/>
                  </a:cubicBezTo>
                  <a:cubicBezTo>
                    <a:pt x="1121" y="447"/>
                    <a:pt x="1105" y="370"/>
                    <a:pt x="1073" y="298"/>
                  </a:cubicBezTo>
                  <a:cubicBezTo>
                    <a:pt x="1067" y="287"/>
                    <a:pt x="1057" y="279"/>
                    <a:pt x="1045" y="275"/>
                  </a:cubicBezTo>
                  <a:cubicBezTo>
                    <a:pt x="1029" y="231"/>
                    <a:pt x="1006" y="191"/>
                    <a:pt x="981" y="156"/>
                  </a:cubicBezTo>
                  <a:cubicBezTo>
                    <a:pt x="939" y="101"/>
                    <a:pt x="883" y="58"/>
                    <a:pt x="818" y="31"/>
                  </a:cubicBezTo>
                  <a:cubicBezTo>
                    <a:pt x="770" y="12"/>
                    <a:pt x="714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3" name="Google Shape;8623;p21"/>
            <p:cNvSpPr/>
            <p:nvPr/>
          </p:nvSpPr>
          <p:spPr>
            <a:xfrm>
              <a:off x="4154743" y="-1728692"/>
              <a:ext cx="472663" cy="455354"/>
            </a:xfrm>
            <a:custGeom>
              <a:avLst/>
              <a:gdLst/>
              <a:ahLst/>
              <a:cxnLst/>
              <a:rect l="l" t="t" r="r" b="b"/>
              <a:pathLst>
                <a:path w="3497" h="3369" extrusionOk="0">
                  <a:moveTo>
                    <a:pt x="307" y="925"/>
                  </a:moveTo>
                  <a:cubicBezTo>
                    <a:pt x="307" y="925"/>
                    <a:pt x="307" y="926"/>
                    <a:pt x="307" y="926"/>
                  </a:cubicBezTo>
                  <a:lnTo>
                    <a:pt x="307" y="926"/>
                  </a:lnTo>
                  <a:cubicBezTo>
                    <a:pt x="307" y="926"/>
                    <a:pt x="307" y="926"/>
                    <a:pt x="307" y="925"/>
                  </a:cubicBezTo>
                  <a:close/>
                  <a:moveTo>
                    <a:pt x="1820" y="1073"/>
                  </a:moveTo>
                  <a:cubicBezTo>
                    <a:pt x="1826" y="1073"/>
                    <a:pt x="1831" y="1073"/>
                    <a:pt x="1837" y="1074"/>
                  </a:cubicBezTo>
                  <a:cubicBezTo>
                    <a:pt x="1875" y="1075"/>
                    <a:pt x="1912" y="1082"/>
                    <a:pt x="1949" y="1093"/>
                  </a:cubicBezTo>
                  <a:cubicBezTo>
                    <a:pt x="1983" y="1104"/>
                    <a:pt x="2016" y="1120"/>
                    <a:pt x="2048" y="1138"/>
                  </a:cubicBezTo>
                  <a:cubicBezTo>
                    <a:pt x="2077" y="1158"/>
                    <a:pt x="2106" y="1181"/>
                    <a:pt x="2130" y="1206"/>
                  </a:cubicBezTo>
                  <a:cubicBezTo>
                    <a:pt x="2162" y="1242"/>
                    <a:pt x="2187" y="1280"/>
                    <a:pt x="2210" y="1320"/>
                  </a:cubicBezTo>
                  <a:cubicBezTo>
                    <a:pt x="2235" y="1369"/>
                    <a:pt x="2254" y="1421"/>
                    <a:pt x="2267" y="1475"/>
                  </a:cubicBezTo>
                  <a:cubicBezTo>
                    <a:pt x="2274" y="1509"/>
                    <a:pt x="2277" y="1542"/>
                    <a:pt x="2277" y="1576"/>
                  </a:cubicBezTo>
                  <a:lnTo>
                    <a:pt x="2277" y="1595"/>
                  </a:lnTo>
                  <a:cubicBezTo>
                    <a:pt x="2277" y="1632"/>
                    <a:pt x="2277" y="1662"/>
                    <a:pt x="2266" y="1697"/>
                  </a:cubicBezTo>
                  <a:cubicBezTo>
                    <a:pt x="2251" y="1739"/>
                    <a:pt x="2234" y="1779"/>
                    <a:pt x="2210" y="1815"/>
                  </a:cubicBezTo>
                  <a:cubicBezTo>
                    <a:pt x="2182" y="1860"/>
                    <a:pt x="2149" y="1900"/>
                    <a:pt x="2112" y="1937"/>
                  </a:cubicBezTo>
                  <a:cubicBezTo>
                    <a:pt x="2067" y="1977"/>
                    <a:pt x="2018" y="2012"/>
                    <a:pt x="1963" y="2041"/>
                  </a:cubicBezTo>
                  <a:cubicBezTo>
                    <a:pt x="1912" y="2068"/>
                    <a:pt x="1858" y="2089"/>
                    <a:pt x="1800" y="2102"/>
                  </a:cubicBezTo>
                  <a:cubicBezTo>
                    <a:pt x="1756" y="2111"/>
                    <a:pt x="1711" y="2116"/>
                    <a:pt x="1666" y="2116"/>
                  </a:cubicBezTo>
                  <a:cubicBezTo>
                    <a:pt x="1660" y="2116"/>
                    <a:pt x="1653" y="2116"/>
                    <a:pt x="1647" y="2116"/>
                  </a:cubicBezTo>
                  <a:cubicBezTo>
                    <a:pt x="1604" y="2113"/>
                    <a:pt x="1561" y="2106"/>
                    <a:pt x="1519" y="2094"/>
                  </a:cubicBezTo>
                  <a:cubicBezTo>
                    <a:pt x="1484" y="2081"/>
                    <a:pt x="1450" y="2067"/>
                    <a:pt x="1418" y="2046"/>
                  </a:cubicBezTo>
                  <a:cubicBezTo>
                    <a:pt x="1383" y="2023"/>
                    <a:pt x="1351" y="1998"/>
                    <a:pt x="1324" y="1967"/>
                  </a:cubicBezTo>
                  <a:cubicBezTo>
                    <a:pt x="1294" y="1934"/>
                    <a:pt x="1268" y="1899"/>
                    <a:pt x="1246" y="1860"/>
                  </a:cubicBezTo>
                  <a:cubicBezTo>
                    <a:pt x="1228" y="1827"/>
                    <a:pt x="1215" y="1792"/>
                    <a:pt x="1207" y="1753"/>
                  </a:cubicBezTo>
                  <a:cubicBezTo>
                    <a:pt x="1199" y="1718"/>
                    <a:pt x="1196" y="1681"/>
                    <a:pt x="1198" y="1646"/>
                  </a:cubicBezTo>
                  <a:cubicBezTo>
                    <a:pt x="1199" y="1604"/>
                    <a:pt x="1207" y="1564"/>
                    <a:pt x="1218" y="1525"/>
                  </a:cubicBezTo>
                  <a:cubicBezTo>
                    <a:pt x="1234" y="1477"/>
                    <a:pt x="1255" y="1432"/>
                    <a:pt x="1282" y="1389"/>
                  </a:cubicBezTo>
                  <a:cubicBezTo>
                    <a:pt x="1314" y="1339"/>
                    <a:pt x="1351" y="1294"/>
                    <a:pt x="1394" y="1254"/>
                  </a:cubicBezTo>
                  <a:cubicBezTo>
                    <a:pt x="1441" y="1211"/>
                    <a:pt x="1493" y="1173"/>
                    <a:pt x="1549" y="1142"/>
                  </a:cubicBezTo>
                  <a:cubicBezTo>
                    <a:pt x="1599" y="1117"/>
                    <a:pt x="1650" y="1098"/>
                    <a:pt x="1704" y="1085"/>
                  </a:cubicBezTo>
                  <a:cubicBezTo>
                    <a:pt x="1742" y="1078"/>
                    <a:pt x="1781" y="1073"/>
                    <a:pt x="1820" y="1073"/>
                  </a:cubicBezTo>
                  <a:close/>
                  <a:moveTo>
                    <a:pt x="1816" y="968"/>
                  </a:moveTo>
                  <a:cubicBezTo>
                    <a:pt x="1800" y="968"/>
                    <a:pt x="1783" y="968"/>
                    <a:pt x="1765" y="970"/>
                  </a:cubicBezTo>
                  <a:cubicBezTo>
                    <a:pt x="1682" y="978"/>
                    <a:pt x="1601" y="1003"/>
                    <a:pt x="1527" y="1040"/>
                  </a:cubicBezTo>
                  <a:cubicBezTo>
                    <a:pt x="1372" y="1117"/>
                    <a:pt x="1242" y="1242"/>
                    <a:pt x="1166" y="1397"/>
                  </a:cubicBezTo>
                  <a:cubicBezTo>
                    <a:pt x="1130" y="1469"/>
                    <a:pt x="1106" y="1550"/>
                    <a:pt x="1103" y="1630"/>
                  </a:cubicBezTo>
                  <a:cubicBezTo>
                    <a:pt x="1102" y="1672"/>
                    <a:pt x="1103" y="1713"/>
                    <a:pt x="1111" y="1755"/>
                  </a:cubicBezTo>
                  <a:cubicBezTo>
                    <a:pt x="1121" y="1798"/>
                    <a:pt x="1134" y="1838"/>
                    <a:pt x="1153" y="1878"/>
                  </a:cubicBezTo>
                  <a:cubicBezTo>
                    <a:pt x="1191" y="1958"/>
                    <a:pt x="1249" y="2030"/>
                    <a:pt x="1321" y="2086"/>
                  </a:cubicBezTo>
                  <a:cubicBezTo>
                    <a:pt x="1385" y="2135"/>
                    <a:pt x="1460" y="2169"/>
                    <a:pt x="1540" y="2186"/>
                  </a:cubicBezTo>
                  <a:cubicBezTo>
                    <a:pt x="1580" y="2196"/>
                    <a:pt x="1621" y="2200"/>
                    <a:pt x="1663" y="2200"/>
                  </a:cubicBezTo>
                  <a:cubicBezTo>
                    <a:pt x="1779" y="2200"/>
                    <a:pt x="1895" y="2166"/>
                    <a:pt x="1997" y="2111"/>
                  </a:cubicBezTo>
                  <a:cubicBezTo>
                    <a:pt x="2122" y="2044"/>
                    <a:pt x="2227" y="1942"/>
                    <a:pt x="2294" y="1817"/>
                  </a:cubicBezTo>
                  <a:cubicBezTo>
                    <a:pt x="2326" y="1755"/>
                    <a:pt x="2349" y="1688"/>
                    <a:pt x="2357" y="1617"/>
                  </a:cubicBezTo>
                  <a:cubicBezTo>
                    <a:pt x="2365" y="1544"/>
                    <a:pt x="2358" y="1470"/>
                    <a:pt x="2339" y="1400"/>
                  </a:cubicBezTo>
                  <a:cubicBezTo>
                    <a:pt x="2336" y="1387"/>
                    <a:pt x="2333" y="1373"/>
                    <a:pt x="2330" y="1360"/>
                  </a:cubicBezTo>
                  <a:cubicBezTo>
                    <a:pt x="2315" y="1304"/>
                    <a:pt x="2290" y="1253"/>
                    <a:pt x="2259" y="1205"/>
                  </a:cubicBezTo>
                  <a:cubicBezTo>
                    <a:pt x="2227" y="1157"/>
                    <a:pt x="2187" y="1114"/>
                    <a:pt x="2142" y="1078"/>
                  </a:cubicBezTo>
                  <a:cubicBezTo>
                    <a:pt x="2106" y="1048"/>
                    <a:pt x="2061" y="1024"/>
                    <a:pt x="2016" y="1005"/>
                  </a:cubicBezTo>
                  <a:cubicBezTo>
                    <a:pt x="1952" y="979"/>
                    <a:pt x="1885" y="968"/>
                    <a:pt x="1816" y="968"/>
                  </a:cubicBezTo>
                  <a:close/>
                  <a:moveTo>
                    <a:pt x="2197" y="93"/>
                  </a:moveTo>
                  <a:cubicBezTo>
                    <a:pt x="2204" y="93"/>
                    <a:pt x="2211" y="93"/>
                    <a:pt x="2218" y="94"/>
                  </a:cubicBezTo>
                  <a:cubicBezTo>
                    <a:pt x="2259" y="97"/>
                    <a:pt x="2301" y="103"/>
                    <a:pt x="2342" y="116"/>
                  </a:cubicBezTo>
                  <a:cubicBezTo>
                    <a:pt x="2374" y="127"/>
                    <a:pt x="2406" y="142"/>
                    <a:pt x="2437" y="159"/>
                  </a:cubicBezTo>
                  <a:cubicBezTo>
                    <a:pt x="2469" y="180"/>
                    <a:pt x="2499" y="206"/>
                    <a:pt x="2525" y="233"/>
                  </a:cubicBezTo>
                  <a:cubicBezTo>
                    <a:pt x="2566" y="279"/>
                    <a:pt x="2601" y="329"/>
                    <a:pt x="2630" y="383"/>
                  </a:cubicBezTo>
                  <a:cubicBezTo>
                    <a:pt x="2661" y="442"/>
                    <a:pt x="2683" y="504"/>
                    <a:pt x="2699" y="570"/>
                  </a:cubicBezTo>
                  <a:cubicBezTo>
                    <a:pt x="2710" y="628"/>
                    <a:pt x="2716" y="685"/>
                    <a:pt x="2715" y="744"/>
                  </a:cubicBezTo>
                  <a:cubicBezTo>
                    <a:pt x="2712" y="791"/>
                    <a:pt x="2704" y="835"/>
                    <a:pt x="2691" y="879"/>
                  </a:cubicBezTo>
                  <a:cubicBezTo>
                    <a:pt x="2680" y="912"/>
                    <a:pt x="2664" y="949"/>
                    <a:pt x="2657" y="983"/>
                  </a:cubicBezTo>
                  <a:cubicBezTo>
                    <a:pt x="2652" y="1016"/>
                    <a:pt x="2674" y="1051"/>
                    <a:pt x="2704" y="1051"/>
                  </a:cubicBezTo>
                  <a:cubicBezTo>
                    <a:pt x="2713" y="1051"/>
                    <a:pt x="2723" y="1048"/>
                    <a:pt x="2732" y="1042"/>
                  </a:cubicBezTo>
                  <a:cubicBezTo>
                    <a:pt x="2747" y="1032"/>
                    <a:pt x="2761" y="1022"/>
                    <a:pt x="2777" y="1014"/>
                  </a:cubicBezTo>
                  <a:cubicBezTo>
                    <a:pt x="2808" y="999"/>
                    <a:pt x="2838" y="987"/>
                    <a:pt x="2872" y="979"/>
                  </a:cubicBezTo>
                  <a:cubicBezTo>
                    <a:pt x="2899" y="973"/>
                    <a:pt x="2928" y="971"/>
                    <a:pt x="2956" y="971"/>
                  </a:cubicBezTo>
                  <a:cubicBezTo>
                    <a:pt x="2983" y="973"/>
                    <a:pt x="3011" y="978"/>
                    <a:pt x="3038" y="986"/>
                  </a:cubicBezTo>
                  <a:cubicBezTo>
                    <a:pt x="3067" y="995"/>
                    <a:pt x="3095" y="1010"/>
                    <a:pt x="3123" y="1026"/>
                  </a:cubicBezTo>
                  <a:cubicBezTo>
                    <a:pt x="3155" y="1046"/>
                    <a:pt x="3183" y="1070"/>
                    <a:pt x="3210" y="1099"/>
                  </a:cubicBezTo>
                  <a:cubicBezTo>
                    <a:pt x="3246" y="1139"/>
                    <a:pt x="3278" y="1182"/>
                    <a:pt x="3303" y="1230"/>
                  </a:cubicBezTo>
                  <a:cubicBezTo>
                    <a:pt x="3329" y="1281"/>
                    <a:pt x="3348" y="1334"/>
                    <a:pt x="3362" y="1389"/>
                  </a:cubicBezTo>
                  <a:cubicBezTo>
                    <a:pt x="3372" y="1440"/>
                    <a:pt x="3378" y="1493"/>
                    <a:pt x="3377" y="1544"/>
                  </a:cubicBezTo>
                  <a:cubicBezTo>
                    <a:pt x="3374" y="1580"/>
                    <a:pt x="3367" y="1616"/>
                    <a:pt x="3358" y="1651"/>
                  </a:cubicBezTo>
                  <a:cubicBezTo>
                    <a:pt x="3334" y="1723"/>
                    <a:pt x="3298" y="1792"/>
                    <a:pt x="3260" y="1855"/>
                  </a:cubicBezTo>
                  <a:cubicBezTo>
                    <a:pt x="3214" y="1926"/>
                    <a:pt x="3163" y="1991"/>
                    <a:pt x="3102" y="2051"/>
                  </a:cubicBezTo>
                  <a:cubicBezTo>
                    <a:pt x="3067" y="2082"/>
                    <a:pt x="3028" y="2111"/>
                    <a:pt x="2987" y="2134"/>
                  </a:cubicBezTo>
                  <a:cubicBezTo>
                    <a:pt x="2963" y="2146"/>
                    <a:pt x="2939" y="2156"/>
                    <a:pt x="2913" y="2162"/>
                  </a:cubicBezTo>
                  <a:cubicBezTo>
                    <a:pt x="2896" y="2165"/>
                    <a:pt x="2879" y="2168"/>
                    <a:pt x="2862" y="2168"/>
                  </a:cubicBezTo>
                  <a:cubicBezTo>
                    <a:pt x="2858" y="2168"/>
                    <a:pt x="2855" y="2168"/>
                    <a:pt x="2851" y="2167"/>
                  </a:cubicBezTo>
                  <a:cubicBezTo>
                    <a:pt x="2832" y="2166"/>
                    <a:pt x="2812" y="2162"/>
                    <a:pt x="2793" y="2158"/>
                  </a:cubicBezTo>
                  <a:cubicBezTo>
                    <a:pt x="2768" y="2148"/>
                    <a:pt x="2744" y="2137"/>
                    <a:pt x="2720" y="2124"/>
                  </a:cubicBezTo>
                  <a:cubicBezTo>
                    <a:pt x="2712" y="2119"/>
                    <a:pt x="2704" y="2116"/>
                    <a:pt x="2696" y="2116"/>
                  </a:cubicBezTo>
                  <a:cubicBezTo>
                    <a:pt x="2681" y="2116"/>
                    <a:pt x="2667" y="2122"/>
                    <a:pt x="2657" y="2134"/>
                  </a:cubicBezTo>
                  <a:cubicBezTo>
                    <a:pt x="2641" y="2153"/>
                    <a:pt x="2645" y="2185"/>
                    <a:pt x="2664" y="2201"/>
                  </a:cubicBezTo>
                  <a:cubicBezTo>
                    <a:pt x="2680" y="2212"/>
                    <a:pt x="2694" y="2226"/>
                    <a:pt x="2707" y="2239"/>
                  </a:cubicBezTo>
                  <a:cubicBezTo>
                    <a:pt x="2731" y="2265"/>
                    <a:pt x="2750" y="2294"/>
                    <a:pt x="2766" y="2322"/>
                  </a:cubicBezTo>
                  <a:cubicBezTo>
                    <a:pt x="2782" y="2354"/>
                    <a:pt x="2795" y="2386"/>
                    <a:pt x="2803" y="2421"/>
                  </a:cubicBezTo>
                  <a:cubicBezTo>
                    <a:pt x="2812" y="2465"/>
                    <a:pt x="2816" y="2509"/>
                    <a:pt x="2814" y="2553"/>
                  </a:cubicBezTo>
                  <a:cubicBezTo>
                    <a:pt x="2811" y="2608"/>
                    <a:pt x="2800" y="2664"/>
                    <a:pt x="2784" y="2719"/>
                  </a:cubicBezTo>
                  <a:cubicBezTo>
                    <a:pt x="2761" y="2789"/>
                    <a:pt x="2729" y="2855"/>
                    <a:pt x="2691" y="2919"/>
                  </a:cubicBezTo>
                  <a:cubicBezTo>
                    <a:pt x="2649" y="2983"/>
                    <a:pt x="2601" y="3042"/>
                    <a:pt x="2547" y="3095"/>
                  </a:cubicBezTo>
                  <a:cubicBezTo>
                    <a:pt x="2505" y="3135"/>
                    <a:pt x="2457" y="3168"/>
                    <a:pt x="2408" y="3195"/>
                  </a:cubicBezTo>
                  <a:cubicBezTo>
                    <a:pt x="2373" y="3214"/>
                    <a:pt x="2336" y="3227"/>
                    <a:pt x="2298" y="3237"/>
                  </a:cubicBezTo>
                  <a:cubicBezTo>
                    <a:pt x="2261" y="3245"/>
                    <a:pt x="2222" y="3248"/>
                    <a:pt x="2186" y="3248"/>
                  </a:cubicBezTo>
                  <a:cubicBezTo>
                    <a:pt x="2149" y="3245"/>
                    <a:pt x="2112" y="3238"/>
                    <a:pt x="2077" y="3227"/>
                  </a:cubicBezTo>
                  <a:cubicBezTo>
                    <a:pt x="2040" y="3216"/>
                    <a:pt x="2005" y="3198"/>
                    <a:pt x="1971" y="3179"/>
                  </a:cubicBezTo>
                  <a:cubicBezTo>
                    <a:pt x="1933" y="3155"/>
                    <a:pt x="1899" y="3125"/>
                    <a:pt x="1868" y="3093"/>
                  </a:cubicBezTo>
                  <a:cubicBezTo>
                    <a:pt x="1837" y="3059"/>
                    <a:pt x="1810" y="3023"/>
                    <a:pt x="1788" y="2981"/>
                  </a:cubicBezTo>
                  <a:cubicBezTo>
                    <a:pt x="1767" y="2939"/>
                    <a:pt x="1749" y="2895"/>
                    <a:pt x="1738" y="2850"/>
                  </a:cubicBezTo>
                  <a:cubicBezTo>
                    <a:pt x="1730" y="2808"/>
                    <a:pt x="1727" y="2767"/>
                    <a:pt x="1725" y="2725"/>
                  </a:cubicBezTo>
                  <a:cubicBezTo>
                    <a:pt x="1724" y="2706"/>
                    <a:pt x="1708" y="2688"/>
                    <a:pt x="1688" y="2685"/>
                  </a:cubicBezTo>
                  <a:cubicBezTo>
                    <a:pt x="1686" y="2685"/>
                    <a:pt x="1683" y="2684"/>
                    <a:pt x="1680" y="2684"/>
                  </a:cubicBezTo>
                  <a:cubicBezTo>
                    <a:pt x="1659" y="2684"/>
                    <a:pt x="1641" y="2699"/>
                    <a:pt x="1637" y="2720"/>
                  </a:cubicBezTo>
                  <a:cubicBezTo>
                    <a:pt x="1634" y="2743"/>
                    <a:pt x="1631" y="2765"/>
                    <a:pt x="1631" y="2788"/>
                  </a:cubicBezTo>
                  <a:cubicBezTo>
                    <a:pt x="1628" y="2807"/>
                    <a:pt x="1623" y="2826"/>
                    <a:pt x="1618" y="2845"/>
                  </a:cubicBezTo>
                  <a:cubicBezTo>
                    <a:pt x="1602" y="2888"/>
                    <a:pt x="1583" y="2931"/>
                    <a:pt x="1559" y="2971"/>
                  </a:cubicBezTo>
                  <a:cubicBezTo>
                    <a:pt x="1529" y="3018"/>
                    <a:pt x="1492" y="3061"/>
                    <a:pt x="1452" y="3099"/>
                  </a:cubicBezTo>
                  <a:cubicBezTo>
                    <a:pt x="1410" y="3138"/>
                    <a:pt x="1364" y="3171"/>
                    <a:pt x="1316" y="3198"/>
                  </a:cubicBezTo>
                  <a:cubicBezTo>
                    <a:pt x="1276" y="3218"/>
                    <a:pt x="1234" y="3234"/>
                    <a:pt x="1191" y="3245"/>
                  </a:cubicBezTo>
                  <a:cubicBezTo>
                    <a:pt x="1154" y="3251"/>
                    <a:pt x="1118" y="3254"/>
                    <a:pt x="1081" y="3254"/>
                  </a:cubicBezTo>
                  <a:cubicBezTo>
                    <a:pt x="1051" y="3253"/>
                    <a:pt x="1022" y="3246"/>
                    <a:pt x="993" y="3238"/>
                  </a:cubicBezTo>
                  <a:cubicBezTo>
                    <a:pt x="969" y="3230"/>
                    <a:pt x="947" y="3219"/>
                    <a:pt x="924" y="3206"/>
                  </a:cubicBezTo>
                  <a:cubicBezTo>
                    <a:pt x="895" y="3187"/>
                    <a:pt x="868" y="3163"/>
                    <a:pt x="843" y="3138"/>
                  </a:cubicBezTo>
                  <a:cubicBezTo>
                    <a:pt x="807" y="3099"/>
                    <a:pt x="779" y="3056"/>
                    <a:pt x="753" y="3010"/>
                  </a:cubicBezTo>
                  <a:cubicBezTo>
                    <a:pt x="731" y="2968"/>
                    <a:pt x="715" y="2925"/>
                    <a:pt x="704" y="2880"/>
                  </a:cubicBezTo>
                  <a:cubicBezTo>
                    <a:pt x="697" y="2848"/>
                    <a:pt x="694" y="2816"/>
                    <a:pt x="694" y="2784"/>
                  </a:cubicBezTo>
                  <a:cubicBezTo>
                    <a:pt x="696" y="2764"/>
                    <a:pt x="700" y="2741"/>
                    <a:pt x="705" y="2722"/>
                  </a:cubicBezTo>
                  <a:cubicBezTo>
                    <a:pt x="712" y="2704"/>
                    <a:pt x="720" y="2687"/>
                    <a:pt x="729" y="2671"/>
                  </a:cubicBezTo>
                  <a:cubicBezTo>
                    <a:pt x="742" y="2652"/>
                    <a:pt x="756" y="2636"/>
                    <a:pt x="772" y="2620"/>
                  </a:cubicBezTo>
                  <a:cubicBezTo>
                    <a:pt x="779" y="2613"/>
                    <a:pt x="785" y="2608"/>
                    <a:pt x="792" y="2602"/>
                  </a:cubicBezTo>
                  <a:cubicBezTo>
                    <a:pt x="798" y="2599"/>
                    <a:pt x="803" y="2593"/>
                    <a:pt x="806" y="2585"/>
                  </a:cubicBezTo>
                  <a:cubicBezTo>
                    <a:pt x="812" y="2580"/>
                    <a:pt x="815" y="2572"/>
                    <a:pt x="817" y="2564"/>
                  </a:cubicBezTo>
                  <a:cubicBezTo>
                    <a:pt x="819" y="2554"/>
                    <a:pt x="815" y="2543"/>
                    <a:pt x="809" y="2533"/>
                  </a:cubicBezTo>
                  <a:cubicBezTo>
                    <a:pt x="804" y="2525"/>
                    <a:pt x="795" y="2519"/>
                    <a:pt x="785" y="2517"/>
                  </a:cubicBezTo>
                  <a:lnTo>
                    <a:pt x="777" y="2517"/>
                  </a:lnTo>
                  <a:cubicBezTo>
                    <a:pt x="776" y="2517"/>
                    <a:pt x="774" y="2516"/>
                    <a:pt x="772" y="2516"/>
                  </a:cubicBezTo>
                  <a:lnTo>
                    <a:pt x="764" y="2516"/>
                  </a:lnTo>
                  <a:cubicBezTo>
                    <a:pt x="753" y="2516"/>
                    <a:pt x="745" y="2519"/>
                    <a:pt x="736" y="2524"/>
                  </a:cubicBezTo>
                  <a:lnTo>
                    <a:pt x="734" y="2524"/>
                  </a:lnTo>
                  <a:cubicBezTo>
                    <a:pt x="715" y="2535"/>
                    <a:pt x="697" y="2546"/>
                    <a:pt x="681" y="2559"/>
                  </a:cubicBezTo>
                  <a:cubicBezTo>
                    <a:pt x="659" y="2567"/>
                    <a:pt x="636" y="2575"/>
                    <a:pt x="612" y="2580"/>
                  </a:cubicBezTo>
                  <a:cubicBezTo>
                    <a:pt x="579" y="2586"/>
                    <a:pt x="545" y="2589"/>
                    <a:pt x="510" y="2589"/>
                  </a:cubicBezTo>
                  <a:cubicBezTo>
                    <a:pt x="485" y="2588"/>
                    <a:pt x="457" y="2583"/>
                    <a:pt x="433" y="2577"/>
                  </a:cubicBezTo>
                  <a:cubicBezTo>
                    <a:pt x="406" y="2567"/>
                    <a:pt x="381" y="2554"/>
                    <a:pt x="357" y="2540"/>
                  </a:cubicBezTo>
                  <a:cubicBezTo>
                    <a:pt x="328" y="2521"/>
                    <a:pt x="302" y="2500"/>
                    <a:pt x="278" y="2476"/>
                  </a:cubicBezTo>
                  <a:cubicBezTo>
                    <a:pt x="248" y="2442"/>
                    <a:pt x="222" y="2404"/>
                    <a:pt x="200" y="2364"/>
                  </a:cubicBezTo>
                  <a:cubicBezTo>
                    <a:pt x="171" y="2306"/>
                    <a:pt x="149" y="2244"/>
                    <a:pt x="133" y="2180"/>
                  </a:cubicBezTo>
                  <a:cubicBezTo>
                    <a:pt x="118" y="2111"/>
                    <a:pt x="112" y="2039"/>
                    <a:pt x="114" y="1967"/>
                  </a:cubicBezTo>
                  <a:cubicBezTo>
                    <a:pt x="117" y="1907"/>
                    <a:pt x="126" y="1847"/>
                    <a:pt x="144" y="1790"/>
                  </a:cubicBezTo>
                  <a:cubicBezTo>
                    <a:pt x="158" y="1748"/>
                    <a:pt x="176" y="1710"/>
                    <a:pt x="198" y="1673"/>
                  </a:cubicBezTo>
                  <a:cubicBezTo>
                    <a:pt x="216" y="1644"/>
                    <a:pt x="238" y="1617"/>
                    <a:pt x="262" y="1593"/>
                  </a:cubicBezTo>
                  <a:cubicBezTo>
                    <a:pt x="286" y="1572"/>
                    <a:pt x="312" y="1553"/>
                    <a:pt x="339" y="1539"/>
                  </a:cubicBezTo>
                  <a:cubicBezTo>
                    <a:pt x="373" y="1523"/>
                    <a:pt x="406" y="1510"/>
                    <a:pt x="441" y="1502"/>
                  </a:cubicBezTo>
                  <a:cubicBezTo>
                    <a:pt x="479" y="1494"/>
                    <a:pt x="517" y="1491"/>
                    <a:pt x="556" y="1491"/>
                  </a:cubicBezTo>
                  <a:cubicBezTo>
                    <a:pt x="564" y="1491"/>
                    <a:pt x="571" y="1491"/>
                    <a:pt x="579" y="1491"/>
                  </a:cubicBezTo>
                  <a:cubicBezTo>
                    <a:pt x="608" y="1493"/>
                    <a:pt x="636" y="1496"/>
                    <a:pt x="664" y="1501"/>
                  </a:cubicBezTo>
                  <a:cubicBezTo>
                    <a:pt x="667" y="1501"/>
                    <a:pt x="671" y="1502"/>
                    <a:pt x="675" y="1502"/>
                  </a:cubicBezTo>
                  <a:cubicBezTo>
                    <a:pt x="699" y="1502"/>
                    <a:pt x="720" y="1484"/>
                    <a:pt x="724" y="1461"/>
                  </a:cubicBezTo>
                  <a:cubicBezTo>
                    <a:pt x="728" y="1441"/>
                    <a:pt x="720" y="1424"/>
                    <a:pt x="707" y="1413"/>
                  </a:cubicBezTo>
                  <a:cubicBezTo>
                    <a:pt x="704" y="1408"/>
                    <a:pt x="700" y="1405"/>
                    <a:pt x="696" y="1401"/>
                  </a:cubicBezTo>
                  <a:cubicBezTo>
                    <a:pt x="641" y="1381"/>
                    <a:pt x="588" y="1357"/>
                    <a:pt x="539" y="1325"/>
                  </a:cubicBezTo>
                  <a:cubicBezTo>
                    <a:pt x="494" y="1297"/>
                    <a:pt x="454" y="1266"/>
                    <a:pt x="419" y="1227"/>
                  </a:cubicBezTo>
                  <a:cubicBezTo>
                    <a:pt x="393" y="1200"/>
                    <a:pt x="369" y="1168"/>
                    <a:pt x="352" y="1134"/>
                  </a:cubicBezTo>
                  <a:cubicBezTo>
                    <a:pt x="336" y="1104"/>
                    <a:pt x="323" y="1070"/>
                    <a:pt x="315" y="1037"/>
                  </a:cubicBezTo>
                  <a:cubicBezTo>
                    <a:pt x="307" y="1001"/>
                    <a:pt x="304" y="963"/>
                    <a:pt x="307" y="926"/>
                  </a:cubicBezTo>
                  <a:lnTo>
                    <a:pt x="307" y="926"/>
                  </a:lnTo>
                  <a:cubicBezTo>
                    <a:pt x="307" y="927"/>
                    <a:pt x="306" y="927"/>
                    <a:pt x="305" y="928"/>
                  </a:cubicBezTo>
                  <a:cubicBezTo>
                    <a:pt x="305" y="927"/>
                    <a:pt x="305" y="925"/>
                    <a:pt x="307" y="923"/>
                  </a:cubicBezTo>
                  <a:cubicBezTo>
                    <a:pt x="309" y="880"/>
                    <a:pt x="317" y="837"/>
                    <a:pt x="329" y="794"/>
                  </a:cubicBezTo>
                  <a:cubicBezTo>
                    <a:pt x="329" y="795"/>
                    <a:pt x="329" y="797"/>
                    <a:pt x="329" y="797"/>
                  </a:cubicBezTo>
                  <a:cubicBezTo>
                    <a:pt x="329" y="795"/>
                    <a:pt x="329" y="794"/>
                    <a:pt x="331" y="794"/>
                  </a:cubicBezTo>
                  <a:cubicBezTo>
                    <a:pt x="331" y="793"/>
                    <a:pt x="331" y="793"/>
                    <a:pt x="331" y="792"/>
                  </a:cubicBezTo>
                  <a:cubicBezTo>
                    <a:pt x="350" y="733"/>
                    <a:pt x="377" y="677"/>
                    <a:pt x="409" y="626"/>
                  </a:cubicBezTo>
                  <a:cubicBezTo>
                    <a:pt x="451" y="560"/>
                    <a:pt x="502" y="501"/>
                    <a:pt x="558" y="449"/>
                  </a:cubicBezTo>
                  <a:cubicBezTo>
                    <a:pt x="617" y="394"/>
                    <a:pt x="683" y="346"/>
                    <a:pt x="753" y="308"/>
                  </a:cubicBezTo>
                  <a:cubicBezTo>
                    <a:pt x="807" y="279"/>
                    <a:pt x="863" y="257"/>
                    <a:pt x="923" y="244"/>
                  </a:cubicBezTo>
                  <a:cubicBezTo>
                    <a:pt x="959" y="236"/>
                    <a:pt x="995" y="231"/>
                    <a:pt x="1031" y="231"/>
                  </a:cubicBezTo>
                  <a:cubicBezTo>
                    <a:pt x="1037" y="231"/>
                    <a:pt x="1042" y="231"/>
                    <a:pt x="1047" y="231"/>
                  </a:cubicBezTo>
                  <a:cubicBezTo>
                    <a:pt x="1081" y="234"/>
                    <a:pt x="1113" y="239"/>
                    <a:pt x="1145" y="249"/>
                  </a:cubicBezTo>
                  <a:cubicBezTo>
                    <a:pt x="1170" y="258"/>
                    <a:pt x="1196" y="269"/>
                    <a:pt x="1218" y="282"/>
                  </a:cubicBezTo>
                  <a:cubicBezTo>
                    <a:pt x="1246" y="300"/>
                    <a:pt x="1270" y="321"/>
                    <a:pt x="1290" y="343"/>
                  </a:cubicBezTo>
                  <a:cubicBezTo>
                    <a:pt x="1319" y="373"/>
                    <a:pt x="1341" y="409"/>
                    <a:pt x="1362" y="444"/>
                  </a:cubicBezTo>
                  <a:cubicBezTo>
                    <a:pt x="1397" y="512"/>
                    <a:pt x="1420" y="586"/>
                    <a:pt x="1437" y="661"/>
                  </a:cubicBezTo>
                  <a:cubicBezTo>
                    <a:pt x="1439" y="669"/>
                    <a:pt x="1441" y="679"/>
                    <a:pt x="1442" y="687"/>
                  </a:cubicBezTo>
                  <a:cubicBezTo>
                    <a:pt x="1444" y="696"/>
                    <a:pt x="1447" y="704"/>
                    <a:pt x="1455" y="711"/>
                  </a:cubicBezTo>
                  <a:cubicBezTo>
                    <a:pt x="1463" y="717"/>
                    <a:pt x="1470" y="720"/>
                    <a:pt x="1477" y="720"/>
                  </a:cubicBezTo>
                  <a:cubicBezTo>
                    <a:pt x="1497" y="720"/>
                    <a:pt x="1514" y="698"/>
                    <a:pt x="1517" y="677"/>
                  </a:cubicBezTo>
                  <a:cubicBezTo>
                    <a:pt x="1524" y="634"/>
                    <a:pt x="1524" y="591"/>
                    <a:pt x="1538" y="549"/>
                  </a:cubicBezTo>
                  <a:cubicBezTo>
                    <a:pt x="1553" y="508"/>
                    <a:pt x="1570" y="468"/>
                    <a:pt x="1593" y="431"/>
                  </a:cubicBezTo>
                  <a:cubicBezTo>
                    <a:pt x="1624" y="381"/>
                    <a:pt x="1663" y="335"/>
                    <a:pt x="1704" y="295"/>
                  </a:cubicBezTo>
                  <a:cubicBezTo>
                    <a:pt x="1754" y="250"/>
                    <a:pt x="1810" y="210"/>
                    <a:pt x="1869" y="178"/>
                  </a:cubicBezTo>
                  <a:cubicBezTo>
                    <a:pt x="1930" y="148"/>
                    <a:pt x="1992" y="124"/>
                    <a:pt x="2059" y="108"/>
                  </a:cubicBezTo>
                  <a:cubicBezTo>
                    <a:pt x="2104" y="98"/>
                    <a:pt x="2150" y="93"/>
                    <a:pt x="2197" y="93"/>
                  </a:cubicBezTo>
                  <a:close/>
                  <a:moveTo>
                    <a:pt x="2211" y="1"/>
                  </a:moveTo>
                  <a:cubicBezTo>
                    <a:pt x="2157" y="1"/>
                    <a:pt x="2101" y="9"/>
                    <a:pt x="2047" y="20"/>
                  </a:cubicBezTo>
                  <a:cubicBezTo>
                    <a:pt x="1959" y="41"/>
                    <a:pt x="1875" y="78"/>
                    <a:pt x="1799" y="124"/>
                  </a:cubicBezTo>
                  <a:cubicBezTo>
                    <a:pt x="1722" y="170"/>
                    <a:pt x="1652" y="231"/>
                    <a:pt x="1594" y="298"/>
                  </a:cubicBezTo>
                  <a:cubicBezTo>
                    <a:pt x="1540" y="362"/>
                    <a:pt x="1498" y="434"/>
                    <a:pt x="1471" y="512"/>
                  </a:cubicBezTo>
                  <a:cubicBezTo>
                    <a:pt x="1466" y="496"/>
                    <a:pt x="1461" y="482"/>
                    <a:pt x="1455" y="466"/>
                  </a:cubicBezTo>
                  <a:cubicBezTo>
                    <a:pt x="1434" y="417"/>
                    <a:pt x="1409" y="369"/>
                    <a:pt x="1375" y="325"/>
                  </a:cubicBezTo>
                  <a:cubicBezTo>
                    <a:pt x="1346" y="289"/>
                    <a:pt x="1313" y="255"/>
                    <a:pt x="1274" y="229"/>
                  </a:cubicBezTo>
                  <a:cubicBezTo>
                    <a:pt x="1236" y="204"/>
                    <a:pt x="1196" y="186"/>
                    <a:pt x="1151" y="174"/>
                  </a:cubicBezTo>
                  <a:cubicBezTo>
                    <a:pt x="1116" y="164"/>
                    <a:pt x="1078" y="159"/>
                    <a:pt x="1041" y="159"/>
                  </a:cubicBezTo>
                  <a:cubicBezTo>
                    <a:pt x="991" y="159"/>
                    <a:pt x="942" y="167"/>
                    <a:pt x="894" y="180"/>
                  </a:cubicBezTo>
                  <a:cubicBezTo>
                    <a:pt x="803" y="202"/>
                    <a:pt x="718" y="245"/>
                    <a:pt x="641" y="298"/>
                  </a:cubicBezTo>
                  <a:cubicBezTo>
                    <a:pt x="560" y="354"/>
                    <a:pt x="488" y="421"/>
                    <a:pt x="425" y="498"/>
                  </a:cubicBezTo>
                  <a:cubicBezTo>
                    <a:pt x="366" y="572"/>
                    <a:pt x="315" y="655"/>
                    <a:pt x="283" y="744"/>
                  </a:cubicBezTo>
                  <a:cubicBezTo>
                    <a:pt x="253" y="829"/>
                    <a:pt x="238" y="920"/>
                    <a:pt x="251" y="1010"/>
                  </a:cubicBezTo>
                  <a:cubicBezTo>
                    <a:pt x="264" y="1104"/>
                    <a:pt x="307" y="1189"/>
                    <a:pt x="369" y="1259"/>
                  </a:cubicBezTo>
                  <a:cubicBezTo>
                    <a:pt x="416" y="1309"/>
                    <a:pt x="469" y="1350"/>
                    <a:pt x="528" y="1384"/>
                  </a:cubicBezTo>
                  <a:lnTo>
                    <a:pt x="525" y="1384"/>
                  </a:lnTo>
                  <a:cubicBezTo>
                    <a:pt x="505" y="1384"/>
                    <a:pt x="488" y="1384"/>
                    <a:pt x="470" y="1385"/>
                  </a:cubicBezTo>
                  <a:cubicBezTo>
                    <a:pt x="409" y="1392"/>
                    <a:pt x="350" y="1408"/>
                    <a:pt x="296" y="1435"/>
                  </a:cubicBezTo>
                  <a:cubicBezTo>
                    <a:pt x="270" y="1448"/>
                    <a:pt x="243" y="1464"/>
                    <a:pt x="221" y="1481"/>
                  </a:cubicBezTo>
                  <a:cubicBezTo>
                    <a:pt x="197" y="1499"/>
                    <a:pt x="176" y="1520"/>
                    <a:pt x="155" y="1542"/>
                  </a:cubicBezTo>
                  <a:cubicBezTo>
                    <a:pt x="118" y="1582"/>
                    <a:pt x="88" y="1630"/>
                    <a:pt x="66" y="1680"/>
                  </a:cubicBezTo>
                  <a:cubicBezTo>
                    <a:pt x="18" y="1787"/>
                    <a:pt x="0" y="1905"/>
                    <a:pt x="3" y="2020"/>
                  </a:cubicBezTo>
                  <a:cubicBezTo>
                    <a:pt x="5" y="2081"/>
                    <a:pt x="14" y="2140"/>
                    <a:pt x="27" y="2198"/>
                  </a:cubicBezTo>
                  <a:cubicBezTo>
                    <a:pt x="40" y="2252"/>
                    <a:pt x="58" y="2305"/>
                    <a:pt x="80" y="2354"/>
                  </a:cubicBezTo>
                  <a:cubicBezTo>
                    <a:pt x="102" y="2405"/>
                    <a:pt x="131" y="2453"/>
                    <a:pt x="166" y="2498"/>
                  </a:cubicBezTo>
                  <a:cubicBezTo>
                    <a:pt x="200" y="2538"/>
                    <a:pt x="238" y="2577"/>
                    <a:pt x="281" y="2605"/>
                  </a:cubicBezTo>
                  <a:cubicBezTo>
                    <a:pt x="328" y="2636"/>
                    <a:pt x="377" y="2656"/>
                    <a:pt x="430" y="2669"/>
                  </a:cubicBezTo>
                  <a:cubicBezTo>
                    <a:pt x="458" y="2675"/>
                    <a:pt x="487" y="2678"/>
                    <a:pt x="515" y="2678"/>
                  </a:cubicBezTo>
                  <a:cubicBezTo>
                    <a:pt x="542" y="2678"/>
                    <a:pt x="568" y="2675"/>
                    <a:pt x="593" y="2671"/>
                  </a:cubicBezTo>
                  <a:cubicBezTo>
                    <a:pt x="595" y="2671"/>
                    <a:pt x="596" y="2671"/>
                    <a:pt x="598" y="2669"/>
                  </a:cubicBezTo>
                  <a:lnTo>
                    <a:pt x="598" y="2669"/>
                  </a:lnTo>
                  <a:cubicBezTo>
                    <a:pt x="587" y="2695"/>
                    <a:pt x="580" y="2720"/>
                    <a:pt x="576" y="2746"/>
                  </a:cubicBezTo>
                  <a:cubicBezTo>
                    <a:pt x="568" y="2791"/>
                    <a:pt x="569" y="2839"/>
                    <a:pt x="577" y="2883"/>
                  </a:cubicBezTo>
                  <a:cubicBezTo>
                    <a:pt x="585" y="2933"/>
                    <a:pt x="600" y="2979"/>
                    <a:pt x="620" y="3024"/>
                  </a:cubicBezTo>
                  <a:cubicBezTo>
                    <a:pt x="660" y="3114"/>
                    <a:pt x="720" y="3195"/>
                    <a:pt x="795" y="3259"/>
                  </a:cubicBezTo>
                  <a:cubicBezTo>
                    <a:pt x="828" y="3288"/>
                    <a:pt x="867" y="3312"/>
                    <a:pt x="907" y="3331"/>
                  </a:cubicBezTo>
                  <a:cubicBezTo>
                    <a:pt x="931" y="3341"/>
                    <a:pt x="955" y="3347"/>
                    <a:pt x="979" y="3354"/>
                  </a:cubicBezTo>
                  <a:cubicBezTo>
                    <a:pt x="1007" y="3362"/>
                    <a:pt x="1038" y="3365"/>
                    <a:pt x="1067" y="3365"/>
                  </a:cubicBezTo>
                  <a:cubicBezTo>
                    <a:pt x="1074" y="3365"/>
                    <a:pt x="1082" y="3365"/>
                    <a:pt x="1090" y="3365"/>
                  </a:cubicBezTo>
                  <a:cubicBezTo>
                    <a:pt x="1162" y="3365"/>
                    <a:pt x="1233" y="3346"/>
                    <a:pt x="1298" y="3317"/>
                  </a:cubicBezTo>
                  <a:cubicBezTo>
                    <a:pt x="1335" y="3301"/>
                    <a:pt x="1372" y="3280"/>
                    <a:pt x="1405" y="3258"/>
                  </a:cubicBezTo>
                  <a:cubicBezTo>
                    <a:pt x="1442" y="3234"/>
                    <a:pt x="1474" y="3205"/>
                    <a:pt x="1506" y="3174"/>
                  </a:cubicBezTo>
                  <a:cubicBezTo>
                    <a:pt x="1565" y="3119"/>
                    <a:pt x="1615" y="3051"/>
                    <a:pt x="1653" y="2978"/>
                  </a:cubicBezTo>
                  <a:cubicBezTo>
                    <a:pt x="1655" y="2975"/>
                    <a:pt x="1656" y="2970"/>
                    <a:pt x="1658" y="2967"/>
                  </a:cubicBezTo>
                  <a:cubicBezTo>
                    <a:pt x="1668" y="2994"/>
                    <a:pt x="1679" y="3019"/>
                    <a:pt x="1692" y="3045"/>
                  </a:cubicBezTo>
                  <a:cubicBezTo>
                    <a:pt x="1704" y="3071"/>
                    <a:pt x="1719" y="3095"/>
                    <a:pt x="1735" y="3119"/>
                  </a:cubicBezTo>
                  <a:cubicBezTo>
                    <a:pt x="1752" y="3142"/>
                    <a:pt x="1772" y="3165"/>
                    <a:pt x="1792" y="3187"/>
                  </a:cubicBezTo>
                  <a:cubicBezTo>
                    <a:pt x="1810" y="3206"/>
                    <a:pt x="1828" y="3222"/>
                    <a:pt x="1847" y="3238"/>
                  </a:cubicBezTo>
                  <a:cubicBezTo>
                    <a:pt x="1871" y="3258"/>
                    <a:pt x="1895" y="3274"/>
                    <a:pt x="1920" y="3290"/>
                  </a:cubicBezTo>
                  <a:cubicBezTo>
                    <a:pt x="2004" y="3342"/>
                    <a:pt x="2104" y="3369"/>
                    <a:pt x="2202" y="3369"/>
                  </a:cubicBezTo>
                  <a:cubicBezTo>
                    <a:pt x="2213" y="3369"/>
                    <a:pt x="2223" y="3369"/>
                    <a:pt x="2234" y="3368"/>
                  </a:cubicBezTo>
                  <a:cubicBezTo>
                    <a:pt x="2291" y="3365"/>
                    <a:pt x="2349" y="3350"/>
                    <a:pt x="2401" y="3330"/>
                  </a:cubicBezTo>
                  <a:cubicBezTo>
                    <a:pt x="2446" y="3312"/>
                    <a:pt x="2489" y="3286"/>
                    <a:pt x="2529" y="3259"/>
                  </a:cubicBezTo>
                  <a:cubicBezTo>
                    <a:pt x="2569" y="3230"/>
                    <a:pt x="2606" y="3197"/>
                    <a:pt x="2641" y="3162"/>
                  </a:cubicBezTo>
                  <a:cubicBezTo>
                    <a:pt x="2676" y="3127"/>
                    <a:pt x="2707" y="3090"/>
                    <a:pt x="2736" y="3050"/>
                  </a:cubicBezTo>
                  <a:cubicBezTo>
                    <a:pt x="2796" y="2967"/>
                    <a:pt x="2844" y="2875"/>
                    <a:pt x="2876" y="2778"/>
                  </a:cubicBezTo>
                  <a:cubicBezTo>
                    <a:pt x="2907" y="2682"/>
                    <a:pt x="2924" y="2583"/>
                    <a:pt x="2915" y="2482"/>
                  </a:cubicBezTo>
                  <a:cubicBezTo>
                    <a:pt x="2908" y="2410"/>
                    <a:pt x="2888" y="2341"/>
                    <a:pt x="2854" y="2279"/>
                  </a:cubicBezTo>
                  <a:lnTo>
                    <a:pt x="2854" y="2279"/>
                  </a:lnTo>
                  <a:cubicBezTo>
                    <a:pt x="2863" y="2280"/>
                    <a:pt x="2871" y="2280"/>
                    <a:pt x="2880" y="2280"/>
                  </a:cubicBezTo>
                  <a:cubicBezTo>
                    <a:pt x="2888" y="2280"/>
                    <a:pt x="2896" y="2280"/>
                    <a:pt x="2905" y="2279"/>
                  </a:cubicBezTo>
                  <a:cubicBezTo>
                    <a:pt x="2945" y="2276"/>
                    <a:pt x="2987" y="2265"/>
                    <a:pt x="3023" y="2249"/>
                  </a:cubicBezTo>
                  <a:cubicBezTo>
                    <a:pt x="3063" y="2231"/>
                    <a:pt x="3102" y="2207"/>
                    <a:pt x="3137" y="2180"/>
                  </a:cubicBezTo>
                  <a:cubicBezTo>
                    <a:pt x="3174" y="2153"/>
                    <a:pt x="3207" y="2119"/>
                    <a:pt x="3239" y="2086"/>
                  </a:cubicBezTo>
                  <a:cubicBezTo>
                    <a:pt x="3270" y="2052"/>
                    <a:pt x="3298" y="2017"/>
                    <a:pt x="3324" y="1980"/>
                  </a:cubicBezTo>
                  <a:cubicBezTo>
                    <a:pt x="3374" y="1910"/>
                    <a:pt x="3418" y="1831"/>
                    <a:pt x="3450" y="1752"/>
                  </a:cubicBezTo>
                  <a:cubicBezTo>
                    <a:pt x="3465" y="1716"/>
                    <a:pt x="3476" y="1680"/>
                    <a:pt x="3485" y="1643"/>
                  </a:cubicBezTo>
                  <a:cubicBezTo>
                    <a:pt x="3495" y="1600"/>
                    <a:pt x="3497" y="1553"/>
                    <a:pt x="3497" y="1510"/>
                  </a:cubicBezTo>
                  <a:cubicBezTo>
                    <a:pt x="3495" y="1457"/>
                    <a:pt x="3485" y="1405"/>
                    <a:pt x="3473" y="1355"/>
                  </a:cubicBezTo>
                  <a:cubicBezTo>
                    <a:pt x="3462" y="1307"/>
                    <a:pt x="3444" y="1259"/>
                    <a:pt x="3422" y="1216"/>
                  </a:cubicBezTo>
                  <a:cubicBezTo>
                    <a:pt x="3377" y="1123"/>
                    <a:pt x="3314" y="1042"/>
                    <a:pt x="3233" y="978"/>
                  </a:cubicBezTo>
                  <a:cubicBezTo>
                    <a:pt x="3196" y="947"/>
                    <a:pt x="3153" y="923"/>
                    <a:pt x="3110" y="906"/>
                  </a:cubicBezTo>
                  <a:cubicBezTo>
                    <a:pt x="3062" y="887"/>
                    <a:pt x="3014" y="875"/>
                    <a:pt x="2964" y="874"/>
                  </a:cubicBezTo>
                  <a:lnTo>
                    <a:pt x="2948" y="874"/>
                  </a:lnTo>
                  <a:cubicBezTo>
                    <a:pt x="2892" y="874"/>
                    <a:pt x="2838" y="887"/>
                    <a:pt x="2787" y="907"/>
                  </a:cubicBezTo>
                  <a:cubicBezTo>
                    <a:pt x="2793" y="891"/>
                    <a:pt x="2798" y="877"/>
                    <a:pt x="2803" y="861"/>
                  </a:cubicBezTo>
                  <a:cubicBezTo>
                    <a:pt x="2819" y="808"/>
                    <a:pt x="2825" y="752"/>
                    <a:pt x="2825" y="696"/>
                  </a:cubicBezTo>
                  <a:cubicBezTo>
                    <a:pt x="2825" y="639"/>
                    <a:pt x="2816" y="583"/>
                    <a:pt x="2803" y="527"/>
                  </a:cubicBezTo>
                  <a:cubicBezTo>
                    <a:pt x="2790" y="474"/>
                    <a:pt x="2771" y="423"/>
                    <a:pt x="2747" y="373"/>
                  </a:cubicBezTo>
                  <a:cubicBezTo>
                    <a:pt x="2723" y="322"/>
                    <a:pt x="2694" y="274"/>
                    <a:pt x="2659" y="229"/>
                  </a:cubicBezTo>
                  <a:cubicBezTo>
                    <a:pt x="2629" y="190"/>
                    <a:pt x="2592" y="151"/>
                    <a:pt x="2552" y="118"/>
                  </a:cubicBezTo>
                  <a:cubicBezTo>
                    <a:pt x="2483" y="62"/>
                    <a:pt x="2398" y="25"/>
                    <a:pt x="2312" y="10"/>
                  </a:cubicBezTo>
                  <a:cubicBezTo>
                    <a:pt x="2278" y="4"/>
                    <a:pt x="2245" y="1"/>
                    <a:pt x="2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24" name="Google Shape;8624;p21"/>
          <p:cNvGrpSpPr/>
          <p:nvPr/>
        </p:nvGrpSpPr>
        <p:grpSpPr>
          <a:xfrm>
            <a:off x="-355988" y="-460190"/>
            <a:ext cx="1315110" cy="1339911"/>
            <a:chOff x="5730262" y="-2428003"/>
            <a:chExt cx="1315110" cy="1339911"/>
          </a:xfrm>
        </p:grpSpPr>
        <p:sp>
          <p:nvSpPr>
            <p:cNvPr id="8625" name="Google Shape;8625;p21"/>
            <p:cNvSpPr/>
            <p:nvPr/>
          </p:nvSpPr>
          <p:spPr>
            <a:xfrm>
              <a:off x="5745202" y="-2415041"/>
              <a:ext cx="1294927" cy="1315374"/>
            </a:xfrm>
            <a:custGeom>
              <a:avLst/>
              <a:gdLst/>
              <a:ahLst/>
              <a:cxnLst/>
              <a:rect l="l" t="t" r="r" b="b"/>
              <a:pathLst>
                <a:path w="13088" h="13295" extrusionOk="0">
                  <a:moveTo>
                    <a:pt x="7204" y="1"/>
                  </a:moveTo>
                  <a:cubicBezTo>
                    <a:pt x="7083" y="1"/>
                    <a:pt x="6961" y="18"/>
                    <a:pt x="6841" y="53"/>
                  </a:cubicBezTo>
                  <a:cubicBezTo>
                    <a:pt x="6713" y="92"/>
                    <a:pt x="6593" y="151"/>
                    <a:pt x="6504" y="199"/>
                  </a:cubicBezTo>
                  <a:cubicBezTo>
                    <a:pt x="6413" y="247"/>
                    <a:pt x="6322" y="300"/>
                    <a:pt x="6235" y="352"/>
                  </a:cubicBezTo>
                  <a:lnTo>
                    <a:pt x="6194" y="378"/>
                  </a:lnTo>
                  <a:cubicBezTo>
                    <a:pt x="6093" y="439"/>
                    <a:pt x="5976" y="508"/>
                    <a:pt x="5858" y="563"/>
                  </a:cubicBezTo>
                  <a:cubicBezTo>
                    <a:pt x="5752" y="611"/>
                    <a:pt x="5663" y="642"/>
                    <a:pt x="5575" y="659"/>
                  </a:cubicBezTo>
                  <a:cubicBezTo>
                    <a:pt x="5524" y="666"/>
                    <a:pt x="5471" y="671"/>
                    <a:pt x="5417" y="671"/>
                  </a:cubicBezTo>
                  <a:cubicBezTo>
                    <a:pt x="5382" y="671"/>
                    <a:pt x="5343" y="669"/>
                    <a:pt x="5306" y="666"/>
                  </a:cubicBezTo>
                  <a:cubicBezTo>
                    <a:pt x="5185" y="651"/>
                    <a:pt x="5063" y="624"/>
                    <a:pt x="4947" y="599"/>
                  </a:cubicBezTo>
                  <a:cubicBezTo>
                    <a:pt x="4840" y="575"/>
                    <a:pt x="4729" y="551"/>
                    <a:pt x="4621" y="536"/>
                  </a:cubicBezTo>
                  <a:cubicBezTo>
                    <a:pt x="4547" y="527"/>
                    <a:pt x="4481" y="522"/>
                    <a:pt x="4417" y="522"/>
                  </a:cubicBezTo>
                  <a:cubicBezTo>
                    <a:pt x="4358" y="522"/>
                    <a:pt x="4301" y="527"/>
                    <a:pt x="4248" y="535"/>
                  </a:cubicBezTo>
                  <a:cubicBezTo>
                    <a:pt x="4119" y="555"/>
                    <a:pt x="3995" y="597"/>
                    <a:pt x="3880" y="663"/>
                  </a:cubicBezTo>
                  <a:cubicBezTo>
                    <a:pt x="3716" y="755"/>
                    <a:pt x="3572" y="902"/>
                    <a:pt x="3425" y="1126"/>
                  </a:cubicBezTo>
                  <a:cubicBezTo>
                    <a:pt x="3349" y="1240"/>
                    <a:pt x="3284" y="1361"/>
                    <a:pt x="3220" y="1478"/>
                  </a:cubicBezTo>
                  <a:cubicBezTo>
                    <a:pt x="3178" y="1552"/>
                    <a:pt x="3135" y="1628"/>
                    <a:pt x="3092" y="1703"/>
                  </a:cubicBezTo>
                  <a:cubicBezTo>
                    <a:pt x="3051" y="1774"/>
                    <a:pt x="3011" y="1835"/>
                    <a:pt x="2971" y="1890"/>
                  </a:cubicBezTo>
                  <a:cubicBezTo>
                    <a:pt x="2956" y="1911"/>
                    <a:pt x="2942" y="1932"/>
                    <a:pt x="2926" y="1951"/>
                  </a:cubicBezTo>
                  <a:cubicBezTo>
                    <a:pt x="2881" y="1964"/>
                    <a:pt x="2833" y="1975"/>
                    <a:pt x="2784" y="1986"/>
                  </a:cubicBezTo>
                  <a:cubicBezTo>
                    <a:pt x="2713" y="2002"/>
                    <a:pt x="2644" y="2017"/>
                    <a:pt x="2576" y="2031"/>
                  </a:cubicBezTo>
                  <a:cubicBezTo>
                    <a:pt x="2534" y="2039"/>
                    <a:pt x="2493" y="2047"/>
                    <a:pt x="2453" y="2057"/>
                  </a:cubicBezTo>
                  <a:cubicBezTo>
                    <a:pt x="2355" y="2078"/>
                    <a:pt x="2242" y="2103"/>
                    <a:pt x="2126" y="2137"/>
                  </a:cubicBezTo>
                  <a:cubicBezTo>
                    <a:pt x="2022" y="2167"/>
                    <a:pt x="1915" y="2210"/>
                    <a:pt x="1811" y="2265"/>
                  </a:cubicBezTo>
                  <a:cubicBezTo>
                    <a:pt x="1714" y="2314"/>
                    <a:pt x="1623" y="2375"/>
                    <a:pt x="1533" y="2455"/>
                  </a:cubicBezTo>
                  <a:cubicBezTo>
                    <a:pt x="1461" y="2517"/>
                    <a:pt x="1396" y="2596"/>
                    <a:pt x="1338" y="2687"/>
                  </a:cubicBezTo>
                  <a:cubicBezTo>
                    <a:pt x="1249" y="2826"/>
                    <a:pt x="1191" y="2997"/>
                    <a:pt x="1159" y="3209"/>
                  </a:cubicBezTo>
                  <a:cubicBezTo>
                    <a:pt x="1135" y="3377"/>
                    <a:pt x="1130" y="3550"/>
                    <a:pt x="1124" y="3716"/>
                  </a:cubicBezTo>
                  <a:cubicBezTo>
                    <a:pt x="1121" y="3844"/>
                    <a:pt x="1116" y="3975"/>
                    <a:pt x="1103" y="4105"/>
                  </a:cubicBezTo>
                  <a:lnTo>
                    <a:pt x="1105" y="4098"/>
                  </a:lnTo>
                  <a:lnTo>
                    <a:pt x="1105" y="4098"/>
                  </a:lnTo>
                  <a:cubicBezTo>
                    <a:pt x="1092" y="4212"/>
                    <a:pt x="1071" y="4357"/>
                    <a:pt x="1020" y="4495"/>
                  </a:cubicBezTo>
                  <a:cubicBezTo>
                    <a:pt x="996" y="4554"/>
                    <a:pt x="964" y="4613"/>
                    <a:pt x="926" y="4668"/>
                  </a:cubicBezTo>
                  <a:cubicBezTo>
                    <a:pt x="867" y="4749"/>
                    <a:pt x="788" y="4827"/>
                    <a:pt x="683" y="4915"/>
                  </a:cubicBezTo>
                  <a:cubicBezTo>
                    <a:pt x="636" y="4954"/>
                    <a:pt x="587" y="4992"/>
                    <a:pt x="540" y="5029"/>
                  </a:cubicBezTo>
                  <a:cubicBezTo>
                    <a:pt x="470" y="5083"/>
                    <a:pt x="397" y="5139"/>
                    <a:pt x="328" y="5200"/>
                  </a:cubicBezTo>
                  <a:cubicBezTo>
                    <a:pt x="209" y="5304"/>
                    <a:pt x="126" y="5406"/>
                    <a:pt x="74" y="5515"/>
                  </a:cubicBezTo>
                  <a:cubicBezTo>
                    <a:pt x="42" y="5579"/>
                    <a:pt x="21" y="5640"/>
                    <a:pt x="10" y="5699"/>
                  </a:cubicBezTo>
                  <a:cubicBezTo>
                    <a:pt x="0" y="5758"/>
                    <a:pt x="0" y="5820"/>
                    <a:pt x="10" y="5883"/>
                  </a:cubicBezTo>
                  <a:cubicBezTo>
                    <a:pt x="27" y="5990"/>
                    <a:pt x="72" y="6097"/>
                    <a:pt x="149" y="6222"/>
                  </a:cubicBezTo>
                  <a:cubicBezTo>
                    <a:pt x="200" y="6302"/>
                    <a:pt x="257" y="6378"/>
                    <a:pt x="313" y="6452"/>
                  </a:cubicBezTo>
                  <a:cubicBezTo>
                    <a:pt x="333" y="6477"/>
                    <a:pt x="353" y="6503"/>
                    <a:pt x="373" y="6529"/>
                  </a:cubicBezTo>
                  <a:cubicBezTo>
                    <a:pt x="416" y="6588"/>
                    <a:pt x="451" y="6637"/>
                    <a:pt x="480" y="6685"/>
                  </a:cubicBezTo>
                  <a:cubicBezTo>
                    <a:pt x="513" y="6738"/>
                    <a:pt x="545" y="6797"/>
                    <a:pt x="580" y="6874"/>
                  </a:cubicBezTo>
                  <a:cubicBezTo>
                    <a:pt x="640" y="7002"/>
                    <a:pt x="678" y="7123"/>
                    <a:pt x="700" y="7243"/>
                  </a:cubicBezTo>
                  <a:cubicBezTo>
                    <a:pt x="716" y="7346"/>
                    <a:pt x="719" y="7448"/>
                    <a:pt x="711" y="7549"/>
                  </a:cubicBezTo>
                  <a:cubicBezTo>
                    <a:pt x="697" y="7670"/>
                    <a:pt x="667" y="7793"/>
                    <a:pt x="617" y="7926"/>
                  </a:cubicBezTo>
                  <a:cubicBezTo>
                    <a:pt x="598" y="7976"/>
                    <a:pt x="577" y="8023"/>
                    <a:pt x="558" y="8073"/>
                  </a:cubicBezTo>
                  <a:cubicBezTo>
                    <a:pt x="491" y="8236"/>
                    <a:pt x="422" y="8406"/>
                    <a:pt x="384" y="8581"/>
                  </a:cubicBezTo>
                  <a:cubicBezTo>
                    <a:pt x="358" y="8700"/>
                    <a:pt x="352" y="8815"/>
                    <a:pt x="365" y="8920"/>
                  </a:cubicBezTo>
                  <a:cubicBezTo>
                    <a:pt x="377" y="9044"/>
                    <a:pt x="420" y="9165"/>
                    <a:pt x="489" y="9282"/>
                  </a:cubicBezTo>
                  <a:cubicBezTo>
                    <a:pt x="582" y="9440"/>
                    <a:pt x="729" y="9573"/>
                    <a:pt x="951" y="9699"/>
                  </a:cubicBezTo>
                  <a:cubicBezTo>
                    <a:pt x="1012" y="9734"/>
                    <a:pt x="1074" y="9768"/>
                    <a:pt x="1137" y="9800"/>
                  </a:cubicBezTo>
                  <a:cubicBezTo>
                    <a:pt x="1245" y="9857"/>
                    <a:pt x="1361" y="9916"/>
                    <a:pt x="1463" y="9990"/>
                  </a:cubicBezTo>
                  <a:cubicBezTo>
                    <a:pt x="1525" y="10036"/>
                    <a:pt x="1578" y="10084"/>
                    <a:pt x="1624" y="10139"/>
                  </a:cubicBezTo>
                  <a:cubicBezTo>
                    <a:pt x="1674" y="10201"/>
                    <a:pt x="1719" y="10273"/>
                    <a:pt x="1757" y="10353"/>
                  </a:cubicBezTo>
                  <a:cubicBezTo>
                    <a:pt x="1861" y="10585"/>
                    <a:pt x="1906" y="10841"/>
                    <a:pt x="1947" y="11087"/>
                  </a:cubicBezTo>
                  <a:cubicBezTo>
                    <a:pt x="1955" y="11130"/>
                    <a:pt x="1962" y="11171"/>
                    <a:pt x="1970" y="11215"/>
                  </a:cubicBezTo>
                  <a:cubicBezTo>
                    <a:pt x="1995" y="11355"/>
                    <a:pt x="2026" y="11507"/>
                    <a:pt x="2070" y="11651"/>
                  </a:cubicBezTo>
                  <a:cubicBezTo>
                    <a:pt x="2085" y="11694"/>
                    <a:pt x="2099" y="11734"/>
                    <a:pt x="2114" y="11773"/>
                  </a:cubicBezTo>
                  <a:cubicBezTo>
                    <a:pt x="2102" y="11779"/>
                    <a:pt x="2091" y="11789"/>
                    <a:pt x="2085" y="11801"/>
                  </a:cubicBezTo>
                  <a:cubicBezTo>
                    <a:pt x="2077" y="11816"/>
                    <a:pt x="2075" y="11832"/>
                    <a:pt x="2080" y="11853"/>
                  </a:cubicBezTo>
                  <a:cubicBezTo>
                    <a:pt x="2099" y="11937"/>
                    <a:pt x="2138" y="12017"/>
                    <a:pt x="2189" y="12088"/>
                  </a:cubicBezTo>
                  <a:cubicBezTo>
                    <a:pt x="2242" y="12158"/>
                    <a:pt x="2312" y="12220"/>
                    <a:pt x="2397" y="12275"/>
                  </a:cubicBezTo>
                  <a:cubicBezTo>
                    <a:pt x="2406" y="12281"/>
                    <a:pt x="2419" y="12284"/>
                    <a:pt x="2430" y="12284"/>
                  </a:cubicBezTo>
                  <a:cubicBezTo>
                    <a:pt x="2451" y="12284"/>
                    <a:pt x="2473" y="12275"/>
                    <a:pt x="2488" y="12259"/>
                  </a:cubicBezTo>
                  <a:lnTo>
                    <a:pt x="2505" y="12270"/>
                  </a:lnTo>
                  <a:cubicBezTo>
                    <a:pt x="2596" y="12331"/>
                    <a:pt x="2708" y="12377"/>
                    <a:pt x="2838" y="12409"/>
                  </a:cubicBezTo>
                  <a:cubicBezTo>
                    <a:pt x="3009" y="12451"/>
                    <a:pt x="3188" y="12463"/>
                    <a:pt x="3340" y="12470"/>
                  </a:cubicBezTo>
                  <a:cubicBezTo>
                    <a:pt x="3386" y="12471"/>
                    <a:pt x="3434" y="12473"/>
                    <a:pt x="3481" y="12473"/>
                  </a:cubicBezTo>
                  <a:cubicBezTo>
                    <a:pt x="3578" y="12476"/>
                    <a:pt x="3680" y="12478"/>
                    <a:pt x="3780" y="12487"/>
                  </a:cubicBezTo>
                  <a:cubicBezTo>
                    <a:pt x="3903" y="12500"/>
                    <a:pt x="4010" y="12524"/>
                    <a:pt x="4109" y="12561"/>
                  </a:cubicBezTo>
                  <a:cubicBezTo>
                    <a:pt x="4194" y="12594"/>
                    <a:pt x="4277" y="12641"/>
                    <a:pt x="4357" y="12695"/>
                  </a:cubicBezTo>
                  <a:cubicBezTo>
                    <a:pt x="4413" y="12737"/>
                    <a:pt x="4469" y="12781"/>
                    <a:pt x="4521" y="12825"/>
                  </a:cubicBezTo>
                  <a:cubicBezTo>
                    <a:pt x="4557" y="12852"/>
                    <a:pt x="4590" y="12881"/>
                    <a:pt x="4625" y="12908"/>
                  </a:cubicBezTo>
                  <a:cubicBezTo>
                    <a:pt x="4732" y="12991"/>
                    <a:pt x="4819" y="13052"/>
                    <a:pt x="4902" y="13104"/>
                  </a:cubicBezTo>
                  <a:cubicBezTo>
                    <a:pt x="4993" y="13160"/>
                    <a:pt x="5092" y="13207"/>
                    <a:pt x="5194" y="13242"/>
                  </a:cubicBezTo>
                  <a:cubicBezTo>
                    <a:pt x="5294" y="13276"/>
                    <a:pt x="5401" y="13293"/>
                    <a:pt x="5517" y="13295"/>
                  </a:cubicBezTo>
                  <a:lnTo>
                    <a:pt x="5527" y="13295"/>
                  </a:lnTo>
                  <a:cubicBezTo>
                    <a:pt x="5636" y="13295"/>
                    <a:pt x="5756" y="13274"/>
                    <a:pt x="5882" y="13234"/>
                  </a:cubicBezTo>
                  <a:cubicBezTo>
                    <a:pt x="5981" y="13202"/>
                    <a:pt x="6083" y="13154"/>
                    <a:pt x="6207" y="13082"/>
                  </a:cubicBezTo>
                  <a:cubicBezTo>
                    <a:pt x="6331" y="13009"/>
                    <a:pt x="6446" y="12919"/>
                    <a:pt x="6560" y="12833"/>
                  </a:cubicBezTo>
                  <a:cubicBezTo>
                    <a:pt x="6629" y="12780"/>
                    <a:pt x="6699" y="12726"/>
                    <a:pt x="6773" y="12674"/>
                  </a:cubicBezTo>
                  <a:cubicBezTo>
                    <a:pt x="6812" y="12647"/>
                    <a:pt x="6854" y="12620"/>
                    <a:pt x="6900" y="12593"/>
                  </a:cubicBezTo>
                  <a:cubicBezTo>
                    <a:pt x="6934" y="12594"/>
                    <a:pt x="6968" y="12596"/>
                    <a:pt x="6998" y="12599"/>
                  </a:cubicBezTo>
                  <a:cubicBezTo>
                    <a:pt x="7148" y="12617"/>
                    <a:pt x="7292" y="12650"/>
                    <a:pt x="7401" y="12678"/>
                  </a:cubicBezTo>
                  <a:cubicBezTo>
                    <a:pt x="7431" y="12686"/>
                    <a:pt x="7460" y="12694"/>
                    <a:pt x="7490" y="12700"/>
                  </a:cubicBezTo>
                  <a:cubicBezTo>
                    <a:pt x="7601" y="12729"/>
                    <a:pt x="7713" y="12758"/>
                    <a:pt x="7826" y="12780"/>
                  </a:cubicBezTo>
                  <a:cubicBezTo>
                    <a:pt x="7988" y="12812"/>
                    <a:pt x="8136" y="12828"/>
                    <a:pt x="8277" y="12828"/>
                  </a:cubicBezTo>
                  <a:lnTo>
                    <a:pt x="8287" y="12828"/>
                  </a:lnTo>
                  <a:cubicBezTo>
                    <a:pt x="8355" y="12828"/>
                    <a:pt x="8427" y="12821"/>
                    <a:pt x="8501" y="12809"/>
                  </a:cubicBezTo>
                  <a:cubicBezTo>
                    <a:pt x="8589" y="12794"/>
                    <a:pt x="8664" y="12777"/>
                    <a:pt x="8734" y="12753"/>
                  </a:cubicBezTo>
                  <a:cubicBezTo>
                    <a:pt x="8952" y="12681"/>
                    <a:pt x="9156" y="12540"/>
                    <a:pt x="9364" y="12327"/>
                  </a:cubicBezTo>
                  <a:cubicBezTo>
                    <a:pt x="9457" y="12230"/>
                    <a:pt x="9543" y="12124"/>
                    <a:pt x="9628" y="12020"/>
                  </a:cubicBezTo>
                  <a:cubicBezTo>
                    <a:pt x="9694" y="11941"/>
                    <a:pt x="9762" y="11856"/>
                    <a:pt x="9833" y="11777"/>
                  </a:cubicBezTo>
                  <a:cubicBezTo>
                    <a:pt x="9903" y="11699"/>
                    <a:pt x="9961" y="11642"/>
                    <a:pt x="10018" y="11592"/>
                  </a:cubicBezTo>
                  <a:cubicBezTo>
                    <a:pt x="10103" y="11525"/>
                    <a:pt x="10200" y="11466"/>
                    <a:pt x="10314" y="11410"/>
                  </a:cubicBezTo>
                  <a:cubicBezTo>
                    <a:pt x="10463" y="11344"/>
                    <a:pt x="10621" y="11293"/>
                    <a:pt x="10773" y="11245"/>
                  </a:cubicBezTo>
                  <a:cubicBezTo>
                    <a:pt x="10843" y="11223"/>
                    <a:pt x="10915" y="11200"/>
                    <a:pt x="10985" y="11176"/>
                  </a:cubicBezTo>
                  <a:cubicBezTo>
                    <a:pt x="11112" y="11133"/>
                    <a:pt x="11227" y="11085"/>
                    <a:pt x="11334" y="11031"/>
                  </a:cubicBezTo>
                  <a:cubicBezTo>
                    <a:pt x="11443" y="10976"/>
                    <a:pt x="11547" y="10903"/>
                    <a:pt x="11646" y="10815"/>
                  </a:cubicBezTo>
                  <a:cubicBezTo>
                    <a:pt x="11750" y="10722"/>
                    <a:pt x="11841" y="10604"/>
                    <a:pt x="11908" y="10473"/>
                  </a:cubicBezTo>
                  <a:cubicBezTo>
                    <a:pt x="11970" y="10353"/>
                    <a:pt x="12012" y="10215"/>
                    <a:pt x="12031" y="10062"/>
                  </a:cubicBezTo>
                  <a:cubicBezTo>
                    <a:pt x="12055" y="9881"/>
                    <a:pt x="12045" y="9697"/>
                    <a:pt x="12037" y="9518"/>
                  </a:cubicBezTo>
                  <a:cubicBezTo>
                    <a:pt x="12033" y="9422"/>
                    <a:pt x="12028" y="9325"/>
                    <a:pt x="12029" y="9227"/>
                  </a:cubicBezTo>
                  <a:cubicBezTo>
                    <a:pt x="12029" y="9171"/>
                    <a:pt x="12031" y="9115"/>
                    <a:pt x="12036" y="9059"/>
                  </a:cubicBezTo>
                  <a:cubicBezTo>
                    <a:pt x="12049" y="8956"/>
                    <a:pt x="12069" y="8863"/>
                    <a:pt x="12101" y="8773"/>
                  </a:cubicBezTo>
                  <a:cubicBezTo>
                    <a:pt x="12132" y="8700"/>
                    <a:pt x="12170" y="8628"/>
                    <a:pt x="12215" y="8562"/>
                  </a:cubicBezTo>
                  <a:cubicBezTo>
                    <a:pt x="12312" y="8430"/>
                    <a:pt x="12434" y="8314"/>
                    <a:pt x="12551" y="8201"/>
                  </a:cubicBezTo>
                  <a:cubicBezTo>
                    <a:pt x="12575" y="8179"/>
                    <a:pt x="12599" y="8156"/>
                    <a:pt x="12621" y="8134"/>
                  </a:cubicBezTo>
                  <a:cubicBezTo>
                    <a:pt x="12757" y="8003"/>
                    <a:pt x="12907" y="7846"/>
                    <a:pt x="12998" y="7657"/>
                  </a:cubicBezTo>
                  <a:cubicBezTo>
                    <a:pt x="13019" y="7614"/>
                    <a:pt x="13037" y="7566"/>
                    <a:pt x="13051" y="7517"/>
                  </a:cubicBezTo>
                  <a:cubicBezTo>
                    <a:pt x="13069" y="7461"/>
                    <a:pt x="13075" y="7403"/>
                    <a:pt x="13078" y="7354"/>
                  </a:cubicBezTo>
                  <a:cubicBezTo>
                    <a:pt x="13088" y="7254"/>
                    <a:pt x="13072" y="7143"/>
                    <a:pt x="13033" y="7024"/>
                  </a:cubicBezTo>
                  <a:lnTo>
                    <a:pt x="13033" y="7023"/>
                  </a:lnTo>
                  <a:cubicBezTo>
                    <a:pt x="12966" y="6815"/>
                    <a:pt x="12835" y="6634"/>
                    <a:pt x="12709" y="6460"/>
                  </a:cubicBezTo>
                  <a:lnTo>
                    <a:pt x="12683" y="6423"/>
                  </a:lnTo>
                  <a:cubicBezTo>
                    <a:pt x="12613" y="6327"/>
                    <a:pt x="12541" y="6222"/>
                    <a:pt x="12485" y="6107"/>
                  </a:cubicBezTo>
                  <a:cubicBezTo>
                    <a:pt x="12451" y="6030"/>
                    <a:pt x="12427" y="5956"/>
                    <a:pt x="12413" y="5881"/>
                  </a:cubicBezTo>
                  <a:cubicBezTo>
                    <a:pt x="12402" y="5811"/>
                    <a:pt x="12400" y="5736"/>
                    <a:pt x="12407" y="5660"/>
                  </a:cubicBezTo>
                  <a:cubicBezTo>
                    <a:pt x="12408" y="5644"/>
                    <a:pt x="12410" y="5627"/>
                    <a:pt x="12413" y="5611"/>
                  </a:cubicBezTo>
                  <a:cubicBezTo>
                    <a:pt x="12416" y="5585"/>
                    <a:pt x="12413" y="5565"/>
                    <a:pt x="12402" y="5547"/>
                  </a:cubicBezTo>
                  <a:cubicBezTo>
                    <a:pt x="12399" y="5541"/>
                    <a:pt x="12394" y="5536"/>
                    <a:pt x="12389" y="5531"/>
                  </a:cubicBezTo>
                  <a:cubicBezTo>
                    <a:pt x="12415" y="5441"/>
                    <a:pt x="12445" y="5350"/>
                    <a:pt x="12474" y="5264"/>
                  </a:cubicBezTo>
                  <a:cubicBezTo>
                    <a:pt x="12504" y="5178"/>
                    <a:pt x="12535" y="5088"/>
                    <a:pt x="12560" y="4999"/>
                  </a:cubicBezTo>
                  <a:cubicBezTo>
                    <a:pt x="12597" y="4864"/>
                    <a:pt x="12624" y="4746"/>
                    <a:pt x="12642" y="4634"/>
                  </a:cubicBezTo>
                  <a:cubicBezTo>
                    <a:pt x="12661" y="4505"/>
                    <a:pt x="12666" y="4391"/>
                    <a:pt x="12658" y="4284"/>
                  </a:cubicBezTo>
                  <a:cubicBezTo>
                    <a:pt x="12650" y="4169"/>
                    <a:pt x="12624" y="4058"/>
                    <a:pt x="12583" y="3956"/>
                  </a:cubicBezTo>
                  <a:cubicBezTo>
                    <a:pt x="12538" y="3846"/>
                    <a:pt x="12474" y="3742"/>
                    <a:pt x="12394" y="3644"/>
                  </a:cubicBezTo>
                  <a:cubicBezTo>
                    <a:pt x="12348" y="3588"/>
                    <a:pt x="12301" y="3539"/>
                    <a:pt x="12253" y="3492"/>
                  </a:cubicBezTo>
                  <a:cubicBezTo>
                    <a:pt x="12212" y="3454"/>
                    <a:pt x="12164" y="3416"/>
                    <a:pt x="12098" y="3371"/>
                  </a:cubicBezTo>
                  <a:cubicBezTo>
                    <a:pt x="12001" y="3304"/>
                    <a:pt x="11890" y="3254"/>
                    <a:pt x="11798" y="3214"/>
                  </a:cubicBezTo>
                  <a:cubicBezTo>
                    <a:pt x="11746" y="3193"/>
                    <a:pt x="11697" y="3174"/>
                    <a:pt x="11647" y="3154"/>
                  </a:cubicBezTo>
                  <a:cubicBezTo>
                    <a:pt x="11492" y="3094"/>
                    <a:pt x="11334" y="3032"/>
                    <a:pt x="11195" y="2936"/>
                  </a:cubicBezTo>
                  <a:cubicBezTo>
                    <a:pt x="11142" y="2898"/>
                    <a:pt x="11094" y="2853"/>
                    <a:pt x="11052" y="2807"/>
                  </a:cubicBezTo>
                  <a:cubicBezTo>
                    <a:pt x="11014" y="2757"/>
                    <a:pt x="10979" y="2703"/>
                    <a:pt x="10950" y="2644"/>
                  </a:cubicBezTo>
                  <a:cubicBezTo>
                    <a:pt x="10893" y="2511"/>
                    <a:pt x="10862" y="2370"/>
                    <a:pt x="10841" y="2250"/>
                  </a:cubicBezTo>
                  <a:cubicBezTo>
                    <a:pt x="10837" y="2221"/>
                    <a:pt x="10832" y="2191"/>
                    <a:pt x="10827" y="2162"/>
                  </a:cubicBezTo>
                  <a:cubicBezTo>
                    <a:pt x="10801" y="1996"/>
                    <a:pt x="10774" y="1825"/>
                    <a:pt x="10709" y="1667"/>
                  </a:cubicBezTo>
                  <a:cubicBezTo>
                    <a:pt x="10686" y="1614"/>
                    <a:pt x="10662" y="1564"/>
                    <a:pt x="10635" y="1518"/>
                  </a:cubicBezTo>
                  <a:cubicBezTo>
                    <a:pt x="10605" y="1468"/>
                    <a:pt x="10568" y="1424"/>
                    <a:pt x="10533" y="1384"/>
                  </a:cubicBezTo>
                  <a:cubicBezTo>
                    <a:pt x="10464" y="1304"/>
                    <a:pt x="10371" y="1232"/>
                    <a:pt x="10266" y="1176"/>
                  </a:cubicBezTo>
                  <a:cubicBezTo>
                    <a:pt x="10056" y="1067"/>
                    <a:pt x="9818" y="1053"/>
                    <a:pt x="9633" y="1051"/>
                  </a:cubicBezTo>
                  <a:lnTo>
                    <a:pt x="9622" y="1051"/>
                  </a:lnTo>
                  <a:cubicBezTo>
                    <a:pt x="9553" y="1051"/>
                    <a:pt x="9484" y="1053"/>
                    <a:pt x="9419" y="1056"/>
                  </a:cubicBezTo>
                  <a:cubicBezTo>
                    <a:pt x="9353" y="1058"/>
                    <a:pt x="9284" y="1059"/>
                    <a:pt x="9217" y="1059"/>
                  </a:cubicBezTo>
                  <a:cubicBezTo>
                    <a:pt x="9144" y="1059"/>
                    <a:pt x="9078" y="1058"/>
                    <a:pt x="9020" y="1051"/>
                  </a:cubicBezTo>
                  <a:cubicBezTo>
                    <a:pt x="8923" y="1040"/>
                    <a:pt x="8835" y="1021"/>
                    <a:pt x="8755" y="992"/>
                  </a:cubicBezTo>
                  <a:cubicBezTo>
                    <a:pt x="8696" y="968"/>
                    <a:pt x="8637" y="936"/>
                    <a:pt x="8582" y="899"/>
                  </a:cubicBezTo>
                  <a:cubicBezTo>
                    <a:pt x="8450" y="800"/>
                    <a:pt x="8335" y="677"/>
                    <a:pt x="8223" y="557"/>
                  </a:cubicBezTo>
                  <a:cubicBezTo>
                    <a:pt x="8191" y="520"/>
                    <a:pt x="8157" y="485"/>
                    <a:pt x="8125" y="450"/>
                  </a:cubicBezTo>
                  <a:cubicBezTo>
                    <a:pt x="8039" y="360"/>
                    <a:pt x="7965" y="293"/>
                    <a:pt x="7892" y="237"/>
                  </a:cubicBezTo>
                  <a:cubicBezTo>
                    <a:pt x="7844" y="201"/>
                    <a:pt x="7799" y="170"/>
                    <a:pt x="7753" y="143"/>
                  </a:cubicBezTo>
                  <a:cubicBezTo>
                    <a:pt x="7703" y="116"/>
                    <a:pt x="7650" y="90"/>
                    <a:pt x="7583" y="66"/>
                  </a:cubicBezTo>
                  <a:cubicBezTo>
                    <a:pt x="7465" y="23"/>
                    <a:pt x="7337" y="1"/>
                    <a:pt x="7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6" name="Google Shape;8626;p21"/>
            <p:cNvSpPr/>
            <p:nvPr/>
          </p:nvSpPr>
          <p:spPr>
            <a:xfrm>
              <a:off x="5730262" y="-2428003"/>
              <a:ext cx="1315110" cy="1339911"/>
            </a:xfrm>
            <a:custGeom>
              <a:avLst/>
              <a:gdLst/>
              <a:ahLst/>
              <a:cxnLst/>
              <a:rect l="l" t="t" r="r" b="b"/>
              <a:pathLst>
                <a:path w="13292" h="13543" extrusionOk="0">
                  <a:moveTo>
                    <a:pt x="9915" y="12127"/>
                  </a:moveTo>
                  <a:cubicBezTo>
                    <a:pt x="9913" y="12127"/>
                    <a:pt x="9913" y="12129"/>
                    <a:pt x="9913" y="12129"/>
                  </a:cubicBezTo>
                  <a:cubicBezTo>
                    <a:pt x="9912" y="12131"/>
                    <a:pt x="9910" y="12132"/>
                    <a:pt x="9908" y="12135"/>
                  </a:cubicBezTo>
                  <a:lnTo>
                    <a:pt x="9915" y="12127"/>
                  </a:lnTo>
                  <a:close/>
                  <a:moveTo>
                    <a:pt x="9654" y="12154"/>
                  </a:moveTo>
                  <a:lnTo>
                    <a:pt x="9654" y="12154"/>
                  </a:lnTo>
                  <a:cubicBezTo>
                    <a:pt x="9653" y="12155"/>
                    <a:pt x="9652" y="12156"/>
                    <a:pt x="9651" y="12156"/>
                  </a:cubicBezTo>
                  <a:lnTo>
                    <a:pt x="9653" y="12156"/>
                  </a:lnTo>
                  <a:cubicBezTo>
                    <a:pt x="9653" y="12156"/>
                    <a:pt x="9653" y="12155"/>
                    <a:pt x="9654" y="12154"/>
                  </a:cubicBezTo>
                  <a:close/>
                  <a:moveTo>
                    <a:pt x="3579" y="12637"/>
                  </a:moveTo>
                  <a:lnTo>
                    <a:pt x="3579" y="12637"/>
                  </a:lnTo>
                  <a:cubicBezTo>
                    <a:pt x="3576" y="12638"/>
                    <a:pt x="3574" y="12638"/>
                    <a:pt x="3571" y="12639"/>
                  </a:cubicBezTo>
                  <a:lnTo>
                    <a:pt x="3571" y="12639"/>
                  </a:lnTo>
                  <a:cubicBezTo>
                    <a:pt x="3574" y="12638"/>
                    <a:pt x="3576" y="12638"/>
                    <a:pt x="3579" y="12637"/>
                  </a:cubicBezTo>
                  <a:close/>
                  <a:moveTo>
                    <a:pt x="7471" y="206"/>
                  </a:moveTo>
                  <a:cubicBezTo>
                    <a:pt x="7517" y="206"/>
                    <a:pt x="7563" y="208"/>
                    <a:pt x="7609" y="213"/>
                  </a:cubicBezTo>
                  <a:lnTo>
                    <a:pt x="7611" y="215"/>
                  </a:lnTo>
                  <a:cubicBezTo>
                    <a:pt x="7675" y="224"/>
                    <a:pt x="7737" y="240"/>
                    <a:pt x="7796" y="264"/>
                  </a:cubicBezTo>
                  <a:cubicBezTo>
                    <a:pt x="7849" y="288"/>
                    <a:pt x="7899" y="317"/>
                    <a:pt x="7947" y="352"/>
                  </a:cubicBezTo>
                  <a:cubicBezTo>
                    <a:pt x="8071" y="455"/>
                    <a:pt x="8169" y="583"/>
                    <a:pt x="8273" y="706"/>
                  </a:cubicBezTo>
                  <a:cubicBezTo>
                    <a:pt x="8332" y="778"/>
                    <a:pt x="8396" y="848"/>
                    <a:pt x="8462" y="914"/>
                  </a:cubicBezTo>
                  <a:cubicBezTo>
                    <a:pt x="8545" y="997"/>
                    <a:pt x="8634" y="1070"/>
                    <a:pt x="8730" y="1136"/>
                  </a:cubicBezTo>
                  <a:cubicBezTo>
                    <a:pt x="8778" y="1169"/>
                    <a:pt x="8829" y="1195"/>
                    <a:pt x="8882" y="1217"/>
                  </a:cubicBezTo>
                  <a:cubicBezTo>
                    <a:pt x="8943" y="1243"/>
                    <a:pt x="9002" y="1262"/>
                    <a:pt x="9066" y="1276"/>
                  </a:cubicBezTo>
                  <a:cubicBezTo>
                    <a:pt x="9183" y="1304"/>
                    <a:pt x="9304" y="1312"/>
                    <a:pt x="9424" y="1312"/>
                  </a:cubicBezTo>
                  <a:cubicBezTo>
                    <a:pt x="9512" y="1312"/>
                    <a:pt x="9598" y="1308"/>
                    <a:pt x="9686" y="1305"/>
                  </a:cubicBezTo>
                  <a:cubicBezTo>
                    <a:pt x="9768" y="1301"/>
                    <a:pt x="9849" y="1297"/>
                    <a:pt x="9930" y="1297"/>
                  </a:cubicBezTo>
                  <a:cubicBezTo>
                    <a:pt x="10003" y="1297"/>
                    <a:pt x="10075" y="1300"/>
                    <a:pt x="10147" y="1308"/>
                  </a:cubicBezTo>
                  <a:cubicBezTo>
                    <a:pt x="10228" y="1320"/>
                    <a:pt x="10305" y="1339"/>
                    <a:pt x="10380" y="1369"/>
                  </a:cubicBezTo>
                  <a:cubicBezTo>
                    <a:pt x="10438" y="1395"/>
                    <a:pt x="10490" y="1425"/>
                    <a:pt x="10540" y="1462"/>
                  </a:cubicBezTo>
                  <a:cubicBezTo>
                    <a:pt x="10596" y="1507"/>
                    <a:pt x="10646" y="1558"/>
                    <a:pt x="10690" y="1612"/>
                  </a:cubicBezTo>
                  <a:cubicBezTo>
                    <a:pt x="10738" y="1678"/>
                    <a:pt x="10777" y="1748"/>
                    <a:pt x="10810" y="1822"/>
                  </a:cubicBezTo>
                  <a:cubicBezTo>
                    <a:pt x="10876" y="1985"/>
                    <a:pt x="10909" y="2159"/>
                    <a:pt x="10944" y="2330"/>
                  </a:cubicBezTo>
                  <a:cubicBezTo>
                    <a:pt x="10964" y="2418"/>
                    <a:pt x="10984" y="2506"/>
                    <a:pt x="11010" y="2592"/>
                  </a:cubicBezTo>
                  <a:cubicBezTo>
                    <a:pt x="11039" y="2687"/>
                    <a:pt x="11076" y="2778"/>
                    <a:pt x="11124" y="2862"/>
                  </a:cubicBezTo>
                  <a:cubicBezTo>
                    <a:pt x="11170" y="2947"/>
                    <a:pt x="11231" y="3024"/>
                    <a:pt x="11299" y="3091"/>
                  </a:cubicBezTo>
                  <a:cubicBezTo>
                    <a:pt x="11338" y="3131"/>
                    <a:pt x="11381" y="3165"/>
                    <a:pt x="11426" y="3198"/>
                  </a:cubicBezTo>
                  <a:cubicBezTo>
                    <a:pt x="11461" y="3224"/>
                    <a:pt x="11499" y="3248"/>
                    <a:pt x="11536" y="3272"/>
                  </a:cubicBezTo>
                  <a:cubicBezTo>
                    <a:pt x="11683" y="3361"/>
                    <a:pt x="11843" y="3425"/>
                    <a:pt x="12001" y="3491"/>
                  </a:cubicBezTo>
                  <a:cubicBezTo>
                    <a:pt x="12161" y="3560"/>
                    <a:pt x="12321" y="3630"/>
                    <a:pt x="12462" y="3735"/>
                  </a:cubicBezTo>
                  <a:cubicBezTo>
                    <a:pt x="12515" y="3779"/>
                    <a:pt x="12564" y="3827"/>
                    <a:pt x="12609" y="3881"/>
                  </a:cubicBezTo>
                  <a:cubicBezTo>
                    <a:pt x="12647" y="3934"/>
                    <a:pt x="12679" y="3990"/>
                    <a:pt x="12706" y="4050"/>
                  </a:cubicBezTo>
                  <a:cubicBezTo>
                    <a:pt x="12738" y="4133"/>
                    <a:pt x="12761" y="4218"/>
                    <a:pt x="12774" y="4306"/>
                  </a:cubicBezTo>
                  <a:cubicBezTo>
                    <a:pt x="12785" y="4415"/>
                    <a:pt x="12783" y="4525"/>
                    <a:pt x="12770" y="4634"/>
                  </a:cubicBezTo>
                  <a:cubicBezTo>
                    <a:pt x="12738" y="4842"/>
                    <a:pt x="12673" y="5042"/>
                    <a:pt x="12614" y="5243"/>
                  </a:cubicBezTo>
                  <a:cubicBezTo>
                    <a:pt x="12551" y="5456"/>
                    <a:pt x="12500" y="5673"/>
                    <a:pt x="12505" y="5897"/>
                  </a:cubicBezTo>
                  <a:cubicBezTo>
                    <a:pt x="12507" y="6010"/>
                    <a:pt x="12527" y="6126"/>
                    <a:pt x="12559" y="6234"/>
                  </a:cubicBezTo>
                  <a:cubicBezTo>
                    <a:pt x="12596" y="6356"/>
                    <a:pt x="12657" y="6469"/>
                    <a:pt x="12716" y="6581"/>
                  </a:cubicBezTo>
                  <a:cubicBezTo>
                    <a:pt x="12817" y="6772"/>
                    <a:pt x="12930" y="6955"/>
                    <a:pt x="13017" y="7152"/>
                  </a:cubicBezTo>
                  <a:cubicBezTo>
                    <a:pt x="13049" y="7232"/>
                    <a:pt x="13076" y="7315"/>
                    <a:pt x="13090" y="7400"/>
                  </a:cubicBezTo>
                  <a:cubicBezTo>
                    <a:pt x="13096" y="7461"/>
                    <a:pt x="13096" y="7520"/>
                    <a:pt x="13090" y="7579"/>
                  </a:cubicBezTo>
                  <a:cubicBezTo>
                    <a:pt x="13079" y="7649"/>
                    <a:pt x="13058" y="7718"/>
                    <a:pt x="13033" y="7784"/>
                  </a:cubicBezTo>
                  <a:cubicBezTo>
                    <a:pt x="12977" y="7908"/>
                    <a:pt x="12901" y="8022"/>
                    <a:pt x="12820" y="8130"/>
                  </a:cubicBezTo>
                  <a:cubicBezTo>
                    <a:pt x="12769" y="8196"/>
                    <a:pt x="12713" y="8260"/>
                    <a:pt x="12655" y="8322"/>
                  </a:cubicBezTo>
                  <a:cubicBezTo>
                    <a:pt x="12593" y="8389"/>
                    <a:pt x="12529" y="8455"/>
                    <a:pt x="12467" y="8524"/>
                  </a:cubicBezTo>
                  <a:cubicBezTo>
                    <a:pt x="12409" y="8588"/>
                    <a:pt x="12355" y="8653"/>
                    <a:pt x="12303" y="8724"/>
                  </a:cubicBezTo>
                  <a:cubicBezTo>
                    <a:pt x="12248" y="8800"/>
                    <a:pt x="12203" y="8884"/>
                    <a:pt x="12168" y="8971"/>
                  </a:cubicBezTo>
                  <a:cubicBezTo>
                    <a:pt x="12129" y="9066"/>
                    <a:pt x="12105" y="9162"/>
                    <a:pt x="12091" y="9262"/>
                  </a:cubicBezTo>
                  <a:cubicBezTo>
                    <a:pt x="12075" y="9370"/>
                    <a:pt x="12072" y="9478"/>
                    <a:pt x="12073" y="9587"/>
                  </a:cubicBezTo>
                  <a:cubicBezTo>
                    <a:pt x="12073" y="9694"/>
                    <a:pt x="12080" y="9803"/>
                    <a:pt x="12083" y="9912"/>
                  </a:cubicBezTo>
                  <a:cubicBezTo>
                    <a:pt x="12084" y="10014"/>
                    <a:pt x="12081" y="10116"/>
                    <a:pt x="12070" y="10219"/>
                  </a:cubicBezTo>
                  <a:cubicBezTo>
                    <a:pt x="12054" y="10322"/>
                    <a:pt x="12027" y="10425"/>
                    <a:pt x="11989" y="10522"/>
                  </a:cubicBezTo>
                  <a:cubicBezTo>
                    <a:pt x="11950" y="10610"/>
                    <a:pt x="11902" y="10692"/>
                    <a:pt x="11845" y="10769"/>
                  </a:cubicBezTo>
                  <a:cubicBezTo>
                    <a:pt x="11781" y="10848"/>
                    <a:pt x="11707" y="10920"/>
                    <a:pt x="11627" y="10984"/>
                  </a:cubicBezTo>
                  <a:cubicBezTo>
                    <a:pt x="11490" y="11088"/>
                    <a:pt x="11339" y="11168"/>
                    <a:pt x="11183" y="11235"/>
                  </a:cubicBezTo>
                  <a:cubicBezTo>
                    <a:pt x="11040" y="11295"/>
                    <a:pt x="10895" y="11342"/>
                    <a:pt x="10746" y="11387"/>
                  </a:cubicBezTo>
                  <a:cubicBezTo>
                    <a:pt x="10662" y="11414"/>
                    <a:pt x="10575" y="11437"/>
                    <a:pt x="10490" y="11467"/>
                  </a:cubicBezTo>
                  <a:cubicBezTo>
                    <a:pt x="10407" y="11496"/>
                    <a:pt x="10326" y="11533"/>
                    <a:pt x="10249" y="11574"/>
                  </a:cubicBezTo>
                  <a:cubicBezTo>
                    <a:pt x="10123" y="11640"/>
                    <a:pt x="10009" y="11731"/>
                    <a:pt x="9912" y="11833"/>
                  </a:cubicBezTo>
                  <a:cubicBezTo>
                    <a:pt x="9819" y="11931"/>
                    <a:pt x="9739" y="12043"/>
                    <a:pt x="9657" y="12150"/>
                  </a:cubicBezTo>
                  <a:cubicBezTo>
                    <a:pt x="9659" y="12147"/>
                    <a:pt x="9662" y="12143"/>
                    <a:pt x="9664" y="12140"/>
                  </a:cubicBezTo>
                  <a:lnTo>
                    <a:pt x="9664" y="12140"/>
                  </a:lnTo>
                  <a:cubicBezTo>
                    <a:pt x="9662" y="12143"/>
                    <a:pt x="9659" y="12147"/>
                    <a:pt x="9656" y="12151"/>
                  </a:cubicBezTo>
                  <a:lnTo>
                    <a:pt x="9656" y="12151"/>
                  </a:lnTo>
                  <a:cubicBezTo>
                    <a:pt x="9657" y="12151"/>
                    <a:pt x="9657" y="12150"/>
                    <a:pt x="9657" y="12150"/>
                  </a:cubicBezTo>
                  <a:lnTo>
                    <a:pt x="9657" y="12150"/>
                  </a:lnTo>
                  <a:cubicBezTo>
                    <a:pt x="9657" y="12151"/>
                    <a:pt x="9656" y="12152"/>
                    <a:pt x="9655" y="12153"/>
                  </a:cubicBezTo>
                  <a:lnTo>
                    <a:pt x="9655" y="12153"/>
                  </a:lnTo>
                  <a:cubicBezTo>
                    <a:pt x="9655" y="12152"/>
                    <a:pt x="9656" y="12152"/>
                    <a:pt x="9656" y="12151"/>
                  </a:cubicBezTo>
                  <a:lnTo>
                    <a:pt x="9656" y="12151"/>
                  </a:lnTo>
                  <a:cubicBezTo>
                    <a:pt x="9655" y="12152"/>
                    <a:pt x="9655" y="12153"/>
                    <a:pt x="9654" y="12154"/>
                  </a:cubicBezTo>
                  <a:lnTo>
                    <a:pt x="9654" y="12154"/>
                  </a:lnTo>
                  <a:cubicBezTo>
                    <a:pt x="9654" y="12154"/>
                    <a:pt x="9655" y="12153"/>
                    <a:pt x="9655" y="12153"/>
                  </a:cubicBezTo>
                  <a:lnTo>
                    <a:pt x="9655" y="12153"/>
                  </a:lnTo>
                  <a:cubicBezTo>
                    <a:pt x="9654" y="12154"/>
                    <a:pt x="9653" y="12155"/>
                    <a:pt x="9653" y="12156"/>
                  </a:cubicBezTo>
                  <a:cubicBezTo>
                    <a:pt x="9651" y="12158"/>
                    <a:pt x="9651" y="12159"/>
                    <a:pt x="9649" y="12159"/>
                  </a:cubicBezTo>
                  <a:cubicBezTo>
                    <a:pt x="9649" y="12159"/>
                    <a:pt x="9651" y="12158"/>
                    <a:pt x="9651" y="12156"/>
                  </a:cubicBezTo>
                  <a:lnTo>
                    <a:pt x="9651" y="12156"/>
                  </a:lnTo>
                  <a:cubicBezTo>
                    <a:pt x="9595" y="12228"/>
                    <a:pt x="9538" y="12297"/>
                    <a:pt x="9477" y="12364"/>
                  </a:cubicBezTo>
                  <a:cubicBezTo>
                    <a:pt x="9398" y="12450"/>
                    <a:pt x="9312" y="12529"/>
                    <a:pt x="9221" y="12602"/>
                  </a:cubicBezTo>
                  <a:cubicBezTo>
                    <a:pt x="9127" y="12674"/>
                    <a:pt x="9026" y="12735"/>
                    <a:pt x="8916" y="12783"/>
                  </a:cubicBezTo>
                  <a:cubicBezTo>
                    <a:pt x="8831" y="12818"/>
                    <a:pt x="8743" y="12842"/>
                    <a:pt x="8653" y="12857"/>
                  </a:cubicBezTo>
                  <a:cubicBezTo>
                    <a:pt x="8601" y="12863"/>
                    <a:pt x="8548" y="12866"/>
                    <a:pt x="8495" y="12866"/>
                  </a:cubicBezTo>
                  <a:cubicBezTo>
                    <a:pt x="8426" y="12866"/>
                    <a:pt x="8358" y="12861"/>
                    <a:pt x="8289" y="12852"/>
                  </a:cubicBezTo>
                  <a:cubicBezTo>
                    <a:pt x="8070" y="12821"/>
                    <a:pt x="7859" y="12761"/>
                    <a:pt x="7645" y="12708"/>
                  </a:cubicBezTo>
                  <a:cubicBezTo>
                    <a:pt x="7590" y="12695"/>
                    <a:pt x="7536" y="12681"/>
                    <a:pt x="7480" y="12669"/>
                  </a:cubicBezTo>
                  <a:cubicBezTo>
                    <a:pt x="7422" y="12657"/>
                    <a:pt x="7362" y="12650"/>
                    <a:pt x="7302" y="12649"/>
                  </a:cubicBezTo>
                  <a:cubicBezTo>
                    <a:pt x="7290" y="12648"/>
                    <a:pt x="7278" y="12648"/>
                    <a:pt x="7266" y="12648"/>
                  </a:cubicBezTo>
                  <a:cubicBezTo>
                    <a:pt x="7176" y="12648"/>
                    <a:pt x="7084" y="12663"/>
                    <a:pt x="6997" y="12687"/>
                  </a:cubicBezTo>
                  <a:cubicBezTo>
                    <a:pt x="6900" y="12714"/>
                    <a:pt x="6807" y="12756"/>
                    <a:pt x="6717" y="12802"/>
                  </a:cubicBezTo>
                  <a:cubicBezTo>
                    <a:pt x="6626" y="12849"/>
                    <a:pt x="6540" y="12904"/>
                    <a:pt x="6455" y="12959"/>
                  </a:cubicBezTo>
                  <a:cubicBezTo>
                    <a:pt x="6286" y="13069"/>
                    <a:pt x="6118" y="13183"/>
                    <a:pt x="5932" y="13264"/>
                  </a:cubicBezTo>
                  <a:cubicBezTo>
                    <a:pt x="5884" y="13283"/>
                    <a:pt x="5835" y="13301"/>
                    <a:pt x="5784" y="13315"/>
                  </a:cubicBezTo>
                  <a:cubicBezTo>
                    <a:pt x="5728" y="13331"/>
                    <a:pt x="5668" y="13343"/>
                    <a:pt x="5609" y="13351"/>
                  </a:cubicBezTo>
                  <a:cubicBezTo>
                    <a:pt x="5561" y="13356"/>
                    <a:pt x="5513" y="13360"/>
                    <a:pt x="5465" y="13360"/>
                  </a:cubicBezTo>
                  <a:cubicBezTo>
                    <a:pt x="5434" y="13360"/>
                    <a:pt x="5403" y="13358"/>
                    <a:pt x="5373" y="13355"/>
                  </a:cubicBezTo>
                  <a:cubicBezTo>
                    <a:pt x="5320" y="13346"/>
                    <a:pt x="5270" y="13333"/>
                    <a:pt x="5221" y="13314"/>
                  </a:cubicBezTo>
                  <a:cubicBezTo>
                    <a:pt x="5174" y="13291"/>
                    <a:pt x="5130" y="13266"/>
                    <a:pt x="5088" y="13234"/>
                  </a:cubicBezTo>
                  <a:cubicBezTo>
                    <a:pt x="4987" y="13152"/>
                    <a:pt x="4904" y="13053"/>
                    <a:pt x="4818" y="12956"/>
                  </a:cubicBezTo>
                  <a:cubicBezTo>
                    <a:pt x="4768" y="12898"/>
                    <a:pt x="4719" y="12844"/>
                    <a:pt x="4664" y="12789"/>
                  </a:cubicBezTo>
                  <a:cubicBezTo>
                    <a:pt x="4605" y="12730"/>
                    <a:pt x="4540" y="12677"/>
                    <a:pt x="4473" y="12628"/>
                  </a:cubicBezTo>
                  <a:cubicBezTo>
                    <a:pt x="4437" y="12602"/>
                    <a:pt x="4401" y="12578"/>
                    <a:pt x="4362" y="12556"/>
                  </a:cubicBezTo>
                  <a:cubicBezTo>
                    <a:pt x="4314" y="12527"/>
                    <a:pt x="4262" y="12506"/>
                    <a:pt x="4210" y="12487"/>
                  </a:cubicBezTo>
                  <a:cubicBezTo>
                    <a:pt x="4118" y="12452"/>
                    <a:pt x="4017" y="12438"/>
                    <a:pt x="3919" y="12431"/>
                  </a:cubicBezTo>
                  <a:cubicBezTo>
                    <a:pt x="3895" y="12430"/>
                    <a:pt x="3871" y="12429"/>
                    <a:pt x="3846" y="12429"/>
                  </a:cubicBezTo>
                  <a:cubicBezTo>
                    <a:pt x="3774" y="12429"/>
                    <a:pt x="3702" y="12435"/>
                    <a:pt x="3630" y="12442"/>
                  </a:cubicBezTo>
                  <a:cubicBezTo>
                    <a:pt x="3537" y="12454"/>
                    <a:pt x="3446" y="12466"/>
                    <a:pt x="3353" y="12479"/>
                  </a:cubicBezTo>
                  <a:cubicBezTo>
                    <a:pt x="3253" y="12493"/>
                    <a:pt x="3153" y="12504"/>
                    <a:pt x="3052" y="12504"/>
                  </a:cubicBezTo>
                  <a:cubicBezTo>
                    <a:pt x="3006" y="12504"/>
                    <a:pt x="2960" y="12502"/>
                    <a:pt x="2914" y="12497"/>
                  </a:cubicBezTo>
                  <a:cubicBezTo>
                    <a:pt x="2848" y="12486"/>
                    <a:pt x="2784" y="12470"/>
                    <a:pt x="2722" y="12446"/>
                  </a:cubicBezTo>
                  <a:cubicBezTo>
                    <a:pt x="2664" y="12418"/>
                    <a:pt x="2612" y="12386"/>
                    <a:pt x="2560" y="12350"/>
                  </a:cubicBezTo>
                  <a:cubicBezTo>
                    <a:pt x="2506" y="12305"/>
                    <a:pt x="2456" y="12257"/>
                    <a:pt x="2412" y="12203"/>
                  </a:cubicBezTo>
                  <a:cubicBezTo>
                    <a:pt x="2370" y="12147"/>
                    <a:pt x="2337" y="12088"/>
                    <a:pt x="2308" y="12025"/>
                  </a:cubicBezTo>
                  <a:cubicBezTo>
                    <a:pt x="2271" y="11931"/>
                    <a:pt x="2247" y="11833"/>
                    <a:pt x="2233" y="11733"/>
                  </a:cubicBezTo>
                  <a:cubicBezTo>
                    <a:pt x="2202" y="11488"/>
                    <a:pt x="2217" y="11242"/>
                    <a:pt x="2197" y="10996"/>
                  </a:cubicBezTo>
                  <a:cubicBezTo>
                    <a:pt x="2188" y="10869"/>
                    <a:pt x="2169" y="10745"/>
                    <a:pt x="2132" y="10623"/>
                  </a:cubicBezTo>
                  <a:cubicBezTo>
                    <a:pt x="2113" y="10559"/>
                    <a:pt x="2086" y="10497"/>
                    <a:pt x="2055" y="10436"/>
                  </a:cubicBezTo>
                  <a:cubicBezTo>
                    <a:pt x="2025" y="10374"/>
                    <a:pt x="1985" y="10318"/>
                    <a:pt x="1942" y="10263"/>
                  </a:cubicBezTo>
                  <a:cubicBezTo>
                    <a:pt x="1803" y="10086"/>
                    <a:pt x="1604" y="9968"/>
                    <a:pt x="1403" y="9872"/>
                  </a:cubicBezTo>
                  <a:cubicBezTo>
                    <a:pt x="1224" y="9787"/>
                    <a:pt x="1035" y="9716"/>
                    <a:pt x="874" y="9598"/>
                  </a:cubicBezTo>
                  <a:cubicBezTo>
                    <a:pt x="826" y="9558"/>
                    <a:pt x="781" y="9515"/>
                    <a:pt x="741" y="9465"/>
                  </a:cubicBezTo>
                  <a:cubicBezTo>
                    <a:pt x="706" y="9418"/>
                    <a:pt x="677" y="9366"/>
                    <a:pt x="651" y="9312"/>
                  </a:cubicBezTo>
                  <a:cubicBezTo>
                    <a:pt x="619" y="9230"/>
                    <a:pt x="599" y="9146"/>
                    <a:pt x="586" y="9059"/>
                  </a:cubicBezTo>
                  <a:cubicBezTo>
                    <a:pt x="576" y="8975"/>
                    <a:pt x="578" y="8888"/>
                    <a:pt x="587" y="8804"/>
                  </a:cubicBezTo>
                  <a:cubicBezTo>
                    <a:pt x="618" y="8601"/>
                    <a:pt x="690" y="8407"/>
                    <a:pt x="763" y="8215"/>
                  </a:cubicBezTo>
                  <a:cubicBezTo>
                    <a:pt x="840" y="8017"/>
                    <a:pt x="917" y="7816"/>
                    <a:pt x="942" y="7603"/>
                  </a:cubicBezTo>
                  <a:cubicBezTo>
                    <a:pt x="949" y="7557"/>
                    <a:pt x="950" y="7510"/>
                    <a:pt x="950" y="7465"/>
                  </a:cubicBezTo>
                  <a:cubicBezTo>
                    <a:pt x="950" y="7411"/>
                    <a:pt x="944" y="7357"/>
                    <a:pt x="936" y="7302"/>
                  </a:cubicBezTo>
                  <a:cubicBezTo>
                    <a:pt x="918" y="7198"/>
                    <a:pt x="877" y="7098"/>
                    <a:pt x="824" y="7005"/>
                  </a:cubicBezTo>
                  <a:cubicBezTo>
                    <a:pt x="799" y="6962"/>
                    <a:pt x="768" y="6919"/>
                    <a:pt x="738" y="6877"/>
                  </a:cubicBezTo>
                  <a:cubicBezTo>
                    <a:pt x="706" y="6831"/>
                    <a:pt x="672" y="6786"/>
                    <a:pt x="639" y="6743"/>
                  </a:cubicBezTo>
                  <a:cubicBezTo>
                    <a:pt x="576" y="6661"/>
                    <a:pt x="512" y="6581"/>
                    <a:pt x="448" y="6500"/>
                  </a:cubicBezTo>
                  <a:cubicBezTo>
                    <a:pt x="367" y="6393"/>
                    <a:pt x="288" y="6282"/>
                    <a:pt x="233" y="6159"/>
                  </a:cubicBezTo>
                  <a:cubicBezTo>
                    <a:pt x="212" y="6110"/>
                    <a:pt x="197" y="6060"/>
                    <a:pt x="189" y="6007"/>
                  </a:cubicBezTo>
                  <a:cubicBezTo>
                    <a:pt x="185" y="5967"/>
                    <a:pt x="185" y="5927"/>
                    <a:pt x="188" y="5886"/>
                  </a:cubicBezTo>
                  <a:cubicBezTo>
                    <a:pt x="196" y="5838"/>
                    <a:pt x="210" y="5791"/>
                    <a:pt x="228" y="5745"/>
                  </a:cubicBezTo>
                  <a:cubicBezTo>
                    <a:pt x="261" y="5668"/>
                    <a:pt x="304" y="5600"/>
                    <a:pt x="354" y="5532"/>
                  </a:cubicBezTo>
                  <a:cubicBezTo>
                    <a:pt x="407" y="5465"/>
                    <a:pt x="466" y="5403"/>
                    <a:pt x="527" y="5344"/>
                  </a:cubicBezTo>
                  <a:cubicBezTo>
                    <a:pt x="576" y="5294"/>
                    <a:pt x="631" y="5249"/>
                    <a:pt x="687" y="5206"/>
                  </a:cubicBezTo>
                  <a:cubicBezTo>
                    <a:pt x="805" y="5117"/>
                    <a:pt x="926" y="5032"/>
                    <a:pt x="1030" y="4925"/>
                  </a:cubicBezTo>
                  <a:cubicBezTo>
                    <a:pt x="1086" y="4867"/>
                    <a:pt x="1134" y="4802"/>
                    <a:pt x="1174" y="4733"/>
                  </a:cubicBezTo>
                  <a:cubicBezTo>
                    <a:pt x="1221" y="4652"/>
                    <a:pt x="1254" y="4562"/>
                    <a:pt x="1278" y="4472"/>
                  </a:cubicBezTo>
                  <a:cubicBezTo>
                    <a:pt x="1304" y="4378"/>
                    <a:pt x="1313" y="4279"/>
                    <a:pt x="1320" y="4183"/>
                  </a:cubicBezTo>
                  <a:cubicBezTo>
                    <a:pt x="1326" y="4086"/>
                    <a:pt x="1323" y="3986"/>
                    <a:pt x="1318" y="3889"/>
                  </a:cubicBezTo>
                  <a:cubicBezTo>
                    <a:pt x="1312" y="3697"/>
                    <a:pt x="1297" y="3504"/>
                    <a:pt x="1320" y="3312"/>
                  </a:cubicBezTo>
                  <a:cubicBezTo>
                    <a:pt x="1339" y="3192"/>
                    <a:pt x="1369" y="3075"/>
                    <a:pt x="1416" y="2962"/>
                  </a:cubicBezTo>
                  <a:cubicBezTo>
                    <a:pt x="1448" y="2888"/>
                    <a:pt x="1488" y="2818"/>
                    <a:pt x="1536" y="2751"/>
                  </a:cubicBezTo>
                  <a:cubicBezTo>
                    <a:pt x="1582" y="2695"/>
                    <a:pt x="1633" y="2643"/>
                    <a:pt x="1689" y="2599"/>
                  </a:cubicBezTo>
                  <a:cubicBezTo>
                    <a:pt x="1761" y="2544"/>
                    <a:pt x="1839" y="2501"/>
                    <a:pt x="1921" y="2466"/>
                  </a:cubicBezTo>
                  <a:cubicBezTo>
                    <a:pt x="2047" y="2413"/>
                    <a:pt x="2180" y="2378"/>
                    <a:pt x="2316" y="2359"/>
                  </a:cubicBezTo>
                  <a:cubicBezTo>
                    <a:pt x="2455" y="2341"/>
                    <a:pt x="2596" y="2332"/>
                    <a:pt x="2733" y="2300"/>
                  </a:cubicBezTo>
                  <a:cubicBezTo>
                    <a:pt x="2803" y="2284"/>
                    <a:pt x="2872" y="2257"/>
                    <a:pt x="2936" y="2223"/>
                  </a:cubicBezTo>
                  <a:cubicBezTo>
                    <a:pt x="3240" y="2060"/>
                    <a:pt x="3307" y="1734"/>
                    <a:pt x="3454" y="1452"/>
                  </a:cubicBezTo>
                  <a:cubicBezTo>
                    <a:pt x="3515" y="1336"/>
                    <a:pt x="3582" y="1224"/>
                    <a:pt x="3660" y="1118"/>
                  </a:cubicBezTo>
                  <a:cubicBezTo>
                    <a:pt x="3726" y="1035"/>
                    <a:pt x="3798" y="960"/>
                    <a:pt x="3881" y="893"/>
                  </a:cubicBezTo>
                  <a:cubicBezTo>
                    <a:pt x="3940" y="850"/>
                    <a:pt x="4004" y="811"/>
                    <a:pt x="4073" y="781"/>
                  </a:cubicBezTo>
                  <a:cubicBezTo>
                    <a:pt x="4142" y="754"/>
                    <a:pt x="4212" y="736"/>
                    <a:pt x="4284" y="725"/>
                  </a:cubicBezTo>
                  <a:cubicBezTo>
                    <a:pt x="4328" y="720"/>
                    <a:pt x="4371" y="718"/>
                    <a:pt x="4415" y="718"/>
                  </a:cubicBezTo>
                  <a:cubicBezTo>
                    <a:pt x="4488" y="718"/>
                    <a:pt x="4561" y="724"/>
                    <a:pt x="4634" y="733"/>
                  </a:cubicBezTo>
                  <a:cubicBezTo>
                    <a:pt x="4821" y="760"/>
                    <a:pt x="5003" y="805"/>
                    <a:pt x="5189" y="843"/>
                  </a:cubicBezTo>
                  <a:cubicBezTo>
                    <a:pt x="5291" y="862"/>
                    <a:pt x="5397" y="883"/>
                    <a:pt x="5501" y="888"/>
                  </a:cubicBezTo>
                  <a:cubicBezTo>
                    <a:pt x="5513" y="889"/>
                    <a:pt x="5525" y="889"/>
                    <a:pt x="5537" y="889"/>
                  </a:cubicBezTo>
                  <a:cubicBezTo>
                    <a:pt x="5628" y="889"/>
                    <a:pt x="5719" y="874"/>
                    <a:pt x="5804" y="853"/>
                  </a:cubicBezTo>
                  <a:cubicBezTo>
                    <a:pt x="5897" y="830"/>
                    <a:pt x="5987" y="794"/>
                    <a:pt x="6073" y="755"/>
                  </a:cubicBezTo>
                  <a:cubicBezTo>
                    <a:pt x="6166" y="714"/>
                    <a:pt x="6255" y="663"/>
                    <a:pt x="6343" y="611"/>
                  </a:cubicBezTo>
                  <a:cubicBezTo>
                    <a:pt x="6517" y="511"/>
                    <a:pt x="6688" y="402"/>
                    <a:pt x="6874" y="320"/>
                  </a:cubicBezTo>
                  <a:cubicBezTo>
                    <a:pt x="6930" y="298"/>
                    <a:pt x="6984" y="279"/>
                    <a:pt x="7042" y="263"/>
                  </a:cubicBezTo>
                  <a:cubicBezTo>
                    <a:pt x="7112" y="244"/>
                    <a:pt x="7184" y="231"/>
                    <a:pt x="7256" y="221"/>
                  </a:cubicBezTo>
                  <a:cubicBezTo>
                    <a:pt x="7327" y="212"/>
                    <a:pt x="7399" y="206"/>
                    <a:pt x="7471" y="206"/>
                  </a:cubicBezTo>
                  <a:close/>
                  <a:moveTo>
                    <a:pt x="7478" y="1"/>
                  </a:moveTo>
                  <a:cubicBezTo>
                    <a:pt x="7421" y="1"/>
                    <a:pt x="7363" y="5"/>
                    <a:pt x="7306" y="10"/>
                  </a:cubicBezTo>
                  <a:cubicBezTo>
                    <a:pt x="7218" y="20"/>
                    <a:pt x="7130" y="34"/>
                    <a:pt x="7043" y="53"/>
                  </a:cubicBezTo>
                  <a:cubicBezTo>
                    <a:pt x="6960" y="71"/>
                    <a:pt x="6880" y="101"/>
                    <a:pt x="6804" y="135"/>
                  </a:cubicBezTo>
                  <a:cubicBezTo>
                    <a:pt x="6506" y="261"/>
                    <a:pt x="6252" y="463"/>
                    <a:pt x="5959" y="599"/>
                  </a:cubicBezTo>
                  <a:cubicBezTo>
                    <a:pt x="5950" y="603"/>
                    <a:pt x="5939" y="608"/>
                    <a:pt x="5927" y="613"/>
                  </a:cubicBezTo>
                  <a:cubicBezTo>
                    <a:pt x="5836" y="651"/>
                    <a:pt x="5742" y="680"/>
                    <a:pt x="5643" y="696"/>
                  </a:cubicBezTo>
                  <a:cubicBezTo>
                    <a:pt x="5605" y="700"/>
                    <a:pt x="5566" y="702"/>
                    <a:pt x="5528" y="702"/>
                  </a:cubicBezTo>
                  <a:cubicBezTo>
                    <a:pt x="5489" y="702"/>
                    <a:pt x="5451" y="700"/>
                    <a:pt x="5413" y="696"/>
                  </a:cubicBezTo>
                  <a:cubicBezTo>
                    <a:pt x="5168" y="659"/>
                    <a:pt x="4930" y="597"/>
                    <a:pt x="4685" y="563"/>
                  </a:cubicBezTo>
                  <a:cubicBezTo>
                    <a:pt x="4602" y="552"/>
                    <a:pt x="4519" y="545"/>
                    <a:pt x="4435" y="545"/>
                  </a:cubicBezTo>
                  <a:cubicBezTo>
                    <a:pt x="4400" y="545"/>
                    <a:pt x="4364" y="546"/>
                    <a:pt x="4329" y="549"/>
                  </a:cubicBezTo>
                  <a:cubicBezTo>
                    <a:pt x="4270" y="554"/>
                    <a:pt x="4210" y="563"/>
                    <a:pt x="4153" y="578"/>
                  </a:cubicBezTo>
                  <a:cubicBezTo>
                    <a:pt x="4089" y="594"/>
                    <a:pt x="4026" y="619"/>
                    <a:pt x="3967" y="647"/>
                  </a:cubicBezTo>
                  <a:cubicBezTo>
                    <a:pt x="3847" y="704"/>
                    <a:pt x="3742" y="794"/>
                    <a:pt x="3651" y="891"/>
                  </a:cubicBezTo>
                  <a:cubicBezTo>
                    <a:pt x="3550" y="998"/>
                    <a:pt x="3469" y="1121"/>
                    <a:pt x="3398" y="1249"/>
                  </a:cubicBezTo>
                  <a:cubicBezTo>
                    <a:pt x="3259" y="1499"/>
                    <a:pt x="3144" y="1820"/>
                    <a:pt x="2903" y="1991"/>
                  </a:cubicBezTo>
                  <a:cubicBezTo>
                    <a:pt x="2867" y="2017"/>
                    <a:pt x="2831" y="2037"/>
                    <a:pt x="2791" y="2057"/>
                  </a:cubicBezTo>
                  <a:cubicBezTo>
                    <a:pt x="2706" y="2090"/>
                    <a:pt x="2620" y="2108"/>
                    <a:pt x="2530" y="2121"/>
                  </a:cubicBezTo>
                  <a:cubicBezTo>
                    <a:pt x="2410" y="2135"/>
                    <a:pt x="2290" y="2146"/>
                    <a:pt x="2170" y="2170"/>
                  </a:cubicBezTo>
                  <a:cubicBezTo>
                    <a:pt x="2054" y="2194"/>
                    <a:pt x="1942" y="2234"/>
                    <a:pt x="1831" y="2282"/>
                  </a:cubicBezTo>
                  <a:cubicBezTo>
                    <a:pt x="1785" y="2301"/>
                    <a:pt x="1742" y="2324"/>
                    <a:pt x="1699" y="2349"/>
                  </a:cubicBezTo>
                  <a:cubicBezTo>
                    <a:pt x="1649" y="2378"/>
                    <a:pt x="1604" y="2412"/>
                    <a:pt x="1560" y="2445"/>
                  </a:cubicBezTo>
                  <a:cubicBezTo>
                    <a:pt x="1473" y="2512"/>
                    <a:pt x="1403" y="2595"/>
                    <a:pt x="1342" y="2683"/>
                  </a:cubicBezTo>
                  <a:cubicBezTo>
                    <a:pt x="1280" y="2775"/>
                    <a:pt x="1235" y="2877"/>
                    <a:pt x="1200" y="2981"/>
                  </a:cubicBezTo>
                  <a:cubicBezTo>
                    <a:pt x="1157" y="3109"/>
                    <a:pt x="1133" y="3241"/>
                    <a:pt x="1120" y="3374"/>
                  </a:cubicBezTo>
                  <a:cubicBezTo>
                    <a:pt x="1107" y="3529"/>
                    <a:pt x="1118" y="3686"/>
                    <a:pt x="1126" y="3841"/>
                  </a:cubicBezTo>
                  <a:cubicBezTo>
                    <a:pt x="1136" y="3998"/>
                    <a:pt x="1141" y="4154"/>
                    <a:pt x="1121" y="4309"/>
                  </a:cubicBezTo>
                  <a:cubicBezTo>
                    <a:pt x="1109" y="4394"/>
                    <a:pt x="1088" y="4477"/>
                    <a:pt x="1056" y="4557"/>
                  </a:cubicBezTo>
                  <a:cubicBezTo>
                    <a:pt x="1029" y="4620"/>
                    <a:pt x="995" y="4677"/>
                    <a:pt x="955" y="4731"/>
                  </a:cubicBezTo>
                  <a:cubicBezTo>
                    <a:pt x="891" y="4811"/>
                    <a:pt x="816" y="4877"/>
                    <a:pt x="736" y="4941"/>
                  </a:cubicBezTo>
                  <a:cubicBezTo>
                    <a:pt x="658" y="5000"/>
                    <a:pt x="579" y="5058"/>
                    <a:pt x="503" y="5118"/>
                  </a:cubicBezTo>
                  <a:cubicBezTo>
                    <a:pt x="407" y="5197"/>
                    <a:pt x="322" y="5286"/>
                    <a:pt x="244" y="5381"/>
                  </a:cubicBezTo>
                  <a:cubicBezTo>
                    <a:pt x="175" y="5462"/>
                    <a:pt x="114" y="5552"/>
                    <a:pt x="69" y="5649"/>
                  </a:cubicBezTo>
                  <a:cubicBezTo>
                    <a:pt x="52" y="5692"/>
                    <a:pt x="36" y="5735"/>
                    <a:pt x="23" y="5780"/>
                  </a:cubicBezTo>
                  <a:cubicBezTo>
                    <a:pt x="12" y="5825"/>
                    <a:pt x="6" y="5875"/>
                    <a:pt x="2" y="5921"/>
                  </a:cubicBezTo>
                  <a:cubicBezTo>
                    <a:pt x="1" y="5963"/>
                    <a:pt x="6" y="6004"/>
                    <a:pt x="10" y="6044"/>
                  </a:cubicBezTo>
                  <a:cubicBezTo>
                    <a:pt x="17" y="6081"/>
                    <a:pt x="25" y="6118"/>
                    <a:pt x="36" y="6153"/>
                  </a:cubicBezTo>
                  <a:cubicBezTo>
                    <a:pt x="61" y="6236"/>
                    <a:pt x="101" y="6313"/>
                    <a:pt x="146" y="6386"/>
                  </a:cubicBezTo>
                  <a:cubicBezTo>
                    <a:pt x="191" y="6460"/>
                    <a:pt x="244" y="6530"/>
                    <a:pt x="296" y="6599"/>
                  </a:cubicBezTo>
                  <a:cubicBezTo>
                    <a:pt x="354" y="6674"/>
                    <a:pt x="415" y="6748"/>
                    <a:pt x="472" y="6823"/>
                  </a:cubicBezTo>
                  <a:cubicBezTo>
                    <a:pt x="517" y="6882"/>
                    <a:pt x="562" y="6941"/>
                    <a:pt x="603" y="7000"/>
                  </a:cubicBezTo>
                  <a:cubicBezTo>
                    <a:pt x="645" y="7061"/>
                    <a:pt x="683" y="7123"/>
                    <a:pt x="714" y="7190"/>
                  </a:cubicBezTo>
                  <a:cubicBezTo>
                    <a:pt x="736" y="7250"/>
                    <a:pt x="752" y="7309"/>
                    <a:pt x="762" y="7371"/>
                  </a:cubicBezTo>
                  <a:cubicBezTo>
                    <a:pt x="770" y="7445"/>
                    <a:pt x="768" y="7517"/>
                    <a:pt x="759" y="7590"/>
                  </a:cubicBezTo>
                  <a:cubicBezTo>
                    <a:pt x="738" y="7734"/>
                    <a:pt x="691" y="7873"/>
                    <a:pt x="640" y="8009"/>
                  </a:cubicBezTo>
                  <a:cubicBezTo>
                    <a:pt x="584" y="8154"/>
                    <a:pt x="524" y="8298"/>
                    <a:pt x="474" y="8447"/>
                  </a:cubicBezTo>
                  <a:cubicBezTo>
                    <a:pt x="423" y="8596"/>
                    <a:pt x="388" y="8748"/>
                    <a:pt x="380" y="8906"/>
                  </a:cubicBezTo>
                  <a:cubicBezTo>
                    <a:pt x="375" y="8983"/>
                    <a:pt x="383" y="9059"/>
                    <a:pt x="394" y="9136"/>
                  </a:cubicBezTo>
                  <a:cubicBezTo>
                    <a:pt x="405" y="9214"/>
                    <a:pt x="426" y="9291"/>
                    <a:pt x="455" y="9365"/>
                  </a:cubicBezTo>
                  <a:cubicBezTo>
                    <a:pt x="479" y="9427"/>
                    <a:pt x="508" y="9486"/>
                    <a:pt x="544" y="9542"/>
                  </a:cubicBezTo>
                  <a:cubicBezTo>
                    <a:pt x="581" y="9598"/>
                    <a:pt x="624" y="9649"/>
                    <a:pt x="671" y="9696"/>
                  </a:cubicBezTo>
                  <a:cubicBezTo>
                    <a:pt x="714" y="9736"/>
                    <a:pt x="763" y="9772"/>
                    <a:pt x="811" y="9808"/>
                  </a:cubicBezTo>
                  <a:cubicBezTo>
                    <a:pt x="862" y="9841"/>
                    <a:pt x="915" y="9872"/>
                    <a:pt x="970" y="9899"/>
                  </a:cubicBezTo>
                  <a:cubicBezTo>
                    <a:pt x="1077" y="9955"/>
                    <a:pt x="1189" y="10001"/>
                    <a:pt x="1299" y="10051"/>
                  </a:cubicBezTo>
                  <a:cubicBezTo>
                    <a:pt x="1412" y="10103"/>
                    <a:pt x="1523" y="10163"/>
                    <a:pt x="1625" y="10236"/>
                  </a:cubicBezTo>
                  <a:cubicBezTo>
                    <a:pt x="1627" y="10238"/>
                    <a:pt x="1628" y="10239"/>
                    <a:pt x="1628" y="10239"/>
                  </a:cubicBezTo>
                  <a:cubicBezTo>
                    <a:pt x="1694" y="10290"/>
                    <a:pt x="1751" y="10348"/>
                    <a:pt x="1803" y="10412"/>
                  </a:cubicBezTo>
                  <a:cubicBezTo>
                    <a:pt x="1846" y="10470"/>
                    <a:pt x="1881" y="10530"/>
                    <a:pt x="1910" y="10596"/>
                  </a:cubicBezTo>
                  <a:cubicBezTo>
                    <a:pt x="1950" y="10695"/>
                    <a:pt x="1974" y="10797"/>
                    <a:pt x="1990" y="10903"/>
                  </a:cubicBezTo>
                  <a:cubicBezTo>
                    <a:pt x="2044" y="11349"/>
                    <a:pt x="1956" y="11835"/>
                    <a:pt x="2204" y="12236"/>
                  </a:cubicBezTo>
                  <a:cubicBezTo>
                    <a:pt x="2233" y="12284"/>
                    <a:pt x="2269" y="12329"/>
                    <a:pt x="2306" y="12372"/>
                  </a:cubicBezTo>
                  <a:cubicBezTo>
                    <a:pt x="2351" y="12423"/>
                    <a:pt x="2402" y="12468"/>
                    <a:pt x="2456" y="12508"/>
                  </a:cubicBezTo>
                  <a:cubicBezTo>
                    <a:pt x="2512" y="12550"/>
                    <a:pt x="2572" y="12585"/>
                    <a:pt x="2636" y="12614"/>
                  </a:cubicBezTo>
                  <a:cubicBezTo>
                    <a:pt x="2696" y="12639"/>
                    <a:pt x="2759" y="12660"/>
                    <a:pt x="2823" y="12673"/>
                  </a:cubicBezTo>
                  <a:cubicBezTo>
                    <a:pt x="2898" y="12688"/>
                    <a:pt x="2973" y="12694"/>
                    <a:pt x="3049" y="12694"/>
                  </a:cubicBezTo>
                  <a:cubicBezTo>
                    <a:pt x="3224" y="12694"/>
                    <a:pt x="3399" y="12662"/>
                    <a:pt x="3571" y="12639"/>
                  </a:cubicBezTo>
                  <a:lnTo>
                    <a:pt x="3571" y="12639"/>
                  </a:lnTo>
                  <a:cubicBezTo>
                    <a:pt x="3569" y="12639"/>
                    <a:pt x="3567" y="12639"/>
                    <a:pt x="3565" y="12639"/>
                  </a:cubicBezTo>
                  <a:lnTo>
                    <a:pt x="3565" y="12639"/>
                  </a:lnTo>
                  <a:cubicBezTo>
                    <a:pt x="3659" y="12627"/>
                    <a:pt x="3754" y="12617"/>
                    <a:pt x="3849" y="12617"/>
                  </a:cubicBezTo>
                  <a:cubicBezTo>
                    <a:pt x="3894" y="12617"/>
                    <a:pt x="3940" y="12620"/>
                    <a:pt x="3987" y="12625"/>
                  </a:cubicBezTo>
                  <a:cubicBezTo>
                    <a:pt x="4057" y="12636"/>
                    <a:pt x="4124" y="12653"/>
                    <a:pt x="4191" y="12679"/>
                  </a:cubicBezTo>
                  <a:cubicBezTo>
                    <a:pt x="4268" y="12713"/>
                    <a:pt x="4338" y="12757"/>
                    <a:pt x="4405" y="12809"/>
                  </a:cubicBezTo>
                  <a:cubicBezTo>
                    <a:pt x="4493" y="12879"/>
                    <a:pt x="4573" y="12959"/>
                    <a:pt x="4648" y="13042"/>
                  </a:cubicBezTo>
                  <a:cubicBezTo>
                    <a:pt x="4717" y="13119"/>
                    <a:pt x="4784" y="13199"/>
                    <a:pt x="4856" y="13272"/>
                  </a:cubicBezTo>
                  <a:cubicBezTo>
                    <a:pt x="4925" y="13343"/>
                    <a:pt x="5003" y="13407"/>
                    <a:pt x="5091" y="13453"/>
                  </a:cubicBezTo>
                  <a:cubicBezTo>
                    <a:pt x="5195" y="13509"/>
                    <a:pt x="5310" y="13534"/>
                    <a:pt x="5427" y="13541"/>
                  </a:cubicBezTo>
                  <a:cubicBezTo>
                    <a:pt x="5443" y="13542"/>
                    <a:pt x="5458" y="13542"/>
                    <a:pt x="5474" y="13542"/>
                  </a:cubicBezTo>
                  <a:cubicBezTo>
                    <a:pt x="5526" y="13542"/>
                    <a:pt x="5577" y="13537"/>
                    <a:pt x="5628" y="13530"/>
                  </a:cubicBezTo>
                  <a:cubicBezTo>
                    <a:pt x="5704" y="13520"/>
                    <a:pt x="5777" y="13506"/>
                    <a:pt x="5851" y="13485"/>
                  </a:cubicBezTo>
                  <a:cubicBezTo>
                    <a:pt x="5980" y="13448"/>
                    <a:pt x="6105" y="13387"/>
                    <a:pt x="6222" y="13320"/>
                  </a:cubicBezTo>
                  <a:cubicBezTo>
                    <a:pt x="6455" y="13189"/>
                    <a:pt x="6668" y="13021"/>
                    <a:pt x="6914" y="12912"/>
                  </a:cubicBezTo>
                  <a:cubicBezTo>
                    <a:pt x="6994" y="12881"/>
                    <a:pt x="7075" y="12857"/>
                    <a:pt x="7160" y="12842"/>
                  </a:cubicBezTo>
                  <a:cubicBezTo>
                    <a:pt x="7197" y="12838"/>
                    <a:pt x="7234" y="12836"/>
                    <a:pt x="7270" y="12836"/>
                  </a:cubicBezTo>
                  <a:cubicBezTo>
                    <a:pt x="7307" y="12836"/>
                    <a:pt x="7344" y="12838"/>
                    <a:pt x="7381" y="12842"/>
                  </a:cubicBezTo>
                  <a:cubicBezTo>
                    <a:pt x="7440" y="12852"/>
                    <a:pt x="7497" y="12866"/>
                    <a:pt x="7553" y="12881"/>
                  </a:cubicBezTo>
                  <a:cubicBezTo>
                    <a:pt x="7614" y="12895"/>
                    <a:pt x="7675" y="12911"/>
                    <a:pt x="7736" y="12927"/>
                  </a:cubicBezTo>
                  <a:cubicBezTo>
                    <a:pt x="7857" y="12959"/>
                    <a:pt x="7980" y="12989"/>
                    <a:pt x="8103" y="13015"/>
                  </a:cubicBezTo>
                  <a:cubicBezTo>
                    <a:pt x="8217" y="13037"/>
                    <a:pt x="8330" y="13053"/>
                    <a:pt x="8446" y="13058"/>
                  </a:cubicBezTo>
                  <a:cubicBezTo>
                    <a:pt x="8462" y="13059"/>
                    <a:pt x="8479" y="13059"/>
                    <a:pt x="8496" y="13059"/>
                  </a:cubicBezTo>
                  <a:cubicBezTo>
                    <a:pt x="8601" y="13059"/>
                    <a:pt x="8705" y="13046"/>
                    <a:pt x="8805" y="13023"/>
                  </a:cubicBezTo>
                  <a:cubicBezTo>
                    <a:pt x="8927" y="12994"/>
                    <a:pt x="9044" y="12943"/>
                    <a:pt x="9151" y="12881"/>
                  </a:cubicBezTo>
                  <a:cubicBezTo>
                    <a:pt x="9213" y="12845"/>
                    <a:pt x="9271" y="12804"/>
                    <a:pt x="9327" y="12761"/>
                  </a:cubicBezTo>
                  <a:cubicBezTo>
                    <a:pt x="9389" y="12714"/>
                    <a:pt x="9448" y="12663"/>
                    <a:pt x="9504" y="12610"/>
                  </a:cubicBezTo>
                  <a:cubicBezTo>
                    <a:pt x="9586" y="12534"/>
                    <a:pt x="9659" y="12452"/>
                    <a:pt x="9728" y="12366"/>
                  </a:cubicBezTo>
                  <a:cubicBezTo>
                    <a:pt x="9789" y="12292"/>
                    <a:pt x="9846" y="12215"/>
                    <a:pt x="9905" y="12138"/>
                  </a:cubicBezTo>
                  <a:lnTo>
                    <a:pt x="9905" y="12138"/>
                  </a:lnTo>
                  <a:cubicBezTo>
                    <a:pt x="9905" y="12139"/>
                    <a:pt x="9904" y="12140"/>
                    <a:pt x="9904" y="12140"/>
                  </a:cubicBezTo>
                  <a:cubicBezTo>
                    <a:pt x="9905" y="12139"/>
                    <a:pt x="9906" y="12138"/>
                    <a:pt x="9907" y="12136"/>
                  </a:cubicBezTo>
                  <a:lnTo>
                    <a:pt x="9907" y="12136"/>
                  </a:lnTo>
                  <a:cubicBezTo>
                    <a:pt x="9906" y="12137"/>
                    <a:pt x="9906" y="12138"/>
                    <a:pt x="9905" y="12138"/>
                  </a:cubicBezTo>
                  <a:lnTo>
                    <a:pt x="9905" y="12138"/>
                  </a:lnTo>
                  <a:cubicBezTo>
                    <a:pt x="9906" y="12137"/>
                    <a:pt x="9906" y="12137"/>
                    <a:pt x="9907" y="12136"/>
                  </a:cubicBezTo>
                  <a:lnTo>
                    <a:pt x="9907" y="12136"/>
                  </a:lnTo>
                  <a:cubicBezTo>
                    <a:pt x="9907" y="12136"/>
                    <a:pt x="9907" y="12136"/>
                    <a:pt x="9907" y="12136"/>
                  </a:cubicBezTo>
                  <a:lnTo>
                    <a:pt x="9907" y="12136"/>
                  </a:lnTo>
                  <a:cubicBezTo>
                    <a:pt x="9907" y="12135"/>
                    <a:pt x="9908" y="12135"/>
                    <a:pt x="9908" y="12134"/>
                  </a:cubicBezTo>
                  <a:lnTo>
                    <a:pt x="9908" y="12134"/>
                  </a:lnTo>
                  <a:cubicBezTo>
                    <a:pt x="9908" y="12134"/>
                    <a:pt x="9908" y="12134"/>
                    <a:pt x="9908" y="12134"/>
                  </a:cubicBezTo>
                  <a:lnTo>
                    <a:pt x="9908" y="12134"/>
                  </a:lnTo>
                  <a:cubicBezTo>
                    <a:pt x="9910" y="12132"/>
                    <a:pt x="9911" y="12131"/>
                    <a:pt x="9912" y="12129"/>
                  </a:cubicBezTo>
                  <a:cubicBezTo>
                    <a:pt x="9915" y="12126"/>
                    <a:pt x="9916" y="12123"/>
                    <a:pt x="9918" y="12121"/>
                  </a:cubicBezTo>
                  <a:lnTo>
                    <a:pt x="9918" y="12121"/>
                  </a:lnTo>
                  <a:cubicBezTo>
                    <a:pt x="9916" y="12123"/>
                    <a:pt x="9915" y="12124"/>
                    <a:pt x="9913" y="12126"/>
                  </a:cubicBezTo>
                  <a:cubicBezTo>
                    <a:pt x="9953" y="12076"/>
                    <a:pt x="9993" y="12027"/>
                    <a:pt x="10038" y="11979"/>
                  </a:cubicBezTo>
                  <a:cubicBezTo>
                    <a:pt x="10083" y="11929"/>
                    <a:pt x="10132" y="11884"/>
                    <a:pt x="10185" y="11841"/>
                  </a:cubicBezTo>
                  <a:cubicBezTo>
                    <a:pt x="10270" y="11777"/>
                    <a:pt x="10361" y="11726"/>
                    <a:pt x="10458" y="11685"/>
                  </a:cubicBezTo>
                  <a:cubicBezTo>
                    <a:pt x="10521" y="11657"/>
                    <a:pt x="10585" y="11635"/>
                    <a:pt x="10650" y="11616"/>
                  </a:cubicBezTo>
                  <a:cubicBezTo>
                    <a:pt x="10717" y="11595"/>
                    <a:pt x="10785" y="11576"/>
                    <a:pt x="10852" y="11555"/>
                  </a:cubicBezTo>
                  <a:cubicBezTo>
                    <a:pt x="10975" y="11517"/>
                    <a:pt x="11096" y="11475"/>
                    <a:pt x="11216" y="11427"/>
                  </a:cubicBezTo>
                  <a:cubicBezTo>
                    <a:pt x="11336" y="11379"/>
                    <a:pt x="11453" y="11323"/>
                    <a:pt x="11563" y="11258"/>
                  </a:cubicBezTo>
                  <a:cubicBezTo>
                    <a:pt x="11672" y="11195"/>
                    <a:pt x="11773" y="11119"/>
                    <a:pt x="11864" y="11034"/>
                  </a:cubicBezTo>
                  <a:cubicBezTo>
                    <a:pt x="11955" y="10948"/>
                    <a:pt x="12033" y="10847"/>
                    <a:pt x="12097" y="10738"/>
                  </a:cubicBezTo>
                  <a:cubicBezTo>
                    <a:pt x="12164" y="10620"/>
                    <a:pt x="12212" y="10489"/>
                    <a:pt x="12241" y="10356"/>
                  </a:cubicBezTo>
                  <a:cubicBezTo>
                    <a:pt x="12279" y="10187"/>
                    <a:pt x="12279" y="10009"/>
                    <a:pt x="12275" y="9835"/>
                  </a:cubicBezTo>
                  <a:cubicBezTo>
                    <a:pt x="12270" y="9657"/>
                    <a:pt x="12259" y="9478"/>
                    <a:pt x="12279" y="9301"/>
                  </a:cubicBezTo>
                  <a:cubicBezTo>
                    <a:pt x="12294" y="9208"/>
                    <a:pt x="12316" y="9119"/>
                    <a:pt x="12350" y="9032"/>
                  </a:cubicBezTo>
                  <a:cubicBezTo>
                    <a:pt x="12390" y="8943"/>
                    <a:pt x="12441" y="8860"/>
                    <a:pt x="12500" y="8781"/>
                  </a:cubicBezTo>
                  <a:cubicBezTo>
                    <a:pt x="12578" y="8684"/>
                    <a:pt x="12663" y="8594"/>
                    <a:pt x="12748" y="8505"/>
                  </a:cubicBezTo>
                  <a:cubicBezTo>
                    <a:pt x="12793" y="8458"/>
                    <a:pt x="12837" y="8410"/>
                    <a:pt x="12879" y="8362"/>
                  </a:cubicBezTo>
                  <a:cubicBezTo>
                    <a:pt x="12932" y="8300"/>
                    <a:pt x="12983" y="8234"/>
                    <a:pt x="13031" y="8169"/>
                  </a:cubicBezTo>
                  <a:cubicBezTo>
                    <a:pt x="13071" y="8113"/>
                    <a:pt x="13108" y="8055"/>
                    <a:pt x="13141" y="7996"/>
                  </a:cubicBezTo>
                  <a:cubicBezTo>
                    <a:pt x="13170" y="7943"/>
                    <a:pt x="13196" y="7887"/>
                    <a:pt x="13220" y="7832"/>
                  </a:cubicBezTo>
                  <a:cubicBezTo>
                    <a:pt x="13260" y="7732"/>
                    <a:pt x="13282" y="7625"/>
                    <a:pt x="13287" y="7518"/>
                  </a:cubicBezTo>
                  <a:cubicBezTo>
                    <a:pt x="13292" y="7425"/>
                    <a:pt x="13276" y="7329"/>
                    <a:pt x="13250" y="7240"/>
                  </a:cubicBezTo>
                  <a:cubicBezTo>
                    <a:pt x="13223" y="7138"/>
                    <a:pt x="13178" y="7040"/>
                    <a:pt x="13132" y="6946"/>
                  </a:cubicBezTo>
                  <a:cubicBezTo>
                    <a:pt x="13079" y="6840"/>
                    <a:pt x="13020" y="6736"/>
                    <a:pt x="12962" y="6632"/>
                  </a:cubicBezTo>
                  <a:cubicBezTo>
                    <a:pt x="12932" y="6576"/>
                    <a:pt x="12901" y="6520"/>
                    <a:pt x="12871" y="6465"/>
                  </a:cubicBezTo>
                  <a:cubicBezTo>
                    <a:pt x="12839" y="6404"/>
                    <a:pt x="12807" y="6341"/>
                    <a:pt x="12778" y="6277"/>
                  </a:cubicBezTo>
                  <a:cubicBezTo>
                    <a:pt x="12743" y="6190"/>
                    <a:pt x="12718" y="6098"/>
                    <a:pt x="12703" y="6004"/>
                  </a:cubicBezTo>
                  <a:cubicBezTo>
                    <a:pt x="12690" y="5895"/>
                    <a:pt x="12694" y="5787"/>
                    <a:pt x="12706" y="5678"/>
                  </a:cubicBezTo>
                  <a:cubicBezTo>
                    <a:pt x="12751" y="5377"/>
                    <a:pt x="12866" y="5094"/>
                    <a:pt x="12927" y="4799"/>
                  </a:cubicBezTo>
                  <a:cubicBezTo>
                    <a:pt x="12957" y="4647"/>
                    <a:pt x="12972" y="4492"/>
                    <a:pt x="12957" y="4338"/>
                  </a:cubicBezTo>
                  <a:cubicBezTo>
                    <a:pt x="12943" y="4178"/>
                    <a:pt x="12900" y="4022"/>
                    <a:pt x="12821" y="3881"/>
                  </a:cubicBezTo>
                  <a:cubicBezTo>
                    <a:pt x="12758" y="3766"/>
                    <a:pt x="12666" y="3668"/>
                    <a:pt x="12562" y="3590"/>
                  </a:cubicBezTo>
                  <a:cubicBezTo>
                    <a:pt x="12457" y="3510"/>
                    <a:pt x="12342" y="3449"/>
                    <a:pt x="12222" y="3395"/>
                  </a:cubicBezTo>
                  <a:cubicBezTo>
                    <a:pt x="12104" y="3340"/>
                    <a:pt x="11982" y="3293"/>
                    <a:pt x="11864" y="3238"/>
                  </a:cubicBezTo>
                  <a:cubicBezTo>
                    <a:pt x="11742" y="3182"/>
                    <a:pt x="11626" y="3118"/>
                    <a:pt x="11518" y="3038"/>
                  </a:cubicBezTo>
                  <a:cubicBezTo>
                    <a:pt x="11459" y="2990"/>
                    <a:pt x="11407" y="2939"/>
                    <a:pt x="11359" y="2880"/>
                  </a:cubicBezTo>
                  <a:cubicBezTo>
                    <a:pt x="11311" y="2814"/>
                    <a:pt x="11271" y="2744"/>
                    <a:pt x="11239" y="2669"/>
                  </a:cubicBezTo>
                  <a:cubicBezTo>
                    <a:pt x="11149" y="2447"/>
                    <a:pt x="11122" y="2210"/>
                    <a:pt x="11063" y="1980"/>
                  </a:cubicBezTo>
                  <a:cubicBezTo>
                    <a:pt x="11032" y="1860"/>
                    <a:pt x="10989" y="1745"/>
                    <a:pt x="10932" y="1636"/>
                  </a:cubicBezTo>
                  <a:cubicBezTo>
                    <a:pt x="10901" y="1579"/>
                    <a:pt x="10865" y="1526"/>
                    <a:pt x="10825" y="1475"/>
                  </a:cubicBezTo>
                  <a:cubicBezTo>
                    <a:pt x="10781" y="1422"/>
                    <a:pt x="10735" y="1374"/>
                    <a:pt x="10682" y="1331"/>
                  </a:cubicBezTo>
                  <a:cubicBezTo>
                    <a:pt x="10582" y="1248"/>
                    <a:pt x="10466" y="1189"/>
                    <a:pt x="10342" y="1152"/>
                  </a:cubicBezTo>
                  <a:cubicBezTo>
                    <a:pt x="10281" y="1134"/>
                    <a:pt x="10219" y="1123"/>
                    <a:pt x="10156" y="1117"/>
                  </a:cubicBezTo>
                  <a:cubicBezTo>
                    <a:pt x="10094" y="1109"/>
                    <a:pt x="10033" y="1104"/>
                    <a:pt x="9972" y="1104"/>
                  </a:cubicBezTo>
                  <a:cubicBezTo>
                    <a:pt x="9949" y="1103"/>
                    <a:pt x="9926" y="1103"/>
                    <a:pt x="9904" y="1103"/>
                  </a:cubicBezTo>
                  <a:cubicBezTo>
                    <a:pt x="9828" y="1103"/>
                    <a:pt x="9753" y="1106"/>
                    <a:pt x="9677" y="1109"/>
                  </a:cubicBezTo>
                  <a:cubicBezTo>
                    <a:pt x="9597" y="1112"/>
                    <a:pt x="9518" y="1115"/>
                    <a:pt x="9439" y="1115"/>
                  </a:cubicBezTo>
                  <a:cubicBezTo>
                    <a:pt x="9365" y="1115"/>
                    <a:pt x="9291" y="1112"/>
                    <a:pt x="9218" y="1104"/>
                  </a:cubicBezTo>
                  <a:cubicBezTo>
                    <a:pt x="9133" y="1091"/>
                    <a:pt x="9053" y="1070"/>
                    <a:pt x="8975" y="1040"/>
                  </a:cubicBezTo>
                  <a:cubicBezTo>
                    <a:pt x="8943" y="1025"/>
                    <a:pt x="8912" y="1009"/>
                    <a:pt x="8882" y="992"/>
                  </a:cubicBezTo>
                  <a:cubicBezTo>
                    <a:pt x="8850" y="973"/>
                    <a:pt x="8820" y="950"/>
                    <a:pt x="8789" y="928"/>
                  </a:cubicBezTo>
                  <a:cubicBezTo>
                    <a:pt x="8685" y="846"/>
                    <a:pt x="8593" y="755"/>
                    <a:pt x="8505" y="656"/>
                  </a:cubicBezTo>
                  <a:cubicBezTo>
                    <a:pt x="8428" y="570"/>
                    <a:pt x="8356" y="479"/>
                    <a:pt x="8281" y="392"/>
                  </a:cubicBezTo>
                  <a:cubicBezTo>
                    <a:pt x="8247" y="354"/>
                    <a:pt x="8214" y="316"/>
                    <a:pt x="8177" y="280"/>
                  </a:cubicBezTo>
                  <a:cubicBezTo>
                    <a:pt x="8135" y="239"/>
                    <a:pt x="8091" y="202"/>
                    <a:pt x="8044" y="168"/>
                  </a:cubicBezTo>
                  <a:cubicBezTo>
                    <a:pt x="7953" y="101"/>
                    <a:pt x="7848" y="55"/>
                    <a:pt x="7739" y="29"/>
                  </a:cubicBezTo>
                  <a:cubicBezTo>
                    <a:pt x="7675" y="13"/>
                    <a:pt x="7609" y="7"/>
                    <a:pt x="7545" y="2"/>
                  </a:cubicBezTo>
                  <a:cubicBezTo>
                    <a:pt x="7523" y="1"/>
                    <a:pt x="7501" y="1"/>
                    <a:pt x="7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7" name="Google Shape;8627;p21"/>
            <p:cNvSpPr/>
            <p:nvPr/>
          </p:nvSpPr>
          <p:spPr>
            <a:xfrm>
              <a:off x="5787549" y="-2372003"/>
              <a:ext cx="1180354" cy="1227320"/>
            </a:xfrm>
            <a:custGeom>
              <a:avLst/>
              <a:gdLst/>
              <a:ahLst/>
              <a:cxnLst/>
              <a:rect l="l" t="t" r="r" b="b"/>
              <a:pathLst>
                <a:path w="11930" h="12405" extrusionOk="0">
                  <a:moveTo>
                    <a:pt x="6645" y="205"/>
                  </a:moveTo>
                  <a:cubicBezTo>
                    <a:pt x="6661" y="205"/>
                    <a:pt x="6678" y="205"/>
                    <a:pt x="6695" y="207"/>
                  </a:cubicBezTo>
                  <a:lnTo>
                    <a:pt x="6695" y="205"/>
                  </a:lnTo>
                  <a:cubicBezTo>
                    <a:pt x="6739" y="212"/>
                    <a:pt x="6783" y="221"/>
                    <a:pt x="6826" y="237"/>
                  </a:cubicBezTo>
                  <a:cubicBezTo>
                    <a:pt x="6863" y="252"/>
                    <a:pt x="6898" y="271"/>
                    <a:pt x="6931" y="293"/>
                  </a:cubicBezTo>
                  <a:cubicBezTo>
                    <a:pt x="6958" y="316"/>
                    <a:pt x="6984" y="340"/>
                    <a:pt x="7008" y="365"/>
                  </a:cubicBezTo>
                  <a:cubicBezTo>
                    <a:pt x="7034" y="400"/>
                    <a:pt x="7056" y="435"/>
                    <a:pt x="7075" y="474"/>
                  </a:cubicBezTo>
                  <a:cubicBezTo>
                    <a:pt x="7118" y="575"/>
                    <a:pt x="7146" y="682"/>
                    <a:pt x="7181" y="784"/>
                  </a:cubicBezTo>
                  <a:cubicBezTo>
                    <a:pt x="7201" y="845"/>
                    <a:pt x="7227" y="904"/>
                    <a:pt x="7256" y="961"/>
                  </a:cubicBezTo>
                  <a:cubicBezTo>
                    <a:pt x="7286" y="1021"/>
                    <a:pt x="7328" y="1070"/>
                    <a:pt x="7369" y="1120"/>
                  </a:cubicBezTo>
                  <a:cubicBezTo>
                    <a:pt x="7446" y="1209"/>
                    <a:pt x="7540" y="1281"/>
                    <a:pt x="7643" y="1336"/>
                  </a:cubicBezTo>
                  <a:cubicBezTo>
                    <a:pt x="7739" y="1385"/>
                    <a:pt x="7844" y="1414"/>
                    <a:pt x="7950" y="1430"/>
                  </a:cubicBezTo>
                  <a:cubicBezTo>
                    <a:pt x="8017" y="1440"/>
                    <a:pt x="8084" y="1444"/>
                    <a:pt x="8151" y="1444"/>
                  </a:cubicBezTo>
                  <a:cubicBezTo>
                    <a:pt x="8296" y="1444"/>
                    <a:pt x="8441" y="1425"/>
                    <a:pt x="8584" y="1404"/>
                  </a:cubicBezTo>
                  <a:cubicBezTo>
                    <a:pt x="8752" y="1382"/>
                    <a:pt x="8921" y="1354"/>
                    <a:pt x="9091" y="1354"/>
                  </a:cubicBezTo>
                  <a:cubicBezTo>
                    <a:pt x="9127" y="1354"/>
                    <a:pt x="9163" y="1355"/>
                    <a:pt x="9198" y="1358"/>
                  </a:cubicBezTo>
                  <a:cubicBezTo>
                    <a:pt x="9264" y="1366"/>
                    <a:pt x="9326" y="1380"/>
                    <a:pt x="9389" y="1401"/>
                  </a:cubicBezTo>
                  <a:cubicBezTo>
                    <a:pt x="9433" y="1420"/>
                    <a:pt x="9477" y="1443"/>
                    <a:pt x="9517" y="1470"/>
                  </a:cubicBezTo>
                  <a:cubicBezTo>
                    <a:pt x="9556" y="1500"/>
                    <a:pt x="9593" y="1534"/>
                    <a:pt x="9625" y="1571"/>
                  </a:cubicBezTo>
                  <a:cubicBezTo>
                    <a:pt x="9657" y="1612"/>
                    <a:pt x="9684" y="1655"/>
                    <a:pt x="9707" y="1702"/>
                  </a:cubicBezTo>
                  <a:cubicBezTo>
                    <a:pt x="9747" y="1791"/>
                    <a:pt x="9771" y="1889"/>
                    <a:pt x="9788" y="1986"/>
                  </a:cubicBezTo>
                  <a:cubicBezTo>
                    <a:pt x="9817" y="2159"/>
                    <a:pt x="9831" y="2336"/>
                    <a:pt x="9879" y="2507"/>
                  </a:cubicBezTo>
                  <a:cubicBezTo>
                    <a:pt x="9903" y="2597"/>
                    <a:pt x="9942" y="2683"/>
                    <a:pt x="9988" y="2765"/>
                  </a:cubicBezTo>
                  <a:cubicBezTo>
                    <a:pt x="10043" y="2856"/>
                    <a:pt x="10118" y="2938"/>
                    <a:pt x="10201" y="3003"/>
                  </a:cubicBezTo>
                  <a:cubicBezTo>
                    <a:pt x="10481" y="3227"/>
                    <a:pt x="10847" y="3273"/>
                    <a:pt x="11174" y="3395"/>
                  </a:cubicBezTo>
                  <a:cubicBezTo>
                    <a:pt x="11258" y="3427"/>
                    <a:pt x="11336" y="3464"/>
                    <a:pt x="11410" y="3515"/>
                  </a:cubicBezTo>
                  <a:cubicBezTo>
                    <a:pt x="11446" y="3542"/>
                    <a:pt x="11480" y="3574"/>
                    <a:pt x="11512" y="3607"/>
                  </a:cubicBezTo>
                  <a:cubicBezTo>
                    <a:pt x="11536" y="3639"/>
                    <a:pt x="11555" y="3671"/>
                    <a:pt x="11573" y="3707"/>
                  </a:cubicBezTo>
                  <a:cubicBezTo>
                    <a:pt x="11592" y="3750"/>
                    <a:pt x="11606" y="3796"/>
                    <a:pt x="11614" y="3842"/>
                  </a:cubicBezTo>
                  <a:cubicBezTo>
                    <a:pt x="11627" y="3926"/>
                    <a:pt x="11625" y="4009"/>
                    <a:pt x="11619" y="4093"/>
                  </a:cubicBezTo>
                  <a:cubicBezTo>
                    <a:pt x="11601" y="4239"/>
                    <a:pt x="11565" y="4381"/>
                    <a:pt x="11513" y="4519"/>
                  </a:cubicBezTo>
                  <a:cubicBezTo>
                    <a:pt x="11457" y="4661"/>
                    <a:pt x="11390" y="4799"/>
                    <a:pt x="11331" y="4941"/>
                  </a:cubicBezTo>
                  <a:cubicBezTo>
                    <a:pt x="11302" y="5011"/>
                    <a:pt x="11275" y="5085"/>
                    <a:pt x="11254" y="5158"/>
                  </a:cubicBezTo>
                  <a:cubicBezTo>
                    <a:pt x="11234" y="5233"/>
                    <a:pt x="11222" y="5309"/>
                    <a:pt x="11214" y="5385"/>
                  </a:cubicBezTo>
                  <a:cubicBezTo>
                    <a:pt x="11200" y="5556"/>
                    <a:pt x="11242" y="5731"/>
                    <a:pt x="11307" y="5887"/>
                  </a:cubicBezTo>
                  <a:cubicBezTo>
                    <a:pt x="11330" y="5937"/>
                    <a:pt x="11354" y="5985"/>
                    <a:pt x="11379" y="6033"/>
                  </a:cubicBezTo>
                  <a:cubicBezTo>
                    <a:pt x="11406" y="6084"/>
                    <a:pt x="11438" y="6135"/>
                    <a:pt x="11470" y="6185"/>
                  </a:cubicBezTo>
                  <a:cubicBezTo>
                    <a:pt x="11526" y="6279"/>
                    <a:pt x="11581" y="6375"/>
                    <a:pt x="11629" y="6474"/>
                  </a:cubicBezTo>
                  <a:cubicBezTo>
                    <a:pt x="11670" y="6567"/>
                    <a:pt x="11705" y="6661"/>
                    <a:pt x="11724" y="6762"/>
                  </a:cubicBezTo>
                  <a:cubicBezTo>
                    <a:pt x="11732" y="6815"/>
                    <a:pt x="11736" y="6867"/>
                    <a:pt x="11732" y="6922"/>
                  </a:cubicBezTo>
                  <a:cubicBezTo>
                    <a:pt x="11724" y="6976"/>
                    <a:pt x="11712" y="7030"/>
                    <a:pt x="11692" y="7082"/>
                  </a:cubicBezTo>
                  <a:cubicBezTo>
                    <a:pt x="11651" y="7187"/>
                    <a:pt x="11590" y="7283"/>
                    <a:pt x="11525" y="7376"/>
                  </a:cubicBezTo>
                  <a:cubicBezTo>
                    <a:pt x="11475" y="7443"/>
                    <a:pt x="11422" y="7510"/>
                    <a:pt x="11370" y="7576"/>
                  </a:cubicBezTo>
                  <a:cubicBezTo>
                    <a:pt x="11302" y="7660"/>
                    <a:pt x="11232" y="7742"/>
                    <a:pt x="11166" y="7828"/>
                  </a:cubicBezTo>
                  <a:cubicBezTo>
                    <a:pt x="11115" y="7899"/>
                    <a:pt x="11071" y="7972"/>
                    <a:pt x="11032" y="8052"/>
                  </a:cubicBezTo>
                  <a:cubicBezTo>
                    <a:pt x="10994" y="8132"/>
                    <a:pt x="10965" y="8218"/>
                    <a:pt x="10941" y="8303"/>
                  </a:cubicBezTo>
                  <a:cubicBezTo>
                    <a:pt x="10896" y="8468"/>
                    <a:pt x="10880" y="8640"/>
                    <a:pt x="10868" y="8810"/>
                  </a:cubicBezTo>
                  <a:cubicBezTo>
                    <a:pt x="10856" y="8978"/>
                    <a:pt x="10852" y="9147"/>
                    <a:pt x="10836" y="9315"/>
                  </a:cubicBezTo>
                  <a:cubicBezTo>
                    <a:pt x="10820" y="9461"/>
                    <a:pt x="10794" y="9605"/>
                    <a:pt x="10744" y="9742"/>
                  </a:cubicBezTo>
                  <a:cubicBezTo>
                    <a:pt x="10712" y="9819"/>
                    <a:pt x="10674" y="9892"/>
                    <a:pt x="10626" y="9963"/>
                  </a:cubicBezTo>
                  <a:cubicBezTo>
                    <a:pt x="10578" y="10027"/>
                    <a:pt x="10522" y="10084"/>
                    <a:pt x="10461" y="10137"/>
                  </a:cubicBezTo>
                  <a:cubicBezTo>
                    <a:pt x="10385" y="10198"/>
                    <a:pt x="10302" y="10247"/>
                    <a:pt x="10215" y="10289"/>
                  </a:cubicBezTo>
                  <a:cubicBezTo>
                    <a:pt x="10028" y="10374"/>
                    <a:pt x="9828" y="10425"/>
                    <a:pt x="9635" y="10492"/>
                  </a:cubicBezTo>
                  <a:cubicBezTo>
                    <a:pt x="9440" y="10559"/>
                    <a:pt x="9251" y="10649"/>
                    <a:pt x="9083" y="10768"/>
                  </a:cubicBezTo>
                  <a:cubicBezTo>
                    <a:pt x="8939" y="10871"/>
                    <a:pt x="8815" y="10996"/>
                    <a:pt x="8698" y="11127"/>
                  </a:cubicBezTo>
                  <a:cubicBezTo>
                    <a:pt x="8634" y="11199"/>
                    <a:pt x="8572" y="11272"/>
                    <a:pt x="8509" y="11346"/>
                  </a:cubicBezTo>
                  <a:cubicBezTo>
                    <a:pt x="8476" y="11387"/>
                    <a:pt x="8441" y="11429"/>
                    <a:pt x="8404" y="11467"/>
                  </a:cubicBezTo>
                  <a:cubicBezTo>
                    <a:pt x="8372" y="11502"/>
                    <a:pt x="8337" y="11536"/>
                    <a:pt x="8300" y="11566"/>
                  </a:cubicBezTo>
                  <a:cubicBezTo>
                    <a:pt x="8241" y="11614"/>
                    <a:pt x="8177" y="11657"/>
                    <a:pt x="8106" y="11691"/>
                  </a:cubicBezTo>
                  <a:cubicBezTo>
                    <a:pt x="8046" y="11717"/>
                    <a:pt x="7982" y="11736"/>
                    <a:pt x="7916" y="11749"/>
                  </a:cubicBezTo>
                  <a:cubicBezTo>
                    <a:pt x="7862" y="11756"/>
                    <a:pt x="7807" y="11760"/>
                    <a:pt x="7752" y="11760"/>
                  </a:cubicBezTo>
                  <a:cubicBezTo>
                    <a:pt x="7707" y="11760"/>
                    <a:pt x="7662" y="11758"/>
                    <a:pt x="7617" y="11753"/>
                  </a:cubicBezTo>
                  <a:cubicBezTo>
                    <a:pt x="7457" y="11736"/>
                    <a:pt x="7299" y="11702"/>
                    <a:pt x="7139" y="11678"/>
                  </a:cubicBezTo>
                  <a:cubicBezTo>
                    <a:pt x="7004" y="11656"/>
                    <a:pt x="6868" y="11642"/>
                    <a:pt x="6731" y="11642"/>
                  </a:cubicBezTo>
                  <a:cubicBezTo>
                    <a:pt x="6677" y="11642"/>
                    <a:pt x="6623" y="11644"/>
                    <a:pt x="6568" y="11649"/>
                  </a:cubicBezTo>
                  <a:cubicBezTo>
                    <a:pt x="6472" y="11659"/>
                    <a:pt x="6375" y="11678"/>
                    <a:pt x="6281" y="11705"/>
                  </a:cubicBezTo>
                  <a:cubicBezTo>
                    <a:pt x="6189" y="11734"/>
                    <a:pt x="6101" y="11779"/>
                    <a:pt x="6018" y="11824"/>
                  </a:cubicBezTo>
                  <a:cubicBezTo>
                    <a:pt x="5839" y="11920"/>
                    <a:pt x="5671" y="12035"/>
                    <a:pt x="5488" y="12123"/>
                  </a:cubicBezTo>
                  <a:cubicBezTo>
                    <a:pt x="5417" y="12155"/>
                    <a:pt x="5347" y="12180"/>
                    <a:pt x="5272" y="12196"/>
                  </a:cubicBezTo>
                  <a:cubicBezTo>
                    <a:pt x="5244" y="12200"/>
                    <a:pt x="5217" y="12202"/>
                    <a:pt x="5189" y="12202"/>
                  </a:cubicBezTo>
                  <a:cubicBezTo>
                    <a:pt x="5180" y="12202"/>
                    <a:pt x="5171" y="12201"/>
                    <a:pt x="5161" y="12201"/>
                  </a:cubicBezTo>
                  <a:cubicBezTo>
                    <a:pt x="5129" y="12196"/>
                    <a:pt x="5099" y="12188"/>
                    <a:pt x="5067" y="12179"/>
                  </a:cubicBezTo>
                  <a:cubicBezTo>
                    <a:pt x="5033" y="12163"/>
                    <a:pt x="5002" y="12145"/>
                    <a:pt x="4971" y="12124"/>
                  </a:cubicBezTo>
                  <a:cubicBezTo>
                    <a:pt x="4830" y="12017"/>
                    <a:pt x="4730" y="11867"/>
                    <a:pt x="4597" y="11750"/>
                  </a:cubicBezTo>
                  <a:cubicBezTo>
                    <a:pt x="4460" y="11630"/>
                    <a:pt x="4290" y="11558"/>
                    <a:pt x="4114" y="11517"/>
                  </a:cubicBezTo>
                  <a:cubicBezTo>
                    <a:pt x="4026" y="11498"/>
                    <a:pt x="3937" y="11486"/>
                    <a:pt x="3847" y="11477"/>
                  </a:cubicBezTo>
                  <a:cubicBezTo>
                    <a:pt x="3754" y="11469"/>
                    <a:pt x="3660" y="11464"/>
                    <a:pt x="3567" y="11462"/>
                  </a:cubicBezTo>
                  <a:cubicBezTo>
                    <a:pt x="3393" y="11458"/>
                    <a:pt x="3217" y="11458"/>
                    <a:pt x="3043" y="11443"/>
                  </a:cubicBezTo>
                  <a:cubicBezTo>
                    <a:pt x="2939" y="11432"/>
                    <a:pt x="2837" y="11413"/>
                    <a:pt x="2738" y="11379"/>
                  </a:cubicBezTo>
                  <a:cubicBezTo>
                    <a:pt x="2690" y="11360"/>
                    <a:pt x="2645" y="11336"/>
                    <a:pt x="2603" y="11309"/>
                  </a:cubicBezTo>
                  <a:cubicBezTo>
                    <a:pt x="2570" y="11283"/>
                    <a:pt x="2539" y="11255"/>
                    <a:pt x="2512" y="11224"/>
                  </a:cubicBezTo>
                  <a:cubicBezTo>
                    <a:pt x="2482" y="11186"/>
                    <a:pt x="2458" y="11146"/>
                    <a:pt x="2437" y="11103"/>
                  </a:cubicBezTo>
                  <a:cubicBezTo>
                    <a:pt x="2402" y="11024"/>
                    <a:pt x="2379" y="10941"/>
                    <a:pt x="2364" y="10856"/>
                  </a:cubicBezTo>
                  <a:cubicBezTo>
                    <a:pt x="2344" y="10725"/>
                    <a:pt x="2338" y="10593"/>
                    <a:pt x="2332" y="10462"/>
                  </a:cubicBezTo>
                  <a:cubicBezTo>
                    <a:pt x="2324" y="10322"/>
                    <a:pt x="2312" y="10185"/>
                    <a:pt x="2287" y="10049"/>
                  </a:cubicBezTo>
                  <a:cubicBezTo>
                    <a:pt x="2237" y="9787"/>
                    <a:pt x="2089" y="9549"/>
                    <a:pt x="1908" y="9357"/>
                  </a:cubicBezTo>
                  <a:cubicBezTo>
                    <a:pt x="1818" y="9262"/>
                    <a:pt x="1714" y="9182"/>
                    <a:pt x="1607" y="9111"/>
                  </a:cubicBezTo>
                  <a:cubicBezTo>
                    <a:pt x="1503" y="9040"/>
                    <a:pt x="1393" y="8981"/>
                    <a:pt x="1281" y="8928"/>
                  </a:cubicBezTo>
                  <a:cubicBezTo>
                    <a:pt x="1188" y="8885"/>
                    <a:pt x="1094" y="8845"/>
                    <a:pt x="1001" y="8804"/>
                  </a:cubicBezTo>
                  <a:cubicBezTo>
                    <a:pt x="923" y="8770"/>
                    <a:pt x="846" y="8732"/>
                    <a:pt x="776" y="8684"/>
                  </a:cubicBezTo>
                  <a:cubicBezTo>
                    <a:pt x="742" y="8660"/>
                    <a:pt x="714" y="8632"/>
                    <a:pt x="686" y="8601"/>
                  </a:cubicBezTo>
                  <a:cubicBezTo>
                    <a:pt x="666" y="8575"/>
                    <a:pt x="650" y="8548"/>
                    <a:pt x="634" y="8519"/>
                  </a:cubicBezTo>
                  <a:cubicBezTo>
                    <a:pt x="616" y="8477"/>
                    <a:pt x="605" y="8434"/>
                    <a:pt x="595" y="8389"/>
                  </a:cubicBezTo>
                  <a:cubicBezTo>
                    <a:pt x="582" y="8302"/>
                    <a:pt x="584" y="8212"/>
                    <a:pt x="592" y="8124"/>
                  </a:cubicBezTo>
                  <a:cubicBezTo>
                    <a:pt x="613" y="7943"/>
                    <a:pt x="661" y="7768"/>
                    <a:pt x="709" y="7593"/>
                  </a:cubicBezTo>
                  <a:cubicBezTo>
                    <a:pt x="734" y="7501"/>
                    <a:pt x="760" y="7408"/>
                    <a:pt x="782" y="7313"/>
                  </a:cubicBezTo>
                  <a:cubicBezTo>
                    <a:pt x="805" y="7216"/>
                    <a:pt x="819" y="7118"/>
                    <a:pt x="827" y="7018"/>
                  </a:cubicBezTo>
                  <a:cubicBezTo>
                    <a:pt x="827" y="6997"/>
                    <a:pt x="821" y="6978"/>
                    <a:pt x="809" y="6959"/>
                  </a:cubicBezTo>
                  <a:cubicBezTo>
                    <a:pt x="805" y="6952"/>
                    <a:pt x="800" y="6946"/>
                    <a:pt x="793" y="6939"/>
                  </a:cubicBezTo>
                  <a:cubicBezTo>
                    <a:pt x="795" y="6901"/>
                    <a:pt x="793" y="6863"/>
                    <a:pt x="790" y="6824"/>
                  </a:cubicBezTo>
                  <a:cubicBezTo>
                    <a:pt x="779" y="6688"/>
                    <a:pt x="738" y="6557"/>
                    <a:pt x="680" y="6436"/>
                  </a:cubicBezTo>
                  <a:cubicBezTo>
                    <a:pt x="621" y="6306"/>
                    <a:pt x="546" y="6186"/>
                    <a:pt x="467" y="6070"/>
                  </a:cubicBezTo>
                  <a:cubicBezTo>
                    <a:pt x="381" y="5940"/>
                    <a:pt x="288" y="5817"/>
                    <a:pt x="221" y="5678"/>
                  </a:cubicBezTo>
                  <a:cubicBezTo>
                    <a:pt x="199" y="5630"/>
                    <a:pt x="181" y="5580"/>
                    <a:pt x="170" y="5528"/>
                  </a:cubicBezTo>
                  <a:cubicBezTo>
                    <a:pt x="167" y="5502"/>
                    <a:pt x="165" y="5475"/>
                    <a:pt x="167" y="5448"/>
                  </a:cubicBezTo>
                  <a:cubicBezTo>
                    <a:pt x="170" y="5428"/>
                    <a:pt x="175" y="5408"/>
                    <a:pt x="181" y="5389"/>
                  </a:cubicBezTo>
                  <a:cubicBezTo>
                    <a:pt x="191" y="5366"/>
                    <a:pt x="202" y="5345"/>
                    <a:pt x="215" y="5326"/>
                  </a:cubicBezTo>
                  <a:cubicBezTo>
                    <a:pt x="250" y="5280"/>
                    <a:pt x="291" y="5241"/>
                    <a:pt x="335" y="5205"/>
                  </a:cubicBezTo>
                  <a:cubicBezTo>
                    <a:pt x="392" y="5157"/>
                    <a:pt x="453" y="5114"/>
                    <a:pt x="512" y="5069"/>
                  </a:cubicBezTo>
                  <a:cubicBezTo>
                    <a:pt x="589" y="5011"/>
                    <a:pt x="664" y="4950"/>
                    <a:pt x="736" y="4886"/>
                  </a:cubicBezTo>
                  <a:cubicBezTo>
                    <a:pt x="817" y="4815"/>
                    <a:pt x="893" y="4736"/>
                    <a:pt x="957" y="4645"/>
                  </a:cubicBezTo>
                  <a:cubicBezTo>
                    <a:pt x="987" y="4600"/>
                    <a:pt x="1014" y="4554"/>
                    <a:pt x="1040" y="4506"/>
                  </a:cubicBezTo>
                  <a:cubicBezTo>
                    <a:pt x="1064" y="4458"/>
                    <a:pt x="1083" y="4407"/>
                    <a:pt x="1100" y="4356"/>
                  </a:cubicBezTo>
                  <a:cubicBezTo>
                    <a:pt x="1164" y="4172"/>
                    <a:pt x="1177" y="3970"/>
                    <a:pt x="1179" y="3777"/>
                  </a:cubicBezTo>
                  <a:cubicBezTo>
                    <a:pt x="1182" y="3582"/>
                    <a:pt x="1172" y="3385"/>
                    <a:pt x="1190" y="3190"/>
                  </a:cubicBezTo>
                  <a:cubicBezTo>
                    <a:pt x="1203" y="3080"/>
                    <a:pt x="1225" y="2970"/>
                    <a:pt x="1262" y="2864"/>
                  </a:cubicBezTo>
                  <a:cubicBezTo>
                    <a:pt x="1288" y="2803"/>
                    <a:pt x="1318" y="2744"/>
                    <a:pt x="1355" y="2690"/>
                  </a:cubicBezTo>
                  <a:cubicBezTo>
                    <a:pt x="1387" y="2647"/>
                    <a:pt x="1423" y="2608"/>
                    <a:pt x="1463" y="2573"/>
                  </a:cubicBezTo>
                  <a:cubicBezTo>
                    <a:pt x="1519" y="2528"/>
                    <a:pt x="1582" y="2492"/>
                    <a:pt x="1646" y="2461"/>
                  </a:cubicBezTo>
                  <a:cubicBezTo>
                    <a:pt x="1831" y="2378"/>
                    <a:pt x="2033" y="2336"/>
                    <a:pt x="2228" y="2282"/>
                  </a:cubicBezTo>
                  <a:cubicBezTo>
                    <a:pt x="2440" y="2225"/>
                    <a:pt x="2653" y="2148"/>
                    <a:pt x="2824" y="2005"/>
                  </a:cubicBezTo>
                  <a:cubicBezTo>
                    <a:pt x="2869" y="1969"/>
                    <a:pt x="2910" y="1929"/>
                    <a:pt x="2949" y="1886"/>
                  </a:cubicBezTo>
                  <a:cubicBezTo>
                    <a:pt x="2989" y="1839"/>
                    <a:pt x="3022" y="1788"/>
                    <a:pt x="3054" y="1735"/>
                  </a:cubicBezTo>
                  <a:cubicBezTo>
                    <a:pt x="3113" y="1641"/>
                    <a:pt x="3166" y="1543"/>
                    <a:pt x="3216" y="1444"/>
                  </a:cubicBezTo>
                  <a:cubicBezTo>
                    <a:pt x="3256" y="1363"/>
                    <a:pt x="3292" y="1281"/>
                    <a:pt x="3331" y="1200"/>
                  </a:cubicBezTo>
                  <a:cubicBezTo>
                    <a:pt x="3363" y="1133"/>
                    <a:pt x="3398" y="1067"/>
                    <a:pt x="3439" y="1006"/>
                  </a:cubicBezTo>
                  <a:cubicBezTo>
                    <a:pt x="3462" y="976"/>
                    <a:pt x="3486" y="949"/>
                    <a:pt x="3515" y="923"/>
                  </a:cubicBezTo>
                  <a:cubicBezTo>
                    <a:pt x="3539" y="905"/>
                    <a:pt x="3564" y="890"/>
                    <a:pt x="3590" y="875"/>
                  </a:cubicBezTo>
                  <a:cubicBezTo>
                    <a:pt x="3627" y="861"/>
                    <a:pt x="3663" y="850"/>
                    <a:pt x="3702" y="842"/>
                  </a:cubicBezTo>
                  <a:cubicBezTo>
                    <a:pt x="3747" y="835"/>
                    <a:pt x="3792" y="832"/>
                    <a:pt x="3838" y="832"/>
                  </a:cubicBezTo>
                  <a:cubicBezTo>
                    <a:pt x="3890" y="832"/>
                    <a:pt x="3942" y="836"/>
                    <a:pt x="3994" y="840"/>
                  </a:cubicBezTo>
                  <a:cubicBezTo>
                    <a:pt x="4082" y="850"/>
                    <a:pt x="4169" y="866"/>
                    <a:pt x="4256" y="880"/>
                  </a:cubicBezTo>
                  <a:cubicBezTo>
                    <a:pt x="4360" y="897"/>
                    <a:pt x="4466" y="907"/>
                    <a:pt x="4570" y="910"/>
                  </a:cubicBezTo>
                  <a:cubicBezTo>
                    <a:pt x="4583" y="911"/>
                    <a:pt x="4596" y="911"/>
                    <a:pt x="4609" y="911"/>
                  </a:cubicBezTo>
                  <a:cubicBezTo>
                    <a:pt x="4784" y="911"/>
                    <a:pt x="4958" y="881"/>
                    <a:pt x="5125" y="829"/>
                  </a:cubicBezTo>
                  <a:cubicBezTo>
                    <a:pt x="5304" y="774"/>
                    <a:pt x="5473" y="691"/>
                    <a:pt x="5638" y="607"/>
                  </a:cubicBezTo>
                  <a:cubicBezTo>
                    <a:pt x="5815" y="517"/>
                    <a:pt x="5986" y="418"/>
                    <a:pt x="6167" y="333"/>
                  </a:cubicBezTo>
                  <a:cubicBezTo>
                    <a:pt x="6279" y="282"/>
                    <a:pt x="6394" y="239"/>
                    <a:pt x="6516" y="215"/>
                  </a:cubicBezTo>
                  <a:cubicBezTo>
                    <a:pt x="6558" y="209"/>
                    <a:pt x="6601" y="205"/>
                    <a:pt x="6645" y="205"/>
                  </a:cubicBezTo>
                  <a:close/>
                  <a:moveTo>
                    <a:pt x="6605" y="1"/>
                  </a:moveTo>
                  <a:lnTo>
                    <a:pt x="6605" y="2"/>
                  </a:lnTo>
                  <a:cubicBezTo>
                    <a:pt x="6544" y="4"/>
                    <a:pt x="6485" y="13"/>
                    <a:pt x="6428" y="26"/>
                  </a:cubicBezTo>
                  <a:cubicBezTo>
                    <a:pt x="6370" y="37"/>
                    <a:pt x="6314" y="55"/>
                    <a:pt x="6260" y="74"/>
                  </a:cubicBezTo>
                  <a:cubicBezTo>
                    <a:pt x="6149" y="112"/>
                    <a:pt x="6044" y="165"/>
                    <a:pt x="5942" y="218"/>
                  </a:cubicBezTo>
                  <a:cubicBezTo>
                    <a:pt x="5735" y="325"/>
                    <a:pt x="5536" y="440"/>
                    <a:pt x="5326" y="538"/>
                  </a:cubicBezTo>
                  <a:cubicBezTo>
                    <a:pt x="5171" y="610"/>
                    <a:pt x="5010" y="666"/>
                    <a:pt x="4842" y="698"/>
                  </a:cubicBezTo>
                  <a:cubicBezTo>
                    <a:pt x="4754" y="711"/>
                    <a:pt x="4667" y="717"/>
                    <a:pt x="4580" y="717"/>
                  </a:cubicBezTo>
                  <a:cubicBezTo>
                    <a:pt x="4520" y="717"/>
                    <a:pt x="4459" y="714"/>
                    <a:pt x="4399" y="709"/>
                  </a:cubicBezTo>
                  <a:cubicBezTo>
                    <a:pt x="4332" y="701"/>
                    <a:pt x="4264" y="690"/>
                    <a:pt x="4197" y="678"/>
                  </a:cubicBezTo>
                  <a:cubicBezTo>
                    <a:pt x="4137" y="669"/>
                    <a:pt x="4074" y="662"/>
                    <a:pt x="4012" y="656"/>
                  </a:cubicBezTo>
                  <a:cubicBezTo>
                    <a:pt x="3955" y="650"/>
                    <a:pt x="3898" y="646"/>
                    <a:pt x="3841" y="646"/>
                  </a:cubicBezTo>
                  <a:cubicBezTo>
                    <a:pt x="3801" y="646"/>
                    <a:pt x="3762" y="648"/>
                    <a:pt x="3722" y="653"/>
                  </a:cubicBezTo>
                  <a:cubicBezTo>
                    <a:pt x="3646" y="662"/>
                    <a:pt x="3572" y="682"/>
                    <a:pt x="3502" y="714"/>
                  </a:cubicBezTo>
                  <a:cubicBezTo>
                    <a:pt x="3443" y="742"/>
                    <a:pt x="3392" y="784"/>
                    <a:pt x="3347" y="830"/>
                  </a:cubicBezTo>
                  <a:cubicBezTo>
                    <a:pt x="3302" y="878"/>
                    <a:pt x="3265" y="936"/>
                    <a:pt x="3233" y="992"/>
                  </a:cubicBezTo>
                  <a:cubicBezTo>
                    <a:pt x="3195" y="1057"/>
                    <a:pt x="3163" y="1128"/>
                    <a:pt x="3131" y="1196"/>
                  </a:cubicBezTo>
                  <a:cubicBezTo>
                    <a:pt x="3094" y="1275"/>
                    <a:pt x="3057" y="1355"/>
                    <a:pt x="3016" y="1431"/>
                  </a:cubicBezTo>
                  <a:cubicBezTo>
                    <a:pt x="2968" y="1526"/>
                    <a:pt x="2917" y="1620"/>
                    <a:pt x="2856" y="1708"/>
                  </a:cubicBezTo>
                  <a:cubicBezTo>
                    <a:pt x="2814" y="1764"/>
                    <a:pt x="2766" y="1815"/>
                    <a:pt x="2714" y="1860"/>
                  </a:cubicBezTo>
                  <a:cubicBezTo>
                    <a:pt x="2646" y="1914"/>
                    <a:pt x="2573" y="1959"/>
                    <a:pt x="2495" y="1997"/>
                  </a:cubicBezTo>
                  <a:cubicBezTo>
                    <a:pt x="2288" y="2089"/>
                    <a:pt x="2068" y="2133"/>
                    <a:pt x="1852" y="2194"/>
                  </a:cubicBezTo>
                  <a:cubicBezTo>
                    <a:pt x="1746" y="2225"/>
                    <a:pt x="1644" y="2263"/>
                    <a:pt x="1545" y="2309"/>
                  </a:cubicBezTo>
                  <a:cubicBezTo>
                    <a:pt x="1446" y="2357"/>
                    <a:pt x="1355" y="2423"/>
                    <a:pt x="1278" y="2501"/>
                  </a:cubicBezTo>
                  <a:cubicBezTo>
                    <a:pt x="1193" y="2589"/>
                    <a:pt x="1136" y="2699"/>
                    <a:pt x="1092" y="2813"/>
                  </a:cubicBezTo>
                  <a:cubicBezTo>
                    <a:pt x="1044" y="2942"/>
                    <a:pt x="1024" y="3077"/>
                    <a:pt x="1011" y="3214"/>
                  </a:cubicBezTo>
                  <a:cubicBezTo>
                    <a:pt x="989" y="3481"/>
                    <a:pt x="1017" y="3748"/>
                    <a:pt x="995" y="4015"/>
                  </a:cubicBezTo>
                  <a:cubicBezTo>
                    <a:pt x="982" y="4130"/>
                    <a:pt x="960" y="4242"/>
                    <a:pt x="920" y="4351"/>
                  </a:cubicBezTo>
                  <a:cubicBezTo>
                    <a:pt x="889" y="4428"/>
                    <a:pt x="849" y="4500"/>
                    <a:pt x="803" y="4567"/>
                  </a:cubicBezTo>
                  <a:cubicBezTo>
                    <a:pt x="726" y="4667"/>
                    <a:pt x="634" y="4754"/>
                    <a:pt x="538" y="4835"/>
                  </a:cubicBezTo>
                  <a:cubicBezTo>
                    <a:pt x="416" y="4933"/>
                    <a:pt x="285" y="5022"/>
                    <a:pt x="170" y="5128"/>
                  </a:cubicBezTo>
                  <a:cubicBezTo>
                    <a:pt x="124" y="5171"/>
                    <a:pt x="84" y="5219"/>
                    <a:pt x="53" y="5273"/>
                  </a:cubicBezTo>
                  <a:cubicBezTo>
                    <a:pt x="18" y="5333"/>
                    <a:pt x="4" y="5398"/>
                    <a:pt x="2" y="5465"/>
                  </a:cubicBezTo>
                  <a:cubicBezTo>
                    <a:pt x="0" y="5500"/>
                    <a:pt x="7" y="5534"/>
                    <a:pt x="12" y="5569"/>
                  </a:cubicBezTo>
                  <a:cubicBezTo>
                    <a:pt x="18" y="5606"/>
                    <a:pt x="31" y="5643"/>
                    <a:pt x="44" y="5676"/>
                  </a:cubicBezTo>
                  <a:cubicBezTo>
                    <a:pt x="82" y="5780"/>
                    <a:pt x="140" y="5875"/>
                    <a:pt x="200" y="5966"/>
                  </a:cubicBezTo>
                  <a:cubicBezTo>
                    <a:pt x="261" y="6057"/>
                    <a:pt x="325" y="6145"/>
                    <a:pt x="386" y="6236"/>
                  </a:cubicBezTo>
                  <a:cubicBezTo>
                    <a:pt x="442" y="6322"/>
                    <a:pt x="495" y="6412"/>
                    <a:pt x="539" y="6506"/>
                  </a:cubicBezTo>
                  <a:cubicBezTo>
                    <a:pt x="576" y="6591"/>
                    <a:pt x="606" y="6679"/>
                    <a:pt x="624" y="6770"/>
                  </a:cubicBezTo>
                  <a:cubicBezTo>
                    <a:pt x="632" y="6823"/>
                    <a:pt x="637" y="6875"/>
                    <a:pt x="637" y="6928"/>
                  </a:cubicBezTo>
                  <a:cubicBezTo>
                    <a:pt x="616" y="6944"/>
                    <a:pt x="595" y="6970"/>
                    <a:pt x="592" y="6995"/>
                  </a:cubicBezTo>
                  <a:cubicBezTo>
                    <a:pt x="571" y="7157"/>
                    <a:pt x="533" y="7315"/>
                    <a:pt x="491" y="7473"/>
                  </a:cubicBezTo>
                  <a:cubicBezTo>
                    <a:pt x="450" y="7630"/>
                    <a:pt x="408" y="7788"/>
                    <a:pt x="386" y="7950"/>
                  </a:cubicBezTo>
                  <a:cubicBezTo>
                    <a:pt x="367" y="8092"/>
                    <a:pt x="359" y="8238"/>
                    <a:pt x="379" y="8378"/>
                  </a:cubicBezTo>
                  <a:cubicBezTo>
                    <a:pt x="389" y="8434"/>
                    <a:pt x="400" y="8489"/>
                    <a:pt x="419" y="8541"/>
                  </a:cubicBezTo>
                  <a:cubicBezTo>
                    <a:pt x="435" y="8588"/>
                    <a:pt x="458" y="8632"/>
                    <a:pt x="485" y="8672"/>
                  </a:cubicBezTo>
                  <a:cubicBezTo>
                    <a:pt x="587" y="8831"/>
                    <a:pt x="763" y="8917"/>
                    <a:pt x="931" y="8991"/>
                  </a:cubicBezTo>
                  <a:cubicBezTo>
                    <a:pt x="1032" y="9034"/>
                    <a:pt x="1132" y="9075"/>
                    <a:pt x="1230" y="9122"/>
                  </a:cubicBezTo>
                  <a:cubicBezTo>
                    <a:pt x="1345" y="9178"/>
                    <a:pt x="1457" y="9242"/>
                    <a:pt x="1561" y="9315"/>
                  </a:cubicBezTo>
                  <a:cubicBezTo>
                    <a:pt x="1663" y="9390"/>
                    <a:pt x="1758" y="9477"/>
                    <a:pt x="1841" y="9573"/>
                  </a:cubicBezTo>
                  <a:cubicBezTo>
                    <a:pt x="1914" y="9665"/>
                    <a:pt x="1977" y="9764"/>
                    <a:pt x="2028" y="9870"/>
                  </a:cubicBezTo>
                  <a:cubicBezTo>
                    <a:pt x="2066" y="9955"/>
                    <a:pt x="2090" y="10043"/>
                    <a:pt x="2106" y="10134"/>
                  </a:cubicBezTo>
                  <a:cubicBezTo>
                    <a:pt x="2128" y="10270"/>
                    <a:pt x="2135" y="10409"/>
                    <a:pt x="2141" y="10546"/>
                  </a:cubicBezTo>
                  <a:cubicBezTo>
                    <a:pt x="2149" y="10689"/>
                    <a:pt x="2160" y="10829"/>
                    <a:pt x="2191" y="10970"/>
                  </a:cubicBezTo>
                  <a:cubicBezTo>
                    <a:pt x="2205" y="11035"/>
                    <a:pt x="2226" y="11099"/>
                    <a:pt x="2253" y="11160"/>
                  </a:cubicBezTo>
                  <a:cubicBezTo>
                    <a:pt x="2277" y="11216"/>
                    <a:pt x="2304" y="11267"/>
                    <a:pt x="2341" y="11317"/>
                  </a:cubicBezTo>
                  <a:cubicBezTo>
                    <a:pt x="2400" y="11398"/>
                    <a:pt x="2479" y="11462"/>
                    <a:pt x="2567" y="11512"/>
                  </a:cubicBezTo>
                  <a:cubicBezTo>
                    <a:pt x="2611" y="11536"/>
                    <a:pt x="2659" y="11555"/>
                    <a:pt x="2707" y="11571"/>
                  </a:cubicBezTo>
                  <a:cubicBezTo>
                    <a:pt x="2754" y="11587"/>
                    <a:pt x="2800" y="11598"/>
                    <a:pt x="2848" y="11608"/>
                  </a:cubicBezTo>
                  <a:cubicBezTo>
                    <a:pt x="2955" y="11630"/>
                    <a:pt x="3065" y="11638"/>
                    <a:pt x="3174" y="11643"/>
                  </a:cubicBezTo>
                  <a:cubicBezTo>
                    <a:pt x="3395" y="11656"/>
                    <a:pt x="3617" y="11649"/>
                    <a:pt x="3839" y="11670"/>
                  </a:cubicBezTo>
                  <a:cubicBezTo>
                    <a:pt x="3967" y="11683"/>
                    <a:pt x="4095" y="11707"/>
                    <a:pt x="4217" y="11750"/>
                  </a:cubicBezTo>
                  <a:cubicBezTo>
                    <a:pt x="4285" y="11777"/>
                    <a:pt x="4349" y="11811"/>
                    <a:pt x="4410" y="11852"/>
                  </a:cubicBezTo>
                  <a:cubicBezTo>
                    <a:pt x="4539" y="11950"/>
                    <a:pt x="4635" y="12083"/>
                    <a:pt x="4749" y="12196"/>
                  </a:cubicBezTo>
                  <a:cubicBezTo>
                    <a:pt x="4808" y="12255"/>
                    <a:pt x="4877" y="12310"/>
                    <a:pt x="4954" y="12346"/>
                  </a:cubicBezTo>
                  <a:cubicBezTo>
                    <a:pt x="5032" y="12386"/>
                    <a:pt x="5120" y="12404"/>
                    <a:pt x="5208" y="12404"/>
                  </a:cubicBezTo>
                  <a:cubicBezTo>
                    <a:pt x="5211" y="12404"/>
                    <a:pt x="5215" y="12404"/>
                    <a:pt x="5219" y="12404"/>
                  </a:cubicBezTo>
                  <a:cubicBezTo>
                    <a:pt x="5262" y="12402"/>
                    <a:pt x="5307" y="12394"/>
                    <a:pt x="5350" y="12385"/>
                  </a:cubicBezTo>
                  <a:cubicBezTo>
                    <a:pt x="5392" y="12377"/>
                    <a:pt x="5432" y="12364"/>
                    <a:pt x="5472" y="12348"/>
                  </a:cubicBezTo>
                  <a:cubicBezTo>
                    <a:pt x="5563" y="12316"/>
                    <a:pt x="5649" y="12271"/>
                    <a:pt x="5732" y="12225"/>
                  </a:cubicBezTo>
                  <a:cubicBezTo>
                    <a:pt x="5898" y="12135"/>
                    <a:pt x="6055" y="12030"/>
                    <a:pt x="6225" y="11948"/>
                  </a:cubicBezTo>
                  <a:cubicBezTo>
                    <a:pt x="6263" y="11931"/>
                    <a:pt x="6303" y="11916"/>
                    <a:pt x="6343" y="11902"/>
                  </a:cubicBezTo>
                  <a:cubicBezTo>
                    <a:pt x="6391" y="11888"/>
                    <a:pt x="6440" y="11876"/>
                    <a:pt x="6490" y="11868"/>
                  </a:cubicBezTo>
                  <a:cubicBezTo>
                    <a:pt x="6575" y="11855"/>
                    <a:pt x="6661" y="11849"/>
                    <a:pt x="6747" y="11849"/>
                  </a:cubicBezTo>
                  <a:cubicBezTo>
                    <a:pt x="6806" y="11849"/>
                    <a:pt x="6866" y="11852"/>
                    <a:pt x="6925" y="11857"/>
                  </a:cubicBezTo>
                  <a:cubicBezTo>
                    <a:pt x="7123" y="11878"/>
                    <a:pt x="7317" y="11923"/>
                    <a:pt x="7513" y="11948"/>
                  </a:cubicBezTo>
                  <a:cubicBezTo>
                    <a:pt x="7595" y="11959"/>
                    <a:pt x="7675" y="11967"/>
                    <a:pt x="7757" y="11967"/>
                  </a:cubicBezTo>
                  <a:cubicBezTo>
                    <a:pt x="7771" y="11967"/>
                    <a:pt x="7785" y="11966"/>
                    <a:pt x="7799" y="11966"/>
                  </a:cubicBezTo>
                  <a:cubicBezTo>
                    <a:pt x="7899" y="11963"/>
                    <a:pt x="7999" y="11945"/>
                    <a:pt x="8094" y="11915"/>
                  </a:cubicBezTo>
                  <a:cubicBezTo>
                    <a:pt x="8191" y="11883"/>
                    <a:pt x="8284" y="11832"/>
                    <a:pt x="8367" y="11771"/>
                  </a:cubicBezTo>
                  <a:cubicBezTo>
                    <a:pt x="8417" y="11734"/>
                    <a:pt x="8465" y="11693"/>
                    <a:pt x="8511" y="11648"/>
                  </a:cubicBezTo>
                  <a:cubicBezTo>
                    <a:pt x="8559" y="11601"/>
                    <a:pt x="8602" y="11549"/>
                    <a:pt x="8645" y="11498"/>
                  </a:cubicBezTo>
                  <a:cubicBezTo>
                    <a:pt x="8791" y="11323"/>
                    <a:pt x="8933" y="11147"/>
                    <a:pt x="9106" y="11002"/>
                  </a:cubicBezTo>
                  <a:cubicBezTo>
                    <a:pt x="9222" y="10908"/>
                    <a:pt x="9350" y="10829"/>
                    <a:pt x="9485" y="10764"/>
                  </a:cubicBezTo>
                  <a:cubicBezTo>
                    <a:pt x="9603" y="10711"/>
                    <a:pt x="9724" y="10669"/>
                    <a:pt x="9847" y="10629"/>
                  </a:cubicBezTo>
                  <a:cubicBezTo>
                    <a:pt x="9982" y="10588"/>
                    <a:pt x="10116" y="10546"/>
                    <a:pt x="10246" y="10490"/>
                  </a:cubicBezTo>
                  <a:cubicBezTo>
                    <a:pt x="10308" y="10463"/>
                    <a:pt x="10370" y="10433"/>
                    <a:pt x="10429" y="10399"/>
                  </a:cubicBezTo>
                  <a:cubicBezTo>
                    <a:pt x="10493" y="10362"/>
                    <a:pt x="10551" y="10318"/>
                    <a:pt x="10607" y="10271"/>
                  </a:cubicBezTo>
                  <a:cubicBezTo>
                    <a:pt x="10698" y="10195"/>
                    <a:pt x="10773" y="10102"/>
                    <a:pt x="10837" y="10001"/>
                  </a:cubicBezTo>
                  <a:cubicBezTo>
                    <a:pt x="10895" y="9907"/>
                    <a:pt x="10936" y="9801"/>
                    <a:pt x="10967" y="9696"/>
                  </a:cubicBezTo>
                  <a:cubicBezTo>
                    <a:pt x="10999" y="9592"/>
                    <a:pt x="11015" y="9483"/>
                    <a:pt x="11027" y="9376"/>
                  </a:cubicBezTo>
                  <a:cubicBezTo>
                    <a:pt x="11053" y="9149"/>
                    <a:pt x="11055" y="8920"/>
                    <a:pt x="11075" y="8695"/>
                  </a:cubicBezTo>
                  <a:cubicBezTo>
                    <a:pt x="11093" y="8533"/>
                    <a:pt x="11122" y="8375"/>
                    <a:pt x="11176" y="8223"/>
                  </a:cubicBezTo>
                  <a:cubicBezTo>
                    <a:pt x="11213" y="8132"/>
                    <a:pt x="11258" y="8047"/>
                    <a:pt x="11312" y="7966"/>
                  </a:cubicBezTo>
                  <a:cubicBezTo>
                    <a:pt x="11346" y="7923"/>
                    <a:pt x="11381" y="7881"/>
                    <a:pt x="11414" y="7838"/>
                  </a:cubicBezTo>
                  <a:cubicBezTo>
                    <a:pt x="11453" y="7792"/>
                    <a:pt x="11489" y="7744"/>
                    <a:pt x="11528" y="7696"/>
                  </a:cubicBezTo>
                  <a:cubicBezTo>
                    <a:pt x="11593" y="7612"/>
                    <a:pt x="11657" y="7528"/>
                    <a:pt x="11718" y="7440"/>
                  </a:cubicBezTo>
                  <a:cubicBezTo>
                    <a:pt x="11811" y="7304"/>
                    <a:pt x="11894" y="7152"/>
                    <a:pt x="11918" y="6987"/>
                  </a:cubicBezTo>
                  <a:cubicBezTo>
                    <a:pt x="11929" y="6909"/>
                    <a:pt x="11929" y="6831"/>
                    <a:pt x="11918" y="6754"/>
                  </a:cubicBezTo>
                  <a:cubicBezTo>
                    <a:pt x="11902" y="6660"/>
                    <a:pt x="11875" y="6568"/>
                    <a:pt x="11838" y="6481"/>
                  </a:cubicBezTo>
                  <a:cubicBezTo>
                    <a:pt x="11795" y="6377"/>
                    <a:pt x="11740" y="6276"/>
                    <a:pt x="11684" y="6178"/>
                  </a:cubicBezTo>
                  <a:cubicBezTo>
                    <a:pt x="11651" y="6121"/>
                    <a:pt x="11614" y="6065"/>
                    <a:pt x="11579" y="6007"/>
                  </a:cubicBezTo>
                  <a:cubicBezTo>
                    <a:pt x="11545" y="5954"/>
                    <a:pt x="11517" y="5900"/>
                    <a:pt x="11489" y="5844"/>
                  </a:cubicBezTo>
                  <a:cubicBezTo>
                    <a:pt x="11453" y="5761"/>
                    <a:pt x="11424" y="5676"/>
                    <a:pt x="11408" y="5587"/>
                  </a:cubicBezTo>
                  <a:cubicBezTo>
                    <a:pt x="11397" y="5513"/>
                    <a:pt x="11394" y="5440"/>
                    <a:pt x="11400" y="5366"/>
                  </a:cubicBezTo>
                  <a:cubicBezTo>
                    <a:pt x="11411" y="5265"/>
                    <a:pt x="11440" y="5166"/>
                    <a:pt x="11475" y="5070"/>
                  </a:cubicBezTo>
                  <a:cubicBezTo>
                    <a:pt x="11518" y="4962"/>
                    <a:pt x="11568" y="4856"/>
                    <a:pt x="11614" y="4749"/>
                  </a:cubicBezTo>
                  <a:cubicBezTo>
                    <a:pt x="11669" y="4629"/>
                    <a:pt x="11716" y="4508"/>
                    <a:pt x="11753" y="4383"/>
                  </a:cubicBezTo>
                  <a:cubicBezTo>
                    <a:pt x="11792" y="4244"/>
                    <a:pt x="11812" y="4100"/>
                    <a:pt x="11814" y="3956"/>
                  </a:cubicBezTo>
                  <a:cubicBezTo>
                    <a:pt x="11816" y="3894"/>
                    <a:pt x="11808" y="3833"/>
                    <a:pt x="11795" y="3771"/>
                  </a:cubicBezTo>
                  <a:cubicBezTo>
                    <a:pt x="11784" y="3711"/>
                    <a:pt x="11763" y="3657"/>
                    <a:pt x="11737" y="3604"/>
                  </a:cubicBezTo>
                  <a:cubicBezTo>
                    <a:pt x="11718" y="3561"/>
                    <a:pt x="11691" y="3523"/>
                    <a:pt x="11662" y="3486"/>
                  </a:cubicBezTo>
                  <a:cubicBezTo>
                    <a:pt x="11627" y="3444"/>
                    <a:pt x="11589" y="3408"/>
                    <a:pt x="11545" y="3374"/>
                  </a:cubicBezTo>
                  <a:cubicBezTo>
                    <a:pt x="11462" y="3308"/>
                    <a:pt x="11370" y="3261"/>
                    <a:pt x="11272" y="3222"/>
                  </a:cubicBezTo>
                  <a:cubicBezTo>
                    <a:pt x="11067" y="3139"/>
                    <a:pt x="10850" y="3093"/>
                    <a:pt x="10640" y="3018"/>
                  </a:cubicBezTo>
                  <a:lnTo>
                    <a:pt x="10621" y="3010"/>
                  </a:lnTo>
                  <a:cubicBezTo>
                    <a:pt x="10529" y="2973"/>
                    <a:pt x="10439" y="2930"/>
                    <a:pt x="10357" y="2874"/>
                  </a:cubicBezTo>
                  <a:cubicBezTo>
                    <a:pt x="10306" y="2835"/>
                    <a:pt x="10260" y="2792"/>
                    <a:pt x="10218" y="2744"/>
                  </a:cubicBezTo>
                  <a:cubicBezTo>
                    <a:pt x="10180" y="2696"/>
                    <a:pt x="10148" y="2645"/>
                    <a:pt x="10121" y="2591"/>
                  </a:cubicBezTo>
                  <a:cubicBezTo>
                    <a:pt x="10076" y="2490"/>
                    <a:pt x="10051" y="2384"/>
                    <a:pt x="10031" y="2277"/>
                  </a:cubicBezTo>
                  <a:cubicBezTo>
                    <a:pt x="10014" y="2169"/>
                    <a:pt x="9999" y="2060"/>
                    <a:pt x="9982" y="1951"/>
                  </a:cubicBezTo>
                  <a:cubicBezTo>
                    <a:pt x="9963" y="1844"/>
                    <a:pt x="9939" y="1738"/>
                    <a:pt x="9894" y="1639"/>
                  </a:cubicBezTo>
                  <a:cubicBezTo>
                    <a:pt x="9870" y="1587"/>
                    <a:pt x="9841" y="1535"/>
                    <a:pt x="9808" y="1489"/>
                  </a:cubicBezTo>
                  <a:cubicBezTo>
                    <a:pt x="9772" y="1439"/>
                    <a:pt x="9731" y="1395"/>
                    <a:pt x="9684" y="1355"/>
                  </a:cubicBezTo>
                  <a:cubicBezTo>
                    <a:pt x="9598" y="1280"/>
                    <a:pt x="9494" y="1228"/>
                    <a:pt x="9384" y="1196"/>
                  </a:cubicBezTo>
                  <a:cubicBezTo>
                    <a:pt x="9334" y="1182"/>
                    <a:pt x="9282" y="1174"/>
                    <a:pt x="9229" y="1168"/>
                  </a:cubicBezTo>
                  <a:cubicBezTo>
                    <a:pt x="9171" y="1161"/>
                    <a:pt x="9112" y="1160"/>
                    <a:pt x="9053" y="1160"/>
                  </a:cubicBezTo>
                  <a:cubicBezTo>
                    <a:pt x="8939" y="1161"/>
                    <a:pt x="8824" y="1176"/>
                    <a:pt x="8711" y="1192"/>
                  </a:cubicBezTo>
                  <a:cubicBezTo>
                    <a:pt x="8525" y="1217"/>
                    <a:pt x="8339" y="1248"/>
                    <a:pt x="8152" y="1248"/>
                  </a:cubicBezTo>
                  <a:cubicBezTo>
                    <a:pt x="8111" y="1248"/>
                    <a:pt x="8069" y="1246"/>
                    <a:pt x="8028" y="1243"/>
                  </a:cubicBezTo>
                  <a:cubicBezTo>
                    <a:pt x="7953" y="1233"/>
                    <a:pt x="7878" y="1217"/>
                    <a:pt x="7806" y="1192"/>
                  </a:cubicBezTo>
                  <a:cubicBezTo>
                    <a:pt x="7750" y="1169"/>
                    <a:pt x="7697" y="1142"/>
                    <a:pt x="7648" y="1107"/>
                  </a:cubicBezTo>
                  <a:cubicBezTo>
                    <a:pt x="7595" y="1067"/>
                    <a:pt x="7547" y="1022"/>
                    <a:pt x="7504" y="971"/>
                  </a:cubicBezTo>
                  <a:cubicBezTo>
                    <a:pt x="7468" y="928"/>
                    <a:pt x="7438" y="882"/>
                    <a:pt x="7414" y="830"/>
                  </a:cubicBezTo>
                  <a:cubicBezTo>
                    <a:pt x="7376" y="746"/>
                    <a:pt x="7350" y="654"/>
                    <a:pt x="7323" y="565"/>
                  </a:cubicBezTo>
                  <a:cubicBezTo>
                    <a:pt x="7293" y="469"/>
                    <a:pt x="7257" y="373"/>
                    <a:pt x="7201" y="288"/>
                  </a:cubicBezTo>
                  <a:cubicBezTo>
                    <a:pt x="7141" y="192"/>
                    <a:pt x="7050" y="119"/>
                    <a:pt x="6949" y="69"/>
                  </a:cubicBezTo>
                  <a:cubicBezTo>
                    <a:pt x="6851" y="20"/>
                    <a:pt x="6741" y="1"/>
                    <a:pt x="6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8" name="Google Shape;8628;p21"/>
            <p:cNvSpPr/>
            <p:nvPr/>
          </p:nvSpPr>
          <p:spPr>
            <a:xfrm>
              <a:off x="5939423" y="-1914405"/>
              <a:ext cx="823873" cy="414251"/>
            </a:xfrm>
            <a:custGeom>
              <a:avLst/>
              <a:gdLst/>
              <a:ahLst/>
              <a:cxnLst/>
              <a:rect l="l" t="t" r="r" b="b"/>
              <a:pathLst>
                <a:path w="8327" h="4187" extrusionOk="0">
                  <a:moveTo>
                    <a:pt x="1711" y="3470"/>
                  </a:moveTo>
                  <a:lnTo>
                    <a:pt x="1711" y="3470"/>
                  </a:lnTo>
                  <a:cubicBezTo>
                    <a:pt x="1715" y="3472"/>
                    <a:pt x="1719" y="3474"/>
                    <a:pt x="1722" y="3477"/>
                  </a:cubicBezTo>
                  <a:cubicBezTo>
                    <a:pt x="1719" y="3475"/>
                    <a:pt x="1715" y="3472"/>
                    <a:pt x="1711" y="3470"/>
                  </a:cubicBezTo>
                  <a:close/>
                  <a:moveTo>
                    <a:pt x="4400" y="1"/>
                  </a:moveTo>
                  <a:cubicBezTo>
                    <a:pt x="4144" y="1"/>
                    <a:pt x="3882" y="22"/>
                    <a:pt x="3622" y="62"/>
                  </a:cubicBezTo>
                  <a:cubicBezTo>
                    <a:pt x="3375" y="100"/>
                    <a:pt x="3118" y="161"/>
                    <a:pt x="2853" y="246"/>
                  </a:cubicBezTo>
                  <a:cubicBezTo>
                    <a:pt x="2632" y="316"/>
                    <a:pt x="2411" y="402"/>
                    <a:pt x="2221" y="479"/>
                  </a:cubicBezTo>
                  <a:cubicBezTo>
                    <a:pt x="1874" y="618"/>
                    <a:pt x="1468" y="792"/>
                    <a:pt x="1092" y="1023"/>
                  </a:cubicBezTo>
                  <a:cubicBezTo>
                    <a:pt x="632" y="1306"/>
                    <a:pt x="304" y="1617"/>
                    <a:pt x="91" y="1975"/>
                  </a:cubicBezTo>
                  <a:cubicBezTo>
                    <a:pt x="87" y="1974"/>
                    <a:pt x="80" y="1972"/>
                    <a:pt x="75" y="1972"/>
                  </a:cubicBezTo>
                  <a:cubicBezTo>
                    <a:pt x="64" y="1972"/>
                    <a:pt x="55" y="1975"/>
                    <a:pt x="45" y="1980"/>
                  </a:cubicBezTo>
                  <a:cubicBezTo>
                    <a:pt x="26" y="1988"/>
                    <a:pt x="12" y="2006"/>
                    <a:pt x="5" y="2027"/>
                  </a:cubicBezTo>
                  <a:cubicBezTo>
                    <a:pt x="0" y="2044"/>
                    <a:pt x="2" y="2062"/>
                    <a:pt x="10" y="2076"/>
                  </a:cubicBezTo>
                  <a:cubicBezTo>
                    <a:pt x="125" y="2270"/>
                    <a:pt x="250" y="2450"/>
                    <a:pt x="382" y="2612"/>
                  </a:cubicBezTo>
                  <a:cubicBezTo>
                    <a:pt x="514" y="2773"/>
                    <a:pt x="664" y="2928"/>
                    <a:pt x="829" y="3074"/>
                  </a:cubicBezTo>
                  <a:cubicBezTo>
                    <a:pt x="1145" y="3352"/>
                    <a:pt x="1529" y="3589"/>
                    <a:pt x="1968" y="3776"/>
                  </a:cubicBezTo>
                  <a:cubicBezTo>
                    <a:pt x="2387" y="3956"/>
                    <a:pt x="2848" y="4079"/>
                    <a:pt x="3339" y="4142"/>
                  </a:cubicBezTo>
                  <a:cubicBezTo>
                    <a:pt x="3569" y="4172"/>
                    <a:pt x="3810" y="4187"/>
                    <a:pt x="4052" y="4187"/>
                  </a:cubicBezTo>
                  <a:cubicBezTo>
                    <a:pt x="4295" y="4187"/>
                    <a:pt x="4522" y="4174"/>
                    <a:pt x="4760" y="4147"/>
                  </a:cubicBezTo>
                  <a:cubicBezTo>
                    <a:pt x="5192" y="4099"/>
                    <a:pt x="5633" y="4001"/>
                    <a:pt x="6073" y="3860"/>
                  </a:cubicBezTo>
                  <a:cubicBezTo>
                    <a:pt x="6523" y="3715"/>
                    <a:pt x="6934" y="3533"/>
                    <a:pt x="7296" y="3318"/>
                  </a:cubicBezTo>
                  <a:cubicBezTo>
                    <a:pt x="7500" y="3195"/>
                    <a:pt x="7691" y="3063"/>
                    <a:pt x="7863" y="2920"/>
                  </a:cubicBezTo>
                  <a:cubicBezTo>
                    <a:pt x="7948" y="2852"/>
                    <a:pt x="8031" y="2775"/>
                    <a:pt x="8113" y="2695"/>
                  </a:cubicBezTo>
                  <a:cubicBezTo>
                    <a:pt x="8125" y="2682"/>
                    <a:pt x="8138" y="2671"/>
                    <a:pt x="8151" y="2658"/>
                  </a:cubicBezTo>
                  <a:cubicBezTo>
                    <a:pt x="8180" y="2631"/>
                    <a:pt x="8209" y="2602"/>
                    <a:pt x="8236" y="2573"/>
                  </a:cubicBezTo>
                  <a:cubicBezTo>
                    <a:pt x="8255" y="2551"/>
                    <a:pt x="8273" y="2529"/>
                    <a:pt x="8287" y="2506"/>
                  </a:cubicBezTo>
                  <a:cubicBezTo>
                    <a:pt x="8308" y="2473"/>
                    <a:pt x="8319" y="2442"/>
                    <a:pt x="8324" y="2409"/>
                  </a:cubicBezTo>
                  <a:cubicBezTo>
                    <a:pt x="8327" y="2375"/>
                    <a:pt x="8306" y="2342"/>
                    <a:pt x="8274" y="2330"/>
                  </a:cubicBezTo>
                  <a:cubicBezTo>
                    <a:pt x="8266" y="2327"/>
                    <a:pt x="8260" y="2326"/>
                    <a:pt x="8253" y="2326"/>
                  </a:cubicBezTo>
                  <a:cubicBezTo>
                    <a:pt x="8241" y="2286"/>
                    <a:pt x="8225" y="2247"/>
                    <a:pt x="8205" y="2206"/>
                  </a:cubicBezTo>
                  <a:cubicBezTo>
                    <a:pt x="8210" y="2191"/>
                    <a:pt x="8210" y="2175"/>
                    <a:pt x="8204" y="2161"/>
                  </a:cubicBezTo>
                  <a:cubicBezTo>
                    <a:pt x="8186" y="2124"/>
                    <a:pt x="8164" y="2089"/>
                    <a:pt x="8145" y="2057"/>
                  </a:cubicBezTo>
                  <a:cubicBezTo>
                    <a:pt x="8121" y="2019"/>
                    <a:pt x="8098" y="1982"/>
                    <a:pt x="8074" y="1947"/>
                  </a:cubicBezTo>
                  <a:lnTo>
                    <a:pt x="8074" y="1947"/>
                  </a:lnTo>
                  <a:lnTo>
                    <a:pt x="8076" y="1948"/>
                  </a:lnTo>
                  <a:cubicBezTo>
                    <a:pt x="8057" y="1919"/>
                    <a:pt x="8037" y="1889"/>
                    <a:pt x="8018" y="1860"/>
                  </a:cubicBezTo>
                  <a:cubicBezTo>
                    <a:pt x="8014" y="1854"/>
                    <a:pt x="8006" y="1849"/>
                    <a:pt x="7998" y="1846"/>
                  </a:cubicBezTo>
                  <a:cubicBezTo>
                    <a:pt x="7993" y="1843"/>
                    <a:pt x="7986" y="1843"/>
                    <a:pt x="7982" y="1843"/>
                  </a:cubicBezTo>
                  <a:cubicBezTo>
                    <a:pt x="7977" y="1843"/>
                    <a:pt x="7974" y="1843"/>
                    <a:pt x="7970" y="1844"/>
                  </a:cubicBezTo>
                  <a:cubicBezTo>
                    <a:pt x="7956" y="1824"/>
                    <a:pt x="7943" y="1804"/>
                    <a:pt x="7929" y="1785"/>
                  </a:cubicBezTo>
                  <a:cubicBezTo>
                    <a:pt x="7900" y="1742"/>
                    <a:pt x="7871" y="1699"/>
                    <a:pt x="7841" y="1656"/>
                  </a:cubicBezTo>
                  <a:cubicBezTo>
                    <a:pt x="7718" y="1483"/>
                    <a:pt x="7580" y="1318"/>
                    <a:pt x="7430" y="1168"/>
                  </a:cubicBezTo>
                  <a:cubicBezTo>
                    <a:pt x="7281" y="1019"/>
                    <a:pt x="7120" y="882"/>
                    <a:pt x="6949" y="762"/>
                  </a:cubicBezTo>
                  <a:cubicBezTo>
                    <a:pt x="6789" y="647"/>
                    <a:pt x="6608" y="541"/>
                    <a:pt x="6412" y="445"/>
                  </a:cubicBezTo>
                  <a:cubicBezTo>
                    <a:pt x="6053" y="273"/>
                    <a:pt x="5655" y="148"/>
                    <a:pt x="5193" y="68"/>
                  </a:cubicBezTo>
                  <a:cubicBezTo>
                    <a:pt x="4936" y="25"/>
                    <a:pt x="4669" y="2"/>
                    <a:pt x="4400" y="2"/>
                  </a:cubicBezTo>
                  <a:lnTo>
                    <a:pt x="4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9" name="Google Shape;8629;p21"/>
            <p:cNvSpPr/>
            <p:nvPr/>
          </p:nvSpPr>
          <p:spPr>
            <a:xfrm>
              <a:off x="6195186" y="-1899663"/>
              <a:ext cx="358855" cy="372005"/>
            </a:xfrm>
            <a:custGeom>
              <a:avLst/>
              <a:gdLst/>
              <a:ahLst/>
              <a:cxnLst/>
              <a:rect l="l" t="t" r="r" b="b"/>
              <a:pathLst>
                <a:path w="3627" h="3760" extrusionOk="0">
                  <a:moveTo>
                    <a:pt x="1833" y="1"/>
                  </a:moveTo>
                  <a:cubicBezTo>
                    <a:pt x="1719" y="1"/>
                    <a:pt x="1604" y="13"/>
                    <a:pt x="1492" y="39"/>
                  </a:cubicBezTo>
                  <a:cubicBezTo>
                    <a:pt x="1337" y="73"/>
                    <a:pt x="1180" y="132"/>
                    <a:pt x="1024" y="215"/>
                  </a:cubicBezTo>
                  <a:cubicBezTo>
                    <a:pt x="878" y="290"/>
                    <a:pt x="744" y="387"/>
                    <a:pt x="619" y="503"/>
                  </a:cubicBezTo>
                  <a:cubicBezTo>
                    <a:pt x="501" y="611"/>
                    <a:pt x="395" y="739"/>
                    <a:pt x="306" y="882"/>
                  </a:cubicBezTo>
                  <a:cubicBezTo>
                    <a:pt x="264" y="947"/>
                    <a:pt x="226" y="1019"/>
                    <a:pt x="188" y="1104"/>
                  </a:cubicBezTo>
                  <a:cubicBezTo>
                    <a:pt x="170" y="1142"/>
                    <a:pt x="154" y="1180"/>
                    <a:pt x="140" y="1219"/>
                  </a:cubicBezTo>
                  <a:cubicBezTo>
                    <a:pt x="117" y="1264"/>
                    <a:pt x="100" y="1315"/>
                    <a:pt x="87" y="1371"/>
                  </a:cubicBezTo>
                  <a:cubicBezTo>
                    <a:pt x="77" y="1409"/>
                    <a:pt x="69" y="1451"/>
                    <a:pt x="65" y="1494"/>
                  </a:cubicBezTo>
                  <a:cubicBezTo>
                    <a:pt x="52" y="1558"/>
                    <a:pt x="41" y="1627"/>
                    <a:pt x="33" y="1697"/>
                  </a:cubicBezTo>
                  <a:cubicBezTo>
                    <a:pt x="1" y="1967"/>
                    <a:pt x="9" y="2218"/>
                    <a:pt x="58" y="2440"/>
                  </a:cubicBezTo>
                  <a:cubicBezTo>
                    <a:pt x="85" y="2567"/>
                    <a:pt x="125" y="2679"/>
                    <a:pt x="175" y="2774"/>
                  </a:cubicBezTo>
                  <a:cubicBezTo>
                    <a:pt x="215" y="2850"/>
                    <a:pt x="264" y="2917"/>
                    <a:pt x="322" y="2974"/>
                  </a:cubicBezTo>
                  <a:lnTo>
                    <a:pt x="325" y="2981"/>
                  </a:lnTo>
                  <a:lnTo>
                    <a:pt x="332" y="2990"/>
                  </a:lnTo>
                  <a:cubicBezTo>
                    <a:pt x="379" y="3064"/>
                    <a:pt x="427" y="3134"/>
                    <a:pt x="482" y="3200"/>
                  </a:cubicBezTo>
                  <a:cubicBezTo>
                    <a:pt x="488" y="3205"/>
                    <a:pt x="495" y="3211"/>
                    <a:pt x="501" y="3214"/>
                  </a:cubicBezTo>
                  <a:cubicBezTo>
                    <a:pt x="525" y="3248"/>
                    <a:pt x="552" y="3280"/>
                    <a:pt x="586" y="3310"/>
                  </a:cubicBezTo>
                  <a:cubicBezTo>
                    <a:pt x="653" y="3369"/>
                    <a:pt x="728" y="3416"/>
                    <a:pt x="800" y="3457"/>
                  </a:cubicBezTo>
                  <a:cubicBezTo>
                    <a:pt x="878" y="3502"/>
                    <a:pt x="971" y="3553"/>
                    <a:pt x="1067" y="3598"/>
                  </a:cubicBezTo>
                  <a:cubicBezTo>
                    <a:pt x="1157" y="3638"/>
                    <a:pt x="1251" y="3671"/>
                    <a:pt x="1348" y="3699"/>
                  </a:cubicBezTo>
                  <a:cubicBezTo>
                    <a:pt x="1447" y="3726"/>
                    <a:pt x="1550" y="3745"/>
                    <a:pt x="1654" y="3755"/>
                  </a:cubicBezTo>
                  <a:cubicBezTo>
                    <a:pt x="1695" y="3758"/>
                    <a:pt x="1740" y="3759"/>
                    <a:pt x="1786" y="3759"/>
                  </a:cubicBezTo>
                  <a:cubicBezTo>
                    <a:pt x="1836" y="3759"/>
                    <a:pt x="1890" y="3758"/>
                    <a:pt x="1948" y="3753"/>
                  </a:cubicBezTo>
                  <a:cubicBezTo>
                    <a:pt x="2133" y="3737"/>
                    <a:pt x="2327" y="3686"/>
                    <a:pt x="2523" y="3598"/>
                  </a:cubicBezTo>
                  <a:cubicBezTo>
                    <a:pt x="2695" y="3521"/>
                    <a:pt x="2856" y="3420"/>
                    <a:pt x="3005" y="3297"/>
                  </a:cubicBezTo>
                  <a:cubicBezTo>
                    <a:pt x="3129" y="3195"/>
                    <a:pt x="3238" y="3077"/>
                    <a:pt x="3328" y="2944"/>
                  </a:cubicBezTo>
                  <a:cubicBezTo>
                    <a:pt x="3412" y="2821"/>
                    <a:pt x="3481" y="2683"/>
                    <a:pt x="3529" y="2536"/>
                  </a:cubicBezTo>
                  <a:cubicBezTo>
                    <a:pt x="3575" y="2396"/>
                    <a:pt x="3606" y="2242"/>
                    <a:pt x="3617" y="2082"/>
                  </a:cubicBezTo>
                  <a:cubicBezTo>
                    <a:pt x="3627" y="1930"/>
                    <a:pt x="3620" y="1770"/>
                    <a:pt x="3595" y="1593"/>
                  </a:cubicBezTo>
                  <a:cubicBezTo>
                    <a:pt x="3582" y="1503"/>
                    <a:pt x="3568" y="1425"/>
                    <a:pt x="3548" y="1353"/>
                  </a:cubicBezTo>
                  <a:cubicBezTo>
                    <a:pt x="3528" y="1276"/>
                    <a:pt x="3500" y="1196"/>
                    <a:pt x="3467" y="1115"/>
                  </a:cubicBezTo>
                  <a:cubicBezTo>
                    <a:pt x="3408" y="974"/>
                    <a:pt x="3324" y="834"/>
                    <a:pt x="3219" y="699"/>
                  </a:cubicBezTo>
                  <a:cubicBezTo>
                    <a:pt x="3123" y="576"/>
                    <a:pt x="3005" y="463"/>
                    <a:pt x="2870" y="360"/>
                  </a:cubicBezTo>
                  <a:cubicBezTo>
                    <a:pt x="2746" y="266"/>
                    <a:pt x="2603" y="186"/>
                    <a:pt x="2448" y="124"/>
                  </a:cubicBezTo>
                  <a:cubicBezTo>
                    <a:pt x="2301" y="63"/>
                    <a:pt x="2143" y="25"/>
                    <a:pt x="1980" y="9"/>
                  </a:cubicBezTo>
                  <a:cubicBezTo>
                    <a:pt x="1932" y="4"/>
                    <a:pt x="1882" y="2"/>
                    <a:pt x="1833" y="2"/>
                  </a:cubicBezTo>
                  <a:lnTo>
                    <a:pt x="18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0" name="Google Shape;8630;p21"/>
            <p:cNvSpPr/>
            <p:nvPr/>
          </p:nvSpPr>
          <p:spPr>
            <a:xfrm>
              <a:off x="5916766" y="-2025119"/>
              <a:ext cx="894517" cy="534164"/>
            </a:xfrm>
            <a:custGeom>
              <a:avLst/>
              <a:gdLst/>
              <a:ahLst/>
              <a:cxnLst/>
              <a:rect l="l" t="t" r="r" b="b"/>
              <a:pathLst>
                <a:path w="9041" h="5399" extrusionOk="0">
                  <a:moveTo>
                    <a:pt x="5045" y="1"/>
                  </a:moveTo>
                  <a:cubicBezTo>
                    <a:pt x="5026" y="1"/>
                    <a:pt x="5007" y="7"/>
                    <a:pt x="4991" y="20"/>
                  </a:cubicBezTo>
                  <a:cubicBezTo>
                    <a:pt x="4975" y="33"/>
                    <a:pt x="4960" y="57"/>
                    <a:pt x="4960" y="77"/>
                  </a:cubicBezTo>
                  <a:cubicBezTo>
                    <a:pt x="4960" y="138"/>
                    <a:pt x="4959" y="197"/>
                    <a:pt x="4957" y="258"/>
                  </a:cubicBezTo>
                  <a:cubicBezTo>
                    <a:pt x="4954" y="324"/>
                    <a:pt x="4952" y="389"/>
                    <a:pt x="4947" y="456"/>
                  </a:cubicBezTo>
                  <a:cubicBezTo>
                    <a:pt x="4944" y="522"/>
                    <a:pt x="4938" y="587"/>
                    <a:pt x="4928" y="651"/>
                  </a:cubicBezTo>
                  <a:cubicBezTo>
                    <a:pt x="4920" y="719"/>
                    <a:pt x="4903" y="783"/>
                    <a:pt x="4895" y="850"/>
                  </a:cubicBezTo>
                  <a:cubicBezTo>
                    <a:pt x="4890" y="894"/>
                    <a:pt x="4919" y="938"/>
                    <a:pt x="4960" y="954"/>
                  </a:cubicBezTo>
                  <a:cubicBezTo>
                    <a:pt x="4971" y="958"/>
                    <a:pt x="4983" y="960"/>
                    <a:pt x="4995" y="960"/>
                  </a:cubicBezTo>
                  <a:cubicBezTo>
                    <a:pt x="5036" y="960"/>
                    <a:pt x="5078" y="937"/>
                    <a:pt x="5091" y="896"/>
                  </a:cubicBezTo>
                  <a:cubicBezTo>
                    <a:pt x="5110" y="835"/>
                    <a:pt x="5118" y="771"/>
                    <a:pt x="5126" y="709"/>
                  </a:cubicBezTo>
                  <a:cubicBezTo>
                    <a:pt x="5134" y="643"/>
                    <a:pt x="5138" y="576"/>
                    <a:pt x="5141" y="511"/>
                  </a:cubicBezTo>
                  <a:cubicBezTo>
                    <a:pt x="5142" y="445"/>
                    <a:pt x="5142" y="378"/>
                    <a:pt x="5141" y="313"/>
                  </a:cubicBezTo>
                  <a:cubicBezTo>
                    <a:pt x="5139" y="247"/>
                    <a:pt x="5133" y="181"/>
                    <a:pt x="5131" y="114"/>
                  </a:cubicBezTo>
                  <a:lnTo>
                    <a:pt x="5130" y="95"/>
                  </a:lnTo>
                  <a:cubicBezTo>
                    <a:pt x="5130" y="71"/>
                    <a:pt x="5126" y="50"/>
                    <a:pt x="5112" y="31"/>
                  </a:cubicBezTo>
                  <a:cubicBezTo>
                    <a:pt x="5098" y="15"/>
                    <a:pt x="5077" y="2"/>
                    <a:pt x="5054" y="1"/>
                  </a:cubicBezTo>
                  <a:close/>
                  <a:moveTo>
                    <a:pt x="3421" y="197"/>
                  </a:moveTo>
                  <a:cubicBezTo>
                    <a:pt x="3416" y="197"/>
                    <a:pt x="3413" y="197"/>
                    <a:pt x="3408" y="199"/>
                  </a:cubicBezTo>
                  <a:cubicBezTo>
                    <a:pt x="3385" y="202"/>
                    <a:pt x="3366" y="215"/>
                    <a:pt x="3353" y="233"/>
                  </a:cubicBezTo>
                  <a:cubicBezTo>
                    <a:pt x="3341" y="249"/>
                    <a:pt x="3333" y="274"/>
                    <a:pt x="3339" y="295"/>
                  </a:cubicBezTo>
                  <a:cubicBezTo>
                    <a:pt x="3369" y="407"/>
                    <a:pt x="3384" y="520"/>
                    <a:pt x="3400" y="634"/>
                  </a:cubicBezTo>
                  <a:cubicBezTo>
                    <a:pt x="3414" y="752"/>
                    <a:pt x="3425" y="874"/>
                    <a:pt x="3457" y="989"/>
                  </a:cubicBezTo>
                  <a:cubicBezTo>
                    <a:pt x="3464" y="1013"/>
                    <a:pt x="3472" y="1032"/>
                    <a:pt x="3492" y="1046"/>
                  </a:cubicBezTo>
                  <a:cubicBezTo>
                    <a:pt x="3508" y="1058"/>
                    <a:pt x="3527" y="1063"/>
                    <a:pt x="3546" y="1063"/>
                  </a:cubicBezTo>
                  <a:cubicBezTo>
                    <a:pt x="3551" y="1063"/>
                    <a:pt x="3555" y="1063"/>
                    <a:pt x="3560" y="1062"/>
                  </a:cubicBezTo>
                  <a:cubicBezTo>
                    <a:pt x="3606" y="1054"/>
                    <a:pt x="3644" y="1006"/>
                    <a:pt x="3633" y="960"/>
                  </a:cubicBezTo>
                  <a:cubicBezTo>
                    <a:pt x="3620" y="906"/>
                    <a:pt x="3609" y="853"/>
                    <a:pt x="3598" y="800"/>
                  </a:cubicBezTo>
                  <a:cubicBezTo>
                    <a:pt x="3588" y="741"/>
                    <a:pt x="3579" y="682"/>
                    <a:pt x="3571" y="621"/>
                  </a:cubicBezTo>
                  <a:cubicBezTo>
                    <a:pt x="3555" y="503"/>
                    <a:pt x="3536" y="383"/>
                    <a:pt x="3504" y="268"/>
                  </a:cubicBezTo>
                  <a:cubicBezTo>
                    <a:pt x="3497" y="245"/>
                    <a:pt x="3489" y="228"/>
                    <a:pt x="3470" y="213"/>
                  </a:cubicBezTo>
                  <a:cubicBezTo>
                    <a:pt x="3456" y="202"/>
                    <a:pt x="3438" y="197"/>
                    <a:pt x="3421" y="197"/>
                  </a:cubicBezTo>
                  <a:close/>
                  <a:moveTo>
                    <a:pt x="6655" y="204"/>
                  </a:moveTo>
                  <a:cubicBezTo>
                    <a:pt x="6604" y="204"/>
                    <a:pt x="6556" y="245"/>
                    <a:pt x="6551" y="298"/>
                  </a:cubicBezTo>
                  <a:cubicBezTo>
                    <a:pt x="6546" y="352"/>
                    <a:pt x="6538" y="407"/>
                    <a:pt x="6525" y="460"/>
                  </a:cubicBezTo>
                  <a:cubicBezTo>
                    <a:pt x="6505" y="543"/>
                    <a:pt x="6477" y="623"/>
                    <a:pt x="6447" y="703"/>
                  </a:cubicBezTo>
                  <a:cubicBezTo>
                    <a:pt x="6415" y="787"/>
                    <a:pt x="6374" y="869"/>
                    <a:pt x="6345" y="955"/>
                  </a:cubicBezTo>
                  <a:cubicBezTo>
                    <a:pt x="6329" y="1003"/>
                    <a:pt x="6342" y="1054"/>
                    <a:pt x="6382" y="1083"/>
                  </a:cubicBezTo>
                  <a:cubicBezTo>
                    <a:pt x="6401" y="1097"/>
                    <a:pt x="6424" y="1105"/>
                    <a:pt x="6448" y="1105"/>
                  </a:cubicBezTo>
                  <a:cubicBezTo>
                    <a:pt x="6454" y="1105"/>
                    <a:pt x="6459" y="1105"/>
                    <a:pt x="6465" y="1104"/>
                  </a:cubicBezTo>
                  <a:cubicBezTo>
                    <a:pt x="6490" y="1099"/>
                    <a:pt x="6522" y="1083"/>
                    <a:pt x="6535" y="1059"/>
                  </a:cubicBezTo>
                  <a:cubicBezTo>
                    <a:pt x="6596" y="949"/>
                    <a:pt x="6641" y="829"/>
                    <a:pt x="6680" y="709"/>
                  </a:cubicBezTo>
                  <a:cubicBezTo>
                    <a:pt x="6722" y="583"/>
                    <a:pt x="6749" y="452"/>
                    <a:pt x="6759" y="319"/>
                  </a:cubicBezTo>
                  <a:cubicBezTo>
                    <a:pt x="6764" y="261"/>
                    <a:pt x="6724" y="210"/>
                    <a:pt x="6666" y="204"/>
                  </a:cubicBezTo>
                  <a:close/>
                  <a:moveTo>
                    <a:pt x="1628" y="648"/>
                  </a:moveTo>
                  <a:cubicBezTo>
                    <a:pt x="1615" y="648"/>
                    <a:pt x="1603" y="651"/>
                    <a:pt x="1592" y="656"/>
                  </a:cubicBezTo>
                  <a:cubicBezTo>
                    <a:pt x="1571" y="666"/>
                    <a:pt x="1555" y="683"/>
                    <a:pt x="1547" y="704"/>
                  </a:cubicBezTo>
                  <a:cubicBezTo>
                    <a:pt x="1537" y="728"/>
                    <a:pt x="1540" y="749"/>
                    <a:pt x="1548" y="773"/>
                  </a:cubicBezTo>
                  <a:cubicBezTo>
                    <a:pt x="1584" y="883"/>
                    <a:pt x="1627" y="990"/>
                    <a:pt x="1673" y="1098"/>
                  </a:cubicBezTo>
                  <a:cubicBezTo>
                    <a:pt x="1695" y="1150"/>
                    <a:pt x="1719" y="1205"/>
                    <a:pt x="1745" y="1257"/>
                  </a:cubicBezTo>
                  <a:cubicBezTo>
                    <a:pt x="1774" y="1317"/>
                    <a:pt x="1803" y="1374"/>
                    <a:pt x="1839" y="1428"/>
                  </a:cubicBezTo>
                  <a:cubicBezTo>
                    <a:pt x="1849" y="1441"/>
                    <a:pt x="1863" y="1451"/>
                    <a:pt x="1878" y="1457"/>
                  </a:cubicBezTo>
                  <a:cubicBezTo>
                    <a:pt x="1889" y="1462"/>
                    <a:pt x="1900" y="1464"/>
                    <a:pt x="1912" y="1464"/>
                  </a:cubicBezTo>
                  <a:cubicBezTo>
                    <a:pt x="1926" y="1464"/>
                    <a:pt x="1939" y="1461"/>
                    <a:pt x="1951" y="1456"/>
                  </a:cubicBezTo>
                  <a:cubicBezTo>
                    <a:pt x="1974" y="1444"/>
                    <a:pt x="1991" y="1425"/>
                    <a:pt x="2001" y="1403"/>
                  </a:cubicBezTo>
                  <a:cubicBezTo>
                    <a:pt x="2010" y="1379"/>
                    <a:pt x="2007" y="1353"/>
                    <a:pt x="1998" y="1329"/>
                  </a:cubicBezTo>
                  <a:cubicBezTo>
                    <a:pt x="1977" y="1277"/>
                    <a:pt x="1950" y="1227"/>
                    <a:pt x="1922" y="1176"/>
                  </a:cubicBezTo>
                  <a:cubicBezTo>
                    <a:pt x="1895" y="1125"/>
                    <a:pt x="1868" y="1072"/>
                    <a:pt x="1841" y="1019"/>
                  </a:cubicBezTo>
                  <a:cubicBezTo>
                    <a:pt x="1790" y="917"/>
                    <a:pt x="1745" y="810"/>
                    <a:pt x="1708" y="699"/>
                  </a:cubicBezTo>
                  <a:cubicBezTo>
                    <a:pt x="1702" y="679"/>
                    <a:pt x="1679" y="663"/>
                    <a:pt x="1660" y="655"/>
                  </a:cubicBezTo>
                  <a:cubicBezTo>
                    <a:pt x="1649" y="650"/>
                    <a:pt x="1639" y="648"/>
                    <a:pt x="1628" y="648"/>
                  </a:cubicBezTo>
                  <a:close/>
                  <a:moveTo>
                    <a:pt x="8103" y="816"/>
                  </a:moveTo>
                  <a:cubicBezTo>
                    <a:pt x="8068" y="816"/>
                    <a:pt x="8031" y="837"/>
                    <a:pt x="8019" y="874"/>
                  </a:cubicBezTo>
                  <a:cubicBezTo>
                    <a:pt x="8003" y="918"/>
                    <a:pt x="7983" y="963"/>
                    <a:pt x="7961" y="1006"/>
                  </a:cubicBezTo>
                  <a:cubicBezTo>
                    <a:pt x="7912" y="1093"/>
                    <a:pt x="7857" y="1173"/>
                    <a:pt x="7798" y="1253"/>
                  </a:cubicBezTo>
                  <a:cubicBezTo>
                    <a:pt x="7766" y="1294"/>
                    <a:pt x="7732" y="1337"/>
                    <a:pt x="7701" y="1380"/>
                  </a:cubicBezTo>
                  <a:cubicBezTo>
                    <a:pt x="7667" y="1422"/>
                    <a:pt x="7633" y="1464"/>
                    <a:pt x="7608" y="1510"/>
                  </a:cubicBezTo>
                  <a:cubicBezTo>
                    <a:pt x="7593" y="1534"/>
                    <a:pt x="7585" y="1556"/>
                    <a:pt x="7590" y="1584"/>
                  </a:cubicBezTo>
                  <a:cubicBezTo>
                    <a:pt x="7595" y="1609"/>
                    <a:pt x="7608" y="1632"/>
                    <a:pt x="7629" y="1646"/>
                  </a:cubicBezTo>
                  <a:cubicBezTo>
                    <a:pt x="7645" y="1658"/>
                    <a:pt x="7665" y="1665"/>
                    <a:pt x="7685" y="1665"/>
                  </a:cubicBezTo>
                  <a:cubicBezTo>
                    <a:pt x="7691" y="1665"/>
                    <a:pt x="7697" y="1665"/>
                    <a:pt x="7702" y="1663"/>
                  </a:cubicBezTo>
                  <a:cubicBezTo>
                    <a:pt x="7729" y="1660"/>
                    <a:pt x="7748" y="1646"/>
                    <a:pt x="7766" y="1625"/>
                  </a:cubicBezTo>
                  <a:cubicBezTo>
                    <a:pt x="7806" y="1577"/>
                    <a:pt x="7843" y="1523"/>
                    <a:pt x="7880" y="1472"/>
                  </a:cubicBezTo>
                  <a:cubicBezTo>
                    <a:pt x="7921" y="1416"/>
                    <a:pt x="7963" y="1358"/>
                    <a:pt x="8001" y="1301"/>
                  </a:cubicBezTo>
                  <a:cubicBezTo>
                    <a:pt x="8078" y="1187"/>
                    <a:pt x="8143" y="1067"/>
                    <a:pt x="8187" y="938"/>
                  </a:cubicBezTo>
                  <a:cubicBezTo>
                    <a:pt x="8203" y="891"/>
                    <a:pt x="8183" y="840"/>
                    <a:pt x="8135" y="821"/>
                  </a:cubicBezTo>
                  <a:cubicBezTo>
                    <a:pt x="8126" y="818"/>
                    <a:pt x="8115" y="816"/>
                    <a:pt x="8103" y="816"/>
                  </a:cubicBezTo>
                  <a:close/>
                  <a:moveTo>
                    <a:pt x="95" y="1451"/>
                  </a:moveTo>
                  <a:cubicBezTo>
                    <a:pt x="82" y="1451"/>
                    <a:pt x="71" y="1452"/>
                    <a:pt x="60" y="1457"/>
                  </a:cubicBezTo>
                  <a:cubicBezTo>
                    <a:pt x="17" y="1478"/>
                    <a:pt x="1" y="1528"/>
                    <a:pt x="18" y="1569"/>
                  </a:cubicBezTo>
                  <a:cubicBezTo>
                    <a:pt x="73" y="1695"/>
                    <a:pt x="140" y="1814"/>
                    <a:pt x="220" y="1926"/>
                  </a:cubicBezTo>
                  <a:cubicBezTo>
                    <a:pt x="260" y="1980"/>
                    <a:pt x="301" y="2031"/>
                    <a:pt x="346" y="2082"/>
                  </a:cubicBezTo>
                  <a:cubicBezTo>
                    <a:pt x="396" y="2140"/>
                    <a:pt x="447" y="2196"/>
                    <a:pt x="506" y="2242"/>
                  </a:cubicBezTo>
                  <a:cubicBezTo>
                    <a:pt x="523" y="2254"/>
                    <a:pt x="543" y="2260"/>
                    <a:pt x="563" y="2260"/>
                  </a:cubicBezTo>
                  <a:cubicBezTo>
                    <a:pt x="585" y="2260"/>
                    <a:pt x="607" y="2253"/>
                    <a:pt x="624" y="2239"/>
                  </a:cubicBezTo>
                  <a:cubicBezTo>
                    <a:pt x="664" y="2205"/>
                    <a:pt x="671" y="2145"/>
                    <a:pt x="637" y="2103"/>
                  </a:cubicBezTo>
                  <a:cubicBezTo>
                    <a:pt x="608" y="2068"/>
                    <a:pt x="575" y="2036"/>
                    <a:pt x="541" y="2002"/>
                  </a:cubicBezTo>
                  <a:cubicBezTo>
                    <a:pt x="506" y="1966"/>
                    <a:pt x="469" y="1929"/>
                    <a:pt x="436" y="1889"/>
                  </a:cubicBezTo>
                  <a:cubicBezTo>
                    <a:pt x="368" y="1815"/>
                    <a:pt x="306" y="1737"/>
                    <a:pt x="252" y="1652"/>
                  </a:cubicBezTo>
                  <a:cubicBezTo>
                    <a:pt x="223" y="1604"/>
                    <a:pt x="196" y="1553"/>
                    <a:pt x="172" y="1499"/>
                  </a:cubicBezTo>
                  <a:cubicBezTo>
                    <a:pt x="159" y="1468"/>
                    <a:pt x="127" y="1451"/>
                    <a:pt x="95" y="1451"/>
                  </a:cubicBezTo>
                  <a:close/>
                  <a:moveTo>
                    <a:pt x="8957" y="1627"/>
                  </a:moveTo>
                  <a:cubicBezTo>
                    <a:pt x="8940" y="1627"/>
                    <a:pt x="8919" y="1633"/>
                    <a:pt x="8906" y="1646"/>
                  </a:cubicBezTo>
                  <a:cubicBezTo>
                    <a:pt x="8834" y="1721"/>
                    <a:pt x="8765" y="1798"/>
                    <a:pt x="8698" y="1878"/>
                  </a:cubicBezTo>
                  <a:cubicBezTo>
                    <a:pt x="8631" y="1958"/>
                    <a:pt x="8567" y="2038"/>
                    <a:pt x="8497" y="2114"/>
                  </a:cubicBezTo>
                  <a:cubicBezTo>
                    <a:pt x="8465" y="2148"/>
                    <a:pt x="8430" y="2180"/>
                    <a:pt x="8396" y="2212"/>
                  </a:cubicBezTo>
                  <a:cubicBezTo>
                    <a:pt x="8377" y="2231"/>
                    <a:pt x="8364" y="2250"/>
                    <a:pt x="8361" y="2277"/>
                  </a:cubicBezTo>
                  <a:cubicBezTo>
                    <a:pt x="8359" y="2303"/>
                    <a:pt x="8367" y="2329"/>
                    <a:pt x="8383" y="2349"/>
                  </a:cubicBezTo>
                  <a:cubicBezTo>
                    <a:pt x="8401" y="2372"/>
                    <a:pt x="8430" y="2384"/>
                    <a:pt x="8458" y="2384"/>
                  </a:cubicBezTo>
                  <a:cubicBezTo>
                    <a:pt x="8480" y="2384"/>
                    <a:pt x="8502" y="2377"/>
                    <a:pt x="8519" y="2362"/>
                  </a:cubicBezTo>
                  <a:cubicBezTo>
                    <a:pt x="8567" y="2321"/>
                    <a:pt x="8610" y="2271"/>
                    <a:pt x="8652" y="2221"/>
                  </a:cubicBezTo>
                  <a:cubicBezTo>
                    <a:pt x="8695" y="2172"/>
                    <a:pt x="8735" y="2119"/>
                    <a:pt x="8775" y="2066"/>
                  </a:cubicBezTo>
                  <a:cubicBezTo>
                    <a:pt x="8856" y="1961"/>
                    <a:pt x="8932" y="1852"/>
                    <a:pt x="9023" y="1756"/>
                  </a:cubicBezTo>
                  <a:cubicBezTo>
                    <a:pt x="9031" y="1743"/>
                    <a:pt x="9036" y="1731"/>
                    <a:pt x="9037" y="1716"/>
                  </a:cubicBezTo>
                  <a:cubicBezTo>
                    <a:pt x="9040" y="1695"/>
                    <a:pt x="9034" y="1673"/>
                    <a:pt x="9020" y="1657"/>
                  </a:cubicBezTo>
                  <a:cubicBezTo>
                    <a:pt x="9007" y="1641"/>
                    <a:pt x="8986" y="1630"/>
                    <a:pt x="8965" y="1628"/>
                  </a:cubicBezTo>
                  <a:cubicBezTo>
                    <a:pt x="8964" y="1628"/>
                    <a:pt x="8960" y="1627"/>
                    <a:pt x="8957" y="1627"/>
                  </a:cubicBezTo>
                  <a:close/>
                  <a:moveTo>
                    <a:pt x="954" y="4060"/>
                  </a:moveTo>
                  <a:lnTo>
                    <a:pt x="955" y="4062"/>
                  </a:lnTo>
                  <a:lnTo>
                    <a:pt x="955" y="4060"/>
                  </a:lnTo>
                  <a:close/>
                  <a:moveTo>
                    <a:pt x="4661" y="1932"/>
                  </a:moveTo>
                  <a:cubicBezTo>
                    <a:pt x="4591" y="1932"/>
                    <a:pt x="4521" y="1938"/>
                    <a:pt x="4450" y="1950"/>
                  </a:cubicBezTo>
                  <a:cubicBezTo>
                    <a:pt x="4348" y="1967"/>
                    <a:pt x="4247" y="1999"/>
                    <a:pt x="4150" y="2044"/>
                  </a:cubicBezTo>
                  <a:cubicBezTo>
                    <a:pt x="3969" y="2126"/>
                    <a:pt x="3807" y="2257"/>
                    <a:pt x="3684" y="2421"/>
                  </a:cubicBezTo>
                  <a:cubicBezTo>
                    <a:pt x="3560" y="2586"/>
                    <a:pt x="3480" y="2783"/>
                    <a:pt x="3453" y="2990"/>
                  </a:cubicBezTo>
                  <a:cubicBezTo>
                    <a:pt x="3438" y="3094"/>
                    <a:pt x="3438" y="3203"/>
                    <a:pt x="3453" y="3313"/>
                  </a:cubicBezTo>
                  <a:cubicBezTo>
                    <a:pt x="3467" y="3416"/>
                    <a:pt x="3494" y="3518"/>
                    <a:pt x="3536" y="3617"/>
                  </a:cubicBezTo>
                  <a:cubicBezTo>
                    <a:pt x="3612" y="3804"/>
                    <a:pt x="3740" y="3972"/>
                    <a:pt x="3905" y="4102"/>
                  </a:cubicBezTo>
                  <a:cubicBezTo>
                    <a:pt x="4065" y="4228"/>
                    <a:pt x="4257" y="4311"/>
                    <a:pt x="4465" y="4346"/>
                  </a:cubicBezTo>
                  <a:cubicBezTo>
                    <a:pt x="4527" y="4356"/>
                    <a:pt x="4591" y="4362"/>
                    <a:pt x="4656" y="4362"/>
                  </a:cubicBezTo>
                  <a:cubicBezTo>
                    <a:pt x="4803" y="4362"/>
                    <a:pt x="4949" y="4335"/>
                    <a:pt x="5091" y="4284"/>
                  </a:cubicBezTo>
                  <a:cubicBezTo>
                    <a:pt x="5136" y="4266"/>
                    <a:pt x="5181" y="4246"/>
                    <a:pt x="5226" y="4223"/>
                  </a:cubicBezTo>
                  <a:cubicBezTo>
                    <a:pt x="5250" y="4210"/>
                    <a:pt x="5270" y="4198"/>
                    <a:pt x="5291" y="4186"/>
                  </a:cubicBezTo>
                  <a:lnTo>
                    <a:pt x="5296" y="4183"/>
                  </a:lnTo>
                  <a:cubicBezTo>
                    <a:pt x="5320" y="4169"/>
                    <a:pt x="5341" y="4154"/>
                    <a:pt x="5361" y="4140"/>
                  </a:cubicBezTo>
                  <a:cubicBezTo>
                    <a:pt x="5371" y="4134"/>
                    <a:pt x="5379" y="4127"/>
                    <a:pt x="5387" y="4121"/>
                  </a:cubicBezTo>
                  <a:cubicBezTo>
                    <a:pt x="5417" y="4098"/>
                    <a:pt x="5446" y="4076"/>
                    <a:pt x="5473" y="4050"/>
                  </a:cubicBezTo>
                  <a:cubicBezTo>
                    <a:pt x="5549" y="3983"/>
                    <a:pt x="5616" y="3907"/>
                    <a:pt x="5673" y="3820"/>
                  </a:cubicBezTo>
                  <a:cubicBezTo>
                    <a:pt x="5792" y="3643"/>
                    <a:pt x="5860" y="3438"/>
                    <a:pt x="5875" y="3226"/>
                  </a:cubicBezTo>
                  <a:cubicBezTo>
                    <a:pt x="5889" y="3016"/>
                    <a:pt x="5846" y="2803"/>
                    <a:pt x="5753" y="2613"/>
                  </a:cubicBezTo>
                  <a:cubicBezTo>
                    <a:pt x="5664" y="2429"/>
                    <a:pt x="5526" y="2271"/>
                    <a:pt x="5355" y="2151"/>
                  </a:cubicBezTo>
                  <a:cubicBezTo>
                    <a:pt x="5184" y="2031"/>
                    <a:pt x="4981" y="1958"/>
                    <a:pt x="4772" y="1937"/>
                  </a:cubicBezTo>
                  <a:cubicBezTo>
                    <a:pt x="4736" y="1934"/>
                    <a:pt x="4700" y="1932"/>
                    <a:pt x="4661" y="1932"/>
                  </a:cubicBezTo>
                  <a:close/>
                  <a:moveTo>
                    <a:pt x="4621" y="1399"/>
                  </a:moveTo>
                  <a:cubicBezTo>
                    <a:pt x="4682" y="1399"/>
                    <a:pt x="4743" y="1402"/>
                    <a:pt x="4803" y="1408"/>
                  </a:cubicBezTo>
                  <a:lnTo>
                    <a:pt x="4802" y="1408"/>
                  </a:lnTo>
                  <a:cubicBezTo>
                    <a:pt x="4880" y="1416"/>
                    <a:pt x="4957" y="1428"/>
                    <a:pt x="5034" y="1446"/>
                  </a:cubicBezTo>
                  <a:cubicBezTo>
                    <a:pt x="5187" y="1483"/>
                    <a:pt x="5336" y="1540"/>
                    <a:pt x="5475" y="1616"/>
                  </a:cubicBezTo>
                  <a:cubicBezTo>
                    <a:pt x="5611" y="1691"/>
                    <a:pt x="5737" y="1783"/>
                    <a:pt x="5851" y="1889"/>
                  </a:cubicBezTo>
                  <a:cubicBezTo>
                    <a:pt x="5961" y="1994"/>
                    <a:pt x="6057" y="2113"/>
                    <a:pt x="6138" y="2241"/>
                  </a:cubicBezTo>
                  <a:cubicBezTo>
                    <a:pt x="6218" y="2372"/>
                    <a:pt x="6282" y="2511"/>
                    <a:pt x="6329" y="2656"/>
                  </a:cubicBezTo>
                  <a:cubicBezTo>
                    <a:pt x="6374" y="2810"/>
                    <a:pt x="6401" y="2968"/>
                    <a:pt x="6407" y="3128"/>
                  </a:cubicBezTo>
                  <a:cubicBezTo>
                    <a:pt x="6410" y="3281"/>
                    <a:pt x="6394" y="3435"/>
                    <a:pt x="6361" y="3585"/>
                  </a:cubicBezTo>
                  <a:cubicBezTo>
                    <a:pt x="6322" y="3740"/>
                    <a:pt x="6266" y="3889"/>
                    <a:pt x="6191" y="4030"/>
                  </a:cubicBezTo>
                  <a:cubicBezTo>
                    <a:pt x="6115" y="4164"/>
                    <a:pt x="6023" y="4290"/>
                    <a:pt x="5919" y="4404"/>
                  </a:cubicBezTo>
                  <a:cubicBezTo>
                    <a:pt x="5816" y="4511"/>
                    <a:pt x="5699" y="4605"/>
                    <a:pt x="5574" y="4685"/>
                  </a:cubicBezTo>
                  <a:cubicBezTo>
                    <a:pt x="5445" y="4764"/>
                    <a:pt x="5307" y="4826"/>
                    <a:pt x="5163" y="4872"/>
                  </a:cubicBezTo>
                  <a:cubicBezTo>
                    <a:pt x="5011" y="4917"/>
                    <a:pt x="4855" y="4944"/>
                    <a:pt x="4698" y="4951"/>
                  </a:cubicBezTo>
                  <a:cubicBezTo>
                    <a:pt x="4680" y="4951"/>
                    <a:pt x="4661" y="4951"/>
                    <a:pt x="4643" y="4951"/>
                  </a:cubicBezTo>
                  <a:cubicBezTo>
                    <a:pt x="4501" y="4951"/>
                    <a:pt x="4360" y="4935"/>
                    <a:pt x="4223" y="4903"/>
                  </a:cubicBezTo>
                  <a:cubicBezTo>
                    <a:pt x="4070" y="4864"/>
                    <a:pt x="3923" y="4808"/>
                    <a:pt x="3783" y="4735"/>
                  </a:cubicBezTo>
                  <a:cubicBezTo>
                    <a:pt x="3649" y="4660"/>
                    <a:pt x="3526" y="4570"/>
                    <a:pt x="3414" y="4466"/>
                  </a:cubicBezTo>
                  <a:cubicBezTo>
                    <a:pt x="3305" y="4362"/>
                    <a:pt x="3209" y="4246"/>
                    <a:pt x="3130" y="4119"/>
                  </a:cubicBezTo>
                  <a:cubicBezTo>
                    <a:pt x="3050" y="3988"/>
                    <a:pt x="2987" y="3849"/>
                    <a:pt x="2939" y="3704"/>
                  </a:cubicBezTo>
                  <a:cubicBezTo>
                    <a:pt x="2895" y="3550"/>
                    <a:pt x="2867" y="3392"/>
                    <a:pt x="2861" y="3234"/>
                  </a:cubicBezTo>
                  <a:cubicBezTo>
                    <a:pt x="2858" y="3075"/>
                    <a:pt x="2872" y="2917"/>
                    <a:pt x="2907" y="2763"/>
                  </a:cubicBezTo>
                  <a:cubicBezTo>
                    <a:pt x="2946" y="2612"/>
                    <a:pt x="3002" y="2468"/>
                    <a:pt x="3074" y="2330"/>
                  </a:cubicBezTo>
                  <a:cubicBezTo>
                    <a:pt x="3149" y="2197"/>
                    <a:pt x="3238" y="2073"/>
                    <a:pt x="3342" y="1959"/>
                  </a:cubicBezTo>
                  <a:cubicBezTo>
                    <a:pt x="3448" y="1849"/>
                    <a:pt x="3568" y="1751"/>
                    <a:pt x="3696" y="1670"/>
                  </a:cubicBezTo>
                  <a:cubicBezTo>
                    <a:pt x="3827" y="1590"/>
                    <a:pt x="3966" y="1526"/>
                    <a:pt x="4113" y="1480"/>
                  </a:cubicBezTo>
                  <a:cubicBezTo>
                    <a:pt x="4266" y="1433"/>
                    <a:pt x="4423" y="1408"/>
                    <a:pt x="4583" y="1400"/>
                  </a:cubicBezTo>
                  <a:cubicBezTo>
                    <a:pt x="4595" y="1399"/>
                    <a:pt x="4608" y="1399"/>
                    <a:pt x="4621" y="1399"/>
                  </a:cubicBezTo>
                  <a:close/>
                  <a:moveTo>
                    <a:pt x="4239" y="1264"/>
                  </a:moveTo>
                  <a:lnTo>
                    <a:pt x="4239" y="1264"/>
                  </a:lnTo>
                  <a:cubicBezTo>
                    <a:pt x="4142" y="1285"/>
                    <a:pt x="4044" y="1312"/>
                    <a:pt x="3950" y="1345"/>
                  </a:cubicBezTo>
                  <a:cubicBezTo>
                    <a:pt x="3758" y="1414"/>
                    <a:pt x="3577" y="1518"/>
                    <a:pt x="3417" y="1643"/>
                  </a:cubicBezTo>
                  <a:cubicBezTo>
                    <a:pt x="3337" y="1705"/>
                    <a:pt x="3264" y="1777"/>
                    <a:pt x="3193" y="1851"/>
                  </a:cubicBezTo>
                  <a:cubicBezTo>
                    <a:pt x="3126" y="1922"/>
                    <a:pt x="3066" y="2001"/>
                    <a:pt x="3010" y="2082"/>
                  </a:cubicBezTo>
                  <a:cubicBezTo>
                    <a:pt x="2950" y="2169"/>
                    <a:pt x="2899" y="2260"/>
                    <a:pt x="2855" y="2354"/>
                  </a:cubicBezTo>
                  <a:cubicBezTo>
                    <a:pt x="2811" y="2445"/>
                    <a:pt x="2776" y="2540"/>
                    <a:pt x="2749" y="2636"/>
                  </a:cubicBezTo>
                  <a:cubicBezTo>
                    <a:pt x="2719" y="2736"/>
                    <a:pt x="2698" y="2839"/>
                    <a:pt x="2683" y="2943"/>
                  </a:cubicBezTo>
                  <a:cubicBezTo>
                    <a:pt x="2669" y="3050"/>
                    <a:pt x="2666" y="3157"/>
                    <a:pt x="2671" y="3264"/>
                  </a:cubicBezTo>
                  <a:cubicBezTo>
                    <a:pt x="2679" y="3470"/>
                    <a:pt x="2720" y="3673"/>
                    <a:pt x="2791" y="3868"/>
                  </a:cubicBezTo>
                  <a:cubicBezTo>
                    <a:pt x="2861" y="4058"/>
                    <a:pt x="2965" y="4238"/>
                    <a:pt x="3090" y="4397"/>
                  </a:cubicBezTo>
                  <a:cubicBezTo>
                    <a:pt x="3214" y="4556"/>
                    <a:pt x="3365" y="4693"/>
                    <a:pt x="3529" y="4807"/>
                  </a:cubicBezTo>
                  <a:cubicBezTo>
                    <a:pt x="3616" y="4866"/>
                    <a:pt x="3707" y="4917"/>
                    <a:pt x="3801" y="4962"/>
                  </a:cubicBezTo>
                  <a:cubicBezTo>
                    <a:pt x="3891" y="5005"/>
                    <a:pt x="3985" y="5040"/>
                    <a:pt x="4079" y="5067"/>
                  </a:cubicBezTo>
                  <a:cubicBezTo>
                    <a:pt x="4180" y="5098"/>
                    <a:pt x="4282" y="5118"/>
                    <a:pt x="4385" y="5133"/>
                  </a:cubicBezTo>
                  <a:cubicBezTo>
                    <a:pt x="4465" y="5143"/>
                    <a:pt x="4547" y="5147"/>
                    <a:pt x="4629" y="5147"/>
                  </a:cubicBezTo>
                  <a:cubicBezTo>
                    <a:pt x="4654" y="5147"/>
                    <a:pt x="4679" y="5146"/>
                    <a:pt x="4704" y="5146"/>
                  </a:cubicBezTo>
                  <a:cubicBezTo>
                    <a:pt x="4808" y="5141"/>
                    <a:pt x="4911" y="5130"/>
                    <a:pt x="5013" y="5109"/>
                  </a:cubicBezTo>
                  <a:cubicBezTo>
                    <a:pt x="5115" y="5088"/>
                    <a:pt x="5214" y="5059"/>
                    <a:pt x="5312" y="5024"/>
                  </a:cubicBezTo>
                  <a:cubicBezTo>
                    <a:pt x="5504" y="4955"/>
                    <a:pt x="5683" y="4851"/>
                    <a:pt x="5843" y="4727"/>
                  </a:cubicBezTo>
                  <a:cubicBezTo>
                    <a:pt x="5926" y="4663"/>
                    <a:pt x="6001" y="4589"/>
                    <a:pt x="6073" y="4513"/>
                  </a:cubicBezTo>
                  <a:cubicBezTo>
                    <a:pt x="6142" y="4441"/>
                    <a:pt x="6204" y="4362"/>
                    <a:pt x="6260" y="4279"/>
                  </a:cubicBezTo>
                  <a:cubicBezTo>
                    <a:pt x="6318" y="4194"/>
                    <a:pt x="6367" y="4103"/>
                    <a:pt x="6412" y="4011"/>
                  </a:cubicBezTo>
                  <a:cubicBezTo>
                    <a:pt x="6455" y="3918"/>
                    <a:pt x="6490" y="3822"/>
                    <a:pt x="6519" y="3724"/>
                  </a:cubicBezTo>
                  <a:cubicBezTo>
                    <a:pt x="6548" y="3622"/>
                    <a:pt x="6570" y="3516"/>
                    <a:pt x="6583" y="3409"/>
                  </a:cubicBezTo>
                  <a:cubicBezTo>
                    <a:pt x="6596" y="3302"/>
                    <a:pt x="6597" y="3194"/>
                    <a:pt x="6593" y="3083"/>
                  </a:cubicBezTo>
                  <a:cubicBezTo>
                    <a:pt x="6585" y="2875"/>
                    <a:pt x="6538" y="2671"/>
                    <a:pt x="6465" y="2476"/>
                  </a:cubicBezTo>
                  <a:cubicBezTo>
                    <a:pt x="6393" y="2282"/>
                    <a:pt x="6284" y="2102"/>
                    <a:pt x="6154" y="1942"/>
                  </a:cubicBezTo>
                  <a:cubicBezTo>
                    <a:pt x="6089" y="1862"/>
                    <a:pt x="6015" y="1788"/>
                    <a:pt x="5939" y="1718"/>
                  </a:cubicBezTo>
                  <a:cubicBezTo>
                    <a:pt x="5863" y="1651"/>
                    <a:pt x="5782" y="1590"/>
                    <a:pt x="5697" y="1536"/>
                  </a:cubicBezTo>
                  <a:cubicBezTo>
                    <a:pt x="5525" y="1425"/>
                    <a:pt x="5334" y="1342"/>
                    <a:pt x="5136" y="1289"/>
                  </a:cubicBezTo>
                  <a:cubicBezTo>
                    <a:pt x="5123" y="1286"/>
                    <a:pt x="5110" y="1285"/>
                    <a:pt x="5098" y="1281"/>
                  </a:cubicBezTo>
                  <a:lnTo>
                    <a:pt x="5098" y="1281"/>
                  </a:lnTo>
                  <a:cubicBezTo>
                    <a:pt x="5369" y="1304"/>
                    <a:pt x="5640" y="1345"/>
                    <a:pt x="5903" y="1408"/>
                  </a:cubicBezTo>
                  <a:cubicBezTo>
                    <a:pt x="5900" y="1406"/>
                    <a:pt x="5897" y="1406"/>
                    <a:pt x="5892" y="1404"/>
                  </a:cubicBezTo>
                  <a:lnTo>
                    <a:pt x="5892" y="1404"/>
                  </a:lnTo>
                  <a:lnTo>
                    <a:pt x="5908" y="1408"/>
                  </a:lnTo>
                  <a:cubicBezTo>
                    <a:pt x="5910" y="1409"/>
                    <a:pt x="5912" y="1409"/>
                    <a:pt x="5914" y="1409"/>
                  </a:cubicBezTo>
                  <a:lnTo>
                    <a:pt x="5914" y="1409"/>
                  </a:lnTo>
                  <a:cubicBezTo>
                    <a:pt x="5912" y="1409"/>
                    <a:pt x="5911" y="1409"/>
                    <a:pt x="5910" y="1409"/>
                  </a:cubicBezTo>
                  <a:cubicBezTo>
                    <a:pt x="6274" y="1497"/>
                    <a:pt x="6628" y="1628"/>
                    <a:pt x="6959" y="1806"/>
                  </a:cubicBezTo>
                  <a:cubicBezTo>
                    <a:pt x="7221" y="1951"/>
                    <a:pt x="7467" y="2129"/>
                    <a:pt x="7688" y="2333"/>
                  </a:cubicBezTo>
                  <a:cubicBezTo>
                    <a:pt x="7902" y="2540"/>
                    <a:pt x="8091" y="2771"/>
                    <a:pt x="8249" y="3022"/>
                  </a:cubicBezTo>
                  <a:cubicBezTo>
                    <a:pt x="8289" y="3088"/>
                    <a:pt x="8327" y="3154"/>
                    <a:pt x="8364" y="3221"/>
                  </a:cubicBezTo>
                  <a:cubicBezTo>
                    <a:pt x="8386" y="3262"/>
                    <a:pt x="8407" y="3304"/>
                    <a:pt x="8428" y="3345"/>
                  </a:cubicBezTo>
                  <a:cubicBezTo>
                    <a:pt x="8454" y="3398"/>
                    <a:pt x="8478" y="3451"/>
                    <a:pt x="8506" y="3501"/>
                  </a:cubicBezTo>
                  <a:cubicBezTo>
                    <a:pt x="8436" y="3593"/>
                    <a:pt x="8362" y="3683"/>
                    <a:pt x="8282" y="3768"/>
                  </a:cubicBezTo>
                  <a:cubicBezTo>
                    <a:pt x="8049" y="4012"/>
                    <a:pt x="7782" y="4226"/>
                    <a:pt x="7496" y="4407"/>
                  </a:cubicBezTo>
                  <a:cubicBezTo>
                    <a:pt x="7127" y="4636"/>
                    <a:pt x="6727" y="4810"/>
                    <a:pt x="6313" y="4941"/>
                  </a:cubicBezTo>
                  <a:cubicBezTo>
                    <a:pt x="5752" y="5112"/>
                    <a:pt x="5168" y="5203"/>
                    <a:pt x="4583" y="5224"/>
                  </a:cubicBezTo>
                  <a:cubicBezTo>
                    <a:pt x="4512" y="5226"/>
                    <a:pt x="4442" y="5227"/>
                    <a:pt x="4371" y="5227"/>
                  </a:cubicBezTo>
                  <a:cubicBezTo>
                    <a:pt x="3879" y="5227"/>
                    <a:pt x="3388" y="5177"/>
                    <a:pt x="2909" y="5064"/>
                  </a:cubicBezTo>
                  <a:cubicBezTo>
                    <a:pt x="2501" y="4965"/>
                    <a:pt x="2105" y="4823"/>
                    <a:pt x="1735" y="4624"/>
                  </a:cubicBezTo>
                  <a:cubicBezTo>
                    <a:pt x="1454" y="4469"/>
                    <a:pt x="1190" y="4282"/>
                    <a:pt x="955" y="4062"/>
                  </a:cubicBezTo>
                  <a:lnTo>
                    <a:pt x="955" y="4062"/>
                  </a:lnTo>
                  <a:cubicBezTo>
                    <a:pt x="956" y="4062"/>
                    <a:pt x="956" y="4062"/>
                    <a:pt x="956" y="4063"/>
                  </a:cubicBezTo>
                  <a:lnTo>
                    <a:pt x="956" y="4063"/>
                  </a:lnTo>
                  <a:cubicBezTo>
                    <a:pt x="955" y="4062"/>
                    <a:pt x="954" y="4062"/>
                    <a:pt x="954" y="4062"/>
                  </a:cubicBezTo>
                  <a:cubicBezTo>
                    <a:pt x="950" y="4059"/>
                    <a:pt x="949" y="4055"/>
                    <a:pt x="946" y="4054"/>
                  </a:cubicBezTo>
                  <a:lnTo>
                    <a:pt x="946" y="4054"/>
                  </a:lnTo>
                  <a:cubicBezTo>
                    <a:pt x="949" y="4055"/>
                    <a:pt x="950" y="4059"/>
                    <a:pt x="954" y="4060"/>
                  </a:cubicBezTo>
                  <a:cubicBezTo>
                    <a:pt x="739" y="3857"/>
                    <a:pt x="552" y="3628"/>
                    <a:pt x="396" y="3379"/>
                  </a:cubicBezTo>
                  <a:cubicBezTo>
                    <a:pt x="357" y="3315"/>
                    <a:pt x="320" y="3251"/>
                    <a:pt x="285" y="3186"/>
                  </a:cubicBezTo>
                  <a:cubicBezTo>
                    <a:pt x="282" y="3179"/>
                    <a:pt x="277" y="3174"/>
                    <a:pt x="272" y="3168"/>
                  </a:cubicBezTo>
                  <a:cubicBezTo>
                    <a:pt x="364" y="3053"/>
                    <a:pt x="460" y="2943"/>
                    <a:pt x="560" y="2835"/>
                  </a:cubicBezTo>
                  <a:cubicBezTo>
                    <a:pt x="842" y="2540"/>
                    <a:pt x="1160" y="2282"/>
                    <a:pt x="1505" y="2065"/>
                  </a:cubicBezTo>
                  <a:cubicBezTo>
                    <a:pt x="1886" y="1831"/>
                    <a:pt x="2295" y="1649"/>
                    <a:pt x="2722" y="1518"/>
                  </a:cubicBezTo>
                  <a:cubicBezTo>
                    <a:pt x="3214" y="1368"/>
                    <a:pt x="3726" y="1288"/>
                    <a:pt x="4239" y="1264"/>
                  </a:cubicBezTo>
                  <a:close/>
                  <a:moveTo>
                    <a:pt x="4613" y="1070"/>
                  </a:moveTo>
                  <a:cubicBezTo>
                    <a:pt x="3814" y="1070"/>
                    <a:pt x="3014" y="1208"/>
                    <a:pt x="2274" y="1512"/>
                  </a:cubicBezTo>
                  <a:cubicBezTo>
                    <a:pt x="1884" y="1670"/>
                    <a:pt x="1515" y="1879"/>
                    <a:pt x="1176" y="2130"/>
                  </a:cubicBezTo>
                  <a:cubicBezTo>
                    <a:pt x="834" y="2383"/>
                    <a:pt x="528" y="2685"/>
                    <a:pt x="263" y="3018"/>
                  </a:cubicBezTo>
                  <a:cubicBezTo>
                    <a:pt x="228" y="3062"/>
                    <a:pt x="193" y="3107"/>
                    <a:pt x="157" y="3152"/>
                  </a:cubicBezTo>
                  <a:cubicBezTo>
                    <a:pt x="145" y="3171"/>
                    <a:pt x="146" y="3198"/>
                    <a:pt x="161" y="3214"/>
                  </a:cubicBezTo>
                  <a:cubicBezTo>
                    <a:pt x="161" y="3224"/>
                    <a:pt x="162" y="3232"/>
                    <a:pt x="167" y="3240"/>
                  </a:cubicBezTo>
                  <a:cubicBezTo>
                    <a:pt x="258" y="3414"/>
                    <a:pt x="362" y="3582"/>
                    <a:pt x="482" y="3739"/>
                  </a:cubicBezTo>
                  <a:cubicBezTo>
                    <a:pt x="595" y="3891"/>
                    <a:pt x="722" y="4031"/>
                    <a:pt x="859" y="4162"/>
                  </a:cubicBezTo>
                  <a:cubicBezTo>
                    <a:pt x="995" y="4292"/>
                    <a:pt x="1141" y="4412"/>
                    <a:pt x="1296" y="4522"/>
                  </a:cubicBezTo>
                  <a:cubicBezTo>
                    <a:pt x="1451" y="4631"/>
                    <a:pt x="1614" y="4727"/>
                    <a:pt x="1782" y="4815"/>
                  </a:cubicBezTo>
                  <a:cubicBezTo>
                    <a:pt x="2116" y="4989"/>
                    <a:pt x="2472" y="5120"/>
                    <a:pt x="2837" y="5213"/>
                  </a:cubicBezTo>
                  <a:cubicBezTo>
                    <a:pt x="3211" y="5307"/>
                    <a:pt x="3593" y="5365"/>
                    <a:pt x="3977" y="5387"/>
                  </a:cubicBezTo>
                  <a:cubicBezTo>
                    <a:pt x="4105" y="5395"/>
                    <a:pt x="4233" y="5398"/>
                    <a:pt x="4361" y="5398"/>
                  </a:cubicBezTo>
                  <a:cubicBezTo>
                    <a:pt x="4615" y="5398"/>
                    <a:pt x="4868" y="5384"/>
                    <a:pt x="5118" y="5355"/>
                  </a:cubicBezTo>
                  <a:cubicBezTo>
                    <a:pt x="5545" y="5306"/>
                    <a:pt x="5966" y="5213"/>
                    <a:pt x="6375" y="5080"/>
                  </a:cubicBezTo>
                  <a:cubicBezTo>
                    <a:pt x="6786" y="4946"/>
                    <a:pt x="7182" y="4767"/>
                    <a:pt x="7550" y="4537"/>
                  </a:cubicBezTo>
                  <a:cubicBezTo>
                    <a:pt x="7729" y="4423"/>
                    <a:pt x="7902" y="4295"/>
                    <a:pt x="8062" y="4154"/>
                  </a:cubicBezTo>
                  <a:cubicBezTo>
                    <a:pt x="8169" y="4060"/>
                    <a:pt x="8268" y="3958"/>
                    <a:pt x="8364" y="3852"/>
                  </a:cubicBezTo>
                  <a:cubicBezTo>
                    <a:pt x="8450" y="3760"/>
                    <a:pt x="8605" y="3636"/>
                    <a:pt x="8658" y="3520"/>
                  </a:cubicBezTo>
                  <a:cubicBezTo>
                    <a:pt x="8738" y="3339"/>
                    <a:pt x="8449" y="2971"/>
                    <a:pt x="8351" y="2823"/>
                  </a:cubicBezTo>
                  <a:lnTo>
                    <a:pt x="8351" y="2821"/>
                  </a:lnTo>
                  <a:cubicBezTo>
                    <a:pt x="8244" y="2656"/>
                    <a:pt x="8123" y="2500"/>
                    <a:pt x="7990" y="2354"/>
                  </a:cubicBezTo>
                  <a:cubicBezTo>
                    <a:pt x="7729" y="2071"/>
                    <a:pt x="7422" y="1831"/>
                    <a:pt x="7087" y="1644"/>
                  </a:cubicBezTo>
                  <a:cubicBezTo>
                    <a:pt x="6916" y="1548"/>
                    <a:pt x="6738" y="1467"/>
                    <a:pt x="6556" y="1396"/>
                  </a:cubicBezTo>
                  <a:cubicBezTo>
                    <a:pt x="6375" y="1326"/>
                    <a:pt x="6188" y="1272"/>
                    <a:pt x="5999" y="1225"/>
                  </a:cubicBezTo>
                  <a:cubicBezTo>
                    <a:pt x="5600" y="1129"/>
                    <a:pt x="5190" y="1082"/>
                    <a:pt x="4781" y="1072"/>
                  </a:cubicBezTo>
                  <a:cubicBezTo>
                    <a:pt x="4725" y="1070"/>
                    <a:pt x="4669" y="1070"/>
                    <a:pt x="4613" y="107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31" name="Google Shape;8631;p21"/>
          <p:cNvGrpSpPr/>
          <p:nvPr/>
        </p:nvGrpSpPr>
        <p:grpSpPr>
          <a:xfrm rot="-2700000">
            <a:off x="12276" y="710158"/>
            <a:ext cx="839401" cy="830456"/>
            <a:chOff x="9029921" y="-1104683"/>
            <a:chExt cx="375425" cy="371424"/>
          </a:xfrm>
        </p:grpSpPr>
        <p:sp>
          <p:nvSpPr>
            <p:cNvPr id="8632" name="Google Shape;8632;p21"/>
            <p:cNvSpPr/>
            <p:nvPr/>
          </p:nvSpPr>
          <p:spPr>
            <a:xfrm>
              <a:off x="9035309" y="-1094708"/>
              <a:ext cx="361075" cy="353394"/>
            </a:xfrm>
            <a:custGeom>
              <a:avLst/>
              <a:gdLst/>
              <a:ahLst/>
              <a:cxnLst/>
              <a:rect l="l" t="t" r="r" b="b"/>
              <a:pathLst>
                <a:path w="6769" h="6625" extrusionOk="0">
                  <a:moveTo>
                    <a:pt x="2104" y="401"/>
                  </a:moveTo>
                  <a:cubicBezTo>
                    <a:pt x="2102" y="402"/>
                    <a:pt x="2100" y="403"/>
                    <a:pt x="2098" y="404"/>
                  </a:cubicBezTo>
                  <a:cubicBezTo>
                    <a:pt x="2100" y="402"/>
                    <a:pt x="2102" y="401"/>
                    <a:pt x="2104" y="401"/>
                  </a:cubicBezTo>
                  <a:close/>
                  <a:moveTo>
                    <a:pt x="3334" y="1"/>
                  </a:moveTo>
                  <a:cubicBezTo>
                    <a:pt x="2968" y="1"/>
                    <a:pt x="2610" y="58"/>
                    <a:pt x="2271" y="172"/>
                  </a:cubicBezTo>
                  <a:cubicBezTo>
                    <a:pt x="1871" y="306"/>
                    <a:pt x="1484" y="524"/>
                    <a:pt x="1153" y="802"/>
                  </a:cubicBezTo>
                  <a:cubicBezTo>
                    <a:pt x="883" y="1029"/>
                    <a:pt x="651" y="1305"/>
                    <a:pt x="464" y="1627"/>
                  </a:cubicBezTo>
                  <a:cubicBezTo>
                    <a:pt x="287" y="1929"/>
                    <a:pt x="159" y="2262"/>
                    <a:pt x="84" y="2617"/>
                  </a:cubicBezTo>
                  <a:cubicBezTo>
                    <a:pt x="12" y="2959"/>
                    <a:pt x="1" y="3315"/>
                    <a:pt x="49" y="3672"/>
                  </a:cubicBezTo>
                  <a:cubicBezTo>
                    <a:pt x="90" y="3975"/>
                    <a:pt x="183" y="4271"/>
                    <a:pt x="327" y="4553"/>
                  </a:cubicBezTo>
                  <a:cubicBezTo>
                    <a:pt x="362" y="4684"/>
                    <a:pt x="418" y="4823"/>
                    <a:pt x="496" y="4965"/>
                  </a:cubicBezTo>
                  <a:cubicBezTo>
                    <a:pt x="586" y="5133"/>
                    <a:pt x="702" y="5296"/>
                    <a:pt x="850" y="5466"/>
                  </a:cubicBezTo>
                  <a:cubicBezTo>
                    <a:pt x="976" y="5613"/>
                    <a:pt x="1125" y="5753"/>
                    <a:pt x="1289" y="5888"/>
                  </a:cubicBezTo>
                  <a:cubicBezTo>
                    <a:pt x="1451" y="6017"/>
                    <a:pt x="1617" y="6132"/>
                    <a:pt x="1786" y="6227"/>
                  </a:cubicBezTo>
                  <a:cubicBezTo>
                    <a:pt x="2092" y="6399"/>
                    <a:pt x="2431" y="6518"/>
                    <a:pt x="2795" y="6578"/>
                  </a:cubicBezTo>
                  <a:cubicBezTo>
                    <a:pt x="2966" y="6607"/>
                    <a:pt x="3142" y="6623"/>
                    <a:pt x="3315" y="6625"/>
                  </a:cubicBezTo>
                  <a:lnTo>
                    <a:pt x="3340" y="6625"/>
                  </a:lnTo>
                  <a:cubicBezTo>
                    <a:pt x="3496" y="6625"/>
                    <a:pt x="3655" y="6613"/>
                    <a:pt x="3830" y="6588"/>
                  </a:cubicBezTo>
                  <a:cubicBezTo>
                    <a:pt x="4153" y="6542"/>
                    <a:pt x="4476" y="6444"/>
                    <a:pt x="4794" y="6299"/>
                  </a:cubicBezTo>
                  <a:cubicBezTo>
                    <a:pt x="5093" y="6161"/>
                    <a:pt x="5376" y="5976"/>
                    <a:pt x="5638" y="5747"/>
                  </a:cubicBezTo>
                  <a:cubicBezTo>
                    <a:pt x="5892" y="5526"/>
                    <a:pt x="6114" y="5266"/>
                    <a:pt x="6298" y="4972"/>
                  </a:cubicBezTo>
                  <a:cubicBezTo>
                    <a:pt x="6388" y="4831"/>
                    <a:pt x="6468" y="4677"/>
                    <a:pt x="6538" y="4517"/>
                  </a:cubicBezTo>
                  <a:cubicBezTo>
                    <a:pt x="6624" y="4318"/>
                    <a:pt x="6680" y="4150"/>
                    <a:pt x="6712" y="3987"/>
                  </a:cubicBezTo>
                  <a:cubicBezTo>
                    <a:pt x="6752" y="3801"/>
                    <a:pt x="6768" y="3598"/>
                    <a:pt x="6764" y="3366"/>
                  </a:cubicBezTo>
                  <a:cubicBezTo>
                    <a:pt x="6760" y="3168"/>
                    <a:pt x="6738" y="2957"/>
                    <a:pt x="6696" y="2722"/>
                  </a:cubicBezTo>
                  <a:cubicBezTo>
                    <a:pt x="6661" y="2525"/>
                    <a:pt x="6612" y="2324"/>
                    <a:pt x="6549" y="2122"/>
                  </a:cubicBezTo>
                  <a:cubicBezTo>
                    <a:pt x="6489" y="1921"/>
                    <a:pt x="6420" y="1745"/>
                    <a:pt x="6340" y="1582"/>
                  </a:cubicBezTo>
                  <a:cubicBezTo>
                    <a:pt x="6188" y="1272"/>
                    <a:pt x="5974" y="997"/>
                    <a:pt x="5718" y="786"/>
                  </a:cubicBezTo>
                  <a:cubicBezTo>
                    <a:pt x="5590" y="679"/>
                    <a:pt x="5445" y="583"/>
                    <a:pt x="5289" y="498"/>
                  </a:cubicBezTo>
                  <a:cubicBezTo>
                    <a:pt x="5141" y="417"/>
                    <a:pt x="4976" y="345"/>
                    <a:pt x="4771" y="269"/>
                  </a:cubicBezTo>
                  <a:cubicBezTo>
                    <a:pt x="4349" y="114"/>
                    <a:pt x="3921" y="25"/>
                    <a:pt x="3500" y="4"/>
                  </a:cubicBezTo>
                  <a:cubicBezTo>
                    <a:pt x="3446" y="2"/>
                    <a:pt x="3390" y="1"/>
                    <a:pt x="3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3" name="Google Shape;8633;p21"/>
            <p:cNvSpPr/>
            <p:nvPr/>
          </p:nvSpPr>
          <p:spPr>
            <a:xfrm>
              <a:off x="9029921" y="-1104683"/>
              <a:ext cx="375425" cy="371424"/>
            </a:xfrm>
            <a:custGeom>
              <a:avLst/>
              <a:gdLst/>
              <a:ahLst/>
              <a:cxnLst/>
              <a:rect l="l" t="t" r="r" b="b"/>
              <a:pathLst>
                <a:path w="7038" h="6963" extrusionOk="0">
                  <a:moveTo>
                    <a:pt x="3394" y="1996"/>
                  </a:moveTo>
                  <a:cubicBezTo>
                    <a:pt x="3338" y="1996"/>
                    <a:pt x="3282" y="2025"/>
                    <a:pt x="3258" y="2079"/>
                  </a:cubicBezTo>
                  <a:cubicBezTo>
                    <a:pt x="3187" y="2234"/>
                    <a:pt x="3090" y="2378"/>
                    <a:pt x="3048" y="2543"/>
                  </a:cubicBezTo>
                  <a:cubicBezTo>
                    <a:pt x="3032" y="2607"/>
                    <a:pt x="3071" y="2677"/>
                    <a:pt x="3127" y="2706"/>
                  </a:cubicBezTo>
                  <a:cubicBezTo>
                    <a:pt x="3148" y="2716"/>
                    <a:pt x="3171" y="2722"/>
                    <a:pt x="3196" y="2722"/>
                  </a:cubicBezTo>
                  <a:cubicBezTo>
                    <a:pt x="3199" y="2722"/>
                    <a:pt x="3202" y="2722"/>
                    <a:pt x="3205" y="2722"/>
                  </a:cubicBezTo>
                  <a:cubicBezTo>
                    <a:pt x="3238" y="2719"/>
                    <a:pt x="3285" y="2701"/>
                    <a:pt x="3306" y="2671"/>
                  </a:cubicBezTo>
                  <a:cubicBezTo>
                    <a:pt x="3330" y="2637"/>
                    <a:pt x="3352" y="2602"/>
                    <a:pt x="3374" y="2565"/>
                  </a:cubicBezTo>
                  <a:cubicBezTo>
                    <a:pt x="3394" y="2530"/>
                    <a:pt x="3408" y="2495"/>
                    <a:pt x="3424" y="2458"/>
                  </a:cubicBezTo>
                  <a:cubicBezTo>
                    <a:pt x="3461" y="2378"/>
                    <a:pt x="3494" y="2297"/>
                    <a:pt x="3529" y="2217"/>
                  </a:cubicBezTo>
                  <a:cubicBezTo>
                    <a:pt x="3563" y="2140"/>
                    <a:pt x="3539" y="2050"/>
                    <a:pt x="3461" y="2012"/>
                  </a:cubicBezTo>
                  <a:cubicBezTo>
                    <a:pt x="3440" y="2001"/>
                    <a:pt x="3418" y="1996"/>
                    <a:pt x="3394" y="1996"/>
                  </a:cubicBezTo>
                  <a:close/>
                  <a:moveTo>
                    <a:pt x="4770" y="2426"/>
                  </a:moveTo>
                  <a:cubicBezTo>
                    <a:pt x="4708" y="2426"/>
                    <a:pt x="4647" y="2460"/>
                    <a:pt x="4618" y="2519"/>
                  </a:cubicBezTo>
                  <a:cubicBezTo>
                    <a:pt x="4577" y="2605"/>
                    <a:pt x="4535" y="2690"/>
                    <a:pt x="4500" y="2780"/>
                  </a:cubicBezTo>
                  <a:cubicBezTo>
                    <a:pt x="4481" y="2827"/>
                    <a:pt x="4463" y="2879"/>
                    <a:pt x="4447" y="2928"/>
                  </a:cubicBezTo>
                  <a:cubicBezTo>
                    <a:pt x="4433" y="2976"/>
                    <a:pt x="4428" y="3027"/>
                    <a:pt x="4430" y="3077"/>
                  </a:cubicBezTo>
                  <a:cubicBezTo>
                    <a:pt x="4433" y="3125"/>
                    <a:pt x="4465" y="3170"/>
                    <a:pt x="4506" y="3192"/>
                  </a:cubicBezTo>
                  <a:cubicBezTo>
                    <a:pt x="4526" y="3201"/>
                    <a:pt x="4548" y="3206"/>
                    <a:pt x="4570" y="3206"/>
                  </a:cubicBezTo>
                  <a:cubicBezTo>
                    <a:pt x="4609" y="3206"/>
                    <a:pt x="4648" y="3191"/>
                    <a:pt x="4673" y="3160"/>
                  </a:cubicBezTo>
                  <a:cubicBezTo>
                    <a:pt x="4729" y="3090"/>
                    <a:pt x="4762" y="3010"/>
                    <a:pt x="4797" y="2928"/>
                  </a:cubicBezTo>
                  <a:cubicBezTo>
                    <a:pt x="4837" y="2842"/>
                    <a:pt x="4877" y="2756"/>
                    <a:pt x="4919" y="2669"/>
                  </a:cubicBezTo>
                  <a:cubicBezTo>
                    <a:pt x="4959" y="2588"/>
                    <a:pt x="4927" y="2485"/>
                    <a:pt x="4844" y="2444"/>
                  </a:cubicBezTo>
                  <a:cubicBezTo>
                    <a:pt x="4820" y="2433"/>
                    <a:pt x="4796" y="2426"/>
                    <a:pt x="4770" y="2426"/>
                  </a:cubicBezTo>
                  <a:close/>
                  <a:moveTo>
                    <a:pt x="1467" y="2901"/>
                  </a:moveTo>
                  <a:cubicBezTo>
                    <a:pt x="1456" y="2901"/>
                    <a:pt x="1443" y="2903"/>
                    <a:pt x="1432" y="2907"/>
                  </a:cubicBezTo>
                  <a:cubicBezTo>
                    <a:pt x="1373" y="2928"/>
                    <a:pt x="1345" y="2991"/>
                    <a:pt x="1363" y="3050"/>
                  </a:cubicBezTo>
                  <a:cubicBezTo>
                    <a:pt x="1384" y="3122"/>
                    <a:pt x="1422" y="3189"/>
                    <a:pt x="1478" y="3240"/>
                  </a:cubicBezTo>
                  <a:cubicBezTo>
                    <a:pt x="1497" y="3259"/>
                    <a:pt x="1523" y="3275"/>
                    <a:pt x="1547" y="3286"/>
                  </a:cubicBezTo>
                  <a:cubicBezTo>
                    <a:pt x="1545" y="3298"/>
                    <a:pt x="1545" y="3307"/>
                    <a:pt x="1544" y="3318"/>
                  </a:cubicBezTo>
                  <a:lnTo>
                    <a:pt x="1544" y="3317"/>
                  </a:lnTo>
                  <a:lnTo>
                    <a:pt x="1544" y="3317"/>
                  </a:lnTo>
                  <a:cubicBezTo>
                    <a:pt x="1537" y="3405"/>
                    <a:pt x="1542" y="3494"/>
                    <a:pt x="1552" y="3584"/>
                  </a:cubicBezTo>
                  <a:cubicBezTo>
                    <a:pt x="1561" y="3680"/>
                    <a:pt x="1580" y="3776"/>
                    <a:pt x="1603" y="3871"/>
                  </a:cubicBezTo>
                  <a:cubicBezTo>
                    <a:pt x="1649" y="4062"/>
                    <a:pt x="1724" y="4249"/>
                    <a:pt x="1820" y="4421"/>
                  </a:cubicBezTo>
                  <a:cubicBezTo>
                    <a:pt x="1913" y="4588"/>
                    <a:pt x="2033" y="4740"/>
                    <a:pt x="2167" y="4874"/>
                  </a:cubicBezTo>
                  <a:cubicBezTo>
                    <a:pt x="2298" y="5011"/>
                    <a:pt x="2450" y="5128"/>
                    <a:pt x="2613" y="5226"/>
                  </a:cubicBezTo>
                  <a:cubicBezTo>
                    <a:pt x="2786" y="5326"/>
                    <a:pt x="2973" y="5402"/>
                    <a:pt x="3165" y="5454"/>
                  </a:cubicBezTo>
                  <a:cubicBezTo>
                    <a:pt x="3335" y="5501"/>
                    <a:pt x="3511" y="5522"/>
                    <a:pt x="3687" y="5522"/>
                  </a:cubicBezTo>
                  <a:cubicBezTo>
                    <a:pt x="3717" y="5522"/>
                    <a:pt x="3746" y="5521"/>
                    <a:pt x="3776" y="5520"/>
                  </a:cubicBezTo>
                  <a:cubicBezTo>
                    <a:pt x="3958" y="5513"/>
                    <a:pt x="4142" y="5481"/>
                    <a:pt x="4316" y="5430"/>
                  </a:cubicBezTo>
                  <a:cubicBezTo>
                    <a:pt x="4406" y="5403"/>
                    <a:pt x="4493" y="5368"/>
                    <a:pt x="4577" y="5328"/>
                  </a:cubicBezTo>
                  <a:cubicBezTo>
                    <a:pt x="4621" y="5307"/>
                    <a:pt x="4666" y="5285"/>
                    <a:pt x="4709" y="5261"/>
                  </a:cubicBezTo>
                  <a:cubicBezTo>
                    <a:pt x="4729" y="5250"/>
                    <a:pt x="4748" y="5237"/>
                    <a:pt x="4767" y="5226"/>
                  </a:cubicBezTo>
                  <a:cubicBezTo>
                    <a:pt x="4783" y="5216"/>
                    <a:pt x="4799" y="5206"/>
                    <a:pt x="4813" y="5194"/>
                  </a:cubicBezTo>
                  <a:cubicBezTo>
                    <a:pt x="4816" y="5192"/>
                    <a:pt x="4820" y="5191"/>
                    <a:pt x="4821" y="5189"/>
                  </a:cubicBezTo>
                  <a:cubicBezTo>
                    <a:pt x="4823" y="5187"/>
                    <a:pt x="4823" y="5187"/>
                    <a:pt x="4824" y="5186"/>
                  </a:cubicBezTo>
                  <a:cubicBezTo>
                    <a:pt x="4868" y="5219"/>
                    <a:pt x="4917" y="5242"/>
                    <a:pt x="4973" y="5253"/>
                  </a:cubicBezTo>
                  <a:cubicBezTo>
                    <a:pt x="4993" y="5257"/>
                    <a:pt x="5013" y="5258"/>
                    <a:pt x="5034" y="5258"/>
                  </a:cubicBezTo>
                  <a:cubicBezTo>
                    <a:pt x="5109" y="5258"/>
                    <a:pt x="5183" y="5234"/>
                    <a:pt x="5245" y="5192"/>
                  </a:cubicBezTo>
                  <a:cubicBezTo>
                    <a:pt x="5288" y="5162"/>
                    <a:pt x="5307" y="5107"/>
                    <a:pt x="5290" y="5056"/>
                  </a:cubicBezTo>
                  <a:cubicBezTo>
                    <a:pt x="5280" y="5029"/>
                    <a:pt x="5259" y="5005"/>
                    <a:pt x="5232" y="4991"/>
                  </a:cubicBezTo>
                  <a:lnTo>
                    <a:pt x="5232" y="4992"/>
                  </a:lnTo>
                  <a:cubicBezTo>
                    <a:pt x="5215" y="4983"/>
                    <a:pt x="5199" y="4980"/>
                    <a:pt x="5183" y="4980"/>
                  </a:cubicBezTo>
                  <a:cubicBezTo>
                    <a:pt x="5169" y="4980"/>
                    <a:pt x="5155" y="4982"/>
                    <a:pt x="5141" y="4986"/>
                  </a:cubicBezTo>
                  <a:cubicBezTo>
                    <a:pt x="5138" y="4986"/>
                    <a:pt x="5135" y="4987"/>
                    <a:pt x="5131" y="4987"/>
                  </a:cubicBezTo>
                  <a:cubicBezTo>
                    <a:pt x="5103" y="4992"/>
                    <a:pt x="5074" y="4995"/>
                    <a:pt x="5045" y="4995"/>
                  </a:cubicBezTo>
                  <a:cubicBezTo>
                    <a:pt x="5027" y="4994"/>
                    <a:pt x="5010" y="4991"/>
                    <a:pt x="4992" y="4986"/>
                  </a:cubicBezTo>
                  <a:cubicBezTo>
                    <a:pt x="4976" y="4979"/>
                    <a:pt x="4964" y="4973"/>
                    <a:pt x="4949" y="4965"/>
                  </a:cubicBezTo>
                  <a:cubicBezTo>
                    <a:pt x="4938" y="4955"/>
                    <a:pt x="4927" y="4946"/>
                    <a:pt x="4916" y="4935"/>
                  </a:cubicBezTo>
                  <a:cubicBezTo>
                    <a:pt x="4908" y="4924"/>
                    <a:pt x="4900" y="4912"/>
                    <a:pt x="4893" y="4901"/>
                  </a:cubicBezTo>
                  <a:cubicBezTo>
                    <a:pt x="4888" y="4892"/>
                    <a:pt x="4885" y="4882"/>
                    <a:pt x="4884" y="4872"/>
                  </a:cubicBezTo>
                  <a:cubicBezTo>
                    <a:pt x="4882" y="4860"/>
                    <a:pt x="4880" y="4847"/>
                    <a:pt x="4880" y="4834"/>
                  </a:cubicBezTo>
                  <a:cubicBezTo>
                    <a:pt x="4884" y="4818"/>
                    <a:pt x="4885" y="4804"/>
                    <a:pt x="4890" y="4788"/>
                  </a:cubicBezTo>
                  <a:cubicBezTo>
                    <a:pt x="4892" y="4784"/>
                    <a:pt x="4893" y="4781"/>
                    <a:pt x="4895" y="4776"/>
                  </a:cubicBezTo>
                  <a:cubicBezTo>
                    <a:pt x="4904" y="4754"/>
                    <a:pt x="4908" y="4732"/>
                    <a:pt x="4900" y="4708"/>
                  </a:cubicBezTo>
                  <a:cubicBezTo>
                    <a:pt x="4892" y="4685"/>
                    <a:pt x="4876" y="4666"/>
                    <a:pt x="4855" y="4657"/>
                  </a:cubicBezTo>
                  <a:cubicBezTo>
                    <a:pt x="4842" y="4650"/>
                    <a:pt x="4829" y="4647"/>
                    <a:pt x="4815" y="4647"/>
                  </a:cubicBezTo>
                  <a:cubicBezTo>
                    <a:pt x="4781" y="4647"/>
                    <a:pt x="4748" y="4665"/>
                    <a:pt x="4733" y="4696"/>
                  </a:cubicBezTo>
                  <a:cubicBezTo>
                    <a:pt x="4703" y="4770"/>
                    <a:pt x="4687" y="4847"/>
                    <a:pt x="4689" y="4927"/>
                  </a:cubicBezTo>
                  <a:cubicBezTo>
                    <a:pt x="4690" y="4960"/>
                    <a:pt x="4698" y="4995"/>
                    <a:pt x="4708" y="5027"/>
                  </a:cubicBezTo>
                  <a:cubicBezTo>
                    <a:pt x="4713" y="5043"/>
                    <a:pt x="4719" y="5058"/>
                    <a:pt x="4725" y="5071"/>
                  </a:cubicBezTo>
                  <a:cubicBezTo>
                    <a:pt x="4705" y="5082"/>
                    <a:pt x="4685" y="5091"/>
                    <a:pt x="4666" y="5103"/>
                  </a:cubicBezTo>
                  <a:cubicBezTo>
                    <a:pt x="4663" y="5104"/>
                    <a:pt x="4660" y="5106"/>
                    <a:pt x="4657" y="5107"/>
                  </a:cubicBezTo>
                  <a:cubicBezTo>
                    <a:pt x="4655" y="5107"/>
                    <a:pt x="4653" y="5109"/>
                    <a:pt x="4652" y="5109"/>
                  </a:cubicBezTo>
                  <a:cubicBezTo>
                    <a:pt x="4644" y="5114"/>
                    <a:pt x="4634" y="5119"/>
                    <a:pt x="4626" y="5122"/>
                  </a:cubicBezTo>
                  <a:cubicBezTo>
                    <a:pt x="4460" y="5203"/>
                    <a:pt x="4282" y="5266"/>
                    <a:pt x="4102" y="5306"/>
                  </a:cubicBezTo>
                  <a:cubicBezTo>
                    <a:pt x="3962" y="5333"/>
                    <a:pt x="3821" y="5347"/>
                    <a:pt x="3679" y="5347"/>
                  </a:cubicBezTo>
                  <a:cubicBezTo>
                    <a:pt x="3640" y="5347"/>
                    <a:pt x="3602" y="5346"/>
                    <a:pt x="3563" y="5344"/>
                  </a:cubicBezTo>
                  <a:cubicBezTo>
                    <a:pt x="3378" y="5331"/>
                    <a:pt x="3195" y="5296"/>
                    <a:pt x="3018" y="5237"/>
                  </a:cubicBezTo>
                  <a:cubicBezTo>
                    <a:pt x="2855" y="5179"/>
                    <a:pt x="2700" y="5099"/>
                    <a:pt x="2556" y="5002"/>
                  </a:cubicBezTo>
                  <a:cubicBezTo>
                    <a:pt x="2455" y="4933"/>
                    <a:pt x="2359" y="4855"/>
                    <a:pt x="2271" y="4770"/>
                  </a:cubicBezTo>
                  <a:cubicBezTo>
                    <a:pt x="2239" y="4738"/>
                    <a:pt x="2209" y="4706"/>
                    <a:pt x="2180" y="4672"/>
                  </a:cubicBezTo>
                  <a:cubicBezTo>
                    <a:pt x="2068" y="4541"/>
                    <a:pt x="1972" y="4398"/>
                    <a:pt x="1895" y="4244"/>
                  </a:cubicBezTo>
                  <a:cubicBezTo>
                    <a:pt x="1820" y="4092"/>
                    <a:pt x="1766" y="3932"/>
                    <a:pt x="1731" y="3768"/>
                  </a:cubicBezTo>
                  <a:cubicBezTo>
                    <a:pt x="1715" y="3686"/>
                    <a:pt x="1704" y="3603"/>
                    <a:pt x="1696" y="3520"/>
                  </a:cubicBezTo>
                  <a:cubicBezTo>
                    <a:pt x="1691" y="3454"/>
                    <a:pt x="1689" y="3389"/>
                    <a:pt x="1686" y="3323"/>
                  </a:cubicBezTo>
                  <a:lnTo>
                    <a:pt x="1686" y="3323"/>
                  </a:lnTo>
                  <a:cubicBezTo>
                    <a:pt x="1692" y="3324"/>
                    <a:pt x="1699" y="3324"/>
                    <a:pt x="1705" y="3324"/>
                  </a:cubicBezTo>
                  <a:cubicBezTo>
                    <a:pt x="1724" y="3324"/>
                    <a:pt x="1744" y="3322"/>
                    <a:pt x="1764" y="3318"/>
                  </a:cubicBezTo>
                  <a:cubicBezTo>
                    <a:pt x="1809" y="3310"/>
                    <a:pt x="1849" y="3298"/>
                    <a:pt x="1891" y="3275"/>
                  </a:cubicBezTo>
                  <a:cubicBezTo>
                    <a:pt x="1959" y="3240"/>
                    <a:pt x="2020" y="3181"/>
                    <a:pt x="2054" y="3110"/>
                  </a:cubicBezTo>
                  <a:cubicBezTo>
                    <a:pt x="2073" y="3071"/>
                    <a:pt x="2065" y="3023"/>
                    <a:pt x="2031" y="2992"/>
                  </a:cubicBezTo>
                  <a:cubicBezTo>
                    <a:pt x="2013" y="2976"/>
                    <a:pt x="1988" y="2967"/>
                    <a:pt x="1964" y="2967"/>
                  </a:cubicBezTo>
                  <a:cubicBezTo>
                    <a:pt x="1945" y="2967"/>
                    <a:pt x="1926" y="2973"/>
                    <a:pt x="1910" y="2984"/>
                  </a:cubicBezTo>
                  <a:cubicBezTo>
                    <a:pt x="1875" y="3008"/>
                    <a:pt x="1841" y="3032"/>
                    <a:pt x="1804" y="3053"/>
                  </a:cubicBezTo>
                  <a:cubicBezTo>
                    <a:pt x="1782" y="3063"/>
                    <a:pt x="1758" y="3072"/>
                    <a:pt x="1732" y="3078"/>
                  </a:cubicBezTo>
                  <a:cubicBezTo>
                    <a:pt x="1716" y="3080"/>
                    <a:pt x="1700" y="3082"/>
                    <a:pt x="1683" y="3082"/>
                  </a:cubicBezTo>
                  <a:cubicBezTo>
                    <a:pt x="1673" y="3080"/>
                    <a:pt x="1662" y="3078"/>
                    <a:pt x="1652" y="3075"/>
                  </a:cubicBezTo>
                  <a:cubicBezTo>
                    <a:pt x="1643" y="3072"/>
                    <a:pt x="1635" y="3067"/>
                    <a:pt x="1627" y="3064"/>
                  </a:cubicBezTo>
                  <a:cubicBezTo>
                    <a:pt x="1620" y="3058"/>
                    <a:pt x="1614" y="3051"/>
                    <a:pt x="1608" y="3045"/>
                  </a:cubicBezTo>
                  <a:cubicBezTo>
                    <a:pt x="1601" y="3037"/>
                    <a:pt x="1595" y="3027"/>
                    <a:pt x="1590" y="3018"/>
                  </a:cubicBezTo>
                  <a:cubicBezTo>
                    <a:pt x="1584" y="3005"/>
                    <a:pt x="1579" y="2991"/>
                    <a:pt x="1574" y="2976"/>
                  </a:cubicBezTo>
                  <a:cubicBezTo>
                    <a:pt x="1560" y="2930"/>
                    <a:pt x="1513" y="2901"/>
                    <a:pt x="1467" y="2901"/>
                  </a:cubicBezTo>
                  <a:close/>
                  <a:moveTo>
                    <a:pt x="3554" y="213"/>
                  </a:moveTo>
                  <a:cubicBezTo>
                    <a:pt x="3616" y="213"/>
                    <a:pt x="3678" y="215"/>
                    <a:pt x="3740" y="218"/>
                  </a:cubicBezTo>
                  <a:cubicBezTo>
                    <a:pt x="3881" y="229"/>
                    <a:pt x="4020" y="247"/>
                    <a:pt x="4159" y="274"/>
                  </a:cubicBezTo>
                  <a:cubicBezTo>
                    <a:pt x="4295" y="301"/>
                    <a:pt x="4430" y="337"/>
                    <a:pt x="4562" y="381"/>
                  </a:cubicBezTo>
                  <a:cubicBezTo>
                    <a:pt x="4837" y="477"/>
                    <a:pt x="5098" y="607"/>
                    <a:pt x="5339" y="770"/>
                  </a:cubicBezTo>
                  <a:cubicBezTo>
                    <a:pt x="5573" y="930"/>
                    <a:pt x="5785" y="1118"/>
                    <a:pt x="5972" y="1331"/>
                  </a:cubicBezTo>
                  <a:cubicBezTo>
                    <a:pt x="6156" y="1545"/>
                    <a:pt x="6315" y="1780"/>
                    <a:pt x="6441" y="2033"/>
                  </a:cubicBezTo>
                  <a:cubicBezTo>
                    <a:pt x="6562" y="2284"/>
                    <a:pt x="6652" y="2546"/>
                    <a:pt x="6709" y="2819"/>
                  </a:cubicBezTo>
                  <a:cubicBezTo>
                    <a:pt x="6767" y="3106"/>
                    <a:pt x="6788" y="3398"/>
                    <a:pt x="6772" y="3689"/>
                  </a:cubicBezTo>
                  <a:cubicBezTo>
                    <a:pt x="6751" y="3979"/>
                    <a:pt x="6695" y="4263"/>
                    <a:pt x="6604" y="4538"/>
                  </a:cubicBezTo>
                  <a:cubicBezTo>
                    <a:pt x="6508" y="4813"/>
                    <a:pt x="6378" y="5074"/>
                    <a:pt x="6217" y="5315"/>
                  </a:cubicBezTo>
                  <a:cubicBezTo>
                    <a:pt x="6057" y="5547"/>
                    <a:pt x="5872" y="5758"/>
                    <a:pt x="5661" y="5944"/>
                  </a:cubicBezTo>
                  <a:cubicBezTo>
                    <a:pt x="5453" y="6123"/>
                    <a:pt x="5224" y="6276"/>
                    <a:pt x="4978" y="6401"/>
                  </a:cubicBezTo>
                  <a:cubicBezTo>
                    <a:pt x="4725" y="6526"/>
                    <a:pt x="4458" y="6618"/>
                    <a:pt x="4182" y="6677"/>
                  </a:cubicBezTo>
                  <a:cubicBezTo>
                    <a:pt x="3955" y="6722"/>
                    <a:pt x="3726" y="6745"/>
                    <a:pt x="3496" y="6745"/>
                  </a:cubicBezTo>
                  <a:cubicBezTo>
                    <a:pt x="3432" y="6745"/>
                    <a:pt x="3368" y="6743"/>
                    <a:pt x="3304" y="6740"/>
                  </a:cubicBezTo>
                  <a:cubicBezTo>
                    <a:pt x="3015" y="6719"/>
                    <a:pt x="2730" y="6663"/>
                    <a:pt x="2455" y="6570"/>
                  </a:cubicBezTo>
                  <a:cubicBezTo>
                    <a:pt x="2182" y="6474"/>
                    <a:pt x="1923" y="6346"/>
                    <a:pt x="1683" y="6185"/>
                  </a:cubicBezTo>
                  <a:cubicBezTo>
                    <a:pt x="1445" y="6022"/>
                    <a:pt x="1229" y="5830"/>
                    <a:pt x="1037" y="5614"/>
                  </a:cubicBezTo>
                  <a:cubicBezTo>
                    <a:pt x="856" y="5402"/>
                    <a:pt x="701" y="5170"/>
                    <a:pt x="575" y="4920"/>
                  </a:cubicBezTo>
                  <a:cubicBezTo>
                    <a:pt x="461" y="4687"/>
                    <a:pt x="375" y="4441"/>
                    <a:pt x="316" y="4186"/>
                  </a:cubicBezTo>
                  <a:cubicBezTo>
                    <a:pt x="313" y="4172"/>
                    <a:pt x="309" y="4156"/>
                    <a:pt x="306" y="4140"/>
                  </a:cubicBezTo>
                  <a:cubicBezTo>
                    <a:pt x="250" y="3854"/>
                    <a:pt x="230" y="3561"/>
                    <a:pt x="247" y="3269"/>
                  </a:cubicBezTo>
                  <a:cubicBezTo>
                    <a:pt x="266" y="2984"/>
                    <a:pt x="322" y="2704"/>
                    <a:pt x="412" y="2433"/>
                  </a:cubicBezTo>
                  <a:cubicBezTo>
                    <a:pt x="508" y="2159"/>
                    <a:pt x="637" y="1897"/>
                    <a:pt x="799" y="1656"/>
                  </a:cubicBezTo>
                  <a:cubicBezTo>
                    <a:pt x="955" y="1427"/>
                    <a:pt x="1141" y="1217"/>
                    <a:pt x="1349" y="1034"/>
                  </a:cubicBezTo>
                  <a:cubicBezTo>
                    <a:pt x="1563" y="850"/>
                    <a:pt x="1798" y="691"/>
                    <a:pt x="2049" y="564"/>
                  </a:cubicBezTo>
                  <a:cubicBezTo>
                    <a:pt x="2310" y="436"/>
                    <a:pt x="2583" y="341"/>
                    <a:pt x="2866" y="281"/>
                  </a:cubicBezTo>
                  <a:cubicBezTo>
                    <a:pt x="3093" y="236"/>
                    <a:pt x="3323" y="213"/>
                    <a:pt x="3554" y="213"/>
                  </a:cubicBezTo>
                  <a:close/>
                  <a:moveTo>
                    <a:pt x="3502" y="1"/>
                  </a:moveTo>
                  <a:cubicBezTo>
                    <a:pt x="3400" y="1"/>
                    <a:pt x="3296" y="6"/>
                    <a:pt x="3195" y="15"/>
                  </a:cubicBezTo>
                  <a:cubicBezTo>
                    <a:pt x="2888" y="42"/>
                    <a:pt x="2586" y="110"/>
                    <a:pt x="2298" y="217"/>
                  </a:cubicBezTo>
                  <a:cubicBezTo>
                    <a:pt x="2007" y="324"/>
                    <a:pt x="1734" y="472"/>
                    <a:pt x="1485" y="655"/>
                  </a:cubicBezTo>
                  <a:cubicBezTo>
                    <a:pt x="1357" y="746"/>
                    <a:pt x="1237" y="850"/>
                    <a:pt x="1123" y="958"/>
                  </a:cubicBezTo>
                  <a:cubicBezTo>
                    <a:pt x="1013" y="1062"/>
                    <a:pt x="912" y="1174"/>
                    <a:pt x="818" y="1291"/>
                  </a:cubicBezTo>
                  <a:cubicBezTo>
                    <a:pt x="628" y="1528"/>
                    <a:pt x="468" y="1790"/>
                    <a:pt x="343" y="2068"/>
                  </a:cubicBezTo>
                  <a:cubicBezTo>
                    <a:pt x="97" y="2621"/>
                    <a:pt x="1" y="3237"/>
                    <a:pt x="63" y="3838"/>
                  </a:cubicBezTo>
                  <a:cubicBezTo>
                    <a:pt x="79" y="3990"/>
                    <a:pt x="105" y="4138"/>
                    <a:pt x="140" y="4287"/>
                  </a:cubicBezTo>
                  <a:cubicBezTo>
                    <a:pt x="156" y="4354"/>
                    <a:pt x="174" y="4421"/>
                    <a:pt x="193" y="4487"/>
                  </a:cubicBezTo>
                  <a:cubicBezTo>
                    <a:pt x="279" y="4781"/>
                    <a:pt x="409" y="5063"/>
                    <a:pt x="570" y="5323"/>
                  </a:cubicBezTo>
                  <a:cubicBezTo>
                    <a:pt x="898" y="5856"/>
                    <a:pt x="1376" y="6290"/>
                    <a:pt x="1929" y="6578"/>
                  </a:cubicBezTo>
                  <a:cubicBezTo>
                    <a:pt x="2419" y="6832"/>
                    <a:pt x="2969" y="6962"/>
                    <a:pt x="3520" y="6962"/>
                  </a:cubicBezTo>
                  <a:cubicBezTo>
                    <a:pt x="3591" y="6962"/>
                    <a:pt x="3663" y="6960"/>
                    <a:pt x="3734" y="6956"/>
                  </a:cubicBezTo>
                  <a:cubicBezTo>
                    <a:pt x="4345" y="6919"/>
                    <a:pt x="4943" y="6714"/>
                    <a:pt x="5451" y="6374"/>
                  </a:cubicBezTo>
                  <a:cubicBezTo>
                    <a:pt x="5958" y="6036"/>
                    <a:pt x="6372" y="5560"/>
                    <a:pt x="6642" y="5013"/>
                  </a:cubicBezTo>
                  <a:cubicBezTo>
                    <a:pt x="6919" y="4458"/>
                    <a:pt x="7037" y="3832"/>
                    <a:pt x="6992" y="3214"/>
                  </a:cubicBezTo>
                  <a:cubicBezTo>
                    <a:pt x="6946" y="2607"/>
                    <a:pt x="6735" y="2015"/>
                    <a:pt x="6391" y="1513"/>
                  </a:cubicBezTo>
                  <a:cubicBezTo>
                    <a:pt x="6044" y="1008"/>
                    <a:pt x="5560" y="602"/>
                    <a:pt x="5008" y="340"/>
                  </a:cubicBezTo>
                  <a:cubicBezTo>
                    <a:pt x="4729" y="207"/>
                    <a:pt x="4431" y="113"/>
                    <a:pt x="4127" y="57"/>
                  </a:cubicBezTo>
                  <a:cubicBezTo>
                    <a:pt x="3921" y="20"/>
                    <a:pt x="3712" y="1"/>
                    <a:pt x="3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bg>
      <p:bgPr>
        <a:solidFill>
          <a:schemeClr val="dk2"/>
        </a:solidFill>
        <a:effectLst/>
      </p:bgPr>
    </p:bg>
    <p:spTree>
      <p:nvGrpSpPr>
        <p:cNvPr id="1" name="Shape 7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2" name="Google Shape;7162;p19"/>
          <p:cNvGrpSpPr/>
          <p:nvPr/>
        </p:nvGrpSpPr>
        <p:grpSpPr>
          <a:xfrm>
            <a:off x="-158400" y="-56250"/>
            <a:ext cx="9460800" cy="5256000"/>
            <a:chOff x="0" y="0"/>
            <a:chExt cx="9460800" cy="5256000"/>
          </a:xfrm>
        </p:grpSpPr>
        <p:grpSp>
          <p:nvGrpSpPr>
            <p:cNvPr id="7163" name="Google Shape;7163;p19"/>
            <p:cNvGrpSpPr/>
            <p:nvPr/>
          </p:nvGrpSpPr>
          <p:grpSpPr>
            <a:xfrm>
              <a:off x="0" y="0"/>
              <a:ext cx="350400" cy="5256000"/>
              <a:chOff x="0" y="0"/>
              <a:chExt cx="350400" cy="5256000"/>
            </a:xfrm>
          </p:grpSpPr>
          <p:sp>
            <p:nvSpPr>
              <p:cNvPr id="7164" name="Google Shape;716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5" name="Google Shape;716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6" name="Google Shape;716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7" name="Google Shape;716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8" name="Google Shape;716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9" name="Google Shape;716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0" name="Google Shape;717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1" name="Google Shape;717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2" name="Google Shape;717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3" name="Google Shape;717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4" name="Google Shape;717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5" name="Google Shape;717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6" name="Google Shape;717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7" name="Google Shape;717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8" name="Google Shape;717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9" name="Google Shape;7179;p19"/>
            <p:cNvGrpSpPr/>
            <p:nvPr/>
          </p:nvGrpSpPr>
          <p:grpSpPr>
            <a:xfrm>
              <a:off x="350400" y="0"/>
              <a:ext cx="350400" cy="5256000"/>
              <a:chOff x="0" y="0"/>
              <a:chExt cx="350400" cy="5256000"/>
            </a:xfrm>
          </p:grpSpPr>
          <p:sp>
            <p:nvSpPr>
              <p:cNvPr id="7180" name="Google Shape;718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1" name="Google Shape;718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2" name="Google Shape;718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3" name="Google Shape;718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4" name="Google Shape;718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5" name="Google Shape;718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6" name="Google Shape;718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7" name="Google Shape;718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8" name="Google Shape;718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9" name="Google Shape;718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0" name="Google Shape;719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1" name="Google Shape;719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2" name="Google Shape;719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3" name="Google Shape;719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4" name="Google Shape;719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5" name="Google Shape;7195;p19"/>
            <p:cNvGrpSpPr/>
            <p:nvPr/>
          </p:nvGrpSpPr>
          <p:grpSpPr>
            <a:xfrm>
              <a:off x="700800" y="0"/>
              <a:ext cx="350400" cy="5256000"/>
              <a:chOff x="0" y="0"/>
              <a:chExt cx="350400" cy="5256000"/>
            </a:xfrm>
          </p:grpSpPr>
          <p:sp>
            <p:nvSpPr>
              <p:cNvPr id="7196" name="Google Shape;7196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7" name="Google Shape;7197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8" name="Google Shape;7198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9" name="Google Shape;7199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0" name="Google Shape;7200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1" name="Google Shape;7201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2" name="Google Shape;7202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3" name="Google Shape;7203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4" name="Google Shape;7204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5" name="Google Shape;7205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6" name="Google Shape;7206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7" name="Google Shape;7207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8" name="Google Shape;7208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9" name="Google Shape;7209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11" name="Google Shape;7211;p19"/>
            <p:cNvGrpSpPr/>
            <p:nvPr/>
          </p:nvGrpSpPr>
          <p:grpSpPr>
            <a:xfrm>
              <a:off x="1051200" y="0"/>
              <a:ext cx="350400" cy="5256000"/>
              <a:chOff x="0" y="0"/>
              <a:chExt cx="350400" cy="5256000"/>
            </a:xfrm>
          </p:grpSpPr>
          <p:sp>
            <p:nvSpPr>
              <p:cNvPr id="7212" name="Google Shape;7212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1" name="Google Shape;7221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2" name="Google Shape;7222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3" name="Google Shape;7223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4" name="Google Shape;7224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5" name="Google Shape;7225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6" name="Google Shape;7226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27" name="Google Shape;7227;p19"/>
            <p:cNvGrpSpPr/>
            <p:nvPr/>
          </p:nvGrpSpPr>
          <p:grpSpPr>
            <a:xfrm>
              <a:off x="1401600" y="0"/>
              <a:ext cx="350400" cy="5256000"/>
              <a:chOff x="0" y="0"/>
              <a:chExt cx="350400" cy="5256000"/>
            </a:xfrm>
          </p:grpSpPr>
          <p:sp>
            <p:nvSpPr>
              <p:cNvPr id="7228" name="Google Shape;7228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9" name="Google Shape;7229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0" name="Google Shape;7230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1" name="Google Shape;7231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2" name="Google Shape;7232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3" name="Google Shape;7233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4" name="Google Shape;7234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5" name="Google Shape;7235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6" name="Google Shape;7236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7" name="Google Shape;7237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8" name="Google Shape;7238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9" name="Google Shape;7239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0" name="Google Shape;7240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1" name="Google Shape;7241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2" name="Google Shape;7242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43" name="Google Shape;7243;p19"/>
            <p:cNvGrpSpPr/>
            <p:nvPr/>
          </p:nvGrpSpPr>
          <p:grpSpPr>
            <a:xfrm>
              <a:off x="1752000" y="0"/>
              <a:ext cx="350400" cy="5256000"/>
              <a:chOff x="0" y="0"/>
              <a:chExt cx="350400" cy="5256000"/>
            </a:xfrm>
          </p:grpSpPr>
          <p:sp>
            <p:nvSpPr>
              <p:cNvPr id="7244" name="Google Shape;724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5" name="Google Shape;724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6" name="Google Shape;724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7" name="Google Shape;724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8" name="Google Shape;724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9" name="Google Shape;724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0" name="Google Shape;725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1" name="Google Shape;725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2" name="Google Shape;725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3" name="Google Shape;725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4" name="Google Shape;725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5" name="Google Shape;725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6" name="Google Shape;725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7" name="Google Shape;725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8" name="Google Shape;725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59" name="Google Shape;7259;p19"/>
            <p:cNvGrpSpPr/>
            <p:nvPr/>
          </p:nvGrpSpPr>
          <p:grpSpPr>
            <a:xfrm>
              <a:off x="2102400" y="0"/>
              <a:ext cx="350400" cy="5256000"/>
              <a:chOff x="0" y="0"/>
              <a:chExt cx="350400" cy="5256000"/>
            </a:xfrm>
          </p:grpSpPr>
          <p:sp>
            <p:nvSpPr>
              <p:cNvPr id="7260" name="Google Shape;726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1" name="Google Shape;726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2" name="Google Shape;726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3" name="Google Shape;726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4" name="Google Shape;726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5" name="Google Shape;726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6" name="Google Shape;726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7" name="Google Shape;726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8" name="Google Shape;726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9" name="Google Shape;726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0" name="Google Shape;727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1" name="Google Shape;727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2" name="Google Shape;727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3" name="Google Shape;727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4" name="Google Shape;727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5" name="Google Shape;7275;p19"/>
            <p:cNvGrpSpPr/>
            <p:nvPr/>
          </p:nvGrpSpPr>
          <p:grpSpPr>
            <a:xfrm>
              <a:off x="2452800" y="0"/>
              <a:ext cx="350400" cy="5256000"/>
              <a:chOff x="0" y="0"/>
              <a:chExt cx="350400" cy="5256000"/>
            </a:xfrm>
          </p:grpSpPr>
          <p:sp>
            <p:nvSpPr>
              <p:cNvPr id="7276" name="Google Shape;7276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7" name="Google Shape;7277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8" name="Google Shape;7278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9" name="Google Shape;7279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0" name="Google Shape;7280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1" name="Google Shape;7281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2" name="Google Shape;7282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3" name="Google Shape;7283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4" name="Google Shape;7284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5" name="Google Shape;7285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6" name="Google Shape;7286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7" name="Google Shape;7287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8" name="Google Shape;7288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9" name="Google Shape;7289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0" name="Google Shape;7290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91" name="Google Shape;7291;p19"/>
            <p:cNvGrpSpPr/>
            <p:nvPr/>
          </p:nvGrpSpPr>
          <p:grpSpPr>
            <a:xfrm>
              <a:off x="2803200" y="0"/>
              <a:ext cx="350400" cy="5256000"/>
              <a:chOff x="0" y="0"/>
              <a:chExt cx="350400" cy="5256000"/>
            </a:xfrm>
          </p:grpSpPr>
          <p:sp>
            <p:nvSpPr>
              <p:cNvPr id="7292" name="Google Shape;7292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3" name="Google Shape;7293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4" name="Google Shape;7294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5" name="Google Shape;7295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6" name="Google Shape;7296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7" name="Google Shape;7297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8" name="Google Shape;7298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9" name="Google Shape;7299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0" name="Google Shape;7300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1" name="Google Shape;7301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2" name="Google Shape;7302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3" name="Google Shape;7303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4" name="Google Shape;7304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5" name="Google Shape;7305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6" name="Google Shape;7306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7" name="Google Shape;7307;p19"/>
            <p:cNvGrpSpPr/>
            <p:nvPr/>
          </p:nvGrpSpPr>
          <p:grpSpPr>
            <a:xfrm>
              <a:off x="3153600" y="0"/>
              <a:ext cx="350400" cy="5256000"/>
              <a:chOff x="0" y="0"/>
              <a:chExt cx="350400" cy="5256000"/>
            </a:xfrm>
          </p:grpSpPr>
          <p:sp>
            <p:nvSpPr>
              <p:cNvPr id="7308" name="Google Shape;7308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9" name="Google Shape;7309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0" name="Google Shape;7310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1" name="Google Shape;7311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2" name="Google Shape;7312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3" name="Google Shape;7313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4" name="Google Shape;7314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5" name="Google Shape;7315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6" name="Google Shape;7316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7" name="Google Shape;7317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8" name="Google Shape;7318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9" name="Google Shape;7319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0" name="Google Shape;7320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1" name="Google Shape;7321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2" name="Google Shape;7322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23" name="Google Shape;7323;p19"/>
            <p:cNvGrpSpPr/>
            <p:nvPr/>
          </p:nvGrpSpPr>
          <p:grpSpPr>
            <a:xfrm>
              <a:off x="3504000" y="0"/>
              <a:ext cx="350400" cy="5256000"/>
              <a:chOff x="0" y="0"/>
              <a:chExt cx="350400" cy="5256000"/>
            </a:xfrm>
          </p:grpSpPr>
          <p:sp>
            <p:nvSpPr>
              <p:cNvPr id="7324" name="Google Shape;732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5" name="Google Shape;732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6" name="Google Shape;732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7" name="Google Shape;732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8" name="Google Shape;732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9" name="Google Shape;732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0" name="Google Shape;733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1" name="Google Shape;733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2" name="Google Shape;733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3" name="Google Shape;733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4" name="Google Shape;733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5" name="Google Shape;733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6" name="Google Shape;733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7" name="Google Shape;733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8" name="Google Shape;733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9" name="Google Shape;7339;p19"/>
            <p:cNvGrpSpPr/>
            <p:nvPr/>
          </p:nvGrpSpPr>
          <p:grpSpPr>
            <a:xfrm>
              <a:off x="3854400" y="0"/>
              <a:ext cx="350400" cy="5256000"/>
              <a:chOff x="0" y="0"/>
              <a:chExt cx="350400" cy="5256000"/>
            </a:xfrm>
          </p:grpSpPr>
          <p:sp>
            <p:nvSpPr>
              <p:cNvPr id="7340" name="Google Shape;734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1" name="Google Shape;734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2" name="Google Shape;734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3" name="Google Shape;734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4" name="Google Shape;734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5" name="Google Shape;734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6" name="Google Shape;734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7" name="Google Shape;734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8" name="Google Shape;734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9" name="Google Shape;734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0" name="Google Shape;735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1" name="Google Shape;735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2" name="Google Shape;735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3" name="Google Shape;735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4" name="Google Shape;735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55" name="Google Shape;7355;p19"/>
            <p:cNvGrpSpPr/>
            <p:nvPr/>
          </p:nvGrpSpPr>
          <p:grpSpPr>
            <a:xfrm>
              <a:off x="4204800" y="0"/>
              <a:ext cx="350400" cy="5256000"/>
              <a:chOff x="0" y="0"/>
              <a:chExt cx="350400" cy="5256000"/>
            </a:xfrm>
          </p:grpSpPr>
          <p:sp>
            <p:nvSpPr>
              <p:cNvPr id="7356" name="Google Shape;7356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7" name="Google Shape;7357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8" name="Google Shape;7358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9" name="Google Shape;7359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0" name="Google Shape;7360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1" name="Google Shape;7361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2" name="Google Shape;7362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3" name="Google Shape;7363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4" name="Google Shape;7364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5" name="Google Shape;7365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6" name="Google Shape;7366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7" name="Google Shape;7367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8" name="Google Shape;7368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9" name="Google Shape;7369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0" name="Google Shape;7370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1" name="Google Shape;7371;p19"/>
            <p:cNvGrpSpPr/>
            <p:nvPr/>
          </p:nvGrpSpPr>
          <p:grpSpPr>
            <a:xfrm>
              <a:off x="4555200" y="0"/>
              <a:ext cx="350400" cy="5256000"/>
              <a:chOff x="0" y="0"/>
              <a:chExt cx="350400" cy="5256000"/>
            </a:xfrm>
          </p:grpSpPr>
          <p:sp>
            <p:nvSpPr>
              <p:cNvPr id="7372" name="Google Shape;7372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3" name="Google Shape;7373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4" name="Google Shape;7374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5" name="Google Shape;7375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6" name="Google Shape;7376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7" name="Google Shape;7377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8" name="Google Shape;7378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9" name="Google Shape;7379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0" name="Google Shape;7380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1" name="Google Shape;7381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2" name="Google Shape;7382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3" name="Google Shape;7383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4" name="Google Shape;7384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5" name="Google Shape;7385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6" name="Google Shape;7386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7" name="Google Shape;7387;p19"/>
            <p:cNvGrpSpPr/>
            <p:nvPr/>
          </p:nvGrpSpPr>
          <p:grpSpPr>
            <a:xfrm>
              <a:off x="4905600" y="0"/>
              <a:ext cx="350400" cy="5256000"/>
              <a:chOff x="0" y="0"/>
              <a:chExt cx="350400" cy="5256000"/>
            </a:xfrm>
          </p:grpSpPr>
          <p:sp>
            <p:nvSpPr>
              <p:cNvPr id="7388" name="Google Shape;7388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9" name="Google Shape;7389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0" name="Google Shape;7390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1" name="Google Shape;7391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2" name="Google Shape;7392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3" name="Google Shape;7393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4" name="Google Shape;7394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5" name="Google Shape;7395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6" name="Google Shape;7396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7" name="Google Shape;7397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8" name="Google Shape;7398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9" name="Google Shape;7399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0" name="Google Shape;7400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1" name="Google Shape;7401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2" name="Google Shape;7402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3" name="Google Shape;7403;p19"/>
            <p:cNvGrpSpPr/>
            <p:nvPr/>
          </p:nvGrpSpPr>
          <p:grpSpPr>
            <a:xfrm>
              <a:off x="5256000" y="0"/>
              <a:ext cx="350400" cy="5256000"/>
              <a:chOff x="0" y="0"/>
              <a:chExt cx="350400" cy="5256000"/>
            </a:xfrm>
          </p:grpSpPr>
          <p:sp>
            <p:nvSpPr>
              <p:cNvPr id="7404" name="Google Shape;740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5" name="Google Shape;740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6" name="Google Shape;740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7" name="Google Shape;740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8" name="Google Shape;740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9" name="Google Shape;740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0" name="Google Shape;741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1" name="Google Shape;741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2" name="Google Shape;741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3" name="Google Shape;741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4" name="Google Shape;741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5" name="Google Shape;741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6" name="Google Shape;741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7" name="Google Shape;741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8" name="Google Shape;741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19" name="Google Shape;7419;p19"/>
            <p:cNvGrpSpPr/>
            <p:nvPr/>
          </p:nvGrpSpPr>
          <p:grpSpPr>
            <a:xfrm>
              <a:off x="5606400" y="0"/>
              <a:ext cx="350400" cy="5256000"/>
              <a:chOff x="0" y="0"/>
              <a:chExt cx="350400" cy="5256000"/>
            </a:xfrm>
          </p:grpSpPr>
          <p:sp>
            <p:nvSpPr>
              <p:cNvPr id="7420" name="Google Shape;742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1" name="Google Shape;742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2" name="Google Shape;742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3" name="Google Shape;742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4" name="Google Shape;742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5" name="Google Shape;742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6" name="Google Shape;742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7" name="Google Shape;742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8" name="Google Shape;742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9" name="Google Shape;742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0" name="Google Shape;743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1" name="Google Shape;743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2" name="Google Shape;743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3" name="Google Shape;743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4" name="Google Shape;743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5" name="Google Shape;7435;p19"/>
            <p:cNvGrpSpPr/>
            <p:nvPr/>
          </p:nvGrpSpPr>
          <p:grpSpPr>
            <a:xfrm>
              <a:off x="5956800" y="0"/>
              <a:ext cx="350400" cy="5256000"/>
              <a:chOff x="0" y="0"/>
              <a:chExt cx="350400" cy="5256000"/>
            </a:xfrm>
          </p:grpSpPr>
          <p:sp>
            <p:nvSpPr>
              <p:cNvPr id="7436" name="Google Shape;7436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7" name="Google Shape;7437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8" name="Google Shape;7438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9" name="Google Shape;7439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0" name="Google Shape;7440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1" name="Google Shape;7441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2" name="Google Shape;7442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3" name="Google Shape;7443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4" name="Google Shape;7444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5" name="Google Shape;7445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6" name="Google Shape;7446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7" name="Google Shape;7447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8" name="Google Shape;7448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9" name="Google Shape;7449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0" name="Google Shape;7450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51" name="Google Shape;7451;p19"/>
            <p:cNvGrpSpPr/>
            <p:nvPr/>
          </p:nvGrpSpPr>
          <p:grpSpPr>
            <a:xfrm>
              <a:off x="6307200" y="0"/>
              <a:ext cx="350400" cy="5256000"/>
              <a:chOff x="0" y="0"/>
              <a:chExt cx="350400" cy="5256000"/>
            </a:xfrm>
          </p:grpSpPr>
          <p:sp>
            <p:nvSpPr>
              <p:cNvPr id="7452" name="Google Shape;7452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3" name="Google Shape;7453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4" name="Google Shape;7454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5" name="Google Shape;7455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6" name="Google Shape;7456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7" name="Google Shape;7457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8" name="Google Shape;7458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9" name="Google Shape;7459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0" name="Google Shape;7460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1" name="Google Shape;7461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2" name="Google Shape;7462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3" name="Google Shape;7463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4" name="Google Shape;7464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5" name="Google Shape;7465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6" name="Google Shape;7466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7" name="Google Shape;7467;p19"/>
            <p:cNvGrpSpPr/>
            <p:nvPr/>
          </p:nvGrpSpPr>
          <p:grpSpPr>
            <a:xfrm>
              <a:off x="6657600" y="0"/>
              <a:ext cx="350400" cy="5256000"/>
              <a:chOff x="0" y="0"/>
              <a:chExt cx="350400" cy="5256000"/>
            </a:xfrm>
          </p:grpSpPr>
          <p:sp>
            <p:nvSpPr>
              <p:cNvPr id="7468" name="Google Shape;7468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9" name="Google Shape;7469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0" name="Google Shape;7470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1" name="Google Shape;7471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2" name="Google Shape;7472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3" name="Google Shape;7473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4" name="Google Shape;7474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5" name="Google Shape;7475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6" name="Google Shape;7476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7" name="Google Shape;7477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8" name="Google Shape;7478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9" name="Google Shape;7479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0" name="Google Shape;7480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1" name="Google Shape;7481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2" name="Google Shape;7482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83" name="Google Shape;7483;p19"/>
            <p:cNvGrpSpPr/>
            <p:nvPr/>
          </p:nvGrpSpPr>
          <p:grpSpPr>
            <a:xfrm>
              <a:off x="7008000" y="0"/>
              <a:ext cx="350400" cy="5256000"/>
              <a:chOff x="0" y="0"/>
              <a:chExt cx="350400" cy="5256000"/>
            </a:xfrm>
          </p:grpSpPr>
          <p:sp>
            <p:nvSpPr>
              <p:cNvPr id="7484" name="Google Shape;748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5" name="Google Shape;748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6" name="Google Shape;748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7" name="Google Shape;748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8" name="Google Shape;748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9" name="Google Shape;748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0" name="Google Shape;749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1" name="Google Shape;749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2" name="Google Shape;749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3" name="Google Shape;749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4" name="Google Shape;749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5" name="Google Shape;749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6" name="Google Shape;749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7" name="Google Shape;749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8" name="Google Shape;749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99" name="Google Shape;7499;p19"/>
            <p:cNvGrpSpPr/>
            <p:nvPr/>
          </p:nvGrpSpPr>
          <p:grpSpPr>
            <a:xfrm>
              <a:off x="7358400" y="0"/>
              <a:ext cx="350400" cy="5256000"/>
              <a:chOff x="0" y="0"/>
              <a:chExt cx="350400" cy="5256000"/>
            </a:xfrm>
          </p:grpSpPr>
          <p:sp>
            <p:nvSpPr>
              <p:cNvPr id="7500" name="Google Shape;750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1" name="Google Shape;750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2" name="Google Shape;750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3" name="Google Shape;750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4" name="Google Shape;750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5" name="Google Shape;750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6" name="Google Shape;750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7" name="Google Shape;750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8" name="Google Shape;750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9" name="Google Shape;750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0" name="Google Shape;751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1" name="Google Shape;751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2" name="Google Shape;751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3" name="Google Shape;751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4" name="Google Shape;751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5" name="Google Shape;7515;p19"/>
            <p:cNvGrpSpPr/>
            <p:nvPr/>
          </p:nvGrpSpPr>
          <p:grpSpPr>
            <a:xfrm>
              <a:off x="7708800" y="0"/>
              <a:ext cx="350400" cy="5256000"/>
              <a:chOff x="0" y="0"/>
              <a:chExt cx="350400" cy="5256000"/>
            </a:xfrm>
          </p:grpSpPr>
          <p:sp>
            <p:nvSpPr>
              <p:cNvPr id="7516" name="Google Shape;7516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7" name="Google Shape;7517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8" name="Google Shape;7518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9" name="Google Shape;7519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0" name="Google Shape;7520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1" name="Google Shape;7521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2" name="Google Shape;7522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3" name="Google Shape;7523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4" name="Google Shape;7524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5" name="Google Shape;7525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6" name="Google Shape;7526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7" name="Google Shape;7527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8" name="Google Shape;7528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9" name="Google Shape;7529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0" name="Google Shape;7530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31" name="Google Shape;7531;p19"/>
            <p:cNvGrpSpPr/>
            <p:nvPr/>
          </p:nvGrpSpPr>
          <p:grpSpPr>
            <a:xfrm>
              <a:off x="8059200" y="0"/>
              <a:ext cx="350400" cy="5256000"/>
              <a:chOff x="0" y="0"/>
              <a:chExt cx="350400" cy="5256000"/>
            </a:xfrm>
          </p:grpSpPr>
          <p:sp>
            <p:nvSpPr>
              <p:cNvPr id="7532" name="Google Shape;7532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3" name="Google Shape;7533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4" name="Google Shape;7534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5" name="Google Shape;7535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6" name="Google Shape;7536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7" name="Google Shape;7537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8" name="Google Shape;7538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9" name="Google Shape;7539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0" name="Google Shape;7540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1" name="Google Shape;7541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2" name="Google Shape;7542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3" name="Google Shape;7543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4" name="Google Shape;7544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5" name="Google Shape;7545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6" name="Google Shape;7546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47" name="Google Shape;7547;p19"/>
            <p:cNvGrpSpPr/>
            <p:nvPr/>
          </p:nvGrpSpPr>
          <p:grpSpPr>
            <a:xfrm>
              <a:off x="8409600" y="0"/>
              <a:ext cx="350400" cy="5256000"/>
              <a:chOff x="0" y="0"/>
              <a:chExt cx="350400" cy="5256000"/>
            </a:xfrm>
          </p:grpSpPr>
          <p:sp>
            <p:nvSpPr>
              <p:cNvPr id="7548" name="Google Shape;7548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9" name="Google Shape;7549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0" name="Google Shape;7550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1" name="Google Shape;7551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2" name="Google Shape;7552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3" name="Google Shape;7553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4" name="Google Shape;7554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5" name="Google Shape;7555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6" name="Google Shape;7556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7" name="Google Shape;7557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8" name="Google Shape;7558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9" name="Google Shape;7559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0" name="Google Shape;7560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1" name="Google Shape;7561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2" name="Google Shape;7562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3" name="Google Shape;7563;p19"/>
            <p:cNvGrpSpPr/>
            <p:nvPr/>
          </p:nvGrpSpPr>
          <p:grpSpPr>
            <a:xfrm>
              <a:off x="8760000" y="0"/>
              <a:ext cx="350400" cy="5256000"/>
              <a:chOff x="0" y="0"/>
              <a:chExt cx="350400" cy="5256000"/>
            </a:xfrm>
          </p:grpSpPr>
          <p:sp>
            <p:nvSpPr>
              <p:cNvPr id="7564" name="Google Shape;7564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5" name="Google Shape;7565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6" name="Google Shape;7566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7" name="Google Shape;7567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8" name="Google Shape;7568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9" name="Google Shape;7569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0" name="Google Shape;7570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1" name="Google Shape;7571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2" name="Google Shape;7572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3" name="Google Shape;7573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4" name="Google Shape;7574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5" name="Google Shape;7575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6" name="Google Shape;7576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7" name="Google Shape;7577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8" name="Google Shape;7578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79" name="Google Shape;7579;p19"/>
            <p:cNvGrpSpPr/>
            <p:nvPr/>
          </p:nvGrpSpPr>
          <p:grpSpPr>
            <a:xfrm>
              <a:off x="9110400" y="0"/>
              <a:ext cx="350400" cy="5256000"/>
              <a:chOff x="0" y="0"/>
              <a:chExt cx="350400" cy="5256000"/>
            </a:xfrm>
          </p:grpSpPr>
          <p:sp>
            <p:nvSpPr>
              <p:cNvPr id="7580" name="Google Shape;7580;p19"/>
              <p:cNvSpPr/>
              <p:nvPr/>
            </p:nvSpPr>
            <p:spPr>
              <a:xfrm>
                <a:off x="0" y="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1" name="Google Shape;7581;p19"/>
              <p:cNvSpPr/>
              <p:nvPr/>
            </p:nvSpPr>
            <p:spPr>
              <a:xfrm>
                <a:off x="0" y="350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2" name="Google Shape;7582;p19"/>
              <p:cNvSpPr/>
              <p:nvPr/>
            </p:nvSpPr>
            <p:spPr>
              <a:xfrm>
                <a:off x="0" y="700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3" name="Google Shape;7583;p19"/>
              <p:cNvSpPr/>
              <p:nvPr/>
            </p:nvSpPr>
            <p:spPr>
              <a:xfrm>
                <a:off x="0" y="1051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4" name="Google Shape;7584;p19"/>
              <p:cNvSpPr/>
              <p:nvPr/>
            </p:nvSpPr>
            <p:spPr>
              <a:xfrm>
                <a:off x="0" y="1401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5" name="Google Shape;7585;p19"/>
              <p:cNvSpPr/>
              <p:nvPr/>
            </p:nvSpPr>
            <p:spPr>
              <a:xfrm>
                <a:off x="0" y="1752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6" name="Google Shape;7586;p19"/>
              <p:cNvSpPr/>
              <p:nvPr/>
            </p:nvSpPr>
            <p:spPr>
              <a:xfrm>
                <a:off x="0" y="2102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7" name="Google Shape;7587;p19"/>
              <p:cNvSpPr/>
              <p:nvPr/>
            </p:nvSpPr>
            <p:spPr>
              <a:xfrm>
                <a:off x="0" y="2452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8" name="Google Shape;7588;p19"/>
              <p:cNvSpPr/>
              <p:nvPr/>
            </p:nvSpPr>
            <p:spPr>
              <a:xfrm>
                <a:off x="0" y="2803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9" name="Google Shape;7589;p19"/>
              <p:cNvSpPr/>
              <p:nvPr/>
            </p:nvSpPr>
            <p:spPr>
              <a:xfrm>
                <a:off x="0" y="3153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0" name="Google Shape;7590;p19"/>
              <p:cNvSpPr/>
              <p:nvPr/>
            </p:nvSpPr>
            <p:spPr>
              <a:xfrm>
                <a:off x="0" y="35040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1" name="Google Shape;7591;p19"/>
              <p:cNvSpPr/>
              <p:nvPr/>
            </p:nvSpPr>
            <p:spPr>
              <a:xfrm>
                <a:off x="0" y="38544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2" name="Google Shape;7592;p19"/>
              <p:cNvSpPr/>
              <p:nvPr/>
            </p:nvSpPr>
            <p:spPr>
              <a:xfrm>
                <a:off x="0" y="42048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3" name="Google Shape;7593;p19"/>
              <p:cNvSpPr/>
              <p:nvPr/>
            </p:nvSpPr>
            <p:spPr>
              <a:xfrm>
                <a:off x="0" y="45552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4" name="Google Shape;7594;p19"/>
              <p:cNvSpPr/>
              <p:nvPr/>
            </p:nvSpPr>
            <p:spPr>
              <a:xfrm>
                <a:off x="0" y="4905600"/>
                <a:ext cx="350400" cy="350400"/>
              </a:xfrm>
              <a:prstGeom prst="rect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595" name="Google Shape;7595;p19"/>
          <p:cNvSpPr txBox="1">
            <a:spLocks noGrp="1"/>
          </p:cNvSpPr>
          <p:nvPr>
            <p:ph type="ctrTitle"/>
          </p:nvPr>
        </p:nvSpPr>
        <p:spPr>
          <a:xfrm>
            <a:off x="2830800" y="588100"/>
            <a:ext cx="3482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596" name="Google Shape;7596;p19"/>
          <p:cNvSpPr txBox="1">
            <a:spLocks noGrp="1"/>
          </p:cNvSpPr>
          <p:nvPr>
            <p:ph type="subTitle" idx="1"/>
          </p:nvPr>
        </p:nvSpPr>
        <p:spPr>
          <a:xfrm>
            <a:off x="3095250" y="1815450"/>
            <a:ext cx="2953500" cy="12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597" name="Google Shape;7597;p19"/>
          <p:cNvSpPr txBox="1"/>
          <p:nvPr/>
        </p:nvSpPr>
        <p:spPr>
          <a:xfrm>
            <a:off x="3095250" y="3747695"/>
            <a:ext cx="2953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rPr>
              <a:t>CREDITS: This presentation template was created by </a:t>
            </a:r>
            <a:r>
              <a:rPr lang="en" sz="1000" b="1">
                <a:solidFill>
                  <a:schemeClr val="accent6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rPr>
              <a:t>, including icons by </a:t>
            </a:r>
            <a:r>
              <a:rPr lang="en" sz="1000" b="1">
                <a:solidFill>
                  <a:schemeClr val="accent6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rPr>
              <a:t> </a:t>
            </a:r>
            <a:r>
              <a:rPr lang="en" sz="1000"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rPr>
              <a:t>and infographics &amp; images by </a:t>
            </a:r>
            <a:r>
              <a:rPr lang="en" sz="1000" b="1">
                <a:solidFill>
                  <a:schemeClr val="accent6"/>
                </a:solidFill>
                <a:uFill>
                  <a:noFill/>
                </a:uFill>
                <a:latin typeface="Red Hat Text"/>
                <a:ea typeface="Red Hat Text"/>
                <a:cs typeface="Red Hat Text"/>
                <a:sym typeface="Red Hat Tex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accent6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7598" name="Google Shape;7598;p19"/>
          <p:cNvSpPr/>
          <p:nvPr/>
        </p:nvSpPr>
        <p:spPr>
          <a:xfrm rot="9000004">
            <a:off x="6200595" y="3118833"/>
            <a:ext cx="4669000" cy="3284292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99" name="Google Shape;7599;p19"/>
          <p:cNvGrpSpPr/>
          <p:nvPr/>
        </p:nvGrpSpPr>
        <p:grpSpPr>
          <a:xfrm>
            <a:off x="7855286" y="3012040"/>
            <a:ext cx="1054799" cy="1218417"/>
            <a:chOff x="1987536" y="-1957048"/>
            <a:chExt cx="1054799" cy="1218417"/>
          </a:xfrm>
        </p:grpSpPr>
        <p:sp>
          <p:nvSpPr>
            <p:cNvPr id="7600" name="Google Shape;7600;p19"/>
            <p:cNvSpPr/>
            <p:nvPr/>
          </p:nvSpPr>
          <p:spPr>
            <a:xfrm>
              <a:off x="1998716" y="-1873641"/>
              <a:ext cx="969315" cy="1128085"/>
            </a:xfrm>
            <a:custGeom>
              <a:avLst/>
              <a:gdLst/>
              <a:ahLst/>
              <a:cxnLst/>
              <a:rect l="l" t="t" r="r" b="b"/>
              <a:pathLst>
                <a:path w="9797" h="11402" extrusionOk="0">
                  <a:moveTo>
                    <a:pt x="5776" y="185"/>
                  </a:moveTo>
                  <a:cubicBezTo>
                    <a:pt x="5769" y="186"/>
                    <a:pt x="5762" y="187"/>
                    <a:pt x="5755" y="187"/>
                  </a:cubicBezTo>
                  <a:cubicBezTo>
                    <a:pt x="5762" y="187"/>
                    <a:pt x="5769" y="186"/>
                    <a:pt x="5776" y="185"/>
                  </a:cubicBezTo>
                  <a:close/>
                  <a:moveTo>
                    <a:pt x="6365" y="0"/>
                  </a:moveTo>
                  <a:cubicBezTo>
                    <a:pt x="6076" y="0"/>
                    <a:pt x="5775" y="26"/>
                    <a:pt x="5468" y="74"/>
                  </a:cubicBezTo>
                  <a:cubicBezTo>
                    <a:pt x="4903" y="163"/>
                    <a:pt x="4338" y="336"/>
                    <a:pt x="3793" y="585"/>
                  </a:cubicBezTo>
                  <a:cubicBezTo>
                    <a:pt x="3657" y="648"/>
                    <a:pt x="3523" y="715"/>
                    <a:pt x="3393" y="780"/>
                  </a:cubicBezTo>
                  <a:cubicBezTo>
                    <a:pt x="3264" y="846"/>
                    <a:pt x="3128" y="916"/>
                    <a:pt x="2990" y="991"/>
                  </a:cubicBezTo>
                  <a:cubicBezTo>
                    <a:pt x="2720" y="1137"/>
                    <a:pt x="2455" y="1294"/>
                    <a:pt x="2202" y="1458"/>
                  </a:cubicBezTo>
                  <a:cubicBezTo>
                    <a:pt x="1942" y="1626"/>
                    <a:pt x="1694" y="1807"/>
                    <a:pt x="1463" y="1995"/>
                  </a:cubicBezTo>
                  <a:cubicBezTo>
                    <a:pt x="1246" y="2174"/>
                    <a:pt x="1077" y="2331"/>
                    <a:pt x="929" y="2494"/>
                  </a:cubicBezTo>
                  <a:cubicBezTo>
                    <a:pt x="784" y="2654"/>
                    <a:pt x="647" y="2828"/>
                    <a:pt x="522" y="3014"/>
                  </a:cubicBezTo>
                  <a:cubicBezTo>
                    <a:pt x="387" y="3214"/>
                    <a:pt x="274" y="3422"/>
                    <a:pt x="183" y="3633"/>
                  </a:cubicBezTo>
                  <a:cubicBezTo>
                    <a:pt x="89" y="3853"/>
                    <a:pt x="29" y="4074"/>
                    <a:pt x="10" y="4285"/>
                  </a:cubicBezTo>
                  <a:cubicBezTo>
                    <a:pt x="1" y="4387"/>
                    <a:pt x="4" y="4496"/>
                    <a:pt x="18" y="4608"/>
                  </a:cubicBezTo>
                  <a:cubicBezTo>
                    <a:pt x="31" y="4707"/>
                    <a:pt x="60" y="4809"/>
                    <a:pt x="105" y="4912"/>
                  </a:cubicBezTo>
                  <a:cubicBezTo>
                    <a:pt x="130" y="4971"/>
                    <a:pt x="164" y="5030"/>
                    <a:pt x="205" y="5089"/>
                  </a:cubicBezTo>
                  <a:cubicBezTo>
                    <a:pt x="250" y="5151"/>
                    <a:pt x="298" y="5209"/>
                    <a:pt x="351" y="5260"/>
                  </a:cubicBezTo>
                  <a:cubicBezTo>
                    <a:pt x="461" y="5366"/>
                    <a:pt x="595" y="5447"/>
                    <a:pt x="749" y="5505"/>
                  </a:cubicBezTo>
                  <a:cubicBezTo>
                    <a:pt x="813" y="5529"/>
                    <a:pt x="885" y="5546"/>
                    <a:pt x="974" y="5559"/>
                  </a:cubicBezTo>
                  <a:cubicBezTo>
                    <a:pt x="1019" y="5567"/>
                    <a:pt x="1065" y="5570"/>
                    <a:pt x="1113" y="5570"/>
                  </a:cubicBezTo>
                  <a:cubicBezTo>
                    <a:pt x="1142" y="5570"/>
                    <a:pt x="1173" y="5569"/>
                    <a:pt x="1203" y="5567"/>
                  </a:cubicBezTo>
                  <a:cubicBezTo>
                    <a:pt x="1324" y="5556"/>
                    <a:pt x="1441" y="5521"/>
                    <a:pt x="1548" y="5460"/>
                  </a:cubicBezTo>
                  <a:cubicBezTo>
                    <a:pt x="1566" y="5522"/>
                    <a:pt x="1577" y="5588"/>
                    <a:pt x="1585" y="5658"/>
                  </a:cubicBezTo>
                  <a:cubicBezTo>
                    <a:pt x="1599" y="5823"/>
                    <a:pt x="1590" y="5999"/>
                    <a:pt x="1555" y="6213"/>
                  </a:cubicBezTo>
                  <a:cubicBezTo>
                    <a:pt x="1519" y="6418"/>
                    <a:pt x="1467" y="6624"/>
                    <a:pt x="1416" y="6817"/>
                  </a:cubicBezTo>
                  <a:cubicBezTo>
                    <a:pt x="1377" y="6960"/>
                    <a:pt x="1340" y="7105"/>
                    <a:pt x="1305" y="7246"/>
                  </a:cubicBezTo>
                  <a:cubicBezTo>
                    <a:pt x="1283" y="7335"/>
                    <a:pt x="1260" y="7425"/>
                    <a:pt x="1236" y="7514"/>
                  </a:cubicBezTo>
                  <a:cubicBezTo>
                    <a:pt x="1117" y="7984"/>
                    <a:pt x="979" y="8488"/>
                    <a:pt x="795" y="8982"/>
                  </a:cubicBezTo>
                  <a:cubicBezTo>
                    <a:pt x="744" y="9118"/>
                    <a:pt x="685" y="9260"/>
                    <a:pt x="613" y="9417"/>
                  </a:cubicBezTo>
                  <a:cubicBezTo>
                    <a:pt x="555" y="9542"/>
                    <a:pt x="493" y="9668"/>
                    <a:pt x="432" y="9790"/>
                  </a:cubicBezTo>
                  <a:cubicBezTo>
                    <a:pt x="410" y="9838"/>
                    <a:pt x="386" y="9885"/>
                    <a:pt x="362" y="9933"/>
                  </a:cubicBezTo>
                  <a:cubicBezTo>
                    <a:pt x="314" y="10031"/>
                    <a:pt x="272" y="10120"/>
                    <a:pt x="236" y="10205"/>
                  </a:cubicBezTo>
                  <a:cubicBezTo>
                    <a:pt x="199" y="10290"/>
                    <a:pt x="159" y="10389"/>
                    <a:pt x="135" y="10493"/>
                  </a:cubicBezTo>
                  <a:cubicBezTo>
                    <a:pt x="132" y="10507"/>
                    <a:pt x="130" y="10522"/>
                    <a:pt x="133" y="10536"/>
                  </a:cubicBezTo>
                  <a:cubicBezTo>
                    <a:pt x="138" y="10555"/>
                    <a:pt x="152" y="10573"/>
                    <a:pt x="170" y="10584"/>
                  </a:cubicBezTo>
                  <a:cubicBezTo>
                    <a:pt x="175" y="10587"/>
                    <a:pt x="180" y="10591"/>
                    <a:pt x="184" y="10592"/>
                  </a:cubicBezTo>
                  <a:cubicBezTo>
                    <a:pt x="242" y="10661"/>
                    <a:pt x="312" y="10726"/>
                    <a:pt x="395" y="10782"/>
                  </a:cubicBezTo>
                  <a:cubicBezTo>
                    <a:pt x="469" y="10834"/>
                    <a:pt x="554" y="10878"/>
                    <a:pt x="664" y="10923"/>
                  </a:cubicBezTo>
                  <a:cubicBezTo>
                    <a:pt x="837" y="10993"/>
                    <a:pt x="1022" y="11035"/>
                    <a:pt x="1201" y="11073"/>
                  </a:cubicBezTo>
                  <a:lnTo>
                    <a:pt x="1216" y="11077"/>
                  </a:lnTo>
                  <a:cubicBezTo>
                    <a:pt x="1217" y="11080"/>
                    <a:pt x="1219" y="11083"/>
                    <a:pt x="1220" y="11088"/>
                  </a:cubicBezTo>
                  <a:cubicBezTo>
                    <a:pt x="1227" y="11099"/>
                    <a:pt x="1240" y="11113"/>
                    <a:pt x="1256" y="11117"/>
                  </a:cubicBezTo>
                  <a:cubicBezTo>
                    <a:pt x="1465" y="11161"/>
                    <a:pt x="1678" y="11192"/>
                    <a:pt x="1884" y="11206"/>
                  </a:cubicBezTo>
                  <a:lnTo>
                    <a:pt x="1895" y="11208"/>
                  </a:lnTo>
                  <a:lnTo>
                    <a:pt x="1905" y="11208"/>
                  </a:lnTo>
                  <a:cubicBezTo>
                    <a:pt x="1945" y="11214"/>
                    <a:pt x="1986" y="11220"/>
                    <a:pt x="2026" y="11227"/>
                  </a:cubicBezTo>
                  <a:cubicBezTo>
                    <a:pt x="2274" y="11264"/>
                    <a:pt x="2535" y="11294"/>
                    <a:pt x="2827" y="11320"/>
                  </a:cubicBezTo>
                  <a:cubicBezTo>
                    <a:pt x="3078" y="11340"/>
                    <a:pt x="3342" y="11356"/>
                    <a:pt x="3635" y="11368"/>
                  </a:cubicBezTo>
                  <a:cubicBezTo>
                    <a:pt x="3879" y="11376"/>
                    <a:pt x="4141" y="11384"/>
                    <a:pt x="4434" y="11392"/>
                  </a:cubicBezTo>
                  <a:cubicBezTo>
                    <a:pt x="4685" y="11398"/>
                    <a:pt x="4909" y="11401"/>
                    <a:pt x="5118" y="11401"/>
                  </a:cubicBezTo>
                  <a:cubicBezTo>
                    <a:pt x="5451" y="11401"/>
                    <a:pt x="5753" y="11393"/>
                    <a:pt x="6041" y="11377"/>
                  </a:cubicBezTo>
                  <a:cubicBezTo>
                    <a:pt x="6244" y="11366"/>
                    <a:pt x="6453" y="11350"/>
                    <a:pt x="6660" y="11328"/>
                  </a:cubicBezTo>
                  <a:cubicBezTo>
                    <a:pt x="6866" y="11305"/>
                    <a:pt x="7072" y="11276"/>
                    <a:pt x="7229" y="11252"/>
                  </a:cubicBezTo>
                  <a:cubicBezTo>
                    <a:pt x="7448" y="11220"/>
                    <a:pt x="7614" y="11188"/>
                    <a:pt x="7769" y="11147"/>
                  </a:cubicBezTo>
                  <a:cubicBezTo>
                    <a:pt x="7860" y="11123"/>
                    <a:pt x="7950" y="11093"/>
                    <a:pt x="8033" y="11061"/>
                  </a:cubicBezTo>
                  <a:cubicBezTo>
                    <a:pt x="8078" y="11043"/>
                    <a:pt x="8118" y="11025"/>
                    <a:pt x="8158" y="11006"/>
                  </a:cubicBezTo>
                  <a:cubicBezTo>
                    <a:pt x="8201" y="10984"/>
                    <a:pt x="8244" y="10963"/>
                    <a:pt x="8279" y="10933"/>
                  </a:cubicBezTo>
                  <a:cubicBezTo>
                    <a:pt x="8300" y="10913"/>
                    <a:pt x="8311" y="10883"/>
                    <a:pt x="8305" y="10853"/>
                  </a:cubicBezTo>
                  <a:cubicBezTo>
                    <a:pt x="8313" y="10845"/>
                    <a:pt x="8319" y="10834"/>
                    <a:pt x="8324" y="10822"/>
                  </a:cubicBezTo>
                  <a:cubicBezTo>
                    <a:pt x="8329" y="10808"/>
                    <a:pt x="8335" y="10794"/>
                    <a:pt x="8340" y="10781"/>
                  </a:cubicBezTo>
                  <a:cubicBezTo>
                    <a:pt x="8343" y="10773"/>
                    <a:pt x="8346" y="10766"/>
                    <a:pt x="8350" y="10760"/>
                  </a:cubicBezTo>
                  <a:cubicBezTo>
                    <a:pt x="8358" y="10739"/>
                    <a:pt x="8366" y="10718"/>
                    <a:pt x="8373" y="10698"/>
                  </a:cubicBezTo>
                  <a:cubicBezTo>
                    <a:pt x="8383" y="10667"/>
                    <a:pt x="8394" y="10637"/>
                    <a:pt x="8404" y="10607"/>
                  </a:cubicBezTo>
                  <a:cubicBezTo>
                    <a:pt x="8409" y="10592"/>
                    <a:pt x="8415" y="10576"/>
                    <a:pt x="8420" y="10560"/>
                  </a:cubicBezTo>
                  <a:cubicBezTo>
                    <a:pt x="8449" y="10477"/>
                    <a:pt x="8477" y="10389"/>
                    <a:pt x="8508" y="10290"/>
                  </a:cubicBezTo>
                  <a:cubicBezTo>
                    <a:pt x="8565" y="10105"/>
                    <a:pt x="8618" y="9917"/>
                    <a:pt x="8666" y="9735"/>
                  </a:cubicBezTo>
                  <a:cubicBezTo>
                    <a:pt x="8719" y="9529"/>
                    <a:pt x="8768" y="9323"/>
                    <a:pt x="8804" y="9166"/>
                  </a:cubicBezTo>
                  <a:cubicBezTo>
                    <a:pt x="8829" y="9060"/>
                    <a:pt x="8850" y="8957"/>
                    <a:pt x="8868" y="8878"/>
                  </a:cubicBezTo>
                  <a:cubicBezTo>
                    <a:pt x="8874" y="8845"/>
                    <a:pt x="8880" y="8813"/>
                    <a:pt x="8888" y="8781"/>
                  </a:cubicBezTo>
                  <a:cubicBezTo>
                    <a:pt x="8901" y="8717"/>
                    <a:pt x="8915" y="8653"/>
                    <a:pt x="8928" y="8589"/>
                  </a:cubicBezTo>
                  <a:cubicBezTo>
                    <a:pt x="8943" y="8507"/>
                    <a:pt x="8959" y="8426"/>
                    <a:pt x="8973" y="8346"/>
                  </a:cubicBezTo>
                  <a:cubicBezTo>
                    <a:pt x="8986" y="8275"/>
                    <a:pt x="8999" y="8205"/>
                    <a:pt x="9010" y="8138"/>
                  </a:cubicBezTo>
                  <a:lnTo>
                    <a:pt x="9018" y="8082"/>
                  </a:lnTo>
                  <a:cubicBezTo>
                    <a:pt x="9042" y="7946"/>
                    <a:pt x="9063" y="7802"/>
                    <a:pt x="9080" y="7657"/>
                  </a:cubicBezTo>
                  <a:lnTo>
                    <a:pt x="9083" y="7639"/>
                  </a:lnTo>
                  <a:cubicBezTo>
                    <a:pt x="9101" y="7503"/>
                    <a:pt x="9119" y="7363"/>
                    <a:pt x="9133" y="7223"/>
                  </a:cubicBezTo>
                  <a:cubicBezTo>
                    <a:pt x="9163" y="6937"/>
                    <a:pt x="9181" y="6650"/>
                    <a:pt x="9182" y="6368"/>
                  </a:cubicBezTo>
                  <a:cubicBezTo>
                    <a:pt x="9182" y="6355"/>
                    <a:pt x="9178" y="6343"/>
                    <a:pt x="9168" y="6335"/>
                  </a:cubicBezTo>
                  <a:cubicBezTo>
                    <a:pt x="9194" y="6052"/>
                    <a:pt x="9210" y="5788"/>
                    <a:pt x="9213" y="5527"/>
                  </a:cubicBezTo>
                  <a:cubicBezTo>
                    <a:pt x="9216" y="5236"/>
                    <a:pt x="9202" y="4937"/>
                    <a:pt x="9168" y="4641"/>
                  </a:cubicBezTo>
                  <a:cubicBezTo>
                    <a:pt x="9152" y="4498"/>
                    <a:pt x="9131" y="4349"/>
                    <a:pt x="9104" y="4202"/>
                  </a:cubicBezTo>
                  <a:cubicBezTo>
                    <a:pt x="9090" y="4128"/>
                    <a:pt x="9072" y="4032"/>
                    <a:pt x="9050" y="3936"/>
                  </a:cubicBezTo>
                  <a:cubicBezTo>
                    <a:pt x="9146" y="3876"/>
                    <a:pt x="9235" y="3805"/>
                    <a:pt x="9317" y="3729"/>
                  </a:cubicBezTo>
                  <a:cubicBezTo>
                    <a:pt x="9483" y="3569"/>
                    <a:pt x="9614" y="3366"/>
                    <a:pt x="9696" y="3143"/>
                  </a:cubicBezTo>
                  <a:cubicBezTo>
                    <a:pt x="9732" y="3041"/>
                    <a:pt x="9760" y="2931"/>
                    <a:pt x="9777" y="2803"/>
                  </a:cubicBezTo>
                  <a:cubicBezTo>
                    <a:pt x="9793" y="2692"/>
                    <a:pt x="9796" y="2577"/>
                    <a:pt x="9788" y="2457"/>
                  </a:cubicBezTo>
                  <a:cubicBezTo>
                    <a:pt x="9771" y="2218"/>
                    <a:pt x="9705" y="1975"/>
                    <a:pt x="9592" y="1735"/>
                  </a:cubicBezTo>
                  <a:cubicBezTo>
                    <a:pt x="9494" y="1524"/>
                    <a:pt x="9352" y="1319"/>
                    <a:pt x="9173" y="1122"/>
                  </a:cubicBezTo>
                  <a:cubicBezTo>
                    <a:pt x="9013" y="948"/>
                    <a:pt x="8818" y="784"/>
                    <a:pt x="8596" y="633"/>
                  </a:cubicBezTo>
                  <a:cubicBezTo>
                    <a:pt x="8394" y="499"/>
                    <a:pt x="8169" y="381"/>
                    <a:pt x="7924" y="280"/>
                  </a:cubicBezTo>
                  <a:cubicBezTo>
                    <a:pt x="7699" y="189"/>
                    <a:pt x="7459" y="120"/>
                    <a:pt x="7213" y="75"/>
                  </a:cubicBezTo>
                  <a:cubicBezTo>
                    <a:pt x="6943" y="26"/>
                    <a:pt x="6656" y="0"/>
                    <a:pt x="63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19"/>
            <p:cNvSpPr/>
            <p:nvPr/>
          </p:nvSpPr>
          <p:spPr>
            <a:xfrm>
              <a:off x="2771940" y="-1862461"/>
              <a:ext cx="267435" cy="1077924"/>
            </a:xfrm>
            <a:custGeom>
              <a:avLst/>
              <a:gdLst/>
              <a:ahLst/>
              <a:cxnLst/>
              <a:rect l="l" t="t" r="r" b="b"/>
              <a:pathLst>
                <a:path w="2703" h="10895" extrusionOk="0">
                  <a:moveTo>
                    <a:pt x="61" y="1"/>
                  </a:moveTo>
                  <a:lnTo>
                    <a:pt x="61" y="2"/>
                  </a:lnTo>
                  <a:cubicBezTo>
                    <a:pt x="37" y="2"/>
                    <a:pt x="15" y="18"/>
                    <a:pt x="9" y="41"/>
                  </a:cubicBezTo>
                  <a:cubicBezTo>
                    <a:pt x="1" y="69"/>
                    <a:pt x="15" y="100"/>
                    <a:pt x="45" y="109"/>
                  </a:cubicBezTo>
                  <a:cubicBezTo>
                    <a:pt x="160" y="149"/>
                    <a:pt x="277" y="197"/>
                    <a:pt x="391" y="248"/>
                  </a:cubicBezTo>
                  <a:lnTo>
                    <a:pt x="379" y="244"/>
                  </a:lnTo>
                  <a:lnTo>
                    <a:pt x="379" y="244"/>
                  </a:lnTo>
                  <a:cubicBezTo>
                    <a:pt x="656" y="373"/>
                    <a:pt x="912" y="533"/>
                    <a:pt x="1139" y="718"/>
                  </a:cubicBezTo>
                  <a:cubicBezTo>
                    <a:pt x="1315" y="867"/>
                    <a:pt x="1470" y="1030"/>
                    <a:pt x="1598" y="1208"/>
                  </a:cubicBezTo>
                  <a:cubicBezTo>
                    <a:pt x="1706" y="1361"/>
                    <a:pt x="1796" y="1527"/>
                    <a:pt x="1865" y="1702"/>
                  </a:cubicBezTo>
                  <a:cubicBezTo>
                    <a:pt x="1932" y="1882"/>
                    <a:pt x="1977" y="2066"/>
                    <a:pt x="1996" y="2250"/>
                  </a:cubicBezTo>
                  <a:cubicBezTo>
                    <a:pt x="2012" y="2410"/>
                    <a:pt x="2007" y="2567"/>
                    <a:pt x="1983" y="2715"/>
                  </a:cubicBezTo>
                  <a:cubicBezTo>
                    <a:pt x="1961" y="2845"/>
                    <a:pt x="1922" y="2966"/>
                    <a:pt x="1871" y="3080"/>
                  </a:cubicBezTo>
                  <a:cubicBezTo>
                    <a:pt x="1823" y="3184"/>
                    <a:pt x="1762" y="3280"/>
                    <a:pt x="1690" y="3368"/>
                  </a:cubicBezTo>
                  <a:cubicBezTo>
                    <a:pt x="1620" y="3451"/>
                    <a:pt x="1539" y="3526"/>
                    <a:pt x="1447" y="3595"/>
                  </a:cubicBezTo>
                  <a:cubicBezTo>
                    <a:pt x="1411" y="3620"/>
                    <a:pt x="1380" y="3639"/>
                    <a:pt x="1350" y="3657"/>
                  </a:cubicBezTo>
                  <a:cubicBezTo>
                    <a:pt x="1337" y="3663"/>
                    <a:pt x="1324" y="3670"/>
                    <a:pt x="1312" y="3676"/>
                  </a:cubicBezTo>
                  <a:cubicBezTo>
                    <a:pt x="1280" y="3692"/>
                    <a:pt x="1248" y="3710"/>
                    <a:pt x="1220" y="3732"/>
                  </a:cubicBezTo>
                  <a:cubicBezTo>
                    <a:pt x="1201" y="3750"/>
                    <a:pt x="1192" y="3779"/>
                    <a:pt x="1196" y="3807"/>
                  </a:cubicBezTo>
                  <a:cubicBezTo>
                    <a:pt x="1190" y="3817"/>
                    <a:pt x="1187" y="3828"/>
                    <a:pt x="1188" y="3838"/>
                  </a:cubicBezTo>
                  <a:cubicBezTo>
                    <a:pt x="1203" y="4113"/>
                    <a:pt x="1222" y="4391"/>
                    <a:pt x="1241" y="4660"/>
                  </a:cubicBezTo>
                  <a:cubicBezTo>
                    <a:pt x="1256" y="4875"/>
                    <a:pt x="1272" y="5099"/>
                    <a:pt x="1284" y="5318"/>
                  </a:cubicBezTo>
                  <a:cubicBezTo>
                    <a:pt x="1320" y="5910"/>
                    <a:pt x="1328" y="6362"/>
                    <a:pt x="1308" y="6791"/>
                  </a:cubicBezTo>
                  <a:cubicBezTo>
                    <a:pt x="1292" y="7142"/>
                    <a:pt x="1252" y="7505"/>
                    <a:pt x="1187" y="7899"/>
                  </a:cubicBezTo>
                  <a:lnTo>
                    <a:pt x="1187" y="7897"/>
                  </a:lnTo>
                  <a:cubicBezTo>
                    <a:pt x="1187" y="7902"/>
                    <a:pt x="1185" y="7907"/>
                    <a:pt x="1185" y="7911"/>
                  </a:cubicBezTo>
                  <a:cubicBezTo>
                    <a:pt x="1115" y="8324"/>
                    <a:pt x="1019" y="8764"/>
                    <a:pt x="877" y="9336"/>
                  </a:cubicBezTo>
                  <a:cubicBezTo>
                    <a:pt x="838" y="9488"/>
                    <a:pt x="800" y="9638"/>
                    <a:pt x="760" y="9790"/>
                  </a:cubicBezTo>
                  <a:cubicBezTo>
                    <a:pt x="739" y="9875"/>
                    <a:pt x="717" y="9960"/>
                    <a:pt x="694" y="10046"/>
                  </a:cubicBezTo>
                  <a:cubicBezTo>
                    <a:pt x="666" y="10161"/>
                    <a:pt x="634" y="10286"/>
                    <a:pt x="606" y="10409"/>
                  </a:cubicBezTo>
                  <a:cubicBezTo>
                    <a:pt x="592" y="10468"/>
                    <a:pt x="579" y="10526"/>
                    <a:pt x="566" y="10585"/>
                  </a:cubicBezTo>
                  <a:lnTo>
                    <a:pt x="562" y="10612"/>
                  </a:lnTo>
                  <a:cubicBezTo>
                    <a:pt x="549" y="10668"/>
                    <a:pt x="536" y="10725"/>
                    <a:pt x="530" y="10783"/>
                  </a:cubicBezTo>
                  <a:cubicBezTo>
                    <a:pt x="527" y="10818"/>
                    <a:pt x="555" y="10850"/>
                    <a:pt x="584" y="10858"/>
                  </a:cubicBezTo>
                  <a:cubicBezTo>
                    <a:pt x="592" y="10861"/>
                    <a:pt x="600" y="10863"/>
                    <a:pt x="608" y="10863"/>
                  </a:cubicBezTo>
                  <a:cubicBezTo>
                    <a:pt x="611" y="10863"/>
                    <a:pt x="614" y="10861"/>
                    <a:pt x="618" y="10861"/>
                  </a:cubicBezTo>
                  <a:cubicBezTo>
                    <a:pt x="624" y="10868"/>
                    <a:pt x="630" y="10874"/>
                    <a:pt x="638" y="10879"/>
                  </a:cubicBezTo>
                  <a:cubicBezTo>
                    <a:pt x="654" y="10888"/>
                    <a:pt x="675" y="10895"/>
                    <a:pt x="693" y="10895"/>
                  </a:cubicBezTo>
                  <a:cubicBezTo>
                    <a:pt x="701" y="10895"/>
                    <a:pt x="709" y="10893"/>
                    <a:pt x="715" y="10892"/>
                  </a:cubicBezTo>
                  <a:cubicBezTo>
                    <a:pt x="771" y="10871"/>
                    <a:pt x="821" y="10850"/>
                    <a:pt x="867" y="10824"/>
                  </a:cubicBezTo>
                  <a:cubicBezTo>
                    <a:pt x="921" y="10796"/>
                    <a:pt x="973" y="10759"/>
                    <a:pt x="1016" y="10727"/>
                  </a:cubicBezTo>
                  <a:cubicBezTo>
                    <a:pt x="1091" y="10673"/>
                    <a:pt x="1160" y="10604"/>
                    <a:pt x="1235" y="10506"/>
                  </a:cubicBezTo>
                  <a:cubicBezTo>
                    <a:pt x="1288" y="10438"/>
                    <a:pt x="1337" y="10358"/>
                    <a:pt x="1382" y="10268"/>
                  </a:cubicBezTo>
                  <a:cubicBezTo>
                    <a:pt x="1427" y="10182"/>
                    <a:pt x="1467" y="10086"/>
                    <a:pt x="1500" y="9985"/>
                  </a:cubicBezTo>
                  <a:cubicBezTo>
                    <a:pt x="1534" y="9889"/>
                    <a:pt x="1561" y="9787"/>
                    <a:pt x="1583" y="9699"/>
                  </a:cubicBezTo>
                  <a:cubicBezTo>
                    <a:pt x="1611" y="9593"/>
                    <a:pt x="1634" y="9483"/>
                    <a:pt x="1655" y="9395"/>
                  </a:cubicBezTo>
                  <a:cubicBezTo>
                    <a:pt x="1713" y="9133"/>
                    <a:pt x="1764" y="8864"/>
                    <a:pt x="1809" y="8572"/>
                  </a:cubicBezTo>
                  <a:cubicBezTo>
                    <a:pt x="1884" y="8076"/>
                    <a:pt x="1935" y="7534"/>
                    <a:pt x="1965" y="6912"/>
                  </a:cubicBezTo>
                  <a:lnTo>
                    <a:pt x="1967" y="6858"/>
                  </a:lnTo>
                  <a:cubicBezTo>
                    <a:pt x="1973" y="6738"/>
                    <a:pt x="1978" y="6615"/>
                    <a:pt x="1988" y="6493"/>
                  </a:cubicBezTo>
                  <a:cubicBezTo>
                    <a:pt x="1996" y="6369"/>
                    <a:pt x="2009" y="6242"/>
                    <a:pt x="2020" y="6119"/>
                  </a:cubicBezTo>
                  <a:lnTo>
                    <a:pt x="2023" y="6074"/>
                  </a:lnTo>
                  <a:lnTo>
                    <a:pt x="2033" y="5972"/>
                  </a:lnTo>
                  <a:cubicBezTo>
                    <a:pt x="2044" y="5867"/>
                    <a:pt x="2053" y="5761"/>
                    <a:pt x="2061" y="5657"/>
                  </a:cubicBezTo>
                  <a:cubicBezTo>
                    <a:pt x="2073" y="5518"/>
                    <a:pt x="2084" y="5382"/>
                    <a:pt x="2085" y="5245"/>
                  </a:cubicBezTo>
                  <a:cubicBezTo>
                    <a:pt x="2089" y="5070"/>
                    <a:pt x="2074" y="4895"/>
                    <a:pt x="2061" y="4725"/>
                  </a:cubicBezTo>
                  <a:cubicBezTo>
                    <a:pt x="2041" y="4466"/>
                    <a:pt x="2020" y="4199"/>
                    <a:pt x="2057" y="3935"/>
                  </a:cubicBezTo>
                  <a:cubicBezTo>
                    <a:pt x="2058" y="3921"/>
                    <a:pt x="2053" y="3906"/>
                    <a:pt x="2042" y="3894"/>
                  </a:cubicBezTo>
                  <a:cubicBezTo>
                    <a:pt x="2031" y="3879"/>
                    <a:pt x="2012" y="3870"/>
                    <a:pt x="1994" y="3868"/>
                  </a:cubicBezTo>
                  <a:cubicBezTo>
                    <a:pt x="1985" y="3868"/>
                    <a:pt x="1977" y="3870"/>
                    <a:pt x="1970" y="3873"/>
                  </a:cubicBezTo>
                  <a:cubicBezTo>
                    <a:pt x="1970" y="3867"/>
                    <a:pt x="1970" y="3860"/>
                    <a:pt x="1969" y="3854"/>
                  </a:cubicBezTo>
                  <a:cubicBezTo>
                    <a:pt x="1991" y="3841"/>
                    <a:pt x="2015" y="3825"/>
                    <a:pt x="2041" y="3807"/>
                  </a:cubicBezTo>
                  <a:cubicBezTo>
                    <a:pt x="2114" y="3756"/>
                    <a:pt x="2180" y="3703"/>
                    <a:pt x="2234" y="3651"/>
                  </a:cubicBezTo>
                  <a:cubicBezTo>
                    <a:pt x="2292" y="3598"/>
                    <a:pt x="2344" y="3534"/>
                    <a:pt x="2400" y="3459"/>
                  </a:cubicBezTo>
                  <a:cubicBezTo>
                    <a:pt x="2443" y="3400"/>
                    <a:pt x="2482" y="3333"/>
                    <a:pt x="2517" y="3261"/>
                  </a:cubicBezTo>
                  <a:cubicBezTo>
                    <a:pt x="2592" y="3110"/>
                    <a:pt x="2642" y="2955"/>
                    <a:pt x="2669" y="2799"/>
                  </a:cubicBezTo>
                  <a:cubicBezTo>
                    <a:pt x="2685" y="2707"/>
                    <a:pt x="2694" y="2624"/>
                    <a:pt x="2698" y="2548"/>
                  </a:cubicBezTo>
                  <a:cubicBezTo>
                    <a:pt x="2702" y="2471"/>
                    <a:pt x="2699" y="2392"/>
                    <a:pt x="2693" y="2317"/>
                  </a:cubicBezTo>
                  <a:cubicBezTo>
                    <a:pt x="2683" y="2225"/>
                    <a:pt x="2669" y="2145"/>
                    <a:pt x="2650" y="2071"/>
                  </a:cubicBezTo>
                  <a:cubicBezTo>
                    <a:pt x="2632" y="1999"/>
                    <a:pt x="2607" y="1926"/>
                    <a:pt x="2570" y="1838"/>
                  </a:cubicBezTo>
                  <a:cubicBezTo>
                    <a:pt x="2509" y="1689"/>
                    <a:pt x="2424" y="1543"/>
                    <a:pt x="2314" y="1393"/>
                  </a:cubicBezTo>
                  <a:cubicBezTo>
                    <a:pt x="2124" y="1137"/>
                    <a:pt x="1870" y="910"/>
                    <a:pt x="1534" y="694"/>
                  </a:cubicBezTo>
                  <a:cubicBezTo>
                    <a:pt x="1208" y="487"/>
                    <a:pt x="848" y="325"/>
                    <a:pt x="501" y="168"/>
                  </a:cubicBezTo>
                  <a:cubicBezTo>
                    <a:pt x="450" y="146"/>
                    <a:pt x="399" y="124"/>
                    <a:pt x="347" y="100"/>
                  </a:cubicBezTo>
                  <a:cubicBezTo>
                    <a:pt x="343" y="98"/>
                    <a:pt x="338" y="97"/>
                    <a:pt x="333" y="97"/>
                  </a:cubicBezTo>
                  <a:cubicBezTo>
                    <a:pt x="330" y="97"/>
                    <a:pt x="327" y="98"/>
                    <a:pt x="323" y="98"/>
                  </a:cubicBezTo>
                  <a:cubicBezTo>
                    <a:pt x="245" y="65"/>
                    <a:pt x="162" y="33"/>
                    <a:pt x="77" y="4"/>
                  </a:cubicBezTo>
                  <a:cubicBezTo>
                    <a:pt x="72" y="2"/>
                    <a:pt x="66" y="1"/>
                    <a:pt x="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19"/>
            <p:cNvSpPr/>
            <p:nvPr/>
          </p:nvSpPr>
          <p:spPr>
            <a:xfrm>
              <a:off x="1987536" y="-1880171"/>
              <a:ext cx="1054799" cy="1141541"/>
            </a:xfrm>
            <a:custGeom>
              <a:avLst/>
              <a:gdLst/>
              <a:ahLst/>
              <a:cxnLst/>
              <a:rect l="l" t="t" r="r" b="b"/>
              <a:pathLst>
                <a:path w="10661" h="11538" extrusionOk="0">
                  <a:moveTo>
                    <a:pt x="1618" y="6305"/>
                  </a:moveTo>
                  <a:cubicBezTo>
                    <a:pt x="1616" y="6308"/>
                    <a:pt x="1616" y="6310"/>
                    <a:pt x="1616" y="6313"/>
                  </a:cubicBezTo>
                  <a:lnTo>
                    <a:pt x="1618" y="6305"/>
                  </a:lnTo>
                  <a:close/>
                  <a:moveTo>
                    <a:pt x="9287" y="10239"/>
                  </a:moveTo>
                  <a:cubicBezTo>
                    <a:pt x="9287" y="10240"/>
                    <a:pt x="9287" y="10242"/>
                    <a:pt x="9286" y="10243"/>
                  </a:cubicBezTo>
                  <a:lnTo>
                    <a:pt x="9286" y="10243"/>
                  </a:lnTo>
                  <a:cubicBezTo>
                    <a:pt x="9287" y="10242"/>
                    <a:pt x="9287" y="10241"/>
                    <a:pt x="9287" y="10239"/>
                  </a:cubicBezTo>
                  <a:close/>
                  <a:moveTo>
                    <a:pt x="8052" y="256"/>
                  </a:moveTo>
                  <a:cubicBezTo>
                    <a:pt x="8272" y="301"/>
                    <a:pt x="8488" y="371"/>
                    <a:pt x="8698" y="458"/>
                  </a:cubicBezTo>
                  <a:cubicBezTo>
                    <a:pt x="9011" y="592"/>
                    <a:pt x="9310" y="763"/>
                    <a:pt x="9580" y="971"/>
                  </a:cubicBezTo>
                  <a:cubicBezTo>
                    <a:pt x="9783" y="1129"/>
                    <a:pt x="9970" y="1307"/>
                    <a:pt x="10128" y="1510"/>
                  </a:cubicBezTo>
                  <a:cubicBezTo>
                    <a:pt x="10229" y="1643"/>
                    <a:pt x="10317" y="1785"/>
                    <a:pt x="10383" y="1938"/>
                  </a:cubicBezTo>
                  <a:cubicBezTo>
                    <a:pt x="10435" y="2063"/>
                    <a:pt x="10471" y="2194"/>
                    <a:pt x="10490" y="2328"/>
                  </a:cubicBezTo>
                  <a:cubicBezTo>
                    <a:pt x="10511" y="2490"/>
                    <a:pt x="10511" y="2655"/>
                    <a:pt x="10490" y="2816"/>
                  </a:cubicBezTo>
                  <a:cubicBezTo>
                    <a:pt x="10467" y="2968"/>
                    <a:pt x="10429" y="3118"/>
                    <a:pt x="10370" y="3261"/>
                  </a:cubicBezTo>
                  <a:cubicBezTo>
                    <a:pt x="10324" y="3371"/>
                    <a:pt x="10264" y="3475"/>
                    <a:pt x="10192" y="3569"/>
                  </a:cubicBezTo>
                  <a:cubicBezTo>
                    <a:pt x="10136" y="3641"/>
                    <a:pt x="10073" y="3705"/>
                    <a:pt x="10001" y="3763"/>
                  </a:cubicBezTo>
                  <a:cubicBezTo>
                    <a:pt x="9932" y="3815"/>
                    <a:pt x="9855" y="3860"/>
                    <a:pt x="9775" y="3895"/>
                  </a:cubicBezTo>
                  <a:cubicBezTo>
                    <a:pt x="9770" y="3897"/>
                    <a:pt x="9766" y="3900"/>
                    <a:pt x="9759" y="3902"/>
                  </a:cubicBezTo>
                  <a:cubicBezTo>
                    <a:pt x="9740" y="3908"/>
                    <a:pt x="9726" y="3918"/>
                    <a:pt x="9716" y="3935"/>
                  </a:cubicBezTo>
                  <a:cubicBezTo>
                    <a:pt x="9705" y="3953"/>
                    <a:pt x="9703" y="3974"/>
                    <a:pt x="9708" y="3993"/>
                  </a:cubicBezTo>
                  <a:cubicBezTo>
                    <a:pt x="9713" y="4010"/>
                    <a:pt x="9726" y="4026"/>
                    <a:pt x="9742" y="4036"/>
                  </a:cubicBezTo>
                  <a:cubicBezTo>
                    <a:pt x="9753" y="4043"/>
                    <a:pt x="9767" y="4047"/>
                    <a:pt x="9781" y="4047"/>
                  </a:cubicBezTo>
                  <a:cubicBezTo>
                    <a:pt x="9787" y="4047"/>
                    <a:pt x="9794" y="4046"/>
                    <a:pt x="9799" y="4044"/>
                  </a:cubicBezTo>
                  <a:cubicBezTo>
                    <a:pt x="9817" y="4038"/>
                    <a:pt x="9834" y="4031"/>
                    <a:pt x="9850" y="4023"/>
                  </a:cubicBezTo>
                  <a:cubicBezTo>
                    <a:pt x="9887" y="4133"/>
                    <a:pt x="9913" y="4247"/>
                    <a:pt x="9929" y="4360"/>
                  </a:cubicBezTo>
                  <a:lnTo>
                    <a:pt x="9929" y="4362"/>
                  </a:lnTo>
                  <a:cubicBezTo>
                    <a:pt x="9929" y="4363"/>
                    <a:pt x="9929" y="4363"/>
                    <a:pt x="9929" y="4364"/>
                  </a:cubicBezTo>
                  <a:lnTo>
                    <a:pt x="9929" y="4364"/>
                  </a:lnTo>
                  <a:lnTo>
                    <a:pt x="9929" y="4364"/>
                  </a:lnTo>
                  <a:cubicBezTo>
                    <a:pt x="9929" y="4364"/>
                    <a:pt x="9929" y="4364"/>
                    <a:pt x="9929" y="4364"/>
                  </a:cubicBezTo>
                  <a:lnTo>
                    <a:pt x="9929" y="4364"/>
                  </a:lnTo>
                  <a:cubicBezTo>
                    <a:pt x="9929" y="4366"/>
                    <a:pt x="9929" y="4367"/>
                    <a:pt x="9929" y="4369"/>
                  </a:cubicBezTo>
                  <a:lnTo>
                    <a:pt x="9929" y="4369"/>
                  </a:lnTo>
                  <a:cubicBezTo>
                    <a:pt x="9976" y="4753"/>
                    <a:pt x="9941" y="5139"/>
                    <a:pt x="9938" y="5524"/>
                  </a:cubicBezTo>
                  <a:cubicBezTo>
                    <a:pt x="9937" y="5633"/>
                    <a:pt x="9937" y="5743"/>
                    <a:pt x="9935" y="5852"/>
                  </a:cubicBezTo>
                  <a:cubicBezTo>
                    <a:pt x="9933" y="5966"/>
                    <a:pt x="9930" y="6079"/>
                    <a:pt x="9927" y="6193"/>
                  </a:cubicBezTo>
                  <a:cubicBezTo>
                    <a:pt x="9921" y="6418"/>
                    <a:pt x="9908" y="6644"/>
                    <a:pt x="9892" y="6869"/>
                  </a:cubicBezTo>
                  <a:cubicBezTo>
                    <a:pt x="9873" y="7149"/>
                    <a:pt x="9844" y="7427"/>
                    <a:pt x="9807" y="7705"/>
                  </a:cubicBezTo>
                  <a:cubicBezTo>
                    <a:pt x="9807" y="7702"/>
                    <a:pt x="9807" y="7700"/>
                    <a:pt x="9807" y="7697"/>
                  </a:cubicBezTo>
                  <a:cubicBezTo>
                    <a:pt x="9793" y="7806"/>
                    <a:pt x="9777" y="7915"/>
                    <a:pt x="9759" y="8023"/>
                  </a:cubicBezTo>
                  <a:cubicBezTo>
                    <a:pt x="9743" y="8127"/>
                    <a:pt x="9724" y="8230"/>
                    <a:pt x="9706" y="8333"/>
                  </a:cubicBezTo>
                  <a:cubicBezTo>
                    <a:pt x="9674" y="8524"/>
                    <a:pt x="9646" y="8716"/>
                    <a:pt x="9617" y="8906"/>
                  </a:cubicBezTo>
                  <a:cubicBezTo>
                    <a:pt x="9556" y="9293"/>
                    <a:pt x="9487" y="9680"/>
                    <a:pt x="9359" y="10051"/>
                  </a:cubicBezTo>
                  <a:cubicBezTo>
                    <a:pt x="9337" y="10116"/>
                    <a:pt x="9312" y="10182"/>
                    <a:pt x="9285" y="10247"/>
                  </a:cubicBezTo>
                  <a:lnTo>
                    <a:pt x="9285" y="10247"/>
                  </a:lnTo>
                  <a:cubicBezTo>
                    <a:pt x="9286" y="10246"/>
                    <a:pt x="9286" y="10244"/>
                    <a:pt x="9286" y="10243"/>
                  </a:cubicBezTo>
                  <a:lnTo>
                    <a:pt x="9286" y="10243"/>
                  </a:lnTo>
                  <a:cubicBezTo>
                    <a:pt x="9285" y="10246"/>
                    <a:pt x="9284" y="10248"/>
                    <a:pt x="9283" y="10250"/>
                  </a:cubicBezTo>
                  <a:cubicBezTo>
                    <a:pt x="9283" y="10250"/>
                    <a:pt x="9284" y="10249"/>
                    <a:pt x="9284" y="10249"/>
                  </a:cubicBezTo>
                  <a:lnTo>
                    <a:pt x="9284" y="10249"/>
                  </a:lnTo>
                  <a:cubicBezTo>
                    <a:pt x="9284" y="10249"/>
                    <a:pt x="9283" y="10250"/>
                    <a:pt x="9283" y="10252"/>
                  </a:cubicBezTo>
                  <a:cubicBezTo>
                    <a:pt x="9198" y="10449"/>
                    <a:pt x="9094" y="10636"/>
                    <a:pt x="8966" y="10807"/>
                  </a:cubicBezTo>
                  <a:cubicBezTo>
                    <a:pt x="8921" y="10831"/>
                    <a:pt x="8877" y="10856"/>
                    <a:pt x="8832" y="10879"/>
                  </a:cubicBezTo>
                  <a:cubicBezTo>
                    <a:pt x="8776" y="10906"/>
                    <a:pt x="8718" y="10933"/>
                    <a:pt x="8661" y="10957"/>
                  </a:cubicBezTo>
                  <a:cubicBezTo>
                    <a:pt x="8605" y="10981"/>
                    <a:pt x="8549" y="11002"/>
                    <a:pt x="8491" y="11021"/>
                  </a:cubicBezTo>
                  <a:cubicBezTo>
                    <a:pt x="8558" y="10836"/>
                    <a:pt x="8618" y="10647"/>
                    <a:pt x="8674" y="10457"/>
                  </a:cubicBezTo>
                  <a:cubicBezTo>
                    <a:pt x="8706" y="10345"/>
                    <a:pt x="8738" y="10234"/>
                    <a:pt x="8771" y="10123"/>
                  </a:cubicBezTo>
                  <a:cubicBezTo>
                    <a:pt x="8801" y="10015"/>
                    <a:pt x="8835" y="9908"/>
                    <a:pt x="8864" y="9801"/>
                  </a:cubicBezTo>
                  <a:cubicBezTo>
                    <a:pt x="8985" y="9371"/>
                    <a:pt x="9088" y="8935"/>
                    <a:pt x="9169" y="8495"/>
                  </a:cubicBezTo>
                  <a:cubicBezTo>
                    <a:pt x="9334" y="7608"/>
                    <a:pt x="9419" y="6701"/>
                    <a:pt x="9385" y="5796"/>
                  </a:cubicBezTo>
                  <a:cubicBezTo>
                    <a:pt x="9364" y="5205"/>
                    <a:pt x="9291" y="4613"/>
                    <a:pt x="9160" y="4034"/>
                  </a:cubicBezTo>
                  <a:cubicBezTo>
                    <a:pt x="9166" y="4031"/>
                    <a:pt x="9174" y="4030"/>
                    <a:pt x="9182" y="4026"/>
                  </a:cubicBezTo>
                  <a:cubicBezTo>
                    <a:pt x="9209" y="4015"/>
                    <a:pt x="9236" y="4002"/>
                    <a:pt x="9262" y="3988"/>
                  </a:cubicBezTo>
                  <a:cubicBezTo>
                    <a:pt x="9315" y="3962"/>
                    <a:pt x="9364" y="3930"/>
                    <a:pt x="9411" y="3894"/>
                  </a:cubicBezTo>
                  <a:cubicBezTo>
                    <a:pt x="9457" y="3860"/>
                    <a:pt x="9500" y="3822"/>
                    <a:pt x="9540" y="3782"/>
                  </a:cubicBezTo>
                  <a:cubicBezTo>
                    <a:pt x="9585" y="3737"/>
                    <a:pt x="9625" y="3689"/>
                    <a:pt x="9662" y="3639"/>
                  </a:cubicBezTo>
                  <a:cubicBezTo>
                    <a:pt x="9734" y="3547"/>
                    <a:pt x="9790" y="3446"/>
                    <a:pt x="9837" y="3340"/>
                  </a:cubicBezTo>
                  <a:cubicBezTo>
                    <a:pt x="9887" y="3230"/>
                    <a:pt x="9925" y="3117"/>
                    <a:pt x="9953" y="3000"/>
                  </a:cubicBezTo>
                  <a:cubicBezTo>
                    <a:pt x="9978" y="2886"/>
                    <a:pt x="9993" y="2768"/>
                    <a:pt x="9997" y="2651"/>
                  </a:cubicBezTo>
                  <a:cubicBezTo>
                    <a:pt x="10001" y="2528"/>
                    <a:pt x="9989" y="2404"/>
                    <a:pt x="9970" y="2282"/>
                  </a:cubicBezTo>
                  <a:cubicBezTo>
                    <a:pt x="9937" y="2045"/>
                    <a:pt x="9858" y="1818"/>
                    <a:pt x="9748" y="1607"/>
                  </a:cubicBezTo>
                  <a:cubicBezTo>
                    <a:pt x="9641" y="1403"/>
                    <a:pt x="9497" y="1217"/>
                    <a:pt x="9335" y="1054"/>
                  </a:cubicBezTo>
                  <a:cubicBezTo>
                    <a:pt x="9169" y="886"/>
                    <a:pt x="8979" y="741"/>
                    <a:pt x="8779" y="614"/>
                  </a:cubicBezTo>
                  <a:cubicBezTo>
                    <a:pt x="8550" y="469"/>
                    <a:pt x="8306" y="351"/>
                    <a:pt x="8052" y="256"/>
                  </a:cubicBezTo>
                  <a:close/>
                  <a:moveTo>
                    <a:pt x="6519" y="150"/>
                  </a:moveTo>
                  <a:cubicBezTo>
                    <a:pt x="6728" y="150"/>
                    <a:pt x="6937" y="163"/>
                    <a:pt x="7145" y="191"/>
                  </a:cubicBezTo>
                  <a:cubicBezTo>
                    <a:pt x="7486" y="239"/>
                    <a:pt x="7821" y="327"/>
                    <a:pt x="8140" y="459"/>
                  </a:cubicBezTo>
                  <a:cubicBezTo>
                    <a:pt x="8418" y="579"/>
                    <a:pt x="8685" y="730"/>
                    <a:pt x="8926" y="912"/>
                  </a:cubicBezTo>
                  <a:cubicBezTo>
                    <a:pt x="9100" y="1048"/>
                    <a:pt x="9262" y="1203"/>
                    <a:pt x="9398" y="1377"/>
                  </a:cubicBezTo>
                  <a:cubicBezTo>
                    <a:pt x="9503" y="1516"/>
                    <a:pt x="9591" y="1667"/>
                    <a:pt x="9662" y="1828"/>
                  </a:cubicBezTo>
                  <a:cubicBezTo>
                    <a:pt x="9727" y="1988"/>
                    <a:pt x="9772" y="2156"/>
                    <a:pt x="9796" y="2328"/>
                  </a:cubicBezTo>
                  <a:cubicBezTo>
                    <a:pt x="9817" y="2487"/>
                    <a:pt x="9820" y="2645"/>
                    <a:pt x="9801" y="2803"/>
                  </a:cubicBezTo>
                  <a:cubicBezTo>
                    <a:pt x="9780" y="2950"/>
                    <a:pt x="9740" y="3096"/>
                    <a:pt x="9684" y="3233"/>
                  </a:cubicBezTo>
                  <a:cubicBezTo>
                    <a:pt x="9633" y="3348"/>
                    <a:pt x="9572" y="3459"/>
                    <a:pt x="9495" y="3559"/>
                  </a:cubicBezTo>
                  <a:cubicBezTo>
                    <a:pt x="9433" y="3639"/>
                    <a:pt x="9361" y="3711"/>
                    <a:pt x="9281" y="3775"/>
                  </a:cubicBezTo>
                  <a:cubicBezTo>
                    <a:pt x="9212" y="3826"/>
                    <a:pt x="9140" y="3871"/>
                    <a:pt x="9064" y="3908"/>
                  </a:cubicBezTo>
                  <a:cubicBezTo>
                    <a:pt x="9044" y="3916"/>
                    <a:pt x="9030" y="3924"/>
                    <a:pt x="9019" y="3943"/>
                  </a:cubicBezTo>
                  <a:cubicBezTo>
                    <a:pt x="9009" y="3961"/>
                    <a:pt x="9006" y="3982"/>
                    <a:pt x="9011" y="4001"/>
                  </a:cubicBezTo>
                  <a:cubicBezTo>
                    <a:pt x="9011" y="4002"/>
                    <a:pt x="9013" y="4002"/>
                    <a:pt x="9013" y="4002"/>
                  </a:cubicBezTo>
                  <a:cubicBezTo>
                    <a:pt x="9006" y="4017"/>
                    <a:pt x="9005" y="4033"/>
                    <a:pt x="9009" y="4050"/>
                  </a:cubicBezTo>
                  <a:cubicBezTo>
                    <a:pt x="9070" y="4313"/>
                    <a:pt x="9118" y="4580"/>
                    <a:pt x="9153" y="4847"/>
                  </a:cubicBezTo>
                  <a:cubicBezTo>
                    <a:pt x="9272" y="5735"/>
                    <a:pt x="9259" y="6636"/>
                    <a:pt x="9156" y="7524"/>
                  </a:cubicBezTo>
                  <a:cubicBezTo>
                    <a:pt x="9148" y="7600"/>
                    <a:pt x="9139" y="7675"/>
                    <a:pt x="9129" y="7750"/>
                  </a:cubicBezTo>
                  <a:cubicBezTo>
                    <a:pt x="9129" y="7748"/>
                    <a:pt x="9129" y="7747"/>
                    <a:pt x="9129" y="7745"/>
                  </a:cubicBezTo>
                  <a:cubicBezTo>
                    <a:pt x="9129" y="7748"/>
                    <a:pt x="9128" y="7752"/>
                    <a:pt x="9128" y="7756"/>
                  </a:cubicBezTo>
                  <a:cubicBezTo>
                    <a:pt x="9128" y="7756"/>
                    <a:pt x="9129" y="7755"/>
                    <a:pt x="9129" y="7754"/>
                  </a:cubicBezTo>
                  <a:lnTo>
                    <a:pt x="9129" y="7754"/>
                  </a:lnTo>
                  <a:cubicBezTo>
                    <a:pt x="9128" y="7758"/>
                    <a:pt x="9128" y="7761"/>
                    <a:pt x="9128" y="7763"/>
                  </a:cubicBezTo>
                  <a:lnTo>
                    <a:pt x="9128" y="7756"/>
                  </a:lnTo>
                  <a:lnTo>
                    <a:pt x="9126" y="7766"/>
                  </a:lnTo>
                  <a:lnTo>
                    <a:pt x="9126" y="7766"/>
                  </a:lnTo>
                  <a:lnTo>
                    <a:pt x="9128" y="7763"/>
                  </a:lnTo>
                  <a:lnTo>
                    <a:pt x="9128" y="7763"/>
                  </a:lnTo>
                  <a:cubicBezTo>
                    <a:pt x="9067" y="8202"/>
                    <a:pt x="8985" y="8639"/>
                    <a:pt x="8885" y="9072"/>
                  </a:cubicBezTo>
                  <a:cubicBezTo>
                    <a:pt x="8835" y="9290"/>
                    <a:pt x="8779" y="9505"/>
                    <a:pt x="8720" y="9720"/>
                  </a:cubicBezTo>
                  <a:cubicBezTo>
                    <a:pt x="8691" y="9827"/>
                    <a:pt x="8661" y="9934"/>
                    <a:pt x="8629" y="10039"/>
                  </a:cubicBezTo>
                  <a:cubicBezTo>
                    <a:pt x="8597" y="10151"/>
                    <a:pt x="8566" y="10263"/>
                    <a:pt x="8536" y="10375"/>
                  </a:cubicBezTo>
                  <a:cubicBezTo>
                    <a:pt x="8479" y="10586"/>
                    <a:pt x="8421" y="10799"/>
                    <a:pt x="8352" y="11007"/>
                  </a:cubicBezTo>
                  <a:lnTo>
                    <a:pt x="8354" y="11007"/>
                  </a:lnTo>
                  <a:cubicBezTo>
                    <a:pt x="8304" y="11016"/>
                    <a:pt x="8256" y="11023"/>
                    <a:pt x="8208" y="11032"/>
                  </a:cubicBezTo>
                  <a:cubicBezTo>
                    <a:pt x="8151" y="11042"/>
                    <a:pt x="8093" y="11053"/>
                    <a:pt x="8036" y="11063"/>
                  </a:cubicBezTo>
                  <a:cubicBezTo>
                    <a:pt x="7927" y="11083"/>
                    <a:pt x="7817" y="11103"/>
                    <a:pt x="7708" y="11120"/>
                  </a:cubicBezTo>
                  <a:cubicBezTo>
                    <a:pt x="7489" y="11157"/>
                    <a:pt x="7268" y="11191"/>
                    <a:pt x="7048" y="11221"/>
                  </a:cubicBezTo>
                  <a:cubicBezTo>
                    <a:pt x="6526" y="11290"/>
                    <a:pt x="6002" y="11339"/>
                    <a:pt x="5476" y="11366"/>
                  </a:cubicBezTo>
                  <a:cubicBezTo>
                    <a:pt x="5120" y="11386"/>
                    <a:pt x="4763" y="11395"/>
                    <a:pt x="4407" y="11395"/>
                  </a:cubicBezTo>
                  <a:cubicBezTo>
                    <a:pt x="4236" y="11395"/>
                    <a:pt x="4064" y="11393"/>
                    <a:pt x="3893" y="11389"/>
                  </a:cubicBezTo>
                  <a:cubicBezTo>
                    <a:pt x="3696" y="11384"/>
                    <a:pt x="3500" y="11376"/>
                    <a:pt x="3305" y="11368"/>
                  </a:cubicBezTo>
                  <a:cubicBezTo>
                    <a:pt x="3166" y="11362"/>
                    <a:pt x="3028" y="11355"/>
                    <a:pt x="2889" y="11349"/>
                  </a:cubicBezTo>
                  <a:cubicBezTo>
                    <a:pt x="2585" y="11334"/>
                    <a:pt x="2282" y="11312"/>
                    <a:pt x="1979" y="11272"/>
                  </a:cubicBezTo>
                  <a:cubicBezTo>
                    <a:pt x="1616" y="11223"/>
                    <a:pt x="1255" y="11144"/>
                    <a:pt x="915" y="11003"/>
                  </a:cubicBezTo>
                  <a:cubicBezTo>
                    <a:pt x="742" y="10930"/>
                    <a:pt x="577" y="10839"/>
                    <a:pt x="429" y="10725"/>
                  </a:cubicBezTo>
                  <a:cubicBezTo>
                    <a:pt x="392" y="10697"/>
                    <a:pt x="357" y="10665"/>
                    <a:pt x="321" y="10634"/>
                  </a:cubicBezTo>
                  <a:cubicBezTo>
                    <a:pt x="381" y="10537"/>
                    <a:pt x="430" y="10433"/>
                    <a:pt x="480" y="10329"/>
                  </a:cubicBezTo>
                  <a:cubicBezTo>
                    <a:pt x="531" y="10218"/>
                    <a:pt x="582" y="10108"/>
                    <a:pt x="630" y="9996"/>
                  </a:cubicBezTo>
                  <a:cubicBezTo>
                    <a:pt x="728" y="9774"/>
                    <a:pt x="817" y="9549"/>
                    <a:pt x="900" y="9320"/>
                  </a:cubicBezTo>
                  <a:cubicBezTo>
                    <a:pt x="1063" y="8869"/>
                    <a:pt x="1202" y="8410"/>
                    <a:pt x="1338" y="7950"/>
                  </a:cubicBezTo>
                  <a:cubicBezTo>
                    <a:pt x="1396" y="7753"/>
                    <a:pt x="1453" y="7556"/>
                    <a:pt x="1513" y="7360"/>
                  </a:cubicBezTo>
                  <a:cubicBezTo>
                    <a:pt x="1572" y="7162"/>
                    <a:pt x="1628" y="6962"/>
                    <a:pt x="1674" y="6760"/>
                  </a:cubicBezTo>
                  <a:cubicBezTo>
                    <a:pt x="1764" y="6372"/>
                    <a:pt x="1818" y="5966"/>
                    <a:pt x="1743" y="5569"/>
                  </a:cubicBezTo>
                  <a:cubicBezTo>
                    <a:pt x="1744" y="5550"/>
                    <a:pt x="1743" y="5531"/>
                    <a:pt x="1733" y="5515"/>
                  </a:cubicBezTo>
                  <a:cubicBezTo>
                    <a:pt x="1722" y="5497"/>
                    <a:pt x="1704" y="5483"/>
                    <a:pt x="1684" y="5478"/>
                  </a:cubicBezTo>
                  <a:cubicBezTo>
                    <a:pt x="1676" y="5476"/>
                    <a:pt x="1668" y="5475"/>
                    <a:pt x="1661" y="5475"/>
                  </a:cubicBezTo>
                  <a:cubicBezTo>
                    <a:pt x="1647" y="5475"/>
                    <a:pt x="1633" y="5479"/>
                    <a:pt x="1620" y="5486"/>
                  </a:cubicBezTo>
                  <a:cubicBezTo>
                    <a:pt x="1604" y="5494"/>
                    <a:pt x="1588" y="5500"/>
                    <a:pt x="1572" y="5508"/>
                  </a:cubicBezTo>
                  <a:cubicBezTo>
                    <a:pt x="1489" y="5542"/>
                    <a:pt x="1402" y="5564"/>
                    <a:pt x="1314" y="5577"/>
                  </a:cubicBezTo>
                  <a:cubicBezTo>
                    <a:pt x="1271" y="5583"/>
                    <a:pt x="1228" y="5585"/>
                    <a:pt x="1185" y="5585"/>
                  </a:cubicBezTo>
                  <a:cubicBezTo>
                    <a:pt x="1139" y="5585"/>
                    <a:pt x="1092" y="5582"/>
                    <a:pt x="1046" y="5577"/>
                  </a:cubicBezTo>
                  <a:cubicBezTo>
                    <a:pt x="956" y="5563"/>
                    <a:pt x="870" y="5539"/>
                    <a:pt x="787" y="5505"/>
                  </a:cubicBezTo>
                  <a:cubicBezTo>
                    <a:pt x="708" y="5472"/>
                    <a:pt x="635" y="5428"/>
                    <a:pt x="568" y="5377"/>
                  </a:cubicBezTo>
                  <a:cubicBezTo>
                    <a:pt x="505" y="5328"/>
                    <a:pt x="449" y="5272"/>
                    <a:pt x="400" y="5209"/>
                  </a:cubicBezTo>
                  <a:cubicBezTo>
                    <a:pt x="355" y="5149"/>
                    <a:pt x="317" y="5085"/>
                    <a:pt x="286" y="5014"/>
                  </a:cubicBezTo>
                  <a:cubicBezTo>
                    <a:pt x="238" y="4896"/>
                    <a:pt x="203" y="4771"/>
                    <a:pt x="186" y="4645"/>
                  </a:cubicBezTo>
                  <a:cubicBezTo>
                    <a:pt x="168" y="4504"/>
                    <a:pt x="170" y="4365"/>
                    <a:pt x="187" y="4226"/>
                  </a:cubicBezTo>
                  <a:cubicBezTo>
                    <a:pt x="213" y="4050"/>
                    <a:pt x="264" y="3881"/>
                    <a:pt x="331" y="3718"/>
                  </a:cubicBezTo>
                  <a:cubicBezTo>
                    <a:pt x="443" y="3454"/>
                    <a:pt x="596" y="3213"/>
                    <a:pt x="771" y="2986"/>
                  </a:cubicBezTo>
                  <a:cubicBezTo>
                    <a:pt x="1090" y="2576"/>
                    <a:pt x="1471" y="2220"/>
                    <a:pt x="1879" y="1902"/>
                  </a:cubicBezTo>
                  <a:cubicBezTo>
                    <a:pt x="2494" y="1427"/>
                    <a:pt x="3174" y="1033"/>
                    <a:pt x="3890" y="730"/>
                  </a:cubicBezTo>
                  <a:cubicBezTo>
                    <a:pt x="4491" y="479"/>
                    <a:pt x="5121" y="292"/>
                    <a:pt x="5767" y="202"/>
                  </a:cubicBezTo>
                  <a:cubicBezTo>
                    <a:pt x="6016" y="169"/>
                    <a:pt x="6268" y="150"/>
                    <a:pt x="6519" y="150"/>
                  </a:cubicBezTo>
                  <a:close/>
                  <a:moveTo>
                    <a:pt x="6547" y="1"/>
                  </a:moveTo>
                  <a:cubicBezTo>
                    <a:pt x="6317" y="1"/>
                    <a:pt x="6087" y="17"/>
                    <a:pt x="5858" y="45"/>
                  </a:cubicBezTo>
                  <a:cubicBezTo>
                    <a:pt x="5330" y="111"/>
                    <a:pt x="4814" y="244"/>
                    <a:pt x="4314" y="423"/>
                  </a:cubicBezTo>
                  <a:cubicBezTo>
                    <a:pt x="3815" y="602"/>
                    <a:pt x="3332" y="826"/>
                    <a:pt x="2870" y="1085"/>
                  </a:cubicBezTo>
                  <a:cubicBezTo>
                    <a:pt x="2440" y="1328"/>
                    <a:pt x="2027" y="1604"/>
                    <a:pt x="1642" y="1913"/>
                  </a:cubicBezTo>
                  <a:cubicBezTo>
                    <a:pt x="1255" y="2221"/>
                    <a:pt x="899" y="2570"/>
                    <a:pt x="600" y="2965"/>
                  </a:cubicBezTo>
                  <a:cubicBezTo>
                    <a:pt x="448" y="3166"/>
                    <a:pt x="312" y="3384"/>
                    <a:pt x="210" y="3614"/>
                  </a:cubicBezTo>
                  <a:cubicBezTo>
                    <a:pt x="158" y="3727"/>
                    <a:pt x="115" y="3844"/>
                    <a:pt x="82" y="3962"/>
                  </a:cubicBezTo>
                  <a:cubicBezTo>
                    <a:pt x="50" y="4081"/>
                    <a:pt x="29" y="4201"/>
                    <a:pt x="19" y="4322"/>
                  </a:cubicBezTo>
                  <a:cubicBezTo>
                    <a:pt x="0" y="4551"/>
                    <a:pt x="32" y="4784"/>
                    <a:pt x="109" y="5000"/>
                  </a:cubicBezTo>
                  <a:cubicBezTo>
                    <a:pt x="144" y="5102"/>
                    <a:pt x="192" y="5200"/>
                    <a:pt x="256" y="5288"/>
                  </a:cubicBezTo>
                  <a:cubicBezTo>
                    <a:pt x="288" y="5333"/>
                    <a:pt x="325" y="5376"/>
                    <a:pt x="363" y="5414"/>
                  </a:cubicBezTo>
                  <a:cubicBezTo>
                    <a:pt x="401" y="5454"/>
                    <a:pt x="445" y="5489"/>
                    <a:pt x="488" y="5523"/>
                  </a:cubicBezTo>
                  <a:cubicBezTo>
                    <a:pt x="569" y="5585"/>
                    <a:pt x="662" y="5632"/>
                    <a:pt x="758" y="5670"/>
                  </a:cubicBezTo>
                  <a:cubicBezTo>
                    <a:pt x="859" y="5711"/>
                    <a:pt x="964" y="5734"/>
                    <a:pt x="1071" y="5745"/>
                  </a:cubicBezTo>
                  <a:cubicBezTo>
                    <a:pt x="1107" y="5749"/>
                    <a:pt x="1143" y="5751"/>
                    <a:pt x="1178" y="5751"/>
                  </a:cubicBezTo>
                  <a:cubicBezTo>
                    <a:pt x="1248" y="5751"/>
                    <a:pt x="1317" y="5744"/>
                    <a:pt x="1385" y="5732"/>
                  </a:cubicBezTo>
                  <a:cubicBezTo>
                    <a:pt x="1466" y="5719"/>
                    <a:pt x="1546" y="5695"/>
                    <a:pt x="1623" y="5665"/>
                  </a:cubicBezTo>
                  <a:cubicBezTo>
                    <a:pt x="1623" y="5673"/>
                    <a:pt x="1624" y="5679"/>
                    <a:pt x="1626" y="5687"/>
                  </a:cubicBezTo>
                  <a:cubicBezTo>
                    <a:pt x="1651" y="5890"/>
                    <a:pt x="1644" y="6094"/>
                    <a:pt x="1619" y="6297"/>
                  </a:cubicBezTo>
                  <a:lnTo>
                    <a:pt x="1619" y="6297"/>
                  </a:lnTo>
                  <a:cubicBezTo>
                    <a:pt x="1618" y="6299"/>
                    <a:pt x="1618" y="6301"/>
                    <a:pt x="1618" y="6303"/>
                  </a:cubicBezTo>
                  <a:lnTo>
                    <a:pt x="1618" y="6305"/>
                  </a:lnTo>
                  <a:lnTo>
                    <a:pt x="1618" y="6305"/>
                  </a:lnTo>
                  <a:cubicBezTo>
                    <a:pt x="1618" y="6305"/>
                    <a:pt x="1618" y="6305"/>
                    <a:pt x="1618" y="6305"/>
                  </a:cubicBezTo>
                  <a:lnTo>
                    <a:pt x="1618" y="6305"/>
                  </a:lnTo>
                  <a:cubicBezTo>
                    <a:pt x="1559" y="6735"/>
                    <a:pt x="1425" y="7149"/>
                    <a:pt x="1297" y="7563"/>
                  </a:cubicBezTo>
                  <a:cubicBezTo>
                    <a:pt x="1228" y="7784"/>
                    <a:pt x="1164" y="8006"/>
                    <a:pt x="1095" y="8228"/>
                  </a:cubicBezTo>
                  <a:cubicBezTo>
                    <a:pt x="1023" y="8457"/>
                    <a:pt x="951" y="8685"/>
                    <a:pt x="873" y="8912"/>
                  </a:cubicBezTo>
                  <a:cubicBezTo>
                    <a:pt x="772" y="9211"/>
                    <a:pt x="660" y="9509"/>
                    <a:pt x="537" y="9800"/>
                  </a:cubicBezTo>
                  <a:cubicBezTo>
                    <a:pt x="539" y="9798"/>
                    <a:pt x="539" y="9796"/>
                    <a:pt x="540" y="9795"/>
                  </a:cubicBezTo>
                  <a:lnTo>
                    <a:pt x="540" y="9795"/>
                  </a:lnTo>
                  <a:cubicBezTo>
                    <a:pt x="485" y="9924"/>
                    <a:pt x="429" y="10052"/>
                    <a:pt x="368" y="10178"/>
                  </a:cubicBezTo>
                  <a:cubicBezTo>
                    <a:pt x="301" y="10316"/>
                    <a:pt x="226" y="10450"/>
                    <a:pt x="166" y="10593"/>
                  </a:cubicBezTo>
                  <a:cubicBezTo>
                    <a:pt x="163" y="10607"/>
                    <a:pt x="163" y="10621"/>
                    <a:pt x="166" y="10634"/>
                  </a:cubicBezTo>
                  <a:cubicBezTo>
                    <a:pt x="168" y="10636"/>
                    <a:pt x="168" y="10637"/>
                    <a:pt x="168" y="10637"/>
                  </a:cubicBezTo>
                  <a:cubicBezTo>
                    <a:pt x="170" y="10652"/>
                    <a:pt x="176" y="10666"/>
                    <a:pt x="186" y="10677"/>
                  </a:cubicBezTo>
                  <a:cubicBezTo>
                    <a:pt x="315" y="10804"/>
                    <a:pt x="462" y="10912"/>
                    <a:pt x="619" y="11000"/>
                  </a:cubicBezTo>
                  <a:cubicBezTo>
                    <a:pt x="782" y="11093"/>
                    <a:pt x="956" y="11165"/>
                    <a:pt x="1134" y="11223"/>
                  </a:cubicBezTo>
                  <a:cubicBezTo>
                    <a:pt x="1505" y="11344"/>
                    <a:pt x="1893" y="11403"/>
                    <a:pt x="2280" y="11443"/>
                  </a:cubicBezTo>
                  <a:cubicBezTo>
                    <a:pt x="2641" y="11478"/>
                    <a:pt x="3003" y="11491"/>
                    <a:pt x="3364" y="11510"/>
                  </a:cubicBezTo>
                  <a:cubicBezTo>
                    <a:pt x="3737" y="11528"/>
                    <a:pt x="4111" y="11538"/>
                    <a:pt x="4486" y="11538"/>
                  </a:cubicBezTo>
                  <a:cubicBezTo>
                    <a:pt x="4643" y="11538"/>
                    <a:pt x="4800" y="11536"/>
                    <a:pt x="4956" y="11533"/>
                  </a:cubicBezTo>
                  <a:cubicBezTo>
                    <a:pt x="5481" y="11520"/>
                    <a:pt x="6007" y="11488"/>
                    <a:pt x="6530" y="11435"/>
                  </a:cubicBezTo>
                  <a:cubicBezTo>
                    <a:pt x="6795" y="11408"/>
                    <a:pt x="7059" y="11376"/>
                    <a:pt x="7323" y="11338"/>
                  </a:cubicBezTo>
                  <a:cubicBezTo>
                    <a:pt x="7455" y="11320"/>
                    <a:pt x="7586" y="11299"/>
                    <a:pt x="7719" y="11278"/>
                  </a:cubicBezTo>
                  <a:cubicBezTo>
                    <a:pt x="7850" y="11258"/>
                    <a:pt x="7981" y="11239"/>
                    <a:pt x="8111" y="11216"/>
                  </a:cubicBezTo>
                  <a:cubicBezTo>
                    <a:pt x="8159" y="11208"/>
                    <a:pt x="8205" y="11199"/>
                    <a:pt x="8251" y="11189"/>
                  </a:cubicBezTo>
                  <a:cubicBezTo>
                    <a:pt x="8283" y="11183"/>
                    <a:pt x="8315" y="11175"/>
                    <a:pt x="8347" y="11167"/>
                  </a:cubicBezTo>
                  <a:cubicBezTo>
                    <a:pt x="8356" y="11170"/>
                    <a:pt x="8364" y="11171"/>
                    <a:pt x="8372" y="11171"/>
                  </a:cubicBezTo>
                  <a:cubicBezTo>
                    <a:pt x="8377" y="11171"/>
                    <a:pt x="8381" y="11171"/>
                    <a:pt x="8386" y="11170"/>
                  </a:cubicBezTo>
                  <a:cubicBezTo>
                    <a:pt x="8389" y="11170"/>
                    <a:pt x="8392" y="11168"/>
                    <a:pt x="8395" y="11167"/>
                  </a:cubicBezTo>
                  <a:cubicBezTo>
                    <a:pt x="8405" y="11167"/>
                    <a:pt x="8416" y="11163"/>
                    <a:pt x="8426" y="11159"/>
                  </a:cubicBezTo>
                  <a:cubicBezTo>
                    <a:pt x="8528" y="11130"/>
                    <a:pt x="8629" y="11096"/>
                    <a:pt x="8728" y="11058"/>
                  </a:cubicBezTo>
                  <a:cubicBezTo>
                    <a:pt x="8787" y="11034"/>
                    <a:pt x="8846" y="11008"/>
                    <a:pt x="8905" y="10981"/>
                  </a:cubicBezTo>
                  <a:cubicBezTo>
                    <a:pt x="8960" y="10956"/>
                    <a:pt x="9017" y="10928"/>
                    <a:pt x="9067" y="10895"/>
                  </a:cubicBezTo>
                  <a:cubicBezTo>
                    <a:pt x="9081" y="10885"/>
                    <a:pt x="9091" y="10874"/>
                    <a:pt x="9096" y="10858"/>
                  </a:cubicBezTo>
                  <a:cubicBezTo>
                    <a:pt x="9097" y="10855"/>
                    <a:pt x="9097" y="10853"/>
                    <a:pt x="9097" y="10850"/>
                  </a:cubicBezTo>
                  <a:cubicBezTo>
                    <a:pt x="9152" y="10780"/>
                    <a:pt x="9198" y="10705"/>
                    <a:pt x="9243" y="10626"/>
                  </a:cubicBezTo>
                  <a:cubicBezTo>
                    <a:pt x="9292" y="10543"/>
                    <a:pt x="9335" y="10458"/>
                    <a:pt x="9375" y="10370"/>
                  </a:cubicBezTo>
                  <a:cubicBezTo>
                    <a:pt x="9455" y="10191"/>
                    <a:pt x="9519" y="10007"/>
                    <a:pt x="9570" y="9819"/>
                  </a:cubicBezTo>
                  <a:cubicBezTo>
                    <a:pt x="9673" y="9440"/>
                    <a:pt x="9727" y="9051"/>
                    <a:pt x="9786" y="8664"/>
                  </a:cubicBezTo>
                  <a:cubicBezTo>
                    <a:pt x="9802" y="8570"/>
                    <a:pt x="9817" y="8474"/>
                    <a:pt x="9833" y="8380"/>
                  </a:cubicBezTo>
                  <a:cubicBezTo>
                    <a:pt x="9849" y="8278"/>
                    <a:pt x="9868" y="8175"/>
                    <a:pt x="9885" y="8071"/>
                  </a:cubicBezTo>
                  <a:cubicBezTo>
                    <a:pt x="9922" y="7847"/>
                    <a:pt x="9953" y="7622"/>
                    <a:pt x="9977" y="7395"/>
                  </a:cubicBezTo>
                  <a:cubicBezTo>
                    <a:pt x="10026" y="6946"/>
                    <a:pt x="10052" y="6495"/>
                    <a:pt x="10063" y="6042"/>
                  </a:cubicBezTo>
                  <a:cubicBezTo>
                    <a:pt x="10065" y="5943"/>
                    <a:pt x="10066" y="5844"/>
                    <a:pt x="10068" y="5743"/>
                  </a:cubicBezTo>
                  <a:cubicBezTo>
                    <a:pt x="10068" y="5652"/>
                    <a:pt x="10068" y="5560"/>
                    <a:pt x="10069" y="5468"/>
                  </a:cubicBezTo>
                  <a:cubicBezTo>
                    <a:pt x="10073" y="5297"/>
                    <a:pt x="10080" y="5128"/>
                    <a:pt x="10082" y="4957"/>
                  </a:cubicBezTo>
                  <a:cubicBezTo>
                    <a:pt x="10085" y="4783"/>
                    <a:pt x="10084" y="4608"/>
                    <a:pt x="10066" y="4436"/>
                  </a:cubicBezTo>
                  <a:cubicBezTo>
                    <a:pt x="10052" y="4276"/>
                    <a:pt x="10021" y="4117"/>
                    <a:pt x="9969" y="3966"/>
                  </a:cubicBezTo>
                  <a:cubicBezTo>
                    <a:pt x="9972" y="3964"/>
                    <a:pt x="9973" y="3962"/>
                    <a:pt x="9977" y="3961"/>
                  </a:cubicBezTo>
                  <a:cubicBezTo>
                    <a:pt x="10033" y="3929"/>
                    <a:pt x="10084" y="3890"/>
                    <a:pt x="10133" y="3849"/>
                  </a:cubicBezTo>
                  <a:cubicBezTo>
                    <a:pt x="10229" y="3769"/>
                    <a:pt x="10309" y="3671"/>
                    <a:pt x="10376" y="3567"/>
                  </a:cubicBezTo>
                  <a:cubicBezTo>
                    <a:pt x="10447" y="3460"/>
                    <a:pt x="10499" y="3344"/>
                    <a:pt x="10541" y="3224"/>
                  </a:cubicBezTo>
                  <a:cubicBezTo>
                    <a:pt x="10584" y="3101"/>
                    <a:pt x="10611" y="2974"/>
                    <a:pt x="10629" y="2846"/>
                  </a:cubicBezTo>
                  <a:cubicBezTo>
                    <a:pt x="10661" y="2602"/>
                    <a:pt x="10651" y="2351"/>
                    <a:pt x="10589" y="2113"/>
                  </a:cubicBezTo>
                  <a:cubicBezTo>
                    <a:pt x="10559" y="1996"/>
                    <a:pt x="10512" y="1884"/>
                    <a:pt x="10458" y="1777"/>
                  </a:cubicBezTo>
                  <a:cubicBezTo>
                    <a:pt x="10403" y="1668"/>
                    <a:pt x="10336" y="1564"/>
                    <a:pt x="10263" y="1467"/>
                  </a:cubicBezTo>
                  <a:cubicBezTo>
                    <a:pt x="10101" y="1252"/>
                    <a:pt x="9908" y="1067"/>
                    <a:pt x="9695" y="904"/>
                  </a:cubicBezTo>
                  <a:cubicBezTo>
                    <a:pt x="9478" y="736"/>
                    <a:pt x="9241" y="592"/>
                    <a:pt x="8993" y="475"/>
                  </a:cubicBezTo>
                  <a:cubicBezTo>
                    <a:pt x="8749" y="359"/>
                    <a:pt x="8491" y="264"/>
                    <a:pt x="8229" y="199"/>
                  </a:cubicBezTo>
                  <a:cubicBezTo>
                    <a:pt x="8012" y="146"/>
                    <a:pt x="7789" y="112"/>
                    <a:pt x="7566" y="111"/>
                  </a:cubicBezTo>
                  <a:cubicBezTo>
                    <a:pt x="7508" y="98"/>
                    <a:pt x="7450" y="85"/>
                    <a:pt x="7391" y="76"/>
                  </a:cubicBezTo>
                  <a:cubicBezTo>
                    <a:pt x="7113" y="25"/>
                    <a:pt x="6830" y="1"/>
                    <a:pt x="65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19"/>
            <p:cNvSpPr/>
            <p:nvPr/>
          </p:nvSpPr>
          <p:spPr>
            <a:xfrm>
              <a:off x="2160188" y="-1942800"/>
              <a:ext cx="423166" cy="296714"/>
            </a:xfrm>
            <a:custGeom>
              <a:avLst/>
              <a:gdLst/>
              <a:ahLst/>
              <a:cxnLst/>
              <a:rect l="l" t="t" r="r" b="b"/>
              <a:pathLst>
                <a:path w="4277" h="2999" extrusionOk="0">
                  <a:moveTo>
                    <a:pt x="3242" y="0"/>
                  </a:moveTo>
                  <a:cubicBezTo>
                    <a:pt x="3184" y="0"/>
                    <a:pt x="3125" y="5"/>
                    <a:pt x="3067" y="15"/>
                  </a:cubicBezTo>
                  <a:cubicBezTo>
                    <a:pt x="2997" y="26"/>
                    <a:pt x="2922" y="45"/>
                    <a:pt x="2839" y="74"/>
                  </a:cubicBezTo>
                  <a:cubicBezTo>
                    <a:pt x="2778" y="96"/>
                    <a:pt x="2716" y="125"/>
                    <a:pt x="2653" y="164"/>
                  </a:cubicBezTo>
                  <a:cubicBezTo>
                    <a:pt x="2593" y="200"/>
                    <a:pt x="2538" y="239"/>
                    <a:pt x="2490" y="282"/>
                  </a:cubicBezTo>
                  <a:cubicBezTo>
                    <a:pt x="2442" y="325"/>
                    <a:pt x="2398" y="375"/>
                    <a:pt x="2356" y="429"/>
                  </a:cubicBezTo>
                  <a:cubicBezTo>
                    <a:pt x="2319" y="475"/>
                    <a:pt x="2286" y="531"/>
                    <a:pt x="2250" y="597"/>
                  </a:cubicBezTo>
                  <a:cubicBezTo>
                    <a:pt x="2121" y="848"/>
                    <a:pt x="2089" y="1153"/>
                    <a:pt x="2164" y="1438"/>
                  </a:cubicBezTo>
                  <a:cubicBezTo>
                    <a:pt x="2169" y="1457"/>
                    <a:pt x="2185" y="1470"/>
                    <a:pt x="2203" y="1470"/>
                  </a:cubicBezTo>
                  <a:lnTo>
                    <a:pt x="2209" y="1470"/>
                  </a:lnTo>
                  <a:cubicBezTo>
                    <a:pt x="2214" y="1470"/>
                    <a:pt x="2220" y="1467"/>
                    <a:pt x="2225" y="1463"/>
                  </a:cubicBezTo>
                  <a:cubicBezTo>
                    <a:pt x="2233" y="1494"/>
                    <a:pt x="2242" y="1524"/>
                    <a:pt x="2254" y="1553"/>
                  </a:cubicBezTo>
                  <a:cubicBezTo>
                    <a:pt x="2295" y="1666"/>
                    <a:pt x="2358" y="1777"/>
                    <a:pt x="2434" y="1873"/>
                  </a:cubicBezTo>
                  <a:cubicBezTo>
                    <a:pt x="2471" y="1917"/>
                    <a:pt x="2514" y="1962"/>
                    <a:pt x="2564" y="2005"/>
                  </a:cubicBezTo>
                  <a:cubicBezTo>
                    <a:pt x="2607" y="2040"/>
                    <a:pt x="2655" y="2074"/>
                    <a:pt x="2716" y="2108"/>
                  </a:cubicBezTo>
                  <a:cubicBezTo>
                    <a:pt x="2820" y="2164"/>
                    <a:pt x="2941" y="2197"/>
                    <a:pt x="3069" y="2202"/>
                  </a:cubicBezTo>
                  <a:cubicBezTo>
                    <a:pt x="3083" y="2204"/>
                    <a:pt x="3099" y="2204"/>
                    <a:pt x="3115" y="2204"/>
                  </a:cubicBezTo>
                  <a:cubicBezTo>
                    <a:pt x="3168" y="2204"/>
                    <a:pt x="3224" y="2200"/>
                    <a:pt x="3282" y="2192"/>
                  </a:cubicBezTo>
                  <a:cubicBezTo>
                    <a:pt x="3344" y="2184"/>
                    <a:pt x="3410" y="2170"/>
                    <a:pt x="3488" y="2148"/>
                  </a:cubicBezTo>
                  <a:cubicBezTo>
                    <a:pt x="3747" y="2069"/>
                    <a:pt x="3972" y="1897"/>
                    <a:pt x="4107" y="1673"/>
                  </a:cubicBezTo>
                  <a:cubicBezTo>
                    <a:pt x="4143" y="1610"/>
                    <a:pt x="4174" y="1546"/>
                    <a:pt x="4198" y="1483"/>
                  </a:cubicBezTo>
                  <a:cubicBezTo>
                    <a:pt x="4220" y="1419"/>
                    <a:pt x="4238" y="1347"/>
                    <a:pt x="4252" y="1262"/>
                  </a:cubicBezTo>
                  <a:cubicBezTo>
                    <a:pt x="4276" y="1110"/>
                    <a:pt x="4275" y="965"/>
                    <a:pt x="4246" y="830"/>
                  </a:cubicBezTo>
                  <a:cubicBezTo>
                    <a:pt x="4231" y="761"/>
                    <a:pt x="4209" y="694"/>
                    <a:pt x="4182" y="630"/>
                  </a:cubicBezTo>
                  <a:cubicBezTo>
                    <a:pt x="4155" y="573"/>
                    <a:pt x="4119" y="512"/>
                    <a:pt x="4075" y="448"/>
                  </a:cubicBezTo>
                  <a:cubicBezTo>
                    <a:pt x="4036" y="394"/>
                    <a:pt x="3990" y="343"/>
                    <a:pt x="3936" y="290"/>
                  </a:cubicBezTo>
                  <a:cubicBezTo>
                    <a:pt x="3868" y="224"/>
                    <a:pt x="3809" y="176"/>
                    <a:pt x="3750" y="140"/>
                  </a:cubicBezTo>
                  <a:cubicBezTo>
                    <a:pt x="3622" y="60"/>
                    <a:pt x="3467" y="12"/>
                    <a:pt x="3302" y="2"/>
                  </a:cubicBezTo>
                  <a:cubicBezTo>
                    <a:pt x="3283" y="2"/>
                    <a:pt x="3263" y="0"/>
                    <a:pt x="3242" y="0"/>
                  </a:cubicBezTo>
                  <a:close/>
                  <a:moveTo>
                    <a:pt x="1115" y="825"/>
                  </a:moveTo>
                  <a:cubicBezTo>
                    <a:pt x="1059" y="825"/>
                    <a:pt x="1002" y="830"/>
                    <a:pt x="944" y="841"/>
                  </a:cubicBezTo>
                  <a:cubicBezTo>
                    <a:pt x="907" y="849"/>
                    <a:pt x="872" y="859"/>
                    <a:pt x="839" y="870"/>
                  </a:cubicBezTo>
                  <a:cubicBezTo>
                    <a:pt x="804" y="881"/>
                    <a:pt x="767" y="896"/>
                    <a:pt x="732" y="913"/>
                  </a:cubicBezTo>
                  <a:cubicBezTo>
                    <a:pt x="669" y="942"/>
                    <a:pt x="612" y="976"/>
                    <a:pt x="559" y="1008"/>
                  </a:cubicBezTo>
                  <a:cubicBezTo>
                    <a:pt x="413" y="1094"/>
                    <a:pt x="207" y="1233"/>
                    <a:pt x="105" y="1444"/>
                  </a:cubicBezTo>
                  <a:cubicBezTo>
                    <a:pt x="78" y="1449"/>
                    <a:pt x="55" y="1465"/>
                    <a:pt x="47" y="1489"/>
                  </a:cubicBezTo>
                  <a:cubicBezTo>
                    <a:pt x="31" y="1537"/>
                    <a:pt x="19" y="1591"/>
                    <a:pt x="11" y="1655"/>
                  </a:cubicBezTo>
                  <a:cubicBezTo>
                    <a:pt x="3" y="1706"/>
                    <a:pt x="1" y="1762"/>
                    <a:pt x="6" y="1829"/>
                  </a:cubicBezTo>
                  <a:cubicBezTo>
                    <a:pt x="11" y="1937"/>
                    <a:pt x="33" y="2045"/>
                    <a:pt x="76" y="2165"/>
                  </a:cubicBezTo>
                  <a:cubicBezTo>
                    <a:pt x="111" y="2268"/>
                    <a:pt x="166" y="2373"/>
                    <a:pt x="234" y="2475"/>
                  </a:cubicBezTo>
                  <a:cubicBezTo>
                    <a:pt x="295" y="2566"/>
                    <a:pt x="372" y="2653"/>
                    <a:pt x="465" y="2734"/>
                  </a:cubicBezTo>
                  <a:cubicBezTo>
                    <a:pt x="546" y="2806"/>
                    <a:pt x="642" y="2867"/>
                    <a:pt x="748" y="2915"/>
                  </a:cubicBezTo>
                  <a:cubicBezTo>
                    <a:pt x="792" y="2936"/>
                    <a:pt x="842" y="2952"/>
                    <a:pt x="896" y="2966"/>
                  </a:cubicBezTo>
                  <a:cubicBezTo>
                    <a:pt x="957" y="2982"/>
                    <a:pt x="1011" y="2992"/>
                    <a:pt x="1064" y="2995"/>
                  </a:cubicBezTo>
                  <a:cubicBezTo>
                    <a:pt x="1090" y="2998"/>
                    <a:pt x="1115" y="2998"/>
                    <a:pt x="1141" y="2998"/>
                  </a:cubicBezTo>
                  <a:cubicBezTo>
                    <a:pt x="1227" y="2998"/>
                    <a:pt x="1315" y="2987"/>
                    <a:pt x="1398" y="2963"/>
                  </a:cubicBezTo>
                  <a:cubicBezTo>
                    <a:pt x="1461" y="2945"/>
                    <a:pt x="1515" y="2926"/>
                    <a:pt x="1563" y="2905"/>
                  </a:cubicBezTo>
                  <a:cubicBezTo>
                    <a:pt x="1609" y="2885"/>
                    <a:pt x="1657" y="2859"/>
                    <a:pt x="1708" y="2827"/>
                  </a:cubicBezTo>
                  <a:cubicBezTo>
                    <a:pt x="1790" y="2776"/>
                    <a:pt x="1865" y="2710"/>
                    <a:pt x="1932" y="2632"/>
                  </a:cubicBezTo>
                  <a:cubicBezTo>
                    <a:pt x="1991" y="2565"/>
                    <a:pt x="2041" y="2483"/>
                    <a:pt x="2081" y="2392"/>
                  </a:cubicBezTo>
                  <a:cubicBezTo>
                    <a:pt x="2118" y="2311"/>
                    <a:pt x="2143" y="2220"/>
                    <a:pt x="2156" y="2122"/>
                  </a:cubicBezTo>
                  <a:cubicBezTo>
                    <a:pt x="2169" y="2031"/>
                    <a:pt x="2169" y="1935"/>
                    <a:pt x="2158" y="1836"/>
                  </a:cubicBezTo>
                  <a:cubicBezTo>
                    <a:pt x="2147" y="1743"/>
                    <a:pt x="2123" y="1649"/>
                    <a:pt x="2086" y="1554"/>
                  </a:cubicBezTo>
                  <a:lnTo>
                    <a:pt x="2086" y="1553"/>
                  </a:lnTo>
                  <a:cubicBezTo>
                    <a:pt x="2051" y="1465"/>
                    <a:pt x="2003" y="1375"/>
                    <a:pt x="1942" y="1292"/>
                  </a:cubicBezTo>
                  <a:cubicBezTo>
                    <a:pt x="1886" y="1212"/>
                    <a:pt x="1814" y="1137"/>
                    <a:pt x="1731" y="1067"/>
                  </a:cubicBezTo>
                  <a:cubicBezTo>
                    <a:pt x="1681" y="1024"/>
                    <a:pt x="1625" y="985"/>
                    <a:pt x="1563" y="950"/>
                  </a:cubicBezTo>
                  <a:cubicBezTo>
                    <a:pt x="1494" y="910"/>
                    <a:pt x="1429" y="881"/>
                    <a:pt x="1362" y="862"/>
                  </a:cubicBezTo>
                  <a:cubicBezTo>
                    <a:pt x="1293" y="841"/>
                    <a:pt x="1222" y="829"/>
                    <a:pt x="1155" y="82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19"/>
            <p:cNvSpPr/>
            <p:nvPr/>
          </p:nvSpPr>
          <p:spPr>
            <a:xfrm>
              <a:off x="2121007" y="-1957048"/>
              <a:ext cx="480552" cy="361518"/>
            </a:xfrm>
            <a:custGeom>
              <a:avLst/>
              <a:gdLst/>
              <a:ahLst/>
              <a:cxnLst/>
              <a:rect l="l" t="t" r="r" b="b"/>
              <a:pathLst>
                <a:path w="4857" h="3654" extrusionOk="0">
                  <a:moveTo>
                    <a:pt x="3585" y="223"/>
                  </a:moveTo>
                  <a:cubicBezTo>
                    <a:pt x="3635" y="223"/>
                    <a:pt x="3687" y="226"/>
                    <a:pt x="3738" y="232"/>
                  </a:cubicBezTo>
                  <a:cubicBezTo>
                    <a:pt x="3826" y="247"/>
                    <a:pt x="3914" y="271"/>
                    <a:pt x="3996" y="304"/>
                  </a:cubicBezTo>
                  <a:cubicBezTo>
                    <a:pt x="4077" y="339"/>
                    <a:pt x="4153" y="384"/>
                    <a:pt x="4221" y="437"/>
                  </a:cubicBezTo>
                  <a:cubicBezTo>
                    <a:pt x="4293" y="493"/>
                    <a:pt x="4357" y="557"/>
                    <a:pt x="4413" y="629"/>
                  </a:cubicBezTo>
                  <a:cubicBezTo>
                    <a:pt x="4468" y="702"/>
                    <a:pt x="4515" y="784"/>
                    <a:pt x="4551" y="869"/>
                  </a:cubicBezTo>
                  <a:cubicBezTo>
                    <a:pt x="4586" y="957"/>
                    <a:pt x="4610" y="1048"/>
                    <a:pt x="4623" y="1140"/>
                  </a:cubicBezTo>
                  <a:cubicBezTo>
                    <a:pt x="4632" y="1233"/>
                    <a:pt x="4631" y="1326"/>
                    <a:pt x="4619" y="1420"/>
                  </a:cubicBezTo>
                  <a:lnTo>
                    <a:pt x="4619" y="1419"/>
                  </a:lnTo>
                  <a:cubicBezTo>
                    <a:pt x="4605" y="1511"/>
                    <a:pt x="4581" y="1599"/>
                    <a:pt x="4547" y="1682"/>
                  </a:cubicBezTo>
                  <a:cubicBezTo>
                    <a:pt x="4512" y="1766"/>
                    <a:pt x="4466" y="1842"/>
                    <a:pt x="4413" y="1913"/>
                  </a:cubicBezTo>
                  <a:cubicBezTo>
                    <a:pt x="4359" y="1983"/>
                    <a:pt x="4295" y="2047"/>
                    <a:pt x="4226" y="2101"/>
                  </a:cubicBezTo>
                  <a:cubicBezTo>
                    <a:pt x="4151" y="2157"/>
                    <a:pt x="4069" y="2204"/>
                    <a:pt x="3985" y="2240"/>
                  </a:cubicBezTo>
                  <a:cubicBezTo>
                    <a:pt x="3895" y="2276"/>
                    <a:pt x="3804" y="2300"/>
                    <a:pt x="3713" y="2311"/>
                  </a:cubicBezTo>
                  <a:cubicBezTo>
                    <a:pt x="3673" y="2316"/>
                    <a:pt x="3631" y="2319"/>
                    <a:pt x="3590" y="2319"/>
                  </a:cubicBezTo>
                  <a:cubicBezTo>
                    <a:pt x="3543" y="2319"/>
                    <a:pt x="3495" y="2316"/>
                    <a:pt x="3449" y="2309"/>
                  </a:cubicBezTo>
                  <a:cubicBezTo>
                    <a:pt x="3358" y="2295"/>
                    <a:pt x="3270" y="2271"/>
                    <a:pt x="3187" y="2237"/>
                  </a:cubicBezTo>
                  <a:cubicBezTo>
                    <a:pt x="3107" y="2202"/>
                    <a:pt x="3030" y="2159"/>
                    <a:pt x="2961" y="2108"/>
                  </a:cubicBezTo>
                  <a:lnTo>
                    <a:pt x="2961" y="2108"/>
                  </a:lnTo>
                  <a:cubicBezTo>
                    <a:pt x="2968" y="2109"/>
                    <a:pt x="2974" y="2111"/>
                    <a:pt x="2981" y="2111"/>
                  </a:cubicBezTo>
                  <a:cubicBezTo>
                    <a:pt x="2990" y="2113"/>
                    <a:pt x="3000" y="2113"/>
                    <a:pt x="3011" y="2113"/>
                  </a:cubicBezTo>
                  <a:cubicBezTo>
                    <a:pt x="3038" y="2113"/>
                    <a:pt x="3067" y="2109"/>
                    <a:pt x="3101" y="2103"/>
                  </a:cubicBezTo>
                  <a:cubicBezTo>
                    <a:pt x="3145" y="2093"/>
                    <a:pt x="3187" y="2077"/>
                    <a:pt x="3219" y="2065"/>
                  </a:cubicBezTo>
                  <a:cubicBezTo>
                    <a:pt x="3291" y="2034"/>
                    <a:pt x="3360" y="1989"/>
                    <a:pt x="3433" y="1925"/>
                  </a:cubicBezTo>
                  <a:cubicBezTo>
                    <a:pt x="3497" y="1871"/>
                    <a:pt x="3553" y="1807"/>
                    <a:pt x="3599" y="1737"/>
                  </a:cubicBezTo>
                  <a:cubicBezTo>
                    <a:pt x="3620" y="1706"/>
                    <a:pt x="3638" y="1673"/>
                    <a:pt x="3654" y="1639"/>
                  </a:cubicBezTo>
                  <a:cubicBezTo>
                    <a:pt x="3668" y="1606"/>
                    <a:pt x="3679" y="1572"/>
                    <a:pt x="3689" y="1534"/>
                  </a:cubicBezTo>
                  <a:cubicBezTo>
                    <a:pt x="3706" y="1462"/>
                    <a:pt x="3713" y="1388"/>
                    <a:pt x="3711" y="1316"/>
                  </a:cubicBezTo>
                  <a:cubicBezTo>
                    <a:pt x="3708" y="1187"/>
                    <a:pt x="3671" y="1059"/>
                    <a:pt x="3604" y="949"/>
                  </a:cubicBezTo>
                  <a:cubicBezTo>
                    <a:pt x="3479" y="747"/>
                    <a:pt x="3262" y="616"/>
                    <a:pt x="3037" y="606"/>
                  </a:cubicBezTo>
                  <a:cubicBezTo>
                    <a:pt x="3029" y="606"/>
                    <a:pt x="3021" y="605"/>
                    <a:pt x="3014" y="605"/>
                  </a:cubicBezTo>
                  <a:cubicBezTo>
                    <a:pt x="2910" y="605"/>
                    <a:pt x="2813" y="634"/>
                    <a:pt x="2733" y="686"/>
                  </a:cubicBezTo>
                  <a:cubicBezTo>
                    <a:pt x="2718" y="696"/>
                    <a:pt x="2704" y="706"/>
                    <a:pt x="2691" y="717"/>
                  </a:cubicBezTo>
                  <a:cubicBezTo>
                    <a:pt x="2712" y="685"/>
                    <a:pt x="2731" y="656"/>
                    <a:pt x="2752" y="629"/>
                  </a:cubicBezTo>
                  <a:cubicBezTo>
                    <a:pt x="2806" y="559"/>
                    <a:pt x="2872" y="495"/>
                    <a:pt x="2944" y="439"/>
                  </a:cubicBezTo>
                  <a:cubicBezTo>
                    <a:pt x="2981" y="411"/>
                    <a:pt x="3021" y="384"/>
                    <a:pt x="3062" y="360"/>
                  </a:cubicBezTo>
                  <a:cubicBezTo>
                    <a:pt x="3099" y="339"/>
                    <a:pt x="3139" y="320"/>
                    <a:pt x="3187" y="300"/>
                  </a:cubicBezTo>
                  <a:cubicBezTo>
                    <a:pt x="3273" y="266"/>
                    <a:pt x="3363" y="242"/>
                    <a:pt x="3455" y="229"/>
                  </a:cubicBezTo>
                  <a:cubicBezTo>
                    <a:pt x="3497" y="224"/>
                    <a:pt x="3542" y="223"/>
                    <a:pt x="3585" y="223"/>
                  </a:cubicBezTo>
                  <a:close/>
                  <a:moveTo>
                    <a:pt x="1473" y="1013"/>
                  </a:moveTo>
                  <a:cubicBezTo>
                    <a:pt x="1521" y="1013"/>
                    <a:pt x="1570" y="1016"/>
                    <a:pt x="1618" y="1022"/>
                  </a:cubicBezTo>
                  <a:cubicBezTo>
                    <a:pt x="1710" y="1035"/>
                    <a:pt x="1799" y="1061"/>
                    <a:pt x="1884" y="1096"/>
                  </a:cubicBezTo>
                  <a:cubicBezTo>
                    <a:pt x="1964" y="1131"/>
                    <a:pt x="2041" y="1176"/>
                    <a:pt x="2111" y="1228"/>
                  </a:cubicBezTo>
                  <a:cubicBezTo>
                    <a:pt x="2181" y="1284"/>
                    <a:pt x="2245" y="1348"/>
                    <a:pt x="2301" y="1419"/>
                  </a:cubicBezTo>
                  <a:cubicBezTo>
                    <a:pt x="2355" y="1492"/>
                    <a:pt x="2403" y="1574"/>
                    <a:pt x="2440" y="1660"/>
                  </a:cubicBezTo>
                  <a:cubicBezTo>
                    <a:pt x="2475" y="1751"/>
                    <a:pt x="2501" y="1846"/>
                    <a:pt x="2514" y="1941"/>
                  </a:cubicBezTo>
                  <a:lnTo>
                    <a:pt x="2514" y="1948"/>
                  </a:lnTo>
                  <a:lnTo>
                    <a:pt x="2515" y="1964"/>
                  </a:lnTo>
                  <a:cubicBezTo>
                    <a:pt x="2517" y="1969"/>
                    <a:pt x="2520" y="1973"/>
                    <a:pt x="2522" y="1978"/>
                  </a:cubicBezTo>
                  <a:cubicBezTo>
                    <a:pt x="2527" y="2053"/>
                    <a:pt x="2523" y="2129"/>
                    <a:pt x="2514" y="2202"/>
                  </a:cubicBezTo>
                  <a:lnTo>
                    <a:pt x="2514" y="2200"/>
                  </a:lnTo>
                  <a:cubicBezTo>
                    <a:pt x="2501" y="2290"/>
                    <a:pt x="2475" y="2376"/>
                    <a:pt x="2442" y="2461"/>
                  </a:cubicBezTo>
                  <a:cubicBezTo>
                    <a:pt x="2407" y="2543"/>
                    <a:pt x="2362" y="2619"/>
                    <a:pt x="2309" y="2690"/>
                  </a:cubicBezTo>
                  <a:cubicBezTo>
                    <a:pt x="2253" y="2762"/>
                    <a:pt x="2189" y="2826"/>
                    <a:pt x="2117" y="2880"/>
                  </a:cubicBezTo>
                  <a:cubicBezTo>
                    <a:pt x="2044" y="2936"/>
                    <a:pt x="1964" y="2982"/>
                    <a:pt x="1877" y="3017"/>
                  </a:cubicBezTo>
                  <a:cubicBezTo>
                    <a:pt x="1790" y="3053"/>
                    <a:pt x="1697" y="3077"/>
                    <a:pt x="1602" y="3089"/>
                  </a:cubicBezTo>
                  <a:cubicBezTo>
                    <a:pt x="1561" y="3094"/>
                    <a:pt x="1519" y="3096"/>
                    <a:pt x="1479" y="3096"/>
                  </a:cubicBezTo>
                  <a:cubicBezTo>
                    <a:pt x="1430" y="3096"/>
                    <a:pt x="1379" y="3093"/>
                    <a:pt x="1329" y="3086"/>
                  </a:cubicBezTo>
                  <a:cubicBezTo>
                    <a:pt x="1249" y="3073"/>
                    <a:pt x="1168" y="3053"/>
                    <a:pt x="1091" y="3022"/>
                  </a:cubicBezTo>
                  <a:cubicBezTo>
                    <a:pt x="1107" y="3019"/>
                    <a:pt x="1124" y="3013"/>
                    <a:pt x="1142" y="3005"/>
                  </a:cubicBezTo>
                  <a:cubicBezTo>
                    <a:pt x="1172" y="2992"/>
                    <a:pt x="1200" y="2971"/>
                    <a:pt x="1222" y="2954"/>
                  </a:cubicBezTo>
                  <a:cubicBezTo>
                    <a:pt x="1268" y="2917"/>
                    <a:pt x="1310" y="2867"/>
                    <a:pt x="1355" y="2800"/>
                  </a:cubicBezTo>
                  <a:cubicBezTo>
                    <a:pt x="1390" y="2746"/>
                    <a:pt x="1422" y="2685"/>
                    <a:pt x="1449" y="2615"/>
                  </a:cubicBezTo>
                  <a:cubicBezTo>
                    <a:pt x="1475" y="2552"/>
                    <a:pt x="1489" y="2495"/>
                    <a:pt x="1495" y="2440"/>
                  </a:cubicBezTo>
                  <a:cubicBezTo>
                    <a:pt x="1499" y="2412"/>
                    <a:pt x="1497" y="2383"/>
                    <a:pt x="1497" y="2352"/>
                  </a:cubicBezTo>
                  <a:cubicBezTo>
                    <a:pt x="1495" y="2319"/>
                    <a:pt x="1492" y="2284"/>
                    <a:pt x="1486" y="2242"/>
                  </a:cubicBezTo>
                  <a:cubicBezTo>
                    <a:pt x="1475" y="2169"/>
                    <a:pt x="1457" y="2095"/>
                    <a:pt x="1431" y="2023"/>
                  </a:cubicBezTo>
                  <a:cubicBezTo>
                    <a:pt x="1404" y="1946"/>
                    <a:pt x="1369" y="1876"/>
                    <a:pt x="1329" y="1815"/>
                  </a:cubicBezTo>
                  <a:cubicBezTo>
                    <a:pt x="1308" y="1783"/>
                    <a:pt x="1284" y="1753"/>
                    <a:pt x="1259" y="1722"/>
                  </a:cubicBezTo>
                  <a:cubicBezTo>
                    <a:pt x="1235" y="1697"/>
                    <a:pt x="1208" y="1673"/>
                    <a:pt x="1176" y="1647"/>
                  </a:cubicBezTo>
                  <a:cubicBezTo>
                    <a:pt x="1116" y="1603"/>
                    <a:pt x="1048" y="1572"/>
                    <a:pt x="976" y="1558"/>
                  </a:cubicBezTo>
                  <a:cubicBezTo>
                    <a:pt x="944" y="1553"/>
                    <a:pt x="912" y="1550"/>
                    <a:pt x="880" y="1548"/>
                  </a:cubicBezTo>
                  <a:cubicBezTo>
                    <a:pt x="829" y="1548"/>
                    <a:pt x="777" y="1556"/>
                    <a:pt x="728" y="1572"/>
                  </a:cubicBezTo>
                  <a:cubicBezTo>
                    <a:pt x="654" y="1596"/>
                    <a:pt x="582" y="1639"/>
                    <a:pt x="522" y="1695"/>
                  </a:cubicBezTo>
                  <a:cubicBezTo>
                    <a:pt x="507" y="1710"/>
                    <a:pt x="494" y="1724"/>
                    <a:pt x="482" y="1740"/>
                  </a:cubicBezTo>
                  <a:cubicBezTo>
                    <a:pt x="491" y="1706"/>
                    <a:pt x="502" y="1676"/>
                    <a:pt x="515" y="1647"/>
                  </a:cubicBezTo>
                  <a:cubicBezTo>
                    <a:pt x="550" y="1564"/>
                    <a:pt x="597" y="1486"/>
                    <a:pt x="651" y="1414"/>
                  </a:cubicBezTo>
                  <a:cubicBezTo>
                    <a:pt x="707" y="1345"/>
                    <a:pt x="769" y="1281"/>
                    <a:pt x="838" y="1228"/>
                  </a:cubicBezTo>
                  <a:cubicBezTo>
                    <a:pt x="912" y="1172"/>
                    <a:pt x="993" y="1126"/>
                    <a:pt x="1080" y="1089"/>
                  </a:cubicBezTo>
                  <a:cubicBezTo>
                    <a:pt x="1166" y="1056"/>
                    <a:pt x="1257" y="1032"/>
                    <a:pt x="1350" y="1019"/>
                  </a:cubicBezTo>
                  <a:cubicBezTo>
                    <a:pt x="1391" y="1014"/>
                    <a:pt x="1431" y="1013"/>
                    <a:pt x="1473" y="1013"/>
                  </a:cubicBezTo>
                  <a:close/>
                  <a:moveTo>
                    <a:pt x="4338" y="1"/>
                  </a:moveTo>
                  <a:cubicBezTo>
                    <a:pt x="4322" y="1"/>
                    <a:pt x="4306" y="9"/>
                    <a:pt x="4298" y="23"/>
                  </a:cubicBezTo>
                  <a:cubicBezTo>
                    <a:pt x="4287" y="42"/>
                    <a:pt x="4277" y="63"/>
                    <a:pt x="4266" y="82"/>
                  </a:cubicBezTo>
                  <a:cubicBezTo>
                    <a:pt x="4256" y="101"/>
                    <a:pt x="4244" y="120"/>
                    <a:pt x="4231" y="138"/>
                  </a:cubicBezTo>
                  <a:cubicBezTo>
                    <a:pt x="4215" y="159"/>
                    <a:pt x="4196" y="178"/>
                    <a:pt x="4173" y="196"/>
                  </a:cubicBezTo>
                  <a:cubicBezTo>
                    <a:pt x="4157" y="208"/>
                    <a:pt x="4138" y="218"/>
                    <a:pt x="4119" y="228"/>
                  </a:cubicBezTo>
                  <a:cubicBezTo>
                    <a:pt x="4116" y="229"/>
                    <a:pt x="4113" y="231"/>
                    <a:pt x="4109" y="234"/>
                  </a:cubicBezTo>
                  <a:cubicBezTo>
                    <a:pt x="4073" y="216"/>
                    <a:pt x="4034" y="199"/>
                    <a:pt x="3993" y="183"/>
                  </a:cubicBezTo>
                  <a:cubicBezTo>
                    <a:pt x="3924" y="156"/>
                    <a:pt x="3852" y="136"/>
                    <a:pt x="3778" y="124"/>
                  </a:cubicBezTo>
                  <a:cubicBezTo>
                    <a:pt x="3713" y="112"/>
                    <a:pt x="3646" y="108"/>
                    <a:pt x="3582" y="108"/>
                  </a:cubicBezTo>
                  <a:lnTo>
                    <a:pt x="3547" y="108"/>
                  </a:lnTo>
                  <a:cubicBezTo>
                    <a:pt x="3471" y="111"/>
                    <a:pt x="3395" y="120"/>
                    <a:pt x="3318" y="140"/>
                  </a:cubicBezTo>
                  <a:cubicBezTo>
                    <a:pt x="3184" y="170"/>
                    <a:pt x="3048" y="232"/>
                    <a:pt x="2929" y="316"/>
                  </a:cubicBezTo>
                  <a:cubicBezTo>
                    <a:pt x="2811" y="397"/>
                    <a:pt x="2710" y="503"/>
                    <a:pt x="2626" y="627"/>
                  </a:cubicBezTo>
                  <a:cubicBezTo>
                    <a:pt x="2549" y="742"/>
                    <a:pt x="2491" y="877"/>
                    <a:pt x="2461" y="1019"/>
                  </a:cubicBezTo>
                  <a:cubicBezTo>
                    <a:pt x="2432" y="1142"/>
                    <a:pt x="2427" y="1273"/>
                    <a:pt x="2443" y="1404"/>
                  </a:cubicBezTo>
                  <a:cubicBezTo>
                    <a:pt x="2407" y="1347"/>
                    <a:pt x="2362" y="1292"/>
                    <a:pt x="2312" y="1240"/>
                  </a:cubicBezTo>
                  <a:cubicBezTo>
                    <a:pt x="2271" y="1196"/>
                    <a:pt x="2221" y="1155"/>
                    <a:pt x="2162" y="1110"/>
                  </a:cubicBezTo>
                  <a:cubicBezTo>
                    <a:pt x="2112" y="1073"/>
                    <a:pt x="2058" y="1040"/>
                    <a:pt x="1997" y="1009"/>
                  </a:cubicBezTo>
                  <a:cubicBezTo>
                    <a:pt x="1940" y="981"/>
                    <a:pt x="1877" y="957"/>
                    <a:pt x="1812" y="936"/>
                  </a:cubicBezTo>
                  <a:cubicBezTo>
                    <a:pt x="1753" y="918"/>
                    <a:pt x="1687" y="904"/>
                    <a:pt x="1610" y="894"/>
                  </a:cubicBezTo>
                  <a:cubicBezTo>
                    <a:pt x="1567" y="889"/>
                    <a:pt x="1523" y="886"/>
                    <a:pt x="1478" y="886"/>
                  </a:cubicBezTo>
                  <a:cubicBezTo>
                    <a:pt x="1390" y="886"/>
                    <a:pt x="1297" y="897"/>
                    <a:pt x="1208" y="918"/>
                  </a:cubicBezTo>
                  <a:cubicBezTo>
                    <a:pt x="1081" y="949"/>
                    <a:pt x="955" y="1003"/>
                    <a:pt x="843" y="1075"/>
                  </a:cubicBezTo>
                  <a:cubicBezTo>
                    <a:pt x="790" y="1110"/>
                    <a:pt x="738" y="1152"/>
                    <a:pt x="686" y="1198"/>
                  </a:cubicBezTo>
                  <a:cubicBezTo>
                    <a:pt x="643" y="1238"/>
                    <a:pt x="600" y="1284"/>
                    <a:pt x="557" y="1342"/>
                  </a:cubicBezTo>
                  <a:cubicBezTo>
                    <a:pt x="520" y="1388"/>
                    <a:pt x="488" y="1439"/>
                    <a:pt x="459" y="1492"/>
                  </a:cubicBezTo>
                  <a:lnTo>
                    <a:pt x="424" y="1492"/>
                  </a:lnTo>
                  <a:cubicBezTo>
                    <a:pt x="408" y="1489"/>
                    <a:pt x="394" y="1484"/>
                    <a:pt x="378" y="1479"/>
                  </a:cubicBezTo>
                  <a:cubicBezTo>
                    <a:pt x="363" y="1471"/>
                    <a:pt x="347" y="1462"/>
                    <a:pt x="333" y="1452"/>
                  </a:cubicBezTo>
                  <a:cubicBezTo>
                    <a:pt x="320" y="1441"/>
                    <a:pt x="307" y="1428"/>
                    <a:pt x="295" y="1414"/>
                  </a:cubicBezTo>
                  <a:cubicBezTo>
                    <a:pt x="285" y="1406"/>
                    <a:pt x="274" y="1401"/>
                    <a:pt x="261" y="1401"/>
                  </a:cubicBezTo>
                  <a:cubicBezTo>
                    <a:pt x="250" y="1401"/>
                    <a:pt x="237" y="1406"/>
                    <a:pt x="227" y="1414"/>
                  </a:cubicBezTo>
                  <a:cubicBezTo>
                    <a:pt x="219" y="1423"/>
                    <a:pt x="213" y="1435"/>
                    <a:pt x="213" y="1447"/>
                  </a:cubicBezTo>
                  <a:cubicBezTo>
                    <a:pt x="213" y="1460"/>
                    <a:pt x="219" y="1471"/>
                    <a:pt x="227" y="1481"/>
                  </a:cubicBezTo>
                  <a:cubicBezTo>
                    <a:pt x="245" y="1502"/>
                    <a:pt x="264" y="1519"/>
                    <a:pt x="285" y="1535"/>
                  </a:cubicBezTo>
                  <a:cubicBezTo>
                    <a:pt x="306" y="1550"/>
                    <a:pt x="328" y="1561"/>
                    <a:pt x="352" y="1571"/>
                  </a:cubicBezTo>
                  <a:cubicBezTo>
                    <a:pt x="371" y="1579"/>
                    <a:pt x="392" y="1583"/>
                    <a:pt x="413" y="1585"/>
                  </a:cubicBezTo>
                  <a:cubicBezTo>
                    <a:pt x="400" y="1617"/>
                    <a:pt x="387" y="1649"/>
                    <a:pt x="376" y="1682"/>
                  </a:cubicBezTo>
                  <a:cubicBezTo>
                    <a:pt x="363" y="1721"/>
                    <a:pt x="352" y="1761"/>
                    <a:pt x="344" y="1802"/>
                  </a:cubicBezTo>
                  <a:cubicBezTo>
                    <a:pt x="311" y="1815"/>
                    <a:pt x="275" y="1826"/>
                    <a:pt x="240" y="1831"/>
                  </a:cubicBezTo>
                  <a:cubicBezTo>
                    <a:pt x="229" y="1832"/>
                    <a:pt x="218" y="1832"/>
                    <a:pt x="207" y="1832"/>
                  </a:cubicBezTo>
                  <a:cubicBezTo>
                    <a:pt x="196" y="1832"/>
                    <a:pt x="184" y="1832"/>
                    <a:pt x="173" y="1831"/>
                  </a:cubicBezTo>
                  <a:cubicBezTo>
                    <a:pt x="156" y="1828"/>
                    <a:pt x="140" y="1823"/>
                    <a:pt x="125" y="1817"/>
                  </a:cubicBezTo>
                  <a:cubicBezTo>
                    <a:pt x="114" y="1812"/>
                    <a:pt x="104" y="1807"/>
                    <a:pt x="95" y="1802"/>
                  </a:cubicBezTo>
                  <a:cubicBezTo>
                    <a:pt x="87" y="1798"/>
                    <a:pt x="79" y="1796"/>
                    <a:pt x="70" y="1796"/>
                  </a:cubicBezTo>
                  <a:cubicBezTo>
                    <a:pt x="55" y="1796"/>
                    <a:pt x="40" y="1804"/>
                    <a:pt x="32" y="1818"/>
                  </a:cubicBezTo>
                  <a:cubicBezTo>
                    <a:pt x="26" y="1828"/>
                    <a:pt x="24" y="1841"/>
                    <a:pt x="28" y="1852"/>
                  </a:cubicBezTo>
                  <a:cubicBezTo>
                    <a:pt x="31" y="1865"/>
                    <a:pt x="37" y="1873"/>
                    <a:pt x="48" y="1881"/>
                  </a:cubicBezTo>
                  <a:cubicBezTo>
                    <a:pt x="77" y="1902"/>
                    <a:pt x="109" y="1916"/>
                    <a:pt x="144" y="1922"/>
                  </a:cubicBezTo>
                  <a:cubicBezTo>
                    <a:pt x="164" y="1927"/>
                    <a:pt x="184" y="1929"/>
                    <a:pt x="204" y="1929"/>
                  </a:cubicBezTo>
                  <a:cubicBezTo>
                    <a:pt x="219" y="1929"/>
                    <a:pt x="235" y="1928"/>
                    <a:pt x="250" y="1925"/>
                  </a:cubicBezTo>
                  <a:cubicBezTo>
                    <a:pt x="275" y="1922"/>
                    <a:pt x="301" y="1916"/>
                    <a:pt x="327" y="1908"/>
                  </a:cubicBezTo>
                  <a:lnTo>
                    <a:pt x="327" y="1908"/>
                  </a:lnTo>
                  <a:cubicBezTo>
                    <a:pt x="320" y="1962"/>
                    <a:pt x="319" y="2018"/>
                    <a:pt x="319" y="2073"/>
                  </a:cubicBezTo>
                  <a:cubicBezTo>
                    <a:pt x="298" y="2087"/>
                    <a:pt x="277" y="2100"/>
                    <a:pt x="253" y="2109"/>
                  </a:cubicBezTo>
                  <a:cubicBezTo>
                    <a:pt x="231" y="2117"/>
                    <a:pt x="207" y="2125"/>
                    <a:pt x="181" y="2129"/>
                  </a:cubicBezTo>
                  <a:cubicBezTo>
                    <a:pt x="172" y="2129"/>
                    <a:pt x="163" y="2130"/>
                    <a:pt x="153" y="2130"/>
                  </a:cubicBezTo>
                  <a:cubicBezTo>
                    <a:pt x="140" y="2130"/>
                    <a:pt x="127" y="2129"/>
                    <a:pt x="114" y="2127"/>
                  </a:cubicBezTo>
                  <a:cubicBezTo>
                    <a:pt x="98" y="2124"/>
                    <a:pt x="80" y="2121"/>
                    <a:pt x="64" y="2116"/>
                  </a:cubicBezTo>
                  <a:cubicBezTo>
                    <a:pt x="61" y="2115"/>
                    <a:pt x="57" y="2114"/>
                    <a:pt x="53" y="2114"/>
                  </a:cubicBezTo>
                  <a:cubicBezTo>
                    <a:pt x="37" y="2114"/>
                    <a:pt x="21" y="2122"/>
                    <a:pt x="13" y="2137"/>
                  </a:cubicBezTo>
                  <a:cubicBezTo>
                    <a:pt x="0" y="2157"/>
                    <a:pt x="7" y="2189"/>
                    <a:pt x="29" y="2200"/>
                  </a:cubicBezTo>
                  <a:cubicBezTo>
                    <a:pt x="64" y="2218"/>
                    <a:pt x="100" y="2226"/>
                    <a:pt x="140" y="2228"/>
                  </a:cubicBezTo>
                  <a:cubicBezTo>
                    <a:pt x="157" y="2228"/>
                    <a:pt x="175" y="2226"/>
                    <a:pt x="192" y="2223"/>
                  </a:cubicBezTo>
                  <a:cubicBezTo>
                    <a:pt x="210" y="2221"/>
                    <a:pt x="227" y="2216"/>
                    <a:pt x="245" y="2212"/>
                  </a:cubicBezTo>
                  <a:cubicBezTo>
                    <a:pt x="274" y="2202"/>
                    <a:pt x="301" y="2189"/>
                    <a:pt x="327" y="2172"/>
                  </a:cubicBezTo>
                  <a:cubicBezTo>
                    <a:pt x="331" y="2207"/>
                    <a:pt x="336" y="2242"/>
                    <a:pt x="343" y="2280"/>
                  </a:cubicBezTo>
                  <a:cubicBezTo>
                    <a:pt x="355" y="2344"/>
                    <a:pt x="375" y="2408"/>
                    <a:pt x="400" y="2471"/>
                  </a:cubicBezTo>
                  <a:cubicBezTo>
                    <a:pt x="426" y="2538"/>
                    <a:pt x="453" y="2595"/>
                    <a:pt x="485" y="2648"/>
                  </a:cubicBezTo>
                  <a:cubicBezTo>
                    <a:pt x="517" y="2703"/>
                    <a:pt x="555" y="2757"/>
                    <a:pt x="603" y="2811"/>
                  </a:cubicBezTo>
                  <a:cubicBezTo>
                    <a:pt x="685" y="2907"/>
                    <a:pt x="790" y="2993"/>
                    <a:pt x="905" y="3059"/>
                  </a:cubicBezTo>
                  <a:cubicBezTo>
                    <a:pt x="1020" y="3123"/>
                    <a:pt x="1152" y="3169"/>
                    <a:pt x="1283" y="3192"/>
                  </a:cubicBezTo>
                  <a:cubicBezTo>
                    <a:pt x="1348" y="3203"/>
                    <a:pt x="1415" y="3208"/>
                    <a:pt x="1481" y="3208"/>
                  </a:cubicBezTo>
                  <a:lnTo>
                    <a:pt x="1491" y="3208"/>
                  </a:lnTo>
                  <a:cubicBezTo>
                    <a:pt x="1554" y="3208"/>
                    <a:pt x="1623" y="3200"/>
                    <a:pt x="1695" y="3187"/>
                  </a:cubicBezTo>
                  <a:cubicBezTo>
                    <a:pt x="1820" y="3163"/>
                    <a:pt x="1943" y="3117"/>
                    <a:pt x="2061" y="3048"/>
                  </a:cubicBezTo>
                  <a:cubicBezTo>
                    <a:pt x="2172" y="2982"/>
                    <a:pt x="2271" y="2899"/>
                    <a:pt x="2355" y="2797"/>
                  </a:cubicBezTo>
                  <a:cubicBezTo>
                    <a:pt x="2399" y="2747"/>
                    <a:pt x="2439" y="2691"/>
                    <a:pt x="2472" y="2634"/>
                  </a:cubicBezTo>
                  <a:cubicBezTo>
                    <a:pt x="2503" y="2581"/>
                    <a:pt x="2531" y="2523"/>
                    <a:pt x="2557" y="2455"/>
                  </a:cubicBezTo>
                  <a:cubicBezTo>
                    <a:pt x="2603" y="2335"/>
                    <a:pt x="2627" y="2205"/>
                    <a:pt x="2630" y="2071"/>
                  </a:cubicBezTo>
                  <a:cubicBezTo>
                    <a:pt x="2632" y="2037"/>
                    <a:pt x="2630" y="2004"/>
                    <a:pt x="2629" y="1969"/>
                  </a:cubicBezTo>
                  <a:cubicBezTo>
                    <a:pt x="2630" y="1962"/>
                    <a:pt x="2632" y="1954"/>
                    <a:pt x="2632" y="1948"/>
                  </a:cubicBezTo>
                  <a:cubicBezTo>
                    <a:pt x="2630" y="1935"/>
                    <a:pt x="2629" y="1921"/>
                    <a:pt x="2627" y="1908"/>
                  </a:cubicBezTo>
                  <a:lnTo>
                    <a:pt x="2627" y="1908"/>
                  </a:lnTo>
                  <a:lnTo>
                    <a:pt x="2629" y="1913"/>
                  </a:lnTo>
                  <a:cubicBezTo>
                    <a:pt x="2669" y="1972"/>
                    <a:pt x="2717" y="2031"/>
                    <a:pt x="2770" y="2084"/>
                  </a:cubicBezTo>
                  <a:cubicBezTo>
                    <a:pt x="2870" y="2184"/>
                    <a:pt x="2995" y="2268"/>
                    <a:pt x="3131" y="2324"/>
                  </a:cubicBezTo>
                  <a:cubicBezTo>
                    <a:pt x="3260" y="2380"/>
                    <a:pt x="3401" y="2410"/>
                    <a:pt x="3547" y="2416"/>
                  </a:cubicBezTo>
                  <a:lnTo>
                    <a:pt x="3588" y="2416"/>
                  </a:lnTo>
                  <a:cubicBezTo>
                    <a:pt x="3716" y="2416"/>
                    <a:pt x="3849" y="2394"/>
                    <a:pt x="3972" y="2349"/>
                  </a:cubicBezTo>
                  <a:cubicBezTo>
                    <a:pt x="4111" y="2301"/>
                    <a:pt x="4239" y="2226"/>
                    <a:pt x="4352" y="2127"/>
                  </a:cubicBezTo>
                  <a:cubicBezTo>
                    <a:pt x="4458" y="2034"/>
                    <a:pt x="4549" y="1917"/>
                    <a:pt x="4616" y="1788"/>
                  </a:cubicBezTo>
                  <a:cubicBezTo>
                    <a:pt x="4648" y="1726"/>
                    <a:pt x="4675" y="1658"/>
                    <a:pt x="4698" y="1588"/>
                  </a:cubicBezTo>
                  <a:cubicBezTo>
                    <a:pt x="4717" y="1524"/>
                    <a:pt x="4731" y="1457"/>
                    <a:pt x="4739" y="1380"/>
                  </a:cubicBezTo>
                  <a:cubicBezTo>
                    <a:pt x="4755" y="1240"/>
                    <a:pt x="4742" y="1091"/>
                    <a:pt x="4701" y="947"/>
                  </a:cubicBezTo>
                  <a:cubicBezTo>
                    <a:pt x="4687" y="894"/>
                    <a:pt x="4667" y="842"/>
                    <a:pt x="4645" y="792"/>
                  </a:cubicBezTo>
                  <a:cubicBezTo>
                    <a:pt x="4687" y="776"/>
                    <a:pt x="4727" y="752"/>
                    <a:pt x="4758" y="720"/>
                  </a:cubicBezTo>
                  <a:cubicBezTo>
                    <a:pt x="4781" y="698"/>
                    <a:pt x="4800" y="672"/>
                    <a:pt x="4814" y="645"/>
                  </a:cubicBezTo>
                  <a:cubicBezTo>
                    <a:pt x="4830" y="616"/>
                    <a:pt x="4843" y="586"/>
                    <a:pt x="4851" y="554"/>
                  </a:cubicBezTo>
                  <a:cubicBezTo>
                    <a:pt x="4856" y="531"/>
                    <a:pt x="4848" y="509"/>
                    <a:pt x="4827" y="496"/>
                  </a:cubicBezTo>
                  <a:lnTo>
                    <a:pt x="4827" y="498"/>
                  </a:lnTo>
                  <a:cubicBezTo>
                    <a:pt x="4819" y="493"/>
                    <a:pt x="4811" y="491"/>
                    <a:pt x="4802" y="491"/>
                  </a:cubicBezTo>
                  <a:cubicBezTo>
                    <a:pt x="4798" y="491"/>
                    <a:pt x="4794" y="491"/>
                    <a:pt x="4789" y="493"/>
                  </a:cubicBezTo>
                  <a:cubicBezTo>
                    <a:pt x="4778" y="496"/>
                    <a:pt x="4763" y="504"/>
                    <a:pt x="4758" y="515"/>
                  </a:cubicBezTo>
                  <a:cubicBezTo>
                    <a:pt x="4755" y="523"/>
                    <a:pt x="4752" y="531"/>
                    <a:pt x="4749" y="541"/>
                  </a:cubicBezTo>
                  <a:cubicBezTo>
                    <a:pt x="4734" y="573"/>
                    <a:pt x="4719" y="603"/>
                    <a:pt x="4698" y="632"/>
                  </a:cubicBezTo>
                  <a:cubicBezTo>
                    <a:pt x="4685" y="648"/>
                    <a:pt x="4671" y="662"/>
                    <a:pt x="4655" y="675"/>
                  </a:cubicBezTo>
                  <a:cubicBezTo>
                    <a:pt x="4642" y="685"/>
                    <a:pt x="4629" y="691"/>
                    <a:pt x="4615" y="698"/>
                  </a:cubicBezTo>
                  <a:cubicBezTo>
                    <a:pt x="4610" y="701"/>
                    <a:pt x="4605" y="702"/>
                    <a:pt x="4599" y="702"/>
                  </a:cubicBezTo>
                  <a:cubicBezTo>
                    <a:pt x="4573" y="654"/>
                    <a:pt x="4543" y="608"/>
                    <a:pt x="4509" y="565"/>
                  </a:cubicBezTo>
                  <a:cubicBezTo>
                    <a:pt x="4487" y="536"/>
                    <a:pt x="4464" y="511"/>
                    <a:pt x="4442" y="485"/>
                  </a:cubicBezTo>
                  <a:cubicBezTo>
                    <a:pt x="4533" y="435"/>
                    <a:pt x="4613" y="360"/>
                    <a:pt x="4648" y="264"/>
                  </a:cubicBezTo>
                  <a:cubicBezTo>
                    <a:pt x="4656" y="245"/>
                    <a:pt x="4645" y="223"/>
                    <a:pt x="4629" y="213"/>
                  </a:cubicBezTo>
                  <a:cubicBezTo>
                    <a:pt x="4621" y="208"/>
                    <a:pt x="4613" y="207"/>
                    <a:pt x="4607" y="207"/>
                  </a:cubicBezTo>
                  <a:cubicBezTo>
                    <a:pt x="4591" y="207"/>
                    <a:pt x="4575" y="215"/>
                    <a:pt x="4567" y="229"/>
                  </a:cubicBezTo>
                  <a:cubicBezTo>
                    <a:pt x="4552" y="252"/>
                    <a:pt x="4538" y="276"/>
                    <a:pt x="4522" y="298"/>
                  </a:cubicBezTo>
                  <a:cubicBezTo>
                    <a:pt x="4498" y="327"/>
                    <a:pt x="4472" y="354"/>
                    <a:pt x="4442" y="376"/>
                  </a:cubicBezTo>
                  <a:cubicBezTo>
                    <a:pt x="4421" y="392"/>
                    <a:pt x="4399" y="407"/>
                    <a:pt x="4375" y="418"/>
                  </a:cubicBezTo>
                  <a:cubicBezTo>
                    <a:pt x="4372" y="413"/>
                    <a:pt x="4367" y="408"/>
                    <a:pt x="4360" y="405"/>
                  </a:cubicBezTo>
                  <a:cubicBezTo>
                    <a:pt x="4317" y="365"/>
                    <a:pt x="4269" y="328"/>
                    <a:pt x="4218" y="296"/>
                  </a:cubicBezTo>
                  <a:cubicBezTo>
                    <a:pt x="4252" y="274"/>
                    <a:pt x="4280" y="247"/>
                    <a:pt x="4306" y="216"/>
                  </a:cubicBezTo>
                  <a:cubicBezTo>
                    <a:pt x="4325" y="192"/>
                    <a:pt x="4341" y="168"/>
                    <a:pt x="4354" y="141"/>
                  </a:cubicBezTo>
                  <a:cubicBezTo>
                    <a:pt x="4362" y="127"/>
                    <a:pt x="4368" y="111"/>
                    <a:pt x="4373" y="95"/>
                  </a:cubicBezTo>
                  <a:cubicBezTo>
                    <a:pt x="4380" y="79"/>
                    <a:pt x="4381" y="63"/>
                    <a:pt x="4383" y="47"/>
                  </a:cubicBezTo>
                  <a:cubicBezTo>
                    <a:pt x="4383" y="37"/>
                    <a:pt x="4381" y="29"/>
                    <a:pt x="4378" y="23"/>
                  </a:cubicBezTo>
                  <a:cubicBezTo>
                    <a:pt x="4372" y="12"/>
                    <a:pt x="4362" y="5"/>
                    <a:pt x="4349" y="2"/>
                  </a:cubicBezTo>
                  <a:cubicBezTo>
                    <a:pt x="4346" y="1"/>
                    <a:pt x="4341" y="1"/>
                    <a:pt x="4338" y="1"/>
                  </a:cubicBezTo>
                  <a:close/>
                  <a:moveTo>
                    <a:pt x="3404" y="3059"/>
                  </a:moveTo>
                  <a:cubicBezTo>
                    <a:pt x="3400" y="3059"/>
                    <a:pt x="3395" y="3059"/>
                    <a:pt x="3388" y="3061"/>
                  </a:cubicBezTo>
                  <a:cubicBezTo>
                    <a:pt x="3374" y="3065"/>
                    <a:pt x="3360" y="3075"/>
                    <a:pt x="3352" y="3089"/>
                  </a:cubicBezTo>
                  <a:cubicBezTo>
                    <a:pt x="3342" y="3105"/>
                    <a:pt x="3342" y="3120"/>
                    <a:pt x="3345" y="3136"/>
                  </a:cubicBezTo>
                  <a:cubicBezTo>
                    <a:pt x="3347" y="3145"/>
                    <a:pt x="3347" y="3155"/>
                    <a:pt x="3348" y="3163"/>
                  </a:cubicBezTo>
                  <a:cubicBezTo>
                    <a:pt x="3353" y="3200"/>
                    <a:pt x="3355" y="3235"/>
                    <a:pt x="3352" y="3270"/>
                  </a:cubicBezTo>
                  <a:cubicBezTo>
                    <a:pt x="3347" y="3294"/>
                    <a:pt x="3340" y="3316"/>
                    <a:pt x="3331" y="3339"/>
                  </a:cubicBezTo>
                  <a:cubicBezTo>
                    <a:pt x="3323" y="3360"/>
                    <a:pt x="3312" y="3377"/>
                    <a:pt x="3299" y="3396"/>
                  </a:cubicBezTo>
                  <a:cubicBezTo>
                    <a:pt x="3283" y="3414"/>
                    <a:pt x="3265" y="3432"/>
                    <a:pt x="3246" y="3448"/>
                  </a:cubicBezTo>
                  <a:cubicBezTo>
                    <a:pt x="3225" y="3462"/>
                    <a:pt x="3203" y="3475"/>
                    <a:pt x="3177" y="3486"/>
                  </a:cubicBezTo>
                  <a:cubicBezTo>
                    <a:pt x="3153" y="3496"/>
                    <a:pt x="3126" y="3502"/>
                    <a:pt x="3101" y="3507"/>
                  </a:cubicBezTo>
                  <a:cubicBezTo>
                    <a:pt x="3091" y="3507"/>
                    <a:pt x="3082" y="3508"/>
                    <a:pt x="3073" y="3508"/>
                  </a:cubicBezTo>
                  <a:cubicBezTo>
                    <a:pt x="3061" y="3508"/>
                    <a:pt x="3049" y="3507"/>
                    <a:pt x="3037" y="3505"/>
                  </a:cubicBezTo>
                  <a:cubicBezTo>
                    <a:pt x="3019" y="3504"/>
                    <a:pt x="3003" y="3499"/>
                    <a:pt x="2987" y="3492"/>
                  </a:cubicBezTo>
                  <a:cubicBezTo>
                    <a:pt x="2974" y="3486"/>
                    <a:pt x="2963" y="3480"/>
                    <a:pt x="2952" y="3472"/>
                  </a:cubicBezTo>
                  <a:cubicBezTo>
                    <a:pt x="2942" y="3464"/>
                    <a:pt x="2933" y="3454"/>
                    <a:pt x="2923" y="3443"/>
                  </a:cubicBezTo>
                  <a:cubicBezTo>
                    <a:pt x="2913" y="3428"/>
                    <a:pt x="2905" y="3414"/>
                    <a:pt x="2897" y="3398"/>
                  </a:cubicBezTo>
                  <a:cubicBezTo>
                    <a:pt x="2889" y="3376"/>
                    <a:pt x="2885" y="3353"/>
                    <a:pt x="2880" y="3329"/>
                  </a:cubicBezTo>
                  <a:lnTo>
                    <a:pt x="2880" y="3316"/>
                  </a:lnTo>
                  <a:cubicBezTo>
                    <a:pt x="2878" y="3304"/>
                    <a:pt x="2875" y="3292"/>
                    <a:pt x="2866" y="3283"/>
                  </a:cubicBezTo>
                  <a:cubicBezTo>
                    <a:pt x="2858" y="3275"/>
                    <a:pt x="2845" y="3270"/>
                    <a:pt x="2834" y="3270"/>
                  </a:cubicBezTo>
                  <a:cubicBezTo>
                    <a:pt x="2810" y="3270"/>
                    <a:pt x="2784" y="3291"/>
                    <a:pt x="2786" y="3316"/>
                  </a:cubicBezTo>
                  <a:cubicBezTo>
                    <a:pt x="2790" y="3366"/>
                    <a:pt x="2800" y="3412"/>
                    <a:pt x="2819" y="3459"/>
                  </a:cubicBezTo>
                  <a:cubicBezTo>
                    <a:pt x="2834" y="3496"/>
                    <a:pt x="2856" y="3529"/>
                    <a:pt x="2883" y="3558"/>
                  </a:cubicBezTo>
                  <a:cubicBezTo>
                    <a:pt x="2909" y="3585"/>
                    <a:pt x="2941" y="3607"/>
                    <a:pt x="2976" y="3622"/>
                  </a:cubicBezTo>
                  <a:cubicBezTo>
                    <a:pt x="2993" y="3630"/>
                    <a:pt x="3013" y="3638"/>
                    <a:pt x="3033" y="3643"/>
                  </a:cubicBezTo>
                  <a:cubicBezTo>
                    <a:pt x="3056" y="3647"/>
                    <a:pt x="3078" y="3651"/>
                    <a:pt x="3101" y="3652"/>
                  </a:cubicBezTo>
                  <a:cubicBezTo>
                    <a:pt x="3108" y="3653"/>
                    <a:pt x="3115" y="3653"/>
                    <a:pt x="3122" y="3653"/>
                  </a:cubicBezTo>
                  <a:cubicBezTo>
                    <a:pt x="3156" y="3653"/>
                    <a:pt x="3190" y="3647"/>
                    <a:pt x="3222" y="3639"/>
                  </a:cubicBezTo>
                  <a:cubicBezTo>
                    <a:pt x="3264" y="3630"/>
                    <a:pt x="3304" y="3611"/>
                    <a:pt x="3339" y="3590"/>
                  </a:cubicBezTo>
                  <a:cubicBezTo>
                    <a:pt x="3417" y="3540"/>
                    <a:pt x="3479" y="3465"/>
                    <a:pt x="3503" y="3376"/>
                  </a:cubicBezTo>
                  <a:cubicBezTo>
                    <a:pt x="3518" y="3328"/>
                    <a:pt x="3518" y="3276"/>
                    <a:pt x="3510" y="3227"/>
                  </a:cubicBezTo>
                  <a:cubicBezTo>
                    <a:pt x="3503" y="3177"/>
                    <a:pt x="3486" y="3129"/>
                    <a:pt x="3459" y="3089"/>
                  </a:cubicBezTo>
                  <a:cubicBezTo>
                    <a:pt x="3446" y="3070"/>
                    <a:pt x="3427" y="3059"/>
                    <a:pt x="3404" y="3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5" name="Google Shape;7605;p19"/>
          <p:cNvGrpSpPr/>
          <p:nvPr/>
        </p:nvGrpSpPr>
        <p:grpSpPr>
          <a:xfrm>
            <a:off x="8471072" y="2002138"/>
            <a:ext cx="888430" cy="924416"/>
            <a:chOff x="7039800" y="1213954"/>
            <a:chExt cx="1232561" cy="1282487"/>
          </a:xfrm>
        </p:grpSpPr>
        <p:sp>
          <p:nvSpPr>
            <p:cNvPr id="7606" name="Google Shape;7606;p19"/>
            <p:cNvSpPr/>
            <p:nvPr/>
          </p:nvSpPr>
          <p:spPr>
            <a:xfrm>
              <a:off x="7056087" y="1821424"/>
              <a:ext cx="1193848" cy="656351"/>
            </a:xfrm>
            <a:custGeom>
              <a:avLst/>
              <a:gdLst/>
              <a:ahLst/>
              <a:cxnLst/>
              <a:rect l="l" t="t" r="r" b="b"/>
              <a:pathLst>
                <a:path w="10115" h="5561" extrusionOk="0">
                  <a:moveTo>
                    <a:pt x="5911" y="832"/>
                  </a:moveTo>
                  <a:lnTo>
                    <a:pt x="5911" y="832"/>
                  </a:lnTo>
                  <a:cubicBezTo>
                    <a:pt x="5895" y="849"/>
                    <a:pt x="5880" y="868"/>
                    <a:pt x="5864" y="888"/>
                  </a:cubicBezTo>
                  <a:cubicBezTo>
                    <a:pt x="5788" y="985"/>
                    <a:pt x="5716" y="1089"/>
                    <a:pt x="5652" y="1198"/>
                  </a:cubicBezTo>
                  <a:cubicBezTo>
                    <a:pt x="5565" y="1340"/>
                    <a:pt x="5494" y="1494"/>
                    <a:pt x="5434" y="1652"/>
                  </a:cubicBezTo>
                  <a:cubicBezTo>
                    <a:pt x="5442" y="1590"/>
                    <a:pt x="5458" y="1527"/>
                    <a:pt x="5484" y="1458"/>
                  </a:cubicBezTo>
                  <a:lnTo>
                    <a:pt x="5486" y="1455"/>
                  </a:lnTo>
                  <a:cubicBezTo>
                    <a:pt x="5527" y="1345"/>
                    <a:pt x="5589" y="1233"/>
                    <a:pt x="5676" y="1113"/>
                  </a:cubicBezTo>
                  <a:lnTo>
                    <a:pt x="5677" y="1112"/>
                  </a:lnTo>
                  <a:lnTo>
                    <a:pt x="5677" y="1110"/>
                  </a:lnTo>
                  <a:cubicBezTo>
                    <a:pt x="5748" y="1014"/>
                    <a:pt x="5826" y="920"/>
                    <a:pt x="5911" y="832"/>
                  </a:cubicBezTo>
                  <a:close/>
                  <a:moveTo>
                    <a:pt x="288" y="2266"/>
                  </a:moveTo>
                  <a:lnTo>
                    <a:pt x="288" y="2266"/>
                  </a:lnTo>
                  <a:cubicBezTo>
                    <a:pt x="287" y="2267"/>
                    <a:pt x="287" y="2269"/>
                    <a:pt x="286" y="2271"/>
                  </a:cubicBezTo>
                  <a:lnTo>
                    <a:pt x="286" y="2269"/>
                  </a:lnTo>
                  <a:lnTo>
                    <a:pt x="286" y="2267"/>
                  </a:lnTo>
                  <a:lnTo>
                    <a:pt x="288" y="2266"/>
                  </a:lnTo>
                  <a:close/>
                  <a:moveTo>
                    <a:pt x="286" y="2271"/>
                  </a:moveTo>
                  <a:lnTo>
                    <a:pt x="286" y="2271"/>
                  </a:lnTo>
                  <a:cubicBezTo>
                    <a:pt x="285" y="2274"/>
                    <a:pt x="284" y="2277"/>
                    <a:pt x="283" y="2280"/>
                  </a:cubicBezTo>
                  <a:cubicBezTo>
                    <a:pt x="283" y="2277"/>
                    <a:pt x="285" y="2274"/>
                    <a:pt x="286" y="2271"/>
                  </a:cubicBezTo>
                  <a:close/>
                  <a:moveTo>
                    <a:pt x="4568" y="1991"/>
                  </a:moveTo>
                  <a:lnTo>
                    <a:pt x="4568" y="1991"/>
                  </a:lnTo>
                  <a:cubicBezTo>
                    <a:pt x="4597" y="2029"/>
                    <a:pt x="4622" y="2071"/>
                    <a:pt x="4646" y="2119"/>
                  </a:cubicBezTo>
                  <a:cubicBezTo>
                    <a:pt x="4688" y="2211"/>
                    <a:pt x="4717" y="2314"/>
                    <a:pt x="4741" y="2443"/>
                  </a:cubicBezTo>
                  <a:cubicBezTo>
                    <a:pt x="4728" y="2407"/>
                    <a:pt x="4715" y="2368"/>
                    <a:pt x="4701" y="2330"/>
                  </a:cubicBezTo>
                  <a:cubicBezTo>
                    <a:pt x="4696" y="2314"/>
                    <a:pt x="4693" y="2298"/>
                    <a:pt x="4688" y="2280"/>
                  </a:cubicBezTo>
                  <a:cubicBezTo>
                    <a:pt x="4669" y="2215"/>
                    <a:pt x="4641" y="2144"/>
                    <a:pt x="4609" y="2074"/>
                  </a:cubicBezTo>
                  <a:cubicBezTo>
                    <a:pt x="4597" y="2047"/>
                    <a:pt x="4582" y="2020"/>
                    <a:pt x="4568" y="1991"/>
                  </a:cubicBezTo>
                  <a:close/>
                  <a:moveTo>
                    <a:pt x="5887" y="3939"/>
                  </a:moveTo>
                  <a:lnTo>
                    <a:pt x="5889" y="3941"/>
                  </a:lnTo>
                  <a:lnTo>
                    <a:pt x="5889" y="3941"/>
                  </a:lnTo>
                  <a:cubicBezTo>
                    <a:pt x="5889" y="3941"/>
                    <a:pt x="5888" y="3940"/>
                    <a:pt x="5887" y="3939"/>
                  </a:cubicBezTo>
                  <a:close/>
                  <a:moveTo>
                    <a:pt x="7690" y="0"/>
                  </a:moveTo>
                  <a:cubicBezTo>
                    <a:pt x="7572" y="0"/>
                    <a:pt x="7455" y="10"/>
                    <a:pt x="7343" y="28"/>
                  </a:cubicBezTo>
                  <a:cubicBezTo>
                    <a:pt x="7212" y="47"/>
                    <a:pt x="7078" y="77"/>
                    <a:pt x="6942" y="117"/>
                  </a:cubicBezTo>
                  <a:cubicBezTo>
                    <a:pt x="6806" y="157"/>
                    <a:pt x="6673" y="208"/>
                    <a:pt x="6546" y="271"/>
                  </a:cubicBezTo>
                  <a:cubicBezTo>
                    <a:pt x="6419" y="331"/>
                    <a:pt x="6304" y="402"/>
                    <a:pt x="6207" y="478"/>
                  </a:cubicBezTo>
                  <a:cubicBezTo>
                    <a:pt x="6130" y="539"/>
                    <a:pt x="6055" y="605"/>
                    <a:pt x="5976" y="681"/>
                  </a:cubicBezTo>
                  <a:cubicBezTo>
                    <a:pt x="5793" y="859"/>
                    <a:pt x="5652" y="1033"/>
                    <a:pt x="5545" y="1214"/>
                  </a:cubicBezTo>
                  <a:cubicBezTo>
                    <a:pt x="5484" y="1316"/>
                    <a:pt x="5441" y="1412"/>
                    <a:pt x="5412" y="1508"/>
                  </a:cubicBezTo>
                  <a:cubicBezTo>
                    <a:pt x="5383" y="1609"/>
                    <a:pt x="5375" y="1705"/>
                    <a:pt x="5388" y="1793"/>
                  </a:cubicBezTo>
                  <a:cubicBezTo>
                    <a:pt x="5382" y="1812"/>
                    <a:pt x="5377" y="1831"/>
                    <a:pt x="5370" y="1850"/>
                  </a:cubicBezTo>
                  <a:cubicBezTo>
                    <a:pt x="5308" y="2071"/>
                    <a:pt x="5279" y="2299"/>
                    <a:pt x="5284" y="2531"/>
                  </a:cubicBezTo>
                  <a:cubicBezTo>
                    <a:pt x="5286" y="2645"/>
                    <a:pt x="5298" y="2761"/>
                    <a:pt x="5319" y="2878"/>
                  </a:cubicBezTo>
                  <a:cubicBezTo>
                    <a:pt x="5338" y="2985"/>
                    <a:pt x="5369" y="3094"/>
                    <a:pt x="5409" y="3209"/>
                  </a:cubicBezTo>
                  <a:cubicBezTo>
                    <a:pt x="5426" y="3259"/>
                    <a:pt x="5447" y="3310"/>
                    <a:pt x="5473" y="3366"/>
                  </a:cubicBezTo>
                  <a:cubicBezTo>
                    <a:pt x="5498" y="3425"/>
                    <a:pt x="5526" y="3478"/>
                    <a:pt x="5553" y="3529"/>
                  </a:cubicBezTo>
                  <a:cubicBezTo>
                    <a:pt x="5559" y="3543"/>
                    <a:pt x="5567" y="3556"/>
                    <a:pt x="5573" y="3569"/>
                  </a:cubicBezTo>
                  <a:cubicBezTo>
                    <a:pt x="5577" y="3583"/>
                    <a:pt x="5580" y="3599"/>
                    <a:pt x="5585" y="3615"/>
                  </a:cubicBezTo>
                  <a:cubicBezTo>
                    <a:pt x="5607" y="3703"/>
                    <a:pt x="5649" y="3794"/>
                    <a:pt x="5703" y="3885"/>
                  </a:cubicBezTo>
                  <a:cubicBezTo>
                    <a:pt x="5753" y="3967"/>
                    <a:pt x="5816" y="4045"/>
                    <a:pt x="5896" y="4127"/>
                  </a:cubicBezTo>
                  <a:cubicBezTo>
                    <a:pt x="5967" y="4199"/>
                    <a:pt x="6047" y="4268"/>
                    <a:pt x="6136" y="4331"/>
                  </a:cubicBezTo>
                  <a:cubicBezTo>
                    <a:pt x="6306" y="4455"/>
                    <a:pt x="6498" y="4559"/>
                    <a:pt x="6709" y="4645"/>
                  </a:cubicBezTo>
                  <a:cubicBezTo>
                    <a:pt x="6915" y="4730"/>
                    <a:pt x="7107" y="4786"/>
                    <a:pt x="7291" y="4816"/>
                  </a:cubicBezTo>
                  <a:cubicBezTo>
                    <a:pt x="7411" y="4835"/>
                    <a:pt x="7537" y="4845"/>
                    <a:pt x="7666" y="4845"/>
                  </a:cubicBezTo>
                  <a:cubicBezTo>
                    <a:pt x="7805" y="4845"/>
                    <a:pt x="7949" y="4834"/>
                    <a:pt x="8096" y="4811"/>
                  </a:cubicBezTo>
                  <a:cubicBezTo>
                    <a:pt x="8384" y="4768"/>
                    <a:pt x="8648" y="4686"/>
                    <a:pt x="8880" y="4570"/>
                  </a:cubicBezTo>
                  <a:cubicBezTo>
                    <a:pt x="9243" y="4386"/>
                    <a:pt x="9551" y="4084"/>
                    <a:pt x="9772" y="3695"/>
                  </a:cubicBezTo>
                  <a:cubicBezTo>
                    <a:pt x="9871" y="3518"/>
                    <a:pt x="9951" y="3323"/>
                    <a:pt x="10010" y="3113"/>
                  </a:cubicBezTo>
                  <a:cubicBezTo>
                    <a:pt x="10065" y="2917"/>
                    <a:pt x="10096" y="2706"/>
                    <a:pt x="10106" y="2490"/>
                  </a:cubicBezTo>
                  <a:cubicBezTo>
                    <a:pt x="10114" y="2283"/>
                    <a:pt x="10098" y="2072"/>
                    <a:pt x="10057" y="1861"/>
                  </a:cubicBezTo>
                  <a:cubicBezTo>
                    <a:pt x="10017" y="1660"/>
                    <a:pt x="9951" y="1462"/>
                    <a:pt x="9858" y="1271"/>
                  </a:cubicBezTo>
                  <a:cubicBezTo>
                    <a:pt x="9767" y="1084"/>
                    <a:pt x="9647" y="910"/>
                    <a:pt x="9502" y="753"/>
                  </a:cubicBezTo>
                  <a:cubicBezTo>
                    <a:pt x="9420" y="665"/>
                    <a:pt x="9324" y="582"/>
                    <a:pt x="9220" y="504"/>
                  </a:cubicBezTo>
                  <a:cubicBezTo>
                    <a:pt x="9113" y="424"/>
                    <a:pt x="9000" y="352"/>
                    <a:pt x="8881" y="291"/>
                  </a:cubicBezTo>
                  <a:cubicBezTo>
                    <a:pt x="8769" y="234"/>
                    <a:pt x="8648" y="181"/>
                    <a:pt x="8509" y="135"/>
                  </a:cubicBezTo>
                  <a:cubicBezTo>
                    <a:pt x="8389" y="93"/>
                    <a:pt x="8261" y="61"/>
                    <a:pt x="8127" y="39"/>
                  </a:cubicBezTo>
                  <a:cubicBezTo>
                    <a:pt x="7981" y="13"/>
                    <a:pt x="7834" y="0"/>
                    <a:pt x="7690" y="0"/>
                  </a:cubicBezTo>
                  <a:close/>
                  <a:moveTo>
                    <a:pt x="2510" y="640"/>
                  </a:moveTo>
                  <a:cubicBezTo>
                    <a:pt x="2465" y="640"/>
                    <a:pt x="2421" y="641"/>
                    <a:pt x="2376" y="645"/>
                  </a:cubicBezTo>
                  <a:cubicBezTo>
                    <a:pt x="2253" y="651"/>
                    <a:pt x="2123" y="670"/>
                    <a:pt x="1984" y="699"/>
                  </a:cubicBezTo>
                  <a:cubicBezTo>
                    <a:pt x="1863" y="726"/>
                    <a:pt x="1741" y="761"/>
                    <a:pt x="1624" y="805"/>
                  </a:cubicBezTo>
                  <a:cubicBezTo>
                    <a:pt x="1401" y="888"/>
                    <a:pt x="1191" y="1001"/>
                    <a:pt x="1007" y="1140"/>
                  </a:cubicBezTo>
                  <a:cubicBezTo>
                    <a:pt x="827" y="1275"/>
                    <a:pt x="668" y="1433"/>
                    <a:pt x="536" y="1612"/>
                  </a:cubicBezTo>
                  <a:cubicBezTo>
                    <a:pt x="469" y="1703"/>
                    <a:pt x="408" y="1797"/>
                    <a:pt x="357" y="1892"/>
                  </a:cubicBezTo>
                  <a:cubicBezTo>
                    <a:pt x="353" y="1898"/>
                    <a:pt x="350" y="1906"/>
                    <a:pt x="345" y="1913"/>
                  </a:cubicBezTo>
                  <a:cubicBezTo>
                    <a:pt x="333" y="1913"/>
                    <a:pt x="318" y="1919"/>
                    <a:pt x="309" y="1928"/>
                  </a:cubicBezTo>
                  <a:cubicBezTo>
                    <a:pt x="264" y="1980"/>
                    <a:pt x="224" y="2034"/>
                    <a:pt x="187" y="2090"/>
                  </a:cubicBezTo>
                  <a:cubicBezTo>
                    <a:pt x="154" y="2140"/>
                    <a:pt x="126" y="2191"/>
                    <a:pt x="102" y="2245"/>
                  </a:cubicBezTo>
                  <a:cubicBezTo>
                    <a:pt x="56" y="2351"/>
                    <a:pt x="27" y="2461"/>
                    <a:pt x="14" y="2574"/>
                  </a:cubicBezTo>
                  <a:cubicBezTo>
                    <a:pt x="0" y="2696"/>
                    <a:pt x="3" y="2817"/>
                    <a:pt x="13" y="2939"/>
                  </a:cubicBezTo>
                  <a:cubicBezTo>
                    <a:pt x="14" y="2966"/>
                    <a:pt x="16" y="2993"/>
                    <a:pt x="18" y="3019"/>
                  </a:cubicBezTo>
                  <a:cubicBezTo>
                    <a:pt x="19" y="3048"/>
                    <a:pt x="21" y="3076"/>
                    <a:pt x="21" y="3104"/>
                  </a:cubicBezTo>
                  <a:cubicBezTo>
                    <a:pt x="21" y="3163"/>
                    <a:pt x="21" y="3220"/>
                    <a:pt x="21" y="3278"/>
                  </a:cubicBezTo>
                  <a:cubicBezTo>
                    <a:pt x="19" y="3407"/>
                    <a:pt x="19" y="3537"/>
                    <a:pt x="35" y="3666"/>
                  </a:cubicBezTo>
                  <a:cubicBezTo>
                    <a:pt x="51" y="3788"/>
                    <a:pt x="83" y="3908"/>
                    <a:pt x="149" y="4012"/>
                  </a:cubicBezTo>
                  <a:cubicBezTo>
                    <a:pt x="157" y="4045"/>
                    <a:pt x="166" y="4080"/>
                    <a:pt x="178" y="4114"/>
                  </a:cubicBezTo>
                  <a:cubicBezTo>
                    <a:pt x="214" y="4223"/>
                    <a:pt x="267" y="4333"/>
                    <a:pt x="336" y="4440"/>
                  </a:cubicBezTo>
                  <a:cubicBezTo>
                    <a:pt x="395" y="4538"/>
                    <a:pt x="472" y="4634"/>
                    <a:pt x="561" y="4730"/>
                  </a:cubicBezTo>
                  <a:cubicBezTo>
                    <a:pt x="641" y="4813"/>
                    <a:pt x="732" y="4894"/>
                    <a:pt x="835" y="4971"/>
                  </a:cubicBezTo>
                  <a:cubicBezTo>
                    <a:pt x="1027" y="5117"/>
                    <a:pt x="1246" y="5241"/>
                    <a:pt x="1485" y="5340"/>
                  </a:cubicBezTo>
                  <a:cubicBezTo>
                    <a:pt x="1600" y="5388"/>
                    <a:pt x="1719" y="5428"/>
                    <a:pt x="1835" y="5463"/>
                  </a:cubicBezTo>
                  <a:cubicBezTo>
                    <a:pt x="1962" y="5499"/>
                    <a:pt x="2077" y="5524"/>
                    <a:pt x="2187" y="5539"/>
                  </a:cubicBezTo>
                  <a:cubicBezTo>
                    <a:pt x="2290" y="5553"/>
                    <a:pt x="2393" y="5561"/>
                    <a:pt x="2494" y="5561"/>
                  </a:cubicBezTo>
                  <a:cubicBezTo>
                    <a:pt x="2518" y="5561"/>
                    <a:pt x="2542" y="5559"/>
                    <a:pt x="2566" y="5559"/>
                  </a:cubicBezTo>
                  <a:cubicBezTo>
                    <a:pt x="2684" y="5556"/>
                    <a:pt x="2806" y="5542"/>
                    <a:pt x="2935" y="5515"/>
                  </a:cubicBezTo>
                  <a:cubicBezTo>
                    <a:pt x="3166" y="5470"/>
                    <a:pt x="3396" y="5385"/>
                    <a:pt x="3618" y="5265"/>
                  </a:cubicBezTo>
                  <a:cubicBezTo>
                    <a:pt x="3828" y="5150"/>
                    <a:pt x="4023" y="5005"/>
                    <a:pt x="4197" y="4829"/>
                  </a:cubicBezTo>
                  <a:cubicBezTo>
                    <a:pt x="4368" y="4658"/>
                    <a:pt x="4512" y="4461"/>
                    <a:pt x="4624" y="4247"/>
                  </a:cubicBezTo>
                  <a:cubicBezTo>
                    <a:pt x="4739" y="4028"/>
                    <a:pt x="4816" y="3797"/>
                    <a:pt x="4852" y="3559"/>
                  </a:cubicBezTo>
                  <a:cubicBezTo>
                    <a:pt x="4872" y="3435"/>
                    <a:pt x="4880" y="3308"/>
                    <a:pt x="4878" y="3184"/>
                  </a:cubicBezTo>
                  <a:cubicBezTo>
                    <a:pt x="4876" y="3136"/>
                    <a:pt x="4873" y="3086"/>
                    <a:pt x="4868" y="3038"/>
                  </a:cubicBezTo>
                  <a:cubicBezTo>
                    <a:pt x="4870" y="3003"/>
                    <a:pt x="4870" y="2968"/>
                    <a:pt x="4870" y="2934"/>
                  </a:cubicBezTo>
                  <a:cubicBezTo>
                    <a:pt x="4870" y="2726"/>
                    <a:pt x="4856" y="2544"/>
                    <a:pt x="4824" y="2376"/>
                  </a:cubicBezTo>
                  <a:cubicBezTo>
                    <a:pt x="4798" y="2243"/>
                    <a:pt x="4761" y="2132"/>
                    <a:pt x="4712" y="2036"/>
                  </a:cubicBezTo>
                  <a:cubicBezTo>
                    <a:pt x="4675" y="1964"/>
                    <a:pt x="4608" y="1866"/>
                    <a:pt x="4501" y="1812"/>
                  </a:cubicBezTo>
                  <a:cubicBezTo>
                    <a:pt x="4494" y="1809"/>
                    <a:pt x="4486" y="1807"/>
                    <a:pt x="4478" y="1807"/>
                  </a:cubicBezTo>
                  <a:cubicBezTo>
                    <a:pt x="4472" y="1807"/>
                    <a:pt x="4466" y="1807"/>
                    <a:pt x="4461" y="1809"/>
                  </a:cubicBezTo>
                  <a:cubicBezTo>
                    <a:pt x="4440" y="1777"/>
                    <a:pt x="4416" y="1743"/>
                    <a:pt x="4392" y="1711"/>
                  </a:cubicBezTo>
                  <a:cubicBezTo>
                    <a:pt x="4342" y="1636"/>
                    <a:pt x="4290" y="1562"/>
                    <a:pt x="4235" y="1495"/>
                  </a:cubicBezTo>
                  <a:cubicBezTo>
                    <a:pt x="4159" y="1401"/>
                    <a:pt x="4079" y="1315"/>
                    <a:pt x="3995" y="1236"/>
                  </a:cubicBezTo>
                  <a:cubicBezTo>
                    <a:pt x="3914" y="1159"/>
                    <a:pt x="3823" y="1086"/>
                    <a:pt x="3724" y="1017"/>
                  </a:cubicBezTo>
                  <a:cubicBezTo>
                    <a:pt x="3535" y="886"/>
                    <a:pt x="3324" y="785"/>
                    <a:pt x="3097" y="721"/>
                  </a:cubicBezTo>
                  <a:cubicBezTo>
                    <a:pt x="2911" y="667"/>
                    <a:pt x="2713" y="640"/>
                    <a:pt x="2510" y="6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19"/>
            <p:cNvSpPr/>
            <p:nvPr/>
          </p:nvSpPr>
          <p:spPr>
            <a:xfrm>
              <a:off x="7268884" y="1263642"/>
              <a:ext cx="653754" cy="438826"/>
            </a:xfrm>
            <a:custGeom>
              <a:avLst/>
              <a:gdLst/>
              <a:ahLst/>
              <a:cxnLst/>
              <a:rect l="l" t="t" r="r" b="b"/>
              <a:pathLst>
                <a:path w="5539" h="3718" extrusionOk="0">
                  <a:moveTo>
                    <a:pt x="4172" y="0"/>
                  </a:moveTo>
                  <a:cubicBezTo>
                    <a:pt x="4132" y="0"/>
                    <a:pt x="4090" y="2"/>
                    <a:pt x="4050" y="4"/>
                  </a:cubicBezTo>
                  <a:cubicBezTo>
                    <a:pt x="3914" y="13"/>
                    <a:pt x="3774" y="40"/>
                    <a:pt x="3631" y="83"/>
                  </a:cubicBezTo>
                  <a:cubicBezTo>
                    <a:pt x="3503" y="122"/>
                    <a:pt x="3380" y="171"/>
                    <a:pt x="3265" y="232"/>
                  </a:cubicBezTo>
                  <a:cubicBezTo>
                    <a:pt x="3046" y="347"/>
                    <a:pt x="2867" y="498"/>
                    <a:pt x="2739" y="673"/>
                  </a:cubicBezTo>
                  <a:lnTo>
                    <a:pt x="2736" y="673"/>
                  </a:lnTo>
                  <a:cubicBezTo>
                    <a:pt x="2722" y="677"/>
                    <a:pt x="2714" y="685"/>
                    <a:pt x="2706" y="696"/>
                  </a:cubicBezTo>
                  <a:cubicBezTo>
                    <a:pt x="2672" y="737"/>
                    <a:pt x="2642" y="782"/>
                    <a:pt x="2613" y="828"/>
                  </a:cubicBezTo>
                  <a:cubicBezTo>
                    <a:pt x="2587" y="873"/>
                    <a:pt x="2565" y="921"/>
                    <a:pt x="2544" y="969"/>
                  </a:cubicBezTo>
                  <a:cubicBezTo>
                    <a:pt x="2504" y="1070"/>
                    <a:pt x="2480" y="1175"/>
                    <a:pt x="2464" y="1283"/>
                  </a:cubicBezTo>
                  <a:cubicBezTo>
                    <a:pt x="2464" y="1291"/>
                    <a:pt x="2466" y="1299"/>
                    <a:pt x="2469" y="1307"/>
                  </a:cubicBezTo>
                  <a:cubicBezTo>
                    <a:pt x="2474" y="1315"/>
                    <a:pt x="2480" y="1321"/>
                    <a:pt x="2488" y="1324"/>
                  </a:cubicBezTo>
                  <a:cubicBezTo>
                    <a:pt x="2487" y="1334"/>
                    <a:pt x="2483" y="1345"/>
                    <a:pt x="2482" y="1354"/>
                  </a:cubicBezTo>
                  <a:cubicBezTo>
                    <a:pt x="2464" y="1433"/>
                    <a:pt x="2447" y="1514"/>
                    <a:pt x="2424" y="1593"/>
                  </a:cubicBezTo>
                  <a:cubicBezTo>
                    <a:pt x="2421" y="1609"/>
                    <a:pt x="2429" y="1625"/>
                    <a:pt x="2445" y="1629"/>
                  </a:cubicBezTo>
                  <a:cubicBezTo>
                    <a:pt x="2447" y="1631"/>
                    <a:pt x="2450" y="1631"/>
                    <a:pt x="2453" y="1631"/>
                  </a:cubicBezTo>
                  <a:cubicBezTo>
                    <a:pt x="2466" y="1631"/>
                    <a:pt x="2479" y="1623"/>
                    <a:pt x="2482" y="1610"/>
                  </a:cubicBezTo>
                  <a:cubicBezTo>
                    <a:pt x="2487" y="1594"/>
                    <a:pt x="2490" y="1577"/>
                    <a:pt x="2495" y="1561"/>
                  </a:cubicBezTo>
                  <a:cubicBezTo>
                    <a:pt x="2499" y="1570"/>
                    <a:pt x="2506" y="1578"/>
                    <a:pt x="2515" y="1586"/>
                  </a:cubicBezTo>
                  <a:cubicBezTo>
                    <a:pt x="2527" y="1598"/>
                    <a:pt x="2538" y="1607"/>
                    <a:pt x="2551" y="1617"/>
                  </a:cubicBezTo>
                  <a:cubicBezTo>
                    <a:pt x="2571" y="1634"/>
                    <a:pt x="2595" y="1650"/>
                    <a:pt x="2621" y="1665"/>
                  </a:cubicBezTo>
                  <a:cubicBezTo>
                    <a:pt x="2669" y="1692"/>
                    <a:pt x="2723" y="1716"/>
                    <a:pt x="2786" y="1735"/>
                  </a:cubicBezTo>
                  <a:cubicBezTo>
                    <a:pt x="2851" y="1754"/>
                    <a:pt x="2918" y="1767"/>
                    <a:pt x="2971" y="1775"/>
                  </a:cubicBezTo>
                  <a:cubicBezTo>
                    <a:pt x="3027" y="1785"/>
                    <a:pt x="3086" y="1789"/>
                    <a:pt x="3155" y="1793"/>
                  </a:cubicBezTo>
                  <a:cubicBezTo>
                    <a:pt x="3182" y="1794"/>
                    <a:pt x="3209" y="1794"/>
                    <a:pt x="3236" y="1794"/>
                  </a:cubicBezTo>
                  <a:cubicBezTo>
                    <a:pt x="3326" y="1794"/>
                    <a:pt x="3420" y="1788"/>
                    <a:pt x="3529" y="1777"/>
                  </a:cubicBezTo>
                  <a:cubicBezTo>
                    <a:pt x="3622" y="1765"/>
                    <a:pt x="3719" y="1749"/>
                    <a:pt x="3825" y="1725"/>
                  </a:cubicBezTo>
                  <a:cubicBezTo>
                    <a:pt x="4025" y="1679"/>
                    <a:pt x="4217" y="1625"/>
                    <a:pt x="4396" y="1562"/>
                  </a:cubicBezTo>
                  <a:cubicBezTo>
                    <a:pt x="4640" y="1478"/>
                    <a:pt x="4843" y="1385"/>
                    <a:pt x="5018" y="1279"/>
                  </a:cubicBezTo>
                  <a:cubicBezTo>
                    <a:pt x="5297" y="1110"/>
                    <a:pt x="5467" y="921"/>
                    <a:pt x="5536" y="704"/>
                  </a:cubicBezTo>
                  <a:cubicBezTo>
                    <a:pt x="5539" y="693"/>
                    <a:pt x="5537" y="681"/>
                    <a:pt x="5532" y="672"/>
                  </a:cubicBezTo>
                  <a:cubicBezTo>
                    <a:pt x="5528" y="661"/>
                    <a:pt x="5518" y="653"/>
                    <a:pt x="5507" y="649"/>
                  </a:cubicBezTo>
                  <a:cubicBezTo>
                    <a:pt x="5504" y="648"/>
                    <a:pt x="5499" y="648"/>
                    <a:pt x="5496" y="648"/>
                  </a:cubicBezTo>
                  <a:cubicBezTo>
                    <a:pt x="5489" y="637"/>
                    <a:pt x="5484" y="625"/>
                    <a:pt x="5478" y="614"/>
                  </a:cubicBezTo>
                  <a:cubicBezTo>
                    <a:pt x="5462" y="585"/>
                    <a:pt x="5440" y="557"/>
                    <a:pt x="5408" y="523"/>
                  </a:cubicBezTo>
                  <a:cubicBezTo>
                    <a:pt x="5363" y="472"/>
                    <a:pt x="5312" y="429"/>
                    <a:pt x="5246" y="379"/>
                  </a:cubicBezTo>
                  <a:cubicBezTo>
                    <a:pt x="5187" y="334"/>
                    <a:pt x="5133" y="294"/>
                    <a:pt x="5080" y="261"/>
                  </a:cubicBezTo>
                  <a:cubicBezTo>
                    <a:pt x="5022" y="224"/>
                    <a:pt x="4958" y="189"/>
                    <a:pt x="4890" y="157"/>
                  </a:cubicBezTo>
                  <a:cubicBezTo>
                    <a:pt x="4759" y="95"/>
                    <a:pt x="4621" y="51"/>
                    <a:pt x="4480" y="27"/>
                  </a:cubicBezTo>
                  <a:cubicBezTo>
                    <a:pt x="4378" y="8"/>
                    <a:pt x="4274" y="0"/>
                    <a:pt x="4172" y="0"/>
                  </a:cubicBezTo>
                  <a:close/>
                  <a:moveTo>
                    <a:pt x="1748" y="1436"/>
                  </a:moveTo>
                  <a:cubicBezTo>
                    <a:pt x="1703" y="1436"/>
                    <a:pt x="1655" y="1439"/>
                    <a:pt x="1603" y="1444"/>
                  </a:cubicBezTo>
                  <a:cubicBezTo>
                    <a:pt x="1476" y="1458"/>
                    <a:pt x="1340" y="1494"/>
                    <a:pt x="1185" y="1556"/>
                  </a:cubicBezTo>
                  <a:cubicBezTo>
                    <a:pt x="1123" y="1580"/>
                    <a:pt x="1061" y="1609"/>
                    <a:pt x="992" y="1645"/>
                  </a:cubicBezTo>
                  <a:cubicBezTo>
                    <a:pt x="925" y="1681"/>
                    <a:pt x="870" y="1713"/>
                    <a:pt x="819" y="1745"/>
                  </a:cubicBezTo>
                  <a:cubicBezTo>
                    <a:pt x="627" y="1871"/>
                    <a:pt x="458" y="2045"/>
                    <a:pt x="333" y="2248"/>
                  </a:cubicBezTo>
                  <a:cubicBezTo>
                    <a:pt x="221" y="2430"/>
                    <a:pt x="138" y="2646"/>
                    <a:pt x="87" y="2888"/>
                  </a:cubicBezTo>
                  <a:cubicBezTo>
                    <a:pt x="40" y="3105"/>
                    <a:pt x="20" y="3339"/>
                    <a:pt x="21" y="3598"/>
                  </a:cubicBezTo>
                  <a:cubicBezTo>
                    <a:pt x="15" y="3606"/>
                    <a:pt x="9" y="3614"/>
                    <a:pt x="5" y="3625"/>
                  </a:cubicBezTo>
                  <a:cubicBezTo>
                    <a:pt x="1" y="3639"/>
                    <a:pt x="2" y="3657"/>
                    <a:pt x="10" y="3671"/>
                  </a:cubicBezTo>
                  <a:cubicBezTo>
                    <a:pt x="18" y="3684"/>
                    <a:pt x="29" y="3694"/>
                    <a:pt x="44" y="3698"/>
                  </a:cubicBezTo>
                  <a:cubicBezTo>
                    <a:pt x="93" y="3711"/>
                    <a:pt x="146" y="3718"/>
                    <a:pt x="208" y="3718"/>
                  </a:cubicBezTo>
                  <a:lnTo>
                    <a:pt x="236" y="3718"/>
                  </a:lnTo>
                  <a:cubicBezTo>
                    <a:pt x="301" y="3716"/>
                    <a:pt x="371" y="3708"/>
                    <a:pt x="440" y="3695"/>
                  </a:cubicBezTo>
                  <a:cubicBezTo>
                    <a:pt x="592" y="3666"/>
                    <a:pt x="736" y="3610"/>
                    <a:pt x="845" y="3564"/>
                  </a:cubicBezTo>
                  <a:cubicBezTo>
                    <a:pt x="1108" y="3454"/>
                    <a:pt x="1348" y="3308"/>
                    <a:pt x="1548" y="3180"/>
                  </a:cubicBezTo>
                  <a:cubicBezTo>
                    <a:pt x="1674" y="3099"/>
                    <a:pt x="1778" y="3020"/>
                    <a:pt x="1866" y="2939"/>
                  </a:cubicBezTo>
                  <a:cubicBezTo>
                    <a:pt x="1956" y="2857"/>
                    <a:pt x="2034" y="2766"/>
                    <a:pt x="2101" y="2669"/>
                  </a:cubicBezTo>
                  <a:cubicBezTo>
                    <a:pt x="2165" y="2578"/>
                    <a:pt x="2218" y="2477"/>
                    <a:pt x="2261" y="2368"/>
                  </a:cubicBezTo>
                  <a:cubicBezTo>
                    <a:pt x="2298" y="2271"/>
                    <a:pt x="2328" y="2162"/>
                    <a:pt x="2354" y="2034"/>
                  </a:cubicBezTo>
                  <a:cubicBezTo>
                    <a:pt x="2370" y="1951"/>
                    <a:pt x="2383" y="1860"/>
                    <a:pt x="2396" y="1749"/>
                  </a:cubicBezTo>
                  <a:cubicBezTo>
                    <a:pt x="2397" y="1748"/>
                    <a:pt x="2397" y="1746"/>
                    <a:pt x="2397" y="1745"/>
                  </a:cubicBezTo>
                  <a:cubicBezTo>
                    <a:pt x="2400" y="1733"/>
                    <a:pt x="2402" y="1722"/>
                    <a:pt x="2400" y="1711"/>
                  </a:cubicBezTo>
                  <a:cubicBezTo>
                    <a:pt x="2400" y="1698"/>
                    <a:pt x="2392" y="1684"/>
                    <a:pt x="2380" y="1676"/>
                  </a:cubicBezTo>
                  <a:cubicBezTo>
                    <a:pt x="2364" y="1652"/>
                    <a:pt x="2344" y="1633"/>
                    <a:pt x="2325" y="1617"/>
                  </a:cubicBezTo>
                  <a:cubicBezTo>
                    <a:pt x="2298" y="1593"/>
                    <a:pt x="2268" y="1572"/>
                    <a:pt x="2236" y="1554"/>
                  </a:cubicBezTo>
                  <a:cubicBezTo>
                    <a:pt x="2180" y="1524"/>
                    <a:pt x="2116" y="1500"/>
                    <a:pt x="2041" y="1478"/>
                  </a:cubicBezTo>
                  <a:cubicBezTo>
                    <a:pt x="1975" y="1458"/>
                    <a:pt x="1901" y="1446"/>
                    <a:pt x="1823" y="1439"/>
                  </a:cubicBezTo>
                  <a:cubicBezTo>
                    <a:pt x="1799" y="1438"/>
                    <a:pt x="1774" y="1436"/>
                    <a:pt x="1748" y="1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19"/>
            <p:cNvSpPr/>
            <p:nvPr/>
          </p:nvSpPr>
          <p:spPr>
            <a:xfrm>
              <a:off x="7039800" y="1213954"/>
              <a:ext cx="1232561" cy="1282487"/>
            </a:xfrm>
            <a:custGeom>
              <a:avLst/>
              <a:gdLst/>
              <a:ahLst/>
              <a:cxnLst/>
              <a:rect l="l" t="t" r="r" b="b"/>
              <a:pathLst>
                <a:path w="10443" h="10866" extrusionOk="0">
                  <a:moveTo>
                    <a:pt x="4321" y="1"/>
                  </a:moveTo>
                  <a:cubicBezTo>
                    <a:pt x="4309" y="1"/>
                    <a:pt x="4298" y="4"/>
                    <a:pt x="4289" y="9"/>
                  </a:cubicBezTo>
                  <a:cubicBezTo>
                    <a:pt x="4273" y="17"/>
                    <a:pt x="4263" y="31"/>
                    <a:pt x="4257" y="47"/>
                  </a:cubicBezTo>
                  <a:cubicBezTo>
                    <a:pt x="4237" y="95"/>
                    <a:pt x="4226" y="143"/>
                    <a:pt x="4218" y="194"/>
                  </a:cubicBezTo>
                  <a:cubicBezTo>
                    <a:pt x="4209" y="245"/>
                    <a:pt x="4204" y="298"/>
                    <a:pt x="4202" y="351"/>
                  </a:cubicBezTo>
                  <a:cubicBezTo>
                    <a:pt x="4202" y="386"/>
                    <a:pt x="4229" y="417"/>
                    <a:pt x="4266" y="418"/>
                  </a:cubicBezTo>
                  <a:cubicBezTo>
                    <a:pt x="4267" y="418"/>
                    <a:pt x="4268" y="418"/>
                    <a:pt x="4269" y="418"/>
                  </a:cubicBezTo>
                  <a:cubicBezTo>
                    <a:pt x="4303" y="418"/>
                    <a:pt x="4333" y="390"/>
                    <a:pt x="4335" y="356"/>
                  </a:cubicBezTo>
                  <a:cubicBezTo>
                    <a:pt x="4335" y="317"/>
                    <a:pt x="4338" y="279"/>
                    <a:pt x="4345" y="241"/>
                  </a:cubicBezTo>
                  <a:cubicBezTo>
                    <a:pt x="4354" y="189"/>
                    <a:pt x="4368" y="138"/>
                    <a:pt x="4384" y="89"/>
                  </a:cubicBezTo>
                  <a:cubicBezTo>
                    <a:pt x="4396" y="54"/>
                    <a:pt x="4376" y="15"/>
                    <a:pt x="4341" y="4"/>
                  </a:cubicBezTo>
                  <a:cubicBezTo>
                    <a:pt x="4335" y="2"/>
                    <a:pt x="4327" y="1"/>
                    <a:pt x="4321" y="1"/>
                  </a:cubicBezTo>
                  <a:close/>
                  <a:moveTo>
                    <a:pt x="3844" y="165"/>
                  </a:moveTo>
                  <a:cubicBezTo>
                    <a:pt x="3839" y="165"/>
                    <a:pt x="3834" y="165"/>
                    <a:pt x="3830" y="167"/>
                  </a:cubicBezTo>
                  <a:cubicBezTo>
                    <a:pt x="3795" y="175"/>
                    <a:pt x="3771" y="212"/>
                    <a:pt x="3779" y="249"/>
                  </a:cubicBezTo>
                  <a:cubicBezTo>
                    <a:pt x="3790" y="290"/>
                    <a:pt x="3801" y="333"/>
                    <a:pt x="3809" y="375"/>
                  </a:cubicBezTo>
                  <a:lnTo>
                    <a:pt x="3809" y="377"/>
                  </a:lnTo>
                  <a:cubicBezTo>
                    <a:pt x="3817" y="415"/>
                    <a:pt x="3823" y="453"/>
                    <a:pt x="3828" y="493"/>
                  </a:cubicBezTo>
                  <a:cubicBezTo>
                    <a:pt x="3828" y="500"/>
                    <a:pt x="3828" y="506"/>
                    <a:pt x="3830" y="512"/>
                  </a:cubicBezTo>
                  <a:cubicBezTo>
                    <a:pt x="3830" y="533"/>
                    <a:pt x="3834" y="549"/>
                    <a:pt x="3849" y="565"/>
                  </a:cubicBezTo>
                  <a:cubicBezTo>
                    <a:pt x="3862" y="580"/>
                    <a:pt x="3881" y="588"/>
                    <a:pt x="3900" y="589"/>
                  </a:cubicBezTo>
                  <a:cubicBezTo>
                    <a:pt x="3919" y="589"/>
                    <a:pt x="3938" y="583"/>
                    <a:pt x="3953" y="570"/>
                  </a:cubicBezTo>
                  <a:cubicBezTo>
                    <a:pt x="3966" y="557"/>
                    <a:pt x="3977" y="536"/>
                    <a:pt x="3977" y="519"/>
                  </a:cubicBezTo>
                  <a:cubicBezTo>
                    <a:pt x="3969" y="410"/>
                    <a:pt x="3951" y="301"/>
                    <a:pt x="3905" y="201"/>
                  </a:cubicBezTo>
                  <a:cubicBezTo>
                    <a:pt x="3894" y="178"/>
                    <a:pt x="3868" y="165"/>
                    <a:pt x="3844" y="165"/>
                  </a:cubicBezTo>
                  <a:close/>
                  <a:moveTo>
                    <a:pt x="3286" y="444"/>
                  </a:moveTo>
                  <a:cubicBezTo>
                    <a:pt x="3261" y="444"/>
                    <a:pt x="3235" y="460"/>
                    <a:pt x="3222" y="479"/>
                  </a:cubicBezTo>
                  <a:cubicBezTo>
                    <a:pt x="3205" y="506"/>
                    <a:pt x="3208" y="546"/>
                    <a:pt x="3230" y="570"/>
                  </a:cubicBezTo>
                  <a:cubicBezTo>
                    <a:pt x="3246" y="586"/>
                    <a:pt x="3265" y="602"/>
                    <a:pt x="3283" y="616"/>
                  </a:cubicBezTo>
                  <a:cubicBezTo>
                    <a:pt x="3353" y="676"/>
                    <a:pt x="3416" y="741"/>
                    <a:pt x="3481" y="805"/>
                  </a:cubicBezTo>
                  <a:cubicBezTo>
                    <a:pt x="3497" y="821"/>
                    <a:pt x="3518" y="830"/>
                    <a:pt x="3539" y="830"/>
                  </a:cubicBezTo>
                  <a:cubicBezTo>
                    <a:pt x="3557" y="830"/>
                    <a:pt x="3575" y="823"/>
                    <a:pt x="3590" y="810"/>
                  </a:cubicBezTo>
                  <a:cubicBezTo>
                    <a:pt x="3620" y="781"/>
                    <a:pt x="3625" y="730"/>
                    <a:pt x="3595" y="701"/>
                  </a:cubicBezTo>
                  <a:cubicBezTo>
                    <a:pt x="3552" y="656"/>
                    <a:pt x="3510" y="610"/>
                    <a:pt x="3467" y="565"/>
                  </a:cubicBezTo>
                  <a:cubicBezTo>
                    <a:pt x="3443" y="543"/>
                    <a:pt x="3417" y="520"/>
                    <a:pt x="3392" y="500"/>
                  </a:cubicBezTo>
                  <a:cubicBezTo>
                    <a:pt x="3366" y="477"/>
                    <a:pt x="3339" y="461"/>
                    <a:pt x="3307" y="448"/>
                  </a:cubicBezTo>
                  <a:cubicBezTo>
                    <a:pt x="3300" y="445"/>
                    <a:pt x="3293" y="444"/>
                    <a:pt x="3286" y="444"/>
                  </a:cubicBezTo>
                  <a:close/>
                  <a:moveTo>
                    <a:pt x="6106" y="475"/>
                  </a:moveTo>
                  <a:cubicBezTo>
                    <a:pt x="6208" y="475"/>
                    <a:pt x="6311" y="483"/>
                    <a:pt x="6413" y="501"/>
                  </a:cubicBezTo>
                  <a:cubicBezTo>
                    <a:pt x="6562" y="528"/>
                    <a:pt x="6706" y="575"/>
                    <a:pt x="6845" y="637"/>
                  </a:cubicBezTo>
                  <a:cubicBezTo>
                    <a:pt x="6997" y="711"/>
                    <a:pt x="7139" y="805"/>
                    <a:pt x="7269" y="912"/>
                  </a:cubicBezTo>
                  <a:cubicBezTo>
                    <a:pt x="7326" y="962"/>
                    <a:pt x="7379" y="1013"/>
                    <a:pt x="7432" y="1067"/>
                  </a:cubicBezTo>
                  <a:cubicBezTo>
                    <a:pt x="7417" y="1064"/>
                    <a:pt x="7403" y="1061"/>
                    <a:pt x="7389" y="1059"/>
                  </a:cubicBezTo>
                  <a:cubicBezTo>
                    <a:pt x="7353" y="1053"/>
                    <a:pt x="7317" y="1046"/>
                    <a:pt x="7282" y="1042"/>
                  </a:cubicBezTo>
                  <a:cubicBezTo>
                    <a:pt x="7218" y="1032"/>
                    <a:pt x="7152" y="1024"/>
                    <a:pt x="7088" y="1019"/>
                  </a:cubicBezTo>
                  <a:cubicBezTo>
                    <a:pt x="6999" y="1013"/>
                    <a:pt x="6909" y="1010"/>
                    <a:pt x="6819" y="1010"/>
                  </a:cubicBezTo>
                  <a:cubicBezTo>
                    <a:pt x="6776" y="1010"/>
                    <a:pt x="6733" y="1010"/>
                    <a:pt x="6690" y="1011"/>
                  </a:cubicBezTo>
                  <a:cubicBezTo>
                    <a:pt x="6418" y="1021"/>
                    <a:pt x="6146" y="1061"/>
                    <a:pt x="5883" y="1130"/>
                  </a:cubicBezTo>
                  <a:cubicBezTo>
                    <a:pt x="5368" y="1264"/>
                    <a:pt x="4874" y="1516"/>
                    <a:pt x="4508" y="1908"/>
                  </a:cubicBezTo>
                  <a:cubicBezTo>
                    <a:pt x="4487" y="1932"/>
                    <a:pt x="4464" y="1958"/>
                    <a:pt x="4444" y="1982"/>
                  </a:cubicBezTo>
                  <a:lnTo>
                    <a:pt x="4444" y="1983"/>
                  </a:lnTo>
                  <a:cubicBezTo>
                    <a:pt x="4442" y="1979"/>
                    <a:pt x="4442" y="1975"/>
                    <a:pt x="4442" y="1972"/>
                  </a:cubicBezTo>
                  <a:cubicBezTo>
                    <a:pt x="4432" y="1860"/>
                    <a:pt x="4436" y="1747"/>
                    <a:pt x="4453" y="1636"/>
                  </a:cubicBezTo>
                  <a:cubicBezTo>
                    <a:pt x="4472" y="1534"/>
                    <a:pt x="4503" y="1435"/>
                    <a:pt x="4546" y="1342"/>
                  </a:cubicBezTo>
                  <a:cubicBezTo>
                    <a:pt x="4591" y="1251"/>
                    <a:pt x="4645" y="1166"/>
                    <a:pt x="4709" y="1086"/>
                  </a:cubicBezTo>
                  <a:cubicBezTo>
                    <a:pt x="4791" y="992"/>
                    <a:pt x="4883" y="909"/>
                    <a:pt x="4986" y="837"/>
                  </a:cubicBezTo>
                  <a:cubicBezTo>
                    <a:pt x="5126" y="739"/>
                    <a:pt x="5280" y="661"/>
                    <a:pt x="5440" y="599"/>
                  </a:cubicBezTo>
                  <a:cubicBezTo>
                    <a:pt x="5601" y="540"/>
                    <a:pt x="5771" y="500"/>
                    <a:pt x="5943" y="482"/>
                  </a:cubicBezTo>
                  <a:cubicBezTo>
                    <a:pt x="5998" y="477"/>
                    <a:pt x="6052" y="475"/>
                    <a:pt x="6106" y="475"/>
                  </a:cubicBezTo>
                  <a:close/>
                  <a:moveTo>
                    <a:pt x="6768" y="1124"/>
                  </a:moveTo>
                  <a:cubicBezTo>
                    <a:pt x="6828" y="1124"/>
                    <a:pt x="6889" y="1125"/>
                    <a:pt x="6949" y="1128"/>
                  </a:cubicBezTo>
                  <a:cubicBezTo>
                    <a:pt x="7035" y="1133"/>
                    <a:pt x="7122" y="1141"/>
                    <a:pt x="7208" y="1150"/>
                  </a:cubicBezTo>
                  <a:cubicBezTo>
                    <a:pt x="7248" y="1157"/>
                    <a:pt x="7289" y="1162"/>
                    <a:pt x="7329" y="1168"/>
                  </a:cubicBezTo>
                  <a:cubicBezTo>
                    <a:pt x="7350" y="1171"/>
                    <a:pt x="7371" y="1174"/>
                    <a:pt x="7390" y="1179"/>
                  </a:cubicBezTo>
                  <a:cubicBezTo>
                    <a:pt x="7409" y="1182"/>
                    <a:pt x="7427" y="1186"/>
                    <a:pt x="7446" y="1187"/>
                  </a:cubicBezTo>
                  <a:cubicBezTo>
                    <a:pt x="7430" y="1206"/>
                    <a:pt x="7416" y="1225"/>
                    <a:pt x="7401" y="1243"/>
                  </a:cubicBezTo>
                  <a:cubicBezTo>
                    <a:pt x="7278" y="1387"/>
                    <a:pt x="7138" y="1512"/>
                    <a:pt x="6986" y="1620"/>
                  </a:cubicBezTo>
                  <a:cubicBezTo>
                    <a:pt x="6786" y="1761"/>
                    <a:pt x="6568" y="1876"/>
                    <a:pt x="6340" y="1963"/>
                  </a:cubicBezTo>
                  <a:cubicBezTo>
                    <a:pt x="6097" y="2052"/>
                    <a:pt x="5843" y="2110"/>
                    <a:pt x="5587" y="2135"/>
                  </a:cubicBezTo>
                  <a:cubicBezTo>
                    <a:pt x="5502" y="2143"/>
                    <a:pt x="5418" y="2146"/>
                    <a:pt x="5333" y="2146"/>
                  </a:cubicBezTo>
                  <a:cubicBezTo>
                    <a:pt x="5179" y="2146"/>
                    <a:pt x="5026" y="2134"/>
                    <a:pt x="4874" y="2108"/>
                  </a:cubicBezTo>
                  <a:cubicBezTo>
                    <a:pt x="4808" y="2095"/>
                    <a:pt x="4744" y="2082"/>
                    <a:pt x="4680" y="2066"/>
                  </a:cubicBezTo>
                  <a:cubicBezTo>
                    <a:pt x="4645" y="2057"/>
                    <a:pt x="4612" y="2049"/>
                    <a:pt x="4576" y="2039"/>
                  </a:cubicBezTo>
                  <a:lnTo>
                    <a:pt x="4528" y="2026"/>
                  </a:lnTo>
                  <a:cubicBezTo>
                    <a:pt x="4645" y="1894"/>
                    <a:pt x="4778" y="1775"/>
                    <a:pt x="4922" y="1672"/>
                  </a:cubicBezTo>
                  <a:cubicBezTo>
                    <a:pt x="5122" y="1531"/>
                    <a:pt x="5341" y="1421"/>
                    <a:pt x="5569" y="1334"/>
                  </a:cubicBezTo>
                  <a:cubicBezTo>
                    <a:pt x="5846" y="1232"/>
                    <a:pt x="6137" y="1168"/>
                    <a:pt x="6431" y="1139"/>
                  </a:cubicBezTo>
                  <a:cubicBezTo>
                    <a:pt x="6542" y="1129"/>
                    <a:pt x="6655" y="1124"/>
                    <a:pt x="6768" y="1124"/>
                  </a:cubicBezTo>
                  <a:close/>
                  <a:moveTo>
                    <a:pt x="4164" y="3852"/>
                  </a:moveTo>
                  <a:cubicBezTo>
                    <a:pt x="4164" y="3853"/>
                    <a:pt x="4164" y="3854"/>
                    <a:pt x="4164" y="3856"/>
                  </a:cubicBezTo>
                  <a:cubicBezTo>
                    <a:pt x="4164" y="3854"/>
                    <a:pt x="4164" y="3853"/>
                    <a:pt x="4164" y="3852"/>
                  </a:cubicBezTo>
                  <a:close/>
                  <a:moveTo>
                    <a:pt x="4161" y="3871"/>
                  </a:moveTo>
                  <a:cubicBezTo>
                    <a:pt x="4161" y="3872"/>
                    <a:pt x="4161" y="3872"/>
                    <a:pt x="4161" y="3873"/>
                  </a:cubicBezTo>
                  <a:cubicBezTo>
                    <a:pt x="4161" y="3873"/>
                    <a:pt x="4161" y="3872"/>
                    <a:pt x="4161" y="3871"/>
                  </a:cubicBezTo>
                  <a:close/>
                  <a:moveTo>
                    <a:pt x="3715" y="1893"/>
                  </a:moveTo>
                  <a:cubicBezTo>
                    <a:pt x="3777" y="1893"/>
                    <a:pt x="3839" y="1898"/>
                    <a:pt x="3902" y="1908"/>
                  </a:cubicBezTo>
                  <a:cubicBezTo>
                    <a:pt x="3980" y="1923"/>
                    <a:pt x="4055" y="1945"/>
                    <a:pt x="4125" y="1977"/>
                  </a:cubicBezTo>
                  <a:cubicBezTo>
                    <a:pt x="4178" y="2003"/>
                    <a:pt x="4228" y="2033"/>
                    <a:pt x="4274" y="2068"/>
                  </a:cubicBezTo>
                  <a:cubicBezTo>
                    <a:pt x="4047" y="2146"/>
                    <a:pt x="3833" y="2257"/>
                    <a:pt x="3630" y="2383"/>
                  </a:cubicBezTo>
                  <a:cubicBezTo>
                    <a:pt x="3379" y="2538"/>
                    <a:pt x="3145" y="2719"/>
                    <a:pt x="2925" y="2914"/>
                  </a:cubicBezTo>
                  <a:cubicBezTo>
                    <a:pt x="2735" y="3083"/>
                    <a:pt x="2554" y="3266"/>
                    <a:pt x="2388" y="3459"/>
                  </a:cubicBezTo>
                  <a:cubicBezTo>
                    <a:pt x="2306" y="3553"/>
                    <a:pt x="2228" y="3651"/>
                    <a:pt x="2153" y="3750"/>
                  </a:cubicBezTo>
                  <a:cubicBezTo>
                    <a:pt x="2119" y="3796"/>
                    <a:pt x="2084" y="3844"/>
                    <a:pt x="2052" y="3894"/>
                  </a:cubicBezTo>
                  <a:cubicBezTo>
                    <a:pt x="2028" y="3931"/>
                    <a:pt x="2005" y="3967"/>
                    <a:pt x="1981" y="4004"/>
                  </a:cubicBezTo>
                  <a:cubicBezTo>
                    <a:pt x="1980" y="3929"/>
                    <a:pt x="1980" y="3854"/>
                    <a:pt x="1985" y="3779"/>
                  </a:cubicBezTo>
                  <a:cubicBezTo>
                    <a:pt x="1989" y="3672"/>
                    <a:pt x="2001" y="3566"/>
                    <a:pt x="2020" y="3461"/>
                  </a:cubicBezTo>
                  <a:cubicBezTo>
                    <a:pt x="2055" y="3267"/>
                    <a:pt x="2111" y="3079"/>
                    <a:pt x="2194" y="2899"/>
                  </a:cubicBezTo>
                  <a:cubicBezTo>
                    <a:pt x="2261" y="2764"/>
                    <a:pt x="2341" y="2634"/>
                    <a:pt x="2439" y="2516"/>
                  </a:cubicBezTo>
                  <a:cubicBezTo>
                    <a:pt x="2528" y="2412"/>
                    <a:pt x="2629" y="2317"/>
                    <a:pt x="2739" y="2238"/>
                  </a:cubicBezTo>
                  <a:cubicBezTo>
                    <a:pt x="2882" y="2138"/>
                    <a:pt x="3038" y="2057"/>
                    <a:pt x="3200" y="1996"/>
                  </a:cubicBezTo>
                  <a:cubicBezTo>
                    <a:pt x="3334" y="1947"/>
                    <a:pt x="3472" y="1911"/>
                    <a:pt x="3614" y="1897"/>
                  </a:cubicBezTo>
                  <a:cubicBezTo>
                    <a:pt x="3648" y="1895"/>
                    <a:pt x="3681" y="1893"/>
                    <a:pt x="3715" y="1893"/>
                  </a:cubicBezTo>
                  <a:close/>
                  <a:moveTo>
                    <a:pt x="4305" y="2156"/>
                  </a:moveTo>
                  <a:cubicBezTo>
                    <a:pt x="4305" y="2166"/>
                    <a:pt x="4303" y="2177"/>
                    <a:pt x="4303" y="2188"/>
                  </a:cubicBezTo>
                  <a:cubicBezTo>
                    <a:pt x="4301" y="2215"/>
                    <a:pt x="4300" y="2244"/>
                    <a:pt x="4298" y="2271"/>
                  </a:cubicBezTo>
                  <a:cubicBezTo>
                    <a:pt x="4295" y="2321"/>
                    <a:pt x="4289" y="2369"/>
                    <a:pt x="4281" y="2417"/>
                  </a:cubicBezTo>
                  <a:cubicBezTo>
                    <a:pt x="4268" y="2484"/>
                    <a:pt x="4253" y="2548"/>
                    <a:pt x="4234" y="2613"/>
                  </a:cubicBezTo>
                  <a:cubicBezTo>
                    <a:pt x="4213" y="2679"/>
                    <a:pt x="4188" y="2743"/>
                    <a:pt x="4159" y="2805"/>
                  </a:cubicBezTo>
                  <a:cubicBezTo>
                    <a:pt x="4097" y="2936"/>
                    <a:pt x="4017" y="3056"/>
                    <a:pt x="3926" y="3166"/>
                  </a:cubicBezTo>
                  <a:cubicBezTo>
                    <a:pt x="3809" y="3304"/>
                    <a:pt x="3670" y="3424"/>
                    <a:pt x="3524" y="3529"/>
                  </a:cubicBezTo>
                  <a:cubicBezTo>
                    <a:pt x="3310" y="3680"/>
                    <a:pt x="3078" y="3798"/>
                    <a:pt x="2835" y="3891"/>
                  </a:cubicBezTo>
                  <a:cubicBezTo>
                    <a:pt x="2711" y="3937"/>
                    <a:pt x="2584" y="3975"/>
                    <a:pt x="2455" y="4007"/>
                  </a:cubicBezTo>
                  <a:cubicBezTo>
                    <a:pt x="2330" y="4036"/>
                    <a:pt x="2204" y="4060"/>
                    <a:pt x="2077" y="4071"/>
                  </a:cubicBezTo>
                  <a:cubicBezTo>
                    <a:pt x="2073" y="4071"/>
                    <a:pt x="2069" y="4071"/>
                    <a:pt x="2066" y="4073"/>
                  </a:cubicBezTo>
                  <a:cubicBezTo>
                    <a:pt x="2090" y="4035"/>
                    <a:pt x="2114" y="3996"/>
                    <a:pt x="2140" y="3959"/>
                  </a:cubicBezTo>
                  <a:cubicBezTo>
                    <a:pt x="2172" y="3913"/>
                    <a:pt x="2204" y="3868"/>
                    <a:pt x="2236" y="3822"/>
                  </a:cubicBezTo>
                  <a:cubicBezTo>
                    <a:pt x="2303" y="3731"/>
                    <a:pt x="2372" y="3641"/>
                    <a:pt x="2444" y="3555"/>
                  </a:cubicBezTo>
                  <a:cubicBezTo>
                    <a:pt x="2743" y="3202"/>
                    <a:pt x="3083" y="2880"/>
                    <a:pt x="3460" y="2612"/>
                  </a:cubicBezTo>
                  <a:cubicBezTo>
                    <a:pt x="3707" y="2437"/>
                    <a:pt x="3969" y="2282"/>
                    <a:pt x="4252" y="2175"/>
                  </a:cubicBezTo>
                  <a:cubicBezTo>
                    <a:pt x="4269" y="2167"/>
                    <a:pt x="4287" y="2162"/>
                    <a:pt x="4305" y="2156"/>
                  </a:cubicBezTo>
                  <a:close/>
                  <a:moveTo>
                    <a:pt x="7788" y="6557"/>
                  </a:moveTo>
                  <a:cubicBezTo>
                    <a:pt x="7758" y="6557"/>
                    <a:pt x="7726" y="6578"/>
                    <a:pt x="7707" y="6602"/>
                  </a:cubicBezTo>
                  <a:cubicBezTo>
                    <a:pt x="7688" y="6626"/>
                    <a:pt x="7678" y="6658"/>
                    <a:pt x="7681" y="6689"/>
                  </a:cubicBezTo>
                  <a:cubicBezTo>
                    <a:pt x="7684" y="6721"/>
                    <a:pt x="7700" y="6751"/>
                    <a:pt x="7726" y="6772"/>
                  </a:cubicBezTo>
                  <a:cubicBezTo>
                    <a:pt x="7752" y="6793"/>
                    <a:pt x="7780" y="6797"/>
                    <a:pt x="7812" y="6797"/>
                  </a:cubicBezTo>
                  <a:cubicBezTo>
                    <a:pt x="7843" y="6797"/>
                    <a:pt x="7876" y="6775"/>
                    <a:pt x="7894" y="6753"/>
                  </a:cubicBezTo>
                  <a:cubicBezTo>
                    <a:pt x="7915" y="6729"/>
                    <a:pt x="7923" y="6697"/>
                    <a:pt x="7921" y="6666"/>
                  </a:cubicBezTo>
                  <a:cubicBezTo>
                    <a:pt x="7918" y="6633"/>
                    <a:pt x="7902" y="6604"/>
                    <a:pt x="7876" y="6583"/>
                  </a:cubicBezTo>
                  <a:cubicBezTo>
                    <a:pt x="7849" y="6562"/>
                    <a:pt x="7822" y="6557"/>
                    <a:pt x="7788" y="6557"/>
                  </a:cubicBezTo>
                  <a:close/>
                  <a:moveTo>
                    <a:pt x="2068" y="7042"/>
                  </a:moveTo>
                  <a:cubicBezTo>
                    <a:pt x="2055" y="7042"/>
                    <a:pt x="2044" y="7042"/>
                    <a:pt x="2031" y="7044"/>
                  </a:cubicBezTo>
                  <a:cubicBezTo>
                    <a:pt x="2007" y="7047"/>
                    <a:pt x="1986" y="7056"/>
                    <a:pt x="1967" y="7071"/>
                  </a:cubicBezTo>
                  <a:cubicBezTo>
                    <a:pt x="1940" y="7093"/>
                    <a:pt x="1921" y="7125"/>
                    <a:pt x="1918" y="7160"/>
                  </a:cubicBezTo>
                  <a:cubicBezTo>
                    <a:pt x="1913" y="7197"/>
                    <a:pt x="1922" y="7232"/>
                    <a:pt x="1945" y="7261"/>
                  </a:cubicBezTo>
                  <a:cubicBezTo>
                    <a:pt x="1965" y="7287"/>
                    <a:pt x="2002" y="7312"/>
                    <a:pt x="2036" y="7312"/>
                  </a:cubicBezTo>
                  <a:cubicBezTo>
                    <a:pt x="2047" y="7312"/>
                    <a:pt x="2060" y="7311"/>
                    <a:pt x="2071" y="7311"/>
                  </a:cubicBezTo>
                  <a:cubicBezTo>
                    <a:pt x="2095" y="7307"/>
                    <a:pt x="2117" y="7298"/>
                    <a:pt x="2135" y="7283"/>
                  </a:cubicBezTo>
                  <a:cubicBezTo>
                    <a:pt x="2164" y="7261"/>
                    <a:pt x="2181" y="7229"/>
                    <a:pt x="2186" y="7192"/>
                  </a:cubicBezTo>
                  <a:cubicBezTo>
                    <a:pt x="2191" y="7157"/>
                    <a:pt x="2180" y="7122"/>
                    <a:pt x="2157" y="7093"/>
                  </a:cubicBezTo>
                  <a:cubicBezTo>
                    <a:pt x="2138" y="7068"/>
                    <a:pt x="2101" y="7042"/>
                    <a:pt x="2068" y="7042"/>
                  </a:cubicBezTo>
                  <a:close/>
                  <a:moveTo>
                    <a:pt x="7040" y="7101"/>
                  </a:moveTo>
                  <a:cubicBezTo>
                    <a:pt x="7007" y="7101"/>
                    <a:pt x="6971" y="7125"/>
                    <a:pt x="6951" y="7149"/>
                  </a:cubicBezTo>
                  <a:cubicBezTo>
                    <a:pt x="6930" y="7176"/>
                    <a:pt x="6920" y="7210"/>
                    <a:pt x="6923" y="7243"/>
                  </a:cubicBezTo>
                  <a:cubicBezTo>
                    <a:pt x="6927" y="7277"/>
                    <a:pt x="6944" y="7309"/>
                    <a:pt x="6971" y="7331"/>
                  </a:cubicBezTo>
                  <a:cubicBezTo>
                    <a:pt x="7000" y="7354"/>
                    <a:pt x="7030" y="7358"/>
                    <a:pt x="7064" y="7358"/>
                  </a:cubicBezTo>
                  <a:cubicBezTo>
                    <a:pt x="7098" y="7358"/>
                    <a:pt x="7133" y="7336"/>
                    <a:pt x="7154" y="7311"/>
                  </a:cubicBezTo>
                  <a:cubicBezTo>
                    <a:pt x="7174" y="7285"/>
                    <a:pt x="7184" y="7251"/>
                    <a:pt x="7181" y="7218"/>
                  </a:cubicBezTo>
                  <a:cubicBezTo>
                    <a:pt x="7178" y="7183"/>
                    <a:pt x="7160" y="7151"/>
                    <a:pt x="7133" y="7130"/>
                  </a:cubicBezTo>
                  <a:cubicBezTo>
                    <a:pt x="7104" y="7107"/>
                    <a:pt x="7075" y="7101"/>
                    <a:pt x="7040" y="7101"/>
                  </a:cubicBezTo>
                  <a:close/>
                  <a:moveTo>
                    <a:pt x="2917" y="7450"/>
                  </a:moveTo>
                  <a:cubicBezTo>
                    <a:pt x="2896" y="7453"/>
                    <a:pt x="2878" y="7461"/>
                    <a:pt x="2862" y="7474"/>
                  </a:cubicBezTo>
                  <a:cubicBezTo>
                    <a:pt x="2837" y="7491"/>
                    <a:pt x="2821" y="7520"/>
                    <a:pt x="2818" y="7550"/>
                  </a:cubicBezTo>
                  <a:cubicBezTo>
                    <a:pt x="2814" y="7581"/>
                    <a:pt x="2822" y="7613"/>
                    <a:pt x="2842" y="7637"/>
                  </a:cubicBezTo>
                  <a:cubicBezTo>
                    <a:pt x="2859" y="7659"/>
                    <a:pt x="2891" y="7680"/>
                    <a:pt x="2920" y="7680"/>
                  </a:cubicBezTo>
                  <a:lnTo>
                    <a:pt x="2952" y="7680"/>
                  </a:lnTo>
                  <a:cubicBezTo>
                    <a:pt x="2971" y="7677"/>
                    <a:pt x="2989" y="7669"/>
                    <a:pt x="3006" y="7656"/>
                  </a:cubicBezTo>
                  <a:cubicBezTo>
                    <a:pt x="3030" y="7637"/>
                    <a:pt x="3046" y="7609"/>
                    <a:pt x="3049" y="7579"/>
                  </a:cubicBezTo>
                  <a:cubicBezTo>
                    <a:pt x="3054" y="7549"/>
                    <a:pt x="3045" y="7517"/>
                    <a:pt x="3026" y="7493"/>
                  </a:cubicBezTo>
                  <a:cubicBezTo>
                    <a:pt x="3008" y="7470"/>
                    <a:pt x="2978" y="7450"/>
                    <a:pt x="2947" y="7450"/>
                  </a:cubicBezTo>
                  <a:close/>
                  <a:moveTo>
                    <a:pt x="8206" y="7287"/>
                  </a:moveTo>
                  <a:cubicBezTo>
                    <a:pt x="8199" y="7287"/>
                    <a:pt x="8191" y="7288"/>
                    <a:pt x="8185" y="7290"/>
                  </a:cubicBezTo>
                  <a:cubicBezTo>
                    <a:pt x="8170" y="7296"/>
                    <a:pt x="8159" y="7307"/>
                    <a:pt x="8153" y="7322"/>
                  </a:cubicBezTo>
                  <a:cubicBezTo>
                    <a:pt x="8145" y="7336"/>
                    <a:pt x="8148" y="7350"/>
                    <a:pt x="8151" y="7366"/>
                  </a:cubicBezTo>
                  <a:cubicBezTo>
                    <a:pt x="8156" y="7382"/>
                    <a:pt x="8159" y="7397"/>
                    <a:pt x="8164" y="7413"/>
                  </a:cubicBezTo>
                  <a:cubicBezTo>
                    <a:pt x="8174" y="7462"/>
                    <a:pt x="8180" y="7510"/>
                    <a:pt x="8180" y="7562"/>
                  </a:cubicBezTo>
                  <a:cubicBezTo>
                    <a:pt x="8177" y="7605"/>
                    <a:pt x="8170" y="7648"/>
                    <a:pt x="8158" y="7689"/>
                  </a:cubicBezTo>
                  <a:cubicBezTo>
                    <a:pt x="8143" y="7736"/>
                    <a:pt x="8122" y="7781"/>
                    <a:pt x="8097" y="7824"/>
                  </a:cubicBezTo>
                  <a:cubicBezTo>
                    <a:pt x="8068" y="7870"/>
                    <a:pt x="8033" y="7913"/>
                    <a:pt x="7995" y="7953"/>
                  </a:cubicBezTo>
                  <a:cubicBezTo>
                    <a:pt x="7953" y="7992"/>
                    <a:pt x="7908" y="8025"/>
                    <a:pt x="7857" y="8054"/>
                  </a:cubicBezTo>
                  <a:cubicBezTo>
                    <a:pt x="7816" y="8076"/>
                    <a:pt x="7769" y="8094"/>
                    <a:pt x="7723" y="8107"/>
                  </a:cubicBezTo>
                  <a:cubicBezTo>
                    <a:pt x="7686" y="8115"/>
                    <a:pt x="7651" y="8120"/>
                    <a:pt x="7614" y="8120"/>
                  </a:cubicBezTo>
                  <a:cubicBezTo>
                    <a:pt x="7582" y="8118"/>
                    <a:pt x="7552" y="8113"/>
                    <a:pt x="7521" y="8104"/>
                  </a:cubicBezTo>
                  <a:cubicBezTo>
                    <a:pt x="7496" y="8096"/>
                    <a:pt x="7472" y="8084"/>
                    <a:pt x="7449" y="8072"/>
                  </a:cubicBezTo>
                  <a:cubicBezTo>
                    <a:pt x="7422" y="8054"/>
                    <a:pt x="7398" y="8035"/>
                    <a:pt x="7376" y="8012"/>
                  </a:cubicBezTo>
                  <a:cubicBezTo>
                    <a:pt x="7352" y="7985"/>
                    <a:pt x="7331" y="7956"/>
                    <a:pt x="7312" y="7926"/>
                  </a:cubicBezTo>
                  <a:cubicBezTo>
                    <a:pt x="7305" y="7915"/>
                    <a:pt x="7293" y="7908"/>
                    <a:pt x="7280" y="7907"/>
                  </a:cubicBezTo>
                  <a:cubicBezTo>
                    <a:pt x="7277" y="7906"/>
                    <a:pt x="7273" y="7906"/>
                    <a:pt x="7270" y="7906"/>
                  </a:cubicBezTo>
                  <a:cubicBezTo>
                    <a:pt x="7261" y="7906"/>
                    <a:pt x="7251" y="7909"/>
                    <a:pt x="7243" y="7915"/>
                  </a:cubicBezTo>
                  <a:cubicBezTo>
                    <a:pt x="7234" y="7923"/>
                    <a:pt x="7226" y="7934"/>
                    <a:pt x="7224" y="7947"/>
                  </a:cubicBezTo>
                  <a:cubicBezTo>
                    <a:pt x="7221" y="7961"/>
                    <a:pt x="7226" y="7972"/>
                    <a:pt x="7234" y="7984"/>
                  </a:cubicBezTo>
                  <a:cubicBezTo>
                    <a:pt x="7261" y="8032"/>
                    <a:pt x="7294" y="8073"/>
                    <a:pt x="7334" y="8112"/>
                  </a:cubicBezTo>
                  <a:cubicBezTo>
                    <a:pt x="7369" y="8145"/>
                    <a:pt x="7411" y="8174"/>
                    <a:pt x="7454" y="8195"/>
                  </a:cubicBezTo>
                  <a:cubicBezTo>
                    <a:pt x="7519" y="8226"/>
                    <a:pt x="7590" y="8240"/>
                    <a:pt x="7662" y="8240"/>
                  </a:cubicBezTo>
                  <a:cubicBezTo>
                    <a:pt x="7684" y="8240"/>
                    <a:pt x="7707" y="8239"/>
                    <a:pt x="7729" y="8236"/>
                  </a:cubicBezTo>
                  <a:cubicBezTo>
                    <a:pt x="7830" y="8225"/>
                    <a:pt x="7924" y="8183"/>
                    <a:pt x="8009" y="8131"/>
                  </a:cubicBezTo>
                  <a:cubicBezTo>
                    <a:pt x="8051" y="8105"/>
                    <a:pt x="8087" y="8075"/>
                    <a:pt x="8122" y="8041"/>
                  </a:cubicBezTo>
                  <a:cubicBezTo>
                    <a:pt x="8161" y="8004"/>
                    <a:pt x="8196" y="7966"/>
                    <a:pt x="8225" y="7923"/>
                  </a:cubicBezTo>
                  <a:cubicBezTo>
                    <a:pt x="8284" y="7835"/>
                    <a:pt x="8326" y="7736"/>
                    <a:pt x="8335" y="7630"/>
                  </a:cubicBezTo>
                  <a:cubicBezTo>
                    <a:pt x="8338" y="7603"/>
                    <a:pt x="8338" y="7574"/>
                    <a:pt x="8337" y="7547"/>
                  </a:cubicBezTo>
                  <a:cubicBezTo>
                    <a:pt x="8335" y="7517"/>
                    <a:pt x="8329" y="7486"/>
                    <a:pt x="8322" y="7458"/>
                  </a:cubicBezTo>
                  <a:cubicBezTo>
                    <a:pt x="8308" y="7405"/>
                    <a:pt x="8287" y="7354"/>
                    <a:pt x="8254" y="7311"/>
                  </a:cubicBezTo>
                  <a:cubicBezTo>
                    <a:pt x="8242" y="7295"/>
                    <a:pt x="8223" y="7287"/>
                    <a:pt x="8206" y="7287"/>
                  </a:cubicBezTo>
                  <a:close/>
                  <a:moveTo>
                    <a:pt x="1654" y="7948"/>
                  </a:moveTo>
                  <a:cubicBezTo>
                    <a:pt x="1651" y="7948"/>
                    <a:pt x="1649" y="7948"/>
                    <a:pt x="1647" y="7950"/>
                  </a:cubicBezTo>
                  <a:cubicBezTo>
                    <a:pt x="1633" y="7952"/>
                    <a:pt x="1625" y="7958"/>
                    <a:pt x="1615" y="7968"/>
                  </a:cubicBezTo>
                  <a:cubicBezTo>
                    <a:pt x="1579" y="8008"/>
                    <a:pt x="1545" y="8049"/>
                    <a:pt x="1518" y="8096"/>
                  </a:cubicBezTo>
                  <a:cubicBezTo>
                    <a:pt x="1505" y="8118"/>
                    <a:pt x="1494" y="8139"/>
                    <a:pt x="1484" y="8163"/>
                  </a:cubicBezTo>
                  <a:cubicBezTo>
                    <a:pt x="1475" y="8187"/>
                    <a:pt x="1468" y="8211"/>
                    <a:pt x="1462" y="8236"/>
                  </a:cubicBezTo>
                  <a:cubicBezTo>
                    <a:pt x="1441" y="8319"/>
                    <a:pt x="1454" y="8409"/>
                    <a:pt x="1484" y="8489"/>
                  </a:cubicBezTo>
                  <a:cubicBezTo>
                    <a:pt x="1500" y="8527"/>
                    <a:pt x="1524" y="8566"/>
                    <a:pt x="1548" y="8599"/>
                  </a:cubicBezTo>
                  <a:cubicBezTo>
                    <a:pt x="1575" y="8634"/>
                    <a:pt x="1607" y="8666"/>
                    <a:pt x="1641" y="8695"/>
                  </a:cubicBezTo>
                  <a:cubicBezTo>
                    <a:pt x="1676" y="8725"/>
                    <a:pt x="1714" y="8749"/>
                    <a:pt x="1754" y="8772"/>
                  </a:cubicBezTo>
                  <a:cubicBezTo>
                    <a:pt x="1791" y="8793"/>
                    <a:pt x="1831" y="8807"/>
                    <a:pt x="1871" y="8820"/>
                  </a:cubicBezTo>
                  <a:cubicBezTo>
                    <a:pt x="1905" y="8828"/>
                    <a:pt x="1937" y="8836"/>
                    <a:pt x="1970" y="8841"/>
                  </a:cubicBezTo>
                  <a:cubicBezTo>
                    <a:pt x="2005" y="8845"/>
                    <a:pt x="2041" y="8845"/>
                    <a:pt x="2076" y="8845"/>
                  </a:cubicBezTo>
                  <a:cubicBezTo>
                    <a:pt x="2141" y="8844"/>
                    <a:pt x="2207" y="8828"/>
                    <a:pt x="2266" y="8802"/>
                  </a:cubicBezTo>
                  <a:cubicBezTo>
                    <a:pt x="2407" y="8741"/>
                    <a:pt x="2511" y="8607"/>
                    <a:pt x="2539" y="8457"/>
                  </a:cubicBezTo>
                  <a:cubicBezTo>
                    <a:pt x="2544" y="8431"/>
                    <a:pt x="2527" y="8406"/>
                    <a:pt x="2503" y="8396"/>
                  </a:cubicBezTo>
                  <a:cubicBezTo>
                    <a:pt x="2495" y="8393"/>
                    <a:pt x="2488" y="8391"/>
                    <a:pt x="2480" y="8391"/>
                  </a:cubicBezTo>
                  <a:cubicBezTo>
                    <a:pt x="2478" y="8391"/>
                    <a:pt x="2475" y="8391"/>
                    <a:pt x="2472" y="8391"/>
                  </a:cubicBezTo>
                  <a:cubicBezTo>
                    <a:pt x="2458" y="8395"/>
                    <a:pt x="2442" y="8403"/>
                    <a:pt x="2434" y="8415"/>
                  </a:cubicBezTo>
                  <a:cubicBezTo>
                    <a:pt x="2426" y="8428"/>
                    <a:pt x="2418" y="8442"/>
                    <a:pt x="2412" y="8455"/>
                  </a:cubicBezTo>
                  <a:cubicBezTo>
                    <a:pt x="2388" y="8497"/>
                    <a:pt x="2359" y="8535"/>
                    <a:pt x="2327" y="8569"/>
                  </a:cubicBezTo>
                  <a:cubicBezTo>
                    <a:pt x="2301" y="8594"/>
                    <a:pt x="2274" y="8615"/>
                    <a:pt x="2244" y="8634"/>
                  </a:cubicBezTo>
                  <a:cubicBezTo>
                    <a:pt x="2215" y="8650"/>
                    <a:pt x="2185" y="8663"/>
                    <a:pt x="2154" y="8674"/>
                  </a:cubicBezTo>
                  <a:cubicBezTo>
                    <a:pt x="2116" y="8684"/>
                    <a:pt x="2079" y="8689"/>
                    <a:pt x="2039" y="8690"/>
                  </a:cubicBezTo>
                  <a:cubicBezTo>
                    <a:pt x="1994" y="8690"/>
                    <a:pt x="1951" y="8684"/>
                    <a:pt x="1906" y="8673"/>
                  </a:cubicBezTo>
                  <a:cubicBezTo>
                    <a:pt x="1858" y="8660"/>
                    <a:pt x="1810" y="8641"/>
                    <a:pt x="1767" y="8617"/>
                  </a:cubicBezTo>
                  <a:cubicBezTo>
                    <a:pt x="1729" y="8594"/>
                    <a:pt x="1694" y="8569"/>
                    <a:pt x="1663" y="8538"/>
                  </a:cubicBezTo>
                  <a:cubicBezTo>
                    <a:pt x="1641" y="8516"/>
                    <a:pt x="1622" y="8492"/>
                    <a:pt x="1604" y="8465"/>
                  </a:cubicBezTo>
                  <a:cubicBezTo>
                    <a:pt x="1591" y="8441"/>
                    <a:pt x="1579" y="8415"/>
                    <a:pt x="1571" y="8388"/>
                  </a:cubicBezTo>
                  <a:cubicBezTo>
                    <a:pt x="1564" y="8363"/>
                    <a:pt x="1561" y="8337"/>
                    <a:pt x="1559" y="8311"/>
                  </a:cubicBezTo>
                  <a:cubicBezTo>
                    <a:pt x="1559" y="8283"/>
                    <a:pt x="1563" y="8255"/>
                    <a:pt x="1569" y="8228"/>
                  </a:cubicBezTo>
                  <a:cubicBezTo>
                    <a:pt x="1579" y="8195"/>
                    <a:pt x="1593" y="8164"/>
                    <a:pt x="1609" y="8134"/>
                  </a:cubicBezTo>
                  <a:cubicBezTo>
                    <a:pt x="1633" y="8094"/>
                    <a:pt x="1660" y="8059"/>
                    <a:pt x="1692" y="8025"/>
                  </a:cubicBezTo>
                  <a:cubicBezTo>
                    <a:pt x="1700" y="8017"/>
                    <a:pt x="1702" y="8001"/>
                    <a:pt x="1700" y="7990"/>
                  </a:cubicBezTo>
                  <a:cubicBezTo>
                    <a:pt x="1698" y="7977"/>
                    <a:pt x="1692" y="7966"/>
                    <a:pt x="1683" y="7958"/>
                  </a:cubicBezTo>
                  <a:cubicBezTo>
                    <a:pt x="1675" y="7952"/>
                    <a:pt x="1663" y="7948"/>
                    <a:pt x="1654" y="7948"/>
                  </a:cubicBezTo>
                  <a:close/>
                  <a:moveTo>
                    <a:pt x="7831" y="5154"/>
                  </a:moveTo>
                  <a:cubicBezTo>
                    <a:pt x="8039" y="5154"/>
                    <a:pt x="8244" y="5179"/>
                    <a:pt x="8445" y="5229"/>
                  </a:cubicBezTo>
                  <a:cubicBezTo>
                    <a:pt x="8653" y="5285"/>
                    <a:pt x="8853" y="5366"/>
                    <a:pt x="9040" y="5472"/>
                  </a:cubicBezTo>
                  <a:cubicBezTo>
                    <a:pt x="9221" y="5577"/>
                    <a:pt x="9387" y="5704"/>
                    <a:pt x="9536" y="5849"/>
                  </a:cubicBezTo>
                  <a:cubicBezTo>
                    <a:pt x="9680" y="5992"/>
                    <a:pt x="9806" y="6153"/>
                    <a:pt x="9912" y="6327"/>
                  </a:cubicBezTo>
                  <a:cubicBezTo>
                    <a:pt x="10014" y="6503"/>
                    <a:pt x="10095" y="6690"/>
                    <a:pt x="10153" y="6885"/>
                  </a:cubicBezTo>
                  <a:cubicBezTo>
                    <a:pt x="10212" y="7093"/>
                    <a:pt x="10244" y="7309"/>
                    <a:pt x="10247" y="7525"/>
                  </a:cubicBezTo>
                  <a:cubicBezTo>
                    <a:pt x="10249" y="7736"/>
                    <a:pt x="10223" y="7947"/>
                    <a:pt x="10172" y="8153"/>
                  </a:cubicBezTo>
                  <a:cubicBezTo>
                    <a:pt x="10118" y="8359"/>
                    <a:pt x="10036" y="8556"/>
                    <a:pt x="9932" y="8743"/>
                  </a:cubicBezTo>
                  <a:cubicBezTo>
                    <a:pt x="9828" y="8922"/>
                    <a:pt x="9702" y="9088"/>
                    <a:pt x="9558" y="9239"/>
                  </a:cubicBezTo>
                  <a:cubicBezTo>
                    <a:pt x="9414" y="9383"/>
                    <a:pt x="9254" y="9509"/>
                    <a:pt x="9080" y="9614"/>
                  </a:cubicBezTo>
                  <a:cubicBezTo>
                    <a:pt x="8901" y="9720"/>
                    <a:pt x="8711" y="9803"/>
                    <a:pt x="8513" y="9861"/>
                  </a:cubicBezTo>
                  <a:cubicBezTo>
                    <a:pt x="8428" y="9885"/>
                    <a:pt x="8342" y="9905"/>
                    <a:pt x="8254" y="9920"/>
                  </a:cubicBezTo>
                  <a:lnTo>
                    <a:pt x="8249" y="9920"/>
                  </a:lnTo>
                  <a:cubicBezTo>
                    <a:pt x="8127" y="9941"/>
                    <a:pt x="8004" y="9952"/>
                    <a:pt x="7881" y="9955"/>
                  </a:cubicBezTo>
                  <a:cubicBezTo>
                    <a:pt x="7875" y="9955"/>
                    <a:pt x="7869" y="9955"/>
                    <a:pt x="7862" y="9955"/>
                  </a:cubicBezTo>
                  <a:cubicBezTo>
                    <a:pt x="7656" y="9955"/>
                    <a:pt x="7451" y="9929"/>
                    <a:pt x="7251" y="9880"/>
                  </a:cubicBezTo>
                  <a:cubicBezTo>
                    <a:pt x="7046" y="9825"/>
                    <a:pt x="6850" y="9745"/>
                    <a:pt x="6664" y="9642"/>
                  </a:cubicBezTo>
                  <a:cubicBezTo>
                    <a:pt x="6484" y="9538"/>
                    <a:pt x="6316" y="9411"/>
                    <a:pt x="6166" y="9266"/>
                  </a:cubicBezTo>
                  <a:cubicBezTo>
                    <a:pt x="6022" y="9122"/>
                    <a:pt x="5895" y="8960"/>
                    <a:pt x="5790" y="8786"/>
                  </a:cubicBezTo>
                  <a:cubicBezTo>
                    <a:pt x="5684" y="8609"/>
                    <a:pt x="5603" y="8418"/>
                    <a:pt x="5544" y="8220"/>
                  </a:cubicBezTo>
                  <a:cubicBezTo>
                    <a:pt x="5515" y="8116"/>
                    <a:pt x="5492" y="8011"/>
                    <a:pt x="5476" y="7904"/>
                  </a:cubicBezTo>
                  <a:cubicBezTo>
                    <a:pt x="5460" y="7798"/>
                    <a:pt x="5452" y="7691"/>
                    <a:pt x="5449" y="7584"/>
                  </a:cubicBezTo>
                  <a:cubicBezTo>
                    <a:pt x="5449" y="7371"/>
                    <a:pt x="5475" y="7160"/>
                    <a:pt x="5526" y="6956"/>
                  </a:cubicBezTo>
                  <a:cubicBezTo>
                    <a:pt x="5580" y="6749"/>
                    <a:pt x="5662" y="6549"/>
                    <a:pt x="5766" y="6362"/>
                  </a:cubicBezTo>
                  <a:cubicBezTo>
                    <a:pt x="5875" y="6175"/>
                    <a:pt x="6006" y="6003"/>
                    <a:pt x="6156" y="5848"/>
                  </a:cubicBezTo>
                  <a:cubicBezTo>
                    <a:pt x="6194" y="5811"/>
                    <a:pt x="6233" y="5774"/>
                    <a:pt x="6273" y="5737"/>
                  </a:cubicBezTo>
                  <a:cubicBezTo>
                    <a:pt x="6380" y="5646"/>
                    <a:pt x="6493" y="5563"/>
                    <a:pt x="6613" y="5491"/>
                  </a:cubicBezTo>
                  <a:cubicBezTo>
                    <a:pt x="6759" y="5405"/>
                    <a:pt x="6914" y="5334"/>
                    <a:pt x="7074" y="5280"/>
                  </a:cubicBezTo>
                  <a:cubicBezTo>
                    <a:pt x="7080" y="5309"/>
                    <a:pt x="7085" y="5338"/>
                    <a:pt x="7091" y="5368"/>
                  </a:cubicBezTo>
                  <a:cubicBezTo>
                    <a:pt x="7102" y="5430"/>
                    <a:pt x="7112" y="5493"/>
                    <a:pt x="7118" y="5557"/>
                  </a:cubicBezTo>
                  <a:cubicBezTo>
                    <a:pt x="7122" y="5569"/>
                    <a:pt x="7128" y="5582"/>
                    <a:pt x="7138" y="5592"/>
                  </a:cubicBezTo>
                  <a:cubicBezTo>
                    <a:pt x="7150" y="5606"/>
                    <a:pt x="7171" y="5616"/>
                    <a:pt x="7190" y="5616"/>
                  </a:cubicBezTo>
                  <a:cubicBezTo>
                    <a:pt x="7192" y="5616"/>
                    <a:pt x="7194" y="5616"/>
                    <a:pt x="7196" y="5616"/>
                  </a:cubicBezTo>
                  <a:cubicBezTo>
                    <a:pt x="7215" y="5616"/>
                    <a:pt x="7233" y="5608"/>
                    <a:pt x="7246" y="5597"/>
                  </a:cubicBezTo>
                  <a:cubicBezTo>
                    <a:pt x="7261" y="5584"/>
                    <a:pt x="7272" y="5561"/>
                    <a:pt x="7270" y="5542"/>
                  </a:cubicBezTo>
                  <a:cubicBezTo>
                    <a:pt x="7269" y="5491"/>
                    <a:pt x="7266" y="5440"/>
                    <a:pt x="7259" y="5389"/>
                  </a:cubicBezTo>
                  <a:cubicBezTo>
                    <a:pt x="7254" y="5338"/>
                    <a:pt x="7246" y="5286"/>
                    <a:pt x="7237" y="5235"/>
                  </a:cubicBezTo>
                  <a:cubicBezTo>
                    <a:pt x="7237" y="5234"/>
                    <a:pt x="7237" y="5232"/>
                    <a:pt x="7237" y="5232"/>
                  </a:cubicBezTo>
                  <a:cubicBezTo>
                    <a:pt x="7425" y="5184"/>
                    <a:pt x="7619" y="5157"/>
                    <a:pt x="7812" y="5154"/>
                  </a:cubicBezTo>
                  <a:cubicBezTo>
                    <a:pt x="7819" y="5154"/>
                    <a:pt x="7825" y="5154"/>
                    <a:pt x="7831" y="5154"/>
                  </a:cubicBezTo>
                  <a:close/>
                  <a:moveTo>
                    <a:pt x="2563" y="5872"/>
                  </a:moveTo>
                  <a:cubicBezTo>
                    <a:pt x="2773" y="5872"/>
                    <a:pt x="2979" y="5897"/>
                    <a:pt x="3182" y="5948"/>
                  </a:cubicBezTo>
                  <a:cubicBezTo>
                    <a:pt x="3291" y="5977"/>
                    <a:pt x="3398" y="6014"/>
                    <a:pt x="3504" y="6057"/>
                  </a:cubicBezTo>
                  <a:cubicBezTo>
                    <a:pt x="3502" y="6059"/>
                    <a:pt x="3502" y="6060"/>
                    <a:pt x="3502" y="6062"/>
                  </a:cubicBezTo>
                  <a:cubicBezTo>
                    <a:pt x="3448" y="6172"/>
                    <a:pt x="3385" y="6281"/>
                    <a:pt x="3307" y="6377"/>
                  </a:cubicBezTo>
                  <a:cubicBezTo>
                    <a:pt x="3278" y="6410"/>
                    <a:pt x="3246" y="6442"/>
                    <a:pt x="3213" y="6471"/>
                  </a:cubicBezTo>
                  <a:cubicBezTo>
                    <a:pt x="3184" y="6495"/>
                    <a:pt x="3184" y="6541"/>
                    <a:pt x="3209" y="6569"/>
                  </a:cubicBezTo>
                  <a:cubicBezTo>
                    <a:pt x="3223" y="6584"/>
                    <a:pt x="3241" y="6591"/>
                    <a:pt x="3259" y="6591"/>
                  </a:cubicBezTo>
                  <a:cubicBezTo>
                    <a:pt x="3276" y="6591"/>
                    <a:pt x="3293" y="6585"/>
                    <a:pt x="3307" y="6573"/>
                  </a:cubicBezTo>
                  <a:cubicBezTo>
                    <a:pt x="3446" y="6455"/>
                    <a:pt x="3545" y="6298"/>
                    <a:pt x="3625" y="6135"/>
                  </a:cubicBezTo>
                  <a:cubicBezTo>
                    <a:pt x="3628" y="6129"/>
                    <a:pt x="3630" y="6123"/>
                    <a:pt x="3633" y="6116"/>
                  </a:cubicBezTo>
                  <a:cubicBezTo>
                    <a:pt x="3679" y="6139"/>
                    <a:pt x="3724" y="6161"/>
                    <a:pt x="3769" y="6187"/>
                  </a:cubicBezTo>
                  <a:cubicBezTo>
                    <a:pt x="3951" y="6290"/>
                    <a:pt x="4121" y="6418"/>
                    <a:pt x="4271" y="6565"/>
                  </a:cubicBezTo>
                  <a:cubicBezTo>
                    <a:pt x="4415" y="6708"/>
                    <a:pt x="4541" y="6869"/>
                    <a:pt x="4645" y="7042"/>
                  </a:cubicBezTo>
                  <a:cubicBezTo>
                    <a:pt x="4751" y="7223"/>
                    <a:pt x="4834" y="7414"/>
                    <a:pt x="4893" y="7614"/>
                  </a:cubicBezTo>
                  <a:cubicBezTo>
                    <a:pt x="4950" y="7822"/>
                    <a:pt x="4982" y="8035"/>
                    <a:pt x="4986" y="8251"/>
                  </a:cubicBezTo>
                  <a:cubicBezTo>
                    <a:pt x="4987" y="8463"/>
                    <a:pt x="4962" y="8677"/>
                    <a:pt x="4910" y="8884"/>
                  </a:cubicBezTo>
                  <a:cubicBezTo>
                    <a:pt x="4856" y="9090"/>
                    <a:pt x="4776" y="9290"/>
                    <a:pt x="4671" y="9475"/>
                  </a:cubicBezTo>
                  <a:cubicBezTo>
                    <a:pt x="4565" y="9658"/>
                    <a:pt x="4439" y="9825"/>
                    <a:pt x="4293" y="9976"/>
                  </a:cubicBezTo>
                  <a:cubicBezTo>
                    <a:pt x="4149" y="10121"/>
                    <a:pt x="3988" y="10248"/>
                    <a:pt x="3814" y="10353"/>
                  </a:cubicBezTo>
                  <a:cubicBezTo>
                    <a:pt x="3636" y="10459"/>
                    <a:pt x="3446" y="10540"/>
                    <a:pt x="3249" y="10599"/>
                  </a:cubicBezTo>
                  <a:cubicBezTo>
                    <a:pt x="3041" y="10658"/>
                    <a:pt x="2827" y="10689"/>
                    <a:pt x="2613" y="10694"/>
                  </a:cubicBezTo>
                  <a:cubicBezTo>
                    <a:pt x="2607" y="10694"/>
                    <a:pt x="2601" y="10694"/>
                    <a:pt x="2594" y="10694"/>
                  </a:cubicBezTo>
                  <a:cubicBezTo>
                    <a:pt x="2390" y="10694"/>
                    <a:pt x="2185" y="10668"/>
                    <a:pt x="1986" y="10618"/>
                  </a:cubicBezTo>
                  <a:cubicBezTo>
                    <a:pt x="1777" y="10564"/>
                    <a:pt x="1577" y="10481"/>
                    <a:pt x="1388" y="10375"/>
                  </a:cubicBezTo>
                  <a:cubicBezTo>
                    <a:pt x="1204" y="10270"/>
                    <a:pt x="1035" y="10142"/>
                    <a:pt x="885" y="9995"/>
                  </a:cubicBezTo>
                  <a:cubicBezTo>
                    <a:pt x="739" y="9851"/>
                    <a:pt x="611" y="9690"/>
                    <a:pt x="504" y="9514"/>
                  </a:cubicBezTo>
                  <a:cubicBezTo>
                    <a:pt x="400" y="9338"/>
                    <a:pt x="319" y="9148"/>
                    <a:pt x="260" y="8951"/>
                  </a:cubicBezTo>
                  <a:cubicBezTo>
                    <a:pt x="200" y="8741"/>
                    <a:pt x="168" y="8526"/>
                    <a:pt x="164" y="8308"/>
                  </a:cubicBezTo>
                  <a:cubicBezTo>
                    <a:pt x="164" y="8265"/>
                    <a:pt x="164" y="8222"/>
                    <a:pt x="165" y="8179"/>
                  </a:cubicBezTo>
                  <a:cubicBezTo>
                    <a:pt x="173" y="8012"/>
                    <a:pt x="197" y="7846"/>
                    <a:pt x="237" y="7685"/>
                  </a:cubicBezTo>
                  <a:cubicBezTo>
                    <a:pt x="292" y="7477"/>
                    <a:pt x="373" y="7279"/>
                    <a:pt x="477" y="7094"/>
                  </a:cubicBezTo>
                  <a:lnTo>
                    <a:pt x="477" y="7094"/>
                  </a:lnTo>
                  <a:cubicBezTo>
                    <a:pt x="477" y="7093"/>
                    <a:pt x="478" y="7092"/>
                    <a:pt x="479" y="7091"/>
                  </a:cubicBezTo>
                  <a:cubicBezTo>
                    <a:pt x="584" y="6909"/>
                    <a:pt x="710" y="6741"/>
                    <a:pt x="858" y="6591"/>
                  </a:cubicBezTo>
                  <a:cubicBezTo>
                    <a:pt x="1003" y="6446"/>
                    <a:pt x="1165" y="6318"/>
                    <a:pt x="1340" y="6211"/>
                  </a:cubicBezTo>
                  <a:cubicBezTo>
                    <a:pt x="1519" y="6107"/>
                    <a:pt x="1711" y="6023"/>
                    <a:pt x="1910" y="5966"/>
                  </a:cubicBezTo>
                  <a:cubicBezTo>
                    <a:pt x="2116" y="5908"/>
                    <a:pt x="2330" y="5876"/>
                    <a:pt x="2544" y="5872"/>
                  </a:cubicBezTo>
                  <a:cubicBezTo>
                    <a:pt x="2551" y="5872"/>
                    <a:pt x="2557" y="5872"/>
                    <a:pt x="2563" y="5872"/>
                  </a:cubicBezTo>
                  <a:close/>
                  <a:moveTo>
                    <a:pt x="6135" y="309"/>
                  </a:moveTo>
                  <a:cubicBezTo>
                    <a:pt x="6068" y="309"/>
                    <a:pt x="6002" y="313"/>
                    <a:pt x="5937" y="319"/>
                  </a:cubicBezTo>
                  <a:cubicBezTo>
                    <a:pt x="5780" y="335"/>
                    <a:pt x="5627" y="369"/>
                    <a:pt x="5478" y="420"/>
                  </a:cubicBezTo>
                  <a:cubicBezTo>
                    <a:pt x="5323" y="472"/>
                    <a:pt x="5174" y="541"/>
                    <a:pt x="5034" y="626"/>
                  </a:cubicBezTo>
                  <a:cubicBezTo>
                    <a:pt x="4792" y="773"/>
                    <a:pt x="4578" y="976"/>
                    <a:pt x="4453" y="1233"/>
                  </a:cubicBezTo>
                  <a:cubicBezTo>
                    <a:pt x="4423" y="1294"/>
                    <a:pt x="4397" y="1360"/>
                    <a:pt x="4378" y="1425"/>
                  </a:cubicBezTo>
                  <a:cubicBezTo>
                    <a:pt x="4359" y="1492"/>
                    <a:pt x="4346" y="1563"/>
                    <a:pt x="4338" y="1632"/>
                  </a:cubicBezTo>
                  <a:cubicBezTo>
                    <a:pt x="4329" y="1702"/>
                    <a:pt x="4327" y="1772"/>
                    <a:pt x="4329" y="1843"/>
                  </a:cubicBezTo>
                  <a:cubicBezTo>
                    <a:pt x="4330" y="1881"/>
                    <a:pt x="4333" y="1918"/>
                    <a:pt x="4337" y="1956"/>
                  </a:cubicBezTo>
                  <a:cubicBezTo>
                    <a:pt x="4301" y="1929"/>
                    <a:pt x="4263" y="1903"/>
                    <a:pt x="4221" y="1881"/>
                  </a:cubicBezTo>
                  <a:cubicBezTo>
                    <a:pt x="4148" y="1841"/>
                    <a:pt x="4070" y="1811"/>
                    <a:pt x="3988" y="1790"/>
                  </a:cubicBezTo>
                  <a:cubicBezTo>
                    <a:pt x="3897" y="1767"/>
                    <a:pt x="3803" y="1756"/>
                    <a:pt x="3708" y="1756"/>
                  </a:cubicBezTo>
                  <a:cubicBezTo>
                    <a:pt x="3633" y="1756"/>
                    <a:pt x="3556" y="1763"/>
                    <a:pt x="3483" y="1774"/>
                  </a:cubicBezTo>
                  <a:cubicBezTo>
                    <a:pt x="3312" y="1799"/>
                    <a:pt x="3145" y="1855"/>
                    <a:pt x="2989" y="1926"/>
                  </a:cubicBezTo>
                  <a:cubicBezTo>
                    <a:pt x="2830" y="1996"/>
                    <a:pt x="2682" y="2086"/>
                    <a:pt x="2547" y="2194"/>
                  </a:cubicBezTo>
                  <a:cubicBezTo>
                    <a:pt x="2416" y="2300"/>
                    <a:pt x="2303" y="2426"/>
                    <a:pt x="2207" y="2564"/>
                  </a:cubicBezTo>
                  <a:cubicBezTo>
                    <a:pt x="2111" y="2701"/>
                    <a:pt x="2036" y="2853"/>
                    <a:pt x="1978" y="3010"/>
                  </a:cubicBezTo>
                  <a:cubicBezTo>
                    <a:pt x="1919" y="3168"/>
                    <a:pt x="1881" y="3334"/>
                    <a:pt x="1855" y="3502"/>
                  </a:cubicBezTo>
                  <a:cubicBezTo>
                    <a:pt x="1831" y="3667"/>
                    <a:pt x="1825" y="3836"/>
                    <a:pt x="1833" y="4003"/>
                  </a:cubicBezTo>
                  <a:cubicBezTo>
                    <a:pt x="1834" y="4043"/>
                    <a:pt x="1838" y="4083"/>
                    <a:pt x="1842" y="4123"/>
                  </a:cubicBezTo>
                  <a:cubicBezTo>
                    <a:pt x="1846" y="4135"/>
                    <a:pt x="1850" y="4147"/>
                    <a:pt x="1860" y="4156"/>
                  </a:cubicBezTo>
                  <a:cubicBezTo>
                    <a:pt x="1866" y="4162"/>
                    <a:pt x="1873" y="4167"/>
                    <a:pt x="1882" y="4172"/>
                  </a:cubicBezTo>
                  <a:cubicBezTo>
                    <a:pt x="1892" y="4185"/>
                    <a:pt x="1908" y="4194"/>
                    <a:pt x="1926" y="4194"/>
                  </a:cubicBezTo>
                  <a:cubicBezTo>
                    <a:pt x="2161" y="4193"/>
                    <a:pt x="2394" y="4159"/>
                    <a:pt x="2623" y="4102"/>
                  </a:cubicBezTo>
                  <a:cubicBezTo>
                    <a:pt x="2877" y="4038"/>
                    <a:pt x="3125" y="3945"/>
                    <a:pt x="3358" y="3827"/>
                  </a:cubicBezTo>
                  <a:cubicBezTo>
                    <a:pt x="3590" y="3708"/>
                    <a:pt x="3812" y="3563"/>
                    <a:pt x="4001" y="3381"/>
                  </a:cubicBezTo>
                  <a:cubicBezTo>
                    <a:pt x="4103" y="3280"/>
                    <a:pt x="4197" y="3170"/>
                    <a:pt x="4274" y="3048"/>
                  </a:cubicBezTo>
                  <a:lnTo>
                    <a:pt x="4274" y="3048"/>
                  </a:lnTo>
                  <a:cubicBezTo>
                    <a:pt x="4247" y="3317"/>
                    <a:pt x="4211" y="3586"/>
                    <a:pt x="4164" y="3852"/>
                  </a:cubicBezTo>
                  <a:lnTo>
                    <a:pt x="4164" y="3852"/>
                  </a:lnTo>
                  <a:cubicBezTo>
                    <a:pt x="4165" y="3852"/>
                    <a:pt x="4165" y="3851"/>
                    <a:pt x="4165" y="3851"/>
                  </a:cubicBezTo>
                  <a:lnTo>
                    <a:pt x="4165" y="3851"/>
                  </a:lnTo>
                  <a:cubicBezTo>
                    <a:pt x="4164" y="3854"/>
                    <a:pt x="4164" y="3857"/>
                    <a:pt x="4163" y="3860"/>
                  </a:cubicBezTo>
                  <a:lnTo>
                    <a:pt x="4163" y="3860"/>
                  </a:lnTo>
                  <a:cubicBezTo>
                    <a:pt x="4162" y="3864"/>
                    <a:pt x="4162" y="3866"/>
                    <a:pt x="4161" y="3870"/>
                  </a:cubicBezTo>
                  <a:cubicBezTo>
                    <a:pt x="4161" y="3870"/>
                    <a:pt x="4162" y="3868"/>
                    <a:pt x="4162" y="3867"/>
                  </a:cubicBezTo>
                  <a:lnTo>
                    <a:pt x="4162" y="3867"/>
                  </a:lnTo>
                  <a:cubicBezTo>
                    <a:pt x="4162" y="3868"/>
                    <a:pt x="4161" y="3870"/>
                    <a:pt x="4161" y="3871"/>
                  </a:cubicBezTo>
                  <a:lnTo>
                    <a:pt x="4161" y="3871"/>
                  </a:lnTo>
                  <a:cubicBezTo>
                    <a:pt x="4161" y="3871"/>
                    <a:pt x="4162" y="3871"/>
                    <a:pt x="4162" y="3870"/>
                  </a:cubicBezTo>
                  <a:lnTo>
                    <a:pt x="4162" y="3870"/>
                  </a:lnTo>
                  <a:cubicBezTo>
                    <a:pt x="4090" y="4273"/>
                    <a:pt x="3998" y="4671"/>
                    <a:pt x="3876" y="5061"/>
                  </a:cubicBezTo>
                  <a:cubicBezTo>
                    <a:pt x="3844" y="5160"/>
                    <a:pt x="3811" y="5258"/>
                    <a:pt x="3775" y="5355"/>
                  </a:cubicBezTo>
                  <a:cubicBezTo>
                    <a:pt x="3745" y="5438"/>
                    <a:pt x="3713" y="5520"/>
                    <a:pt x="3683" y="5601"/>
                  </a:cubicBezTo>
                  <a:cubicBezTo>
                    <a:pt x="3646" y="5704"/>
                    <a:pt x="3609" y="5806"/>
                    <a:pt x="3567" y="5907"/>
                  </a:cubicBezTo>
                  <a:cubicBezTo>
                    <a:pt x="3550" y="5899"/>
                    <a:pt x="3534" y="5891"/>
                    <a:pt x="3516" y="5884"/>
                  </a:cubicBezTo>
                  <a:cubicBezTo>
                    <a:pt x="3356" y="5820"/>
                    <a:pt x="3190" y="5776"/>
                    <a:pt x="3021" y="5745"/>
                  </a:cubicBezTo>
                  <a:cubicBezTo>
                    <a:pt x="2874" y="5718"/>
                    <a:pt x="2725" y="5707"/>
                    <a:pt x="2576" y="5707"/>
                  </a:cubicBezTo>
                  <a:cubicBezTo>
                    <a:pt x="2552" y="5707"/>
                    <a:pt x="2527" y="5707"/>
                    <a:pt x="2503" y="5709"/>
                  </a:cubicBezTo>
                  <a:cubicBezTo>
                    <a:pt x="2336" y="5712"/>
                    <a:pt x="2170" y="5734"/>
                    <a:pt x="2009" y="5771"/>
                  </a:cubicBezTo>
                  <a:cubicBezTo>
                    <a:pt x="1846" y="5808"/>
                    <a:pt x="1686" y="5860"/>
                    <a:pt x="1534" y="5928"/>
                  </a:cubicBezTo>
                  <a:cubicBezTo>
                    <a:pt x="1382" y="5995"/>
                    <a:pt x="1236" y="6078"/>
                    <a:pt x="1101" y="6174"/>
                  </a:cubicBezTo>
                  <a:cubicBezTo>
                    <a:pt x="966" y="6267"/>
                    <a:pt x="843" y="6375"/>
                    <a:pt x="728" y="6494"/>
                  </a:cubicBezTo>
                  <a:cubicBezTo>
                    <a:pt x="613" y="6610"/>
                    <a:pt x="511" y="6740"/>
                    <a:pt x="421" y="6877"/>
                  </a:cubicBezTo>
                  <a:cubicBezTo>
                    <a:pt x="330" y="7020"/>
                    <a:pt x="250" y="7170"/>
                    <a:pt x="188" y="7327"/>
                  </a:cubicBezTo>
                  <a:cubicBezTo>
                    <a:pt x="124" y="7486"/>
                    <a:pt x="76" y="7653"/>
                    <a:pt x="44" y="7821"/>
                  </a:cubicBezTo>
                  <a:cubicBezTo>
                    <a:pt x="29" y="7904"/>
                    <a:pt x="18" y="7985"/>
                    <a:pt x="10" y="8068"/>
                  </a:cubicBezTo>
                  <a:cubicBezTo>
                    <a:pt x="9" y="8088"/>
                    <a:pt x="7" y="8107"/>
                    <a:pt x="7" y="8126"/>
                  </a:cubicBezTo>
                  <a:cubicBezTo>
                    <a:pt x="1" y="8214"/>
                    <a:pt x="1" y="8303"/>
                    <a:pt x="4" y="8393"/>
                  </a:cubicBezTo>
                  <a:cubicBezTo>
                    <a:pt x="9" y="8561"/>
                    <a:pt x="33" y="8727"/>
                    <a:pt x="73" y="8890"/>
                  </a:cubicBezTo>
                  <a:cubicBezTo>
                    <a:pt x="112" y="9056"/>
                    <a:pt x="167" y="9218"/>
                    <a:pt x="239" y="9373"/>
                  </a:cubicBezTo>
                  <a:cubicBezTo>
                    <a:pt x="308" y="9525"/>
                    <a:pt x="394" y="9669"/>
                    <a:pt x="491" y="9805"/>
                  </a:cubicBezTo>
                  <a:cubicBezTo>
                    <a:pt x="589" y="9939"/>
                    <a:pt x="701" y="10064"/>
                    <a:pt x="822" y="10177"/>
                  </a:cubicBezTo>
                  <a:cubicBezTo>
                    <a:pt x="942" y="10291"/>
                    <a:pt x="1073" y="10390"/>
                    <a:pt x="1212" y="10478"/>
                  </a:cubicBezTo>
                  <a:cubicBezTo>
                    <a:pt x="1355" y="10566"/>
                    <a:pt x="1507" y="10641"/>
                    <a:pt x="1663" y="10700"/>
                  </a:cubicBezTo>
                  <a:cubicBezTo>
                    <a:pt x="1822" y="10761"/>
                    <a:pt x="1988" y="10804"/>
                    <a:pt x="2154" y="10833"/>
                  </a:cubicBezTo>
                  <a:cubicBezTo>
                    <a:pt x="2290" y="10855"/>
                    <a:pt x="2427" y="10865"/>
                    <a:pt x="2564" y="10865"/>
                  </a:cubicBezTo>
                  <a:cubicBezTo>
                    <a:pt x="2601" y="10865"/>
                    <a:pt x="2638" y="10864"/>
                    <a:pt x="2675" y="10863"/>
                  </a:cubicBezTo>
                  <a:cubicBezTo>
                    <a:pt x="2843" y="10857"/>
                    <a:pt x="3011" y="10834"/>
                    <a:pt x="3176" y="10794"/>
                  </a:cubicBezTo>
                  <a:cubicBezTo>
                    <a:pt x="3342" y="10754"/>
                    <a:pt x="3504" y="10700"/>
                    <a:pt x="3659" y="10628"/>
                  </a:cubicBezTo>
                  <a:cubicBezTo>
                    <a:pt x="3809" y="10559"/>
                    <a:pt x="3953" y="10475"/>
                    <a:pt x="4087" y="10377"/>
                  </a:cubicBezTo>
                  <a:cubicBezTo>
                    <a:pt x="4221" y="10281"/>
                    <a:pt x="4345" y="10171"/>
                    <a:pt x="4460" y="10049"/>
                  </a:cubicBezTo>
                  <a:cubicBezTo>
                    <a:pt x="4572" y="9933"/>
                    <a:pt x="4671" y="9803"/>
                    <a:pt x="4757" y="9666"/>
                  </a:cubicBezTo>
                  <a:cubicBezTo>
                    <a:pt x="4847" y="9525"/>
                    <a:pt x="4922" y="9376"/>
                    <a:pt x="4984" y="9221"/>
                  </a:cubicBezTo>
                  <a:cubicBezTo>
                    <a:pt x="5046" y="9061"/>
                    <a:pt x="5091" y="8895"/>
                    <a:pt x="5122" y="8727"/>
                  </a:cubicBezTo>
                  <a:cubicBezTo>
                    <a:pt x="5152" y="8558"/>
                    <a:pt x="5161" y="8385"/>
                    <a:pt x="5158" y="8212"/>
                  </a:cubicBezTo>
                  <a:cubicBezTo>
                    <a:pt x="5154" y="8043"/>
                    <a:pt x="5131" y="7873"/>
                    <a:pt x="5093" y="7707"/>
                  </a:cubicBezTo>
                  <a:cubicBezTo>
                    <a:pt x="5054" y="7541"/>
                    <a:pt x="5000" y="7378"/>
                    <a:pt x="4928" y="7223"/>
                  </a:cubicBezTo>
                  <a:cubicBezTo>
                    <a:pt x="4859" y="7069"/>
                    <a:pt x="4775" y="6925"/>
                    <a:pt x="4677" y="6789"/>
                  </a:cubicBezTo>
                  <a:cubicBezTo>
                    <a:pt x="4581" y="6653"/>
                    <a:pt x="4469" y="6529"/>
                    <a:pt x="4348" y="6414"/>
                  </a:cubicBezTo>
                  <a:cubicBezTo>
                    <a:pt x="4231" y="6302"/>
                    <a:pt x="4101" y="6203"/>
                    <a:pt x="3966" y="6115"/>
                  </a:cubicBezTo>
                  <a:cubicBezTo>
                    <a:pt x="3881" y="6060"/>
                    <a:pt x="3791" y="6011"/>
                    <a:pt x="3700" y="5966"/>
                  </a:cubicBezTo>
                  <a:cubicBezTo>
                    <a:pt x="3748" y="5852"/>
                    <a:pt x="3791" y="5734"/>
                    <a:pt x="3836" y="5619"/>
                  </a:cubicBezTo>
                  <a:cubicBezTo>
                    <a:pt x="3874" y="5520"/>
                    <a:pt x="3914" y="5422"/>
                    <a:pt x="3950" y="5323"/>
                  </a:cubicBezTo>
                  <a:cubicBezTo>
                    <a:pt x="3990" y="5213"/>
                    <a:pt x="4028" y="5101"/>
                    <a:pt x="4062" y="4989"/>
                  </a:cubicBezTo>
                  <a:cubicBezTo>
                    <a:pt x="4132" y="4764"/>
                    <a:pt x="4191" y="4535"/>
                    <a:pt x="4244" y="4305"/>
                  </a:cubicBezTo>
                  <a:cubicBezTo>
                    <a:pt x="4325" y="3939"/>
                    <a:pt x="4389" y="3566"/>
                    <a:pt x="4434" y="3194"/>
                  </a:cubicBezTo>
                  <a:cubicBezTo>
                    <a:pt x="4455" y="3007"/>
                    <a:pt x="4471" y="2818"/>
                    <a:pt x="4480" y="2631"/>
                  </a:cubicBezTo>
                  <a:cubicBezTo>
                    <a:pt x="4485" y="2538"/>
                    <a:pt x="4488" y="2447"/>
                    <a:pt x="4488" y="2356"/>
                  </a:cubicBezTo>
                  <a:cubicBezTo>
                    <a:pt x="4490" y="2292"/>
                    <a:pt x="4488" y="2228"/>
                    <a:pt x="4485" y="2166"/>
                  </a:cubicBezTo>
                  <a:lnTo>
                    <a:pt x="4485" y="2166"/>
                  </a:lnTo>
                  <a:cubicBezTo>
                    <a:pt x="4532" y="2183"/>
                    <a:pt x="4578" y="2202"/>
                    <a:pt x="4624" y="2225"/>
                  </a:cubicBezTo>
                  <a:cubicBezTo>
                    <a:pt x="4845" y="2329"/>
                    <a:pt x="5046" y="2469"/>
                    <a:pt x="5233" y="2624"/>
                  </a:cubicBezTo>
                  <a:cubicBezTo>
                    <a:pt x="5475" y="2829"/>
                    <a:pt x="5694" y="3061"/>
                    <a:pt x="5903" y="3298"/>
                  </a:cubicBezTo>
                  <a:cubicBezTo>
                    <a:pt x="6002" y="3411"/>
                    <a:pt x="6102" y="3528"/>
                    <a:pt x="6199" y="3643"/>
                  </a:cubicBezTo>
                  <a:cubicBezTo>
                    <a:pt x="6303" y="3768"/>
                    <a:pt x="6405" y="3894"/>
                    <a:pt x="6501" y="4027"/>
                  </a:cubicBezTo>
                  <a:cubicBezTo>
                    <a:pt x="6682" y="4286"/>
                    <a:pt x="6837" y="4564"/>
                    <a:pt x="6951" y="4860"/>
                  </a:cubicBezTo>
                  <a:cubicBezTo>
                    <a:pt x="6981" y="4943"/>
                    <a:pt x="7008" y="5027"/>
                    <a:pt x="7032" y="5114"/>
                  </a:cubicBezTo>
                  <a:cubicBezTo>
                    <a:pt x="6952" y="5141"/>
                    <a:pt x="6874" y="5171"/>
                    <a:pt x="6797" y="5207"/>
                  </a:cubicBezTo>
                  <a:cubicBezTo>
                    <a:pt x="6632" y="5278"/>
                    <a:pt x="6476" y="5371"/>
                    <a:pt x="6330" y="5477"/>
                  </a:cubicBezTo>
                  <a:cubicBezTo>
                    <a:pt x="6282" y="5510"/>
                    <a:pt x="6236" y="5547"/>
                    <a:pt x="6193" y="5584"/>
                  </a:cubicBezTo>
                  <a:cubicBezTo>
                    <a:pt x="6135" y="5630"/>
                    <a:pt x="6082" y="5678"/>
                    <a:pt x="6030" y="5729"/>
                  </a:cubicBezTo>
                  <a:cubicBezTo>
                    <a:pt x="5902" y="5854"/>
                    <a:pt x="5785" y="5993"/>
                    <a:pt x="5686" y="6143"/>
                  </a:cubicBezTo>
                  <a:cubicBezTo>
                    <a:pt x="5582" y="6297"/>
                    <a:pt x="5497" y="6462"/>
                    <a:pt x="5428" y="6633"/>
                  </a:cubicBezTo>
                  <a:cubicBezTo>
                    <a:pt x="5360" y="6807"/>
                    <a:pt x="5312" y="6991"/>
                    <a:pt x="5283" y="7176"/>
                  </a:cubicBezTo>
                  <a:cubicBezTo>
                    <a:pt x="5254" y="7360"/>
                    <a:pt x="5248" y="7549"/>
                    <a:pt x="5259" y="7734"/>
                  </a:cubicBezTo>
                  <a:cubicBezTo>
                    <a:pt x="5269" y="7920"/>
                    <a:pt x="5302" y="8104"/>
                    <a:pt x="5353" y="8281"/>
                  </a:cubicBezTo>
                  <a:cubicBezTo>
                    <a:pt x="5379" y="8374"/>
                    <a:pt x="5409" y="8463"/>
                    <a:pt x="5446" y="8551"/>
                  </a:cubicBezTo>
                  <a:cubicBezTo>
                    <a:pt x="5480" y="8634"/>
                    <a:pt x="5518" y="8716"/>
                    <a:pt x="5560" y="8794"/>
                  </a:cubicBezTo>
                  <a:cubicBezTo>
                    <a:pt x="5648" y="8956"/>
                    <a:pt x="5750" y="9108"/>
                    <a:pt x="5868" y="9245"/>
                  </a:cubicBezTo>
                  <a:cubicBezTo>
                    <a:pt x="5985" y="9383"/>
                    <a:pt x="6118" y="9509"/>
                    <a:pt x="6260" y="9619"/>
                  </a:cubicBezTo>
                  <a:cubicBezTo>
                    <a:pt x="6404" y="9730"/>
                    <a:pt x="6559" y="9825"/>
                    <a:pt x="6722" y="9904"/>
                  </a:cubicBezTo>
                  <a:cubicBezTo>
                    <a:pt x="6890" y="9985"/>
                    <a:pt x="7066" y="10046"/>
                    <a:pt x="7246" y="10089"/>
                  </a:cubicBezTo>
                  <a:cubicBezTo>
                    <a:pt x="7424" y="10134"/>
                    <a:pt x="7608" y="10156"/>
                    <a:pt x="7792" y="10160"/>
                  </a:cubicBezTo>
                  <a:cubicBezTo>
                    <a:pt x="7809" y="10160"/>
                    <a:pt x="7827" y="10160"/>
                    <a:pt x="7845" y="10160"/>
                  </a:cubicBezTo>
                  <a:cubicBezTo>
                    <a:pt x="7991" y="10160"/>
                    <a:pt x="8137" y="10148"/>
                    <a:pt x="8282" y="10123"/>
                  </a:cubicBezTo>
                  <a:lnTo>
                    <a:pt x="8286" y="10123"/>
                  </a:lnTo>
                  <a:cubicBezTo>
                    <a:pt x="8327" y="10115"/>
                    <a:pt x="8370" y="10107"/>
                    <a:pt x="8412" y="10097"/>
                  </a:cubicBezTo>
                  <a:cubicBezTo>
                    <a:pt x="8458" y="10088"/>
                    <a:pt x="8503" y="10075"/>
                    <a:pt x="8548" y="10064"/>
                  </a:cubicBezTo>
                  <a:cubicBezTo>
                    <a:pt x="8637" y="10038"/>
                    <a:pt x="8727" y="10008"/>
                    <a:pt x="8815" y="9973"/>
                  </a:cubicBezTo>
                  <a:cubicBezTo>
                    <a:pt x="8983" y="9905"/>
                    <a:pt x="9143" y="9819"/>
                    <a:pt x="9293" y="9718"/>
                  </a:cubicBezTo>
                  <a:cubicBezTo>
                    <a:pt x="9441" y="9619"/>
                    <a:pt x="9577" y="9502"/>
                    <a:pt x="9702" y="9375"/>
                  </a:cubicBezTo>
                  <a:cubicBezTo>
                    <a:pt x="9827" y="9248"/>
                    <a:pt x="9936" y="9109"/>
                    <a:pt x="10030" y="8960"/>
                  </a:cubicBezTo>
                  <a:cubicBezTo>
                    <a:pt x="10129" y="8807"/>
                    <a:pt x="10211" y="8642"/>
                    <a:pt x="10274" y="8471"/>
                  </a:cubicBezTo>
                  <a:cubicBezTo>
                    <a:pt x="10340" y="8299"/>
                    <a:pt x="10385" y="8118"/>
                    <a:pt x="10410" y="7936"/>
                  </a:cubicBezTo>
                  <a:cubicBezTo>
                    <a:pt x="10438" y="7750"/>
                    <a:pt x="10442" y="7562"/>
                    <a:pt x="10428" y="7374"/>
                  </a:cubicBezTo>
                  <a:lnTo>
                    <a:pt x="10430" y="7374"/>
                  </a:lnTo>
                  <a:cubicBezTo>
                    <a:pt x="10422" y="7283"/>
                    <a:pt x="10410" y="7192"/>
                    <a:pt x="10394" y="7104"/>
                  </a:cubicBezTo>
                  <a:cubicBezTo>
                    <a:pt x="10377" y="7010"/>
                    <a:pt x="10353" y="6919"/>
                    <a:pt x="10326" y="6828"/>
                  </a:cubicBezTo>
                  <a:cubicBezTo>
                    <a:pt x="10276" y="6655"/>
                    <a:pt x="10206" y="6487"/>
                    <a:pt x="10119" y="6329"/>
                  </a:cubicBezTo>
                  <a:cubicBezTo>
                    <a:pt x="10030" y="6167"/>
                    <a:pt x="9924" y="6015"/>
                    <a:pt x="9804" y="5876"/>
                  </a:cubicBezTo>
                  <a:cubicBezTo>
                    <a:pt x="9686" y="5741"/>
                    <a:pt x="9555" y="5617"/>
                    <a:pt x="9413" y="5509"/>
                  </a:cubicBezTo>
                  <a:cubicBezTo>
                    <a:pt x="9269" y="5398"/>
                    <a:pt x="9112" y="5306"/>
                    <a:pt x="8949" y="5227"/>
                  </a:cubicBezTo>
                  <a:cubicBezTo>
                    <a:pt x="8783" y="5147"/>
                    <a:pt x="8605" y="5088"/>
                    <a:pt x="8425" y="5047"/>
                  </a:cubicBezTo>
                  <a:cubicBezTo>
                    <a:pt x="8247" y="5005"/>
                    <a:pt x="8063" y="4983"/>
                    <a:pt x="7879" y="4981"/>
                  </a:cubicBezTo>
                  <a:lnTo>
                    <a:pt x="7854" y="4981"/>
                  </a:lnTo>
                  <a:cubicBezTo>
                    <a:pt x="7673" y="4981"/>
                    <a:pt x="7493" y="5000"/>
                    <a:pt x="7315" y="5037"/>
                  </a:cubicBezTo>
                  <a:cubicBezTo>
                    <a:pt x="7277" y="5045"/>
                    <a:pt x="7237" y="5055"/>
                    <a:pt x="7198" y="5066"/>
                  </a:cubicBezTo>
                  <a:cubicBezTo>
                    <a:pt x="7189" y="5024"/>
                    <a:pt x="7178" y="4984"/>
                    <a:pt x="7165" y="4944"/>
                  </a:cubicBezTo>
                  <a:cubicBezTo>
                    <a:pt x="7104" y="4749"/>
                    <a:pt x="7021" y="4562"/>
                    <a:pt x="6923" y="4382"/>
                  </a:cubicBezTo>
                  <a:cubicBezTo>
                    <a:pt x="6826" y="4202"/>
                    <a:pt x="6712" y="4031"/>
                    <a:pt x="6591" y="3868"/>
                  </a:cubicBezTo>
                  <a:cubicBezTo>
                    <a:pt x="6530" y="3788"/>
                    <a:pt x="6468" y="3710"/>
                    <a:pt x="6404" y="3635"/>
                  </a:cubicBezTo>
                  <a:cubicBezTo>
                    <a:pt x="6345" y="3566"/>
                    <a:pt x="6284" y="3501"/>
                    <a:pt x="6225" y="3432"/>
                  </a:cubicBezTo>
                  <a:cubicBezTo>
                    <a:pt x="5977" y="3152"/>
                    <a:pt x="5724" y="2874"/>
                    <a:pt x="5441" y="2626"/>
                  </a:cubicBezTo>
                  <a:cubicBezTo>
                    <a:pt x="5299" y="2501"/>
                    <a:pt x="5147" y="2383"/>
                    <a:pt x="4986" y="2281"/>
                  </a:cubicBezTo>
                  <a:lnTo>
                    <a:pt x="4986" y="2281"/>
                  </a:lnTo>
                  <a:cubicBezTo>
                    <a:pt x="5058" y="2290"/>
                    <a:pt x="5130" y="2297"/>
                    <a:pt x="5201" y="2300"/>
                  </a:cubicBezTo>
                  <a:cubicBezTo>
                    <a:pt x="5234" y="2301"/>
                    <a:pt x="5267" y="2302"/>
                    <a:pt x="5300" y="2302"/>
                  </a:cubicBezTo>
                  <a:cubicBezTo>
                    <a:pt x="5404" y="2302"/>
                    <a:pt x="5509" y="2295"/>
                    <a:pt x="5614" y="2284"/>
                  </a:cubicBezTo>
                  <a:cubicBezTo>
                    <a:pt x="5748" y="2268"/>
                    <a:pt x="5881" y="2242"/>
                    <a:pt x="6010" y="2209"/>
                  </a:cubicBezTo>
                  <a:cubicBezTo>
                    <a:pt x="6145" y="2175"/>
                    <a:pt x="6277" y="2129"/>
                    <a:pt x="6405" y="2076"/>
                  </a:cubicBezTo>
                  <a:cubicBezTo>
                    <a:pt x="6530" y="2025"/>
                    <a:pt x="6652" y="1966"/>
                    <a:pt x="6768" y="1899"/>
                  </a:cubicBezTo>
                  <a:cubicBezTo>
                    <a:pt x="6999" y="1767"/>
                    <a:pt x="7210" y="1601"/>
                    <a:pt x="7389" y="1408"/>
                  </a:cubicBezTo>
                  <a:cubicBezTo>
                    <a:pt x="7464" y="1326"/>
                    <a:pt x="7533" y="1238"/>
                    <a:pt x="7595" y="1147"/>
                  </a:cubicBezTo>
                  <a:cubicBezTo>
                    <a:pt x="7603" y="1136"/>
                    <a:pt x="7604" y="1123"/>
                    <a:pt x="7601" y="1110"/>
                  </a:cubicBezTo>
                  <a:cubicBezTo>
                    <a:pt x="7601" y="1107"/>
                    <a:pt x="7603" y="1106"/>
                    <a:pt x="7603" y="1102"/>
                  </a:cubicBezTo>
                  <a:cubicBezTo>
                    <a:pt x="7608" y="1088"/>
                    <a:pt x="7608" y="1066"/>
                    <a:pt x="7600" y="1051"/>
                  </a:cubicBezTo>
                  <a:cubicBezTo>
                    <a:pt x="7504" y="914"/>
                    <a:pt x="7382" y="795"/>
                    <a:pt x="7251" y="693"/>
                  </a:cubicBezTo>
                  <a:cubicBezTo>
                    <a:pt x="7128" y="594"/>
                    <a:pt x="6989" y="517"/>
                    <a:pt x="6845" y="455"/>
                  </a:cubicBezTo>
                  <a:cubicBezTo>
                    <a:pt x="6703" y="393"/>
                    <a:pt x="6554" y="354"/>
                    <a:pt x="6401" y="330"/>
                  </a:cubicBezTo>
                  <a:cubicBezTo>
                    <a:pt x="6313" y="316"/>
                    <a:pt x="6223" y="309"/>
                    <a:pt x="6135" y="30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9" name="Google Shape;7609;p19"/>
          <p:cNvGrpSpPr/>
          <p:nvPr/>
        </p:nvGrpSpPr>
        <p:grpSpPr>
          <a:xfrm>
            <a:off x="8009130" y="3645450"/>
            <a:ext cx="1577459" cy="1607583"/>
            <a:chOff x="11367826" y="5594500"/>
            <a:chExt cx="1205179" cy="1228194"/>
          </a:xfrm>
        </p:grpSpPr>
        <p:sp>
          <p:nvSpPr>
            <p:cNvPr id="7610" name="Google Shape;7610;p19"/>
            <p:cNvSpPr/>
            <p:nvPr/>
          </p:nvSpPr>
          <p:spPr>
            <a:xfrm>
              <a:off x="11372665" y="5597687"/>
              <a:ext cx="1189717" cy="1213795"/>
            </a:xfrm>
            <a:custGeom>
              <a:avLst/>
              <a:gdLst/>
              <a:ahLst/>
              <a:cxnLst/>
              <a:rect l="l" t="t" r="r" b="b"/>
              <a:pathLst>
                <a:path w="10080" h="10284" extrusionOk="0">
                  <a:moveTo>
                    <a:pt x="4938" y="2218"/>
                  </a:moveTo>
                  <a:lnTo>
                    <a:pt x="4956" y="2250"/>
                  </a:lnTo>
                  <a:lnTo>
                    <a:pt x="4956" y="2250"/>
                  </a:lnTo>
                  <a:lnTo>
                    <a:pt x="4941" y="2226"/>
                  </a:lnTo>
                  <a:lnTo>
                    <a:pt x="4941" y="2224"/>
                  </a:lnTo>
                  <a:lnTo>
                    <a:pt x="4940" y="2223"/>
                  </a:lnTo>
                  <a:lnTo>
                    <a:pt x="4940" y="2221"/>
                  </a:lnTo>
                  <a:lnTo>
                    <a:pt x="4938" y="2218"/>
                  </a:lnTo>
                  <a:close/>
                  <a:moveTo>
                    <a:pt x="5931" y="0"/>
                  </a:moveTo>
                  <a:cubicBezTo>
                    <a:pt x="5899" y="0"/>
                    <a:pt x="5865" y="2"/>
                    <a:pt x="5827" y="3"/>
                  </a:cubicBezTo>
                  <a:cubicBezTo>
                    <a:pt x="5715" y="11"/>
                    <a:pt x="5600" y="34"/>
                    <a:pt x="5485" y="71"/>
                  </a:cubicBezTo>
                  <a:cubicBezTo>
                    <a:pt x="5374" y="106"/>
                    <a:pt x="5271" y="157"/>
                    <a:pt x="5178" y="222"/>
                  </a:cubicBezTo>
                  <a:cubicBezTo>
                    <a:pt x="5098" y="278"/>
                    <a:pt x="5024" y="357"/>
                    <a:pt x="4943" y="465"/>
                  </a:cubicBezTo>
                  <a:cubicBezTo>
                    <a:pt x="4876" y="555"/>
                    <a:pt x="4815" y="659"/>
                    <a:pt x="4762" y="774"/>
                  </a:cubicBezTo>
                  <a:cubicBezTo>
                    <a:pt x="4714" y="881"/>
                    <a:pt x="4674" y="996"/>
                    <a:pt x="4647" y="1119"/>
                  </a:cubicBezTo>
                  <a:cubicBezTo>
                    <a:pt x="4620" y="1236"/>
                    <a:pt x="4605" y="1353"/>
                    <a:pt x="4607" y="1466"/>
                  </a:cubicBezTo>
                  <a:cubicBezTo>
                    <a:pt x="4609" y="1559"/>
                    <a:pt x="4618" y="1649"/>
                    <a:pt x="4639" y="1735"/>
                  </a:cubicBezTo>
                  <a:cubicBezTo>
                    <a:pt x="4658" y="1815"/>
                    <a:pt x="4690" y="1901"/>
                    <a:pt x="4732" y="1988"/>
                  </a:cubicBezTo>
                  <a:cubicBezTo>
                    <a:pt x="4792" y="2112"/>
                    <a:pt x="4869" y="2231"/>
                    <a:pt x="4944" y="2342"/>
                  </a:cubicBezTo>
                  <a:cubicBezTo>
                    <a:pt x="4967" y="2379"/>
                    <a:pt x="4991" y="2414"/>
                    <a:pt x="5013" y="2450"/>
                  </a:cubicBezTo>
                  <a:cubicBezTo>
                    <a:pt x="5018" y="2456"/>
                    <a:pt x="5026" y="2461"/>
                    <a:pt x="5035" y="2461"/>
                  </a:cubicBezTo>
                  <a:cubicBezTo>
                    <a:pt x="5043" y="2461"/>
                    <a:pt x="5050" y="2458"/>
                    <a:pt x="5056" y="2454"/>
                  </a:cubicBezTo>
                  <a:cubicBezTo>
                    <a:pt x="5061" y="2448"/>
                    <a:pt x="5066" y="2442"/>
                    <a:pt x="5066" y="2434"/>
                  </a:cubicBezTo>
                  <a:cubicBezTo>
                    <a:pt x="5098" y="2430"/>
                    <a:pt x="5131" y="2427"/>
                    <a:pt x="5170" y="2426"/>
                  </a:cubicBezTo>
                  <a:lnTo>
                    <a:pt x="5207" y="2426"/>
                  </a:lnTo>
                  <a:cubicBezTo>
                    <a:pt x="5339" y="2426"/>
                    <a:pt x="5474" y="2445"/>
                    <a:pt x="5576" y="2461"/>
                  </a:cubicBezTo>
                  <a:cubicBezTo>
                    <a:pt x="5645" y="2472"/>
                    <a:pt x="5713" y="2485"/>
                    <a:pt x="5781" y="2499"/>
                  </a:cubicBezTo>
                  <a:lnTo>
                    <a:pt x="5803" y="2502"/>
                  </a:lnTo>
                  <a:cubicBezTo>
                    <a:pt x="5827" y="2507"/>
                    <a:pt x="5851" y="2512"/>
                    <a:pt x="5875" y="2515"/>
                  </a:cubicBezTo>
                  <a:cubicBezTo>
                    <a:pt x="5888" y="2518"/>
                    <a:pt x="5900" y="2518"/>
                    <a:pt x="5915" y="2518"/>
                  </a:cubicBezTo>
                  <a:lnTo>
                    <a:pt x="5932" y="2518"/>
                  </a:lnTo>
                  <a:cubicBezTo>
                    <a:pt x="5939" y="2518"/>
                    <a:pt x="5947" y="2517"/>
                    <a:pt x="5953" y="2515"/>
                  </a:cubicBezTo>
                  <a:cubicBezTo>
                    <a:pt x="5966" y="2514"/>
                    <a:pt x="5977" y="2509"/>
                    <a:pt x="5987" y="2504"/>
                  </a:cubicBezTo>
                  <a:cubicBezTo>
                    <a:pt x="5998" y="2498"/>
                    <a:pt x="6008" y="2488"/>
                    <a:pt x="6011" y="2477"/>
                  </a:cubicBezTo>
                  <a:cubicBezTo>
                    <a:pt x="6014" y="2470"/>
                    <a:pt x="6016" y="2462"/>
                    <a:pt x="6014" y="2456"/>
                  </a:cubicBezTo>
                  <a:lnTo>
                    <a:pt x="6014" y="2456"/>
                  </a:lnTo>
                  <a:cubicBezTo>
                    <a:pt x="6020" y="2464"/>
                    <a:pt x="6028" y="2469"/>
                    <a:pt x="6038" y="2474"/>
                  </a:cubicBezTo>
                  <a:cubicBezTo>
                    <a:pt x="6044" y="2475"/>
                    <a:pt x="6054" y="2477"/>
                    <a:pt x="6062" y="2477"/>
                  </a:cubicBezTo>
                  <a:cubicBezTo>
                    <a:pt x="6072" y="2477"/>
                    <a:pt x="6080" y="2475"/>
                    <a:pt x="6086" y="2472"/>
                  </a:cubicBezTo>
                  <a:lnTo>
                    <a:pt x="6097" y="2464"/>
                  </a:lnTo>
                  <a:cubicBezTo>
                    <a:pt x="6116" y="2453"/>
                    <a:pt x="6137" y="2440"/>
                    <a:pt x="6156" y="2426"/>
                  </a:cubicBezTo>
                  <a:cubicBezTo>
                    <a:pt x="6175" y="2413"/>
                    <a:pt x="6196" y="2397"/>
                    <a:pt x="6220" y="2378"/>
                  </a:cubicBezTo>
                  <a:cubicBezTo>
                    <a:pt x="6259" y="2349"/>
                    <a:pt x="6295" y="2315"/>
                    <a:pt x="6334" y="2275"/>
                  </a:cubicBezTo>
                  <a:cubicBezTo>
                    <a:pt x="6409" y="2197"/>
                    <a:pt x="6474" y="2112"/>
                    <a:pt x="6530" y="2021"/>
                  </a:cubicBezTo>
                  <a:cubicBezTo>
                    <a:pt x="6588" y="1930"/>
                    <a:pt x="6636" y="1831"/>
                    <a:pt x="6673" y="1730"/>
                  </a:cubicBezTo>
                  <a:cubicBezTo>
                    <a:pt x="6708" y="1631"/>
                    <a:pt x="6737" y="1525"/>
                    <a:pt x="6756" y="1415"/>
                  </a:cubicBezTo>
                  <a:cubicBezTo>
                    <a:pt x="6794" y="1204"/>
                    <a:pt x="6793" y="987"/>
                    <a:pt x="6753" y="785"/>
                  </a:cubicBezTo>
                  <a:cubicBezTo>
                    <a:pt x="6729" y="672"/>
                    <a:pt x="6695" y="569"/>
                    <a:pt x="6649" y="478"/>
                  </a:cubicBezTo>
                  <a:cubicBezTo>
                    <a:pt x="6596" y="373"/>
                    <a:pt x="6530" y="282"/>
                    <a:pt x="6452" y="206"/>
                  </a:cubicBezTo>
                  <a:cubicBezTo>
                    <a:pt x="6364" y="123"/>
                    <a:pt x="6268" y="64"/>
                    <a:pt x="6167" y="32"/>
                  </a:cubicBezTo>
                  <a:cubicBezTo>
                    <a:pt x="6099" y="11"/>
                    <a:pt x="6022" y="0"/>
                    <a:pt x="5931" y="0"/>
                  </a:cubicBezTo>
                  <a:close/>
                  <a:moveTo>
                    <a:pt x="3355" y="577"/>
                  </a:moveTo>
                  <a:cubicBezTo>
                    <a:pt x="3296" y="577"/>
                    <a:pt x="3240" y="581"/>
                    <a:pt x="3184" y="590"/>
                  </a:cubicBezTo>
                  <a:cubicBezTo>
                    <a:pt x="3109" y="601"/>
                    <a:pt x="3034" y="621"/>
                    <a:pt x="2962" y="648"/>
                  </a:cubicBezTo>
                  <a:cubicBezTo>
                    <a:pt x="2896" y="672"/>
                    <a:pt x="2829" y="705"/>
                    <a:pt x="2760" y="748"/>
                  </a:cubicBezTo>
                  <a:cubicBezTo>
                    <a:pt x="2704" y="782"/>
                    <a:pt x="2648" y="827"/>
                    <a:pt x="2588" y="883"/>
                  </a:cubicBezTo>
                  <a:cubicBezTo>
                    <a:pt x="2537" y="931"/>
                    <a:pt x="2490" y="983"/>
                    <a:pt x="2450" y="1038"/>
                  </a:cubicBezTo>
                  <a:cubicBezTo>
                    <a:pt x="2409" y="1095"/>
                    <a:pt x="2370" y="1159"/>
                    <a:pt x="2335" y="1226"/>
                  </a:cubicBezTo>
                  <a:cubicBezTo>
                    <a:pt x="2306" y="1286"/>
                    <a:pt x="2281" y="1354"/>
                    <a:pt x="2257" y="1434"/>
                  </a:cubicBezTo>
                  <a:cubicBezTo>
                    <a:pt x="2214" y="1573"/>
                    <a:pt x="2198" y="1724"/>
                    <a:pt x="2207" y="1882"/>
                  </a:cubicBezTo>
                  <a:cubicBezTo>
                    <a:pt x="2215" y="2016"/>
                    <a:pt x="2249" y="2152"/>
                    <a:pt x="2306" y="2285"/>
                  </a:cubicBezTo>
                  <a:cubicBezTo>
                    <a:pt x="2365" y="2421"/>
                    <a:pt x="2444" y="2549"/>
                    <a:pt x="2543" y="2665"/>
                  </a:cubicBezTo>
                  <a:cubicBezTo>
                    <a:pt x="2591" y="2726"/>
                    <a:pt x="2645" y="2781"/>
                    <a:pt x="2703" y="2832"/>
                  </a:cubicBezTo>
                  <a:cubicBezTo>
                    <a:pt x="2756" y="2878"/>
                    <a:pt x="2815" y="2920"/>
                    <a:pt x="2884" y="2961"/>
                  </a:cubicBezTo>
                  <a:cubicBezTo>
                    <a:pt x="2941" y="2995"/>
                    <a:pt x="3005" y="3022"/>
                    <a:pt x="3080" y="3046"/>
                  </a:cubicBezTo>
                  <a:cubicBezTo>
                    <a:pt x="3143" y="3065"/>
                    <a:pt x="3210" y="3075"/>
                    <a:pt x="3285" y="3076"/>
                  </a:cubicBezTo>
                  <a:cubicBezTo>
                    <a:pt x="3296" y="3076"/>
                    <a:pt x="3307" y="3071"/>
                    <a:pt x="3315" y="3062"/>
                  </a:cubicBezTo>
                  <a:cubicBezTo>
                    <a:pt x="3326" y="3052"/>
                    <a:pt x="3331" y="3036"/>
                    <a:pt x="3331" y="3024"/>
                  </a:cubicBezTo>
                  <a:cubicBezTo>
                    <a:pt x="3403" y="2993"/>
                    <a:pt x="3470" y="2950"/>
                    <a:pt x="3536" y="2910"/>
                  </a:cubicBezTo>
                  <a:cubicBezTo>
                    <a:pt x="3576" y="2883"/>
                    <a:pt x="3619" y="2856"/>
                    <a:pt x="3662" y="2833"/>
                  </a:cubicBezTo>
                  <a:cubicBezTo>
                    <a:pt x="3742" y="2790"/>
                    <a:pt x="3830" y="2750"/>
                    <a:pt x="3921" y="2713"/>
                  </a:cubicBezTo>
                  <a:cubicBezTo>
                    <a:pt x="4025" y="2672"/>
                    <a:pt x="4118" y="2641"/>
                    <a:pt x="4203" y="2621"/>
                  </a:cubicBezTo>
                  <a:cubicBezTo>
                    <a:pt x="4241" y="2613"/>
                    <a:pt x="4281" y="2606"/>
                    <a:pt x="4324" y="2600"/>
                  </a:cubicBezTo>
                  <a:cubicBezTo>
                    <a:pt x="4338" y="2598"/>
                    <a:pt x="4354" y="2597"/>
                    <a:pt x="4369" y="2595"/>
                  </a:cubicBezTo>
                  <a:cubicBezTo>
                    <a:pt x="4398" y="2592"/>
                    <a:pt x="4428" y="2589"/>
                    <a:pt x="4458" y="2582"/>
                  </a:cubicBezTo>
                  <a:cubicBezTo>
                    <a:pt x="4466" y="2581"/>
                    <a:pt x="4476" y="2577"/>
                    <a:pt x="4482" y="2573"/>
                  </a:cubicBezTo>
                  <a:cubicBezTo>
                    <a:pt x="4493" y="2565"/>
                    <a:pt x="4501" y="2553"/>
                    <a:pt x="4503" y="2539"/>
                  </a:cubicBezTo>
                  <a:cubicBezTo>
                    <a:pt x="4505" y="2533"/>
                    <a:pt x="4505" y="2525"/>
                    <a:pt x="4501" y="2517"/>
                  </a:cubicBezTo>
                  <a:cubicBezTo>
                    <a:pt x="4524" y="2517"/>
                    <a:pt x="4543" y="2504"/>
                    <a:pt x="4549" y="2485"/>
                  </a:cubicBezTo>
                  <a:cubicBezTo>
                    <a:pt x="4586" y="2390"/>
                    <a:pt x="4594" y="2290"/>
                    <a:pt x="4597" y="2192"/>
                  </a:cubicBezTo>
                  <a:cubicBezTo>
                    <a:pt x="4602" y="2109"/>
                    <a:pt x="4599" y="2018"/>
                    <a:pt x="4591" y="1924"/>
                  </a:cubicBezTo>
                  <a:cubicBezTo>
                    <a:pt x="4577" y="1781"/>
                    <a:pt x="4545" y="1639"/>
                    <a:pt x="4498" y="1500"/>
                  </a:cubicBezTo>
                  <a:cubicBezTo>
                    <a:pt x="4452" y="1367"/>
                    <a:pt x="4388" y="1238"/>
                    <a:pt x="4306" y="1113"/>
                  </a:cubicBezTo>
                  <a:cubicBezTo>
                    <a:pt x="4270" y="1059"/>
                    <a:pt x="4228" y="1006"/>
                    <a:pt x="4177" y="950"/>
                  </a:cubicBezTo>
                  <a:cubicBezTo>
                    <a:pt x="4127" y="894"/>
                    <a:pt x="4076" y="846"/>
                    <a:pt x="4022" y="803"/>
                  </a:cubicBezTo>
                  <a:cubicBezTo>
                    <a:pt x="3967" y="761"/>
                    <a:pt x="3905" y="723"/>
                    <a:pt x="3840" y="689"/>
                  </a:cubicBezTo>
                  <a:cubicBezTo>
                    <a:pt x="3782" y="661"/>
                    <a:pt x="3716" y="635"/>
                    <a:pt x="3637" y="613"/>
                  </a:cubicBezTo>
                  <a:cubicBezTo>
                    <a:pt x="3571" y="593"/>
                    <a:pt x="3499" y="582"/>
                    <a:pt x="3422" y="579"/>
                  </a:cubicBezTo>
                  <a:cubicBezTo>
                    <a:pt x="3400" y="577"/>
                    <a:pt x="3378" y="577"/>
                    <a:pt x="3355" y="577"/>
                  </a:cubicBezTo>
                  <a:close/>
                  <a:moveTo>
                    <a:pt x="7867" y="892"/>
                  </a:moveTo>
                  <a:cubicBezTo>
                    <a:pt x="7821" y="892"/>
                    <a:pt x="7773" y="897"/>
                    <a:pt x="7726" y="904"/>
                  </a:cubicBezTo>
                  <a:cubicBezTo>
                    <a:pt x="7571" y="926"/>
                    <a:pt x="7413" y="996"/>
                    <a:pt x="7269" y="1105"/>
                  </a:cubicBezTo>
                  <a:cubicBezTo>
                    <a:pt x="7205" y="1155"/>
                    <a:pt x="7143" y="1214"/>
                    <a:pt x="7082" y="1281"/>
                  </a:cubicBezTo>
                  <a:cubicBezTo>
                    <a:pt x="7028" y="1345"/>
                    <a:pt x="6976" y="1414"/>
                    <a:pt x="6930" y="1489"/>
                  </a:cubicBezTo>
                  <a:cubicBezTo>
                    <a:pt x="6837" y="1642"/>
                    <a:pt x="6770" y="1810"/>
                    <a:pt x="6732" y="1986"/>
                  </a:cubicBezTo>
                  <a:cubicBezTo>
                    <a:pt x="6701" y="2127"/>
                    <a:pt x="6690" y="2267"/>
                    <a:pt x="6698" y="2405"/>
                  </a:cubicBezTo>
                  <a:lnTo>
                    <a:pt x="6700" y="2405"/>
                  </a:lnTo>
                  <a:cubicBezTo>
                    <a:pt x="6706" y="2515"/>
                    <a:pt x="6727" y="2627"/>
                    <a:pt x="6765" y="2736"/>
                  </a:cubicBezTo>
                  <a:cubicBezTo>
                    <a:pt x="6761" y="2753"/>
                    <a:pt x="6767" y="2774"/>
                    <a:pt x="6783" y="2785"/>
                  </a:cubicBezTo>
                  <a:cubicBezTo>
                    <a:pt x="6786" y="2793"/>
                    <a:pt x="6789" y="2801"/>
                    <a:pt x="6793" y="2809"/>
                  </a:cubicBezTo>
                  <a:cubicBezTo>
                    <a:pt x="6796" y="2817"/>
                    <a:pt x="6804" y="2822"/>
                    <a:pt x="6813" y="2822"/>
                  </a:cubicBezTo>
                  <a:cubicBezTo>
                    <a:pt x="6817" y="2822"/>
                    <a:pt x="6820" y="2822"/>
                    <a:pt x="6823" y="2820"/>
                  </a:cubicBezTo>
                  <a:lnTo>
                    <a:pt x="6826" y="2817"/>
                  </a:lnTo>
                  <a:cubicBezTo>
                    <a:pt x="6877" y="2857"/>
                    <a:pt x="6932" y="2894"/>
                    <a:pt x="6983" y="2931"/>
                  </a:cubicBezTo>
                  <a:lnTo>
                    <a:pt x="7000" y="2944"/>
                  </a:lnTo>
                  <a:cubicBezTo>
                    <a:pt x="7034" y="2966"/>
                    <a:pt x="7071" y="2993"/>
                    <a:pt x="7108" y="3024"/>
                  </a:cubicBezTo>
                  <a:cubicBezTo>
                    <a:pt x="7141" y="3051"/>
                    <a:pt x="7175" y="3079"/>
                    <a:pt x="7208" y="3111"/>
                  </a:cubicBezTo>
                  <a:cubicBezTo>
                    <a:pt x="7224" y="3127"/>
                    <a:pt x="7240" y="3142"/>
                    <a:pt x="7255" y="3158"/>
                  </a:cubicBezTo>
                  <a:lnTo>
                    <a:pt x="7279" y="3182"/>
                  </a:lnTo>
                  <a:lnTo>
                    <a:pt x="7290" y="3193"/>
                  </a:lnTo>
                  <a:cubicBezTo>
                    <a:pt x="7312" y="3215"/>
                    <a:pt x="7336" y="3239"/>
                    <a:pt x="7363" y="3259"/>
                  </a:cubicBezTo>
                  <a:cubicBezTo>
                    <a:pt x="7367" y="3262"/>
                    <a:pt x="7371" y="3263"/>
                    <a:pt x="7376" y="3265"/>
                  </a:cubicBezTo>
                  <a:cubicBezTo>
                    <a:pt x="7378" y="3270"/>
                    <a:pt x="7381" y="3273"/>
                    <a:pt x="7384" y="3278"/>
                  </a:cubicBezTo>
                  <a:cubicBezTo>
                    <a:pt x="7395" y="3291"/>
                    <a:pt x="7410" y="3295"/>
                    <a:pt x="7422" y="3299"/>
                  </a:cubicBezTo>
                  <a:cubicBezTo>
                    <a:pt x="7453" y="3305"/>
                    <a:pt x="7485" y="3308"/>
                    <a:pt x="7522" y="3308"/>
                  </a:cubicBezTo>
                  <a:cubicBezTo>
                    <a:pt x="7546" y="3308"/>
                    <a:pt x="7573" y="3307"/>
                    <a:pt x="7606" y="3303"/>
                  </a:cubicBezTo>
                  <a:cubicBezTo>
                    <a:pt x="7661" y="3297"/>
                    <a:pt x="7718" y="3286"/>
                    <a:pt x="7787" y="3265"/>
                  </a:cubicBezTo>
                  <a:cubicBezTo>
                    <a:pt x="7904" y="3230"/>
                    <a:pt x="8025" y="3182"/>
                    <a:pt x="8148" y="3124"/>
                  </a:cubicBezTo>
                  <a:cubicBezTo>
                    <a:pt x="8196" y="3102"/>
                    <a:pt x="8246" y="3076"/>
                    <a:pt x="8305" y="3043"/>
                  </a:cubicBezTo>
                  <a:cubicBezTo>
                    <a:pt x="8355" y="3016"/>
                    <a:pt x="8393" y="2992"/>
                    <a:pt x="8427" y="2968"/>
                  </a:cubicBezTo>
                  <a:cubicBezTo>
                    <a:pt x="8490" y="2921"/>
                    <a:pt x="8553" y="2862"/>
                    <a:pt x="8612" y="2790"/>
                  </a:cubicBezTo>
                  <a:cubicBezTo>
                    <a:pt x="8663" y="2728"/>
                    <a:pt x="8710" y="2656"/>
                    <a:pt x="8751" y="2569"/>
                  </a:cubicBezTo>
                  <a:cubicBezTo>
                    <a:pt x="8788" y="2496"/>
                    <a:pt x="8818" y="2416"/>
                    <a:pt x="8841" y="2331"/>
                  </a:cubicBezTo>
                  <a:cubicBezTo>
                    <a:pt x="8863" y="2242"/>
                    <a:pt x="8879" y="2152"/>
                    <a:pt x="8884" y="2066"/>
                  </a:cubicBezTo>
                  <a:cubicBezTo>
                    <a:pt x="8890" y="1976"/>
                    <a:pt x="8887" y="1887"/>
                    <a:pt x="8876" y="1797"/>
                  </a:cubicBezTo>
                  <a:cubicBezTo>
                    <a:pt x="8865" y="1713"/>
                    <a:pt x="8842" y="1628"/>
                    <a:pt x="8812" y="1541"/>
                  </a:cubicBezTo>
                  <a:cubicBezTo>
                    <a:pt x="8783" y="1463"/>
                    <a:pt x="8743" y="1386"/>
                    <a:pt x="8692" y="1313"/>
                  </a:cubicBezTo>
                  <a:cubicBezTo>
                    <a:pt x="8644" y="1242"/>
                    <a:pt x="8585" y="1179"/>
                    <a:pt x="8514" y="1123"/>
                  </a:cubicBezTo>
                  <a:cubicBezTo>
                    <a:pt x="8484" y="1097"/>
                    <a:pt x="8449" y="1073"/>
                    <a:pt x="8407" y="1049"/>
                  </a:cubicBezTo>
                  <a:cubicBezTo>
                    <a:pt x="8359" y="1020"/>
                    <a:pt x="8311" y="995"/>
                    <a:pt x="8263" y="975"/>
                  </a:cubicBezTo>
                  <a:cubicBezTo>
                    <a:pt x="8139" y="921"/>
                    <a:pt x="8001" y="894"/>
                    <a:pt x="7867" y="892"/>
                  </a:cubicBezTo>
                  <a:close/>
                  <a:moveTo>
                    <a:pt x="9144" y="2701"/>
                  </a:moveTo>
                  <a:cubicBezTo>
                    <a:pt x="9103" y="2701"/>
                    <a:pt x="9061" y="2704"/>
                    <a:pt x="9021" y="2710"/>
                  </a:cubicBezTo>
                  <a:cubicBezTo>
                    <a:pt x="8980" y="2717"/>
                    <a:pt x="8933" y="2728"/>
                    <a:pt x="8884" y="2744"/>
                  </a:cubicBezTo>
                  <a:cubicBezTo>
                    <a:pt x="8841" y="2758"/>
                    <a:pt x="8797" y="2774"/>
                    <a:pt x="8756" y="2792"/>
                  </a:cubicBezTo>
                  <a:cubicBezTo>
                    <a:pt x="8710" y="2812"/>
                    <a:pt x="8666" y="2838"/>
                    <a:pt x="8633" y="2857"/>
                  </a:cubicBezTo>
                  <a:cubicBezTo>
                    <a:pt x="8554" y="2904"/>
                    <a:pt x="8475" y="2961"/>
                    <a:pt x="8398" y="3030"/>
                  </a:cubicBezTo>
                  <a:cubicBezTo>
                    <a:pt x="8335" y="3087"/>
                    <a:pt x="8273" y="3153"/>
                    <a:pt x="8214" y="3228"/>
                  </a:cubicBezTo>
                  <a:cubicBezTo>
                    <a:pt x="8156" y="3300"/>
                    <a:pt x="8107" y="3375"/>
                    <a:pt x="8064" y="3455"/>
                  </a:cubicBezTo>
                  <a:cubicBezTo>
                    <a:pt x="7988" y="3594"/>
                    <a:pt x="7941" y="3733"/>
                    <a:pt x="7921" y="3866"/>
                  </a:cubicBezTo>
                  <a:cubicBezTo>
                    <a:pt x="7912" y="3879"/>
                    <a:pt x="7910" y="3898"/>
                    <a:pt x="7917" y="3912"/>
                  </a:cubicBezTo>
                  <a:cubicBezTo>
                    <a:pt x="7915" y="3919"/>
                    <a:pt x="7915" y="3925"/>
                    <a:pt x="7915" y="3932"/>
                  </a:cubicBezTo>
                  <a:cubicBezTo>
                    <a:pt x="7913" y="3944"/>
                    <a:pt x="7923" y="3956"/>
                    <a:pt x="7936" y="3957"/>
                  </a:cubicBezTo>
                  <a:cubicBezTo>
                    <a:pt x="7942" y="3957"/>
                    <a:pt x="7947" y="3956"/>
                    <a:pt x="7950" y="3954"/>
                  </a:cubicBezTo>
                  <a:cubicBezTo>
                    <a:pt x="7969" y="3976"/>
                    <a:pt x="7988" y="4004"/>
                    <a:pt x="8009" y="4036"/>
                  </a:cubicBezTo>
                  <a:cubicBezTo>
                    <a:pt x="8060" y="4120"/>
                    <a:pt x="8104" y="4216"/>
                    <a:pt x="8136" y="4322"/>
                  </a:cubicBezTo>
                  <a:cubicBezTo>
                    <a:pt x="8155" y="4384"/>
                    <a:pt x="8169" y="4448"/>
                    <a:pt x="8179" y="4496"/>
                  </a:cubicBezTo>
                  <a:lnTo>
                    <a:pt x="8182" y="4509"/>
                  </a:lnTo>
                  <a:cubicBezTo>
                    <a:pt x="8187" y="4534"/>
                    <a:pt x="8193" y="4560"/>
                    <a:pt x="8198" y="4587"/>
                  </a:cubicBezTo>
                  <a:lnTo>
                    <a:pt x="8201" y="4598"/>
                  </a:lnTo>
                  <a:cubicBezTo>
                    <a:pt x="8206" y="4619"/>
                    <a:pt x="8209" y="4640"/>
                    <a:pt x="8215" y="4661"/>
                  </a:cubicBezTo>
                  <a:cubicBezTo>
                    <a:pt x="8206" y="4685"/>
                    <a:pt x="8215" y="4715"/>
                    <a:pt x="8236" y="4728"/>
                  </a:cubicBezTo>
                  <a:cubicBezTo>
                    <a:pt x="8297" y="4769"/>
                    <a:pt x="8369" y="4789"/>
                    <a:pt x="8427" y="4801"/>
                  </a:cubicBezTo>
                  <a:cubicBezTo>
                    <a:pt x="8484" y="4814"/>
                    <a:pt x="8548" y="4824"/>
                    <a:pt x="8615" y="4825"/>
                  </a:cubicBezTo>
                  <a:cubicBezTo>
                    <a:pt x="8634" y="4827"/>
                    <a:pt x="8652" y="4827"/>
                    <a:pt x="8671" y="4827"/>
                  </a:cubicBezTo>
                  <a:cubicBezTo>
                    <a:pt x="8773" y="4827"/>
                    <a:pt x="8884" y="4816"/>
                    <a:pt x="9007" y="4793"/>
                  </a:cubicBezTo>
                  <a:cubicBezTo>
                    <a:pt x="9064" y="4782"/>
                    <a:pt x="9125" y="4768"/>
                    <a:pt x="9189" y="4749"/>
                  </a:cubicBezTo>
                  <a:cubicBezTo>
                    <a:pt x="9244" y="4733"/>
                    <a:pt x="9288" y="4717"/>
                    <a:pt x="9328" y="4699"/>
                  </a:cubicBezTo>
                  <a:cubicBezTo>
                    <a:pt x="9407" y="4664"/>
                    <a:pt x="9483" y="4618"/>
                    <a:pt x="9557" y="4560"/>
                  </a:cubicBezTo>
                  <a:cubicBezTo>
                    <a:pt x="9622" y="4507"/>
                    <a:pt x="9686" y="4445"/>
                    <a:pt x="9744" y="4371"/>
                  </a:cubicBezTo>
                  <a:cubicBezTo>
                    <a:pt x="9795" y="4306"/>
                    <a:pt x="9841" y="4232"/>
                    <a:pt x="9883" y="4146"/>
                  </a:cubicBezTo>
                  <a:cubicBezTo>
                    <a:pt x="9920" y="4069"/>
                    <a:pt x="9949" y="3989"/>
                    <a:pt x="9969" y="3904"/>
                  </a:cubicBezTo>
                  <a:cubicBezTo>
                    <a:pt x="9992" y="3813"/>
                    <a:pt x="10001" y="3727"/>
                    <a:pt x="10003" y="3644"/>
                  </a:cubicBezTo>
                  <a:cubicBezTo>
                    <a:pt x="10003" y="3551"/>
                    <a:pt x="9992" y="3463"/>
                    <a:pt x="9973" y="3383"/>
                  </a:cubicBezTo>
                  <a:cubicBezTo>
                    <a:pt x="9950" y="3295"/>
                    <a:pt x="9915" y="3212"/>
                    <a:pt x="9872" y="3139"/>
                  </a:cubicBezTo>
                  <a:cubicBezTo>
                    <a:pt x="9846" y="3097"/>
                    <a:pt x="9819" y="3057"/>
                    <a:pt x="9790" y="3022"/>
                  </a:cubicBezTo>
                  <a:cubicBezTo>
                    <a:pt x="9763" y="2988"/>
                    <a:pt x="9730" y="2955"/>
                    <a:pt x="9688" y="2916"/>
                  </a:cubicBezTo>
                  <a:cubicBezTo>
                    <a:pt x="9613" y="2849"/>
                    <a:pt x="9530" y="2795"/>
                    <a:pt x="9437" y="2758"/>
                  </a:cubicBezTo>
                  <a:cubicBezTo>
                    <a:pt x="9354" y="2723"/>
                    <a:pt x="9260" y="2704"/>
                    <a:pt x="9164" y="2702"/>
                  </a:cubicBezTo>
                  <a:cubicBezTo>
                    <a:pt x="9157" y="2702"/>
                    <a:pt x="9151" y="2701"/>
                    <a:pt x="9144" y="2701"/>
                  </a:cubicBezTo>
                  <a:close/>
                  <a:moveTo>
                    <a:pt x="1568" y="5812"/>
                  </a:moveTo>
                  <a:cubicBezTo>
                    <a:pt x="1561" y="5812"/>
                    <a:pt x="1555" y="5813"/>
                    <a:pt x="1549" y="5813"/>
                  </a:cubicBezTo>
                  <a:lnTo>
                    <a:pt x="1547" y="5813"/>
                  </a:lnTo>
                  <a:cubicBezTo>
                    <a:pt x="1555" y="5813"/>
                    <a:pt x="1561" y="5812"/>
                    <a:pt x="1568" y="5812"/>
                  </a:cubicBezTo>
                  <a:close/>
                  <a:moveTo>
                    <a:pt x="1628" y="2034"/>
                  </a:moveTo>
                  <a:cubicBezTo>
                    <a:pt x="1425" y="2035"/>
                    <a:pt x="1218" y="2104"/>
                    <a:pt x="1045" y="2229"/>
                  </a:cubicBezTo>
                  <a:cubicBezTo>
                    <a:pt x="1000" y="2261"/>
                    <a:pt x="959" y="2296"/>
                    <a:pt x="922" y="2331"/>
                  </a:cubicBezTo>
                  <a:cubicBezTo>
                    <a:pt x="885" y="2366"/>
                    <a:pt x="851" y="2405"/>
                    <a:pt x="815" y="2451"/>
                  </a:cubicBezTo>
                  <a:cubicBezTo>
                    <a:pt x="756" y="2528"/>
                    <a:pt x="704" y="2621"/>
                    <a:pt x="661" y="2733"/>
                  </a:cubicBezTo>
                  <a:cubicBezTo>
                    <a:pt x="624" y="2828"/>
                    <a:pt x="600" y="2931"/>
                    <a:pt x="589" y="3040"/>
                  </a:cubicBezTo>
                  <a:cubicBezTo>
                    <a:pt x="578" y="3135"/>
                    <a:pt x="583" y="3236"/>
                    <a:pt x="599" y="3338"/>
                  </a:cubicBezTo>
                  <a:cubicBezTo>
                    <a:pt x="615" y="3433"/>
                    <a:pt x="645" y="3526"/>
                    <a:pt x="690" y="3617"/>
                  </a:cubicBezTo>
                  <a:cubicBezTo>
                    <a:pt x="730" y="3701"/>
                    <a:pt x="786" y="3785"/>
                    <a:pt x="853" y="3863"/>
                  </a:cubicBezTo>
                  <a:cubicBezTo>
                    <a:pt x="919" y="3936"/>
                    <a:pt x="997" y="4004"/>
                    <a:pt x="1086" y="4061"/>
                  </a:cubicBezTo>
                  <a:cubicBezTo>
                    <a:pt x="1130" y="4090"/>
                    <a:pt x="1174" y="4116"/>
                    <a:pt x="1226" y="4139"/>
                  </a:cubicBezTo>
                  <a:cubicBezTo>
                    <a:pt x="1269" y="4159"/>
                    <a:pt x="1313" y="4178"/>
                    <a:pt x="1357" y="4192"/>
                  </a:cubicBezTo>
                  <a:cubicBezTo>
                    <a:pt x="1274" y="4173"/>
                    <a:pt x="1184" y="4160"/>
                    <a:pt x="1091" y="4154"/>
                  </a:cubicBezTo>
                  <a:cubicBezTo>
                    <a:pt x="1069" y="4154"/>
                    <a:pt x="1046" y="4152"/>
                    <a:pt x="1023" y="4152"/>
                  </a:cubicBezTo>
                  <a:cubicBezTo>
                    <a:pt x="944" y="4152"/>
                    <a:pt x="863" y="4160"/>
                    <a:pt x="778" y="4176"/>
                  </a:cubicBezTo>
                  <a:cubicBezTo>
                    <a:pt x="672" y="4197"/>
                    <a:pt x="567" y="4231"/>
                    <a:pt x="466" y="4279"/>
                  </a:cubicBezTo>
                  <a:cubicBezTo>
                    <a:pt x="369" y="4325"/>
                    <a:pt x="279" y="4386"/>
                    <a:pt x="207" y="4458"/>
                  </a:cubicBezTo>
                  <a:cubicBezTo>
                    <a:pt x="130" y="4531"/>
                    <a:pt x="73" y="4622"/>
                    <a:pt x="38" y="4721"/>
                  </a:cubicBezTo>
                  <a:cubicBezTo>
                    <a:pt x="22" y="4768"/>
                    <a:pt x="10" y="4821"/>
                    <a:pt x="6" y="4881"/>
                  </a:cubicBezTo>
                  <a:cubicBezTo>
                    <a:pt x="1" y="4931"/>
                    <a:pt x="4" y="4987"/>
                    <a:pt x="15" y="5054"/>
                  </a:cubicBezTo>
                  <a:cubicBezTo>
                    <a:pt x="30" y="5153"/>
                    <a:pt x="60" y="5251"/>
                    <a:pt x="105" y="5340"/>
                  </a:cubicBezTo>
                  <a:cubicBezTo>
                    <a:pt x="145" y="5420"/>
                    <a:pt x="199" y="5497"/>
                    <a:pt x="265" y="5564"/>
                  </a:cubicBezTo>
                  <a:cubicBezTo>
                    <a:pt x="385" y="5687"/>
                    <a:pt x="544" y="5781"/>
                    <a:pt x="738" y="5844"/>
                  </a:cubicBezTo>
                  <a:cubicBezTo>
                    <a:pt x="901" y="5895"/>
                    <a:pt x="1080" y="5922"/>
                    <a:pt x="1272" y="5922"/>
                  </a:cubicBezTo>
                  <a:lnTo>
                    <a:pt x="1309" y="5922"/>
                  </a:lnTo>
                  <a:cubicBezTo>
                    <a:pt x="1505" y="5917"/>
                    <a:pt x="1696" y="5890"/>
                    <a:pt x="1876" y="5841"/>
                  </a:cubicBezTo>
                  <a:cubicBezTo>
                    <a:pt x="1972" y="5812"/>
                    <a:pt x="2067" y="5777"/>
                    <a:pt x="2158" y="5733"/>
                  </a:cubicBezTo>
                  <a:cubicBezTo>
                    <a:pt x="2166" y="5730"/>
                    <a:pt x="2172" y="5722"/>
                    <a:pt x="2175" y="5711"/>
                  </a:cubicBezTo>
                  <a:cubicBezTo>
                    <a:pt x="2180" y="5700"/>
                    <a:pt x="2178" y="5687"/>
                    <a:pt x="2174" y="5678"/>
                  </a:cubicBezTo>
                  <a:cubicBezTo>
                    <a:pt x="2169" y="5671"/>
                    <a:pt x="2164" y="5665"/>
                    <a:pt x="2156" y="5662"/>
                  </a:cubicBezTo>
                  <a:cubicBezTo>
                    <a:pt x="2158" y="5647"/>
                    <a:pt x="2158" y="5631"/>
                    <a:pt x="2156" y="5617"/>
                  </a:cubicBezTo>
                  <a:lnTo>
                    <a:pt x="2156" y="5604"/>
                  </a:lnTo>
                  <a:lnTo>
                    <a:pt x="2154" y="5567"/>
                  </a:lnTo>
                  <a:lnTo>
                    <a:pt x="2153" y="5530"/>
                  </a:lnTo>
                  <a:cubicBezTo>
                    <a:pt x="2151" y="5482"/>
                    <a:pt x="2150" y="5428"/>
                    <a:pt x="2151" y="5367"/>
                  </a:cubicBezTo>
                  <a:cubicBezTo>
                    <a:pt x="2151" y="5247"/>
                    <a:pt x="2159" y="5140"/>
                    <a:pt x="2175" y="5036"/>
                  </a:cubicBezTo>
                  <a:cubicBezTo>
                    <a:pt x="2194" y="4907"/>
                    <a:pt x="2217" y="4803"/>
                    <a:pt x="2244" y="4710"/>
                  </a:cubicBezTo>
                  <a:cubicBezTo>
                    <a:pt x="2249" y="4693"/>
                    <a:pt x="2239" y="4673"/>
                    <a:pt x="2222" y="4669"/>
                  </a:cubicBezTo>
                  <a:cubicBezTo>
                    <a:pt x="2217" y="4667"/>
                    <a:pt x="2214" y="4667"/>
                    <a:pt x="2212" y="4667"/>
                  </a:cubicBezTo>
                  <a:cubicBezTo>
                    <a:pt x="2206" y="4667"/>
                    <a:pt x="2201" y="4669"/>
                    <a:pt x="2196" y="4670"/>
                  </a:cubicBezTo>
                  <a:cubicBezTo>
                    <a:pt x="2191" y="4664"/>
                    <a:pt x="2186" y="4657"/>
                    <a:pt x="2180" y="4653"/>
                  </a:cubicBezTo>
                  <a:cubicBezTo>
                    <a:pt x="2169" y="4642"/>
                    <a:pt x="2159" y="4632"/>
                    <a:pt x="2148" y="4622"/>
                  </a:cubicBezTo>
                  <a:lnTo>
                    <a:pt x="2135" y="4613"/>
                  </a:lnTo>
                  <a:cubicBezTo>
                    <a:pt x="2124" y="4603"/>
                    <a:pt x="2113" y="4592"/>
                    <a:pt x="2102" y="4582"/>
                  </a:cubicBezTo>
                  <a:lnTo>
                    <a:pt x="2097" y="4578"/>
                  </a:lnTo>
                  <a:cubicBezTo>
                    <a:pt x="2083" y="4565"/>
                    <a:pt x="2067" y="4550"/>
                    <a:pt x="2051" y="4538"/>
                  </a:cubicBezTo>
                  <a:cubicBezTo>
                    <a:pt x="1995" y="4490"/>
                    <a:pt x="1935" y="4446"/>
                    <a:pt x="1879" y="4410"/>
                  </a:cubicBezTo>
                  <a:cubicBezTo>
                    <a:pt x="1769" y="4338"/>
                    <a:pt x="1648" y="4280"/>
                    <a:pt x="1520" y="4237"/>
                  </a:cubicBezTo>
                  <a:lnTo>
                    <a:pt x="1520" y="4237"/>
                  </a:lnTo>
                  <a:cubicBezTo>
                    <a:pt x="1624" y="4259"/>
                    <a:pt x="1739" y="4272"/>
                    <a:pt x="1883" y="4274"/>
                  </a:cubicBezTo>
                  <a:cubicBezTo>
                    <a:pt x="1921" y="4275"/>
                    <a:pt x="1958" y="4275"/>
                    <a:pt x="1996" y="4275"/>
                  </a:cubicBezTo>
                  <a:lnTo>
                    <a:pt x="2108" y="4275"/>
                  </a:lnTo>
                  <a:cubicBezTo>
                    <a:pt x="2191" y="4275"/>
                    <a:pt x="2281" y="4275"/>
                    <a:pt x="2369" y="4282"/>
                  </a:cubicBezTo>
                  <a:cubicBezTo>
                    <a:pt x="2373" y="4282"/>
                    <a:pt x="2377" y="4282"/>
                    <a:pt x="2380" y="4280"/>
                  </a:cubicBezTo>
                  <a:cubicBezTo>
                    <a:pt x="2381" y="4282"/>
                    <a:pt x="2383" y="4282"/>
                    <a:pt x="2385" y="4283"/>
                  </a:cubicBezTo>
                  <a:cubicBezTo>
                    <a:pt x="2389" y="4283"/>
                    <a:pt x="2394" y="4285"/>
                    <a:pt x="2399" y="4285"/>
                  </a:cubicBezTo>
                  <a:cubicBezTo>
                    <a:pt x="2415" y="4285"/>
                    <a:pt x="2436" y="4277"/>
                    <a:pt x="2444" y="4259"/>
                  </a:cubicBezTo>
                  <a:cubicBezTo>
                    <a:pt x="2463" y="4221"/>
                    <a:pt x="2477" y="4176"/>
                    <a:pt x="2492" y="4138"/>
                  </a:cubicBezTo>
                  <a:lnTo>
                    <a:pt x="2498" y="4120"/>
                  </a:lnTo>
                  <a:lnTo>
                    <a:pt x="2506" y="4096"/>
                  </a:lnTo>
                  <a:cubicBezTo>
                    <a:pt x="2529" y="4036"/>
                    <a:pt x="2551" y="3981"/>
                    <a:pt x="2572" y="3935"/>
                  </a:cubicBezTo>
                  <a:cubicBezTo>
                    <a:pt x="2621" y="3823"/>
                    <a:pt x="2680" y="3719"/>
                    <a:pt x="2744" y="3623"/>
                  </a:cubicBezTo>
                  <a:cubicBezTo>
                    <a:pt x="2765" y="3617"/>
                    <a:pt x="2780" y="3597"/>
                    <a:pt x="2781" y="3577"/>
                  </a:cubicBezTo>
                  <a:cubicBezTo>
                    <a:pt x="2784" y="3500"/>
                    <a:pt x="2770" y="3425"/>
                    <a:pt x="2759" y="3369"/>
                  </a:cubicBezTo>
                  <a:cubicBezTo>
                    <a:pt x="2746" y="3310"/>
                    <a:pt x="2728" y="3247"/>
                    <a:pt x="2703" y="3169"/>
                  </a:cubicBezTo>
                  <a:cubicBezTo>
                    <a:pt x="2680" y="3102"/>
                    <a:pt x="2655" y="3036"/>
                    <a:pt x="2632" y="2974"/>
                  </a:cubicBezTo>
                  <a:cubicBezTo>
                    <a:pt x="2609" y="2915"/>
                    <a:pt x="2585" y="2856"/>
                    <a:pt x="2561" y="2796"/>
                  </a:cubicBezTo>
                  <a:cubicBezTo>
                    <a:pt x="2484" y="2616"/>
                    <a:pt x="2385" y="2410"/>
                    <a:pt x="2220" y="2256"/>
                  </a:cubicBezTo>
                  <a:cubicBezTo>
                    <a:pt x="2180" y="2219"/>
                    <a:pt x="2137" y="2186"/>
                    <a:pt x="2091" y="2155"/>
                  </a:cubicBezTo>
                  <a:cubicBezTo>
                    <a:pt x="2046" y="2128"/>
                    <a:pt x="1995" y="2104"/>
                    <a:pt x="1939" y="2083"/>
                  </a:cubicBezTo>
                  <a:cubicBezTo>
                    <a:pt x="1846" y="2051"/>
                    <a:pt x="1742" y="2034"/>
                    <a:pt x="1636" y="2034"/>
                  </a:cubicBezTo>
                  <a:close/>
                  <a:moveTo>
                    <a:pt x="9288" y="4889"/>
                  </a:moveTo>
                  <a:cubicBezTo>
                    <a:pt x="9266" y="4889"/>
                    <a:pt x="9244" y="4891"/>
                    <a:pt x="9221" y="4891"/>
                  </a:cubicBezTo>
                  <a:cubicBezTo>
                    <a:pt x="9136" y="4894"/>
                    <a:pt x="9044" y="4910"/>
                    <a:pt x="8941" y="4936"/>
                  </a:cubicBezTo>
                  <a:cubicBezTo>
                    <a:pt x="8847" y="4961"/>
                    <a:pt x="8757" y="4996"/>
                    <a:pt x="8676" y="5041"/>
                  </a:cubicBezTo>
                  <a:cubicBezTo>
                    <a:pt x="8553" y="5107"/>
                    <a:pt x="8457" y="5193"/>
                    <a:pt x="8390" y="5295"/>
                  </a:cubicBezTo>
                  <a:cubicBezTo>
                    <a:pt x="8385" y="5292"/>
                    <a:pt x="8379" y="5292"/>
                    <a:pt x="8374" y="5292"/>
                  </a:cubicBezTo>
                  <a:lnTo>
                    <a:pt x="8369" y="5292"/>
                  </a:lnTo>
                  <a:cubicBezTo>
                    <a:pt x="8342" y="5294"/>
                    <a:pt x="8323" y="5318"/>
                    <a:pt x="8326" y="5345"/>
                  </a:cubicBezTo>
                  <a:cubicBezTo>
                    <a:pt x="8324" y="5359"/>
                    <a:pt x="8324" y="5374"/>
                    <a:pt x="8324" y="5387"/>
                  </a:cubicBezTo>
                  <a:cubicBezTo>
                    <a:pt x="8323" y="5422"/>
                    <a:pt x="8323" y="5457"/>
                    <a:pt x="8323" y="5492"/>
                  </a:cubicBezTo>
                  <a:cubicBezTo>
                    <a:pt x="8323" y="5519"/>
                    <a:pt x="8321" y="5548"/>
                    <a:pt x="8321" y="5575"/>
                  </a:cubicBezTo>
                  <a:lnTo>
                    <a:pt x="8321" y="5583"/>
                  </a:lnTo>
                  <a:lnTo>
                    <a:pt x="8321" y="5588"/>
                  </a:lnTo>
                  <a:lnTo>
                    <a:pt x="8321" y="5593"/>
                  </a:lnTo>
                  <a:lnTo>
                    <a:pt x="8321" y="5594"/>
                  </a:lnTo>
                  <a:cubicBezTo>
                    <a:pt x="8318" y="5666"/>
                    <a:pt x="8308" y="5740"/>
                    <a:pt x="8292" y="5815"/>
                  </a:cubicBezTo>
                  <a:cubicBezTo>
                    <a:pt x="8279" y="5881"/>
                    <a:pt x="8262" y="5951"/>
                    <a:pt x="8236" y="6034"/>
                  </a:cubicBezTo>
                  <a:cubicBezTo>
                    <a:pt x="8219" y="6092"/>
                    <a:pt x="8195" y="6152"/>
                    <a:pt x="8166" y="6220"/>
                  </a:cubicBezTo>
                  <a:cubicBezTo>
                    <a:pt x="8140" y="6280"/>
                    <a:pt x="8112" y="6338"/>
                    <a:pt x="8083" y="6391"/>
                  </a:cubicBezTo>
                  <a:cubicBezTo>
                    <a:pt x="8078" y="6399"/>
                    <a:pt x="8078" y="6407"/>
                    <a:pt x="8081" y="6415"/>
                  </a:cubicBezTo>
                  <a:cubicBezTo>
                    <a:pt x="8084" y="6424"/>
                    <a:pt x="8091" y="6432"/>
                    <a:pt x="8099" y="6437"/>
                  </a:cubicBezTo>
                  <a:cubicBezTo>
                    <a:pt x="8104" y="6439"/>
                    <a:pt x="8108" y="6440"/>
                    <a:pt x="8113" y="6440"/>
                  </a:cubicBezTo>
                  <a:cubicBezTo>
                    <a:pt x="8116" y="6440"/>
                    <a:pt x="8120" y="6439"/>
                    <a:pt x="8121" y="6439"/>
                  </a:cubicBezTo>
                  <a:cubicBezTo>
                    <a:pt x="8139" y="6472"/>
                    <a:pt x="8166" y="6506"/>
                    <a:pt x="8203" y="6542"/>
                  </a:cubicBezTo>
                  <a:cubicBezTo>
                    <a:pt x="8235" y="6574"/>
                    <a:pt x="8273" y="6603"/>
                    <a:pt x="8326" y="6634"/>
                  </a:cubicBezTo>
                  <a:cubicBezTo>
                    <a:pt x="8364" y="6654"/>
                    <a:pt x="8406" y="6674"/>
                    <a:pt x="8459" y="6691"/>
                  </a:cubicBezTo>
                  <a:cubicBezTo>
                    <a:pt x="8505" y="6709"/>
                    <a:pt x="8554" y="6722"/>
                    <a:pt x="8610" y="6736"/>
                  </a:cubicBezTo>
                  <a:cubicBezTo>
                    <a:pt x="8706" y="6757"/>
                    <a:pt x="8804" y="6770"/>
                    <a:pt x="8898" y="6782"/>
                  </a:cubicBezTo>
                  <a:cubicBezTo>
                    <a:pt x="8948" y="6787"/>
                    <a:pt x="8997" y="6790"/>
                    <a:pt x="9045" y="6790"/>
                  </a:cubicBezTo>
                  <a:cubicBezTo>
                    <a:pt x="9096" y="6790"/>
                    <a:pt x="9149" y="6787"/>
                    <a:pt x="9199" y="6779"/>
                  </a:cubicBezTo>
                  <a:cubicBezTo>
                    <a:pt x="9386" y="6750"/>
                    <a:pt x="9562" y="6669"/>
                    <a:pt x="9706" y="6544"/>
                  </a:cubicBezTo>
                  <a:cubicBezTo>
                    <a:pt x="9778" y="6482"/>
                    <a:pt x="9840" y="6411"/>
                    <a:pt x="9891" y="6336"/>
                  </a:cubicBezTo>
                  <a:cubicBezTo>
                    <a:pt x="9945" y="6258"/>
                    <a:pt x="9987" y="6175"/>
                    <a:pt x="10017" y="6087"/>
                  </a:cubicBezTo>
                  <a:cubicBezTo>
                    <a:pt x="10049" y="5996"/>
                    <a:pt x="10069" y="5903"/>
                    <a:pt x="10075" y="5810"/>
                  </a:cubicBezTo>
                  <a:cubicBezTo>
                    <a:pt x="10080" y="5711"/>
                    <a:pt x="10073" y="5612"/>
                    <a:pt x="10053" y="5518"/>
                  </a:cubicBezTo>
                  <a:cubicBezTo>
                    <a:pt x="10041" y="5465"/>
                    <a:pt x="10025" y="5414"/>
                    <a:pt x="10009" y="5366"/>
                  </a:cubicBezTo>
                  <a:cubicBezTo>
                    <a:pt x="9992" y="5321"/>
                    <a:pt x="9969" y="5275"/>
                    <a:pt x="9942" y="5228"/>
                  </a:cubicBezTo>
                  <a:cubicBezTo>
                    <a:pt x="9896" y="5148"/>
                    <a:pt x="9833" y="5078"/>
                    <a:pt x="9760" y="5025"/>
                  </a:cubicBezTo>
                  <a:cubicBezTo>
                    <a:pt x="9723" y="4998"/>
                    <a:pt x="9683" y="4974"/>
                    <a:pt x="9640" y="4956"/>
                  </a:cubicBezTo>
                  <a:cubicBezTo>
                    <a:pt x="9600" y="4939"/>
                    <a:pt x="9554" y="4923"/>
                    <a:pt x="9501" y="4912"/>
                  </a:cubicBezTo>
                  <a:cubicBezTo>
                    <a:pt x="9437" y="4897"/>
                    <a:pt x="9368" y="4889"/>
                    <a:pt x="9288" y="4889"/>
                  </a:cubicBezTo>
                  <a:close/>
                  <a:moveTo>
                    <a:pt x="8036" y="6690"/>
                  </a:moveTo>
                  <a:cubicBezTo>
                    <a:pt x="8017" y="6690"/>
                    <a:pt x="7996" y="6690"/>
                    <a:pt x="7976" y="6691"/>
                  </a:cubicBezTo>
                  <a:cubicBezTo>
                    <a:pt x="7948" y="6694"/>
                    <a:pt x="7920" y="6699"/>
                    <a:pt x="7885" y="6707"/>
                  </a:cubicBezTo>
                  <a:cubicBezTo>
                    <a:pt x="7873" y="6710"/>
                    <a:pt x="7862" y="6714"/>
                    <a:pt x="7849" y="6718"/>
                  </a:cubicBezTo>
                  <a:cubicBezTo>
                    <a:pt x="7825" y="6728"/>
                    <a:pt x="7809" y="6754"/>
                    <a:pt x="7813" y="6779"/>
                  </a:cubicBezTo>
                  <a:cubicBezTo>
                    <a:pt x="7813" y="6781"/>
                    <a:pt x="7813" y="6782"/>
                    <a:pt x="7814" y="6784"/>
                  </a:cubicBezTo>
                  <a:lnTo>
                    <a:pt x="7793" y="6809"/>
                  </a:lnTo>
                  <a:cubicBezTo>
                    <a:pt x="7769" y="6840"/>
                    <a:pt x="7745" y="6870"/>
                    <a:pt x="7721" y="6901"/>
                  </a:cubicBezTo>
                  <a:cubicBezTo>
                    <a:pt x="7680" y="6955"/>
                    <a:pt x="7640" y="7005"/>
                    <a:pt x="7602" y="7052"/>
                  </a:cubicBezTo>
                  <a:cubicBezTo>
                    <a:pt x="7512" y="7161"/>
                    <a:pt x="7427" y="7254"/>
                    <a:pt x="7343" y="7334"/>
                  </a:cubicBezTo>
                  <a:cubicBezTo>
                    <a:pt x="7295" y="7377"/>
                    <a:pt x="7243" y="7419"/>
                    <a:pt x="7189" y="7457"/>
                  </a:cubicBezTo>
                  <a:cubicBezTo>
                    <a:pt x="7168" y="7471"/>
                    <a:pt x="7147" y="7486"/>
                    <a:pt x="7127" y="7500"/>
                  </a:cubicBezTo>
                  <a:lnTo>
                    <a:pt x="7104" y="7515"/>
                  </a:lnTo>
                  <a:cubicBezTo>
                    <a:pt x="7090" y="7524"/>
                    <a:pt x="7077" y="7534"/>
                    <a:pt x="7063" y="7543"/>
                  </a:cubicBezTo>
                  <a:cubicBezTo>
                    <a:pt x="7052" y="7551"/>
                    <a:pt x="7040" y="7561"/>
                    <a:pt x="7031" y="7569"/>
                  </a:cubicBezTo>
                  <a:lnTo>
                    <a:pt x="7028" y="7569"/>
                  </a:lnTo>
                  <a:cubicBezTo>
                    <a:pt x="7007" y="7571"/>
                    <a:pt x="6996" y="7585"/>
                    <a:pt x="6996" y="7604"/>
                  </a:cubicBezTo>
                  <a:cubicBezTo>
                    <a:pt x="6999" y="7711"/>
                    <a:pt x="7012" y="7820"/>
                    <a:pt x="7034" y="7929"/>
                  </a:cubicBezTo>
                  <a:cubicBezTo>
                    <a:pt x="7058" y="8045"/>
                    <a:pt x="7093" y="8152"/>
                    <a:pt x="7143" y="8250"/>
                  </a:cubicBezTo>
                  <a:cubicBezTo>
                    <a:pt x="7168" y="8301"/>
                    <a:pt x="7197" y="8349"/>
                    <a:pt x="7229" y="8391"/>
                  </a:cubicBezTo>
                  <a:cubicBezTo>
                    <a:pt x="7258" y="8431"/>
                    <a:pt x="7296" y="8471"/>
                    <a:pt x="7344" y="8515"/>
                  </a:cubicBezTo>
                  <a:cubicBezTo>
                    <a:pt x="7430" y="8595"/>
                    <a:pt x="7528" y="8661"/>
                    <a:pt x="7630" y="8709"/>
                  </a:cubicBezTo>
                  <a:cubicBezTo>
                    <a:pt x="7729" y="8755"/>
                    <a:pt x="7833" y="8784"/>
                    <a:pt x="7941" y="8795"/>
                  </a:cubicBezTo>
                  <a:cubicBezTo>
                    <a:pt x="7971" y="8798"/>
                    <a:pt x="8001" y="8800"/>
                    <a:pt x="8032" y="8800"/>
                  </a:cubicBezTo>
                  <a:cubicBezTo>
                    <a:pt x="8108" y="8800"/>
                    <a:pt x="8187" y="8790"/>
                    <a:pt x="8263" y="8773"/>
                  </a:cubicBezTo>
                  <a:cubicBezTo>
                    <a:pt x="8369" y="8747"/>
                    <a:pt x="8475" y="8702"/>
                    <a:pt x="8578" y="8639"/>
                  </a:cubicBezTo>
                  <a:cubicBezTo>
                    <a:pt x="8676" y="8581"/>
                    <a:pt x="8767" y="8507"/>
                    <a:pt x="8850" y="8421"/>
                  </a:cubicBezTo>
                  <a:cubicBezTo>
                    <a:pt x="9005" y="8258"/>
                    <a:pt x="9111" y="8065"/>
                    <a:pt x="9154" y="7860"/>
                  </a:cubicBezTo>
                  <a:cubicBezTo>
                    <a:pt x="9175" y="7758"/>
                    <a:pt x="9178" y="7650"/>
                    <a:pt x="9164" y="7548"/>
                  </a:cubicBezTo>
                  <a:cubicBezTo>
                    <a:pt x="9156" y="7495"/>
                    <a:pt x="9143" y="7443"/>
                    <a:pt x="9124" y="7390"/>
                  </a:cubicBezTo>
                  <a:lnTo>
                    <a:pt x="9124" y="7391"/>
                  </a:lnTo>
                  <a:cubicBezTo>
                    <a:pt x="9106" y="7342"/>
                    <a:pt x="9082" y="7292"/>
                    <a:pt x="9050" y="7238"/>
                  </a:cubicBezTo>
                  <a:cubicBezTo>
                    <a:pt x="8999" y="7152"/>
                    <a:pt x="8925" y="7067"/>
                    <a:pt x="8833" y="6987"/>
                  </a:cubicBezTo>
                  <a:cubicBezTo>
                    <a:pt x="8751" y="6918"/>
                    <a:pt x="8658" y="6857"/>
                    <a:pt x="8553" y="6806"/>
                  </a:cubicBezTo>
                  <a:cubicBezTo>
                    <a:pt x="8455" y="6760"/>
                    <a:pt x="8345" y="6726"/>
                    <a:pt x="8228" y="6706"/>
                  </a:cubicBezTo>
                  <a:cubicBezTo>
                    <a:pt x="8176" y="6696"/>
                    <a:pt x="8118" y="6691"/>
                    <a:pt x="8052" y="6690"/>
                  </a:cubicBezTo>
                  <a:close/>
                  <a:moveTo>
                    <a:pt x="1624" y="5969"/>
                  </a:moveTo>
                  <a:cubicBezTo>
                    <a:pt x="1572" y="5969"/>
                    <a:pt x="1517" y="5972"/>
                    <a:pt x="1443" y="5980"/>
                  </a:cubicBezTo>
                  <a:cubicBezTo>
                    <a:pt x="1211" y="6007"/>
                    <a:pt x="979" y="6088"/>
                    <a:pt x="771" y="6218"/>
                  </a:cubicBezTo>
                  <a:cubicBezTo>
                    <a:pt x="570" y="6343"/>
                    <a:pt x="394" y="6512"/>
                    <a:pt x="250" y="6718"/>
                  </a:cubicBezTo>
                  <a:cubicBezTo>
                    <a:pt x="175" y="6827"/>
                    <a:pt x="119" y="6939"/>
                    <a:pt x="84" y="7049"/>
                  </a:cubicBezTo>
                  <a:cubicBezTo>
                    <a:pt x="68" y="7105"/>
                    <a:pt x="55" y="7164"/>
                    <a:pt x="50" y="7225"/>
                  </a:cubicBezTo>
                  <a:cubicBezTo>
                    <a:pt x="46" y="7278"/>
                    <a:pt x="47" y="7337"/>
                    <a:pt x="57" y="7398"/>
                  </a:cubicBezTo>
                  <a:cubicBezTo>
                    <a:pt x="65" y="7452"/>
                    <a:pt x="81" y="7507"/>
                    <a:pt x="108" y="7566"/>
                  </a:cubicBezTo>
                  <a:cubicBezTo>
                    <a:pt x="130" y="7615"/>
                    <a:pt x="162" y="7666"/>
                    <a:pt x="207" y="7721"/>
                  </a:cubicBezTo>
                  <a:cubicBezTo>
                    <a:pt x="250" y="7774"/>
                    <a:pt x="301" y="7818"/>
                    <a:pt x="348" y="7855"/>
                  </a:cubicBezTo>
                  <a:cubicBezTo>
                    <a:pt x="402" y="7901"/>
                    <a:pt x="457" y="7941"/>
                    <a:pt x="509" y="7975"/>
                  </a:cubicBezTo>
                  <a:cubicBezTo>
                    <a:pt x="629" y="8050"/>
                    <a:pt x="752" y="8098"/>
                    <a:pt x="875" y="8119"/>
                  </a:cubicBezTo>
                  <a:cubicBezTo>
                    <a:pt x="927" y="8127"/>
                    <a:pt x="978" y="8132"/>
                    <a:pt x="1029" y="8132"/>
                  </a:cubicBezTo>
                  <a:lnTo>
                    <a:pt x="1038" y="8132"/>
                  </a:lnTo>
                  <a:cubicBezTo>
                    <a:pt x="1085" y="8132"/>
                    <a:pt x="1138" y="8127"/>
                    <a:pt x="1197" y="8117"/>
                  </a:cubicBezTo>
                  <a:cubicBezTo>
                    <a:pt x="1294" y="8101"/>
                    <a:pt x="1395" y="8071"/>
                    <a:pt x="1505" y="8025"/>
                  </a:cubicBezTo>
                  <a:cubicBezTo>
                    <a:pt x="1528" y="8015"/>
                    <a:pt x="1552" y="8004"/>
                    <a:pt x="1576" y="7993"/>
                  </a:cubicBezTo>
                  <a:lnTo>
                    <a:pt x="1576" y="7993"/>
                  </a:lnTo>
                  <a:cubicBezTo>
                    <a:pt x="1462" y="8098"/>
                    <a:pt x="1374" y="8220"/>
                    <a:pt x="1315" y="8354"/>
                  </a:cubicBezTo>
                  <a:cubicBezTo>
                    <a:pt x="1286" y="8416"/>
                    <a:pt x="1264" y="8485"/>
                    <a:pt x="1250" y="8555"/>
                  </a:cubicBezTo>
                  <a:cubicBezTo>
                    <a:pt x="1235" y="8616"/>
                    <a:pt x="1229" y="8683"/>
                    <a:pt x="1227" y="8755"/>
                  </a:cubicBezTo>
                  <a:cubicBezTo>
                    <a:pt x="1227" y="8814"/>
                    <a:pt x="1234" y="8878"/>
                    <a:pt x="1248" y="8949"/>
                  </a:cubicBezTo>
                  <a:cubicBezTo>
                    <a:pt x="1261" y="9008"/>
                    <a:pt x="1278" y="9065"/>
                    <a:pt x="1302" y="9120"/>
                  </a:cubicBezTo>
                  <a:cubicBezTo>
                    <a:pt x="1352" y="9236"/>
                    <a:pt x="1424" y="9339"/>
                    <a:pt x="1515" y="9428"/>
                  </a:cubicBezTo>
                  <a:cubicBezTo>
                    <a:pt x="1601" y="9513"/>
                    <a:pt x="1708" y="9580"/>
                    <a:pt x="1825" y="9627"/>
                  </a:cubicBezTo>
                  <a:cubicBezTo>
                    <a:pt x="1887" y="9651"/>
                    <a:pt x="1951" y="9668"/>
                    <a:pt x="2015" y="9678"/>
                  </a:cubicBezTo>
                  <a:cubicBezTo>
                    <a:pt x="2068" y="9687"/>
                    <a:pt x="2124" y="9692"/>
                    <a:pt x="2183" y="9692"/>
                  </a:cubicBezTo>
                  <a:cubicBezTo>
                    <a:pt x="2194" y="9692"/>
                    <a:pt x="2207" y="9692"/>
                    <a:pt x="2220" y="9691"/>
                  </a:cubicBezTo>
                  <a:cubicBezTo>
                    <a:pt x="2286" y="9689"/>
                    <a:pt x="2356" y="9679"/>
                    <a:pt x="2434" y="9660"/>
                  </a:cubicBezTo>
                  <a:cubicBezTo>
                    <a:pt x="2500" y="9646"/>
                    <a:pt x="2565" y="9623"/>
                    <a:pt x="2629" y="9593"/>
                  </a:cubicBezTo>
                  <a:cubicBezTo>
                    <a:pt x="2752" y="9537"/>
                    <a:pt x="2868" y="9455"/>
                    <a:pt x="2970" y="9353"/>
                  </a:cubicBezTo>
                  <a:cubicBezTo>
                    <a:pt x="3063" y="9260"/>
                    <a:pt x="3144" y="9147"/>
                    <a:pt x="3213" y="9017"/>
                  </a:cubicBezTo>
                  <a:cubicBezTo>
                    <a:pt x="3290" y="8874"/>
                    <a:pt x="3346" y="8714"/>
                    <a:pt x="3379" y="8543"/>
                  </a:cubicBezTo>
                  <a:cubicBezTo>
                    <a:pt x="3387" y="8504"/>
                    <a:pt x="3394" y="8464"/>
                    <a:pt x="3398" y="8423"/>
                  </a:cubicBezTo>
                  <a:cubicBezTo>
                    <a:pt x="3403" y="8376"/>
                    <a:pt x="3410" y="8332"/>
                    <a:pt x="3414" y="8287"/>
                  </a:cubicBezTo>
                  <a:cubicBezTo>
                    <a:pt x="3424" y="8226"/>
                    <a:pt x="3427" y="8178"/>
                    <a:pt x="3427" y="8133"/>
                  </a:cubicBezTo>
                  <a:cubicBezTo>
                    <a:pt x="3427" y="8112"/>
                    <a:pt x="3425" y="8090"/>
                    <a:pt x="3421" y="8068"/>
                  </a:cubicBezTo>
                  <a:cubicBezTo>
                    <a:pt x="3418" y="8052"/>
                    <a:pt x="3414" y="8037"/>
                    <a:pt x="3411" y="8025"/>
                  </a:cubicBezTo>
                  <a:cubicBezTo>
                    <a:pt x="3408" y="8015"/>
                    <a:pt x="3402" y="8005"/>
                    <a:pt x="3397" y="7996"/>
                  </a:cubicBezTo>
                  <a:cubicBezTo>
                    <a:pt x="3403" y="7981"/>
                    <a:pt x="3405" y="7965"/>
                    <a:pt x="3400" y="7953"/>
                  </a:cubicBezTo>
                  <a:cubicBezTo>
                    <a:pt x="3395" y="7940"/>
                    <a:pt x="3386" y="7925"/>
                    <a:pt x="3371" y="7919"/>
                  </a:cubicBezTo>
                  <a:cubicBezTo>
                    <a:pt x="3349" y="7911"/>
                    <a:pt x="3325" y="7898"/>
                    <a:pt x="3301" y="7884"/>
                  </a:cubicBezTo>
                  <a:cubicBezTo>
                    <a:pt x="3261" y="7855"/>
                    <a:pt x="3221" y="7822"/>
                    <a:pt x="3176" y="7775"/>
                  </a:cubicBezTo>
                  <a:cubicBezTo>
                    <a:pt x="3155" y="7754"/>
                    <a:pt x="3135" y="7732"/>
                    <a:pt x="3114" y="7711"/>
                  </a:cubicBezTo>
                  <a:cubicBezTo>
                    <a:pt x="3104" y="7700"/>
                    <a:pt x="3095" y="7690"/>
                    <a:pt x="3085" y="7681"/>
                  </a:cubicBezTo>
                  <a:cubicBezTo>
                    <a:pt x="3074" y="7670"/>
                    <a:pt x="3059" y="7658"/>
                    <a:pt x="3042" y="7647"/>
                  </a:cubicBezTo>
                  <a:cubicBezTo>
                    <a:pt x="3040" y="7647"/>
                    <a:pt x="3039" y="7646"/>
                    <a:pt x="3037" y="7646"/>
                  </a:cubicBezTo>
                  <a:cubicBezTo>
                    <a:pt x="3035" y="7644"/>
                    <a:pt x="3034" y="7642"/>
                    <a:pt x="3031" y="7639"/>
                  </a:cubicBezTo>
                  <a:cubicBezTo>
                    <a:pt x="3023" y="7633"/>
                    <a:pt x="3011" y="7628"/>
                    <a:pt x="2997" y="7628"/>
                  </a:cubicBezTo>
                  <a:cubicBezTo>
                    <a:pt x="2943" y="7626"/>
                    <a:pt x="2887" y="7625"/>
                    <a:pt x="2832" y="7622"/>
                  </a:cubicBezTo>
                  <a:cubicBezTo>
                    <a:pt x="2752" y="7618"/>
                    <a:pt x="2671" y="7615"/>
                    <a:pt x="2589" y="7615"/>
                  </a:cubicBezTo>
                  <a:cubicBezTo>
                    <a:pt x="2540" y="7615"/>
                    <a:pt x="2495" y="7615"/>
                    <a:pt x="2452" y="7618"/>
                  </a:cubicBezTo>
                  <a:cubicBezTo>
                    <a:pt x="2286" y="7630"/>
                    <a:pt x="2122" y="7670"/>
                    <a:pt x="1966" y="7737"/>
                  </a:cubicBezTo>
                  <a:cubicBezTo>
                    <a:pt x="1953" y="7743"/>
                    <a:pt x="1940" y="7748"/>
                    <a:pt x="1927" y="7754"/>
                  </a:cubicBezTo>
                  <a:cubicBezTo>
                    <a:pt x="1967" y="7719"/>
                    <a:pt x="2007" y="7681"/>
                    <a:pt x="2046" y="7641"/>
                  </a:cubicBezTo>
                  <a:cubicBezTo>
                    <a:pt x="2121" y="7561"/>
                    <a:pt x="2188" y="7473"/>
                    <a:pt x="2244" y="7377"/>
                  </a:cubicBezTo>
                  <a:cubicBezTo>
                    <a:pt x="2346" y="7206"/>
                    <a:pt x="2402" y="7021"/>
                    <a:pt x="2405" y="6840"/>
                  </a:cubicBezTo>
                  <a:cubicBezTo>
                    <a:pt x="2415" y="6837"/>
                    <a:pt x="2423" y="6830"/>
                    <a:pt x="2429" y="6821"/>
                  </a:cubicBezTo>
                  <a:cubicBezTo>
                    <a:pt x="2434" y="6813"/>
                    <a:pt x="2434" y="6805"/>
                    <a:pt x="2433" y="6795"/>
                  </a:cubicBezTo>
                  <a:cubicBezTo>
                    <a:pt x="2415" y="6741"/>
                    <a:pt x="2391" y="6688"/>
                    <a:pt x="2369" y="6637"/>
                  </a:cubicBezTo>
                  <a:lnTo>
                    <a:pt x="2357" y="6614"/>
                  </a:lnTo>
                  <a:lnTo>
                    <a:pt x="2356" y="6608"/>
                  </a:lnTo>
                  <a:cubicBezTo>
                    <a:pt x="2334" y="6558"/>
                    <a:pt x="2306" y="6498"/>
                    <a:pt x="2282" y="6439"/>
                  </a:cubicBezTo>
                  <a:cubicBezTo>
                    <a:pt x="2260" y="6381"/>
                    <a:pt x="2241" y="6325"/>
                    <a:pt x="2223" y="6269"/>
                  </a:cubicBezTo>
                  <a:cubicBezTo>
                    <a:pt x="2222" y="6263"/>
                    <a:pt x="2220" y="6256"/>
                    <a:pt x="2218" y="6250"/>
                  </a:cubicBezTo>
                  <a:cubicBezTo>
                    <a:pt x="2220" y="6248"/>
                    <a:pt x="2222" y="6247"/>
                    <a:pt x="2223" y="6244"/>
                  </a:cubicBezTo>
                  <a:cubicBezTo>
                    <a:pt x="2239" y="6216"/>
                    <a:pt x="2231" y="6181"/>
                    <a:pt x="2204" y="6164"/>
                  </a:cubicBezTo>
                  <a:lnTo>
                    <a:pt x="2193" y="6157"/>
                  </a:lnTo>
                  <a:cubicBezTo>
                    <a:pt x="2188" y="6135"/>
                    <a:pt x="2183" y="6112"/>
                    <a:pt x="2180" y="6088"/>
                  </a:cubicBezTo>
                  <a:cubicBezTo>
                    <a:pt x="2177" y="6076"/>
                    <a:pt x="2164" y="6069"/>
                    <a:pt x="2154" y="6069"/>
                  </a:cubicBezTo>
                  <a:lnTo>
                    <a:pt x="2148" y="6069"/>
                  </a:lnTo>
                  <a:cubicBezTo>
                    <a:pt x="2135" y="6072"/>
                    <a:pt x="2127" y="6085"/>
                    <a:pt x="2129" y="6101"/>
                  </a:cubicBezTo>
                  <a:lnTo>
                    <a:pt x="2132" y="6112"/>
                  </a:lnTo>
                  <a:lnTo>
                    <a:pt x="2134" y="6124"/>
                  </a:lnTo>
                  <a:cubicBezTo>
                    <a:pt x="2102" y="6104"/>
                    <a:pt x="2068" y="6087"/>
                    <a:pt x="2028" y="6068"/>
                  </a:cubicBezTo>
                  <a:cubicBezTo>
                    <a:pt x="1959" y="6034"/>
                    <a:pt x="1899" y="6012"/>
                    <a:pt x="1841" y="5996"/>
                  </a:cubicBezTo>
                  <a:cubicBezTo>
                    <a:pt x="1776" y="5978"/>
                    <a:pt x="1705" y="5969"/>
                    <a:pt x="1633" y="5969"/>
                  </a:cubicBezTo>
                  <a:close/>
                  <a:moveTo>
                    <a:pt x="6326" y="8004"/>
                  </a:moveTo>
                  <a:cubicBezTo>
                    <a:pt x="6311" y="8004"/>
                    <a:pt x="6300" y="8010"/>
                    <a:pt x="6295" y="8023"/>
                  </a:cubicBezTo>
                  <a:cubicBezTo>
                    <a:pt x="6273" y="8033"/>
                    <a:pt x="6252" y="8042"/>
                    <a:pt x="6231" y="8052"/>
                  </a:cubicBezTo>
                  <a:lnTo>
                    <a:pt x="6223" y="8057"/>
                  </a:lnTo>
                  <a:cubicBezTo>
                    <a:pt x="6188" y="8073"/>
                    <a:pt x="6155" y="8089"/>
                    <a:pt x="6121" y="8105"/>
                  </a:cubicBezTo>
                  <a:cubicBezTo>
                    <a:pt x="6064" y="8132"/>
                    <a:pt x="6000" y="8156"/>
                    <a:pt x="5921" y="8183"/>
                  </a:cubicBezTo>
                  <a:cubicBezTo>
                    <a:pt x="5870" y="8199"/>
                    <a:pt x="5817" y="8216"/>
                    <a:pt x="5765" y="8232"/>
                  </a:cubicBezTo>
                  <a:lnTo>
                    <a:pt x="5717" y="8247"/>
                  </a:lnTo>
                  <a:cubicBezTo>
                    <a:pt x="5653" y="8268"/>
                    <a:pt x="5585" y="8290"/>
                    <a:pt x="5517" y="8316"/>
                  </a:cubicBezTo>
                  <a:cubicBezTo>
                    <a:pt x="5506" y="8316"/>
                    <a:pt x="5496" y="8320"/>
                    <a:pt x="5488" y="8325"/>
                  </a:cubicBezTo>
                  <a:cubicBezTo>
                    <a:pt x="5474" y="8336"/>
                    <a:pt x="5467" y="8351"/>
                    <a:pt x="5464" y="8364"/>
                  </a:cubicBezTo>
                  <a:cubicBezTo>
                    <a:pt x="5454" y="8400"/>
                    <a:pt x="5448" y="8439"/>
                    <a:pt x="5443" y="8477"/>
                  </a:cubicBezTo>
                  <a:cubicBezTo>
                    <a:pt x="5440" y="8499"/>
                    <a:pt x="5438" y="8522"/>
                    <a:pt x="5435" y="8544"/>
                  </a:cubicBezTo>
                  <a:cubicBezTo>
                    <a:pt x="5434" y="8563"/>
                    <a:pt x="5430" y="8581"/>
                    <a:pt x="5429" y="8600"/>
                  </a:cubicBezTo>
                  <a:cubicBezTo>
                    <a:pt x="5422" y="8648"/>
                    <a:pt x="5414" y="8698"/>
                    <a:pt x="5408" y="8746"/>
                  </a:cubicBezTo>
                  <a:cubicBezTo>
                    <a:pt x="5403" y="8776"/>
                    <a:pt x="5398" y="8806"/>
                    <a:pt x="5395" y="8837"/>
                  </a:cubicBezTo>
                  <a:cubicBezTo>
                    <a:pt x="5387" y="8891"/>
                    <a:pt x="5379" y="8950"/>
                    <a:pt x="5376" y="9009"/>
                  </a:cubicBezTo>
                  <a:cubicBezTo>
                    <a:pt x="5373" y="9065"/>
                    <a:pt x="5373" y="9118"/>
                    <a:pt x="5374" y="9168"/>
                  </a:cubicBezTo>
                  <a:cubicBezTo>
                    <a:pt x="5379" y="9268"/>
                    <a:pt x="5395" y="9372"/>
                    <a:pt x="5424" y="9473"/>
                  </a:cubicBezTo>
                  <a:cubicBezTo>
                    <a:pt x="5451" y="9572"/>
                    <a:pt x="5493" y="9663"/>
                    <a:pt x="5547" y="9743"/>
                  </a:cubicBezTo>
                  <a:cubicBezTo>
                    <a:pt x="5574" y="9783"/>
                    <a:pt x="5606" y="9822"/>
                    <a:pt x="5645" y="9858"/>
                  </a:cubicBezTo>
                  <a:cubicBezTo>
                    <a:pt x="5677" y="9890"/>
                    <a:pt x="5717" y="9921"/>
                    <a:pt x="5765" y="9950"/>
                  </a:cubicBezTo>
                  <a:cubicBezTo>
                    <a:pt x="5849" y="9999"/>
                    <a:pt x="5953" y="10029"/>
                    <a:pt x="6075" y="10039"/>
                  </a:cubicBezTo>
                  <a:cubicBezTo>
                    <a:pt x="6105" y="10041"/>
                    <a:pt x="6135" y="10042"/>
                    <a:pt x="6164" y="10042"/>
                  </a:cubicBezTo>
                  <a:cubicBezTo>
                    <a:pt x="6257" y="10042"/>
                    <a:pt x="6351" y="10031"/>
                    <a:pt x="6442" y="10009"/>
                  </a:cubicBezTo>
                  <a:cubicBezTo>
                    <a:pt x="6508" y="9994"/>
                    <a:pt x="6567" y="9975"/>
                    <a:pt x="6623" y="9953"/>
                  </a:cubicBezTo>
                  <a:cubicBezTo>
                    <a:pt x="6676" y="9932"/>
                    <a:pt x="6732" y="9905"/>
                    <a:pt x="6794" y="9871"/>
                  </a:cubicBezTo>
                  <a:cubicBezTo>
                    <a:pt x="7010" y="9750"/>
                    <a:pt x="7189" y="9563"/>
                    <a:pt x="7296" y="9345"/>
                  </a:cubicBezTo>
                  <a:cubicBezTo>
                    <a:pt x="7319" y="9300"/>
                    <a:pt x="7336" y="9248"/>
                    <a:pt x="7347" y="9185"/>
                  </a:cubicBezTo>
                  <a:cubicBezTo>
                    <a:pt x="7359" y="9133"/>
                    <a:pt x="7363" y="9073"/>
                    <a:pt x="7362" y="9005"/>
                  </a:cubicBezTo>
                  <a:cubicBezTo>
                    <a:pt x="7360" y="8949"/>
                    <a:pt x="7354" y="8888"/>
                    <a:pt x="7341" y="8827"/>
                  </a:cubicBezTo>
                  <a:cubicBezTo>
                    <a:pt x="7330" y="8766"/>
                    <a:pt x="7312" y="8709"/>
                    <a:pt x="7290" y="8654"/>
                  </a:cubicBezTo>
                  <a:cubicBezTo>
                    <a:pt x="7275" y="8618"/>
                    <a:pt x="7255" y="8581"/>
                    <a:pt x="7232" y="8544"/>
                  </a:cubicBezTo>
                  <a:cubicBezTo>
                    <a:pt x="7208" y="8506"/>
                    <a:pt x="7178" y="8472"/>
                    <a:pt x="7151" y="8443"/>
                  </a:cubicBezTo>
                  <a:cubicBezTo>
                    <a:pt x="7076" y="8362"/>
                    <a:pt x="6984" y="8296"/>
                    <a:pt x="6914" y="8248"/>
                  </a:cubicBezTo>
                  <a:cubicBezTo>
                    <a:pt x="6876" y="8221"/>
                    <a:pt x="6833" y="8192"/>
                    <a:pt x="6785" y="8164"/>
                  </a:cubicBezTo>
                  <a:cubicBezTo>
                    <a:pt x="6743" y="8136"/>
                    <a:pt x="6697" y="8114"/>
                    <a:pt x="6649" y="8097"/>
                  </a:cubicBezTo>
                  <a:cubicBezTo>
                    <a:pt x="6594" y="8076"/>
                    <a:pt x="6538" y="8061"/>
                    <a:pt x="6482" y="8047"/>
                  </a:cubicBezTo>
                  <a:cubicBezTo>
                    <a:pt x="6446" y="8037"/>
                    <a:pt x="6409" y="8028"/>
                    <a:pt x="6374" y="8017"/>
                  </a:cubicBezTo>
                  <a:lnTo>
                    <a:pt x="6374" y="8017"/>
                  </a:lnTo>
                  <a:lnTo>
                    <a:pt x="6375" y="8018"/>
                  </a:lnTo>
                  <a:cubicBezTo>
                    <a:pt x="6362" y="8013"/>
                    <a:pt x="6351" y="8010"/>
                    <a:pt x="6340" y="8005"/>
                  </a:cubicBezTo>
                  <a:cubicBezTo>
                    <a:pt x="6335" y="8004"/>
                    <a:pt x="6331" y="8004"/>
                    <a:pt x="6326" y="8004"/>
                  </a:cubicBezTo>
                  <a:close/>
                  <a:moveTo>
                    <a:pt x="4009" y="8253"/>
                  </a:moveTo>
                  <a:cubicBezTo>
                    <a:pt x="3993" y="8253"/>
                    <a:pt x="3980" y="8260"/>
                    <a:pt x="3971" y="8271"/>
                  </a:cubicBezTo>
                  <a:cubicBezTo>
                    <a:pt x="3969" y="8272"/>
                    <a:pt x="3967" y="8274"/>
                    <a:pt x="3966" y="8277"/>
                  </a:cubicBezTo>
                  <a:lnTo>
                    <a:pt x="3961" y="8279"/>
                  </a:lnTo>
                  <a:cubicBezTo>
                    <a:pt x="3931" y="8292"/>
                    <a:pt x="3900" y="8311"/>
                    <a:pt x="3867" y="8338"/>
                  </a:cubicBezTo>
                  <a:cubicBezTo>
                    <a:pt x="3838" y="8362"/>
                    <a:pt x="3809" y="8389"/>
                    <a:pt x="3774" y="8423"/>
                  </a:cubicBezTo>
                  <a:cubicBezTo>
                    <a:pt x="3726" y="8474"/>
                    <a:pt x="3678" y="8531"/>
                    <a:pt x="3632" y="8600"/>
                  </a:cubicBezTo>
                  <a:cubicBezTo>
                    <a:pt x="3589" y="8664"/>
                    <a:pt x="3550" y="8733"/>
                    <a:pt x="3517" y="8802"/>
                  </a:cubicBezTo>
                  <a:cubicBezTo>
                    <a:pt x="3491" y="8859"/>
                    <a:pt x="3467" y="8923"/>
                    <a:pt x="3445" y="9000"/>
                  </a:cubicBezTo>
                  <a:cubicBezTo>
                    <a:pt x="3410" y="9125"/>
                    <a:pt x="3394" y="9257"/>
                    <a:pt x="3398" y="9395"/>
                  </a:cubicBezTo>
                  <a:cubicBezTo>
                    <a:pt x="3403" y="9526"/>
                    <a:pt x="3432" y="9657"/>
                    <a:pt x="3481" y="9777"/>
                  </a:cubicBezTo>
                  <a:cubicBezTo>
                    <a:pt x="3534" y="9902"/>
                    <a:pt x="3613" y="10013"/>
                    <a:pt x="3715" y="10109"/>
                  </a:cubicBezTo>
                  <a:cubicBezTo>
                    <a:pt x="3769" y="10161"/>
                    <a:pt x="3830" y="10202"/>
                    <a:pt x="3896" y="10233"/>
                  </a:cubicBezTo>
                  <a:cubicBezTo>
                    <a:pt x="3956" y="10260"/>
                    <a:pt x="4025" y="10277"/>
                    <a:pt x="4094" y="10282"/>
                  </a:cubicBezTo>
                  <a:cubicBezTo>
                    <a:pt x="4111" y="10284"/>
                    <a:pt x="4127" y="10284"/>
                    <a:pt x="4145" y="10284"/>
                  </a:cubicBezTo>
                  <a:cubicBezTo>
                    <a:pt x="4257" y="10284"/>
                    <a:pt x="4374" y="10256"/>
                    <a:pt x="4495" y="10202"/>
                  </a:cubicBezTo>
                  <a:cubicBezTo>
                    <a:pt x="4615" y="10148"/>
                    <a:pt x="4732" y="10069"/>
                    <a:pt x="4842" y="9969"/>
                  </a:cubicBezTo>
                  <a:cubicBezTo>
                    <a:pt x="4895" y="9922"/>
                    <a:pt x="4943" y="9871"/>
                    <a:pt x="4984" y="9820"/>
                  </a:cubicBezTo>
                  <a:cubicBezTo>
                    <a:pt x="5024" y="9774"/>
                    <a:pt x="5061" y="9719"/>
                    <a:pt x="5098" y="9655"/>
                  </a:cubicBezTo>
                  <a:cubicBezTo>
                    <a:pt x="5159" y="9550"/>
                    <a:pt x="5203" y="9432"/>
                    <a:pt x="5227" y="9304"/>
                  </a:cubicBezTo>
                  <a:cubicBezTo>
                    <a:pt x="5251" y="9185"/>
                    <a:pt x="5255" y="9057"/>
                    <a:pt x="5235" y="8937"/>
                  </a:cubicBezTo>
                  <a:cubicBezTo>
                    <a:pt x="5226" y="8877"/>
                    <a:pt x="5211" y="8814"/>
                    <a:pt x="5192" y="8754"/>
                  </a:cubicBezTo>
                  <a:cubicBezTo>
                    <a:pt x="5173" y="8699"/>
                    <a:pt x="5149" y="8643"/>
                    <a:pt x="5114" y="8578"/>
                  </a:cubicBezTo>
                  <a:cubicBezTo>
                    <a:pt x="5074" y="8506"/>
                    <a:pt x="5024" y="8434"/>
                    <a:pt x="4965" y="8365"/>
                  </a:cubicBezTo>
                  <a:cubicBezTo>
                    <a:pt x="4959" y="8357"/>
                    <a:pt x="4951" y="8349"/>
                    <a:pt x="4938" y="8348"/>
                  </a:cubicBezTo>
                  <a:cubicBezTo>
                    <a:pt x="4935" y="8346"/>
                    <a:pt x="4933" y="8346"/>
                    <a:pt x="4930" y="8346"/>
                  </a:cubicBezTo>
                  <a:cubicBezTo>
                    <a:pt x="4920" y="8346"/>
                    <a:pt x="4912" y="8349"/>
                    <a:pt x="4904" y="8354"/>
                  </a:cubicBezTo>
                  <a:cubicBezTo>
                    <a:pt x="4892" y="8364"/>
                    <a:pt x="4884" y="8383"/>
                    <a:pt x="4887" y="8400"/>
                  </a:cubicBezTo>
                  <a:cubicBezTo>
                    <a:pt x="4879" y="8397"/>
                    <a:pt x="4874" y="8397"/>
                    <a:pt x="4868" y="8397"/>
                  </a:cubicBezTo>
                  <a:lnTo>
                    <a:pt x="4858" y="8397"/>
                  </a:lnTo>
                  <a:cubicBezTo>
                    <a:pt x="4845" y="8397"/>
                    <a:pt x="4834" y="8397"/>
                    <a:pt x="4823" y="8399"/>
                  </a:cubicBezTo>
                  <a:lnTo>
                    <a:pt x="4805" y="8400"/>
                  </a:lnTo>
                  <a:cubicBezTo>
                    <a:pt x="4788" y="8403"/>
                    <a:pt x="4770" y="8405"/>
                    <a:pt x="4751" y="8407"/>
                  </a:cubicBezTo>
                  <a:cubicBezTo>
                    <a:pt x="4714" y="8410"/>
                    <a:pt x="4674" y="8411"/>
                    <a:pt x="4633" y="8411"/>
                  </a:cubicBezTo>
                  <a:lnTo>
                    <a:pt x="4599" y="8411"/>
                  </a:lnTo>
                  <a:cubicBezTo>
                    <a:pt x="4458" y="8405"/>
                    <a:pt x="4327" y="8386"/>
                    <a:pt x="4207" y="8351"/>
                  </a:cubicBezTo>
                  <a:cubicBezTo>
                    <a:pt x="4155" y="8333"/>
                    <a:pt x="4110" y="8314"/>
                    <a:pt x="4071" y="8292"/>
                  </a:cubicBezTo>
                  <a:cubicBezTo>
                    <a:pt x="4059" y="8282"/>
                    <a:pt x="4047" y="8274"/>
                    <a:pt x="4038" y="8264"/>
                  </a:cubicBezTo>
                  <a:cubicBezTo>
                    <a:pt x="4030" y="8258"/>
                    <a:pt x="4020" y="8253"/>
                    <a:pt x="4009" y="825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19"/>
            <p:cNvSpPr/>
            <p:nvPr/>
          </p:nvSpPr>
          <p:spPr>
            <a:xfrm>
              <a:off x="11631255" y="5887436"/>
              <a:ext cx="719024" cy="692703"/>
            </a:xfrm>
            <a:custGeom>
              <a:avLst/>
              <a:gdLst/>
              <a:ahLst/>
              <a:cxnLst/>
              <a:rect l="l" t="t" r="r" b="b"/>
              <a:pathLst>
                <a:path w="6092" h="5869" extrusionOk="0">
                  <a:moveTo>
                    <a:pt x="3137" y="1"/>
                  </a:moveTo>
                  <a:cubicBezTo>
                    <a:pt x="2889" y="1"/>
                    <a:pt x="2635" y="31"/>
                    <a:pt x="2382" y="90"/>
                  </a:cubicBezTo>
                  <a:cubicBezTo>
                    <a:pt x="2211" y="132"/>
                    <a:pt x="2040" y="185"/>
                    <a:pt x="1872" y="247"/>
                  </a:cubicBezTo>
                  <a:cubicBezTo>
                    <a:pt x="1703" y="313"/>
                    <a:pt x="1541" y="389"/>
                    <a:pt x="1396" y="474"/>
                  </a:cubicBezTo>
                  <a:cubicBezTo>
                    <a:pt x="1250" y="559"/>
                    <a:pt x="1116" y="656"/>
                    <a:pt x="995" y="764"/>
                  </a:cubicBezTo>
                  <a:cubicBezTo>
                    <a:pt x="988" y="770"/>
                    <a:pt x="982" y="776"/>
                    <a:pt x="975" y="783"/>
                  </a:cubicBezTo>
                  <a:cubicBezTo>
                    <a:pt x="937" y="815"/>
                    <a:pt x="899" y="845"/>
                    <a:pt x="862" y="879"/>
                  </a:cubicBezTo>
                  <a:cubicBezTo>
                    <a:pt x="784" y="951"/>
                    <a:pt x="712" y="1027"/>
                    <a:pt x="645" y="1109"/>
                  </a:cubicBezTo>
                  <a:cubicBezTo>
                    <a:pt x="577" y="1189"/>
                    <a:pt x="517" y="1274"/>
                    <a:pt x="461" y="1363"/>
                  </a:cubicBezTo>
                  <a:cubicBezTo>
                    <a:pt x="405" y="1454"/>
                    <a:pt x="355" y="1552"/>
                    <a:pt x="312" y="1651"/>
                  </a:cubicBezTo>
                  <a:cubicBezTo>
                    <a:pt x="306" y="1664"/>
                    <a:pt x="312" y="1678"/>
                    <a:pt x="322" y="1688"/>
                  </a:cubicBezTo>
                  <a:cubicBezTo>
                    <a:pt x="291" y="1745"/>
                    <a:pt x="262" y="1801"/>
                    <a:pt x="234" y="1856"/>
                  </a:cubicBezTo>
                  <a:cubicBezTo>
                    <a:pt x="211" y="1856"/>
                    <a:pt x="192" y="1867"/>
                    <a:pt x="181" y="1883"/>
                  </a:cubicBezTo>
                  <a:cubicBezTo>
                    <a:pt x="120" y="1977"/>
                    <a:pt x="74" y="2091"/>
                    <a:pt x="43" y="2223"/>
                  </a:cubicBezTo>
                  <a:cubicBezTo>
                    <a:pt x="18" y="2340"/>
                    <a:pt x="5" y="2466"/>
                    <a:pt x="3" y="2612"/>
                  </a:cubicBezTo>
                  <a:cubicBezTo>
                    <a:pt x="0" y="2784"/>
                    <a:pt x="16" y="2960"/>
                    <a:pt x="31" y="3130"/>
                  </a:cubicBezTo>
                  <a:cubicBezTo>
                    <a:pt x="37" y="3211"/>
                    <a:pt x="43" y="3296"/>
                    <a:pt x="50" y="3379"/>
                  </a:cubicBezTo>
                  <a:lnTo>
                    <a:pt x="50" y="3381"/>
                  </a:lnTo>
                  <a:cubicBezTo>
                    <a:pt x="53" y="3453"/>
                    <a:pt x="58" y="3528"/>
                    <a:pt x="66" y="3601"/>
                  </a:cubicBezTo>
                  <a:cubicBezTo>
                    <a:pt x="75" y="3673"/>
                    <a:pt x="87" y="3747"/>
                    <a:pt x="101" y="3822"/>
                  </a:cubicBezTo>
                  <a:cubicBezTo>
                    <a:pt x="130" y="3961"/>
                    <a:pt x="171" y="4103"/>
                    <a:pt x="226" y="4241"/>
                  </a:cubicBezTo>
                  <a:cubicBezTo>
                    <a:pt x="326" y="4498"/>
                    <a:pt x="472" y="4737"/>
                    <a:pt x="659" y="4948"/>
                  </a:cubicBezTo>
                  <a:cubicBezTo>
                    <a:pt x="840" y="5152"/>
                    <a:pt x="1059" y="5328"/>
                    <a:pt x="1310" y="5470"/>
                  </a:cubicBezTo>
                  <a:cubicBezTo>
                    <a:pt x="1569" y="5619"/>
                    <a:pt x="1848" y="5728"/>
                    <a:pt x="2139" y="5795"/>
                  </a:cubicBezTo>
                  <a:cubicBezTo>
                    <a:pt x="2296" y="5832"/>
                    <a:pt x="2456" y="5854"/>
                    <a:pt x="2616" y="5864"/>
                  </a:cubicBezTo>
                  <a:cubicBezTo>
                    <a:pt x="2670" y="5867"/>
                    <a:pt x="2725" y="5869"/>
                    <a:pt x="2781" y="5869"/>
                  </a:cubicBezTo>
                  <a:cubicBezTo>
                    <a:pt x="2881" y="5869"/>
                    <a:pt x="2987" y="5864"/>
                    <a:pt x="3095" y="5853"/>
                  </a:cubicBezTo>
                  <a:cubicBezTo>
                    <a:pt x="3398" y="5822"/>
                    <a:pt x="3706" y="5744"/>
                    <a:pt x="4010" y="5619"/>
                  </a:cubicBezTo>
                  <a:cubicBezTo>
                    <a:pt x="4299" y="5501"/>
                    <a:pt x="4576" y="5341"/>
                    <a:pt x="4833" y="5141"/>
                  </a:cubicBezTo>
                  <a:cubicBezTo>
                    <a:pt x="5084" y="4948"/>
                    <a:pt x="5308" y="4721"/>
                    <a:pt x="5500" y="4463"/>
                  </a:cubicBezTo>
                  <a:cubicBezTo>
                    <a:pt x="5716" y="4172"/>
                    <a:pt x="5876" y="3857"/>
                    <a:pt x="5975" y="3525"/>
                  </a:cubicBezTo>
                  <a:cubicBezTo>
                    <a:pt x="6024" y="3355"/>
                    <a:pt x="6060" y="3179"/>
                    <a:pt x="6076" y="3000"/>
                  </a:cubicBezTo>
                  <a:cubicBezTo>
                    <a:pt x="6092" y="2834"/>
                    <a:pt x="6088" y="2655"/>
                    <a:pt x="6068" y="2468"/>
                  </a:cubicBezTo>
                  <a:lnTo>
                    <a:pt x="6068" y="2469"/>
                  </a:lnTo>
                  <a:cubicBezTo>
                    <a:pt x="6048" y="2300"/>
                    <a:pt x="6009" y="2123"/>
                    <a:pt x="5949" y="1943"/>
                  </a:cubicBezTo>
                  <a:cubicBezTo>
                    <a:pt x="5893" y="1772"/>
                    <a:pt x="5818" y="1605"/>
                    <a:pt x="5726" y="1445"/>
                  </a:cubicBezTo>
                  <a:cubicBezTo>
                    <a:pt x="5642" y="1298"/>
                    <a:pt x="5545" y="1158"/>
                    <a:pt x="5436" y="1031"/>
                  </a:cubicBezTo>
                  <a:cubicBezTo>
                    <a:pt x="5337" y="914"/>
                    <a:pt x="5220" y="800"/>
                    <a:pt x="5091" y="692"/>
                  </a:cubicBezTo>
                  <a:cubicBezTo>
                    <a:pt x="4854" y="493"/>
                    <a:pt x="4581" y="334"/>
                    <a:pt x="4275" y="214"/>
                  </a:cubicBezTo>
                  <a:cubicBezTo>
                    <a:pt x="4136" y="159"/>
                    <a:pt x="3986" y="114"/>
                    <a:pt x="3828" y="79"/>
                  </a:cubicBezTo>
                  <a:cubicBezTo>
                    <a:pt x="3765" y="65"/>
                    <a:pt x="3703" y="54"/>
                    <a:pt x="3642" y="44"/>
                  </a:cubicBezTo>
                  <a:cubicBezTo>
                    <a:pt x="3633" y="33"/>
                    <a:pt x="3618" y="27"/>
                    <a:pt x="3604" y="27"/>
                  </a:cubicBezTo>
                  <a:cubicBezTo>
                    <a:pt x="3572" y="25"/>
                    <a:pt x="3538" y="25"/>
                    <a:pt x="3506" y="25"/>
                  </a:cubicBezTo>
                  <a:cubicBezTo>
                    <a:pt x="3454" y="19"/>
                    <a:pt x="3402" y="14"/>
                    <a:pt x="3353" y="9"/>
                  </a:cubicBezTo>
                  <a:cubicBezTo>
                    <a:pt x="3281" y="4"/>
                    <a:pt x="3209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19"/>
            <p:cNvSpPr/>
            <p:nvPr/>
          </p:nvSpPr>
          <p:spPr>
            <a:xfrm>
              <a:off x="11731575" y="6071081"/>
              <a:ext cx="503741" cy="323513"/>
            </a:xfrm>
            <a:custGeom>
              <a:avLst/>
              <a:gdLst/>
              <a:ahLst/>
              <a:cxnLst/>
              <a:rect l="l" t="t" r="r" b="b"/>
              <a:pathLst>
                <a:path w="4268" h="2741" extrusionOk="0">
                  <a:moveTo>
                    <a:pt x="2428" y="1"/>
                  </a:moveTo>
                  <a:cubicBezTo>
                    <a:pt x="2428" y="1"/>
                    <a:pt x="2428" y="1"/>
                    <a:pt x="2429" y="1"/>
                  </a:cubicBezTo>
                  <a:lnTo>
                    <a:pt x="2429" y="1"/>
                  </a:lnTo>
                  <a:cubicBezTo>
                    <a:pt x="2429" y="1"/>
                    <a:pt x="2429" y="1"/>
                    <a:pt x="2429" y="1"/>
                  </a:cubicBezTo>
                  <a:close/>
                  <a:moveTo>
                    <a:pt x="1030" y="2600"/>
                  </a:moveTo>
                  <a:lnTo>
                    <a:pt x="1030" y="2600"/>
                  </a:lnTo>
                  <a:cubicBezTo>
                    <a:pt x="1037" y="2602"/>
                    <a:pt x="1042" y="2602"/>
                    <a:pt x="1046" y="2603"/>
                  </a:cubicBezTo>
                  <a:cubicBezTo>
                    <a:pt x="1043" y="2603"/>
                    <a:pt x="1040" y="2602"/>
                    <a:pt x="1035" y="2602"/>
                  </a:cubicBezTo>
                  <a:lnTo>
                    <a:pt x="1030" y="2600"/>
                  </a:lnTo>
                  <a:close/>
                  <a:moveTo>
                    <a:pt x="2429" y="1"/>
                  </a:moveTo>
                  <a:lnTo>
                    <a:pt x="2429" y="1"/>
                  </a:lnTo>
                  <a:cubicBezTo>
                    <a:pt x="2384" y="1"/>
                    <a:pt x="2340" y="2"/>
                    <a:pt x="2297" y="5"/>
                  </a:cubicBezTo>
                  <a:cubicBezTo>
                    <a:pt x="2222" y="10"/>
                    <a:pt x="2146" y="20"/>
                    <a:pt x="2078" y="33"/>
                  </a:cubicBezTo>
                  <a:cubicBezTo>
                    <a:pt x="2006" y="47"/>
                    <a:pt x="1939" y="69"/>
                    <a:pt x="1881" y="87"/>
                  </a:cubicBezTo>
                  <a:cubicBezTo>
                    <a:pt x="1732" y="136"/>
                    <a:pt x="1598" y="188"/>
                    <a:pt x="1468" y="245"/>
                  </a:cubicBezTo>
                  <a:cubicBezTo>
                    <a:pt x="1333" y="306"/>
                    <a:pt x="1200" y="378"/>
                    <a:pt x="1075" y="459"/>
                  </a:cubicBezTo>
                  <a:cubicBezTo>
                    <a:pt x="933" y="551"/>
                    <a:pt x="819" y="642"/>
                    <a:pt x="727" y="734"/>
                  </a:cubicBezTo>
                  <a:cubicBezTo>
                    <a:pt x="679" y="784"/>
                    <a:pt x="632" y="838"/>
                    <a:pt x="584" y="902"/>
                  </a:cubicBezTo>
                  <a:cubicBezTo>
                    <a:pt x="549" y="947"/>
                    <a:pt x="519" y="997"/>
                    <a:pt x="488" y="1043"/>
                  </a:cubicBezTo>
                  <a:lnTo>
                    <a:pt x="469" y="1073"/>
                  </a:lnTo>
                  <a:cubicBezTo>
                    <a:pt x="369" y="1228"/>
                    <a:pt x="297" y="1352"/>
                    <a:pt x="236" y="1470"/>
                  </a:cubicBezTo>
                  <a:cubicBezTo>
                    <a:pt x="148" y="1641"/>
                    <a:pt x="92" y="1774"/>
                    <a:pt x="54" y="1903"/>
                  </a:cubicBezTo>
                  <a:cubicBezTo>
                    <a:pt x="26" y="1994"/>
                    <a:pt x="9" y="2082"/>
                    <a:pt x="2" y="2164"/>
                  </a:cubicBezTo>
                  <a:cubicBezTo>
                    <a:pt x="1" y="2173"/>
                    <a:pt x="4" y="2181"/>
                    <a:pt x="9" y="2189"/>
                  </a:cubicBezTo>
                  <a:cubicBezTo>
                    <a:pt x="7" y="2197"/>
                    <a:pt x="7" y="2207"/>
                    <a:pt x="9" y="2213"/>
                  </a:cubicBezTo>
                  <a:cubicBezTo>
                    <a:pt x="9" y="2221"/>
                    <a:pt x="10" y="2228"/>
                    <a:pt x="10" y="2236"/>
                  </a:cubicBezTo>
                  <a:cubicBezTo>
                    <a:pt x="12" y="2242"/>
                    <a:pt x="15" y="2250"/>
                    <a:pt x="18" y="2256"/>
                  </a:cubicBezTo>
                  <a:lnTo>
                    <a:pt x="20" y="2261"/>
                  </a:lnTo>
                  <a:cubicBezTo>
                    <a:pt x="25" y="2276"/>
                    <a:pt x="34" y="2287"/>
                    <a:pt x="44" y="2300"/>
                  </a:cubicBezTo>
                  <a:cubicBezTo>
                    <a:pt x="52" y="2309"/>
                    <a:pt x="63" y="2317"/>
                    <a:pt x="73" y="2325"/>
                  </a:cubicBezTo>
                  <a:lnTo>
                    <a:pt x="76" y="2328"/>
                  </a:lnTo>
                  <a:cubicBezTo>
                    <a:pt x="87" y="2338"/>
                    <a:pt x="100" y="2344"/>
                    <a:pt x="111" y="2352"/>
                  </a:cubicBezTo>
                  <a:lnTo>
                    <a:pt x="119" y="2357"/>
                  </a:lnTo>
                  <a:cubicBezTo>
                    <a:pt x="165" y="2386"/>
                    <a:pt x="213" y="2416"/>
                    <a:pt x="263" y="2442"/>
                  </a:cubicBezTo>
                  <a:cubicBezTo>
                    <a:pt x="367" y="2498"/>
                    <a:pt x="480" y="2546"/>
                    <a:pt x="610" y="2589"/>
                  </a:cubicBezTo>
                  <a:cubicBezTo>
                    <a:pt x="723" y="2626"/>
                    <a:pt x="847" y="2656"/>
                    <a:pt x="984" y="2682"/>
                  </a:cubicBezTo>
                  <a:cubicBezTo>
                    <a:pt x="1109" y="2704"/>
                    <a:pt x="1238" y="2722"/>
                    <a:pt x="1369" y="2731"/>
                  </a:cubicBezTo>
                  <a:cubicBezTo>
                    <a:pt x="1456" y="2738"/>
                    <a:pt x="1544" y="2741"/>
                    <a:pt x="1630" y="2741"/>
                  </a:cubicBezTo>
                  <a:cubicBezTo>
                    <a:pt x="1664" y="2741"/>
                    <a:pt x="1697" y="2739"/>
                    <a:pt x="1731" y="2739"/>
                  </a:cubicBezTo>
                  <a:cubicBezTo>
                    <a:pt x="1867" y="2736"/>
                    <a:pt x="2010" y="2717"/>
                    <a:pt x="2167" y="2682"/>
                  </a:cubicBezTo>
                  <a:cubicBezTo>
                    <a:pt x="2295" y="2653"/>
                    <a:pt x="2431" y="2613"/>
                    <a:pt x="2604" y="2555"/>
                  </a:cubicBezTo>
                  <a:cubicBezTo>
                    <a:pt x="2744" y="2507"/>
                    <a:pt x="2871" y="2463"/>
                    <a:pt x="2994" y="2410"/>
                  </a:cubicBezTo>
                  <a:cubicBezTo>
                    <a:pt x="3259" y="2296"/>
                    <a:pt x="3481" y="2154"/>
                    <a:pt x="3657" y="1988"/>
                  </a:cubicBezTo>
                  <a:cubicBezTo>
                    <a:pt x="3702" y="1946"/>
                    <a:pt x="3745" y="1898"/>
                    <a:pt x="3792" y="1844"/>
                  </a:cubicBezTo>
                  <a:cubicBezTo>
                    <a:pt x="3830" y="1796"/>
                    <a:pt x="3868" y="1742"/>
                    <a:pt x="3911" y="1673"/>
                  </a:cubicBezTo>
                  <a:cubicBezTo>
                    <a:pt x="3987" y="1553"/>
                    <a:pt x="4047" y="1425"/>
                    <a:pt x="4114" y="1283"/>
                  </a:cubicBezTo>
                  <a:cubicBezTo>
                    <a:pt x="4161" y="1187"/>
                    <a:pt x="4206" y="1093"/>
                    <a:pt x="4255" y="1000"/>
                  </a:cubicBezTo>
                  <a:cubicBezTo>
                    <a:pt x="4268" y="977"/>
                    <a:pt x="4262" y="952"/>
                    <a:pt x="4242" y="939"/>
                  </a:cubicBezTo>
                  <a:cubicBezTo>
                    <a:pt x="4239" y="937"/>
                    <a:pt x="4236" y="936"/>
                    <a:pt x="4231" y="934"/>
                  </a:cubicBezTo>
                  <a:cubicBezTo>
                    <a:pt x="4230" y="926"/>
                    <a:pt x="4226" y="918"/>
                    <a:pt x="4223" y="910"/>
                  </a:cubicBezTo>
                  <a:lnTo>
                    <a:pt x="4222" y="906"/>
                  </a:lnTo>
                  <a:cubicBezTo>
                    <a:pt x="4215" y="888"/>
                    <a:pt x="4207" y="870"/>
                    <a:pt x="4196" y="853"/>
                  </a:cubicBezTo>
                  <a:cubicBezTo>
                    <a:pt x="4177" y="816"/>
                    <a:pt x="4151" y="781"/>
                    <a:pt x="4114" y="736"/>
                  </a:cubicBezTo>
                  <a:cubicBezTo>
                    <a:pt x="4068" y="678"/>
                    <a:pt x="4011" y="621"/>
                    <a:pt x="3943" y="562"/>
                  </a:cubicBezTo>
                  <a:cubicBezTo>
                    <a:pt x="3886" y="511"/>
                    <a:pt x="3830" y="467"/>
                    <a:pt x="3772" y="427"/>
                  </a:cubicBezTo>
                  <a:cubicBezTo>
                    <a:pt x="3718" y="389"/>
                    <a:pt x="3657" y="351"/>
                    <a:pt x="3590" y="314"/>
                  </a:cubicBezTo>
                  <a:cubicBezTo>
                    <a:pt x="3462" y="242"/>
                    <a:pt x="3321" y="180"/>
                    <a:pt x="3174" y="128"/>
                  </a:cubicBezTo>
                  <a:cubicBezTo>
                    <a:pt x="3037" y="82"/>
                    <a:pt x="2887" y="47"/>
                    <a:pt x="2728" y="23"/>
                  </a:cubicBezTo>
                  <a:cubicBezTo>
                    <a:pt x="2628" y="7"/>
                    <a:pt x="2527" y="1"/>
                    <a:pt x="2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19"/>
            <p:cNvSpPr/>
            <p:nvPr/>
          </p:nvSpPr>
          <p:spPr>
            <a:xfrm>
              <a:off x="11701243" y="6014430"/>
              <a:ext cx="541156" cy="384534"/>
            </a:xfrm>
            <a:custGeom>
              <a:avLst/>
              <a:gdLst/>
              <a:ahLst/>
              <a:cxnLst/>
              <a:rect l="l" t="t" r="r" b="b"/>
              <a:pathLst>
                <a:path w="4585" h="3258" extrusionOk="0">
                  <a:moveTo>
                    <a:pt x="1251" y="1440"/>
                  </a:moveTo>
                  <a:lnTo>
                    <a:pt x="1250" y="1447"/>
                  </a:lnTo>
                  <a:lnTo>
                    <a:pt x="1250" y="1447"/>
                  </a:lnTo>
                  <a:cubicBezTo>
                    <a:pt x="1251" y="1445"/>
                    <a:pt x="1251" y="1443"/>
                    <a:pt x="1251" y="1440"/>
                  </a:cubicBezTo>
                  <a:close/>
                  <a:moveTo>
                    <a:pt x="2534" y="826"/>
                  </a:moveTo>
                  <a:cubicBezTo>
                    <a:pt x="2520" y="826"/>
                    <a:pt x="2507" y="826"/>
                    <a:pt x="2493" y="828"/>
                  </a:cubicBezTo>
                  <a:cubicBezTo>
                    <a:pt x="2376" y="836"/>
                    <a:pt x="2253" y="872"/>
                    <a:pt x="2130" y="938"/>
                  </a:cubicBezTo>
                  <a:cubicBezTo>
                    <a:pt x="1978" y="1019"/>
                    <a:pt x="1855" y="1142"/>
                    <a:pt x="1781" y="1288"/>
                  </a:cubicBezTo>
                  <a:cubicBezTo>
                    <a:pt x="1714" y="1424"/>
                    <a:pt x="1682" y="1581"/>
                    <a:pt x="1692" y="1742"/>
                  </a:cubicBezTo>
                  <a:cubicBezTo>
                    <a:pt x="1700" y="1899"/>
                    <a:pt x="1745" y="2054"/>
                    <a:pt x="1818" y="2191"/>
                  </a:cubicBezTo>
                  <a:cubicBezTo>
                    <a:pt x="1893" y="2330"/>
                    <a:pt x="1997" y="2444"/>
                    <a:pt x="2119" y="2522"/>
                  </a:cubicBezTo>
                  <a:cubicBezTo>
                    <a:pt x="2181" y="2562"/>
                    <a:pt x="2250" y="2593"/>
                    <a:pt x="2320" y="2610"/>
                  </a:cubicBezTo>
                  <a:cubicBezTo>
                    <a:pt x="2375" y="2625"/>
                    <a:pt x="2431" y="2631"/>
                    <a:pt x="2487" y="2631"/>
                  </a:cubicBezTo>
                  <a:cubicBezTo>
                    <a:pt x="2509" y="2631"/>
                    <a:pt x="2533" y="2629"/>
                    <a:pt x="2555" y="2628"/>
                  </a:cubicBezTo>
                  <a:cubicBezTo>
                    <a:pt x="2638" y="2620"/>
                    <a:pt x="2720" y="2597"/>
                    <a:pt x="2808" y="2561"/>
                  </a:cubicBezTo>
                  <a:cubicBezTo>
                    <a:pt x="2902" y="2519"/>
                    <a:pt x="2990" y="2461"/>
                    <a:pt x="3068" y="2390"/>
                  </a:cubicBezTo>
                  <a:cubicBezTo>
                    <a:pt x="3144" y="2319"/>
                    <a:pt x="3211" y="2233"/>
                    <a:pt x="3260" y="2139"/>
                  </a:cubicBezTo>
                  <a:cubicBezTo>
                    <a:pt x="3310" y="2046"/>
                    <a:pt x="3343" y="1945"/>
                    <a:pt x="3361" y="1838"/>
                  </a:cubicBezTo>
                  <a:cubicBezTo>
                    <a:pt x="3406" y="1565"/>
                    <a:pt x="3305" y="1338"/>
                    <a:pt x="3140" y="1134"/>
                  </a:cubicBezTo>
                  <a:cubicBezTo>
                    <a:pt x="3054" y="1029"/>
                    <a:pt x="2931" y="944"/>
                    <a:pt x="2808" y="887"/>
                  </a:cubicBezTo>
                  <a:cubicBezTo>
                    <a:pt x="2755" y="863"/>
                    <a:pt x="2707" y="847"/>
                    <a:pt x="2658" y="837"/>
                  </a:cubicBezTo>
                  <a:cubicBezTo>
                    <a:pt x="2616" y="829"/>
                    <a:pt x="2574" y="826"/>
                    <a:pt x="2534" y="826"/>
                  </a:cubicBezTo>
                  <a:close/>
                  <a:moveTo>
                    <a:pt x="3289" y="628"/>
                  </a:moveTo>
                  <a:lnTo>
                    <a:pt x="3289" y="628"/>
                  </a:lnTo>
                  <a:cubicBezTo>
                    <a:pt x="3372" y="655"/>
                    <a:pt x="3452" y="687"/>
                    <a:pt x="3531" y="722"/>
                  </a:cubicBezTo>
                  <a:cubicBezTo>
                    <a:pt x="3730" y="815"/>
                    <a:pt x="3914" y="933"/>
                    <a:pt x="4085" y="1072"/>
                  </a:cubicBezTo>
                  <a:cubicBezTo>
                    <a:pt x="4148" y="1123"/>
                    <a:pt x="4208" y="1178"/>
                    <a:pt x="4268" y="1235"/>
                  </a:cubicBezTo>
                  <a:cubicBezTo>
                    <a:pt x="4335" y="1301"/>
                    <a:pt x="4399" y="1371"/>
                    <a:pt x="4463" y="1441"/>
                  </a:cubicBezTo>
                  <a:cubicBezTo>
                    <a:pt x="4450" y="1494"/>
                    <a:pt x="4435" y="1547"/>
                    <a:pt x="4418" y="1598"/>
                  </a:cubicBezTo>
                  <a:cubicBezTo>
                    <a:pt x="4397" y="1657"/>
                    <a:pt x="4373" y="1718"/>
                    <a:pt x="4346" y="1776"/>
                  </a:cubicBezTo>
                  <a:cubicBezTo>
                    <a:pt x="4272" y="1934"/>
                    <a:pt x="4181" y="2081"/>
                    <a:pt x="4071" y="2215"/>
                  </a:cubicBezTo>
                  <a:cubicBezTo>
                    <a:pt x="4020" y="2278"/>
                    <a:pt x="3964" y="2337"/>
                    <a:pt x="3905" y="2393"/>
                  </a:cubicBezTo>
                  <a:cubicBezTo>
                    <a:pt x="3842" y="2450"/>
                    <a:pt x="3774" y="2503"/>
                    <a:pt x="3705" y="2553"/>
                  </a:cubicBezTo>
                  <a:cubicBezTo>
                    <a:pt x="3590" y="2636"/>
                    <a:pt x="3468" y="2708"/>
                    <a:pt x="3342" y="2770"/>
                  </a:cubicBezTo>
                  <a:cubicBezTo>
                    <a:pt x="3411" y="2714"/>
                    <a:pt x="3473" y="2652"/>
                    <a:pt x="3529" y="2583"/>
                  </a:cubicBezTo>
                  <a:cubicBezTo>
                    <a:pt x="3646" y="2438"/>
                    <a:pt x="3730" y="2266"/>
                    <a:pt x="3778" y="2087"/>
                  </a:cubicBezTo>
                  <a:cubicBezTo>
                    <a:pt x="3877" y="1723"/>
                    <a:pt x="3830" y="1318"/>
                    <a:pt x="3630" y="995"/>
                  </a:cubicBezTo>
                  <a:cubicBezTo>
                    <a:pt x="3561" y="885"/>
                    <a:pt x="3476" y="784"/>
                    <a:pt x="3379" y="700"/>
                  </a:cubicBezTo>
                  <a:cubicBezTo>
                    <a:pt x="3350" y="674"/>
                    <a:pt x="3319" y="650"/>
                    <a:pt x="3289" y="628"/>
                  </a:cubicBezTo>
                  <a:close/>
                  <a:moveTo>
                    <a:pt x="2638" y="521"/>
                  </a:moveTo>
                  <a:cubicBezTo>
                    <a:pt x="2734" y="521"/>
                    <a:pt x="2830" y="528"/>
                    <a:pt x="2925" y="541"/>
                  </a:cubicBezTo>
                  <a:cubicBezTo>
                    <a:pt x="2963" y="551"/>
                    <a:pt x="3000" y="565"/>
                    <a:pt x="3036" y="581"/>
                  </a:cubicBezTo>
                  <a:cubicBezTo>
                    <a:pt x="3120" y="620"/>
                    <a:pt x="3195" y="669"/>
                    <a:pt x="3265" y="727"/>
                  </a:cubicBezTo>
                  <a:cubicBezTo>
                    <a:pt x="3347" y="794"/>
                    <a:pt x="3419" y="871"/>
                    <a:pt x="3481" y="955"/>
                  </a:cubicBezTo>
                  <a:cubicBezTo>
                    <a:pt x="3545" y="1047"/>
                    <a:pt x="3598" y="1144"/>
                    <a:pt x="3636" y="1248"/>
                  </a:cubicBezTo>
                  <a:cubicBezTo>
                    <a:pt x="3674" y="1355"/>
                    <a:pt x="3700" y="1467"/>
                    <a:pt x="3711" y="1579"/>
                  </a:cubicBezTo>
                  <a:cubicBezTo>
                    <a:pt x="3721" y="1694"/>
                    <a:pt x="3716" y="1809"/>
                    <a:pt x="3697" y="1923"/>
                  </a:cubicBezTo>
                  <a:cubicBezTo>
                    <a:pt x="3678" y="2035"/>
                    <a:pt x="3644" y="2145"/>
                    <a:pt x="3596" y="2249"/>
                  </a:cubicBezTo>
                  <a:cubicBezTo>
                    <a:pt x="3551" y="2343"/>
                    <a:pt x="3497" y="2433"/>
                    <a:pt x="3431" y="2514"/>
                  </a:cubicBezTo>
                  <a:cubicBezTo>
                    <a:pt x="3366" y="2593"/>
                    <a:pt x="3291" y="2663"/>
                    <a:pt x="3208" y="2724"/>
                  </a:cubicBezTo>
                  <a:lnTo>
                    <a:pt x="3208" y="2722"/>
                  </a:lnTo>
                  <a:cubicBezTo>
                    <a:pt x="3121" y="2783"/>
                    <a:pt x="3029" y="2832"/>
                    <a:pt x="2929" y="2871"/>
                  </a:cubicBezTo>
                  <a:cubicBezTo>
                    <a:pt x="2803" y="2916"/>
                    <a:pt x="2669" y="2944"/>
                    <a:pt x="2534" y="2957"/>
                  </a:cubicBezTo>
                  <a:cubicBezTo>
                    <a:pt x="2490" y="2961"/>
                    <a:pt x="2445" y="2963"/>
                    <a:pt x="2401" y="2963"/>
                  </a:cubicBezTo>
                  <a:cubicBezTo>
                    <a:pt x="2329" y="2963"/>
                    <a:pt x="2258" y="2958"/>
                    <a:pt x="2188" y="2946"/>
                  </a:cubicBezTo>
                  <a:cubicBezTo>
                    <a:pt x="2096" y="2930"/>
                    <a:pt x="2007" y="2903"/>
                    <a:pt x="1922" y="2864"/>
                  </a:cubicBezTo>
                  <a:cubicBezTo>
                    <a:pt x="1837" y="2826"/>
                    <a:pt x="1759" y="2776"/>
                    <a:pt x="1686" y="2717"/>
                  </a:cubicBezTo>
                  <a:cubicBezTo>
                    <a:pt x="1604" y="2649"/>
                    <a:pt x="1534" y="2569"/>
                    <a:pt x="1471" y="2484"/>
                  </a:cubicBezTo>
                  <a:cubicBezTo>
                    <a:pt x="1406" y="2391"/>
                    <a:pt x="1348" y="2294"/>
                    <a:pt x="1308" y="2188"/>
                  </a:cubicBezTo>
                  <a:cubicBezTo>
                    <a:pt x="1268" y="2076"/>
                    <a:pt x="1244" y="1959"/>
                    <a:pt x="1233" y="1841"/>
                  </a:cubicBezTo>
                  <a:cubicBezTo>
                    <a:pt x="1223" y="1710"/>
                    <a:pt x="1228" y="1579"/>
                    <a:pt x="1249" y="1451"/>
                  </a:cubicBezTo>
                  <a:lnTo>
                    <a:pt x="1250" y="1447"/>
                  </a:lnTo>
                  <a:lnTo>
                    <a:pt x="1250" y="1447"/>
                  </a:lnTo>
                  <a:cubicBezTo>
                    <a:pt x="1249" y="1447"/>
                    <a:pt x="1249" y="1448"/>
                    <a:pt x="1249" y="1448"/>
                  </a:cubicBezTo>
                  <a:cubicBezTo>
                    <a:pt x="1268" y="1350"/>
                    <a:pt x="1295" y="1253"/>
                    <a:pt x="1337" y="1162"/>
                  </a:cubicBezTo>
                  <a:cubicBezTo>
                    <a:pt x="1367" y="1098"/>
                    <a:pt x="1404" y="1035"/>
                    <a:pt x="1450" y="981"/>
                  </a:cubicBezTo>
                  <a:cubicBezTo>
                    <a:pt x="1585" y="813"/>
                    <a:pt x="1778" y="717"/>
                    <a:pt x="1978" y="644"/>
                  </a:cubicBezTo>
                  <a:cubicBezTo>
                    <a:pt x="2056" y="615"/>
                    <a:pt x="2136" y="589"/>
                    <a:pt x="2218" y="570"/>
                  </a:cubicBezTo>
                  <a:cubicBezTo>
                    <a:pt x="2301" y="551"/>
                    <a:pt x="2386" y="537"/>
                    <a:pt x="2471" y="529"/>
                  </a:cubicBezTo>
                  <a:cubicBezTo>
                    <a:pt x="2526" y="524"/>
                    <a:pt x="2582" y="521"/>
                    <a:pt x="2638" y="521"/>
                  </a:cubicBezTo>
                  <a:close/>
                  <a:moveTo>
                    <a:pt x="1308" y="1003"/>
                  </a:moveTo>
                  <a:lnTo>
                    <a:pt x="1308" y="1003"/>
                  </a:lnTo>
                  <a:cubicBezTo>
                    <a:pt x="1278" y="1051"/>
                    <a:pt x="1251" y="1104"/>
                    <a:pt x="1227" y="1157"/>
                  </a:cubicBezTo>
                  <a:cubicBezTo>
                    <a:pt x="1185" y="1254"/>
                    <a:pt x="1160" y="1357"/>
                    <a:pt x="1142" y="1461"/>
                  </a:cubicBezTo>
                  <a:cubicBezTo>
                    <a:pt x="1126" y="1565"/>
                    <a:pt x="1120" y="1668"/>
                    <a:pt x="1124" y="1774"/>
                  </a:cubicBezTo>
                  <a:cubicBezTo>
                    <a:pt x="1131" y="1971"/>
                    <a:pt x="1171" y="2174"/>
                    <a:pt x="1260" y="2351"/>
                  </a:cubicBezTo>
                  <a:cubicBezTo>
                    <a:pt x="1318" y="2463"/>
                    <a:pt x="1390" y="2569"/>
                    <a:pt x="1471" y="2663"/>
                  </a:cubicBezTo>
                  <a:cubicBezTo>
                    <a:pt x="1548" y="2751"/>
                    <a:pt x="1636" y="2828"/>
                    <a:pt x="1733" y="2892"/>
                  </a:cubicBezTo>
                  <a:cubicBezTo>
                    <a:pt x="1828" y="2952"/>
                    <a:pt x="1932" y="2999"/>
                    <a:pt x="2037" y="3031"/>
                  </a:cubicBezTo>
                  <a:cubicBezTo>
                    <a:pt x="2148" y="3064"/>
                    <a:pt x="2264" y="3079"/>
                    <a:pt x="2379" y="3082"/>
                  </a:cubicBezTo>
                  <a:lnTo>
                    <a:pt x="2416" y="3082"/>
                  </a:lnTo>
                  <a:cubicBezTo>
                    <a:pt x="2309" y="3103"/>
                    <a:pt x="2200" y="3120"/>
                    <a:pt x="2090" y="3130"/>
                  </a:cubicBezTo>
                  <a:cubicBezTo>
                    <a:pt x="1992" y="3138"/>
                    <a:pt x="1893" y="3143"/>
                    <a:pt x="1795" y="3143"/>
                  </a:cubicBezTo>
                  <a:cubicBezTo>
                    <a:pt x="1600" y="3143"/>
                    <a:pt x="1406" y="3126"/>
                    <a:pt x="1214" y="3093"/>
                  </a:cubicBezTo>
                  <a:cubicBezTo>
                    <a:pt x="1004" y="3056"/>
                    <a:pt x="795" y="3002"/>
                    <a:pt x="602" y="2912"/>
                  </a:cubicBezTo>
                  <a:cubicBezTo>
                    <a:pt x="526" y="2876"/>
                    <a:pt x="451" y="2834"/>
                    <a:pt x="386" y="2781"/>
                  </a:cubicBezTo>
                  <a:cubicBezTo>
                    <a:pt x="352" y="2752"/>
                    <a:pt x="320" y="2720"/>
                    <a:pt x="295" y="2685"/>
                  </a:cubicBezTo>
                  <a:cubicBezTo>
                    <a:pt x="287" y="2676"/>
                    <a:pt x="280" y="2665"/>
                    <a:pt x="274" y="2653"/>
                  </a:cubicBezTo>
                  <a:cubicBezTo>
                    <a:pt x="317" y="2436"/>
                    <a:pt x="386" y="2223"/>
                    <a:pt x="478" y="2020"/>
                  </a:cubicBezTo>
                  <a:cubicBezTo>
                    <a:pt x="574" y="1816"/>
                    <a:pt x="694" y="1624"/>
                    <a:pt x="837" y="1449"/>
                  </a:cubicBezTo>
                  <a:cubicBezTo>
                    <a:pt x="976" y="1282"/>
                    <a:pt x="1134" y="1133"/>
                    <a:pt x="1308" y="1003"/>
                  </a:cubicBezTo>
                  <a:close/>
                  <a:moveTo>
                    <a:pt x="2595" y="1"/>
                  </a:moveTo>
                  <a:cubicBezTo>
                    <a:pt x="2557" y="1"/>
                    <a:pt x="2523" y="33"/>
                    <a:pt x="2523" y="71"/>
                  </a:cubicBezTo>
                  <a:cubicBezTo>
                    <a:pt x="2522" y="119"/>
                    <a:pt x="2523" y="167"/>
                    <a:pt x="2523" y="215"/>
                  </a:cubicBezTo>
                  <a:cubicBezTo>
                    <a:pt x="2525" y="268"/>
                    <a:pt x="2522" y="322"/>
                    <a:pt x="2518" y="375"/>
                  </a:cubicBezTo>
                  <a:cubicBezTo>
                    <a:pt x="2517" y="386"/>
                    <a:pt x="2520" y="397"/>
                    <a:pt x="2525" y="407"/>
                  </a:cubicBezTo>
                  <a:cubicBezTo>
                    <a:pt x="2365" y="418"/>
                    <a:pt x="2207" y="447"/>
                    <a:pt x="2055" y="495"/>
                  </a:cubicBezTo>
                  <a:cubicBezTo>
                    <a:pt x="2013" y="508"/>
                    <a:pt x="1970" y="524"/>
                    <a:pt x="1929" y="540"/>
                  </a:cubicBezTo>
                  <a:cubicBezTo>
                    <a:pt x="1916" y="489"/>
                    <a:pt x="1905" y="437"/>
                    <a:pt x="1893" y="386"/>
                  </a:cubicBezTo>
                  <a:cubicBezTo>
                    <a:pt x="1882" y="325"/>
                    <a:pt x="1871" y="265"/>
                    <a:pt x="1858" y="206"/>
                  </a:cubicBezTo>
                  <a:cubicBezTo>
                    <a:pt x="1850" y="172"/>
                    <a:pt x="1820" y="150"/>
                    <a:pt x="1788" y="150"/>
                  </a:cubicBezTo>
                  <a:cubicBezTo>
                    <a:pt x="1783" y="150"/>
                    <a:pt x="1778" y="151"/>
                    <a:pt x="1772" y="151"/>
                  </a:cubicBezTo>
                  <a:cubicBezTo>
                    <a:pt x="1733" y="161"/>
                    <a:pt x="1713" y="199"/>
                    <a:pt x="1719" y="238"/>
                  </a:cubicBezTo>
                  <a:cubicBezTo>
                    <a:pt x="1730" y="297"/>
                    <a:pt x="1746" y="356"/>
                    <a:pt x="1761" y="417"/>
                  </a:cubicBezTo>
                  <a:cubicBezTo>
                    <a:pt x="1777" y="474"/>
                    <a:pt x="1793" y="530"/>
                    <a:pt x="1809" y="588"/>
                  </a:cubicBezTo>
                  <a:cubicBezTo>
                    <a:pt x="1754" y="612"/>
                    <a:pt x="1700" y="636"/>
                    <a:pt x="1649" y="663"/>
                  </a:cubicBezTo>
                  <a:cubicBezTo>
                    <a:pt x="1524" y="725"/>
                    <a:pt x="1406" y="797"/>
                    <a:pt x="1292" y="877"/>
                  </a:cubicBezTo>
                  <a:cubicBezTo>
                    <a:pt x="1289" y="879"/>
                    <a:pt x="1286" y="882"/>
                    <a:pt x="1281" y="885"/>
                  </a:cubicBezTo>
                  <a:cubicBezTo>
                    <a:pt x="1259" y="848"/>
                    <a:pt x="1238" y="810"/>
                    <a:pt x="1217" y="772"/>
                  </a:cubicBezTo>
                  <a:cubicBezTo>
                    <a:pt x="1196" y="733"/>
                    <a:pt x="1175" y="692"/>
                    <a:pt x="1150" y="655"/>
                  </a:cubicBezTo>
                  <a:cubicBezTo>
                    <a:pt x="1137" y="634"/>
                    <a:pt x="1123" y="620"/>
                    <a:pt x="1099" y="612"/>
                  </a:cubicBezTo>
                  <a:cubicBezTo>
                    <a:pt x="1091" y="608"/>
                    <a:pt x="1081" y="607"/>
                    <a:pt x="1072" y="607"/>
                  </a:cubicBezTo>
                  <a:cubicBezTo>
                    <a:pt x="1057" y="607"/>
                    <a:pt x="1043" y="612"/>
                    <a:pt x="1030" y="618"/>
                  </a:cubicBezTo>
                  <a:cubicBezTo>
                    <a:pt x="985" y="642"/>
                    <a:pt x="972" y="695"/>
                    <a:pt x="993" y="740"/>
                  </a:cubicBezTo>
                  <a:cubicBezTo>
                    <a:pt x="1012" y="780"/>
                    <a:pt x="1038" y="818"/>
                    <a:pt x="1062" y="856"/>
                  </a:cubicBezTo>
                  <a:cubicBezTo>
                    <a:pt x="1086" y="895"/>
                    <a:pt x="1110" y="931"/>
                    <a:pt x="1136" y="970"/>
                  </a:cubicBezTo>
                  <a:cubicBezTo>
                    <a:pt x="1139" y="976"/>
                    <a:pt x="1144" y="981"/>
                    <a:pt x="1148" y="986"/>
                  </a:cubicBezTo>
                  <a:cubicBezTo>
                    <a:pt x="1088" y="1035"/>
                    <a:pt x="1028" y="1087"/>
                    <a:pt x="972" y="1139"/>
                  </a:cubicBezTo>
                  <a:cubicBezTo>
                    <a:pt x="889" y="1221"/>
                    <a:pt x="809" y="1309"/>
                    <a:pt x="737" y="1400"/>
                  </a:cubicBezTo>
                  <a:cubicBezTo>
                    <a:pt x="649" y="1320"/>
                    <a:pt x="570" y="1230"/>
                    <a:pt x="488" y="1146"/>
                  </a:cubicBezTo>
                  <a:cubicBezTo>
                    <a:pt x="470" y="1128"/>
                    <a:pt x="448" y="1120"/>
                    <a:pt x="426" y="1120"/>
                  </a:cubicBezTo>
                  <a:cubicBezTo>
                    <a:pt x="405" y="1120"/>
                    <a:pt x="384" y="1126"/>
                    <a:pt x="367" y="1142"/>
                  </a:cubicBezTo>
                  <a:cubicBezTo>
                    <a:pt x="335" y="1173"/>
                    <a:pt x="331" y="1229"/>
                    <a:pt x="363" y="1262"/>
                  </a:cubicBezTo>
                  <a:cubicBezTo>
                    <a:pt x="402" y="1301"/>
                    <a:pt x="443" y="1339"/>
                    <a:pt x="483" y="1376"/>
                  </a:cubicBezTo>
                  <a:cubicBezTo>
                    <a:pt x="526" y="1416"/>
                    <a:pt x="571" y="1454"/>
                    <a:pt x="616" y="1491"/>
                  </a:cubicBezTo>
                  <a:cubicBezTo>
                    <a:pt x="621" y="1494"/>
                    <a:pt x="626" y="1499"/>
                    <a:pt x="630" y="1504"/>
                  </a:cubicBezTo>
                  <a:cubicBezTo>
                    <a:pt x="637" y="1509"/>
                    <a:pt x="643" y="1512"/>
                    <a:pt x="648" y="1515"/>
                  </a:cubicBezTo>
                  <a:cubicBezTo>
                    <a:pt x="542" y="1662"/>
                    <a:pt x="451" y="1820"/>
                    <a:pt x="378" y="1985"/>
                  </a:cubicBezTo>
                  <a:cubicBezTo>
                    <a:pt x="344" y="1967"/>
                    <a:pt x="311" y="1948"/>
                    <a:pt x="275" y="1932"/>
                  </a:cubicBezTo>
                  <a:cubicBezTo>
                    <a:pt x="227" y="1907"/>
                    <a:pt x="178" y="1878"/>
                    <a:pt x="127" y="1860"/>
                  </a:cubicBezTo>
                  <a:cubicBezTo>
                    <a:pt x="117" y="1857"/>
                    <a:pt x="107" y="1856"/>
                    <a:pt x="98" y="1856"/>
                  </a:cubicBezTo>
                  <a:cubicBezTo>
                    <a:pt x="68" y="1856"/>
                    <a:pt x="36" y="1873"/>
                    <a:pt x="18" y="1899"/>
                  </a:cubicBezTo>
                  <a:cubicBezTo>
                    <a:pt x="5" y="1921"/>
                    <a:pt x="0" y="1947"/>
                    <a:pt x="7" y="1971"/>
                  </a:cubicBezTo>
                  <a:cubicBezTo>
                    <a:pt x="13" y="1996"/>
                    <a:pt x="28" y="2014"/>
                    <a:pt x="48" y="2028"/>
                  </a:cubicBezTo>
                  <a:cubicBezTo>
                    <a:pt x="84" y="2055"/>
                    <a:pt x="123" y="2071"/>
                    <a:pt x="163" y="2091"/>
                  </a:cubicBezTo>
                  <a:cubicBezTo>
                    <a:pt x="202" y="2108"/>
                    <a:pt x="240" y="2124"/>
                    <a:pt x="279" y="2142"/>
                  </a:cubicBezTo>
                  <a:cubicBezTo>
                    <a:pt x="287" y="2145"/>
                    <a:pt x="295" y="2150"/>
                    <a:pt x="303" y="2153"/>
                  </a:cubicBezTo>
                  <a:cubicBezTo>
                    <a:pt x="304" y="2155"/>
                    <a:pt x="306" y="2155"/>
                    <a:pt x="306" y="2155"/>
                  </a:cubicBezTo>
                  <a:cubicBezTo>
                    <a:pt x="306" y="2158"/>
                    <a:pt x="304" y="2159"/>
                    <a:pt x="303" y="2163"/>
                  </a:cubicBezTo>
                  <a:cubicBezTo>
                    <a:pt x="243" y="2319"/>
                    <a:pt x="200" y="2481"/>
                    <a:pt x="170" y="2645"/>
                  </a:cubicBezTo>
                  <a:cubicBezTo>
                    <a:pt x="160" y="2663"/>
                    <a:pt x="159" y="2684"/>
                    <a:pt x="168" y="2701"/>
                  </a:cubicBezTo>
                  <a:cubicBezTo>
                    <a:pt x="221" y="2797"/>
                    <a:pt x="306" y="2871"/>
                    <a:pt x="397" y="2930"/>
                  </a:cubicBezTo>
                  <a:cubicBezTo>
                    <a:pt x="494" y="2994"/>
                    <a:pt x="603" y="3042"/>
                    <a:pt x="712" y="3082"/>
                  </a:cubicBezTo>
                  <a:cubicBezTo>
                    <a:pt x="813" y="3119"/>
                    <a:pt x="916" y="3147"/>
                    <a:pt x="1022" y="3171"/>
                  </a:cubicBezTo>
                  <a:cubicBezTo>
                    <a:pt x="1174" y="3207"/>
                    <a:pt x="1327" y="3231"/>
                    <a:pt x="1481" y="3243"/>
                  </a:cubicBezTo>
                  <a:cubicBezTo>
                    <a:pt x="1584" y="3253"/>
                    <a:pt x="1687" y="3258"/>
                    <a:pt x="1790" y="3258"/>
                  </a:cubicBezTo>
                  <a:cubicBezTo>
                    <a:pt x="1996" y="3258"/>
                    <a:pt x="2202" y="3239"/>
                    <a:pt x="2405" y="3200"/>
                  </a:cubicBezTo>
                  <a:cubicBezTo>
                    <a:pt x="2683" y="3147"/>
                    <a:pt x="2957" y="3066"/>
                    <a:pt x="3217" y="2952"/>
                  </a:cubicBezTo>
                  <a:cubicBezTo>
                    <a:pt x="3476" y="2840"/>
                    <a:pt x="3722" y="2692"/>
                    <a:pt x="3935" y="2505"/>
                  </a:cubicBezTo>
                  <a:cubicBezTo>
                    <a:pt x="4037" y="2415"/>
                    <a:pt x="4128" y="2311"/>
                    <a:pt x="4208" y="2202"/>
                  </a:cubicBezTo>
                  <a:cubicBezTo>
                    <a:pt x="4290" y="2089"/>
                    <a:pt x="4360" y="1966"/>
                    <a:pt x="4418" y="1840"/>
                  </a:cubicBezTo>
                  <a:cubicBezTo>
                    <a:pt x="4447" y="1774"/>
                    <a:pt x="4472" y="1707"/>
                    <a:pt x="4495" y="1640"/>
                  </a:cubicBezTo>
                  <a:cubicBezTo>
                    <a:pt x="4512" y="1579"/>
                    <a:pt x="4584" y="1461"/>
                    <a:pt x="4565" y="1397"/>
                  </a:cubicBezTo>
                  <a:cubicBezTo>
                    <a:pt x="4562" y="1386"/>
                    <a:pt x="4555" y="1374"/>
                    <a:pt x="4547" y="1363"/>
                  </a:cubicBezTo>
                  <a:cubicBezTo>
                    <a:pt x="4528" y="1336"/>
                    <a:pt x="4501" y="1312"/>
                    <a:pt x="4482" y="1291"/>
                  </a:cubicBezTo>
                  <a:cubicBezTo>
                    <a:pt x="4447" y="1251"/>
                    <a:pt x="4410" y="1213"/>
                    <a:pt x="4373" y="1174"/>
                  </a:cubicBezTo>
                  <a:cubicBezTo>
                    <a:pt x="4319" y="1120"/>
                    <a:pt x="4263" y="1067"/>
                    <a:pt x="4204" y="1016"/>
                  </a:cubicBezTo>
                  <a:cubicBezTo>
                    <a:pt x="4151" y="970"/>
                    <a:pt x="4095" y="927"/>
                    <a:pt x="4037" y="885"/>
                  </a:cubicBezTo>
                  <a:cubicBezTo>
                    <a:pt x="4041" y="882"/>
                    <a:pt x="4042" y="880"/>
                    <a:pt x="4044" y="877"/>
                  </a:cubicBezTo>
                  <a:cubicBezTo>
                    <a:pt x="4063" y="845"/>
                    <a:pt x="4082" y="816"/>
                    <a:pt x="4103" y="786"/>
                  </a:cubicBezTo>
                  <a:cubicBezTo>
                    <a:pt x="4127" y="754"/>
                    <a:pt x="4152" y="722"/>
                    <a:pt x="4176" y="690"/>
                  </a:cubicBezTo>
                  <a:cubicBezTo>
                    <a:pt x="4196" y="663"/>
                    <a:pt x="4189" y="621"/>
                    <a:pt x="4167" y="599"/>
                  </a:cubicBezTo>
                  <a:cubicBezTo>
                    <a:pt x="4154" y="585"/>
                    <a:pt x="4135" y="577"/>
                    <a:pt x="4116" y="575"/>
                  </a:cubicBezTo>
                  <a:lnTo>
                    <a:pt x="4112" y="575"/>
                  </a:lnTo>
                  <a:cubicBezTo>
                    <a:pt x="4095" y="575"/>
                    <a:pt x="4074" y="583"/>
                    <a:pt x="4061" y="596"/>
                  </a:cubicBezTo>
                  <a:cubicBezTo>
                    <a:pt x="4007" y="658"/>
                    <a:pt x="3965" y="730"/>
                    <a:pt x="3924" y="800"/>
                  </a:cubicBezTo>
                  <a:cubicBezTo>
                    <a:pt x="3922" y="802"/>
                    <a:pt x="3922" y="804"/>
                    <a:pt x="3922" y="804"/>
                  </a:cubicBezTo>
                  <a:cubicBezTo>
                    <a:pt x="3890" y="783"/>
                    <a:pt x="3858" y="764"/>
                    <a:pt x="3826" y="744"/>
                  </a:cubicBezTo>
                  <a:cubicBezTo>
                    <a:pt x="3695" y="664"/>
                    <a:pt x="3556" y="597"/>
                    <a:pt x="3411" y="545"/>
                  </a:cubicBezTo>
                  <a:cubicBezTo>
                    <a:pt x="3399" y="540"/>
                    <a:pt x="3387" y="535"/>
                    <a:pt x="3375" y="532"/>
                  </a:cubicBezTo>
                  <a:cubicBezTo>
                    <a:pt x="3382" y="522"/>
                    <a:pt x="3388" y="513"/>
                    <a:pt x="3391" y="501"/>
                  </a:cubicBezTo>
                  <a:cubicBezTo>
                    <a:pt x="3404" y="461"/>
                    <a:pt x="3419" y="420"/>
                    <a:pt x="3435" y="380"/>
                  </a:cubicBezTo>
                  <a:cubicBezTo>
                    <a:pt x="3452" y="335"/>
                    <a:pt x="3471" y="290"/>
                    <a:pt x="3486" y="246"/>
                  </a:cubicBezTo>
                  <a:cubicBezTo>
                    <a:pt x="3499" y="209"/>
                    <a:pt x="3483" y="167"/>
                    <a:pt x="3451" y="146"/>
                  </a:cubicBezTo>
                  <a:cubicBezTo>
                    <a:pt x="3436" y="138"/>
                    <a:pt x="3420" y="134"/>
                    <a:pt x="3406" y="134"/>
                  </a:cubicBezTo>
                  <a:cubicBezTo>
                    <a:pt x="3377" y="134"/>
                    <a:pt x="3348" y="148"/>
                    <a:pt x="3332" y="174"/>
                  </a:cubicBezTo>
                  <a:cubicBezTo>
                    <a:pt x="3307" y="217"/>
                    <a:pt x="3286" y="263"/>
                    <a:pt x="3267" y="310"/>
                  </a:cubicBezTo>
                  <a:cubicBezTo>
                    <a:pt x="3248" y="354"/>
                    <a:pt x="3232" y="401"/>
                    <a:pt x="3217" y="447"/>
                  </a:cubicBezTo>
                  <a:cubicBezTo>
                    <a:pt x="3214" y="458"/>
                    <a:pt x="3212" y="469"/>
                    <a:pt x="3212" y="481"/>
                  </a:cubicBezTo>
                  <a:cubicBezTo>
                    <a:pt x="3132" y="458"/>
                    <a:pt x="3051" y="441"/>
                    <a:pt x="2969" y="428"/>
                  </a:cubicBezTo>
                  <a:cubicBezTo>
                    <a:pt x="2869" y="412"/>
                    <a:pt x="2766" y="404"/>
                    <a:pt x="2664" y="404"/>
                  </a:cubicBezTo>
                  <a:cubicBezTo>
                    <a:pt x="2667" y="396"/>
                    <a:pt x="2669" y="389"/>
                    <a:pt x="2670" y="381"/>
                  </a:cubicBezTo>
                  <a:cubicBezTo>
                    <a:pt x="2678" y="274"/>
                    <a:pt x="2682" y="164"/>
                    <a:pt x="2666" y="59"/>
                  </a:cubicBezTo>
                  <a:cubicBezTo>
                    <a:pt x="2661" y="27"/>
                    <a:pt x="2629" y="3"/>
                    <a:pt x="25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19"/>
            <p:cNvSpPr/>
            <p:nvPr/>
          </p:nvSpPr>
          <p:spPr>
            <a:xfrm>
              <a:off x="11367826" y="5594500"/>
              <a:ext cx="1205179" cy="1228194"/>
            </a:xfrm>
            <a:custGeom>
              <a:avLst/>
              <a:gdLst/>
              <a:ahLst/>
              <a:cxnLst/>
              <a:rect l="l" t="t" r="r" b="b"/>
              <a:pathLst>
                <a:path w="10211" h="10406" extrusionOk="0">
                  <a:moveTo>
                    <a:pt x="4985" y="577"/>
                  </a:moveTo>
                  <a:lnTo>
                    <a:pt x="4985" y="577"/>
                  </a:lnTo>
                  <a:cubicBezTo>
                    <a:pt x="4985" y="578"/>
                    <a:pt x="4985" y="579"/>
                    <a:pt x="4984" y="579"/>
                  </a:cubicBezTo>
                  <a:lnTo>
                    <a:pt x="4984" y="579"/>
                  </a:lnTo>
                  <a:lnTo>
                    <a:pt x="4985" y="577"/>
                  </a:lnTo>
                  <a:close/>
                  <a:moveTo>
                    <a:pt x="6856" y="1744"/>
                  </a:moveTo>
                  <a:cubicBezTo>
                    <a:pt x="6856" y="1745"/>
                    <a:pt x="6855" y="1746"/>
                    <a:pt x="6855" y="1747"/>
                  </a:cubicBezTo>
                  <a:lnTo>
                    <a:pt x="6855" y="1747"/>
                  </a:lnTo>
                  <a:cubicBezTo>
                    <a:pt x="6855" y="1746"/>
                    <a:pt x="6856" y="1745"/>
                    <a:pt x="6856" y="1744"/>
                  </a:cubicBezTo>
                  <a:close/>
                  <a:moveTo>
                    <a:pt x="6855" y="1747"/>
                  </a:moveTo>
                  <a:cubicBezTo>
                    <a:pt x="6855" y="1748"/>
                    <a:pt x="6854" y="1748"/>
                    <a:pt x="6854" y="1749"/>
                  </a:cubicBezTo>
                  <a:lnTo>
                    <a:pt x="6854" y="1751"/>
                  </a:lnTo>
                  <a:cubicBezTo>
                    <a:pt x="6854" y="1750"/>
                    <a:pt x="6855" y="1748"/>
                    <a:pt x="6855" y="1747"/>
                  </a:cubicBezTo>
                  <a:close/>
                  <a:moveTo>
                    <a:pt x="6493" y="2112"/>
                  </a:moveTo>
                  <a:lnTo>
                    <a:pt x="6491" y="2114"/>
                  </a:lnTo>
                  <a:cubicBezTo>
                    <a:pt x="6493" y="2114"/>
                    <a:pt x="6493" y="2112"/>
                    <a:pt x="6493" y="2112"/>
                  </a:cubicBezTo>
                  <a:close/>
                  <a:moveTo>
                    <a:pt x="6491" y="2115"/>
                  </a:moveTo>
                  <a:lnTo>
                    <a:pt x="6491" y="2115"/>
                  </a:lnTo>
                  <a:cubicBezTo>
                    <a:pt x="6491" y="2116"/>
                    <a:pt x="6491" y="2116"/>
                    <a:pt x="6490" y="2117"/>
                  </a:cubicBezTo>
                  <a:lnTo>
                    <a:pt x="6490" y="2117"/>
                  </a:lnTo>
                  <a:cubicBezTo>
                    <a:pt x="6491" y="2116"/>
                    <a:pt x="6491" y="2116"/>
                    <a:pt x="6491" y="2115"/>
                  </a:cubicBezTo>
                  <a:close/>
                  <a:moveTo>
                    <a:pt x="5875" y="90"/>
                  </a:moveTo>
                  <a:cubicBezTo>
                    <a:pt x="5904" y="90"/>
                    <a:pt x="5934" y="91"/>
                    <a:pt x="5964" y="94"/>
                  </a:cubicBezTo>
                  <a:cubicBezTo>
                    <a:pt x="6041" y="102"/>
                    <a:pt x="6114" y="120"/>
                    <a:pt x="6186" y="147"/>
                  </a:cubicBezTo>
                  <a:cubicBezTo>
                    <a:pt x="6255" y="174"/>
                    <a:pt x="6320" y="208"/>
                    <a:pt x="6380" y="251"/>
                  </a:cubicBezTo>
                  <a:cubicBezTo>
                    <a:pt x="6439" y="294"/>
                    <a:pt x="6491" y="345"/>
                    <a:pt x="6539" y="401"/>
                  </a:cubicBezTo>
                  <a:cubicBezTo>
                    <a:pt x="6591" y="467"/>
                    <a:pt x="6635" y="537"/>
                    <a:pt x="6670" y="612"/>
                  </a:cubicBezTo>
                  <a:cubicBezTo>
                    <a:pt x="6715" y="711"/>
                    <a:pt x="6747" y="817"/>
                    <a:pt x="6765" y="924"/>
                  </a:cubicBezTo>
                  <a:cubicBezTo>
                    <a:pt x="6787" y="1057"/>
                    <a:pt x="6790" y="1194"/>
                    <a:pt x="6778" y="1329"/>
                  </a:cubicBezTo>
                  <a:cubicBezTo>
                    <a:pt x="6762" y="1485"/>
                    <a:pt x="6723" y="1639"/>
                    <a:pt x="6669" y="1784"/>
                  </a:cubicBezTo>
                  <a:cubicBezTo>
                    <a:pt x="6624" y="1899"/>
                    <a:pt x="6565" y="2011"/>
                    <a:pt x="6495" y="2112"/>
                  </a:cubicBezTo>
                  <a:cubicBezTo>
                    <a:pt x="6493" y="2112"/>
                    <a:pt x="6493" y="2112"/>
                    <a:pt x="6493" y="2114"/>
                  </a:cubicBezTo>
                  <a:cubicBezTo>
                    <a:pt x="6493" y="2112"/>
                    <a:pt x="6495" y="2112"/>
                    <a:pt x="6495" y="2112"/>
                  </a:cubicBezTo>
                  <a:lnTo>
                    <a:pt x="6495" y="2112"/>
                  </a:lnTo>
                  <a:lnTo>
                    <a:pt x="6493" y="2114"/>
                  </a:lnTo>
                  <a:cubicBezTo>
                    <a:pt x="6491" y="2115"/>
                    <a:pt x="6490" y="2118"/>
                    <a:pt x="6488" y="2120"/>
                  </a:cubicBezTo>
                  <a:lnTo>
                    <a:pt x="6488" y="2120"/>
                  </a:lnTo>
                  <a:cubicBezTo>
                    <a:pt x="6489" y="2119"/>
                    <a:pt x="6490" y="2118"/>
                    <a:pt x="6490" y="2117"/>
                  </a:cubicBezTo>
                  <a:lnTo>
                    <a:pt x="6490" y="2117"/>
                  </a:lnTo>
                  <a:cubicBezTo>
                    <a:pt x="6430" y="2198"/>
                    <a:pt x="6361" y="2272"/>
                    <a:pt x="6285" y="2337"/>
                  </a:cubicBezTo>
                  <a:lnTo>
                    <a:pt x="6284" y="2337"/>
                  </a:lnTo>
                  <a:cubicBezTo>
                    <a:pt x="6253" y="2363"/>
                    <a:pt x="6223" y="2385"/>
                    <a:pt x="6191" y="2408"/>
                  </a:cubicBezTo>
                  <a:cubicBezTo>
                    <a:pt x="6156" y="2432"/>
                    <a:pt x="6121" y="2454"/>
                    <a:pt x="6085" y="2477"/>
                  </a:cubicBezTo>
                  <a:cubicBezTo>
                    <a:pt x="6084" y="2478"/>
                    <a:pt x="6082" y="2480"/>
                    <a:pt x="6081" y="2481"/>
                  </a:cubicBezTo>
                  <a:cubicBezTo>
                    <a:pt x="5954" y="2453"/>
                    <a:pt x="5826" y="2433"/>
                    <a:pt x="5697" y="2424"/>
                  </a:cubicBezTo>
                  <a:cubicBezTo>
                    <a:pt x="5706" y="2222"/>
                    <a:pt x="5692" y="2019"/>
                    <a:pt x="5650" y="1821"/>
                  </a:cubicBezTo>
                  <a:cubicBezTo>
                    <a:pt x="5606" y="1605"/>
                    <a:pt x="5532" y="1396"/>
                    <a:pt x="5427" y="1201"/>
                  </a:cubicBezTo>
                  <a:cubicBezTo>
                    <a:pt x="5417" y="1183"/>
                    <a:pt x="5406" y="1169"/>
                    <a:pt x="5387" y="1159"/>
                  </a:cubicBezTo>
                  <a:cubicBezTo>
                    <a:pt x="5377" y="1156"/>
                    <a:pt x="5367" y="1154"/>
                    <a:pt x="5358" y="1154"/>
                  </a:cubicBezTo>
                  <a:cubicBezTo>
                    <a:pt x="5348" y="1154"/>
                    <a:pt x="5339" y="1156"/>
                    <a:pt x="5329" y="1159"/>
                  </a:cubicBezTo>
                  <a:cubicBezTo>
                    <a:pt x="5294" y="1174"/>
                    <a:pt x="5270" y="1220"/>
                    <a:pt x="5288" y="1257"/>
                  </a:cubicBezTo>
                  <a:cubicBezTo>
                    <a:pt x="5364" y="1418"/>
                    <a:pt x="5428" y="1586"/>
                    <a:pt x="5473" y="1759"/>
                  </a:cubicBezTo>
                  <a:cubicBezTo>
                    <a:pt x="5518" y="1941"/>
                    <a:pt x="5540" y="2126"/>
                    <a:pt x="5542" y="2313"/>
                  </a:cubicBezTo>
                  <a:cubicBezTo>
                    <a:pt x="5540" y="2347"/>
                    <a:pt x="5539" y="2381"/>
                    <a:pt x="5537" y="2416"/>
                  </a:cubicBezTo>
                  <a:cubicBezTo>
                    <a:pt x="5507" y="2414"/>
                    <a:pt x="5476" y="2414"/>
                    <a:pt x="5447" y="2414"/>
                  </a:cubicBezTo>
                  <a:cubicBezTo>
                    <a:pt x="5331" y="2414"/>
                    <a:pt x="5214" y="2421"/>
                    <a:pt x="5099" y="2433"/>
                  </a:cubicBezTo>
                  <a:cubicBezTo>
                    <a:pt x="5053" y="2390"/>
                    <a:pt x="5006" y="2344"/>
                    <a:pt x="4965" y="2294"/>
                  </a:cubicBezTo>
                  <a:cubicBezTo>
                    <a:pt x="4894" y="2208"/>
                    <a:pt x="4835" y="2115"/>
                    <a:pt x="4787" y="2015"/>
                  </a:cubicBezTo>
                  <a:cubicBezTo>
                    <a:pt x="4742" y="1915"/>
                    <a:pt x="4710" y="1813"/>
                    <a:pt x="4691" y="1706"/>
                  </a:cubicBezTo>
                  <a:cubicBezTo>
                    <a:pt x="4674" y="1592"/>
                    <a:pt x="4670" y="1477"/>
                    <a:pt x="4680" y="1364"/>
                  </a:cubicBezTo>
                  <a:lnTo>
                    <a:pt x="4680" y="1362"/>
                  </a:lnTo>
                  <a:cubicBezTo>
                    <a:pt x="4694" y="1231"/>
                    <a:pt x="4725" y="1103"/>
                    <a:pt x="4771" y="978"/>
                  </a:cubicBezTo>
                  <a:cubicBezTo>
                    <a:pt x="4824" y="839"/>
                    <a:pt x="4896" y="705"/>
                    <a:pt x="4982" y="582"/>
                  </a:cubicBezTo>
                  <a:lnTo>
                    <a:pt x="4982" y="582"/>
                  </a:lnTo>
                  <a:cubicBezTo>
                    <a:pt x="4982" y="584"/>
                    <a:pt x="4981" y="584"/>
                    <a:pt x="4981" y="585"/>
                  </a:cubicBezTo>
                  <a:cubicBezTo>
                    <a:pt x="4982" y="584"/>
                    <a:pt x="4982" y="582"/>
                    <a:pt x="4984" y="580"/>
                  </a:cubicBezTo>
                  <a:lnTo>
                    <a:pt x="4986" y="578"/>
                  </a:lnTo>
                  <a:lnTo>
                    <a:pt x="4986" y="578"/>
                  </a:lnTo>
                  <a:cubicBezTo>
                    <a:pt x="4985" y="578"/>
                    <a:pt x="4985" y="578"/>
                    <a:pt x="4985" y="579"/>
                  </a:cubicBezTo>
                  <a:cubicBezTo>
                    <a:pt x="5049" y="492"/>
                    <a:pt x="5121" y="413"/>
                    <a:pt x="5204" y="344"/>
                  </a:cubicBezTo>
                  <a:cubicBezTo>
                    <a:pt x="5281" y="280"/>
                    <a:pt x="5364" y="227"/>
                    <a:pt x="5454" y="185"/>
                  </a:cubicBezTo>
                  <a:cubicBezTo>
                    <a:pt x="5537" y="147"/>
                    <a:pt x="5625" y="120"/>
                    <a:pt x="5714" y="104"/>
                  </a:cubicBezTo>
                  <a:cubicBezTo>
                    <a:pt x="5768" y="95"/>
                    <a:pt x="5821" y="90"/>
                    <a:pt x="5875" y="90"/>
                  </a:cubicBezTo>
                  <a:close/>
                  <a:moveTo>
                    <a:pt x="4707" y="2034"/>
                  </a:moveTo>
                  <a:lnTo>
                    <a:pt x="4707" y="2034"/>
                  </a:lnTo>
                  <a:cubicBezTo>
                    <a:pt x="4736" y="2098"/>
                    <a:pt x="4770" y="2158"/>
                    <a:pt x="4808" y="2218"/>
                  </a:cubicBezTo>
                  <a:cubicBezTo>
                    <a:pt x="4862" y="2301"/>
                    <a:pt x="4926" y="2376"/>
                    <a:pt x="4995" y="2446"/>
                  </a:cubicBezTo>
                  <a:cubicBezTo>
                    <a:pt x="4969" y="2449"/>
                    <a:pt x="4942" y="2453"/>
                    <a:pt x="4917" y="2457"/>
                  </a:cubicBezTo>
                  <a:cubicBezTo>
                    <a:pt x="4822" y="2472"/>
                    <a:pt x="4731" y="2491"/>
                    <a:pt x="4638" y="2513"/>
                  </a:cubicBezTo>
                  <a:cubicBezTo>
                    <a:pt x="4672" y="2430"/>
                    <a:pt x="4691" y="2341"/>
                    <a:pt x="4701" y="2251"/>
                  </a:cubicBezTo>
                  <a:lnTo>
                    <a:pt x="4702" y="2251"/>
                  </a:lnTo>
                  <a:cubicBezTo>
                    <a:pt x="4709" y="2178"/>
                    <a:pt x="4710" y="2106"/>
                    <a:pt x="4707" y="2034"/>
                  </a:cubicBezTo>
                  <a:close/>
                  <a:moveTo>
                    <a:pt x="6707" y="1999"/>
                  </a:moveTo>
                  <a:cubicBezTo>
                    <a:pt x="6707" y="2002"/>
                    <a:pt x="6707" y="2005"/>
                    <a:pt x="6706" y="2008"/>
                  </a:cubicBezTo>
                  <a:cubicBezTo>
                    <a:pt x="6683" y="2154"/>
                    <a:pt x="6677" y="2302"/>
                    <a:pt x="6693" y="2448"/>
                  </a:cubicBezTo>
                  <a:cubicBezTo>
                    <a:pt x="6701" y="2521"/>
                    <a:pt x="6715" y="2593"/>
                    <a:pt x="6734" y="2662"/>
                  </a:cubicBezTo>
                  <a:cubicBezTo>
                    <a:pt x="6741" y="2684"/>
                    <a:pt x="6747" y="2707"/>
                    <a:pt x="6755" y="2729"/>
                  </a:cubicBezTo>
                  <a:cubicBezTo>
                    <a:pt x="6597" y="2646"/>
                    <a:pt x="6431" y="2579"/>
                    <a:pt x="6260" y="2528"/>
                  </a:cubicBezTo>
                  <a:cubicBezTo>
                    <a:pt x="6268" y="2523"/>
                    <a:pt x="6274" y="2520"/>
                    <a:pt x="6280" y="2515"/>
                  </a:cubicBezTo>
                  <a:cubicBezTo>
                    <a:pt x="6327" y="2488"/>
                    <a:pt x="6368" y="2453"/>
                    <a:pt x="6408" y="2417"/>
                  </a:cubicBezTo>
                  <a:cubicBezTo>
                    <a:pt x="6487" y="2349"/>
                    <a:pt x="6552" y="2266"/>
                    <a:pt x="6608" y="2179"/>
                  </a:cubicBezTo>
                  <a:cubicBezTo>
                    <a:pt x="6647" y="2122"/>
                    <a:pt x="6678" y="2061"/>
                    <a:pt x="6707" y="1999"/>
                  </a:cubicBezTo>
                  <a:close/>
                  <a:moveTo>
                    <a:pt x="3413" y="662"/>
                  </a:moveTo>
                  <a:cubicBezTo>
                    <a:pt x="3445" y="662"/>
                    <a:pt x="3477" y="664"/>
                    <a:pt x="3510" y="667"/>
                  </a:cubicBezTo>
                  <a:cubicBezTo>
                    <a:pt x="3604" y="676"/>
                    <a:pt x="3695" y="699"/>
                    <a:pt x="3785" y="731"/>
                  </a:cubicBezTo>
                  <a:cubicBezTo>
                    <a:pt x="3871" y="766"/>
                    <a:pt x="3951" y="809"/>
                    <a:pt x="4028" y="863"/>
                  </a:cubicBezTo>
                  <a:cubicBezTo>
                    <a:pt x="4109" y="923"/>
                    <a:pt x="4181" y="993"/>
                    <a:pt x="4247" y="1070"/>
                  </a:cubicBezTo>
                  <a:cubicBezTo>
                    <a:pt x="4325" y="1167"/>
                    <a:pt x="4391" y="1276"/>
                    <a:pt x="4443" y="1389"/>
                  </a:cubicBezTo>
                  <a:cubicBezTo>
                    <a:pt x="4509" y="1533"/>
                    <a:pt x="4555" y="1685"/>
                    <a:pt x="4582" y="1840"/>
                  </a:cubicBezTo>
                  <a:cubicBezTo>
                    <a:pt x="4603" y="1970"/>
                    <a:pt x="4611" y="2101"/>
                    <a:pt x="4598" y="2232"/>
                  </a:cubicBezTo>
                  <a:cubicBezTo>
                    <a:pt x="4587" y="2337"/>
                    <a:pt x="4563" y="2441"/>
                    <a:pt x="4527" y="2542"/>
                  </a:cubicBezTo>
                  <a:cubicBezTo>
                    <a:pt x="4461" y="2560"/>
                    <a:pt x="4395" y="2579"/>
                    <a:pt x="4330" y="2600"/>
                  </a:cubicBezTo>
                  <a:cubicBezTo>
                    <a:pt x="4188" y="2643"/>
                    <a:pt x="4047" y="2689"/>
                    <a:pt x="3909" y="2744"/>
                  </a:cubicBezTo>
                  <a:cubicBezTo>
                    <a:pt x="3820" y="2643"/>
                    <a:pt x="3745" y="2529"/>
                    <a:pt x="3679" y="2413"/>
                  </a:cubicBezTo>
                  <a:cubicBezTo>
                    <a:pt x="3630" y="2320"/>
                    <a:pt x="3585" y="2226"/>
                    <a:pt x="3543" y="2130"/>
                  </a:cubicBezTo>
                  <a:cubicBezTo>
                    <a:pt x="3522" y="2083"/>
                    <a:pt x="3503" y="2035"/>
                    <a:pt x="3486" y="1986"/>
                  </a:cubicBezTo>
                  <a:cubicBezTo>
                    <a:pt x="3465" y="1935"/>
                    <a:pt x="3447" y="1883"/>
                    <a:pt x="3427" y="1832"/>
                  </a:cubicBezTo>
                  <a:cubicBezTo>
                    <a:pt x="3417" y="1805"/>
                    <a:pt x="3390" y="1789"/>
                    <a:pt x="3363" y="1789"/>
                  </a:cubicBezTo>
                  <a:cubicBezTo>
                    <a:pt x="3355" y="1789"/>
                    <a:pt x="3347" y="1791"/>
                    <a:pt x="3339" y="1794"/>
                  </a:cubicBezTo>
                  <a:cubicBezTo>
                    <a:pt x="3303" y="1807"/>
                    <a:pt x="3287" y="1847"/>
                    <a:pt x="3300" y="1882"/>
                  </a:cubicBezTo>
                  <a:cubicBezTo>
                    <a:pt x="3331" y="1965"/>
                    <a:pt x="3366" y="2048"/>
                    <a:pt x="3403" y="2130"/>
                  </a:cubicBezTo>
                  <a:cubicBezTo>
                    <a:pt x="3441" y="2214"/>
                    <a:pt x="3481" y="2299"/>
                    <a:pt x="3526" y="2381"/>
                  </a:cubicBezTo>
                  <a:cubicBezTo>
                    <a:pt x="3570" y="2459"/>
                    <a:pt x="3617" y="2537"/>
                    <a:pt x="3670" y="2611"/>
                  </a:cubicBezTo>
                  <a:cubicBezTo>
                    <a:pt x="3713" y="2672"/>
                    <a:pt x="3759" y="2729"/>
                    <a:pt x="3809" y="2785"/>
                  </a:cubicBezTo>
                  <a:cubicBezTo>
                    <a:pt x="3646" y="2854"/>
                    <a:pt x="3486" y="2935"/>
                    <a:pt x="3343" y="3039"/>
                  </a:cubicBezTo>
                  <a:cubicBezTo>
                    <a:pt x="3265" y="3030"/>
                    <a:pt x="3190" y="3009"/>
                    <a:pt x="3116" y="2982"/>
                  </a:cubicBezTo>
                  <a:cubicBezTo>
                    <a:pt x="3035" y="2950"/>
                    <a:pt x="2956" y="2907"/>
                    <a:pt x="2885" y="2857"/>
                  </a:cubicBezTo>
                  <a:cubicBezTo>
                    <a:pt x="2803" y="2798"/>
                    <a:pt x="2729" y="2728"/>
                    <a:pt x="2664" y="2651"/>
                  </a:cubicBezTo>
                  <a:cubicBezTo>
                    <a:pt x="2589" y="2560"/>
                    <a:pt x="2525" y="2459"/>
                    <a:pt x="2475" y="2352"/>
                  </a:cubicBezTo>
                  <a:cubicBezTo>
                    <a:pt x="2424" y="2240"/>
                    <a:pt x="2387" y="2122"/>
                    <a:pt x="2367" y="2002"/>
                  </a:cubicBezTo>
                  <a:cubicBezTo>
                    <a:pt x="2349" y="1891"/>
                    <a:pt x="2344" y="1779"/>
                    <a:pt x="2354" y="1669"/>
                  </a:cubicBezTo>
                  <a:cubicBezTo>
                    <a:pt x="2367" y="1562"/>
                    <a:pt x="2391" y="1457"/>
                    <a:pt x="2429" y="1354"/>
                  </a:cubicBezTo>
                  <a:cubicBezTo>
                    <a:pt x="2464" y="1263"/>
                    <a:pt x="2509" y="1178"/>
                    <a:pt x="2565" y="1098"/>
                  </a:cubicBezTo>
                  <a:cubicBezTo>
                    <a:pt x="2618" y="1025"/>
                    <a:pt x="2680" y="958"/>
                    <a:pt x="2749" y="899"/>
                  </a:cubicBezTo>
                  <a:cubicBezTo>
                    <a:pt x="2819" y="843"/>
                    <a:pt x="2894" y="795"/>
                    <a:pt x="2974" y="758"/>
                  </a:cubicBezTo>
                  <a:cubicBezTo>
                    <a:pt x="3059" y="719"/>
                    <a:pt x="3148" y="692"/>
                    <a:pt x="3239" y="676"/>
                  </a:cubicBezTo>
                  <a:cubicBezTo>
                    <a:pt x="3297" y="667"/>
                    <a:pt x="3355" y="662"/>
                    <a:pt x="3413" y="662"/>
                  </a:cubicBezTo>
                  <a:close/>
                  <a:moveTo>
                    <a:pt x="7852" y="982"/>
                  </a:moveTo>
                  <a:cubicBezTo>
                    <a:pt x="7884" y="982"/>
                    <a:pt x="7916" y="984"/>
                    <a:pt x="7948" y="986"/>
                  </a:cubicBezTo>
                  <a:cubicBezTo>
                    <a:pt x="8042" y="996"/>
                    <a:pt x="8133" y="1018"/>
                    <a:pt x="8223" y="1052"/>
                  </a:cubicBezTo>
                  <a:cubicBezTo>
                    <a:pt x="8311" y="1086"/>
                    <a:pt x="8394" y="1132"/>
                    <a:pt x="8471" y="1185"/>
                  </a:cubicBezTo>
                  <a:cubicBezTo>
                    <a:pt x="8546" y="1241"/>
                    <a:pt x="8616" y="1305"/>
                    <a:pt x="8675" y="1377"/>
                  </a:cubicBezTo>
                  <a:cubicBezTo>
                    <a:pt x="8730" y="1444"/>
                    <a:pt x="8776" y="1517"/>
                    <a:pt x="8814" y="1596"/>
                  </a:cubicBezTo>
                  <a:cubicBezTo>
                    <a:pt x="8850" y="1672"/>
                    <a:pt x="8874" y="1754"/>
                    <a:pt x="8890" y="1839"/>
                  </a:cubicBezTo>
                  <a:cubicBezTo>
                    <a:pt x="8902" y="1925"/>
                    <a:pt x="8906" y="2013"/>
                    <a:pt x="8898" y="2099"/>
                  </a:cubicBezTo>
                  <a:cubicBezTo>
                    <a:pt x="8888" y="2189"/>
                    <a:pt x="8866" y="2275"/>
                    <a:pt x="8835" y="2358"/>
                  </a:cubicBezTo>
                  <a:cubicBezTo>
                    <a:pt x="8794" y="2462"/>
                    <a:pt x="8741" y="2558"/>
                    <a:pt x="8677" y="2649"/>
                  </a:cubicBezTo>
                  <a:cubicBezTo>
                    <a:pt x="8597" y="2758"/>
                    <a:pt x="8503" y="2855"/>
                    <a:pt x="8400" y="2943"/>
                  </a:cubicBezTo>
                  <a:cubicBezTo>
                    <a:pt x="8288" y="3033"/>
                    <a:pt x="8169" y="3108"/>
                    <a:pt x="8039" y="3169"/>
                  </a:cubicBezTo>
                  <a:cubicBezTo>
                    <a:pt x="7918" y="3225"/>
                    <a:pt x="7790" y="3262"/>
                    <a:pt x="7659" y="3286"/>
                  </a:cubicBezTo>
                  <a:cubicBezTo>
                    <a:pt x="7635" y="3289"/>
                    <a:pt x="7612" y="3292"/>
                    <a:pt x="7588" y="3295"/>
                  </a:cubicBezTo>
                  <a:cubicBezTo>
                    <a:pt x="7567" y="3298"/>
                    <a:pt x="7547" y="3302"/>
                    <a:pt x="7526" y="3305"/>
                  </a:cubicBezTo>
                  <a:cubicBezTo>
                    <a:pt x="7484" y="3262"/>
                    <a:pt x="7441" y="3220"/>
                    <a:pt x="7398" y="3178"/>
                  </a:cubicBezTo>
                  <a:cubicBezTo>
                    <a:pt x="7344" y="3129"/>
                    <a:pt x="7288" y="3083"/>
                    <a:pt x="7230" y="3038"/>
                  </a:cubicBezTo>
                  <a:cubicBezTo>
                    <a:pt x="7232" y="3033"/>
                    <a:pt x="7233" y="3030"/>
                    <a:pt x="7235" y="3025"/>
                  </a:cubicBezTo>
                  <a:cubicBezTo>
                    <a:pt x="7238" y="3006"/>
                    <a:pt x="7243" y="2985"/>
                    <a:pt x="7248" y="2966"/>
                  </a:cubicBezTo>
                  <a:cubicBezTo>
                    <a:pt x="7275" y="2876"/>
                    <a:pt x="7313" y="2793"/>
                    <a:pt x="7360" y="2713"/>
                  </a:cubicBezTo>
                  <a:cubicBezTo>
                    <a:pt x="7424" y="2604"/>
                    <a:pt x="7503" y="2507"/>
                    <a:pt x="7593" y="2417"/>
                  </a:cubicBezTo>
                  <a:cubicBezTo>
                    <a:pt x="7641" y="2371"/>
                    <a:pt x="7694" y="2328"/>
                    <a:pt x="7745" y="2286"/>
                  </a:cubicBezTo>
                  <a:cubicBezTo>
                    <a:pt x="7770" y="2266"/>
                    <a:pt x="7777" y="2230"/>
                    <a:pt x="7758" y="2205"/>
                  </a:cubicBezTo>
                  <a:cubicBezTo>
                    <a:pt x="7746" y="2189"/>
                    <a:pt x="7729" y="2181"/>
                    <a:pt x="7711" y="2181"/>
                  </a:cubicBezTo>
                  <a:cubicBezTo>
                    <a:pt x="7699" y="2181"/>
                    <a:pt x="7686" y="2184"/>
                    <a:pt x="7676" y="2192"/>
                  </a:cubicBezTo>
                  <a:cubicBezTo>
                    <a:pt x="7611" y="2240"/>
                    <a:pt x="7551" y="2296"/>
                    <a:pt x="7497" y="2355"/>
                  </a:cubicBezTo>
                  <a:cubicBezTo>
                    <a:pt x="7438" y="2416"/>
                    <a:pt x="7385" y="2481"/>
                    <a:pt x="7337" y="2552"/>
                  </a:cubicBezTo>
                  <a:cubicBezTo>
                    <a:pt x="7249" y="2680"/>
                    <a:pt x="7182" y="2823"/>
                    <a:pt x="7149" y="2975"/>
                  </a:cubicBezTo>
                  <a:cubicBezTo>
                    <a:pt x="7109" y="2945"/>
                    <a:pt x="7069" y="2916"/>
                    <a:pt x="7027" y="2889"/>
                  </a:cubicBezTo>
                  <a:cubicBezTo>
                    <a:pt x="6965" y="2847"/>
                    <a:pt x="6901" y="2808"/>
                    <a:pt x="6837" y="2771"/>
                  </a:cubicBezTo>
                  <a:cubicBezTo>
                    <a:pt x="6806" y="2696"/>
                    <a:pt x="6784" y="2619"/>
                    <a:pt x="6770" y="2539"/>
                  </a:cubicBezTo>
                  <a:cubicBezTo>
                    <a:pt x="6749" y="2411"/>
                    <a:pt x="6746" y="2282"/>
                    <a:pt x="6758" y="2154"/>
                  </a:cubicBezTo>
                  <a:cubicBezTo>
                    <a:pt x="6773" y="2013"/>
                    <a:pt x="6806" y="1875"/>
                    <a:pt x="6856" y="1744"/>
                  </a:cubicBezTo>
                  <a:lnTo>
                    <a:pt x="6856" y="1744"/>
                  </a:lnTo>
                  <a:cubicBezTo>
                    <a:pt x="6856" y="1744"/>
                    <a:pt x="6856" y="1744"/>
                    <a:pt x="6856" y="1744"/>
                  </a:cubicBezTo>
                  <a:lnTo>
                    <a:pt x="6856" y="1744"/>
                  </a:lnTo>
                  <a:cubicBezTo>
                    <a:pt x="6856" y="1743"/>
                    <a:pt x="6857" y="1742"/>
                    <a:pt x="6858" y="1741"/>
                  </a:cubicBezTo>
                  <a:cubicBezTo>
                    <a:pt x="6902" y="1626"/>
                    <a:pt x="6960" y="1516"/>
                    <a:pt x="7032" y="1417"/>
                  </a:cubicBezTo>
                  <a:cubicBezTo>
                    <a:pt x="7089" y="1338"/>
                    <a:pt x="7155" y="1266"/>
                    <a:pt x="7230" y="1202"/>
                  </a:cubicBezTo>
                  <a:cubicBezTo>
                    <a:pt x="7294" y="1151"/>
                    <a:pt x="7364" y="1106"/>
                    <a:pt x="7440" y="1071"/>
                  </a:cubicBezTo>
                  <a:cubicBezTo>
                    <a:pt x="7516" y="1036"/>
                    <a:pt x="7596" y="1010"/>
                    <a:pt x="7679" y="996"/>
                  </a:cubicBezTo>
                  <a:cubicBezTo>
                    <a:pt x="7736" y="987"/>
                    <a:pt x="7794" y="982"/>
                    <a:pt x="7852" y="982"/>
                  </a:cubicBezTo>
                  <a:close/>
                  <a:moveTo>
                    <a:pt x="2693" y="2825"/>
                  </a:moveTo>
                  <a:cubicBezTo>
                    <a:pt x="2713" y="2846"/>
                    <a:pt x="2736" y="2865"/>
                    <a:pt x="2758" y="2884"/>
                  </a:cubicBezTo>
                  <a:cubicBezTo>
                    <a:pt x="2899" y="2999"/>
                    <a:pt x="3065" y="3084"/>
                    <a:pt x="3244" y="3121"/>
                  </a:cubicBezTo>
                  <a:cubicBezTo>
                    <a:pt x="3228" y="3135"/>
                    <a:pt x="3211" y="3150"/>
                    <a:pt x="3196" y="3164"/>
                  </a:cubicBezTo>
                  <a:cubicBezTo>
                    <a:pt x="3192" y="3169"/>
                    <a:pt x="3188" y="3174"/>
                    <a:pt x="3187" y="3178"/>
                  </a:cubicBezTo>
                  <a:cubicBezTo>
                    <a:pt x="3160" y="3199"/>
                    <a:pt x="3132" y="3220"/>
                    <a:pt x="3107" y="3242"/>
                  </a:cubicBezTo>
                  <a:cubicBezTo>
                    <a:pt x="3012" y="3322"/>
                    <a:pt x="2928" y="3412"/>
                    <a:pt x="2849" y="3506"/>
                  </a:cubicBezTo>
                  <a:cubicBezTo>
                    <a:pt x="2845" y="3433"/>
                    <a:pt x="2835" y="3361"/>
                    <a:pt x="2822" y="3287"/>
                  </a:cubicBezTo>
                  <a:cubicBezTo>
                    <a:pt x="2801" y="3170"/>
                    <a:pt x="2773" y="3054"/>
                    <a:pt x="2734" y="2940"/>
                  </a:cubicBezTo>
                  <a:cubicBezTo>
                    <a:pt x="2721" y="2902"/>
                    <a:pt x="2707" y="2863"/>
                    <a:pt x="2693" y="2825"/>
                  </a:cubicBezTo>
                  <a:close/>
                  <a:moveTo>
                    <a:pt x="8221" y="3210"/>
                  </a:moveTo>
                  <a:cubicBezTo>
                    <a:pt x="8170" y="3279"/>
                    <a:pt x="8124" y="3351"/>
                    <a:pt x="8084" y="3426"/>
                  </a:cubicBezTo>
                  <a:cubicBezTo>
                    <a:pt x="8017" y="3553"/>
                    <a:pt x="7967" y="3690"/>
                    <a:pt x="7943" y="3831"/>
                  </a:cubicBezTo>
                  <a:cubicBezTo>
                    <a:pt x="7876" y="3724"/>
                    <a:pt x="7801" y="3621"/>
                    <a:pt x="7721" y="3522"/>
                  </a:cubicBezTo>
                  <a:cubicBezTo>
                    <a:pt x="7692" y="3487"/>
                    <a:pt x="7662" y="3452"/>
                    <a:pt x="7631" y="3418"/>
                  </a:cubicBezTo>
                  <a:cubicBezTo>
                    <a:pt x="7643" y="3417"/>
                    <a:pt x="7654" y="3417"/>
                    <a:pt x="7665" y="3415"/>
                  </a:cubicBezTo>
                  <a:cubicBezTo>
                    <a:pt x="7719" y="3410"/>
                    <a:pt x="7774" y="3399"/>
                    <a:pt x="7826" y="3385"/>
                  </a:cubicBezTo>
                  <a:cubicBezTo>
                    <a:pt x="7932" y="3357"/>
                    <a:pt x="8033" y="3314"/>
                    <a:pt x="8129" y="3263"/>
                  </a:cubicBezTo>
                  <a:cubicBezTo>
                    <a:pt x="8161" y="3247"/>
                    <a:pt x="8191" y="3230"/>
                    <a:pt x="8221" y="3210"/>
                  </a:cubicBezTo>
                  <a:close/>
                  <a:moveTo>
                    <a:pt x="1659" y="2115"/>
                  </a:moveTo>
                  <a:cubicBezTo>
                    <a:pt x="1686" y="2115"/>
                    <a:pt x="1713" y="2116"/>
                    <a:pt x="1740" y="2118"/>
                  </a:cubicBezTo>
                  <a:cubicBezTo>
                    <a:pt x="1812" y="2126"/>
                    <a:pt x="1880" y="2142"/>
                    <a:pt x="1948" y="2168"/>
                  </a:cubicBezTo>
                  <a:cubicBezTo>
                    <a:pt x="2031" y="2200"/>
                    <a:pt x="2108" y="2242"/>
                    <a:pt x="2179" y="2293"/>
                  </a:cubicBezTo>
                  <a:cubicBezTo>
                    <a:pt x="2216" y="2318"/>
                    <a:pt x="2250" y="2347"/>
                    <a:pt x="2283" y="2377"/>
                  </a:cubicBezTo>
                  <a:cubicBezTo>
                    <a:pt x="2317" y="2409"/>
                    <a:pt x="2351" y="2443"/>
                    <a:pt x="2381" y="2480"/>
                  </a:cubicBezTo>
                  <a:cubicBezTo>
                    <a:pt x="2467" y="2585"/>
                    <a:pt x="2539" y="2704"/>
                    <a:pt x="2597" y="2827"/>
                  </a:cubicBezTo>
                  <a:cubicBezTo>
                    <a:pt x="2675" y="2996"/>
                    <a:pt x="2729" y="3175"/>
                    <a:pt x="2761" y="3357"/>
                  </a:cubicBezTo>
                  <a:cubicBezTo>
                    <a:pt x="2774" y="3434"/>
                    <a:pt x="2782" y="3511"/>
                    <a:pt x="2787" y="3588"/>
                  </a:cubicBezTo>
                  <a:cubicBezTo>
                    <a:pt x="2774" y="3605"/>
                    <a:pt x="2763" y="3621"/>
                    <a:pt x="2750" y="3639"/>
                  </a:cubicBezTo>
                  <a:cubicBezTo>
                    <a:pt x="2691" y="3722"/>
                    <a:pt x="2637" y="3812"/>
                    <a:pt x="2587" y="3901"/>
                  </a:cubicBezTo>
                  <a:lnTo>
                    <a:pt x="2565" y="3890"/>
                  </a:lnTo>
                  <a:cubicBezTo>
                    <a:pt x="2346" y="3760"/>
                    <a:pt x="2139" y="3605"/>
                    <a:pt x="1960" y="3423"/>
                  </a:cubicBezTo>
                  <a:cubicBezTo>
                    <a:pt x="1936" y="3397"/>
                    <a:pt x="1912" y="3372"/>
                    <a:pt x="1890" y="3345"/>
                  </a:cubicBezTo>
                  <a:cubicBezTo>
                    <a:pt x="1866" y="3318"/>
                    <a:pt x="1842" y="3289"/>
                    <a:pt x="1818" y="3262"/>
                  </a:cubicBezTo>
                  <a:cubicBezTo>
                    <a:pt x="1804" y="3244"/>
                    <a:pt x="1788" y="3233"/>
                    <a:pt x="1765" y="3230"/>
                  </a:cubicBezTo>
                  <a:lnTo>
                    <a:pt x="1756" y="3230"/>
                  </a:lnTo>
                  <a:cubicBezTo>
                    <a:pt x="1738" y="3230"/>
                    <a:pt x="1722" y="3234"/>
                    <a:pt x="1708" y="3244"/>
                  </a:cubicBezTo>
                  <a:cubicBezTo>
                    <a:pt x="1674" y="3270"/>
                    <a:pt x="1666" y="3319"/>
                    <a:pt x="1692" y="3354"/>
                  </a:cubicBezTo>
                  <a:cubicBezTo>
                    <a:pt x="1721" y="3391"/>
                    <a:pt x="1754" y="3425"/>
                    <a:pt x="1788" y="3460"/>
                  </a:cubicBezTo>
                  <a:cubicBezTo>
                    <a:pt x="1818" y="3492"/>
                    <a:pt x="1852" y="3522"/>
                    <a:pt x="1885" y="3553"/>
                  </a:cubicBezTo>
                  <a:cubicBezTo>
                    <a:pt x="1952" y="3617"/>
                    <a:pt x="2024" y="3674"/>
                    <a:pt x="2100" y="3728"/>
                  </a:cubicBezTo>
                  <a:cubicBezTo>
                    <a:pt x="2237" y="3831"/>
                    <a:pt x="2384" y="3919"/>
                    <a:pt x="2536" y="3997"/>
                  </a:cubicBezTo>
                  <a:cubicBezTo>
                    <a:pt x="2523" y="4021"/>
                    <a:pt x="2512" y="4043"/>
                    <a:pt x="2501" y="4066"/>
                  </a:cubicBezTo>
                  <a:cubicBezTo>
                    <a:pt x="2467" y="4135"/>
                    <a:pt x="2437" y="4205"/>
                    <a:pt x="2408" y="4275"/>
                  </a:cubicBezTo>
                  <a:cubicBezTo>
                    <a:pt x="2402" y="4271"/>
                    <a:pt x="2393" y="4268"/>
                    <a:pt x="2385" y="4268"/>
                  </a:cubicBezTo>
                  <a:cubicBezTo>
                    <a:pt x="2384" y="4268"/>
                    <a:pt x="2382" y="4269"/>
                    <a:pt x="2381" y="4269"/>
                  </a:cubicBezTo>
                  <a:cubicBezTo>
                    <a:pt x="2338" y="4274"/>
                    <a:pt x="2293" y="4280"/>
                    <a:pt x="2250" y="4285"/>
                  </a:cubicBezTo>
                  <a:cubicBezTo>
                    <a:pt x="2203" y="4290"/>
                    <a:pt x="2157" y="4293"/>
                    <a:pt x="2111" y="4294"/>
                  </a:cubicBezTo>
                  <a:cubicBezTo>
                    <a:pt x="2088" y="4295"/>
                    <a:pt x="2065" y="4296"/>
                    <a:pt x="2043" y="4296"/>
                  </a:cubicBezTo>
                  <a:cubicBezTo>
                    <a:pt x="1977" y="4296"/>
                    <a:pt x="1912" y="4292"/>
                    <a:pt x="1847" y="4286"/>
                  </a:cubicBezTo>
                  <a:cubicBezTo>
                    <a:pt x="1810" y="4283"/>
                    <a:pt x="1773" y="4277"/>
                    <a:pt x="1737" y="4272"/>
                  </a:cubicBezTo>
                  <a:cubicBezTo>
                    <a:pt x="1621" y="4227"/>
                    <a:pt x="1500" y="4194"/>
                    <a:pt x="1378" y="4170"/>
                  </a:cubicBezTo>
                  <a:cubicBezTo>
                    <a:pt x="1375" y="4168"/>
                    <a:pt x="1370" y="4168"/>
                    <a:pt x="1367" y="4168"/>
                  </a:cubicBezTo>
                  <a:cubicBezTo>
                    <a:pt x="1255" y="4120"/>
                    <a:pt x="1148" y="4063"/>
                    <a:pt x="1049" y="3991"/>
                  </a:cubicBezTo>
                  <a:cubicBezTo>
                    <a:pt x="977" y="3938"/>
                    <a:pt x="910" y="3877"/>
                    <a:pt x="852" y="3810"/>
                  </a:cubicBezTo>
                  <a:cubicBezTo>
                    <a:pt x="804" y="3749"/>
                    <a:pt x="761" y="3684"/>
                    <a:pt x="728" y="3615"/>
                  </a:cubicBezTo>
                  <a:cubicBezTo>
                    <a:pt x="696" y="3543"/>
                    <a:pt x="672" y="3468"/>
                    <a:pt x="659" y="3389"/>
                  </a:cubicBezTo>
                  <a:cubicBezTo>
                    <a:pt x="645" y="3303"/>
                    <a:pt x="643" y="3215"/>
                    <a:pt x="651" y="3127"/>
                  </a:cubicBezTo>
                  <a:cubicBezTo>
                    <a:pt x="662" y="3028"/>
                    <a:pt x="686" y="2931"/>
                    <a:pt x="721" y="2838"/>
                  </a:cubicBezTo>
                  <a:cubicBezTo>
                    <a:pt x="760" y="2739"/>
                    <a:pt x="811" y="2646"/>
                    <a:pt x="873" y="2560"/>
                  </a:cubicBezTo>
                  <a:cubicBezTo>
                    <a:pt x="934" y="2477"/>
                    <a:pt x="1003" y="2401"/>
                    <a:pt x="1081" y="2336"/>
                  </a:cubicBezTo>
                  <a:cubicBezTo>
                    <a:pt x="1150" y="2280"/>
                    <a:pt x="1225" y="2232"/>
                    <a:pt x="1303" y="2195"/>
                  </a:cubicBezTo>
                  <a:cubicBezTo>
                    <a:pt x="1374" y="2163"/>
                    <a:pt x="1447" y="2139"/>
                    <a:pt x="1522" y="2126"/>
                  </a:cubicBezTo>
                  <a:cubicBezTo>
                    <a:pt x="1568" y="2118"/>
                    <a:pt x="1613" y="2115"/>
                    <a:pt x="1659" y="2115"/>
                  </a:cubicBezTo>
                  <a:close/>
                  <a:moveTo>
                    <a:pt x="2370" y="4376"/>
                  </a:moveTo>
                  <a:cubicBezTo>
                    <a:pt x="2352" y="4422"/>
                    <a:pt x="2336" y="4469"/>
                    <a:pt x="2322" y="4515"/>
                  </a:cubicBezTo>
                  <a:cubicBezTo>
                    <a:pt x="2309" y="4552"/>
                    <a:pt x="2298" y="4590"/>
                    <a:pt x="2287" y="4629"/>
                  </a:cubicBezTo>
                  <a:cubicBezTo>
                    <a:pt x="2287" y="4627"/>
                    <a:pt x="2287" y="4627"/>
                    <a:pt x="2285" y="4625"/>
                  </a:cubicBezTo>
                  <a:cubicBezTo>
                    <a:pt x="2279" y="4616"/>
                    <a:pt x="2271" y="4606"/>
                    <a:pt x="2263" y="4598"/>
                  </a:cubicBezTo>
                  <a:cubicBezTo>
                    <a:pt x="2242" y="4574"/>
                    <a:pt x="2219" y="4553"/>
                    <a:pt x="2195" y="4533"/>
                  </a:cubicBezTo>
                  <a:cubicBezTo>
                    <a:pt x="2154" y="4496"/>
                    <a:pt x="2109" y="4464"/>
                    <a:pt x="2063" y="4435"/>
                  </a:cubicBezTo>
                  <a:cubicBezTo>
                    <a:pt x="2044" y="4422"/>
                    <a:pt x="2023" y="4410"/>
                    <a:pt x="2002" y="4398"/>
                  </a:cubicBezTo>
                  <a:lnTo>
                    <a:pt x="2002" y="4398"/>
                  </a:lnTo>
                  <a:cubicBezTo>
                    <a:pt x="2022" y="4399"/>
                    <a:pt x="2042" y="4399"/>
                    <a:pt x="2062" y="4399"/>
                  </a:cubicBezTo>
                  <a:cubicBezTo>
                    <a:pt x="2165" y="4399"/>
                    <a:pt x="2268" y="4392"/>
                    <a:pt x="2370" y="4376"/>
                  </a:cubicBezTo>
                  <a:close/>
                  <a:moveTo>
                    <a:pt x="9131" y="2751"/>
                  </a:moveTo>
                  <a:cubicBezTo>
                    <a:pt x="9154" y="2751"/>
                    <a:pt x="9178" y="2753"/>
                    <a:pt x="9201" y="2755"/>
                  </a:cubicBezTo>
                  <a:cubicBezTo>
                    <a:pt x="9265" y="2763"/>
                    <a:pt x="9326" y="2776"/>
                    <a:pt x="9385" y="2798"/>
                  </a:cubicBezTo>
                  <a:cubicBezTo>
                    <a:pt x="9467" y="2828"/>
                    <a:pt x="9544" y="2870"/>
                    <a:pt x="9614" y="2921"/>
                  </a:cubicBezTo>
                  <a:cubicBezTo>
                    <a:pt x="9675" y="2966"/>
                    <a:pt x="9729" y="3017"/>
                    <a:pt x="9777" y="3075"/>
                  </a:cubicBezTo>
                  <a:cubicBezTo>
                    <a:pt x="9830" y="3137"/>
                    <a:pt x="9873" y="3206"/>
                    <a:pt x="9908" y="3279"/>
                  </a:cubicBezTo>
                  <a:lnTo>
                    <a:pt x="9908" y="3281"/>
                  </a:lnTo>
                  <a:cubicBezTo>
                    <a:pt x="9946" y="3364"/>
                    <a:pt x="9974" y="3452"/>
                    <a:pt x="9988" y="3543"/>
                  </a:cubicBezTo>
                  <a:cubicBezTo>
                    <a:pt x="10002" y="3632"/>
                    <a:pt x="10006" y="3725"/>
                    <a:pt x="9998" y="3816"/>
                  </a:cubicBezTo>
                  <a:cubicBezTo>
                    <a:pt x="9986" y="3911"/>
                    <a:pt x="9964" y="4002"/>
                    <a:pt x="9930" y="4090"/>
                  </a:cubicBezTo>
                  <a:cubicBezTo>
                    <a:pt x="9900" y="4170"/>
                    <a:pt x="9858" y="4245"/>
                    <a:pt x="9811" y="4315"/>
                  </a:cubicBezTo>
                  <a:cubicBezTo>
                    <a:pt x="9761" y="4382"/>
                    <a:pt x="9707" y="4441"/>
                    <a:pt x="9643" y="4496"/>
                  </a:cubicBezTo>
                  <a:cubicBezTo>
                    <a:pt x="9561" y="4563"/>
                    <a:pt x="9470" y="4617"/>
                    <a:pt x="9374" y="4662"/>
                  </a:cubicBezTo>
                  <a:cubicBezTo>
                    <a:pt x="9253" y="4718"/>
                    <a:pt x="9123" y="4755"/>
                    <a:pt x="8994" y="4779"/>
                  </a:cubicBezTo>
                  <a:lnTo>
                    <a:pt x="8992" y="4779"/>
                  </a:lnTo>
                  <a:cubicBezTo>
                    <a:pt x="8910" y="4792"/>
                    <a:pt x="8827" y="4799"/>
                    <a:pt x="8744" y="4799"/>
                  </a:cubicBezTo>
                  <a:cubicBezTo>
                    <a:pt x="8699" y="4799"/>
                    <a:pt x="8655" y="4797"/>
                    <a:pt x="8610" y="4793"/>
                  </a:cubicBezTo>
                  <a:cubicBezTo>
                    <a:pt x="8560" y="4788"/>
                    <a:pt x="8509" y="4780"/>
                    <a:pt x="8460" y="4769"/>
                  </a:cubicBezTo>
                  <a:cubicBezTo>
                    <a:pt x="8436" y="4764"/>
                    <a:pt x="8410" y="4758"/>
                    <a:pt x="8384" y="4753"/>
                  </a:cubicBezTo>
                  <a:cubicBezTo>
                    <a:pt x="8373" y="4750"/>
                    <a:pt x="8362" y="4747"/>
                    <a:pt x="8349" y="4745"/>
                  </a:cubicBezTo>
                  <a:cubicBezTo>
                    <a:pt x="8343" y="4744"/>
                    <a:pt x="8338" y="4742"/>
                    <a:pt x="8332" y="4740"/>
                  </a:cubicBezTo>
                  <a:cubicBezTo>
                    <a:pt x="8300" y="4606"/>
                    <a:pt x="8256" y="4473"/>
                    <a:pt x="8205" y="4344"/>
                  </a:cubicBezTo>
                  <a:cubicBezTo>
                    <a:pt x="8264" y="4336"/>
                    <a:pt x="8322" y="4320"/>
                    <a:pt x="8376" y="4296"/>
                  </a:cubicBezTo>
                  <a:cubicBezTo>
                    <a:pt x="8452" y="4264"/>
                    <a:pt x="8520" y="4219"/>
                    <a:pt x="8586" y="4173"/>
                  </a:cubicBezTo>
                  <a:cubicBezTo>
                    <a:pt x="8711" y="4083"/>
                    <a:pt x="8822" y="3976"/>
                    <a:pt x="8944" y="3883"/>
                  </a:cubicBezTo>
                  <a:cubicBezTo>
                    <a:pt x="8976" y="3860"/>
                    <a:pt x="8984" y="3812"/>
                    <a:pt x="8960" y="3778"/>
                  </a:cubicBezTo>
                  <a:cubicBezTo>
                    <a:pt x="8946" y="3759"/>
                    <a:pt x="8922" y="3748"/>
                    <a:pt x="8898" y="3748"/>
                  </a:cubicBezTo>
                  <a:cubicBezTo>
                    <a:pt x="8883" y="3748"/>
                    <a:pt x="8867" y="3752"/>
                    <a:pt x="8854" y="3762"/>
                  </a:cubicBezTo>
                  <a:cubicBezTo>
                    <a:pt x="8770" y="3828"/>
                    <a:pt x="8693" y="3903"/>
                    <a:pt x="8613" y="3973"/>
                  </a:cubicBezTo>
                  <a:cubicBezTo>
                    <a:pt x="8533" y="4045"/>
                    <a:pt x="8448" y="4114"/>
                    <a:pt x="8354" y="4166"/>
                  </a:cubicBezTo>
                  <a:cubicBezTo>
                    <a:pt x="8311" y="4190"/>
                    <a:pt x="8264" y="4210"/>
                    <a:pt x="8217" y="4224"/>
                  </a:cubicBezTo>
                  <a:cubicBezTo>
                    <a:pt x="8197" y="4229"/>
                    <a:pt x="8178" y="4232"/>
                    <a:pt x="8159" y="4234"/>
                  </a:cubicBezTo>
                  <a:cubicBezTo>
                    <a:pt x="8108" y="4122"/>
                    <a:pt x="8052" y="4011"/>
                    <a:pt x="7989" y="3906"/>
                  </a:cubicBezTo>
                  <a:cubicBezTo>
                    <a:pt x="7999" y="3807"/>
                    <a:pt x="8025" y="3711"/>
                    <a:pt x="8060" y="3618"/>
                  </a:cubicBezTo>
                  <a:cubicBezTo>
                    <a:pt x="8105" y="3500"/>
                    <a:pt x="8167" y="3388"/>
                    <a:pt x="8241" y="3284"/>
                  </a:cubicBezTo>
                  <a:cubicBezTo>
                    <a:pt x="8316" y="3182"/>
                    <a:pt x="8402" y="3087"/>
                    <a:pt x="8500" y="3006"/>
                  </a:cubicBezTo>
                  <a:cubicBezTo>
                    <a:pt x="8581" y="2939"/>
                    <a:pt x="8669" y="2881"/>
                    <a:pt x="8765" y="2836"/>
                  </a:cubicBezTo>
                  <a:cubicBezTo>
                    <a:pt x="8838" y="2803"/>
                    <a:pt x="8915" y="2777"/>
                    <a:pt x="8995" y="2763"/>
                  </a:cubicBezTo>
                  <a:cubicBezTo>
                    <a:pt x="9040" y="2755"/>
                    <a:pt x="9085" y="2751"/>
                    <a:pt x="9131" y="2751"/>
                  </a:cubicBezTo>
                  <a:close/>
                  <a:moveTo>
                    <a:pt x="8360" y="4880"/>
                  </a:moveTo>
                  <a:lnTo>
                    <a:pt x="8360" y="4880"/>
                  </a:lnTo>
                  <a:cubicBezTo>
                    <a:pt x="8380" y="4888"/>
                    <a:pt x="8397" y="4894"/>
                    <a:pt x="8416" y="4900"/>
                  </a:cubicBezTo>
                  <a:cubicBezTo>
                    <a:pt x="8466" y="4915"/>
                    <a:pt x="8516" y="4924"/>
                    <a:pt x="8565" y="4931"/>
                  </a:cubicBezTo>
                  <a:cubicBezTo>
                    <a:pt x="8621" y="4938"/>
                    <a:pt x="8677" y="4942"/>
                    <a:pt x="8732" y="4942"/>
                  </a:cubicBezTo>
                  <a:cubicBezTo>
                    <a:pt x="8784" y="4942"/>
                    <a:pt x="8837" y="4939"/>
                    <a:pt x="8890" y="4932"/>
                  </a:cubicBezTo>
                  <a:lnTo>
                    <a:pt x="8890" y="4932"/>
                  </a:lnTo>
                  <a:cubicBezTo>
                    <a:pt x="8711" y="5003"/>
                    <a:pt x="8547" y="5111"/>
                    <a:pt x="8412" y="5246"/>
                  </a:cubicBezTo>
                  <a:cubicBezTo>
                    <a:pt x="8408" y="5250"/>
                    <a:pt x="8405" y="5254"/>
                    <a:pt x="8402" y="5257"/>
                  </a:cubicBezTo>
                  <a:cubicBezTo>
                    <a:pt x="8402" y="5244"/>
                    <a:pt x="8402" y="5231"/>
                    <a:pt x="8402" y="5218"/>
                  </a:cubicBezTo>
                  <a:cubicBezTo>
                    <a:pt x="8396" y="5105"/>
                    <a:pt x="8381" y="4991"/>
                    <a:pt x="8360" y="4880"/>
                  </a:cubicBezTo>
                  <a:close/>
                  <a:moveTo>
                    <a:pt x="968" y="4234"/>
                  </a:moveTo>
                  <a:cubicBezTo>
                    <a:pt x="1100" y="4234"/>
                    <a:pt x="1231" y="4251"/>
                    <a:pt x="1361" y="4280"/>
                  </a:cubicBezTo>
                  <a:cubicBezTo>
                    <a:pt x="1423" y="4302"/>
                    <a:pt x="1487" y="4322"/>
                    <a:pt x="1553" y="4338"/>
                  </a:cubicBezTo>
                  <a:cubicBezTo>
                    <a:pt x="1561" y="4341"/>
                    <a:pt x="1570" y="4342"/>
                    <a:pt x="1578" y="4344"/>
                  </a:cubicBezTo>
                  <a:cubicBezTo>
                    <a:pt x="1697" y="4386"/>
                    <a:pt x="1810" y="4438"/>
                    <a:pt x="1919" y="4501"/>
                  </a:cubicBezTo>
                  <a:cubicBezTo>
                    <a:pt x="1972" y="4533"/>
                    <a:pt x="2024" y="4566"/>
                    <a:pt x="2076" y="4605"/>
                  </a:cubicBezTo>
                  <a:cubicBezTo>
                    <a:pt x="2101" y="4624"/>
                    <a:pt x="2128" y="4643"/>
                    <a:pt x="2154" y="4662"/>
                  </a:cubicBezTo>
                  <a:cubicBezTo>
                    <a:pt x="2167" y="4673"/>
                    <a:pt x="2179" y="4683"/>
                    <a:pt x="2192" y="4692"/>
                  </a:cubicBezTo>
                  <a:cubicBezTo>
                    <a:pt x="2205" y="4702"/>
                    <a:pt x="2218" y="4712"/>
                    <a:pt x="2231" y="4721"/>
                  </a:cubicBezTo>
                  <a:cubicBezTo>
                    <a:pt x="2239" y="4729"/>
                    <a:pt x="2247" y="4734"/>
                    <a:pt x="2258" y="4736"/>
                  </a:cubicBezTo>
                  <a:cubicBezTo>
                    <a:pt x="2219" y="4894"/>
                    <a:pt x="2192" y="5055"/>
                    <a:pt x="2176" y="5218"/>
                  </a:cubicBezTo>
                  <a:cubicBezTo>
                    <a:pt x="2096" y="5199"/>
                    <a:pt x="2016" y="5182"/>
                    <a:pt x="1936" y="5166"/>
                  </a:cubicBezTo>
                  <a:cubicBezTo>
                    <a:pt x="1855" y="5148"/>
                    <a:pt x="1773" y="5134"/>
                    <a:pt x="1692" y="5119"/>
                  </a:cubicBezTo>
                  <a:cubicBezTo>
                    <a:pt x="1609" y="5105"/>
                    <a:pt x="1527" y="5091"/>
                    <a:pt x="1446" y="5075"/>
                  </a:cubicBezTo>
                  <a:cubicBezTo>
                    <a:pt x="1364" y="5060"/>
                    <a:pt x="1284" y="5039"/>
                    <a:pt x="1201" y="5028"/>
                  </a:cubicBezTo>
                  <a:lnTo>
                    <a:pt x="1191" y="5028"/>
                  </a:lnTo>
                  <a:cubicBezTo>
                    <a:pt x="1164" y="5028"/>
                    <a:pt x="1139" y="5044"/>
                    <a:pt x="1127" y="5070"/>
                  </a:cubicBezTo>
                  <a:cubicBezTo>
                    <a:pt x="1121" y="5087"/>
                    <a:pt x="1121" y="5105"/>
                    <a:pt x="1127" y="5123"/>
                  </a:cubicBezTo>
                  <a:cubicBezTo>
                    <a:pt x="1134" y="5139"/>
                    <a:pt x="1148" y="5156"/>
                    <a:pt x="1164" y="5161"/>
                  </a:cubicBezTo>
                  <a:cubicBezTo>
                    <a:pt x="1247" y="5183"/>
                    <a:pt x="1331" y="5195"/>
                    <a:pt x="1415" y="5206"/>
                  </a:cubicBezTo>
                  <a:cubicBezTo>
                    <a:pt x="1498" y="5218"/>
                    <a:pt x="1580" y="5230"/>
                    <a:pt x="1661" y="5241"/>
                  </a:cubicBezTo>
                  <a:cubicBezTo>
                    <a:pt x="1829" y="5263"/>
                    <a:pt x="1999" y="5284"/>
                    <a:pt x="2165" y="5319"/>
                  </a:cubicBezTo>
                  <a:lnTo>
                    <a:pt x="2167" y="5319"/>
                  </a:lnTo>
                  <a:cubicBezTo>
                    <a:pt x="2163" y="5366"/>
                    <a:pt x="2160" y="5412"/>
                    <a:pt x="2160" y="5458"/>
                  </a:cubicBezTo>
                  <a:cubicBezTo>
                    <a:pt x="2157" y="5554"/>
                    <a:pt x="2159" y="5652"/>
                    <a:pt x="2165" y="5748"/>
                  </a:cubicBezTo>
                  <a:cubicBezTo>
                    <a:pt x="2160" y="5749"/>
                    <a:pt x="2157" y="5751"/>
                    <a:pt x="2154" y="5754"/>
                  </a:cubicBezTo>
                  <a:cubicBezTo>
                    <a:pt x="2147" y="5757"/>
                    <a:pt x="2141" y="5760"/>
                    <a:pt x="2135" y="5765"/>
                  </a:cubicBezTo>
                  <a:cubicBezTo>
                    <a:pt x="2052" y="5812"/>
                    <a:pt x="1965" y="5848"/>
                    <a:pt x="1874" y="5874"/>
                  </a:cubicBezTo>
                  <a:cubicBezTo>
                    <a:pt x="1821" y="5888"/>
                    <a:pt x="1767" y="5900"/>
                    <a:pt x="1713" y="5909"/>
                  </a:cubicBezTo>
                  <a:cubicBezTo>
                    <a:pt x="1666" y="5911"/>
                    <a:pt x="1620" y="5912"/>
                    <a:pt x="1574" y="5917"/>
                  </a:cubicBezTo>
                  <a:cubicBezTo>
                    <a:pt x="1543" y="5922"/>
                    <a:pt x="1513" y="5925"/>
                    <a:pt x="1481" y="5930"/>
                  </a:cubicBezTo>
                  <a:cubicBezTo>
                    <a:pt x="1476" y="5930"/>
                    <a:pt x="1471" y="5932"/>
                    <a:pt x="1466" y="5932"/>
                  </a:cubicBezTo>
                  <a:lnTo>
                    <a:pt x="1465" y="5932"/>
                  </a:lnTo>
                  <a:cubicBezTo>
                    <a:pt x="1307" y="5932"/>
                    <a:pt x="1148" y="5912"/>
                    <a:pt x="995" y="5872"/>
                  </a:cubicBezTo>
                  <a:lnTo>
                    <a:pt x="995" y="5874"/>
                  </a:lnTo>
                  <a:cubicBezTo>
                    <a:pt x="860" y="5837"/>
                    <a:pt x="731" y="5788"/>
                    <a:pt x="611" y="5719"/>
                  </a:cubicBezTo>
                  <a:cubicBezTo>
                    <a:pt x="528" y="5669"/>
                    <a:pt x="451" y="5612"/>
                    <a:pt x="382" y="5545"/>
                  </a:cubicBezTo>
                  <a:cubicBezTo>
                    <a:pt x="331" y="5492"/>
                    <a:pt x="285" y="5434"/>
                    <a:pt x="247" y="5370"/>
                  </a:cubicBezTo>
                  <a:cubicBezTo>
                    <a:pt x="211" y="5310"/>
                    <a:pt x="184" y="5244"/>
                    <a:pt x="165" y="5177"/>
                  </a:cubicBezTo>
                  <a:cubicBezTo>
                    <a:pt x="147" y="5111"/>
                    <a:pt x="136" y="5043"/>
                    <a:pt x="136" y="4975"/>
                  </a:cubicBezTo>
                  <a:cubicBezTo>
                    <a:pt x="136" y="4910"/>
                    <a:pt x="144" y="4846"/>
                    <a:pt x="159" y="4784"/>
                  </a:cubicBezTo>
                  <a:cubicBezTo>
                    <a:pt x="176" y="4723"/>
                    <a:pt x="199" y="4667"/>
                    <a:pt x="229" y="4613"/>
                  </a:cubicBezTo>
                  <a:cubicBezTo>
                    <a:pt x="259" y="4563"/>
                    <a:pt x="294" y="4517"/>
                    <a:pt x="334" y="4475"/>
                  </a:cubicBezTo>
                  <a:cubicBezTo>
                    <a:pt x="382" y="4427"/>
                    <a:pt x="435" y="4387"/>
                    <a:pt x="493" y="4354"/>
                  </a:cubicBezTo>
                  <a:cubicBezTo>
                    <a:pt x="552" y="4320"/>
                    <a:pt x="614" y="4293"/>
                    <a:pt x="680" y="4274"/>
                  </a:cubicBezTo>
                  <a:cubicBezTo>
                    <a:pt x="773" y="4248"/>
                    <a:pt x="870" y="4237"/>
                    <a:pt x="966" y="4234"/>
                  </a:cubicBezTo>
                  <a:close/>
                  <a:moveTo>
                    <a:pt x="2173" y="5858"/>
                  </a:moveTo>
                  <a:cubicBezTo>
                    <a:pt x="2178" y="5909"/>
                    <a:pt x="2184" y="5960"/>
                    <a:pt x="2191" y="6010"/>
                  </a:cubicBezTo>
                  <a:cubicBezTo>
                    <a:pt x="2176" y="6002"/>
                    <a:pt x="2162" y="5994"/>
                    <a:pt x="2146" y="5986"/>
                  </a:cubicBezTo>
                  <a:cubicBezTo>
                    <a:pt x="2103" y="5965"/>
                    <a:pt x="2056" y="5949"/>
                    <a:pt x="2010" y="5936"/>
                  </a:cubicBezTo>
                  <a:cubicBezTo>
                    <a:pt x="2036" y="5927"/>
                    <a:pt x="2063" y="5914"/>
                    <a:pt x="2090" y="5903"/>
                  </a:cubicBezTo>
                  <a:cubicBezTo>
                    <a:pt x="2117" y="5888"/>
                    <a:pt x="2146" y="5874"/>
                    <a:pt x="2173" y="5858"/>
                  </a:cubicBezTo>
                  <a:close/>
                  <a:moveTo>
                    <a:pt x="8098" y="6539"/>
                  </a:moveTo>
                  <a:cubicBezTo>
                    <a:pt x="8157" y="6587"/>
                    <a:pt x="8220" y="6629"/>
                    <a:pt x="8284" y="6670"/>
                  </a:cubicBezTo>
                  <a:cubicBezTo>
                    <a:pt x="8309" y="6686"/>
                    <a:pt x="8335" y="6701"/>
                    <a:pt x="8359" y="6715"/>
                  </a:cubicBezTo>
                  <a:cubicBezTo>
                    <a:pt x="8249" y="6694"/>
                    <a:pt x="8135" y="6683"/>
                    <a:pt x="8021" y="6683"/>
                  </a:cubicBezTo>
                  <a:lnTo>
                    <a:pt x="8013" y="6683"/>
                  </a:lnTo>
                  <a:cubicBezTo>
                    <a:pt x="8042" y="6637"/>
                    <a:pt x="8069" y="6590"/>
                    <a:pt x="8097" y="6544"/>
                  </a:cubicBezTo>
                  <a:cubicBezTo>
                    <a:pt x="8097" y="6542"/>
                    <a:pt x="8097" y="6541"/>
                    <a:pt x="8098" y="6539"/>
                  </a:cubicBezTo>
                  <a:close/>
                  <a:moveTo>
                    <a:pt x="9339" y="4926"/>
                  </a:moveTo>
                  <a:cubicBezTo>
                    <a:pt x="9371" y="4926"/>
                    <a:pt x="9403" y="4928"/>
                    <a:pt x="9435" y="4931"/>
                  </a:cubicBezTo>
                  <a:cubicBezTo>
                    <a:pt x="9504" y="4939"/>
                    <a:pt x="9572" y="4955"/>
                    <a:pt x="9638" y="4979"/>
                  </a:cubicBezTo>
                  <a:cubicBezTo>
                    <a:pt x="9692" y="5001"/>
                    <a:pt x="9745" y="5028"/>
                    <a:pt x="9793" y="5062"/>
                  </a:cubicBezTo>
                  <a:cubicBezTo>
                    <a:pt x="9839" y="5097"/>
                    <a:pt x="9881" y="5135"/>
                    <a:pt x="9918" y="5180"/>
                  </a:cubicBezTo>
                  <a:cubicBezTo>
                    <a:pt x="9958" y="5228"/>
                    <a:pt x="9991" y="5282"/>
                    <a:pt x="10017" y="5340"/>
                  </a:cubicBezTo>
                  <a:cubicBezTo>
                    <a:pt x="10054" y="5420"/>
                    <a:pt x="10076" y="5503"/>
                    <a:pt x="10092" y="5588"/>
                  </a:cubicBezTo>
                  <a:lnTo>
                    <a:pt x="10092" y="5589"/>
                  </a:lnTo>
                  <a:cubicBezTo>
                    <a:pt x="10106" y="5685"/>
                    <a:pt x="10111" y="5783"/>
                    <a:pt x="10103" y="5880"/>
                  </a:cubicBezTo>
                  <a:cubicBezTo>
                    <a:pt x="10095" y="5972"/>
                    <a:pt x="10074" y="6059"/>
                    <a:pt x="10042" y="6146"/>
                  </a:cubicBezTo>
                  <a:cubicBezTo>
                    <a:pt x="10012" y="6219"/>
                    <a:pt x="9974" y="6290"/>
                    <a:pt x="9927" y="6355"/>
                  </a:cubicBezTo>
                  <a:cubicBezTo>
                    <a:pt x="9879" y="6422"/>
                    <a:pt x="9822" y="6483"/>
                    <a:pt x="9759" y="6536"/>
                  </a:cubicBezTo>
                  <a:cubicBezTo>
                    <a:pt x="9691" y="6593"/>
                    <a:pt x="9614" y="6640"/>
                    <a:pt x="9534" y="6680"/>
                  </a:cubicBezTo>
                  <a:cubicBezTo>
                    <a:pt x="9441" y="6721"/>
                    <a:pt x="9344" y="6752"/>
                    <a:pt x="9243" y="6769"/>
                  </a:cubicBezTo>
                  <a:cubicBezTo>
                    <a:pt x="9177" y="6780"/>
                    <a:pt x="9110" y="6785"/>
                    <a:pt x="9043" y="6785"/>
                  </a:cubicBezTo>
                  <a:cubicBezTo>
                    <a:pt x="9007" y="6785"/>
                    <a:pt x="8971" y="6784"/>
                    <a:pt x="8936" y="6781"/>
                  </a:cubicBezTo>
                  <a:cubicBezTo>
                    <a:pt x="8834" y="6769"/>
                    <a:pt x="8733" y="6745"/>
                    <a:pt x="8635" y="6709"/>
                  </a:cubicBezTo>
                  <a:cubicBezTo>
                    <a:pt x="8509" y="6659"/>
                    <a:pt x="8396" y="6589"/>
                    <a:pt x="8285" y="6510"/>
                  </a:cubicBezTo>
                  <a:cubicBezTo>
                    <a:pt x="8244" y="6480"/>
                    <a:pt x="8202" y="6450"/>
                    <a:pt x="8157" y="6421"/>
                  </a:cubicBezTo>
                  <a:cubicBezTo>
                    <a:pt x="8202" y="6330"/>
                    <a:pt x="8242" y="6235"/>
                    <a:pt x="8276" y="6139"/>
                  </a:cubicBezTo>
                  <a:cubicBezTo>
                    <a:pt x="8306" y="6050"/>
                    <a:pt x="8330" y="5959"/>
                    <a:pt x="8349" y="5868"/>
                  </a:cubicBezTo>
                  <a:cubicBezTo>
                    <a:pt x="8356" y="5872"/>
                    <a:pt x="8362" y="5877"/>
                    <a:pt x="8368" y="5879"/>
                  </a:cubicBezTo>
                  <a:cubicBezTo>
                    <a:pt x="8477" y="5911"/>
                    <a:pt x="8587" y="5928"/>
                    <a:pt x="8699" y="5938"/>
                  </a:cubicBezTo>
                  <a:cubicBezTo>
                    <a:pt x="8767" y="5944"/>
                    <a:pt x="8834" y="5947"/>
                    <a:pt x="8902" y="5947"/>
                  </a:cubicBezTo>
                  <a:cubicBezTo>
                    <a:pt x="8947" y="5947"/>
                    <a:pt x="8992" y="5945"/>
                    <a:pt x="9037" y="5943"/>
                  </a:cubicBezTo>
                  <a:cubicBezTo>
                    <a:pt x="9073" y="5941"/>
                    <a:pt x="9104" y="5908"/>
                    <a:pt x="9107" y="5872"/>
                  </a:cubicBezTo>
                  <a:cubicBezTo>
                    <a:pt x="9110" y="5852"/>
                    <a:pt x="9105" y="5831"/>
                    <a:pt x="9093" y="5813"/>
                  </a:cubicBezTo>
                  <a:cubicBezTo>
                    <a:pt x="9081" y="5797"/>
                    <a:pt x="9059" y="5781"/>
                    <a:pt x="9038" y="5781"/>
                  </a:cubicBezTo>
                  <a:cubicBezTo>
                    <a:pt x="8939" y="5778"/>
                    <a:pt x="8838" y="5778"/>
                    <a:pt x="8739" y="5770"/>
                  </a:cubicBezTo>
                  <a:cubicBezTo>
                    <a:pt x="8640" y="5764"/>
                    <a:pt x="8543" y="5749"/>
                    <a:pt x="8447" y="5724"/>
                  </a:cubicBezTo>
                  <a:cubicBezTo>
                    <a:pt x="8442" y="5724"/>
                    <a:pt x="8439" y="5722"/>
                    <a:pt x="8436" y="5721"/>
                  </a:cubicBezTo>
                  <a:cubicBezTo>
                    <a:pt x="8423" y="5717"/>
                    <a:pt x="8412" y="5714"/>
                    <a:pt x="8399" y="5714"/>
                  </a:cubicBezTo>
                  <a:cubicBezTo>
                    <a:pt x="8392" y="5714"/>
                    <a:pt x="8384" y="5716"/>
                    <a:pt x="8376" y="5719"/>
                  </a:cubicBezTo>
                  <a:cubicBezTo>
                    <a:pt x="8394" y="5605"/>
                    <a:pt x="8402" y="5490"/>
                    <a:pt x="8404" y="5377"/>
                  </a:cubicBezTo>
                  <a:cubicBezTo>
                    <a:pt x="8453" y="5319"/>
                    <a:pt x="8506" y="5266"/>
                    <a:pt x="8563" y="5217"/>
                  </a:cubicBezTo>
                  <a:lnTo>
                    <a:pt x="8563" y="5217"/>
                  </a:lnTo>
                  <a:cubicBezTo>
                    <a:pt x="8562" y="5218"/>
                    <a:pt x="8560" y="5220"/>
                    <a:pt x="8559" y="5222"/>
                  </a:cubicBezTo>
                  <a:lnTo>
                    <a:pt x="8565" y="5217"/>
                  </a:lnTo>
                  <a:lnTo>
                    <a:pt x="8565" y="5215"/>
                  </a:lnTo>
                  <a:cubicBezTo>
                    <a:pt x="8653" y="5145"/>
                    <a:pt x="8749" y="5086"/>
                    <a:pt x="8850" y="5038"/>
                  </a:cubicBezTo>
                  <a:cubicBezTo>
                    <a:pt x="8949" y="4993"/>
                    <a:pt x="9053" y="4961"/>
                    <a:pt x="9160" y="4942"/>
                  </a:cubicBezTo>
                  <a:cubicBezTo>
                    <a:pt x="9219" y="4931"/>
                    <a:pt x="9279" y="4926"/>
                    <a:pt x="9339" y="4926"/>
                  </a:cubicBezTo>
                  <a:close/>
                  <a:moveTo>
                    <a:pt x="2541" y="6797"/>
                  </a:moveTo>
                  <a:cubicBezTo>
                    <a:pt x="2542" y="6799"/>
                    <a:pt x="2543" y="6800"/>
                    <a:pt x="2543" y="6801"/>
                  </a:cubicBezTo>
                  <a:lnTo>
                    <a:pt x="2543" y="6801"/>
                  </a:lnTo>
                  <a:cubicBezTo>
                    <a:pt x="2542" y="6799"/>
                    <a:pt x="2542" y="6798"/>
                    <a:pt x="2541" y="6797"/>
                  </a:cubicBezTo>
                  <a:close/>
                  <a:moveTo>
                    <a:pt x="2499" y="6990"/>
                  </a:moveTo>
                  <a:cubicBezTo>
                    <a:pt x="2549" y="7086"/>
                    <a:pt x="2603" y="7180"/>
                    <a:pt x="2664" y="7270"/>
                  </a:cubicBezTo>
                  <a:cubicBezTo>
                    <a:pt x="2729" y="7369"/>
                    <a:pt x="2801" y="7463"/>
                    <a:pt x="2880" y="7553"/>
                  </a:cubicBezTo>
                  <a:lnTo>
                    <a:pt x="2873" y="7553"/>
                  </a:lnTo>
                  <a:cubicBezTo>
                    <a:pt x="2830" y="7548"/>
                    <a:pt x="2787" y="7546"/>
                    <a:pt x="2744" y="7546"/>
                  </a:cubicBezTo>
                  <a:cubicBezTo>
                    <a:pt x="2734" y="7546"/>
                    <a:pt x="2723" y="7546"/>
                    <a:pt x="2713" y="7548"/>
                  </a:cubicBezTo>
                  <a:cubicBezTo>
                    <a:pt x="2619" y="7548"/>
                    <a:pt x="2525" y="7556"/>
                    <a:pt x="2430" y="7570"/>
                  </a:cubicBezTo>
                  <a:cubicBezTo>
                    <a:pt x="2351" y="7582"/>
                    <a:pt x="2272" y="7596"/>
                    <a:pt x="2194" y="7617"/>
                  </a:cubicBezTo>
                  <a:cubicBezTo>
                    <a:pt x="2253" y="7542"/>
                    <a:pt x="2306" y="7463"/>
                    <a:pt x="2352" y="7380"/>
                  </a:cubicBezTo>
                  <a:cubicBezTo>
                    <a:pt x="2398" y="7295"/>
                    <a:pt x="2437" y="7206"/>
                    <a:pt x="2467" y="7115"/>
                  </a:cubicBezTo>
                  <a:cubicBezTo>
                    <a:pt x="2480" y="7073"/>
                    <a:pt x="2491" y="7032"/>
                    <a:pt x="2499" y="6990"/>
                  </a:cubicBezTo>
                  <a:close/>
                  <a:moveTo>
                    <a:pt x="1746" y="6058"/>
                  </a:moveTo>
                  <a:cubicBezTo>
                    <a:pt x="1787" y="6058"/>
                    <a:pt x="1828" y="6059"/>
                    <a:pt x="1869" y="6063"/>
                  </a:cubicBezTo>
                  <a:cubicBezTo>
                    <a:pt x="1941" y="6071"/>
                    <a:pt x="2013" y="6087"/>
                    <a:pt x="2082" y="6111"/>
                  </a:cubicBezTo>
                  <a:cubicBezTo>
                    <a:pt x="2128" y="6130"/>
                    <a:pt x="2171" y="6155"/>
                    <a:pt x="2216" y="6179"/>
                  </a:cubicBezTo>
                  <a:cubicBezTo>
                    <a:pt x="2218" y="6179"/>
                    <a:pt x="2218" y="6179"/>
                    <a:pt x="2219" y="6181"/>
                  </a:cubicBezTo>
                  <a:cubicBezTo>
                    <a:pt x="2234" y="6255"/>
                    <a:pt x="2251" y="6330"/>
                    <a:pt x="2271" y="6403"/>
                  </a:cubicBezTo>
                  <a:cubicBezTo>
                    <a:pt x="2283" y="6451"/>
                    <a:pt x="2298" y="6498"/>
                    <a:pt x="2314" y="6545"/>
                  </a:cubicBezTo>
                  <a:cubicBezTo>
                    <a:pt x="2312" y="6545"/>
                    <a:pt x="2312" y="6544"/>
                    <a:pt x="2311" y="6544"/>
                  </a:cubicBezTo>
                  <a:cubicBezTo>
                    <a:pt x="2301" y="6544"/>
                    <a:pt x="2291" y="6547"/>
                    <a:pt x="2283" y="6553"/>
                  </a:cubicBezTo>
                  <a:cubicBezTo>
                    <a:pt x="2258" y="6573"/>
                    <a:pt x="2231" y="6590"/>
                    <a:pt x="2202" y="6606"/>
                  </a:cubicBezTo>
                  <a:cubicBezTo>
                    <a:pt x="2101" y="6661"/>
                    <a:pt x="1994" y="6702"/>
                    <a:pt x="1888" y="6749"/>
                  </a:cubicBezTo>
                  <a:cubicBezTo>
                    <a:pt x="1836" y="6773"/>
                    <a:pt x="1783" y="6797"/>
                    <a:pt x="1732" y="6824"/>
                  </a:cubicBezTo>
                  <a:cubicBezTo>
                    <a:pt x="1677" y="6852"/>
                    <a:pt x="1625" y="6883"/>
                    <a:pt x="1577" y="6923"/>
                  </a:cubicBezTo>
                  <a:cubicBezTo>
                    <a:pt x="1561" y="6937"/>
                    <a:pt x="1548" y="6955"/>
                    <a:pt x="1545" y="6977"/>
                  </a:cubicBezTo>
                  <a:cubicBezTo>
                    <a:pt x="1543" y="6996"/>
                    <a:pt x="1548" y="7019"/>
                    <a:pt x="1561" y="7035"/>
                  </a:cubicBezTo>
                  <a:cubicBezTo>
                    <a:pt x="1574" y="7052"/>
                    <a:pt x="1593" y="7064"/>
                    <a:pt x="1613" y="7067"/>
                  </a:cubicBezTo>
                  <a:cubicBezTo>
                    <a:pt x="1616" y="7067"/>
                    <a:pt x="1619" y="7067"/>
                    <a:pt x="1622" y="7067"/>
                  </a:cubicBezTo>
                  <a:cubicBezTo>
                    <a:pt x="1640" y="7067"/>
                    <a:pt x="1659" y="7063"/>
                    <a:pt x="1671" y="7051"/>
                  </a:cubicBezTo>
                  <a:cubicBezTo>
                    <a:pt x="1708" y="7020"/>
                    <a:pt x="1745" y="6988"/>
                    <a:pt x="1783" y="6961"/>
                  </a:cubicBezTo>
                  <a:cubicBezTo>
                    <a:pt x="1820" y="6934"/>
                    <a:pt x="1860" y="6910"/>
                    <a:pt x="1900" y="6888"/>
                  </a:cubicBezTo>
                  <a:cubicBezTo>
                    <a:pt x="1973" y="6848"/>
                    <a:pt x="2050" y="6811"/>
                    <a:pt x="2124" y="6769"/>
                  </a:cubicBezTo>
                  <a:cubicBezTo>
                    <a:pt x="2199" y="6728"/>
                    <a:pt x="2271" y="6681"/>
                    <a:pt x="2339" y="6630"/>
                  </a:cubicBezTo>
                  <a:cubicBezTo>
                    <a:pt x="2341" y="6630"/>
                    <a:pt x="2341" y="6629"/>
                    <a:pt x="2343" y="6629"/>
                  </a:cubicBezTo>
                  <a:cubicBezTo>
                    <a:pt x="2371" y="6709"/>
                    <a:pt x="2403" y="6789"/>
                    <a:pt x="2438" y="6865"/>
                  </a:cubicBezTo>
                  <a:cubicBezTo>
                    <a:pt x="2427" y="6963"/>
                    <a:pt x="2403" y="7057"/>
                    <a:pt x="2370" y="7148"/>
                  </a:cubicBezTo>
                  <a:cubicBezTo>
                    <a:pt x="2323" y="7268"/>
                    <a:pt x="2261" y="7380"/>
                    <a:pt x="2187" y="7484"/>
                  </a:cubicBezTo>
                  <a:cubicBezTo>
                    <a:pt x="2139" y="7550"/>
                    <a:pt x="2088" y="7612"/>
                    <a:pt x="2032" y="7669"/>
                  </a:cubicBezTo>
                  <a:cubicBezTo>
                    <a:pt x="2013" y="7676"/>
                    <a:pt x="1994" y="7684"/>
                    <a:pt x="1975" y="7693"/>
                  </a:cubicBezTo>
                  <a:cubicBezTo>
                    <a:pt x="1901" y="7724"/>
                    <a:pt x="1831" y="7761"/>
                    <a:pt x="1764" y="7804"/>
                  </a:cubicBezTo>
                  <a:cubicBezTo>
                    <a:pt x="1697" y="7847"/>
                    <a:pt x="1634" y="7896"/>
                    <a:pt x="1575" y="7951"/>
                  </a:cubicBezTo>
                  <a:cubicBezTo>
                    <a:pt x="1543" y="7981"/>
                    <a:pt x="1513" y="8015"/>
                    <a:pt x="1484" y="8048"/>
                  </a:cubicBezTo>
                  <a:cubicBezTo>
                    <a:pt x="1402" y="8080"/>
                    <a:pt x="1319" y="8106"/>
                    <a:pt x="1233" y="8122"/>
                  </a:cubicBezTo>
                  <a:cubicBezTo>
                    <a:pt x="1172" y="8132"/>
                    <a:pt x="1109" y="8137"/>
                    <a:pt x="1047" y="8137"/>
                  </a:cubicBezTo>
                  <a:cubicBezTo>
                    <a:pt x="1018" y="8137"/>
                    <a:pt x="988" y="8136"/>
                    <a:pt x="958" y="8133"/>
                  </a:cubicBezTo>
                  <a:cubicBezTo>
                    <a:pt x="880" y="8125"/>
                    <a:pt x="803" y="8108"/>
                    <a:pt x="729" y="8080"/>
                  </a:cubicBezTo>
                  <a:cubicBezTo>
                    <a:pt x="635" y="8044"/>
                    <a:pt x="545" y="7992"/>
                    <a:pt x="462" y="7933"/>
                  </a:cubicBezTo>
                  <a:cubicBezTo>
                    <a:pt x="400" y="7888"/>
                    <a:pt x="344" y="7837"/>
                    <a:pt x="294" y="7778"/>
                  </a:cubicBezTo>
                  <a:cubicBezTo>
                    <a:pt x="256" y="7732"/>
                    <a:pt x="224" y="7681"/>
                    <a:pt x="199" y="7626"/>
                  </a:cubicBezTo>
                  <a:cubicBezTo>
                    <a:pt x="176" y="7577"/>
                    <a:pt x="160" y="7522"/>
                    <a:pt x="151" y="7468"/>
                  </a:cubicBezTo>
                  <a:cubicBezTo>
                    <a:pt x="141" y="7409"/>
                    <a:pt x="139" y="7348"/>
                    <a:pt x="144" y="7287"/>
                  </a:cubicBezTo>
                  <a:cubicBezTo>
                    <a:pt x="154" y="7207"/>
                    <a:pt x="173" y="7131"/>
                    <a:pt x="200" y="7056"/>
                  </a:cubicBezTo>
                  <a:cubicBezTo>
                    <a:pt x="242" y="6950"/>
                    <a:pt x="298" y="6852"/>
                    <a:pt x="363" y="6761"/>
                  </a:cubicBezTo>
                  <a:cubicBezTo>
                    <a:pt x="450" y="6643"/>
                    <a:pt x="552" y="6536"/>
                    <a:pt x="665" y="6442"/>
                  </a:cubicBezTo>
                  <a:cubicBezTo>
                    <a:pt x="776" y="6352"/>
                    <a:pt x="896" y="6274"/>
                    <a:pt x="1025" y="6213"/>
                  </a:cubicBezTo>
                  <a:cubicBezTo>
                    <a:pt x="1164" y="6149"/>
                    <a:pt x="1313" y="6107"/>
                    <a:pt x="1463" y="6082"/>
                  </a:cubicBezTo>
                  <a:cubicBezTo>
                    <a:pt x="1557" y="6066"/>
                    <a:pt x="1651" y="6058"/>
                    <a:pt x="1746" y="6058"/>
                  </a:cubicBezTo>
                  <a:close/>
                  <a:moveTo>
                    <a:pt x="5391" y="8256"/>
                  </a:moveTo>
                  <a:lnTo>
                    <a:pt x="5391" y="8256"/>
                  </a:lnTo>
                  <a:lnTo>
                    <a:pt x="5391" y="8256"/>
                  </a:lnTo>
                  <a:cubicBezTo>
                    <a:pt x="5392" y="8256"/>
                    <a:pt x="5392" y="8256"/>
                    <a:pt x="5393" y="8256"/>
                  </a:cubicBezTo>
                  <a:close/>
                  <a:moveTo>
                    <a:pt x="5391" y="8256"/>
                  </a:moveTo>
                  <a:lnTo>
                    <a:pt x="5391" y="8256"/>
                  </a:lnTo>
                  <a:cubicBezTo>
                    <a:pt x="5390" y="8256"/>
                    <a:pt x="5389" y="8257"/>
                    <a:pt x="5388" y="8258"/>
                  </a:cubicBezTo>
                  <a:lnTo>
                    <a:pt x="5391" y="8256"/>
                  </a:lnTo>
                  <a:close/>
                  <a:moveTo>
                    <a:pt x="5388" y="8258"/>
                  </a:moveTo>
                  <a:cubicBezTo>
                    <a:pt x="5387" y="8258"/>
                    <a:pt x="5385" y="8258"/>
                    <a:pt x="5383" y="8259"/>
                  </a:cubicBezTo>
                  <a:lnTo>
                    <a:pt x="5383" y="8259"/>
                  </a:lnTo>
                  <a:cubicBezTo>
                    <a:pt x="5385" y="8258"/>
                    <a:pt x="5387" y="8258"/>
                    <a:pt x="5388" y="8258"/>
                  </a:cubicBezTo>
                  <a:close/>
                  <a:moveTo>
                    <a:pt x="5405" y="2547"/>
                  </a:moveTo>
                  <a:cubicBezTo>
                    <a:pt x="5501" y="2547"/>
                    <a:pt x="5598" y="2552"/>
                    <a:pt x="5694" y="2561"/>
                  </a:cubicBezTo>
                  <a:cubicBezTo>
                    <a:pt x="5933" y="2585"/>
                    <a:pt x="6167" y="2638"/>
                    <a:pt x="6392" y="2723"/>
                  </a:cubicBezTo>
                  <a:cubicBezTo>
                    <a:pt x="6389" y="2723"/>
                    <a:pt x="6386" y="2721"/>
                    <a:pt x="6383" y="2720"/>
                  </a:cubicBezTo>
                  <a:lnTo>
                    <a:pt x="6383" y="2720"/>
                  </a:lnTo>
                  <a:cubicBezTo>
                    <a:pt x="6386" y="2721"/>
                    <a:pt x="6389" y="2723"/>
                    <a:pt x="6394" y="2724"/>
                  </a:cubicBezTo>
                  <a:cubicBezTo>
                    <a:pt x="6610" y="2809"/>
                    <a:pt x="6816" y="2921"/>
                    <a:pt x="7005" y="3055"/>
                  </a:cubicBezTo>
                  <a:cubicBezTo>
                    <a:pt x="7214" y="3207"/>
                    <a:pt x="7404" y="3386"/>
                    <a:pt x="7571" y="3585"/>
                  </a:cubicBezTo>
                  <a:cubicBezTo>
                    <a:pt x="7738" y="3788"/>
                    <a:pt x="7881" y="4011"/>
                    <a:pt x="7993" y="4250"/>
                  </a:cubicBezTo>
                  <a:lnTo>
                    <a:pt x="7992" y="4247"/>
                  </a:lnTo>
                  <a:lnTo>
                    <a:pt x="7992" y="4247"/>
                  </a:lnTo>
                  <a:cubicBezTo>
                    <a:pt x="7993" y="4248"/>
                    <a:pt x="7993" y="4250"/>
                    <a:pt x="7994" y="4251"/>
                  </a:cubicBezTo>
                  <a:lnTo>
                    <a:pt x="7999" y="4262"/>
                  </a:lnTo>
                  <a:cubicBezTo>
                    <a:pt x="7997" y="4259"/>
                    <a:pt x="7996" y="4256"/>
                    <a:pt x="7994" y="4253"/>
                  </a:cubicBezTo>
                  <a:lnTo>
                    <a:pt x="7994" y="4253"/>
                  </a:lnTo>
                  <a:cubicBezTo>
                    <a:pt x="8097" y="4477"/>
                    <a:pt x="8170" y="4710"/>
                    <a:pt x="8213" y="4951"/>
                  </a:cubicBezTo>
                  <a:cubicBezTo>
                    <a:pt x="8249" y="5167"/>
                    <a:pt x="8256" y="5386"/>
                    <a:pt x="8236" y="5604"/>
                  </a:cubicBezTo>
                  <a:cubicBezTo>
                    <a:pt x="8215" y="5802"/>
                    <a:pt x="8169" y="5997"/>
                    <a:pt x="8098" y="6184"/>
                  </a:cubicBezTo>
                  <a:cubicBezTo>
                    <a:pt x="8012" y="6403"/>
                    <a:pt x="7897" y="6611"/>
                    <a:pt x="7759" y="6803"/>
                  </a:cubicBezTo>
                  <a:cubicBezTo>
                    <a:pt x="7588" y="7036"/>
                    <a:pt x="7388" y="7247"/>
                    <a:pt x="7166" y="7431"/>
                  </a:cubicBezTo>
                  <a:cubicBezTo>
                    <a:pt x="6906" y="7645"/>
                    <a:pt x="6619" y="7825"/>
                    <a:pt x="6316" y="7967"/>
                  </a:cubicBezTo>
                  <a:cubicBezTo>
                    <a:pt x="6021" y="8101"/>
                    <a:pt x="5711" y="8200"/>
                    <a:pt x="5395" y="8256"/>
                  </a:cubicBezTo>
                  <a:lnTo>
                    <a:pt x="5393" y="8257"/>
                  </a:lnTo>
                  <a:lnTo>
                    <a:pt x="5393" y="8257"/>
                  </a:lnTo>
                  <a:cubicBezTo>
                    <a:pt x="5393" y="8257"/>
                    <a:pt x="5394" y="8256"/>
                    <a:pt x="5395" y="8256"/>
                  </a:cubicBezTo>
                  <a:cubicBezTo>
                    <a:pt x="5393" y="8256"/>
                    <a:pt x="5393" y="8256"/>
                    <a:pt x="5392" y="8257"/>
                  </a:cubicBezTo>
                  <a:lnTo>
                    <a:pt x="5392" y="8257"/>
                  </a:lnTo>
                  <a:lnTo>
                    <a:pt x="5390" y="8258"/>
                  </a:lnTo>
                  <a:cubicBezTo>
                    <a:pt x="5387" y="8258"/>
                    <a:pt x="5383" y="8259"/>
                    <a:pt x="5379" y="8259"/>
                  </a:cubicBezTo>
                  <a:cubicBezTo>
                    <a:pt x="5380" y="8259"/>
                    <a:pt x="5382" y="8259"/>
                    <a:pt x="5383" y="8259"/>
                  </a:cubicBezTo>
                  <a:lnTo>
                    <a:pt x="5383" y="8259"/>
                  </a:lnTo>
                  <a:cubicBezTo>
                    <a:pt x="5209" y="8287"/>
                    <a:pt x="5032" y="8303"/>
                    <a:pt x="4855" y="8303"/>
                  </a:cubicBezTo>
                  <a:cubicBezTo>
                    <a:pt x="4761" y="8303"/>
                    <a:pt x="4668" y="8299"/>
                    <a:pt x="4574" y="8290"/>
                  </a:cubicBezTo>
                  <a:cubicBezTo>
                    <a:pt x="4352" y="8266"/>
                    <a:pt x="4135" y="8216"/>
                    <a:pt x="3927" y="8138"/>
                  </a:cubicBezTo>
                  <a:cubicBezTo>
                    <a:pt x="3741" y="8068"/>
                    <a:pt x="3566" y="7973"/>
                    <a:pt x="3404" y="7858"/>
                  </a:cubicBezTo>
                  <a:cubicBezTo>
                    <a:pt x="3227" y="7729"/>
                    <a:pt x="3067" y="7577"/>
                    <a:pt x="2926" y="7409"/>
                  </a:cubicBezTo>
                  <a:cubicBezTo>
                    <a:pt x="2776" y="7225"/>
                    <a:pt x="2649" y="7024"/>
                    <a:pt x="2548" y="6811"/>
                  </a:cubicBezTo>
                  <a:lnTo>
                    <a:pt x="2548" y="6811"/>
                  </a:lnTo>
                  <a:cubicBezTo>
                    <a:pt x="2549" y="6811"/>
                    <a:pt x="2549" y="6811"/>
                    <a:pt x="2549" y="6811"/>
                  </a:cubicBezTo>
                  <a:cubicBezTo>
                    <a:pt x="2549" y="6811"/>
                    <a:pt x="2549" y="6811"/>
                    <a:pt x="2548" y="6810"/>
                  </a:cubicBezTo>
                  <a:lnTo>
                    <a:pt x="2548" y="6810"/>
                  </a:lnTo>
                  <a:cubicBezTo>
                    <a:pt x="2547" y="6808"/>
                    <a:pt x="2547" y="6806"/>
                    <a:pt x="2546" y="6805"/>
                  </a:cubicBezTo>
                  <a:lnTo>
                    <a:pt x="2546" y="6805"/>
                  </a:lnTo>
                  <a:cubicBezTo>
                    <a:pt x="2546" y="6805"/>
                    <a:pt x="2546" y="6806"/>
                    <a:pt x="2546" y="6806"/>
                  </a:cubicBezTo>
                  <a:lnTo>
                    <a:pt x="2546" y="6806"/>
                  </a:lnTo>
                  <a:cubicBezTo>
                    <a:pt x="2545" y="6805"/>
                    <a:pt x="2545" y="6804"/>
                    <a:pt x="2544" y="6803"/>
                  </a:cubicBezTo>
                  <a:lnTo>
                    <a:pt x="2544" y="6803"/>
                  </a:lnTo>
                  <a:lnTo>
                    <a:pt x="2546" y="6805"/>
                  </a:lnTo>
                  <a:cubicBezTo>
                    <a:pt x="2546" y="6805"/>
                    <a:pt x="2546" y="6803"/>
                    <a:pt x="2544" y="6801"/>
                  </a:cubicBezTo>
                  <a:cubicBezTo>
                    <a:pt x="2544" y="6803"/>
                    <a:pt x="2544" y="6803"/>
                    <a:pt x="2544" y="6803"/>
                  </a:cubicBezTo>
                  <a:cubicBezTo>
                    <a:pt x="2544" y="6802"/>
                    <a:pt x="2543" y="6802"/>
                    <a:pt x="2543" y="6801"/>
                  </a:cubicBezTo>
                  <a:lnTo>
                    <a:pt x="2543" y="6801"/>
                  </a:lnTo>
                  <a:cubicBezTo>
                    <a:pt x="2543" y="6802"/>
                    <a:pt x="2544" y="6802"/>
                    <a:pt x="2544" y="6803"/>
                  </a:cubicBezTo>
                  <a:lnTo>
                    <a:pt x="2541" y="6797"/>
                  </a:lnTo>
                  <a:lnTo>
                    <a:pt x="2541" y="6797"/>
                  </a:lnTo>
                  <a:cubicBezTo>
                    <a:pt x="2541" y="6797"/>
                    <a:pt x="2541" y="6797"/>
                    <a:pt x="2541" y="6797"/>
                  </a:cubicBezTo>
                  <a:lnTo>
                    <a:pt x="2541" y="6797"/>
                  </a:lnTo>
                  <a:cubicBezTo>
                    <a:pt x="2434" y="6561"/>
                    <a:pt x="2358" y="6312"/>
                    <a:pt x="2314" y="6056"/>
                  </a:cubicBezTo>
                  <a:cubicBezTo>
                    <a:pt x="2266" y="5770"/>
                    <a:pt x="2258" y="5479"/>
                    <a:pt x="2285" y="5190"/>
                  </a:cubicBezTo>
                  <a:cubicBezTo>
                    <a:pt x="2317" y="4899"/>
                    <a:pt x="2384" y="4613"/>
                    <a:pt x="2488" y="4339"/>
                  </a:cubicBezTo>
                  <a:cubicBezTo>
                    <a:pt x="2488" y="4339"/>
                    <a:pt x="2488" y="4339"/>
                    <a:pt x="2488" y="4341"/>
                  </a:cubicBezTo>
                  <a:cubicBezTo>
                    <a:pt x="2531" y="4227"/>
                    <a:pt x="2581" y="4117"/>
                    <a:pt x="2637" y="4010"/>
                  </a:cubicBezTo>
                  <a:cubicBezTo>
                    <a:pt x="2643" y="4005"/>
                    <a:pt x="2648" y="3999"/>
                    <a:pt x="2650" y="3992"/>
                  </a:cubicBezTo>
                  <a:cubicBezTo>
                    <a:pt x="2653" y="3987"/>
                    <a:pt x="2653" y="3983"/>
                    <a:pt x="2654" y="3978"/>
                  </a:cubicBezTo>
                  <a:cubicBezTo>
                    <a:pt x="2710" y="3872"/>
                    <a:pt x="2773" y="3768"/>
                    <a:pt x="2843" y="3669"/>
                  </a:cubicBezTo>
                  <a:cubicBezTo>
                    <a:pt x="2944" y="3530"/>
                    <a:pt x="3060" y="3405"/>
                    <a:pt x="3192" y="3294"/>
                  </a:cubicBezTo>
                  <a:cubicBezTo>
                    <a:pt x="3251" y="3246"/>
                    <a:pt x="3313" y="3199"/>
                    <a:pt x="3377" y="3156"/>
                  </a:cubicBezTo>
                  <a:cubicBezTo>
                    <a:pt x="3446" y="3110"/>
                    <a:pt x="3518" y="3067"/>
                    <a:pt x="3591" y="3030"/>
                  </a:cubicBezTo>
                  <a:cubicBezTo>
                    <a:pt x="3604" y="3023"/>
                    <a:pt x="3610" y="3004"/>
                    <a:pt x="3606" y="2990"/>
                  </a:cubicBezTo>
                  <a:cubicBezTo>
                    <a:pt x="3644" y="2971"/>
                    <a:pt x="3682" y="2951"/>
                    <a:pt x="3721" y="2934"/>
                  </a:cubicBezTo>
                  <a:cubicBezTo>
                    <a:pt x="3892" y="2855"/>
                    <a:pt x="4069" y="2795"/>
                    <a:pt x="4250" y="2740"/>
                  </a:cubicBezTo>
                  <a:cubicBezTo>
                    <a:pt x="4442" y="2681"/>
                    <a:pt x="4637" y="2630"/>
                    <a:pt x="4837" y="2595"/>
                  </a:cubicBezTo>
                  <a:cubicBezTo>
                    <a:pt x="4979" y="2572"/>
                    <a:pt x="5121" y="2556"/>
                    <a:pt x="5265" y="2550"/>
                  </a:cubicBezTo>
                  <a:cubicBezTo>
                    <a:pt x="5312" y="2548"/>
                    <a:pt x="5358" y="2547"/>
                    <a:pt x="5405" y="2547"/>
                  </a:cubicBezTo>
                  <a:close/>
                  <a:moveTo>
                    <a:pt x="6949" y="7767"/>
                  </a:moveTo>
                  <a:lnTo>
                    <a:pt x="6949" y="7775"/>
                  </a:lnTo>
                  <a:cubicBezTo>
                    <a:pt x="6952" y="7817"/>
                    <a:pt x="6958" y="7857"/>
                    <a:pt x="6966" y="7896"/>
                  </a:cubicBezTo>
                  <a:cubicBezTo>
                    <a:pt x="6979" y="7970"/>
                    <a:pt x="7000" y="8042"/>
                    <a:pt x="7025" y="8111"/>
                  </a:cubicBezTo>
                  <a:cubicBezTo>
                    <a:pt x="7051" y="8179"/>
                    <a:pt x="7081" y="8248"/>
                    <a:pt x="7117" y="8312"/>
                  </a:cubicBezTo>
                  <a:cubicBezTo>
                    <a:pt x="7033" y="8242"/>
                    <a:pt x="6942" y="8179"/>
                    <a:pt x="6846" y="8128"/>
                  </a:cubicBezTo>
                  <a:cubicBezTo>
                    <a:pt x="6752" y="8079"/>
                    <a:pt x="6653" y="8037"/>
                    <a:pt x="6552" y="8004"/>
                  </a:cubicBezTo>
                  <a:cubicBezTo>
                    <a:pt x="6557" y="8002"/>
                    <a:pt x="6562" y="7999"/>
                    <a:pt x="6567" y="7996"/>
                  </a:cubicBezTo>
                  <a:cubicBezTo>
                    <a:pt x="6699" y="7927"/>
                    <a:pt x="6826" y="7850"/>
                    <a:pt x="6949" y="7767"/>
                  </a:cubicBezTo>
                  <a:close/>
                  <a:moveTo>
                    <a:pt x="8006" y="6788"/>
                  </a:moveTo>
                  <a:cubicBezTo>
                    <a:pt x="8064" y="6788"/>
                    <a:pt x="8122" y="6790"/>
                    <a:pt x="8180" y="6795"/>
                  </a:cubicBezTo>
                  <a:cubicBezTo>
                    <a:pt x="8304" y="6808"/>
                    <a:pt x="8428" y="6835"/>
                    <a:pt x="8546" y="6880"/>
                  </a:cubicBezTo>
                  <a:cubicBezTo>
                    <a:pt x="8632" y="6913"/>
                    <a:pt x="8715" y="6956"/>
                    <a:pt x="8790" y="7011"/>
                  </a:cubicBezTo>
                  <a:cubicBezTo>
                    <a:pt x="8848" y="7052"/>
                    <a:pt x="8902" y="7102"/>
                    <a:pt x="8949" y="7156"/>
                  </a:cubicBezTo>
                  <a:lnTo>
                    <a:pt x="8949" y="7158"/>
                  </a:lnTo>
                  <a:cubicBezTo>
                    <a:pt x="8995" y="7214"/>
                    <a:pt x="9034" y="7275"/>
                    <a:pt x="9064" y="7340"/>
                  </a:cubicBezTo>
                  <a:cubicBezTo>
                    <a:pt x="9097" y="7414"/>
                    <a:pt x="9120" y="7490"/>
                    <a:pt x="9134" y="7569"/>
                  </a:cubicBezTo>
                  <a:cubicBezTo>
                    <a:pt x="9147" y="7657"/>
                    <a:pt x="9152" y="7745"/>
                    <a:pt x="9144" y="7834"/>
                  </a:cubicBezTo>
                  <a:cubicBezTo>
                    <a:pt x="9134" y="7917"/>
                    <a:pt x="9115" y="7999"/>
                    <a:pt x="9085" y="8077"/>
                  </a:cubicBezTo>
                  <a:cubicBezTo>
                    <a:pt x="9053" y="8160"/>
                    <a:pt x="9010" y="8239"/>
                    <a:pt x="8960" y="8311"/>
                  </a:cubicBezTo>
                  <a:cubicBezTo>
                    <a:pt x="8902" y="8387"/>
                    <a:pt x="8837" y="8458"/>
                    <a:pt x="8765" y="8518"/>
                  </a:cubicBezTo>
                  <a:cubicBezTo>
                    <a:pt x="8687" y="8584"/>
                    <a:pt x="8599" y="8638"/>
                    <a:pt x="8506" y="8681"/>
                  </a:cubicBezTo>
                  <a:cubicBezTo>
                    <a:pt x="8420" y="8721"/>
                    <a:pt x="8327" y="8750"/>
                    <a:pt x="8233" y="8766"/>
                  </a:cubicBezTo>
                  <a:cubicBezTo>
                    <a:pt x="8177" y="8775"/>
                    <a:pt x="8121" y="8780"/>
                    <a:pt x="8064" y="8780"/>
                  </a:cubicBezTo>
                  <a:cubicBezTo>
                    <a:pt x="8033" y="8780"/>
                    <a:pt x="8002" y="8779"/>
                    <a:pt x="7970" y="8776"/>
                  </a:cubicBezTo>
                  <a:cubicBezTo>
                    <a:pt x="7890" y="8766"/>
                    <a:pt x="7812" y="8747"/>
                    <a:pt x="7735" y="8720"/>
                  </a:cubicBezTo>
                  <a:cubicBezTo>
                    <a:pt x="7659" y="8689"/>
                    <a:pt x="7587" y="8651"/>
                    <a:pt x="7519" y="8603"/>
                  </a:cubicBezTo>
                  <a:cubicBezTo>
                    <a:pt x="7460" y="8560"/>
                    <a:pt x="7408" y="8509"/>
                    <a:pt x="7360" y="8453"/>
                  </a:cubicBezTo>
                  <a:cubicBezTo>
                    <a:pt x="7299" y="8378"/>
                    <a:pt x="7248" y="8296"/>
                    <a:pt x="7206" y="8208"/>
                  </a:cubicBezTo>
                  <a:cubicBezTo>
                    <a:pt x="7155" y="8098"/>
                    <a:pt x="7120" y="7983"/>
                    <a:pt x="7099" y="7865"/>
                  </a:cubicBezTo>
                  <a:cubicBezTo>
                    <a:pt x="7094" y="7836"/>
                    <a:pt x="7091" y="7807"/>
                    <a:pt x="7088" y="7778"/>
                  </a:cubicBezTo>
                  <a:cubicBezTo>
                    <a:pt x="7085" y="7745"/>
                    <a:pt x="7081" y="7711"/>
                    <a:pt x="7078" y="7677"/>
                  </a:cubicBezTo>
                  <a:cubicBezTo>
                    <a:pt x="7078" y="7677"/>
                    <a:pt x="7078" y="7677"/>
                    <a:pt x="7078" y="7676"/>
                  </a:cubicBezTo>
                  <a:cubicBezTo>
                    <a:pt x="7150" y="7623"/>
                    <a:pt x="7222" y="7567"/>
                    <a:pt x="7291" y="7510"/>
                  </a:cubicBezTo>
                  <a:cubicBezTo>
                    <a:pt x="7345" y="7465"/>
                    <a:pt x="7400" y="7417"/>
                    <a:pt x="7451" y="7367"/>
                  </a:cubicBezTo>
                  <a:cubicBezTo>
                    <a:pt x="7531" y="7423"/>
                    <a:pt x="7603" y="7487"/>
                    <a:pt x="7670" y="7558"/>
                  </a:cubicBezTo>
                  <a:cubicBezTo>
                    <a:pt x="7748" y="7639"/>
                    <a:pt x="7820" y="7727"/>
                    <a:pt x="7900" y="7807"/>
                  </a:cubicBezTo>
                  <a:cubicBezTo>
                    <a:pt x="7914" y="7818"/>
                    <a:pt x="7929" y="7825"/>
                    <a:pt x="7945" y="7826"/>
                  </a:cubicBezTo>
                  <a:cubicBezTo>
                    <a:pt x="7949" y="7827"/>
                    <a:pt x="7954" y="7827"/>
                    <a:pt x="7959" y="7827"/>
                  </a:cubicBezTo>
                  <a:cubicBezTo>
                    <a:pt x="7979" y="7827"/>
                    <a:pt x="7998" y="7822"/>
                    <a:pt x="8013" y="7810"/>
                  </a:cubicBezTo>
                  <a:cubicBezTo>
                    <a:pt x="8053" y="7780"/>
                    <a:pt x="8063" y="7721"/>
                    <a:pt x="8033" y="7679"/>
                  </a:cubicBezTo>
                  <a:cubicBezTo>
                    <a:pt x="7970" y="7594"/>
                    <a:pt x="7902" y="7514"/>
                    <a:pt x="7828" y="7436"/>
                  </a:cubicBezTo>
                  <a:cubicBezTo>
                    <a:pt x="7756" y="7359"/>
                    <a:pt x="7679" y="7287"/>
                    <a:pt x="7595" y="7225"/>
                  </a:cubicBezTo>
                  <a:cubicBezTo>
                    <a:pt x="7692" y="7121"/>
                    <a:pt x="7785" y="7012"/>
                    <a:pt x="7868" y="6897"/>
                  </a:cubicBezTo>
                  <a:cubicBezTo>
                    <a:pt x="7895" y="6862"/>
                    <a:pt x="7921" y="6825"/>
                    <a:pt x="7945" y="6789"/>
                  </a:cubicBezTo>
                  <a:lnTo>
                    <a:pt x="7953" y="6789"/>
                  </a:lnTo>
                  <a:cubicBezTo>
                    <a:pt x="7970" y="6788"/>
                    <a:pt x="7988" y="6788"/>
                    <a:pt x="8006" y="6788"/>
                  </a:cubicBezTo>
                  <a:close/>
                  <a:moveTo>
                    <a:pt x="5422" y="8389"/>
                  </a:moveTo>
                  <a:cubicBezTo>
                    <a:pt x="5419" y="8400"/>
                    <a:pt x="5415" y="8410"/>
                    <a:pt x="5414" y="8419"/>
                  </a:cubicBezTo>
                  <a:cubicBezTo>
                    <a:pt x="5401" y="8459"/>
                    <a:pt x="5393" y="8499"/>
                    <a:pt x="5385" y="8539"/>
                  </a:cubicBezTo>
                  <a:cubicBezTo>
                    <a:pt x="5369" y="8619"/>
                    <a:pt x="5356" y="8699"/>
                    <a:pt x="5348" y="8779"/>
                  </a:cubicBezTo>
                  <a:cubicBezTo>
                    <a:pt x="5348" y="8787"/>
                    <a:pt x="5347" y="8795"/>
                    <a:pt x="5347" y="8803"/>
                  </a:cubicBezTo>
                  <a:cubicBezTo>
                    <a:pt x="5302" y="8673"/>
                    <a:pt x="5233" y="8552"/>
                    <a:pt x="5147" y="8445"/>
                  </a:cubicBezTo>
                  <a:cubicBezTo>
                    <a:pt x="5142" y="8438"/>
                    <a:pt x="5137" y="8434"/>
                    <a:pt x="5132" y="8427"/>
                  </a:cubicBezTo>
                  <a:cubicBezTo>
                    <a:pt x="5228" y="8419"/>
                    <a:pt x="5326" y="8406"/>
                    <a:pt x="5422" y="8389"/>
                  </a:cubicBezTo>
                  <a:close/>
                  <a:moveTo>
                    <a:pt x="2841" y="7698"/>
                  </a:moveTo>
                  <a:cubicBezTo>
                    <a:pt x="2899" y="7700"/>
                    <a:pt x="2956" y="7705"/>
                    <a:pt x="3014" y="7706"/>
                  </a:cubicBezTo>
                  <a:lnTo>
                    <a:pt x="3024" y="7706"/>
                  </a:lnTo>
                  <a:cubicBezTo>
                    <a:pt x="3044" y="7729"/>
                    <a:pt x="3067" y="7749"/>
                    <a:pt x="3091" y="7770"/>
                  </a:cubicBezTo>
                  <a:cubicBezTo>
                    <a:pt x="3089" y="7772"/>
                    <a:pt x="3089" y="7773"/>
                    <a:pt x="3088" y="7775"/>
                  </a:cubicBezTo>
                  <a:cubicBezTo>
                    <a:pt x="2984" y="7948"/>
                    <a:pt x="2845" y="8100"/>
                    <a:pt x="2701" y="8240"/>
                  </a:cubicBezTo>
                  <a:cubicBezTo>
                    <a:pt x="2630" y="8307"/>
                    <a:pt x="2557" y="8371"/>
                    <a:pt x="2488" y="8442"/>
                  </a:cubicBezTo>
                  <a:cubicBezTo>
                    <a:pt x="2478" y="8454"/>
                    <a:pt x="2472" y="8469"/>
                    <a:pt x="2470" y="8485"/>
                  </a:cubicBezTo>
                  <a:cubicBezTo>
                    <a:pt x="2467" y="8507"/>
                    <a:pt x="2474" y="8531"/>
                    <a:pt x="2486" y="8550"/>
                  </a:cubicBezTo>
                  <a:cubicBezTo>
                    <a:pt x="2505" y="8574"/>
                    <a:pt x="2532" y="8587"/>
                    <a:pt x="2560" y="8587"/>
                  </a:cubicBezTo>
                  <a:cubicBezTo>
                    <a:pt x="2579" y="8587"/>
                    <a:pt x="2598" y="8581"/>
                    <a:pt x="2614" y="8570"/>
                  </a:cubicBezTo>
                  <a:cubicBezTo>
                    <a:pt x="2677" y="8526"/>
                    <a:pt x="2733" y="8475"/>
                    <a:pt x="2789" y="8422"/>
                  </a:cubicBezTo>
                  <a:cubicBezTo>
                    <a:pt x="2849" y="8365"/>
                    <a:pt x="2910" y="8306"/>
                    <a:pt x="2966" y="8245"/>
                  </a:cubicBezTo>
                  <a:cubicBezTo>
                    <a:pt x="3022" y="8186"/>
                    <a:pt x="3073" y="8124"/>
                    <a:pt x="3123" y="8061"/>
                  </a:cubicBezTo>
                  <a:cubicBezTo>
                    <a:pt x="3163" y="8007"/>
                    <a:pt x="3199" y="7952"/>
                    <a:pt x="3235" y="7895"/>
                  </a:cubicBezTo>
                  <a:cubicBezTo>
                    <a:pt x="3262" y="7916"/>
                    <a:pt x="3289" y="7938"/>
                    <a:pt x="3316" y="7957"/>
                  </a:cubicBezTo>
                  <a:cubicBezTo>
                    <a:pt x="3340" y="7975"/>
                    <a:pt x="3364" y="7992"/>
                    <a:pt x="3390" y="8008"/>
                  </a:cubicBezTo>
                  <a:cubicBezTo>
                    <a:pt x="3390" y="8010"/>
                    <a:pt x="3390" y="8013"/>
                    <a:pt x="3390" y="8015"/>
                  </a:cubicBezTo>
                  <a:cubicBezTo>
                    <a:pt x="3393" y="8029"/>
                    <a:pt x="3396" y="8044"/>
                    <a:pt x="3399" y="8058"/>
                  </a:cubicBezTo>
                  <a:cubicBezTo>
                    <a:pt x="3419" y="8183"/>
                    <a:pt x="3422" y="8309"/>
                    <a:pt x="3411" y="8435"/>
                  </a:cubicBezTo>
                  <a:lnTo>
                    <a:pt x="3411" y="8434"/>
                  </a:lnTo>
                  <a:cubicBezTo>
                    <a:pt x="3396" y="8573"/>
                    <a:pt x="3364" y="8709"/>
                    <a:pt x="3315" y="8838"/>
                  </a:cubicBezTo>
                  <a:cubicBezTo>
                    <a:pt x="3268" y="8956"/>
                    <a:pt x="3209" y="9070"/>
                    <a:pt x="3134" y="9174"/>
                  </a:cubicBezTo>
                  <a:cubicBezTo>
                    <a:pt x="3072" y="9260"/>
                    <a:pt x="3001" y="9339"/>
                    <a:pt x="2921" y="9407"/>
                  </a:cubicBezTo>
                  <a:cubicBezTo>
                    <a:pt x="2848" y="9467"/>
                    <a:pt x="2769" y="9518"/>
                    <a:pt x="2685" y="9558"/>
                  </a:cubicBezTo>
                  <a:cubicBezTo>
                    <a:pt x="2606" y="9593"/>
                    <a:pt x="2525" y="9618"/>
                    <a:pt x="2440" y="9634"/>
                  </a:cubicBezTo>
                  <a:cubicBezTo>
                    <a:pt x="2385" y="9643"/>
                    <a:pt x="2330" y="9648"/>
                    <a:pt x="2274" y="9648"/>
                  </a:cubicBezTo>
                  <a:cubicBezTo>
                    <a:pt x="2240" y="9648"/>
                    <a:pt x="2205" y="9646"/>
                    <a:pt x="2170" y="9642"/>
                  </a:cubicBezTo>
                  <a:cubicBezTo>
                    <a:pt x="2066" y="9631"/>
                    <a:pt x="1964" y="9604"/>
                    <a:pt x="1866" y="9569"/>
                  </a:cubicBezTo>
                  <a:cubicBezTo>
                    <a:pt x="1789" y="9538"/>
                    <a:pt x="1716" y="9500"/>
                    <a:pt x="1649" y="9452"/>
                  </a:cubicBezTo>
                  <a:cubicBezTo>
                    <a:pt x="1594" y="9412"/>
                    <a:pt x="1546" y="9366"/>
                    <a:pt x="1503" y="9316"/>
                  </a:cubicBezTo>
                  <a:cubicBezTo>
                    <a:pt x="1463" y="9267"/>
                    <a:pt x="1430" y="9214"/>
                    <a:pt x="1402" y="9156"/>
                  </a:cubicBezTo>
                  <a:cubicBezTo>
                    <a:pt x="1374" y="9092"/>
                    <a:pt x="1354" y="9027"/>
                    <a:pt x="1342" y="8958"/>
                  </a:cubicBezTo>
                  <a:cubicBezTo>
                    <a:pt x="1331" y="8885"/>
                    <a:pt x="1329" y="8809"/>
                    <a:pt x="1335" y="8736"/>
                  </a:cubicBezTo>
                  <a:cubicBezTo>
                    <a:pt x="1345" y="8648"/>
                    <a:pt x="1366" y="8563"/>
                    <a:pt x="1396" y="8482"/>
                  </a:cubicBezTo>
                  <a:cubicBezTo>
                    <a:pt x="1433" y="8391"/>
                    <a:pt x="1479" y="8304"/>
                    <a:pt x="1537" y="8223"/>
                  </a:cubicBezTo>
                  <a:cubicBezTo>
                    <a:pt x="1582" y="8163"/>
                    <a:pt x="1631" y="8108"/>
                    <a:pt x="1685" y="8056"/>
                  </a:cubicBezTo>
                  <a:cubicBezTo>
                    <a:pt x="1773" y="8005"/>
                    <a:pt x="1858" y="7946"/>
                    <a:pt x="1936" y="7880"/>
                  </a:cubicBezTo>
                  <a:cubicBezTo>
                    <a:pt x="1952" y="7872"/>
                    <a:pt x="1968" y="7863"/>
                    <a:pt x="1986" y="7855"/>
                  </a:cubicBezTo>
                  <a:cubicBezTo>
                    <a:pt x="2117" y="7796"/>
                    <a:pt x="2258" y="7756"/>
                    <a:pt x="2400" y="7730"/>
                  </a:cubicBezTo>
                  <a:cubicBezTo>
                    <a:pt x="2493" y="7716"/>
                    <a:pt x="2587" y="7706"/>
                    <a:pt x="2681" y="7701"/>
                  </a:cubicBezTo>
                  <a:cubicBezTo>
                    <a:pt x="2734" y="7698"/>
                    <a:pt x="2789" y="7698"/>
                    <a:pt x="2841" y="7698"/>
                  </a:cubicBezTo>
                  <a:close/>
                  <a:moveTo>
                    <a:pt x="6424" y="8066"/>
                  </a:moveTo>
                  <a:cubicBezTo>
                    <a:pt x="6483" y="8082"/>
                    <a:pt x="6541" y="8100"/>
                    <a:pt x="6597" y="8122"/>
                  </a:cubicBezTo>
                  <a:cubicBezTo>
                    <a:pt x="6728" y="8171"/>
                    <a:pt x="6851" y="8235"/>
                    <a:pt x="6965" y="8317"/>
                  </a:cubicBezTo>
                  <a:cubicBezTo>
                    <a:pt x="7043" y="8375"/>
                    <a:pt x="7115" y="8440"/>
                    <a:pt x="7177" y="8514"/>
                  </a:cubicBezTo>
                  <a:cubicBezTo>
                    <a:pt x="7224" y="8571"/>
                    <a:pt x="7264" y="8634"/>
                    <a:pt x="7296" y="8701"/>
                  </a:cubicBezTo>
                  <a:cubicBezTo>
                    <a:pt x="7323" y="8763"/>
                    <a:pt x="7344" y="8827"/>
                    <a:pt x="7355" y="8894"/>
                  </a:cubicBezTo>
                  <a:cubicBezTo>
                    <a:pt x="7366" y="8964"/>
                    <a:pt x="7368" y="9035"/>
                    <a:pt x="7363" y="9105"/>
                  </a:cubicBezTo>
                  <a:cubicBezTo>
                    <a:pt x="7355" y="9182"/>
                    <a:pt x="7337" y="9255"/>
                    <a:pt x="7312" y="9327"/>
                  </a:cubicBezTo>
                  <a:cubicBezTo>
                    <a:pt x="7283" y="9399"/>
                    <a:pt x="7246" y="9468"/>
                    <a:pt x="7201" y="9530"/>
                  </a:cubicBezTo>
                  <a:cubicBezTo>
                    <a:pt x="7147" y="9604"/>
                    <a:pt x="7083" y="9671"/>
                    <a:pt x="7013" y="9730"/>
                  </a:cubicBezTo>
                  <a:cubicBezTo>
                    <a:pt x="6931" y="9797"/>
                    <a:pt x="6840" y="9853"/>
                    <a:pt x="6746" y="9898"/>
                  </a:cubicBezTo>
                  <a:cubicBezTo>
                    <a:pt x="6647" y="9943"/>
                    <a:pt x="6543" y="9977"/>
                    <a:pt x="6435" y="9994"/>
                  </a:cubicBezTo>
                  <a:cubicBezTo>
                    <a:pt x="6374" y="10004"/>
                    <a:pt x="6313" y="10009"/>
                    <a:pt x="6252" y="10009"/>
                  </a:cubicBezTo>
                  <a:cubicBezTo>
                    <a:pt x="6223" y="10009"/>
                    <a:pt x="6193" y="10008"/>
                    <a:pt x="6164" y="10005"/>
                  </a:cubicBezTo>
                  <a:cubicBezTo>
                    <a:pt x="6092" y="9997"/>
                    <a:pt x="6021" y="9981"/>
                    <a:pt x="5954" y="9957"/>
                  </a:cubicBezTo>
                  <a:cubicBezTo>
                    <a:pt x="5898" y="9935"/>
                    <a:pt x="5844" y="9906"/>
                    <a:pt x="5794" y="9871"/>
                  </a:cubicBezTo>
                  <a:cubicBezTo>
                    <a:pt x="5748" y="9836"/>
                    <a:pt x="5706" y="9797"/>
                    <a:pt x="5668" y="9753"/>
                  </a:cubicBezTo>
                  <a:cubicBezTo>
                    <a:pt x="5625" y="9700"/>
                    <a:pt x="5590" y="9641"/>
                    <a:pt x="5561" y="9578"/>
                  </a:cubicBezTo>
                  <a:cubicBezTo>
                    <a:pt x="5523" y="9494"/>
                    <a:pt x="5497" y="9404"/>
                    <a:pt x="5481" y="9313"/>
                  </a:cubicBezTo>
                  <a:cubicBezTo>
                    <a:pt x="5459" y="9179"/>
                    <a:pt x="5459" y="9043"/>
                    <a:pt x="5470" y="8909"/>
                  </a:cubicBezTo>
                  <a:cubicBezTo>
                    <a:pt x="5481" y="8814"/>
                    <a:pt x="5497" y="8721"/>
                    <a:pt x="5515" y="8630"/>
                  </a:cubicBezTo>
                  <a:cubicBezTo>
                    <a:pt x="5524" y="8582"/>
                    <a:pt x="5534" y="8536"/>
                    <a:pt x="5543" y="8490"/>
                  </a:cubicBezTo>
                  <a:cubicBezTo>
                    <a:pt x="5551" y="8448"/>
                    <a:pt x="5559" y="8405"/>
                    <a:pt x="5559" y="8363"/>
                  </a:cubicBezTo>
                  <a:cubicBezTo>
                    <a:pt x="5625" y="8349"/>
                    <a:pt x="5689" y="8333"/>
                    <a:pt x="5754" y="8317"/>
                  </a:cubicBezTo>
                  <a:cubicBezTo>
                    <a:pt x="5812" y="8301"/>
                    <a:pt x="5871" y="8283"/>
                    <a:pt x="5929" y="8264"/>
                  </a:cubicBezTo>
                  <a:cubicBezTo>
                    <a:pt x="5946" y="8367"/>
                    <a:pt x="5983" y="8464"/>
                    <a:pt x="6034" y="8555"/>
                  </a:cubicBezTo>
                  <a:cubicBezTo>
                    <a:pt x="6093" y="8661"/>
                    <a:pt x="6160" y="8763"/>
                    <a:pt x="6236" y="8859"/>
                  </a:cubicBezTo>
                  <a:cubicBezTo>
                    <a:pt x="6254" y="8883"/>
                    <a:pt x="6284" y="8897"/>
                    <a:pt x="6313" y="8897"/>
                  </a:cubicBezTo>
                  <a:cubicBezTo>
                    <a:pt x="6332" y="8897"/>
                    <a:pt x="6351" y="8892"/>
                    <a:pt x="6367" y="8880"/>
                  </a:cubicBezTo>
                  <a:cubicBezTo>
                    <a:pt x="6386" y="8864"/>
                    <a:pt x="6400" y="8841"/>
                    <a:pt x="6403" y="8816"/>
                  </a:cubicBezTo>
                  <a:cubicBezTo>
                    <a:pt x="6407" y="8792"/>
                    <a:pt x="6399" y="8769"/>
                    <a:pt x="6386" y="8749"/>
                  </a:cubicBezTo>
                  <a:cubicBezTo>
                    <a:pt x="6356" y="8701"/>
                    <a:pt x="6322" y="8656"/>
                    <a:pt x="6290" y="8610"/>
                  </a:cubicBezTo>
                  <a:cubicBezTo>
                    <a:pt x="6256" y="8560"/>
                    <a:pt x="6223" y="8509"/>
                    <a:pt x="6192" y="8456"/>
                  </a:cubicBezTo>
                  <a:cubicBezTo>
                    <a:pt x="6160" y="8395"/>
                    <a:pt x="6133" y="8333"/>
                    <a:pt x="6114" y="8267"/>
                  </a:cubicBezTo>
                  <a:cubicBezTo>
                    <a:pt x="6109" y="8248"/>
                    <a:pt x="6106" y="8229"/>
                    <a:pt x="6103" y="8208"/>
                  </a:cubicBezTo>
                  <a:cubicBezTo>
                    <a:pt x="6103" y="8207"/>
                    <a:pt x="6103" y="8205"/>
                    <a:pt x="6103" y="8203"/>
                  </a:cubicBezTo>
                  <a:cubicBezTo>
                    <a:pt x="6212" y="8162"/>
                    <a:pt x="6319" y="8117"/>
                    <a:pt x="6424" y="8066"/>
                  </a:cubicBezTo>
                  <a:close/>
                  <a:moveTo>
                    <a:pt x="4021" y="8312"/>
                  </a:moveTo>
                  <a:cubicBezTo>
                    <a:pt x="4040" y="8319"/>
                    <a:pt x="4058" y="8325"/>
                    <a:pt x="4079" y="8331"/>
                  </a:cubicBezTo>
                  <a:cubicBezTo>
                    <a:pt x="4197" y="8367"/>
                    <a:pt x="4319" y="8392"/>
                    <a:pt x="4442" y="8410"/>
                  </a:cubicBezTo>
                  <a:lnTo>
                    <a:pt x="4442" y="8411"/>
                  </a:lnTo>
                  <a:cubicBezTo>
                    <a:pt x="4443" y="8440"/>
                    <a:pt x="4443" y="8470"/>
                    <a:pt x="4443" y="8501"/>
                  </a:cubicBezTo>
                  <a:cubicBezTo>
                    <a:pt x="4440" y="8697"/>
                    <a:pt x="4413" y="8891"/>
                    <a:pt x="4362" y="9081"/>
                  </a:cubicBezTo>
                  <a:cubicBezTo>
                    <a:pt x="4351" y="9126"/>
                    <a:pt x="4335" y="9169"/>
                    <a:pt x="4322" y="9214"/>
                  </a:cubicBezTo>
                  <a:cubicBezTo>
                    <a:pt x="4314" y="9239"/>
                    <a:pt x="4311" y="9260"/>
                    <a:pt x="4320" y="9286"/>
                  </a:cubicBezTo>
                  <a:cubicBezTo>
                    <a:pt x="4330" y="9310"/>
                    <a:pt x="4349" y="9329"/>
                    <a:pt x="4371" y="9339"/>
                  </a:cubicBezTo>
                  <a:cubicBezTo>
                    <a:pt x="4383" y="9343"/>
                    <a:pt x="4396" y="9346"/>
                    <a:pt x="4408" y="9346"/>
                  </a:cubicBezTo>
                  <a:cubicBezTo>
                    <a:pt x="4420" y="9346"/>
                    <a:pt x="4432" y="9343"/>
                    <a:pt x="4443" y="9339"/>
                  </a:cubicBezTo>
                  <a:cubicBezTo>
                    <a:pt x="4466" y="9331"/>
                    <a:pt x="4488" y="9311"/>
                    <a:pt x="4496" y="9287"/>
                  </a:cubicBezTo>
                  <a:cubicBezTo>
                    <a:pt x="4542" y="9144"/>
                    <a:pt x="4570" y="8993"/>
                    <a:pt x="4586" y="8843"/>
                  </a:cubicBezTo>
                  <a:cubicBezTo>
                    <a:pt x="4600" y="8705"/>
                    <a:pt x="4600" y="8566"/>
                    <a:pt x="4595" y="8427"/>
                  </a:cubicBezTo>
                  <a:lnTo>
                    <a:pt x="4595" y="8427"/>
                  </a:lnTo>
                  <a:cubicBezTo>
                    <a:pt x="4682" y="8435"/>
                    <a:pt x="4769" y="8439"/>
                    <a:pt x="4856" y="8439"/>
                  </a:cubicBezTo>
                  <a:cubicBezTo>
                    <a:pt x="4873" y="8439"/>
                    <a:pt x="4890" y="8439"/>
                    <a:pt x="4907" y="8438"/>
                  </a:cubicBezTo>
                  <a:cubicBezTo>
                    <a:pt x="4937" y="8438"/>
                    <a:pt x="4968" y="8437"/>
                    <a:pt x="4998" y="8435"/>
                  </a:cubicBezTo>
                  <a:cubicBezTo>
                    <a:pt x="5019" y="8458"/>
                    <a:pt x="5038" y="8478"/>
                    <a:pt x="5057" y="8501"/>
                  </a:cubicBezTo>
                  <a:cubicBezTo>
                    <a:pt x="5115" y="8571"/>
                    <a:pt x="5164" y="8648"/>
                    <a:pt x="5204" y="8731"/>
                  </a:cubicBezTo>
                  <a:cubicBezTo>
                    <a:pt x="5241" y="8813"/>
                    <a:pt x="5268" y="8897"/>
                    <a:pt x="5284" y="8985"/>
                  </a:cubicBezTo>
                  <a:cubicBezTo>
                    <a:pt x="5299" y="9075"/>
                    <a:pt x="5302" y="9164"/>
                    <a:pt x="5294" y="9255"/>
                  </a:cubicBezTo>
                  <a:lnTo>
                    <a:pt x="5294" y="9254"/>
                  </a:lnTo>
                  <a:cubicBezTo>
                    <a:pt x="5283" y="9348"/>
                    <a:pt x="5260" y="9441"/>
                    <a:pt x="5227" y="9529"/>
                  </a:cubicBezTo>
                  <a:cubicBezTo>
                    <a:pt x="5192" y="9620"/>
                    <a:pt x="5145" y="9706"/>
                    <a:pt x="5089" y="9785"/>
                  </a:cubicBezTo>
                  <a:cubicBezTo>
                    <a:pt x="5029" y="9869"/>
                    <a:pt x="4958" y="9945"/>
                    <a:pt x="4878" y="10010"/>
                  </a:cubicBezTo>
                  <a:cubicBezTo>
                    <a:pt x="4795" y="10077"/>
                    <a:pt x="4704" y="10135"/>
                    <a:pt x="4606" y="10181"/>
                  </a:cubicBezTo>
                  <a:cubicBezTo>
                    <a:pt x="4515" y="10223"/>
                    <a:pt x="4419" y="10255"/>
                    <a:pt x="4319" y="10274"/>
                  </a:cubicBezTo>
                  <a:cubicBezTo>
                    <a:pt x="4273" y="10281"/>
                    <a:pt x="4228" y="10284"/>
                    <a:pt x="4182" y="10284"/>
                  </a:cubicBezTo>
                  <a:cubicBezTo>
                    <a:pt x="4162" y="10284"/>
                    <a:pt x="4141" y="10283"/>
                    <a:pt x="4120" y="10282"/>
                  </a:cubicBezTo>
                  <a:cubicBezTo>
                    <a:pt x="4068" y="10275"/>
                    <a:pt x="4015" y="10263"/>
                    <a:pt x="3964" y="10245"/>
                  </a:cubicBezTo>
                  <a:cubicBezTo>
                    <a:pt x="3916" y="10226"/>
                    <a:pt x="3871" y="10202"/>
                    <a:pt x="3829" y="10173"/>
                  </a:cubicBezTo>
                  <a:cubicBezTo>
                    <a:pt x="3783" y="10138"/>
                    <a:pt x="3741" y="10098"/>
                    <a:pt x="3703" y="10055"/>
                  </a:cubicBezTo>
                  <a:cubicBezTo>
                    <a:pt x="3657" y="9997"/>
                    <a:pt x="3618" y="9933"/>
                    <a:pt x="3588" y="9866"/>
                  </a:cubicBezTo>
                  <a:cubicBezTo>
                    <a:pt x="3548" y="9778"/>
                    <a:pt x="3521" y="9684"/>
                    <a:pt x="3503" y="9588"/>
                  </a:cubicBezTo>
                  <a:cubicBezTo>
                    <a:pt x="3484" y="9470"/>
                    <a:pt x="3481" y="9348"/>
                    <a:pt x="3492" y="9227"/>
                  </a:cubicBezTo>
                  <a:cubicBezTo>
                    <a:pt x="3505" y="9115"/>
                    <a:pt x="3530" y="9004"/>
                    <a:pt x="3570" y="8897"/>
                  </a:cubicBezTo>
                  <a:cubicBezTo>
                    <a:pt x="3606" y="8809"/>
                    <a:pt x="3649" y="8725"/>
                    <a:pt x="3705" y="8646"/>
                  </a:cubicBezTo>
                  <a:cubicBezTo>
                    <a:pt x="3746" y="8589"/>
                    <a:pt x="3793" y="8536"/>
                    <a:pt x="3841" y="8485"/>
                  </a:cubicBezTo>
                  <a:cubicBezTo>
                    <a:pt x="3898" y="8426"/>
                    <a:pt x="3959" y="8371"/>
                    <a:pt x="4020" y="8315"/>
                  </a:cubicBezTo>
                  <a:cubicBezTo>
                    <a:pt x="4020" y="8314"/>
                    <a:pt x="4020" y="8314"/>
                    <a:pt x="4021" y="8312"/>
                  </a:cubicBezTo>
                  <a:close/>
                  <a:moveTo>
                    <a:pt x="5874" y="0"/>
                  </a:moveTo>
                  <a:cubicBezTo>
                    <a:pt x="5854" y="0"/>
                    <a:pt x="5833" y="0"/>
                    <a:pt x="5812" y="2"/>
                  </a:cubicBezTo>
                  <a:cubicBezTo>
                    <a:pt x="5638" y="13"/>
                    <a:pt x="5468" y="69"/>
                    <a:pt x="5318" y="155"/>
                  </a:cubicBezTo>
                  <a:cubicBezTo>
                    <a:pt x="5236" y="201"/>
                    <a:pt x="5163" y="259"/>
                    <a:pt x="5094" y="321"/>
                  </a:cubicBezTo>
                  <a:cubicBezTo>
                    <a:pt x="5021" y="390"/>
                    <a:pt x="4957" y="467"/>
                    <a:pt x="4899" y="548"/>
                  </a:cubicBezTo>
                  <a:cubicBezTo>
                    <a:pt x="4830" y="648"/>
                    <a:pt x="4771" y="755"/>
                    <a:pt x="4723" y="865"/>
                  </a:cubicBezTo>
                  <a:cubicBezTo>
                    <a:pt x="4677" y="974"/>
                    <a:pt x="4640" y="1087"/>
                    <a:pt x="4618" y="1204"/>
                  </a:cubicBezTo>
                  <a:cubicBezTo>
                    <a:pt x="4598" y="1295"/>
                    <a:pt x="4590" y="1389"/>
                    <a:pt x="4590" y="1482"/>
                  </a:cubicBezTo>
                  <a:cubicBezTo>
                    <a:pt x="4589" y="1481"/>
                    <a:pt x="4587" y="1477"/>
                    <a:pt x="4587" y="1474"/>
                  </a:cubicBezTo>
                  <a:cubicBezTo>
                    <a:pt x="4542" y="1356"/>
                    <a:pt x="4485" y="1241"/>
                    <a:pt x="4416" y="1134"/>
                  </a:cubicBezTo>
                  <a:cubicBezTo>
                    <a:pt x="4301" y="953"/>
                    <a:pt x="4143" y="799"/>
                    <a:pt x="3954" y="695"/>
                  </a:cubicBezTo>
                  <a:cubicBezTo>
                    <a:pt x="3786" y="604"/>
                    <a:pt x="3596" y="556"/>
                    <a:pt x="3404" y="556"/>
                  </a:cubicBezTo>
                  <a:lnTo>
                    <a:pt x="3399" y="556"/>
                  </a:lnTo>
                  <a:cubicBezTo>
                    <a:pt x="3211" y="558"/>
                    <a:pt x="3024" y="609"/>
                    <a:pt x="2859" y="699"/>
                  </a:cubicBezTo>
                  <a:cubicBezTo>
                    <a:pt x="2686" y="793"/>
                    <a:pt x="2544" y="934"/>
                    <a:pt x="2440" y="1098"/>
                  </a:cubicBezTo>
                  <a:cubicBezTo>
                    <a:pt x="2383" y="1190"/>
                    <a:pt x="2339" y="1287"/>
                    <a:pt x="2307" y="1389"/>
                  </a:cubicBezTo>
                  <a:cubicBezTo>
                    <a:pt x="2272" y="1498"/>
                    <a:pt x="2253" y="1612"/>
                    <a:pt x="2248" y="1725"/>
                  </a:cubicBezTo>
                  <a:cubicBezTo>
                    <a:pt x="2242" y="1842"/>
                    <a:pt x="2253" y="1957"/>
                    <a:pt x="2277" y="2070"/>
                  </a:cubicBezTo>
                  <a:cubicBezTo>
                    <a:pt x="2291" y="2144"/>
                    <a:pt x="2314" y="2214"/>
                    <a:pt x="2339" y="2285"/>
                  </a:cubicBezTo>
                  <a:cubicBezTo>
                    <a:pt x="2279" y="2229"/>
                    <a:pt x="2210" y="2179"/>
                    <a:pt x="2139" y="2136"/>
                  </a:cubicBezTo>
                  <a:cubicBezTo>
                    <a:pt x="2063" y="2090"/>
                    <a:pt x="1978" y="2054"/>
                    <a:pt x="1893" y="2030"/>
                  </a:cubicBezTo>
                  <a:cubicBezTo>
                    <a:pt x="1813" y="2008"/>
                    <a:pt x="1732" y="1997"/>
                    <a:pt x="1650" y="1997"/>
                  </a:cubicBezTo>
                  <a:cubicBezTo>
                    <a:pt x="1569" y="1997"/>
                    <a:pt x="1489" y="2008"/>
                    <a:pt x="1410" y="2029"/>
                  </a:cubicBezTo>
                  <a:cubicBezTo>
                    <a:pt x="1334" y="2048"/>
                    <a:pt x="1259" y="2078"/>
                    <a:pt x="1188" y="2117"/>
                  </a:cubicBezTo>
                  <a:cubicBezTo>
                    <a:pt x="1116" y="2154"/>
                    <a:pt x="1051" y="2200"/>
                    <a:pt x="988" y="2253"/>
                  </a:cubicBezTo>
                  <a:cubicBezTo>
                    <a:pt x="865" y="2355"/>
                    <a:pt x="761" y="2483"/>
                    <a:pt x="683" y="2624"/>
                  </a:cubicBezTo>
                  <a:cubicBezTo>
                    <a:pt x="523" y="2907"/>
                    <a:pt x="467" y="3257"/>
                    <a:pt x="574" y="3569"/>
                  </a:cubicBezTo>
                  <a:cubicBezTo>
                    <a:pt x="633" y="3736"/>
                    <a:pt x="737" y="3883"/>
                    <a:pt x="872" y="4000"/>
                  </a:cubicBezTo>
                  <a:cubicBezTo>
                    <a:pt x="929" y="4050"/>
                    <a:pt x="992" y="4095"/>
                    <a:pt x="1057" y="4135"/>
                  </a:cubicBezTo>
                  <a:cubicBezTo>
                    <a:pt x="1046" y="4135"/>
                    <a:pt x="1036" y="4133"/>
                    <a:pt x="1027" y="4133"/>
                  </a:cubicBezTo>
                  <a:lnTo>
                    <a:pt x="1020" y="4133"/>
                  </a:lnTo>
                  <a:cubicBezTo>
                    <a:pt x="905" y="4133"/>
                    <a:pt x="790" y="4144"/>
                    <a:pt x="678" y="4173"/>
                  </a:cubicBezTo>
                  <a:cubicBezTo>
                    <a:pt x="624" y="4186"/>
                    <a:pt x="571" y="4202"/>
                    <a:pt x="520" y="4222"/>
                  </a:cubicBezTo>
                  <a:cubicBezTo>
                    <a:pt x="466" y="4245"/>
                    <a:pt x="413" y="4272"/>
                    <a:pt x="365" y="4306"/>
                  </a:cubicBezTo>
                  <a:cubicBezTo>
                    <a:pt x="272" y="4366"/>
                    <a:pt x="192" y="4448"/>
                    <a:pt x="135" y="4542"/>
                  </a:cubicBezTo>
                  <a:cubicBezTo>
                    <a:pt x="77" y="4635"/>
                    <a:pt x="40" y="4737"/>
                    <a:pt x="23" y="4846"/>
                  </a:cubicBezTo>
                  <a:cubicBezTo>
                    <a:pt x="7" y="4951"/>
                    <a:pt x="13" y="5062"/>
                    <a:pt x="39" y="5166"/>
                  </a:cubicBezTo>
                  <a:cubicBezTo>
                    <a:pt x="51" y="5220"/>
                    <a:pt x="69" y="5274"/>
                    <a:pt x="91" y="5326"/>
                  </a:cubicBezTo>
                  <a:cubicBezTo>
                    <a:pt x="114" y="5378"/>
                    <a:pt x="143" y="5430"/>
                    <a:pt x="175" y="5478"/>
                  </a:cubicBezTo>
                  <a:cubicBezTo>
                    <a:pt x="237" y="5572"/>
                    <a:pt x="318" y="5653"/>
                    <a:pt x="408" y="5722"/>
                  </a:cubicBezTo>
                  <a:cubicBezTo>
                    <a:pt x="499" y="5791"/>
                    <a:pt x="600" y="5847"/>
                    <a:pt x="705" y="5893"/>
                  </a:cubicBezTo>
                  <a:cubicBezTo>
                    <a:pt x="816" y="5941"/>
                    <a:pt x="931" y="5976"/>
                    <a:pt x="1048" y="6000"/>
                  </a:cubicBezTo>
                  <a:cubicBezTo>
                    <a:pt x="1076" y="6007"/>
                    <a:pt x="1105" y="6011"/>
                    <a:pt x="1132" y="6016"/>
                  </a:cubicBezTo>
                  <a:cubicBezTo>
                    <a:pt x="1052" y="6043"/>
                    <a:pt x="976" y="6077"/>
                    <a:pt x="900" y="6115"/>
                  </a:cubicBezTo>
                  <a:cubicBezTo>
                    <a:pt x="803" y="6165"/>
                    <a:pt x="713" y="6226"/>
                    <a:pt x="629" y="6293"/>
                  </a:cubicBezTo>
                  <a:cubicBezTo>
                    <a:pt x="539" y="6363"/>
                    <a:pt x="454" y="6440"/>
                    <a:pt x="379" y="6525"/>
                  </a:cubicBezTo>
                  <a:cubicBezTo>
                    <a:pt x="235" y="6686"/>
                    <a:pt x="117" y="6873"/>
                    <a:pt x="56" y="7081"/>
                  </a:cubicBezTo>
                  <a:cubicBezTo>
                    <a:pt x="0" y="7271"/>
                    <a:pt x="0" y="7479"/>
                    <a:pt x="82" y="7661"/>
                  </a:cubicBezTo>
                  <a:cubicBezTo>
                    <a:pt x="104" y="7709"/>
                    <a:pt x="130" y="7756"/>
                    <a:pt x="162" y="7799"/>
                  </a:cubicBezTo>
                  <a:cubicBezTo>
                    <a:pt x="195" y="7845"/>
                    <a:pt x="234" y="7888"/>
                    <a:pt x="275" y="7927"/>
                  </a:cubicBezTo>
                  <a:cubicBezTo>
                    <a:pt x="320" y="7970"/>
                    <a:pt x="370" y="8007"/>
                    <a:pt x="422" y="8042"/>
                  </a:cubicBezTo>
                  <a:cubicBezTo>
                    <a:pt x="477" y="8080"/>
                    <a:pt x="536" y="8112"/>
                    <a:pt x="597" y="8141"/>
                  </a:cubicBezTo>
                  <a:cubicBezTo>
                    <a:pt x="654" y="8168"/>
                    <a:pt x="715" y="8189"/>
                    <a:pt x="777" y="8207"/>
                  </a:cubicBezTo>
                  <a:cubicBezTo>
                    <a:pt x="836" y="8221"/>
                    <a:pt x="899" y="8231"/>
                    <a:pt x="961" y="8235"/>
                  </a:cubicBezTo>
                  <a:cubicBezTo>
                    <a:pt x="987" y="8237"/>
                    <a:pt x="1012" y="8238"/>
                    <a:pt x="1037" y="8238"/>
                  </a:cubicBezTo>
                  <a:cubicBezTo>
                    <a:pt x="1133" y="8238"/>
                    <a:pt x="1229" y="8225"/>
                    <a:pt x="1323" y="8202"/>
                  </a:cubicBezTo>
                  <a:cubicBezTo>
                    <a:pt x="1343" y="8197"/>
                    <a:pt x="1362" y="8192"/>
                    <a:pt x="1382" y="8186"/>
                  </a:cubicBezTo>
                  <a:lnTo>
                    <a:pt x="1382" y="8186"/>
                  </a:lnTo>
                  <a:cubicBezTo>
                    <a:pt x="1353" y="8231"/>
                    <a:pt x="1326" y="8277"/>
                    <a:pt x="1303" y="8325"/>
                  </a:cubicBezTo>
                  <a:cubicBezTo>
                    <a:pt x="1187" y="8566"/>
                    <a:pt x="1150" y="8851"/>
                    <a:pt x="1235" y="9108"/>
                  </a:cubicBezTo>
                  <a:cubicBezTo>
                    <a:pt x="1276" y="9233"/>
                    <a:pt x="1345" y="9345"/>
                    <a:pt x="1434" y="9441"/>
                  </a:cubicBezTo>
                  <a:cubicBezTo>
                    <a:pt x="1530" y="9542"/>
                    <a:pt x="1652" y="9618"/>
                    <a:pt x="1780" y="9671"/>
                  </a:cubicBezTo>
                  <a:cubicBezTo>
                    <a:pt x="1916" y="9727"/>
                    <a:pt x="2061" y="9759"/>
                    <a:pt x="2208" y="9767"/>
                  </a:cubicBezTo>
                  <a:cubicBezTo>
                    <a:pt x="2229" y="9768"/>
                    <a:pt x="2249" y="9769"/>
                    <a:pt x="2269" y="9769"/>
                  </a:cubicBezTo>
                  <a:cubicBezTo>
                    <a:pt x="2377" y="9769"/>
                    <a:pt x="2485" y="9751"/>
                    <a:pt x="2589" y="9719"/>
                  </a:cubicBezTo>
                  <a:cubicBezTo>
                    <a:pt x="2825" y="9646"/>
                    <a:pt x="3028" y="9487"/>
                    <a:pt x="3179" y="9294"/>
                  </a:cubicBezTo>
                  <a:cubicBezTo>
                    <a:pt x="3318" y="9113"/>
                    <a:pt x="3414" y="8901"/>
                    <a:pt x="3466" y="8678"/>
                  </a:cubicBezTo>
                  <a:cubicBezTo>
                    <a:pt x="3513" y="8482"/>
                    <a:pt x="3524" y="8275"/>
                    <a:pt x="3494" y="8076"/>
                  </a:cubicBezTo>
                  <a:lnTo>
                    <a:pt x="3494" y="8076"/>
                  </a:lnTo>
                  <a:cubicBezTo>
                    <a:pt x="3556" y="8112"/>
                    <a:pt x="3618" y="8147"/>
                    <a:pt x="3684" y="8179"/>
                  </a:cubicBezTo>
                  <a:cubicBezTo>
                    <a:pt x="3753" y="8213"/>
                    <a:pt x="3825" y="8242"/>
                    <a:pt x="3897" y="8269"/>
                  </a:cubicBezTo>
                  <a:cubicBezTo>
                    <a:pt x="3781" y="8363"/>
                    <a:pt x="3676" y="8474"/>
                    <a:pt x="3591" y="8594"/>
                  </a:cubicBezTo>
                  <a:cubicBezTo>
                    <a:pt x="3530" y="8678"/>
                    <a:pt x="3484" y="8773"/>
                    <a:pt x="3447" y="8869"/>
                  </a:cubicBezTo>
                  <a:cubicBezTo>
                    <a:pt x="3412" y="8963"/>
                    <a:pt x="3388" y="9060"/>
                    <a:pt x="3374" y="9161"/>
                  </a:cubicBezTo>
                  <a:cubicBezTo>
                    <a:pt x="3359" y="9263"/>
                    <a:pt x="3356" y="9366"/>
                    <a:pt x="3363" y="9470"/>
                  </a:cubicBezTo>
                  <a:cubicBezTo>
                    <a:pt x="3377" y="9665"/>
                    <a:pt x="3430" y="9858"/>
                    <a:pt x="3532" y="10026"/>
                  </a:cubicBezTo>
                  <a:cubicBezTo>
                    <a:pt x="3578" y="10103"/>
                    <a:pt x="3638" y="10173"/>
                    <a:pt x="3706" y="10232"/>
                  </a:cubicBezTo>
                  <a:cubicBezTo>
                    <a:pt x="3778" y="10293"/>
                    <a:pt x="3860" y="10338"/>
                    <a:pt x="3948" y="10368"/>
                  </a:cubicBezTo>
                  <a:cubicBezTo>
                    <a:pt x="4022" y="10393"/>
                    <a:pt x="4102" y="10405"/>
                    <a:pt x="4181" y="10405"/>
                  </a:cubicBezTo>
                  <a:cubicBezTo>
                    <a:pt x="4198" y="10405"/>
                    <a:pt x="4215" y="10405"/>
                    <a:pt x="4232" y="10403"/>
                  </a:cubicBezTo>
                  <a:cubicBezTo>
                    <a:pt x="4347" y="10397"/>
                    <a:pt x="4461" y="10368"/>
                    <a:pt x="4568" y="10325"/>
                  </a:cubicBezTo>
                  <a:cubicBezTo>
                    <a:pt x="4694" y="10275"/>
                    <a:pt x="4813" y="10210"/>
                    <a:pt x="4918" y="10127"/>
                  </a:cubicBezTo>
                  <a:cubicBezTo>
                    <a:pt x="4971" y="10085"/>
                    <a:pt x="5021" y="10040"/>
                    <a:pt x="5065" y="9993"/>
                  </a:cubicBezTo>
                  <a:cubicBezTo>
                    <a:pt x="5110" y="9946"/>
                    <a:pt x="5152" y="9895"/>
                    <a:pt x="5188" y="9842"/>
                  </a:cubicBezTo>
                  <a:cubicBezTo>
                    <a:pt x="5278" y="9714"/>
                    <a:pt x="5342" y="9570"/>
                    <a:pt x="5377" y="9419"/>
                  </a:cubicBezTo>
                  <a:cubicBezTo>
                    <a:pt x="5427" y="9615"/>
                    <a:pt x="5521" y="9802"/>
                    <a:pt x="5678" y="9933"/>
                  </a:cubicBezTo>
                  <a:cubicBezTo>
                    <a:pt x="5716" y="9965"/>
                    <a:pt x="5758" y="9994"/>
                    <a:pt x="5801" y="10020"/>
                  </a:cubicBezTo>
                  <a:cubicBezTo>
                    <a:pt x="5844" y="10044"/>
                    <a:pt x="5889" y="10063"/>
                    <a:pt x="5935" y="10079"/>
                  </a:cubicBezTo>
                  <a:cubicBezTo>
                    <a:pt x="6026" y="10112"/>
                    <a:pt x="6124" y="10127"/>
                    <a:pt x="6220" y="10130"/>
                  </a:cubicBezTo>
                  <a:cubicBezTo>
                    <a:pt x="6234" y="10131"/>
                    <a:pt x="6248" y="10131"/>
                    <a:pt x="6262" y="10131"/>
                  </a:cubicBezTo>
                  <a:cubicBezTo>
                    <a:pt x="6348" y="10131"/>
                    <a:pt x="6433" y="10119"/>
                    <a:pt x="6517" y="10101"/>
                  </a:cubicBezTo>
                  <a:cubicBezTo>
                    <a:pt x="6618" y="10079"/>
                    <a:pt x="6714" y="10044"/>
                    <a:pt x="6806" y="9999"/>
                  </a:cubicBezTo>
                  <a:cubicBezTo>
                    <a:pt x="6896" y="9957"/>
                    <a:pt x="6981" y="9905"/>
                    <a:pt x="7059" y="9842"/>
                  </a:cubicBezTo>
                  <a:cubicBezTo>
                    <a:pt x="7137" y="9780"/>
                    <a:pt x="7209" y="9708"/>
                    <a:pt x="7272" y="9628"/>
                  </a:cubicBezTo>
                  <a:cubicBezTo>
                    <a:pt x="7302" y="9586"/>
                    <a:pt x="7331" y="9545"/>
                    <a:pt x="7355" y="9500"/>
                  </a:cubicBezTo>
                  <a:cubicBezTo>
                    <a:pt x="7380" y="9455"/>
                    <a:pt x="7400" y="9409"/>
                    <a:pt x="7417" y="9361"/>
                  </a:cubicBezTo>
                  <a:cubicBezTo>
                    <a:pt x="7438" y="9308"/>
                    <a:pt x="7451" y="9252"/>
                    <a:pt x="7460" y="9196"/>
                  </a:cubicBezTo>
                  <a:cubicBezTo>
                    <a:pt x="7473" y="9129"/>
                    <a:pt x="7476" y="9060"/>
                    <a:pt x="7475" y="8992"/>
                  </a:cubicBezTo>
                  <a:cubicBezTo>
                    <a:pt x="7471" y="8928"/>
                    <a:pt x="7462" y="8864"/>
                    <a:pt x="7446" y="8803"/>
                  </a:cubicBezTo>
                  <a:cubicBezTo>
                    <a:pt x="7432" y="8753"/>
                    <a:pt x="7412" y="8704"/>
                    <a:pt x="7390" y="8658"/>
                  </a:cubicBezTo>
                  <a:lnTo>
                    <a:pt x="7390" y="8658"/>
                  </a:lnTo>
                  <a:cubicBezTo>
                    <a:pt x="7395" y="8661"/>
                    <a:pt x="7400" y="8666"/>
                    <a:pt x="7403" y="8669"/>
                  </a:cubicBezTo>
                  <a:cubicBezTo>
                    <a:pt x="7455" y="8712"/>
                    <a:pt x="7515" y="8750"/>
                    <a:pt x="7574" y="8784"/>
                  </a:cubicBezTo>
                  <a:cubicBezTo>
                    <a:pt x="7684" y="8843"/>
                    <a:pt x="7806" y="8881"/>
                    <a:pt x="7929" y="8897"/>
                  </a:cubicBezTo>
                  <a:cubicBezTo>
                    <a:pt x="7977" y="8904"/>
                    <a:pt x="8025" y="8907"/>
                    <a:pt x="8073" y="8907"/>
                  </a:cubicBezTo>
                  <a:cubicBezTo>
                    <a:pt x="8516" y="8907"/>
                    <a:pt x="8942" y="8641"/>
                    <a:pt x="9149" y="8248"/>
                  </a:cubicBezTo>
                  <a:cubicBezTo>
                    <a:pt x="9205" y="8139"/>
                    <a:pt x="9243" y="8021"/>
                    <a:pt x="9261" y="7900"/>
                  </a:cubicBezTo>
                  <a:cubicBezTo>
                    <a:pt x="9278" y="7762"/>
                    <a:pt x="9270" y="7625"/>
                    <a:pt x="9240" y="7490"/>
                  </a:cubicBezTo>
                  <a:cubicBezTo>
                    <a:pt x="9211" y="7362"/>
                    <a:pt x="9155" y="7241"/>
                    <a:pt x="9078" y="7135"/>
                  </a:cubicBezTo>
                  <a:cubicBezTo>
                    <a:pt x="9005" y="7033"/>
                    <a:pt x="8909" y="6950"/>
                    <a:pt x="8803" y="6883"/>
                  </a:cubicBezTo>
                  <a:lnTo>
                    <a:pt x="8803" y="6883"/>
                  </a:lnTo>
                  <a:cubicBezTo>
                    <a:pt x="8818" y="6886"/>
                    <a:pt x="8832" y="6888"/>
                    <a:pt x="8845" y="6891"/>
                  </a:cubicBezTo>
                  <a:cubicBezTo>
                    <a:pt x="8907" y="6900"/>
                    <a:pt x="8970" y="6905"/>
                    <a:pt x="9033" y="6905"/>
                  </a:cubicBezTo>
                  <a:cubicBezTo>
                    <a:pt x="9199" y="6905"/>
                    <a:pt x="9365" y="6873"/>
                    <a:pt x="9516" y="6808"/>
                  </a:cubicBezTo>
                  <a:cubicBezTo>
                    <a:pt x="9619" y="6766"/>
                    <a:pt x="9715" y="6710"/>
                    <a:pt x="9801" y="6641"/>
                  </a:cubicBezTo>
                  <a:cubicBezTo>
                    <a:pt x="9844" y="6606"/>
                    <a:pt x="9886" y="6568"/>
                    <a:pt x="9924" y="6528"/>
                  </a:cubicBezTo>
                  <a:cubicBezTo>
                    <a:pt x="9962" y="6486"/>
                    <a:pt x="9996" y="6442"/>
                    <a:pt x="10028" y="6397"/>
                  </a:cubicBezTo>
                  <a:cubicBezTo>
                    <a:pt x="10090" y="6304"/>
                    <a:pt x="10137" y="6200"/>
                    <a:pt x="10167" y="6093"/>
                  </a:cubicBezTo>
                  <a:cubicBezTo>
                    <a:pt x="10199" y="5978"/>
                    <a:pt x="10210" y="5855"/>
                    <a:pt x="10204" y="5735"/>
                  </a:cubicBezTo>
                  <a:cubicBezTo>
                    <a:pt x="10199" y="5613"/>
                    <a:pt x="10175" y="5490"/>
                    <a:pt x="10132" y="5375"/>
                  </a:cubicBezTo>
                  <a:cubicBezTo>
                    <a:pt x="10095" y="5278"/>
                    <a:pt x="10044" y="5188"/>
                    <a:pt x="9975" y="5108"/>
                  </a:cubicBezTo>
                  <a:cubicBezTo>
                    <a:pt x="9855" y="4967"/>
                    <a:pt x="9681" y="4883"/>
                    <a:pt x="9500" y="4854"/>
                  </a:cubicBezTo>
                  <a:cubicBezTo>
                    <a:pt x="9448" y="4846"/>
                    <a:pt x="9396" y="4841"/>
                    <a:pt x="9344" y="4841"/>
                  </a:cubicBezTo>
                  <a:cubicBezTo>
                    <a:pt x="9317" y="4841"/>
                    <a:pt x="9289" y="4843"/>
                    <a:pt x="9262" y="4844"/>
                  </a:cubicBezTo>
                  <a:cubicBezTo>
                    <a:pt x="9352" y="4812"/>
                    <a:pt x="9438" y="4772"/>
                    <a:pt x="9520" y="4724"/>
                  </a:cubicBezTo>
                  <a:cubicBezTo>
                    <a:pt x="9609" y="4672"/>
                    <a:pt x="9694" y="4608"/>
                    <a:pt x="9767" y="4534"/>
                  </a:cubicBezTo>
                  <a:cubicBezTo>
                    <a:pt x="9839" y="4464"/>
                    <a:pt x="9900" y="4382"/>
                    <a:pt x="9950" y="4296"/>
                  </a:cubicBezTo>
                  <a:cubicBezTo>
                    <a:pt x="9998" y="4211"/>
                    <a:pt x="10034" y="4120"/>
                    <a:pt x="10060" y="4027"/>
                  </a:cubicBezTo>
                  <a:cubicBezTo>
                    <a:pt x="10084" y="3935"/>
                    <a:pt x="10097" y="3839"/>
                    <a:pt x="10098" y="3744"/>
                  </a:cubicBezTo>
                  <a:cubicBezTo>
                    <a:pt x="10100" y="3650"/>
                    <a:pt x="10089" y="3557"/>
                    <a:pt x="10066" y="3466"/>
                  </a:cubicBezTo>
                  <a:cubicBezTo>
                    <a:pt x="10044" y="3375"/>
                    <a:pt x="10010" y="3289"/>
                    <a:pt x="9966" y="3206"/>
                  </a:cubicBezTo>
                  <a:cubicBezTo>
                    <a:pt x="9876" y="3038"/>
                    <a:pt x="9737" y="2899"/>
                    <a:pt x="9572" y="2803"/>
                  </a:cubicBezTo>
                  <a:cubicBezTo>
                    <a:pt x="9484" y="2753"/>
                    <a:pt x="9388" y="2715"/>
                    <a:pt x="9288" y="2696"/>
                  </a:cubicBezTo>
                  <a:cubicBezTo>
                    <a:pt x="9240" y="2686"/>
                    <a:pt x="9189" y="2681"/>
                    <a:pt x="9139" y="2681"/>
                  </a:cubicBezTo>
                  <a:cubicBezTo>
                    <a:pt x="9089" y="2681"/>
                    <a:pt x="9043" y="2686"/>
                    <a:pt x="8997" y="2694"/>
                  </a:cubicBezTo>
                  <a:cubicBezTo>
                    <a:pt x="8898" y="2710"/>
                    <a:pt x="8805" y="2744"/>
                    <a:pt x="8714" y="2787"/>
                  </a:cubicBezTo>
                  <a:cubicBezTo>
                    <a:pt x="8703" y="2793"/>
                    <a:pt x="8691" y="2800"/>
                    <a:pt x="8680" y="2806"/>
                  </a:cubicBezTo>
                  <a:cubicBezTo>
                    <a:pt x="8800" y="2656"/>
                    <a:pt x="8896" y="2488"/>
                    <a:pt x="8954" y="2302"/>
                  </a:cubicBezTo>
                  <a:cubicBezTo>
                    <a:pt x="8984" y="2206"/>
                    <a:pt x="9000" y="2107"/>
                    <a:pt x="9003" y="2007"/>
                  </a:cubicBezTo>
                  <a:cubicBezTo>
                    <a:pt x="9005" y="1915"/>
                    <a:pt x="8995" y="1824"/>
                    <a:pt x="8974" y="1736"/>
                  </a:cubicBezTo>
                  <a:cubicBezTo>
                    <a:pt x="8954" y="1650"/>
                    <a:pt x="8922" y="1568"/>
                    <a:pt x="8880" y="1490"/>
                  </a:cubicBezTo>
                  <a:cubicBezTo>
                    <a:pt x="8840" y="1415"/>
                    <a:pt x="8789" y="1345"/>
                    <a:pt x="8733" y="1279"/>
                  </a:cubicBezTo>
                  <a:cubicBezTo>
                    <a:pt x="8677" y="1217"/>
                    <a:pt x="8616" y="1161"/>
                    <a:pt x="8549" y="1111"/>
                  </a:cubicBezTo>
                  <a:cubicBezTo>
                    <a:pt x="8479" y="1060"/>
                    <a:pt x="8405" y="1017"/>
                    <a:pt x="8325" y="982"/>
                  </a:cubicBezTo>
                  <a:cubicBezTo>
                    <a:pt x="8178" y="916"/>
                    <a:pt x="8017" y="881"/>
                    <a:pt x="7855" y="881"/>
                  </a:cubicBezTo>
                  <a:lnTo>
                    <a:pt x="7823" y="881"/>
                  </a:lnTo>
                  <a:cubicBezTo>
                    <a:pt x="7646" y="887"/>
                    <a:pt x="7471" y="939"/>
                    <a:pt x="7318" y="1028"/>
                  </a:cubicBezTo>
                  <a:cubicBezTo>
                    <a:pt x="7149" y="1129"/>
                    <a:pt x="7013" y="1276"/>
                    <a:pt x="6912" y="1442"/>
                  </a:cubicBezTo>
                  <a:cubicBezTo>
                    <a:pt x="6886" y="1484"/>
                    <a:pt x="6864" y="1525"/>
                    <a:pt x="6843" y="1567"/>
                  </a:cubicBezTo>
                  <a:cubicBezTo>
                    <a:pt x="6861" y="1474"/>
                    <a:pt x="6870" y="1378"/>
                    <a:pt x="6875" y="1282"/>
                  </a:cubicBezTo>
                  <a:cubicBezTo>
                    <a:pt x="6878" y="1183"/>
                    <a:pt x="6875" y="1082"/>
                    <a:pt x="6864" y="983"/>
                  </a:cubicBezTo>
                  <a:cubicBezTo>
                    <a:pt x="6840" y="788"/>
                    <a:pt x="6781" y="595"/>
                    <a:pt x="6672" y="430"/>
                  </a:cubicBezTo>
                  <a:cubicBezTo>
                    <a:pt x="6578" y="286"/>
                    <a:pt x="6447" y="168"/>
                    <a:pt x="6293" y="93"/>
                  </a:cubicBezTo>
                  <a:cubicBezTo>
                    <a:pt x="6162" y="30"/>
                    <a:pt x="6018" y="0"/>
                    <a:pt x="58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5" name="Google Shape;7615;p19"/>
          <p:cNvGrpSpPr/>
          <p:nvPr/>
        </p:nvGrpSpPr>
        <p:grpSpPr>
          <a:xfrm>
            <a:off x="7355522" y="4151794"/>
            <a:ext cx="1344141" cy="1218347"/>
            <a:chOff x="5754250" y="1645650"/>
            <a:chExt cx="1193943" cy="1082302"/>
          </a:xfrm>
        </p:grpSpPr>
        <p:sp>
          <p:nvSpPr>
            <p:cNvPr id="7616" name="Google Shape;7616;p19"/>
            <p:cNvSpPr/>
            <p:nvPr/>
          </p:nvSpPr>
          <p:spPr>
            <a:xfrm>
              <a:off x="5757194" y="2216060"/>
              <a:ext cx="1176986" cy="511892"/>
            </a:xfrm>
            <a:custGeom>
              <a:avLst/>
              <a:gdLst/>
              <a:ahLst/>
              <a:cxnLst/>
              <a:rect l="l" t="t" r="r" b="b"/>
              <a:pathLst>
                <a:path w="9995" h="4347" extrusionOk="0">
                  <a:moveTo>
                    <a:pt x="1961" y="1"/>
                  </a:moveTo>
                  <a:cubicBezTo>
                    <a:pt x="1951" y="1"/>
                    <a:pt x="1943" y="1"/>
                    <a:pt x="1935" y="4"/>
                  </a:cubicBezTo>
                  <a:cubicBezTo>
                    <a:pt x="1921" y="7"/>
                    <a:pt x="1906" y="15"/>
                    <a:pt x="1895" y="27"/>
                  </a:cubicBezTo>
                  <a:cubicBezTo>
                    <a:pt x="1890" y="25"/>
                    <a:pt x="1884" y="23"/>
                    <a:pt x="1879" y="23"/>
                  </a:cubicBezTo>
                  <a:cubicBezTo>
                    <a:pt x="1874" y="23"/>
                    <a:pt x="1870" y="25"/>
                    <a:pt x="1866" y="27"/>
                  </a:cubicBezTo>
                  <a:cubicBezTo>
                    <a:pt x="1814" y="47"/>
                    <a:pt x="1774" y="66"/>
                    <a:pt x="1737" y="86"/>
                  </a:cubicBezTo>
                  <a:cubicBezTo>
                    <a:pt x="1699" y="106"/>
                    <a:pt x="1660" y="130"/>
                    <a:pt x="1622" y="162"/>
                  </a:cubicBezTo>
                  <a:cubicBezTo>
                    <a:pt x="1588" y="188"/>
                    <a:pt x="1558" y="220"/>
                    <a:pt x="1531" y="257"/>
                  </a:cubicBezTo>
                  <a:cubicBezTo>
                    <a:pt x="1507" y="289"/>
                    <a:pt x="1488" y="325"/>
                    <a:pt x="1467" y="373"/>
                  </a:cubicBezTo>
                  <a:cubicBezTo>
                    <a:pt x="1451" y="413"/>
                    <a:pt x="1440" y="458"/>
                    <a:pt x="1432" y="514"/>
                  </a:cubicBezTo>
                  <a:cubicBezTo>
                    <a:pt x="1425" y="564"/>
                    <a:pt x="1420" y="608"/>
                    <a:pt x="1420" y="650"/>
                  </a:cubicBezTo>
                  <a:cubicBezTo>
                    <a:pt x="1419" y="677"/>
                    <a:pt x="1419" y="704"/>
                    <a:pt x="1419" y="732"/>
                  </a:cubicBezTo>
                  <a:lnTo>
                    <a:pt x="1419" y="743"/>
                  </a:lnTo>
                  <a:cubicBezTo>
                    <a:pt x="1420" y="760"/>
                    <a:pt x="1420" y="778"/>
                    <a:pt x="1419" y="796"/>
                  </a:cubicBezTo>
                  <a:cubicBezTo>
                    <a:pt x="1417" y="800"/>
                    <a:pt x="1417" y="805"/>
                    <a:pt x="1416" y="810"/>
                  </a:cubicBezTo>
                  <a:lnTo>
                    <a:pt x="1412" y="813"/>
                  </a:lnTo>
                  <a:cubicBezTo>
                    <a:pt x="1409" y="818"/>
                    <a:pt x="1406" y="821"/>
                    <a:pt x="1401" y="824"/>
                  </a:cubicBezTo>
                  <a:cubicBezTo>
                    <a:pt x="1380" y="840"/>
                    <a:pt x="1356" y="851"/>
                    <a:pt x="1328" y="864"/>
                  </a:cubicBezTo>
                  <a:cubicBezTo>
                    <a:pt x="1301" y="874"/>
                    <a:pt x="1275" y="885"/>
                    <a:pt x="1249" y="895"/>
                  </a:cubicBezTo>
                  <a:cubicBezTo>
                    <a:pt x="1200" y="914"/>
                    <a:pt x="1150" y="933"/>
                    <a:pt x="1102" y="955"/>
                  </a:cubicBezTo>
                  <a:cubicBezTo>
                    <a:pt x="1075" y="970"/>
                    <a:pt x="1050" y="984"/>
                    <a:pt x="1029" y="1000"/>
                  </a:cubicBezTo>
                  <a:cubicBezTo>
                    <a:pt x="1022" y="1003"/>
                    <a:pt x="1016" y="1008"/>
                    <a:pt x="1011" y="1013"/>
                  </a:cubicBezTo>
                  <a:cubicBezTo>
                    <a:pt x="1005" y="1011"/>
                    <a:pt x="998" y="1010"/>
                    <a:pt x="990" y="1010"/>
                  </a:cubicBezTo>
                  <a:cubicBezTo>
                    <a:pt x="986" y="1010"/>
                    <a:pt x="979" y="1010"/>
                    <a:pt x="973" y="1011"/>
                  </a:cubicBezTo>
                  <a:cubicBezTo>
                    <a:pt x="922" y="1026"/>
                    <a:pt x="864" y="1064"/>
                    <a:pt x="859" y="1131"/>
                  </a:cubicBezTo>
                  <a:cubicBezTo>
                    <a:pt x="856" y="1186"/>
                    <a:pt x="890" y="1232"/>
                    <a:pt x="918" y="1266"/>
                  </a:cubicBezTo>
                  <a:cubicBezTo>
                    <a:pt x="918" y="1275"/>
                    <a:pt x="918" y="1285"/>
                    <a:pt x="917" y="1293"/>
                  </a:cubicBezTo>
                  <a:cubicBezTo>
                    <a:pt x="912" y="1326"/>
                    <a:pt x="902" y="1358"/>
                    <a:pt x="890" y="1392"/>
                  </a:cubicBezTo>
                  <a:cubicBezTo>
                    <a:pt x="875" y="1424"/>
                    <a:pt x="861" y="1449"/>
                    <a:pt x="845" y="1470"/>
                  </a:cubicBezTo>
                  <a:cubicBezTo>
                    <a:pt x="830" y="1489"/>
                    <a:pt x="813" y="1505"/>
                    <a:pt x="792" y="1523"/>
                  </a:cubicBezTo>
                  <a:cubicBezTo>
                    <a:pt x="739" y="1561"/>
                    <a:pt x="680" y="1589"/>
                    <a:pt x="629" y="1611"/>
                  </a:cubicBezTo>
                  <a:cubicBezTo>
                    <a:pt x="605" y="1621"/>
                    <a:pt x="583" y="1630"/>
                    <a:pt x="559" y="1640"/>
                  </a:cubicBezTo>
                  <a:cubicBezTo>
                    <a:pt x="512" y="1657"/>
                    <a:pt x="466" y="1676"/>
                    <a:pt x="420" y="1697"/>
                  </a:cubicBezTo>
                  <a:cubicBezTo>
                    <a:pt x="344" y="1731"/>
                    <a:pt x="282" y="1771"/>
                    <a:pt x="228" y="1817"/>
                  </a:cubicBezTo>
                  <a:cubicBezTo>
                    <a:pt x="177" y="1864"/>
                    <a:pt x="130" y="1929"/>
                    <a:pt x="87" y="2019"/>
                  </a:cubicBezTo>
                  <a:cubicBezTo>
                    <a:pt x="50" y="2097"/>
                    <a:pt x="25" y="2180"/>
                    <a:pt x="13" y="2263"/>
                  </a:cubicBezTo>
                  <a:cubicBezTo>
                    <a:pt x="1" y="2351"/>
                    <a:pt x="1" y="2436"/>
                    <a:pt x="12" y="2521"/>
                  </a:cubicBezTo>
                  <a:cubicBezTo>
                    <a:pt x="21" y="2609"/>
                    <a:pt x="42" y="2695"/>
                    <a:pt x="71" y="2780"/>
                  </a:cubicBezTo>
                  <a:cubicBezTo>
                    <a:pt x="124" y="2938"/>
                    <a:pt x="209" y="3095"/>
                    <a:pt x="319" y="3246"/>
                  </a:cubicBezTo>
                  <a:cubicBezTo>
                    <a:pt x="424" y="3389"/>
                    <a:pt x="541" y="3512"/>
                    <a:pt x="666" y="3609"/>
                  </a:cubicBezTo>
                  <a:cubicBezTo>
                    <a:pt x="798" y="3715"/>
                    <a:pt x="949" y="3809"/>
                    <a:pt x="1126" y="3900"/>
                  </a:cubicBezTo>
                  <a:cubicBezTo>
                    <a:pt x="1436" y="4062"/>
                    <a:pt x="1791" y="4182"/>
                    <a:pt x="2177" y="4255"/>
                  </a:cubicBezTo>
                  <a:cubicBezTo>
                    <a:pt x="2492" y="4314"/>
                    <a:pt x="2831" y="4346"/>
                    <a:pt x="3181" y="4346"/>
                  </a:cubicBezTo>
                  <a:cubicBezTo>
                    <a:pt x="3221" y="4346"/>
                    <a:pt x="3262" y="4345"/>
                    <a:pt x="3302" y="4345"/>
                  </a:cubicBezTo>
                  <a:cubicBezTo>
                    <a:pt x="3480" y="4340"/>
                    <a:pt x="3665" y="4329"/>
                    <a:pt x="3851" y="4310"/>
                  </a:cubicBezTo>
                  <a:cubicBezTo>
                    <a:pt x="3937" y="4300"/>
                    <a:pt x="4028" y="4287"/>
                    <a:pt x="4129" y="4273"/>
                  </a:cubicBezTo>
                  <a:cubicBezTo>
                    <a:pt x="4166" y="4268"/>
                    <a:pt x="4202" y="4262"/>
                    <a:pt x="4239" y="4255"/>
                  </a:cubicBezTo>
                  <a:cubicBezTo>
                    <a:pt x="4281" y="4249"/>
                    <a:pt x="4324" y="4243"/>
                    <a:pt x="4365" y="4236"/>
                  </a:cubicBezTo>
                  <a:lnTo>
                    <a:pt x="4370" y="4236"/>
                  </a:lnTo>
                  <a:lnTo>
                    <a:pt x="4375" y="4235"/>
                  </a:lnTo>
                  <a:cubicBezTo>
                    <a:pt x="4413" y="4230"/>
                    <a:pt x="4452" y="4225"/>
                    <a:pt x="4492" y="4220"/>
                  </a:cubicBezTo>
                  <a:cubicBezTo>
                    <a:pt x="4581" y="4209"/>
                    <a:pt x="4674" y="4198"/>
                    <a:pt x="4765" y="4182"/>
                  </a:cubicBezTo>
                  <a:cubicBezTo>
                    <a:pt x="4917" y="4156"/>
                    <a:pt x="5047" y="4118"/>
                    <a:pt x="5158" y="4065"/>
                  </a:cubicBezTo>
                  <a:cubicBezTo>
                    <a:pt x="5219" y="4036"/>
                    <a:pt x="5275" y="3998"/>
                    <a:pt x="5329" y="3952"/>
                  </a:cubicBezTo>
                  <a:cubicBezTo>
                    <a:pt x="5373" y="3912"/>
                    <a:pt x="5414" y="3860"/>
                    <a:pt x="5451" y="3798"/>
                  </a:cubicBezTo>
                  <a:cubicBezTo>
                    <a:pt x="5494" y="3728"/>
                    <a:pt x="5523" y="3649"/>
                    <a:pt x="5550" y="3573"/>
                  </a:cubicBezTo>
                  <a:cubicBezTo>
                    <a:pt x="5563" y="3537"/>
                    <a:pt x="5576" y="3501"/>
                    <a:pt x="5590" y="3467"/>
                  </a:cubicBezTo>
                  <a:cubicBezTo>
                    <a:pt x="5608" y="3426"/>
                    <a:pt x="5624" y="3395"/>
                    <a:pt x="5638" y="3366"/>
                  </a:cubicBezTo>
                  <a:lnTo>
                    <a:pt x="5649" y="3362"/>
                  </a:lnTo>
                  <a:cubicBezTo>
                    <a:pt x="5723" y="3331"/>
                    <a:pt x="5804" y="3310"/>
                    <a:pt x="5894" y="3296"/>
                  </a:cubicBezTo>
                  <a:cubicBezTo>
                    <a:pt x="6020" y="3315"/>
                    <a:pt x="6148" y="3336"/>
                    <a:pt x="6274" y="3354"/>
                  </a:cubicBezTo>
                  <a:cubicBezTo>
                    <a:pt x="6501" y="3385"/>
                    <a:pt x="6730" y="3410"/>
                    <a:pt x="6960" y="3410"/>
                  </a:cubicBezTo>
                  <a:cubicBezTo>
                    <a:pt x="7007" y="3410"/>
                    <a:pt x="7054" y="3409"/>
                    <a:pt x="7101" y="3406"/>
                  </a:cubicBezTo>
                  <a:cubicBezTo>
                    <a:pt x="7270" y="3400"/>
                    <a:pt x="7442" y="3376"/>
                    <a:pt x="7603" y="3326"/>
                  </a:cubicBezTo>
                  <a:cubicBezTo>
                    <a:pt x="7637" y="3320"/>
                    <a:pt x="7669" y="3314"/>
                    <a:pt x="7699" y="3306"/>
                  </a:cubicBezTo>
                  <a:cubicBezTo>
                    <a:pt x="7787" y="3285"/>
                    <a:pt x="7868" y="3246"/>
                    <a:pt x="7934" y="3199"/>
                  </a:cubicBezTo>
                  <a:cubicBezTo>
                    <a:pt x="7964" y="3176"/>
                    <a:pt x="7991" y="3152"/>
                    <a:pt x="8017" y="3125"/>
                  </a:cubicBezTo>
                  <a:cubicBezTo>
                    <a:pt x="8092" y="3103"/>
                    <a:pt x="8159" y="3058"/>
                    <a:pt x="8206" y="2994"/>
                  </a:cubicBezTo>
                  <a:cubicBezTo>
                    <a:pt x="8230" y="2959"/>
                    <a:pt x="8244" y="2917"/>
                    <a:pt x="8249" y="2876"/>
                  </a:cubicBezTo>
                  <a:cubicBezTo>
                    <a:pt x="8252" y="2856"/>
                    <a:pt x="8252" y="2839"/>
                    <a:pt x="8250" y="2821"/>
                  </a:cubicBezTo>
                  <a:cubicBezTo>
                    <a:pt x="8249" y="2808"/>
                    <a:pt x="8247" y="2797"/>
                    <a:pt x="8244" y="2786"/>
                  </a:cubicBezTo>
                  <a:cubicBezTo>
                    <a:pt x="8246" y="2781"/>
                    <a:pt x="8247" y="2776"/>
                    <a:pt x="8247" y="2772"/>
                  </a:cubicBezTo>
                  <a:cubicBezTo>
                    <a:pt x="8258" y="2752"/>
                    <a:pt x="8271" y="2735"/>
                    <a:pt x="8284" y="2717"/>
                  </a:cubicBezTo>
                  <a:cubicBezTo>
                    <a:pt x="8313" y="2682"/>
                    <a:pt x="8343" y="2650"/>
                    <a:pt x="8375" y="2625"/>
                  </a:cubicBezTo>
                  <a:cubicBezTo>
                    <a:pt x="8406" y="2602"/>
                    <a:pt x="8439" y="2583"/>
                    <a:pt x="8474" y="2567"/>
                  </a:cubicBezTo>
                  <a:cubicBezTo>
                    <a:pt x="8508" y="2554"/>
                    <a:pt x="8541" y="2545"/>
                    <a:pt x="8578" y="2538"/>
                  </a:cubicBezTo>
                  <a:cubicBezTo>
                    <a:pt x="8601" y="2535"/>
                    <a:pt x="8625" y="2535"/>
                    <a:pt x="8649" y="2535"/>
                  </a:cubicBezTo>
                  <a:cubicBezTo>
                    <a:pt x="8681" y="2535"/>
                    <a:pt x="8716" y="2537"/>
                    <a:pt x="8753" y="2541"/>
                  </a:cubicBezTo>
                  <a:cubicBezTo>
                    <a:pt x="8837" y="2554"/>
                    <a:pt x="8922" y="2575"/>
                    <a:pt x="9004" y="2596"/>
                  </a:cubicBezTo>
                  <a:lnTo>
                    <a:pt x="9015" y="2597"/>
                  </a:lnTo>
                  <a:cubicBezTo>
                    <a:pt x="9119" y="2625"/>
                    <a:pt x="9207" y="2644"/>
                    <a:pt x="9299" y="2657"/>
                  </a:cubicBezTo>
                  <a:cubicBezTo>
                    <a:pt x="9342" y="2661"/>
                    <a:pt x="9384" y="2665"/>
                    <a:pt x="9426" y="2665"/>
                  </a:cubicBezTo>
                  <a:cubicBezTo>
                    <a:pt x="9477" y="2665"/>
                    <a:pt x="9530" y="2660"/>
                    <a:pt x="9579" y="2650"/>
                  </a:cubicBezTo>
                  <a:cubicBezTo>
                    <a:pt x="9629" y="2641"/>
                    <a:pt x="9675" y="2623"/>
                    <a:pt x="9713" y="2605"/>
                  </a:cubicBezTo>
                  <a:cubicBezTo>
                    <a:pt x="9771" y="2581"/>
                    <a:pt x="9821" y="2545"/>
                    <a:pt x="9862" y="2513"/>
                  </a:cubicBezTo>
                  <a:cubicBezTo>
                    <a:pt x="9900" y="2482"/>
                    <a:pt x="9934" y="2442"/>
                    <a:pt x="9958" y="2401"/>
                  </a:cubicBezTo>
                  <a:cubicBezTo>
                    <a:pt x="9982" y="2359"/>
                    <a:pt x="9995" y="2311"/>
                    <a:pt x="9995" y="2260"/>
                  </a:cubicBezTo>
                  <a:cubicBezTo>
                    <a:pt x="9995" y="2212"/>
                    <a:pt x="9980" y="2170"/>
                    <a:pt x="9963" y="2131"/>
                  </a:cubicBezTo>
                  <a:cubicBezTo>
                    <a:pt x="9944" y="2087"/>
                    <a:pt x="9912" y="2051"/>
                    <a:pt x="9883" y="2019"/>
                  </a:cubicBezTo>
                  <a:cubicBezTo>
                    <a:pt x="9851" y="1983"/>
                    <a:pt x="9813" y="1955"/>
                    <a:pt x="9774" y="1929"/>
                  </a:cubicBezTo>
                  <a:cubicBezTo>
                    <a:pt x="9739" y="1903"/>
                    <a:pt x="9696" y="1880"/>
                    <a:pt x="9646" y="1857"/>
                  </a:cubicBezTo>
                  <a:cubicBezTo>
                    <a:pt x="9549" y="1812"/>
                    <a:pt x="9437" y="1780"/>
                    <a:pt x="9306" y="1760"/>
                  </a:cubicBezTo>
                  <a:cubicBezTo>
                    <a:pt x="9202" y="1742"/>
                    <a:pt x="9090" y="1732"/>
                    <a:pt x="8975" y="1732"/>
                  </a:cubicBezTo>
                  <a:cubicBezTo>
                    <a:pt x="8957" y="1732"/>
                    <a:pt x="8941" y="1732"/>
                    <a:pt x="8924" y="1734"/>
                  </a:cubicBezTo>
                  <a:cubicBezTo>
                    <a:pt x="8789" y="1737"/>
                    <a:pt x="8653" y="1753"/>
                    <a:pt x="8540" y="1768"/>
                  </a:cubicBezTo>
                  <a:cubicBezTo>
                    <a:pt x="8420" y="1784"/>
                    <a:pt x="8300" y="1806"/>
                    <a:pt x="8169" y="1828"/>
                  </a:cubicBezTo>
                  <a:lnTo>
                    <a:pt x="8099" y="1841"/>
                  </a:lnTo>
                  <a:cubicBezTo>
                    <a:pt x="8004" y="1859"/>
                    <a:pt x="7907" y="1876"/>
                    <a:pt x="7809" y="1891"/>
                  </a:cubicBezTo>
                  <a:cubicBezTo>
                    <a:pt x="7745" y="1899"/>
                    <a:pt x="7693" y="1902"/>
                    <a:pt x="7643" y="1902"/>
                  </a:cubicBezTo>
                  <a:cubicBezTo>
                    <a:pt x="7609" y="1902"/>
                    <a:pt x="7579" y="1900"/>
                    <a:pt x="7549" y="1897"/>
                  </a:cubicBezTo>
                  <a:cubicBezTo>
                    <a:pt x="7507" y="1891"/>
                    <a:pt x="7467" y="1880"/>
                    <a:pt x="7430" y="1865"/>
                  </a:cubicBezTo>
                  <a:cubicBezTo>
                    <a:pt x="7394" y="1849"/>
                    <a:pt x="7358" y="1828"/>
                    <a:pt x="7323" y="1801"/>
                  </a:cubicBezTo>
                  <a:cubicBezTo>
                    <a:pt x="7270" y="1760"/>
                    <a:pt x="7224" y="1713"/>
                    <a:pt x="7176" y="1664"/>
                  </a:cubicBezTo>
                  <a:lnTo>
                    <a:pt x="7168" y="1657"/>
                  </a:lnTo>
                  <a:cubicBezTo>
                    <a:pt x="7109" y="1597"/>
                    <a:pt x="7048" y="1536"/>
                    <a:pt x="6986" y="1477"/>
                  </a:cubicBezTo>
                  <a:cubicBezTo>
                    <a:pt x="6898" y="1397"/>
                    <a:pt x="6816" y="1339"/>
                    <a:pt x="6736" y="1299"/>
                  </a:cubicBezTo>
                  <a:cubicBezTo>
                    <a:pt x="6698" y="1282"/>
                    <a:pt x="6658" y="1266"/>
                    <a:pt x="6617" y="1253"/>
                  </a:cubicBezTo>
                  <a:cubicBezTo>
                    <a:pt x="6572" y="1240"/>
                    <a:pt x="6525" y="1235"/>
                    <a:pt x="6485" y="1230"/>
                  </a:cubicBezTo>
                  <a:cubicBezTo>
                    <a:pt x="6458" y="1227"/>
                    <a:pt x="6429" y="1226"/>
                    <a:pt x="6399" y="1226"/>
                  </a:cubicBezTo>
                  <a:cubicBezTo>
                    <a:pt x="6340" y="1226"/>
                    <a:pt x="6282" y="1230"/>
                    <a:pt x="6234" y="1235"/>
                  </a:cubicBezTo>
                  <a:cubicBezTo>
                    <a:pt x="6199" y="1240"/>
                    <a:pt x="6166" y="1243"/>
                    <a:pt x="6130" y="1246"/>
                  </a:cubicBezTo>
                  <a:cubicBezTo>
                    <a:pt x="6060" y="1254"/>
                    <a:pt x="5988" y="1262"/>
                    <a:pt x="5918" y="1269"/>
                  </a:cubicBezTo>
                  <a:cubicBezTo>
                    <a:pt x="5793" y="1278"/>
                    <a:pt x="5664" y="1285"/>
                    <a:pt x="5534" y="1285"/>
                  </a:cubicBezTo>
                  <a:cubicBezTo>
                    <a:pt x="5416" y="1285"/>
                    <a:pt x="5293" y="1280"/>
                    <a:pt x="5168" y="1272"/>
                  </a:cubicBezTo>
                  <a:cubicBezTo>
                    <a:pt x="5064" y="1264"/>
                    <a:pt x="4959" y="1253"/>
                    <a:pt x="4842" y="1238"/>
                  </a:cubicBezTo>
                  <a:cubicBezTo>
                    <a:pt x="4255" y="1158"/>
                    <a:pt x="3659" y="989"/>
                    <a:pt x="3019" y="720"/>
                  </a:cubicBezTo>
                  <a:lnTo>
                    <a:pt x="3019" y="720"/>
                  </a:lnTo>
                  <a:lnTo>
                    <a:pt x="3027" y="724"/>
                  </a:lnTo>
                  <a:cubicBezTo>
                    <a:pt x="2880" y="661"/>
                    <a:pt x="2751" y="604"/>
                    <a:pt x="2629" y="546"/>
                  </a:cubicBezTo>
                  <a:cubicBezTo>
                    <a:pt x="2484" y="476"/>
                    <a:pt x="2370" y="410"/>
                    <a:pt x="2274" y="338"/>
                  </a:cubicBezTo>
                  <a:cubicBezTo>
                    <a:pt x="2213" y="290"/>
                    <a:pt x="2164" y="242"/>
                    <a:pt x="2124" y="194"/>
                  </a:cubicBezTo>
                  <a:cubicBezTo>
                    <a:pt x="2094" y="153"/>
                    <a:pt x="2068" y="106"/>
                    <a:pt x="2044" y="47"/>
                  </a:cubicBezTo>
                  <a:cubicBezTo>
                    <a:pt x="2034" y="33"/>
                    <a:pt x="2023" y="22"/>
                    <a:pt x="2009" y="14"/>
                  </a:cubicBezTo>
                  <a:cubicBezTo>
                    <a:pt x="1994" y="4"/>
                    <a:pt x="1977" y="1"/>
                    <a:pt x="19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19"/>
            <p:cNvSpPr/>
            <p:nvPr/>
          </p:nvSpPr>
          <p:spPr>
            <a:xfrm>
              <a:off x="5985757" y="1656719"/>
              <a:ext cx="635184" cy="713375"/>
            </a:xfrm>
            <a:custGeom>
              <a:avLst/>
              <a:gdLst/>
              <a:ahLst/>
              <a:cxnLst/>
              <a:rect l="l" t="t" r="r" b="b"/>
              <a:pathLst>
                <a:path w="5394" h="6058" extrusionOk="0">
                  <a:moveTo>
                    <a:pt x="4536" y="1"/>
                  </a:moveTo>
                  <a:cubicBezTo>
                    <a:pt x="4537" y="1"/>
                    <a:pt x="4537" y="1"/>
                    <a:pt x="4538" y="1"/>
                  </a:cubicBezTo>
                  <a:lnTo>
                    <a:pt x="4538" y="1"/>
                  </a:lnTo>
                  <a:cubicBezTo>
                    <a:pt x="4538" y="1"/>
                    <a:pt x="4538" y="1"/>
                    <a:pt x="4538" y="1"/>
                  </a:cubicBezTo>
                  <a:close/>
                  <a:moveTo>
                    <a:pt x="4538" y="1"/>
                  </a:moveTo>
                  <a:cubicBezTo>
                    <a:pt x="4431" y="1"/>
                    <a:pt x="4321" y="17"/>
                    <a:pt x="4210" y="47"/>
                  </a:cubicBezTo>
                  <a:cubicBezTo>
                    <a:pt x="3962" y="118"/>
                    <a:pt x="3715" y="255"/>
                    <a:pt x="3433" y="477"/>
                  </a:cubicBezTo>
                  <a:cubicBezTo>
                    <a:pt x="3099" y="743"/>
                    <a:pt x="2810" y="1064"/>
                    <a:pt x="2528" y="1374"/>
                  </a:cubicBezTo>
                  <a:cubicBezTo>
                    <a:pt x="2472" y="1438"/>
                    <a:pt x="2416" y="1501"/>
                    <a:pt x="2359" y="1563"/>
                  </a:cubicBezTo>
                  <a:cubicBezTo>
                    <a:pt x="2239" y="1692"/>
                    <a:pt x="2117" y="1822"/>
                    <a:pt x="1998" y="1948"/>
                  </a:cubicBezTo>
                  <a:cubicBezTo>
                    <a:pt x="1844" y="2111"/>
                    <a:pt x="1686" y="2279"/>
                    <a:pt x="1534" y="2449"/>
                  </a:cubicBezTo>
                  <a:cubicBezTo>
                    <a:pt x="1387" y="2612"/>
                    <a:pt x="1259" y="2764"/>
                    <a:pt x="1141" y="2912"/>
                  </a:cubicBezTo>
                  <a:cubicBezTo>
                    <a:pt x="1062" y="3013"/>
                    <a:pt x="987" y="3117"/>
                    <a:pt x="914" y="3219"/>
                  </a:cubicBezTo>
                  <a:cubicBezTo>
                    <a:pt x="875" y="3272"/>
                    <a:pt x="837" y="3326"/>
                    <a:pt x="797" y="3379"/>
                  </a:cubicBezTo>
                  <a:lnTo>
                    <a:pt x="766" y="3421"/>
                  </a:lnTo>
                  <a:cubicBezTo>
                    <a:pt x="477" y="3811"/>
                    <a:pt x="180" y="4214"/>
                    <a:pt x="36" y="4684"/>
                  </a:cubicBezTo>
                  <a:cubicBezTo>
                    <a:pt x="34" y="4684"/>
                    <a:pt x="33" y="4685"/>
                    <a:pt x="31" y="4685"/>
                  </a:cubicBezTo>
                  <a:cubicBezTo>
                    <a:pt x="18" y="4692"/>
                    <a:pt x="10" y="4701"/>
                    <a:pt x="5" y="4713"/>
                  </a:cubicBezTo>
                  <a:cubicBezTo>
                    <a:pt x="1" y="4725"/>
                    <a:pt x="2" y="4737"/>
                    <a:pt x="7" y="4751"/>
                  </a:cubicBezTo>
                  <a:cubicBezTo>
                    <a:pt x="77" y="4959"/>
                    <a:pt x="237" y="5151"/>
                    <a:pt x="493" y="5339"/>
                  </a:cubicBezTo>
                  <a:cubicBezTo>
                    <a:pt x="595" y="5414"/>
                    <a:pt x="709" y="5483"/>
                    <a:pt x="864" y="5562"/>
                  </a:cubicBezTo>
                  <a:cubicBezTo>
                    <a:pt x="985" y="5624"/>
                    <a:pt x="1117" y="5681"/>
                    <a:pt x="1252" y="5733"/>
                  </a:cubicBezTo>
                  <a:cubicBezTo>
                    <a:pt x="1376" y="5781"/>
                    <a:pt x="1499" y="5819"/>
                    <a:pt x="1615" y="5851"/>
                  </a:cubicBezTo>
                  <a:cubicBezTo>
                    <a:pt x="1772" y="5891"/>
                    <a:pt x="1930" y="5921"/>
                    <a:pt x="2066" y="5945"/>
                  </a:cubicBezTo>
                  <a:cubicBezTo>
                    <a:pt x="2429" y="6009"/>
                    <a:pt x="2799" y="6046"/>
                    <a:pt x="3161" y="6056"/>
                  </a:cubicBezTo>
                  <a:cubicBezTo>
                    <a:pt x="3216" y="6057"/>
                    <a:pt x="3270" y="6057"/>
                    <a:pt x="3325" y="6057"/>
                  </a:cubicBezTo>
                  <a:cubicBezTo>
                    <a:pt x="3523" y="6057"/>
                    <a:pt x="3718" y="6048"/>
                    <a:pt x="3905" y="6030"/>
                  </a:cubicBezTo>
                  <a:cubicBezTo>
                    <a:pt x="4178" y="6001"/>
                    <a:pt x="4396" y="5960"/>
                    <a:pt x="4586" y="5896"/>
                  </a:cubicBezTo>
                  <a:lnTo>
                    <a:pt x="4604" y="5891"/>
                  </a:lnTo>
                  <a:cubicBezTo>
                    <a:pt x="4636" y="5883"/>
                    <a:pt x="4655" y="5854"/>
                    <a:pt x="4648" y="5825"/>
                  </a:cubicBezTo>
                  <a:cubicBezTo>
                    <a:pt x="4647" y="5811"/>
                    <a:pt x="4639" y="5798"/>
                    <a:pt x="4626" y="5789"/>
                  </a:cubicBezTo>
                  <a:cubicBezTo>
                    <a:pt x="4636" y="5755"/>
                    <a:pt x="4644" y="5721"/>
                    <a:pt x="4650" y="5688"/>
                  </a:cubicBezTo>
                  <a:lnTo>
                    <a:pt x="4655" y="5669"/>
                  </a:lnTo>
                  <a:cubicBezTo>
                    <a:pt x="4669" y="5609"/>
                    <a:pt x="4680" y="5550"/>
                    <a:pt x="4693" y="5491"/>
                  </a:cubicBezTo>
                  <a:cubicBezTo>
                    <a:pt x="4714" y="5389"/>
                    <a:pt x="4735" y="5282"/>
                    <a:pt x="4755" y="5165"/>
                  </a:cubicBezTo>
                  <a:cubicBezTo>
                    <a:pt x="4794" y="4959"/>
                    <a:pt x="4832" y="4746"/>
                    <a:pt x="4871" y="4514"/>
                  </a:cubicBezTo>
                  <a:cubicBezTo>
                    <a:pt x="4923" y="4201"/>
                    <a:pt x="4973" y="3884"/>
                    <a:pt x="5022" y="3576"/>
                  </a:cubicBezTo>
                  <a:cubicBezTo>
                    <a:pt x="5042" y="3453"/>
                    <a:pt x="5062" y="3330"/>
                    <a:pt x="5082" y="3208"/>
                  </a:cubicBezTo>
                  <a:cubicBezTo>
                    <a:pt x="5112" y="3015"/>
                    <a:pt x="5149" y="2786"/>
                    <a:pt x="5189" y="2554"/>
                  </a:cubicBezTo>
                  <a:cubicBezTo>
                    <a:pt x="5210" y="2423"/>
                    <a:pt x="5237" y="2262"/>
                    <a:pt x="5267" y="2107"/>
                  </a:cubicBezTo>
                  <a:cubicBezTo>
                    <a:pt x="5310" y="1875"/>
                    <a:pt x="5350" y="1646"/>
                    <a:pt x="5374" y="1419"/>
                  </a:cubicBezTo>
                  <a:cubicBezTo>
                    <a:pt x="5387" y="1280"/>
                    <a:pt x="5393" y="1155"/>
                    <a:pt x="5392" y="1037"/>
                  </a:cubicBezTo>
                  <a:cubicBezTo>
                    <a:pt x="5390" y="895"/>
                    <a:pt x="5377" y="773"/>
                    <a:pt x="5353" y="663"/>
                  </a:cubicBezTo>
                  <a:cubicBezTo>
                    <a:pt x="5328" y="540"/>
                    <a:pt x="5286" y="433"/>
                    <a:pt x="5232" y="346"/>
                  </a:cubicBezTo>
                  <a:cubicBezTo>
                    <a:pt x="5200" y="293"/>
                    <a:pt x="5166" y="250"/>
                    <a:pt x="5130" y="215"/>
                  </a:cubicBezTo>
                  <a:cubicBezTo>
                    <a:pt x="5088" y="174"/>
                    <a:pt x="5045" y="138"/>
                    <a:pt x="4998" y="113"/>
                  </a:cubicBezTo>
                  <a:cubicBezTo>
                    <a:pt x="4946" y="82"/>
                    <a:pt x="4890" y="58"/>
                    <a:pt x="4826" y="41"/>
                  </a:cubicBezTo>
                  <a:cubicBezTo>
                    <a:pt x="4757" y="22"/>
                    <a:pt x="4687" y="9"/>
                    <a:pt x="4616" y="2"/>
                  </a:cubicBezTo>
                  <a:cubicBezTo>
                    <a:pt x="4591" y="1"/>
                    <a:pt x="4565" y="1"/>
                    <a:pt x="45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19"/>
            <p:cNvSpPr/>
            <p:nvPr/>
          </p:nvSpPr>
          <p:spPr>
            <a:xfrm>
              <a:off x="5754250" y="1645650"/>
              <a:ext cx="1193943" cy="1078188"/>
            </a:xfrm>
            <a:custGeom>
              <a:avLst/>
              <a:gdLst/>
              <a:ahLst/>
              <a:cxnLst/>
              <a:rect l="l" t="t" r="r" b="b"/>
              <a:pathLst>
                <a:path w="10139" h="9156" extrusionOk="0">
                  <a:moveTo>
                    <a:pt x="3193" y="2987"/>
                  </a:moveTo>
                  <a:lnTo>
                    <a:pt x="3193" y="2987"/>
                  </a:lnTo>
                  <a:cubicBezTo>
                    <a:pt x="3192" y="2988"/>
                    <a:pt x="3192" y="2989"/>
                    <a:pt x="3191" y="2990"/>
                  </a:cubicBezTo>
                  <a:lnTo>
                    <a:pt x="3191" y="2990"/>
                  </a:lnTo>
                  <a:cubicBezTo>
                    <a:pt x="3192" y="2989"/>
                    <a:pt x="3192" y="2988"/>
                    <a:pt x="3193" y="2987"/>
                  </a:cubicBezTo>
                  <a:close/>
                  <a:moveTo>
                    <a:pt x="4579" y="2554"/>
                  </a:moveTo>
                  <a:cubicBezTo>
                    <a:pt x="4635" y="2581"/>
                    <a:pt x="4693" y="2605"/>
                    <a:pt x="4750" y="2626"/>
                  </a:cubicBezTo>
                  <a:cubicBezTo>
                    <a:pt x="4915" y="2685"/>
                    <a:pt x="5087" y="2720"/>
                    <a:pt x="5259" y="2755"/>
                  </a:cubicBezTo>
                  <a:cubicBezTo>
                    <a:pt x="5346" y="2773"/>
                    <a:pt x="5434" y="2794"/>
                    <a:pt x="5524" y="2811"/>
                  </a:cubicBezTo>
                  <a:cubicBezTo>
                    <a:pt x="5569" y="2819"/>
                    <a:pt x="5612" y="2827"/>
                    <a:pt x="5657" y="2834"/>
                  </a:cubicBezTo>
                  <a:cubicBezTo>
                    <a:pt x="5574" y="3011"/>
                    <a:pt x="5495" y="3190"/>
                    <a:pt x="5422" y="3371"/>
                  </a:cubicBezTo>
                  <a:cubicBezTo>
                    <a:pt x="5351" y="3543"/>
                    <a:pt x="5286" y="3718"/>
                    <a:pt x="5225" y="3894"/>
                  </a:cubicBezTo>
                  <a:cubicBezTo>
                    <a:pt x="4820" y="3833"/>
                    <a:pt x="4421" y="3735"/>
                    <a:pt x="4042" y="3575"/>
                  </a:cubicBezTo>
                  <a:cubicBezTo>
                    <a:pt x="4024" y="3567"/>
                    <a:pt x="4005" y="3559"/>
                    <a:pt x="3988" y="3551"/>
                  </a:cubicBezTo>
                  <a:cubicBezTo>
                    <a:pt x="4007" y="3513"/>
                    <a:pt x="4027" y="3475"/>
                    <a:pt x="4048" y="3436"/>
                  </a:cubicBezTo>
                  <a:cubicBezTo>
                    <a:pt x="4107" y="3326"/>
                    <a:pt x="4170" y="3216"/>
                    <a:pt x="4234" y="3109"/>
                  </a:cubicBezTo>
                  <a:cubicBezTo>
                    <a:pt x="4344" y="2920"/>
                    <a:pt x="4459" y="2735"/>
                    <a:pt x="4579" y="2554"/>
                  </a:cubicBezTo>
                  <a:close/>
                  <a:moveTo>
                    <a:pt x="3948" y="3625"/>
                  </a:moveTo>
                  <a:cubicBezTo>
                    <a:pt x="3996" y="3649"/>
                    <a:pt x="4045" y="3670"/>
                    <a:pt x="4093" y="3691"/>
                  </a:cubicBezTo>
                  <a:cubicBezTo>
                    <a:pt x="4317" y="3783"/>
                    <a:pt x="4547" y="3857"/>
                    <a:pt x="4782" y="3914"/>
                  </a:cubicBezTo>
                  <a:cubicBezTo>
                    <a:pt x="4918" y="3946"/>
                    <a:pt x="5054" y="3974"/>
                    <a:pt x="5191" y="3994"/>
                  </a:cubicBezTo>
                  <a:cubicBezTo>
                    <a:pt x="5183" y="4020"/>
                    <a:pt x="5174" y="4047"/>
                    <a:pt x="5166" y="4073"/>
                  </a:cubicBezTo>
                  <a:cubicBezTo>
                    <a:pt x="5048" y="4437"/>
                    <a:pt x="4950" y="4810"/>
                    <a:pt x="4873" y="5185"/>
                  </a:cubicBezTo>
                  <a:cubicBezTo>
                    <a:pt x="4691" y="5153"/>
                    <a:pt x="4510" y="5112"/>
                    <a:pt x="4333" y="5056"/>
                  </a:cubicBezTo>
                  <a:cubicBezTo>
                    <a:pt x="4219" y="5021"/>
                    <a:pt x="4109" y="4981"/>
                    <a:pt x="3999" y="4936"/>
                  </a:cubicBezTo>
                  <a:cubicBezTo>
                    <a:pt x="3912" y="4902"/>
                    <a:pt x="3828" y="4869"/>
                    <a:pt x="3743" y="4832"/>
                  </a:cubicBezTo>
                  <a:cubicBezTo>
                    <a:pt x="3644" y="4791"/>
                    <a:pt x="3546" y="4747"/>
                    <a:pt x="3450" y="4698"/>
                  </a:cubicBezTo>
                  <a:cubicBezTo>
                    <a:pt x="3481" y="4616"/>
                    <a:pt x="3511" y="4536"/>
                    <a:pt x="3546" y="4456"/>
                  </a:cubicBezTo>
                  <a:cubicBezTo>
                    <a:pt x="3645" y="4220"/>
                    <a:pt x="3759" y="3991"/>
                    <a:pt x="3876" y="3766"/>
                  </a:cubicBezTo>
                  <a:cubicBezTo>
                    <a:pt x="3900" y="3718"/>
                    <a:pt x="3924" y="3671"/>
                    <a:pt x="3948" y="3625"/>
                  </a:cubicBezTo>
                  <a:close/>
                  <a:moveTo>
                    <a:pt x="6637" y="140"/>
                  </a:moveTo>
                  <a:cubicBezTo>
                    <a:pt x="6679" y="140"/>
                    <a:pt x="6721" y="142"/>
                    <a:pt x="6763" y="149"/>
                  </a:cubicBezTo>
                  <a:cubicBezTo>
                    <a:pt x="6809" y="159"/>
                    <a:pt x="6854" y="173"/>
                    <a:pt x="6897" y="192"/>
                  </a:cubicBezTo>
                  <a:cubicBezTo>
                    <a:pt x="6936" y="212"/>
                    <a:pt x="6971" y="234"/>
                    <a:pt x="7004" y="261"/>
                  </a:cubicBezTo>
                  <a:cubicBezTo>
                    <a:pt x="7038" y="292"/>
                    <a:pt x="7070" y="327"/>
                    <a:pt x="7097" y="363"/>
                  </a:cubicBezTo>
                  <a:cubicBezTo>
                    <a:pt x="7137" y="423"/>
                    <a:pt x="7168" y="487"/>
                    <a:pt x="7193" y="554"/>
                  </a:cubicBezTo>
                  <a:cubicBezTo>
                    <a:pt x="7239" y="685"/>
                    <a:pt x="7263" y="824"/>
                    <a:pt x="7278" y="963"/>
                  </a:cubicBezTo>
                  <a:cubicBezTo>
                    <a:pt x="7294" y="1168"/>
                    <a:pt x="7289" y="1374"/>
                    <a:pt x="7273" y="1579"/>
                  </a:cubicBezTo>
                  <a:cubicBezTo>
                    <a:pt x="7259" y="1783"/>
                    <a:pt x="7233" y="1986"/>
                    <a:pt x="7203" y="2189"/>
                  </a:cubicBezTo>
                  <a:cubicBezTo>
                    <a:pt x="7172" y="2384"/>
                    <a:pt x="7140" y="2581"/>
                    <a:pt x="7108" y="2778"/>
                  </a:cubicBezTo>
                  <a:cubicBezTo>
                    <a:pt x="7108" y="2784"/>
                    <a:pt x="7107" y="2792"/>
                    <a:pt x="7105" y="2798"/>
                  </a:cubicBezTo>
                  <a:cubicBezTo>
                    <a:pt x="7080" y="2790"/>
                    <a:pt x="7052" y="2789"/>
                    <a:pt x="7027" y="2789"/>
                  </a:cubicBezTo>
                  <a:cubicBezTo>
                    <a:pt x="6995" y="2789"/>
                    <a:pt x="6963" y="2790"/>
                    <a:pt x="6933" y="2790"/>
                  </a:cubicBezTo>
                  <a:cubicBezTo>
                    <a:pt x="6869" y="2794"/>
                    <a:pt x="6806" y="2795"/>
                    <a:pt x="6742" y="2797"/>
                  </a:cubicBezTo>
                  <a:cubicBezTo>
                    <a:pt x="6641" y="2801"/>
                    <a:pt x="6540" y="2804"/>
                    <a:pt x="6438" y="2804"/>
                  </a:cubicBezTo>
                  <a:cubicBezTo>
                    <a:pt x="6417" y="2804"/>
                    <a:pt x="6395" y="2804"/>
                    <a:pt x="6373" y="2803"/>
                  </a:cubicBezTo>
                  <a:cubicBezTo>
                    <a:pt x="6178" y="2803"/>
                    <a:pt x="5983" y="2792"/>
                    <a:pt x="5789" y="2773"/>
                  </a:cubicBezTo>
                  <a:cubicBezTo>
                    <a:pt x="5919" y="2509"/>
                    <a:pt x="6060" y="2250"/>
                    <a:pt x="6210" y="1997"/>
                  </a:cubicBezTo>
                  <a:cubicBezTo>
                    <a:pt x="6320" y="1817"/>
                    <a:pt x="6434" y="1636"/>
                    <a:pt x="6554" y="1462"/>
                  </a:cubicBezTo>
                  <a:cubicBezTo>
                    <a:pt x="6566" y="1443"/>
                    <a:pt x="6557" y="1415"/>
                    <a:pt x="6539" y="1404"/>
                  </a:cubicBezTo>
                  <a:cubicBezTo>
                    <a:pt x="6533" y="1401"/>
                    <a:pt x="6525" y="1400"/>
                    <a:pt x="6518" y="1400"/>
                  </a:cubicBezTo>
                  <a:cubicBezTo>
                    <a:pt x="6514" y="1400"/>
                    <a:pt x="6510" y="1400"/>
                    <a:pt x="6507" y="1401"/>
                  </a:cubicBezTo>
                  <a:cubicBezTo>
                    <a:pt x="6496" y="1404"/>
                    <a:pt x="6488" y="1411"/>
                    <a:pt x="6482" y="1420"/>
                  </a:cubicBezTo>
                  <a:cubicBezTo>
                    <a:pt x="6411" y="1519"/>
                    <a:pt x="6343" y="1619"/>
                    <a:pt x="6275" y="1721"/>
                  </a:cubicBezTo>
                  <a:cubicBezTo>
                    <a:pt x="6208" y="1823"/>
                    <a:pt x="6144" y="1929"/>
                    <a:pt x="6080" y="2034"/>
                  </a:cubicBezTo>
                  <a:cubicBezTo>
                    <a:pt x="5954" y="2247"/>
                    <a:pt x="5837" y="2464"/>
                    <a:pt x="5729" y="2687"/>
                  </a:cubicBezTo>
                  <a:cubicBezTo>
                    <a:pt x="5716" y="2711"/>
                    <a:pt x="5705" y="2736"/>
                    <a:pt x="5692" y="2762"/>
                  </a:cubicBezTo>
                  <a:cubicBezTo>
                    <a:pt x="5677" y="2760"/>
                    <a:pt x="5663" y="2758"/>
                    <a:pt x="5647" y="2755"/>
                  </a:cubicBezTo>
                  <a:cubicBezTo>
                    <a:pt x="5593" y="2749"/>
                    <a:pt x="5538" y="2739"/>
                    <a:pt x="5484" y="2730"/>
                  </a:cubicBezTo>
                  <a:cubicBezTo>
                    <a:pt x="5442" y="2723"/>
                    <a:pt x="5402" y="2714"/>
                    <a:pt x="5362" y="2706"/>
                  </a:cubicBezTo>
                  <a:cubicBezTo>
                    <a:pt x="5289" y="2693"/>
                    <a:pt x="5217" y="2680"/>
                    <a:pt x="5143" y="2666"/>
                  </a:cubicBezTo>
                  <a:cubicBezTo>
                    <a:pt x="4985" y="2632"/>
                    <a:pt x="4824" y="2595"/>
                    <a:pt x="4673" y="2531"/>
                  </a:cubicBezTo>
                  <a:cubicBezTo>
                    <a:pt x="4653" y="2523"/>
                    <a:pt x="4633" y="2514"/>
                    <a:pt x="4613" y="2504"/>
                  </a:cubicBezTo>
                  <a:cubicBezTo>
                    <a:pt x="4733" y="2327"/>
                    <a:pt x="4857" y="2153"/>
                    <a:pt x="4987" y="1983"/>
                  </a:cubicBezTo>
                  <a:cubicBezTo>
                    <a:pt x="5198" y="1713"/>
                    <a:pt x="5422" y="1452"/>
                    <a:pt x="5663" y="1209"/>
                  </a:cubicBezTo>
                  <a:cubicBezTo>
                    <a:pt x="5679" y="1193"/>
                    <a:pt x="5679" y="1166"/>
                    <a:pt x="5663" y="1150"/>
                  </a:cubicBezTo>
                  <a:cubicBezTo>
                    <a:pt x="5655" y="1142"/>
                    <a:pt x="5645" y="1139"/>
                    <a:pt x="5634" y="1139"/>
                  </a:cubicBezTo>
                  <a:cubicBezTo>
                    <a:pt x="5623" y="1139"/>
                    <a:pt x="5613" y="1142"/>
                    <a:pt x="5606" y="1150"/>
                  </a:cubicBezTo>
                  <a:cubicBezTo>
                    <a:pt x="5247" y="1510"/>
                    <a:pt x="4928" y="1905"/>
                    <a:pt x="4640" y="2322"/>
                  </a:cubicBezTo>
                  <a:cubicBezTo>
                    <a:pt x="4606" y="2368"/>
                    <a:pt x="4574" y="2416"/>
                    <a:pt x="4542" y="2464"/>
                  </a:cubicBezTo>
                  <a:cubicBezTo>
                    <a:pt x="4520" y="2452"/>
                    <a:pt x="4498" y="2437"/>
                    <a:pt x="4477" y="2421"/>
                  </a:cubicBezTo>
                  <a:cubicBezTo>
                    <a:pt x="4446" y="2396"/>
                    <a:pt x="4418" y="2368"/>
                    <a:pt x="4394" y="2338"/>
                  </a:cubicBezTo>
                  <a:cubicBezTo>
                    <a:pt x="4389" y="2332"/>
                    <a:pt x="4384" y="2327"/>
                    <a:pt x="4378" y="2325"/>
                  </a:cubicBezTo>
                  <a:cubicBezTo>
                    <a:pt x="4374" y="2325"/>
                    <a:pt x="4371" y="2324"/>
                    <a:pt x="4370" y="2324"/>
                  </a:cubicBezTo>
                  <a:cubicBezTo>
                    <a:pt x="4365" y="2324"/>
                    <a:pt x="4360" y="2325"/>
                    <a:pt x="4355" y="2328"/>
                  </a:cubicBezTo>
                  <a:cubicBezTo>
                    <a:pt x="4342" y="2335"/>
                    <a:pt x="4336" y="2354"/>
                    <a:pt x="4346" y="2367"/>
                  </a:cubicBezTo>
                  <a:cubicBezTo>
                    <a:pt x="4390" y="2428"/>
                    <a:pt x="4448" y="2474"/>
                    <a:pt x="4510" y="2514"/>
                  </a:cubicBezTo>
                  <a:cubicBezTo>
                    <a:pt x="4414" y="2663"/>
                    <a:pt x="4320" y="2813"/>
                    <a:pt x="4231" y="2965"/>
                  </a:cubicBezTo>
                  <a:cubicBezTo>
                    <a:pt x="4167" y="3073"/>
                    <a:pt x="4104" y="3184"/>
                    <a:pt x="4045" y="3294"/>
                  </a:cubicBezTo>
                  <a:cubicBezTo>
                    <a:pt x="4004" y="3371"/>
                    <a:pt x="3964" y="3448"/>
                    <a:pt x="3924" y="3523"/>
                  </a:cubicBezTo>
                  <a:cubicBezTo>
                    <a:pt x="3872" y="3500"/>
                    <a:pt x="3821" y="3475"/>
                    <a:pt x="3772" y="3449"/>
                  </a:cubicBezTo>
                  <a:cubicBezTo>
                    <a:pt x="3681" y="3401"/>
                    <a:pt x="3591" y="3350"/>
                    <a:pt x="3505" y="3292"/>
                  </a:cubicBezTo>
                  <a:cubicBezTo>
                    <a:pt x="3500" y="3289"/>
                    <a:pt x="3495" y="3288"/>
                    <a:pt x="3489" y="3288"/>
                  </a:cubicBezTo>
                  <a:cubicBezTo>
                    <a:pt x="3478" y="3288"/>
                    <a:pt x="3465" y="3296"/>
                    <a:pt x="3458" y="3305"/>
                  </a:cubicBezTo>
                  <a:cubicBezTo>
                    <a:pt x="3449" y="3323"/>
                    <a:pt x="3455" y="3342"/>
                    <a:pt x="3471" y="3352"/>
                  </a:cubicBezTo>
                  <a:cubicBezTo>
                    <a:pt x="3519" y="3385"/>
                    <a:pt x="3567" y="3417"/>
                    <a:pt x="3617" y="3448"/>
                  </a:cubicBezTo>
                  <a:cubicBezTo>
                    <a:pt x="3668" y="3478"/>
                    <a:pt x="3717" y="3507"/>
                    <a:pt x="3770" y="3536"/>
                  </a:cubicBezTo>
                  <a:cubicBezTo>
                    <a:pt x="3808" y="3556"/>
                    <a:pt x="3847" y="3577"/>
                    <a:pt x="3887" y="3596"/>
                  </a:cubicBezTo>
                  <a:cubicBezTo>
                    <a:pt x="3882" y="3606"/>
                    <a:pt x="3877" y="3615"/>
                    <a:pt x="3872" y="3625"/>
                  </a:cubicBezTo>
                  <a:cubicBezTo>
                    <a:pt x="3756" y="3852"/>
                    <a:pt x="3642" y="4081"/>
                    <a:pt x="3541" y="4316"/>
                  </a:cubicBezTo>
                  <a:cubicBezTo>
                    <a:pt x="3490" y="4434"/>
                    <a:pt x="3442" y="4552"/>
                    <a:pt x="3399" y="4672"/>
                  </a:cubicBezTo>
                  <a:cubicBezTo>
                    <a:pt x="3285" y="4612"/>
                    <a:pt x="3175" y="4545"/>
                    <a:pt x="3073" y="4467"/>
                  </a:cubicBezTo>
                  <a:lnTo>
                    <a:pt x="3073" y="4467"/>
                  </a:lnTo>
                  <a:cubicBezTo>
                    <a:pt x="3073" y="4467"/>
                    <a:pt x="3074" y="4468"/>
                    <a:pt x="3075" y="4468"/>
                  </a:cubicBezTo>
                  <a:lnTo>
                    <a:pt x="3075" y="4468"/>
                  </a:lnTo>
                  <a:cubicBezTo>
                    <a:pt x="3073" y="4468"/>
                    <a:pt x="3071" y="4466"/>
                    <a:pt x="3070" y="4464"/>
                  </a:cubicBezTo>
                  <a:cubicBezTo>
                    <a:pt x="2979" y="4394"/>
                    <a:pt x="2896" y="4314"/>
                    <a:pt x="2825" y="4223"/>
                  </a:cubicBezTo>
                  <a:cubicBezTo>
                    <a:pt x="2814" y="4210"/>
                    <a:pt x="2803" y="4196"/>
                    <a:pt x="2793" y="4181"/>
                  </a:cubicBezTo>
                  <a:cubicBezTo>
                    <a:pt x="2787" y="4173"/>
                    <a:pt x="2780" y="4167"/>
                    <a:pt x="2771" y="4164"/>
                  </a:cubicBezTo>
                  <a:cubicBezTo>
                    <a:pt x="2766" y="4162"/>
                    <a:pt x="2763" y="4162"/>
                    <a:pt x="2760" y="4162"/>
                  </a:cubicBezTo>
                  <a:cubicBezTo>
                    <a:pt x="2753" y="4162"/>
                    <a:pt x="2745" y="4164"/>
                    <a:pt x="2740" y="4167"/>
                  </a:cubicBezTo>
                  <a:cubicBezTo>
                    <a:pt x="2723" y="4178"/>
                    <a:pt x="2713" y="4204"/>
                    <a:pt x="2726" y="4221"/>
                  </a:cubicBezTo>
                  <a:cubicBezTo>
                    <a:pt x="2790" y="4311"/>
                    <a:pt x="2864" y="4394"/>
                    <a:pt x="2945" y="4468"/>
                  </a:cubicBezTo>
                  <a:cubicBezTo>
                    <a:pt x="3030" y="4541"/>
                    <a:pt x="3121" y="4607"/>
                    <a:pt x="3217" y="4666"/>
                  </a:cubicBezTo>
                  <a:cubicBezTo>
                    <a:pt x="3266" y="4698"/>
                    <a:pt x="3319" y="4727"/>
                    <a:pt x="3372" y="4755"/>
                  </a:cubicBezTo>
                  <a:cubicBezTo>
                    <a:pt x="3340" y="4851"/>
                    <a:pt x="3311" y="4949"/>
                    <a:pt x="3287" y="5046"/>
                  </a:cubicBezTo>
                  <a:cubicBezTo>
                    <a:pt x="3257" y="5168"/>
                    <a:pt x="3236" y="5291"/>
                    <a:pt x="3222" y="5414"/>
                  </a:cubicBezTo>
                  <a:cubicBezTo>
                    <a:pt x="3220" y="5428"/>
                    <a:pt x="3233" y="5440"/>
                    <a:pt x="3246" y="5440"/>
                  </a:cubicBezTo>
                  <a:cubicBezTo>
                    <a:pt x="3252" y="5440"/>
                    <a:pt x="3258" y="5436"/>
                    <a:pt x="3263" y="5432"/>
                  </a:cubicBezTo>
                  <a:cubicBezTo>
                    <a:pt x="3268" y="5427"/>
                    <a:pt x="3268" y="5422"/>
                    <a:pt x="3270" y="5414"/>
                  </a:cubicBezTo>
                  <a:cubicBezTo>
                    <a:pt x="3271" y="5400"/>
                    <a:pt x="3273" y="5387"/>
                    <a:pt x="3274" y="5373"/>
                  </a:cubicBezTo>
                  <a:cubicBezTo>
                    <a:pt x="3297" y="5216"/>
                    <a:pt x="3334" y="5062"/>
                    <a:pt x="3378" y="4912"/>
                  </a:cubicBezTo>
                  <a:cubicBezTo>
                    <a:pt x="3393" y="4869"/>
                    <a:pt x="3406" y="4824"/>
                    <a:pt x="3422" y="4781"/>
                  </a:cubicBezTo>
                  <a:cubicBezTo>
                    <a:pt x="3553" y="4848"/>
                    <a:pt x="3689" y="4907"/>
                    <a:pt x="3824" y="4963"/>
                  </a:cubicBezTo>
                  <a:cubicBezTo>
                    <a:pt x="3935" y="5010"/>
                    <a:pt x="4047" y="5056"/>
                    <a:pt x="4159" y="5098"/>
                  </a:cubicBezTo>
                  <a:cubicBezTo>
                    <a:pt x="4288" y="5144"/>
                    <a:pt x="4419" y="5184"/>
                    <a:pt x="4552" y="5217"/>
                  </a:cubicBezTo>
                  <a:cubicBezTo>
                    <a:pt x="4653" y="5241"/>
                    <a:pt x="4753" y="5262"/>
                    <a:pt x="4856" y="5280"/>
                  </a:cubicBezTo>
                  <a:cubicBezTo>
                    <a:pt x="4841" y="5355"/>
                    <a:pt x="4827" y="5430"/>
                    <a:pt x="4814" y="5507"/>
                  </a:cubicBezTo>
                  <a:lnTo>
                    <a:pt x="4803" y="5571"/>
                  </a:lnTo>
                  <a:cubicBezTo>
                    <a:pt x="4803" y="5580"/>
                    <a:pt x="4803" y="5588"/>
                    <a:pt x="4808" y="5598"/>
                  </a:cubicBezTo>
                  <a:cubicBezTo>
                    <a:pt x="4811" y="5604"/>
                    <a:pt x="4819" y="5611"/>
                    <a:pt x="4827" y="5612"/>
                  </a:cubicBezTo>
                  <a:cubicBezTo>
                    <a:pt x="4830" y="5613"/>
                    <a:pt x="4833" y="5614"/>
                    <a:pt x="4836" y="5614"/>
                  </a:cubicBezTo>
                  <a:cubicBezTo>
                    <a:pt x="4852" y="5614"/>
                    <a:pt x="4867" y="5604"/>
                    <a:pt x="4870" y="5588"/>
                  </a:cubicBezTo>
                  <a:cubicBezTo>
                    <a:pt x="4886" y="5489"/>
                    <a:pt x="4905" y="5390"/>
                    <a:pt x="4926" y="5291"/>
                  </a:cubicBezTo>
                  <a:cubicBezTo>
                    <a:pt x="5072" y="5313"/>
                    <a:pt x="5217" y="5329"/>
                    <a:pt x="5364" y="5336"/>
                  </a:cubicBezTo>
                  <a:cubicBezTo>
                    <a:pt x="5430" y="5339"/>
                    <a:pt x="5495" y="5341"/>
                    <a:pt x="5561" y="5341"/>
                  </a:cubicBezTo>
                  <a:cubicBezTo>
                    <a:pt x="5608" y="5341"/>
                    <a:pt x="5654" y="5340"/>
                    <a:pt x="5701" y="5339"/>
                  </a:cubicBezTo>
                  <a:cubicBezTo>
                    <a:pt x="5817" y="5336"/>
                    <a:pt x="5932" y="5328"/>
                    <a:pt x="6047" y="5313"/>
                  </a:cubicBezTo>
                  <a:cubicBezTo>
                    <a:pt x="6060" y="5312"/>
                    <a:pt x="6068" y="5310"/>
                    <a:pt x="6077" y="5301"/>
                  </a:cubicBezTo>
                  <a:cubicBezTo>
                    <a:pt x="6085" y="5293"/>
                    <a:pt x="6088" y="5281"/>
                    <a:pt x="6088" y="5272"/>
                  </a:cubicBezTo>
                  <a:cubicBezTo>
                    <a:pt x="6088" y="5250"/>
                    <a:pt x="6070" y="5229"/>
                    <a:pt x="6049" y="5229"/>
                  </a:cubicBezTo>
                  <a:cubicBezTo>
                    <a:pt x="6048" y="5229"/>
                    <a:pt x="6048" y="5229"/>
                    <a:pt x="6047" y="5229"/>
                  </a:cubicBezTo>
                  <a:cubicBezTo>
                    <a:pt x="5903" y="5241"/>
                    <a:pt x="5760" y="5247"/>
                    <a:pt x="5616" y="5247"/>
                  </a:cubicBezTo>
                  <a:cubicBezTo>
                    <a:pt x="5587" y="5247"/>
                    <a:pt x="5558" y="5247"/>
                    <a:pt x="5529" y="5246"/>
                  </a:cubicBezTo>
                  <a:cubicBezTo>
                    <a:pt x="5359" y="5243"/>
                    <a:pt x="5191" y="5232"/>
                    <a:pt x="5025" y="5209"/>
                  </a:cubicBezTo>
                  <a:cubicBezTo>
                    <a:pt x="4998" y="5206"/>
                    <a:pt x="4972" y="5201"/>
                    <a:pt x="4945" y="5198"/>
                  </a:cubicBezTo>
                  <a:cubicBezTo>
                    <a:pt x="4969" y="5088"/>
                    <a:pt x="4993" y="4979"/>
                    <a:pt x="5020" y="4872"/>
                  </a:cubicBezTo>
                  <a:cubicBezTo>
                    <a:pt x="5079" y="4632"/>
                    <a:pt x="5150" y="4394"/>
                    <a:pt x="5225" y="4159"/>
                  </a:cubicBezTo>
                  <a:cubicBezTo>
                    <a:pt x="5243" y="4108"/>
                    <a:pt x="5260" y="4058"/>
                    <a:pt x="5276" y="4007"/>
                  </a:cubicBezTo>
                  <a:cubicBezTo>
                    <a:pt x="5353" y="4018"/>
                    <a:pt x="5430" y="4028"/>
                    <a:pt x="5506" y="4038"/>
                  </a:cubicBezTo>
                  <a:cubicBezTo>
                    <a:pt x="5727" y="4060"/>
                    <a:pt x="5948" y="4071"/>
                    <a:pt x="6169" y="4071"/>
                  </a:cubicBezTo>
                  <a:cubicBezTo>
                    <a:pt x="6184" y="4071"/>
                    <a:pt x="6198" y="4071"/>
                    <a:pt x="6213" y="4071"/>
                  </a:cubicBezTo>
                  <a:cubicBezTo>
                    <a:pt x="6259" y="4070"/>
                    <a:pt x="6306" y="4068"/>
                    <a:pt x="6351" y="4068"/>
                  </a:cubicBezTo>
                  <a:cubicBezTo>
                    <a:pt x="6378" y="4066"/>
                    <a:pt x="6400" y="4046"/>
                    <a:pt x="6400" y="4018"/>
                  </a:cubicBezTo>
                  <a:cubicBezTo>
                    <a:pt x="6400" y="3991"/>
                    <a:pt x="6378" y="3969"/>
                    <a:pt x="6351" y="3969"/>
                  </a:cubicBezTo>
                  <a:cubicBezTo>
                    <a:pt x="6266" y="3969"/>
                    <a:pt x="6181" y="3969"/>
                    <a:pt x="6096" y="3967"/>
                  </a:cubicBezTo>
                  <a:cubicBezTo>
                    <a:pt x="6008" y="3964"/>
                    <a:pt x="5922" y="3961"/>
                    <a:pt x="5836" y="3956"/>
                  </a:cubicBezTo>
                  <a:cubicBezTo>
                    <a:pt x="5661" y="3946"/>
                    <a:pt x="5487" y="3930"/>
                    <a:pt x="5315" y="3908"/>
                  </a:cubicBezTo>
                  <a:cubicBezTo>
                    <a:pt x="5315" y="3908"/>
                    <a:pt x="5313" y="3906"/>
                    <a:pt x="5311" y="3906"/>
                  </a:cubicBezTo>
                  <a:cubicBezTo>
                    <a:pt x="5383" y="3707"/>
                    <a:pt x="5458" y="3508"/>
                    <a:pt x="5542" y="3312"/>
                  </a:cubicBezTo>
                  <a:cubicBezTo>
                    <a:pt x="5607" y="3157"/>
                    <a:pt x="5677" y="3002"/>
                    <a:pt x="5753" y="2848"/>
                  </a:cubicBezTo>
                  <a:cubicBezTo>
                    <a:pt x="5802" y="2854"/>
                    <a:pt x="5853" y="2862"/>
                    <a:pt x="5904" y="2867"/>
                  </a:cubicBezTo>
                  <a:cubicBezTo>
                    <a:pt x="6131" y="2892"/>
                    <a:pt x="6358" y="2903"/>
                    <a:pt x="6586" y="2903"/>
                  </a:cubicBezTo>
                  <a:cubicBezTo>
                    <a:pt x="6617" y="2903"/>
                    <a:pt x="6648" y="2903"/>
                    <a:pt x="6680" y="2902"/>
                  </a:cubicBezTo>
                  <a:cubicBezTo>
                    <a:pt x="6750" y="2902"/>
                    <a:pt x="6821" y="2899"/>
                    <a:pt x="6893" y="2898"/>
                  </a:cubicBezTo>
                  <a:cubicBezTo>
                    <a:pt x="6929" y="2896"/>
                    <a:pt x="6966" y="2894"/>
                    <a:pt x="7001" y="2891"/>
                  </a:cubicBezTo>
                  <a:cubicBezTo>
                    <a:pt x="7022" y="2890"/>
                    <a:pt x="7043" y="2888"/>
                    <a:pt x="7062" y="2886"/>
                  </a:cubicBezTo>
                  <a:cubicBezTo>
                    <a:pt x="7072" y="2885"/>
                    <a:pt x="7083" y="2882"/>
                    <a:pt x="7091" y="2880"/>
                  </a:cubicBezTo>
                  <a:lnTo>
                    <a:pt x="7091" y="2880"/>
                  </a:lnTo>
                  <a:cubicBezTo>
                    <a:pt x="7027" y="3280"/>
                    <a:pt x="6955" y="3678"/>
                    <a:pt x="6885" y="4076"/>
                  </a:cubicBezTo>
                  <a:cubicBezTo>
                    <a:pt x="6827" y="4400"/>
                    <a:pt x="6769" y="4725"/>
                    <a:pt x="6715" y="5050"/>
                  </a:cubicBezTo>
                  <a:cubicBezTo>
                    <a:pt x="6688" y="5209"/>
                    <a:pt x="6662" y="5369"/>
                    <a:pt x="6637" y="5531"/>
                  </a:cubicBezTo>
                  <a:cubicBezTo>
                    <a:pt x="6624" y="5612"/>
                    <a:pt x="6613" y="5695"/>
                    <a:pt x="6600" y="5777"/>
                  </a:cubicBezTo>
                  <a:cubicBezTo>
                    <a:pt x="6595" y="5815"/>
                    <a:pt x="6590" y="5855"/>
                    <a:pt x="6584" y="5894"/>
                  </a:cubicBezTo>
                  <a:cubicBezTo>
                    <a:pt x="6581" y="5916"/>
                    <a:pt x="6578" y="5940"/>
                    <a:pt x="6576" y="5962"/>
                  </a:cubicBezTo>
                  <a:cubicBezTo>
                    <a:pt x="6499" y="5970"/>
                    <a:pt x="6422" y="5982"/>
                    <a:pt x="6347" y="5993"/>
                  </a:cubicBezTo>
                  <a:cubicBezTo>
                    <a:pt x="6258" y="6006"/>
                    <a:pt x="6167" y="6020"/>
                    <a:pt x="6077" y="6033"/>
                  </a:cubicBezTo>
                  <a:cubicBezTo>
                    <a:pt x="5904" y="6058"/>
                    <a:pt x="5730" y="6082"/>
                    <a:pt x="5556" y="6098"/>
                  </a:cubicBezTo>
                  <a:cubicBezTo>
                    <a:pt x="5395" y="6112"/>
                    <a:pt x="5233" y="6119"/>
                    <a:pt x="5072" y="6119"/>
                  </a:cubicBezTo>
                  <a:cubicBezTo>
                    <a:pt x="4965" y="6119"/>
                    <a:pt x="4859" y="6116"/>
                    <a:pt x="4753" y="6110"/>
                  </a:cubicBezTo>
                  <a:cubicBezTo>
                    <a:pt x="4546" y="6097"/>
                    <a:pt x="4338" y="6071"/>
                    <a:pt x="4133" y="6034"/>
                  </a:cubicBezTo>
                  <a:cubicBezTo>
                    <a:pt x="3754" y="5966"/>
                    <a:pt x="3382" y="5859"/>
                    <a:pt x="3033" y="5694"/>
                  </a:cubicBezTo>
                  <a:cubicBezTo>
                    <a:pt x="2813" y="5589"/>
                    <a:pt x="2605" y="5461"/>
                    <a:pt x="2418" y="5305"/>
                  </a:cubicBezTo>
                  <a:lnTo>
                    <a:pt x="2418" y="5305"/>
                  </a:lnTo>
                  <a:cubicBezTo>
                    <a:pt x="2420" y="5305"/>
                    <a:pt x="2421" y="5306"/>
                    <a:pt x="2422" y="5307"/>
                  </a:cubicBezTo>
                  <a:lnTo>
                    <a:pt x="2422" y="5307"/>
                  </a:lnTo>
                  <a:cubicBezTo>
                    <a:pt x="2421" y="5305"/>
                    <a:pt x="2417" y="5304"/>
                    <a:pt x="2416" y="5302"/>
                  </a:cubicBezTo>
                  <a:cubicBezTo>
                    <a:pt x="2277" y="5182"/>
                    <a:pt x="2149" y="5051"/>
                    <a:pt x="2043" y="4901"/>
                  </a:cubicBezTo>
                  <a:cubicBezTo>
                    <a:pt x="2031" y="4882"/>
                    <a:pt x="2018" y="4863"/>
                    <a:pt x="2007" y="4843"/>
                  </a:cubicBezTo>
                  <a:cubicBezTo>
                    <a:pt x="2047" y="4736"/>
                    <a:pt x="2093" y="4629"/>
                    <a:pt x="2143" y="4525"/>
                  </a:cubicBezTo>
                  <a:cubicBezTo>
                    <a:pt x="2411" y="3968"/>
                    <a:pt x="2787" y="3469"/>
                    <a:pt x="3184" y="2998"/>
                  </a:cubicBezTo>
                  <a:lnTo>
                    <a:pt x="3184" y="2998"/>
                  </a:lnTo>
                  <a:cubicBezTo>
                    <a:pt x="3184" y="2998"/>
                    <a:pt x="3184" y="2998"/>
                    <a:pt x="3183" y="2998"/>
                  </a:cubicBezTo>
                  <a:cubicBezTo>
                    <a:pt x="3184" y="2998"/>
                    <a:pt x="3184" y="2998"/>
                    <a:pt x="3184" y="2998"/>
                  </a:cubicBezTo>
                  <a:lnTo>
                    <a:pt x="3184" y="2998"/>
                  </a:lnTo>
                  <a:cubicBezTo>
                    <a:pt x="3184" y="2998"/>
                    <a:pt x="3184" y="2998"/>
                    <a:pt x="3184" y="2998"/>
                  </a:cubicBezTo>
                  <a:lnTo>
                    <a:pt x="3184" y="2998"/>
                  </a:lnTo>
                  <a:cubicBezTo>
                    <a:pt x="3185" y="2998"/>
                    <a:pt x="3186" y="2997"/>
                    <a:pt x="3186" y="2996"/>
                  </a:cubicBezTo>
                  <a:lnTo>
                    <a:pt x="3186" y="2996"/>
                  </a:lnTo>
                  <a:cubicBezTo>
                    <a:pt x="3186" y="2997"/>
                    <a:pt x="3185" y="2997"/>
                    <a:pt x="3184" y="2998"/>
                  </a:cubicBezTo>
                  <a:lnTo>
                    <a:pt x="3184" y="2998"/>
                  </a:lnTo>
                  <a:cubicBezTo>
                    <a:pt x="3185" y="2997"/>
                    <a:pt x="3186" y="2996"/>
                    <a:pt x="3187" y="2995"/>
                  </a:cubicBezTo>
                  <a:lnTo>
                    <a:pt x="3187" y="2995"/>
                  </a:lnTo>
                  <a:cubicBezTo>
                    <a:pt x="3187" y="2995"/>
                    <a:pt x="3186" y="2996"/>
                    <a:pt x="3186" y="2996"/>
                  </a:cubicBezTo>
                  <a:lnTo>
                    <a:pt x="3186" y="2996"/>
                  </a:lnTo>
                  <a:cubicBezTo>
                    <a:pt x="3188" y="2994"/>
                    <a:pt x="3189" y="2992"/>
                    <a:pt x="3191" y="2990"/>
                  </a:cubicBezTo>
                  <a:lnTo>
                    <a:pt x="3191" y="2990"/>
                  </a:lnTo>
                  <a:cubicBezTo>
                    <a:pt x="3190" y="2992"/>
                    <a:pt x="3188" y="2994"/>
                    <a:pt x="3187" y="2995"/>
                  </a:cubicBezTo>
                  <a:cubicBezTo>
                    <a:pt x="3189" y="2993"/>
                    <a:pt x="3190" y="2991"/>
                    <a:pt x="3191" y="2990"/>
                  </a:cubicBezTo>
                  <a:lnTo>
                    <a:pt x="3191" y="2990"/>
                  </a:lnTo>
                  <a:cubicBezTo>
                    <a:pt x="3191" y="2990"/>
                    <a:pt x="3191" y="2990"/>
                    <a:pt x="3191" y="2990"/>
                  </a:cubicBezTo>
                  <a:cubicBezTo>
                    <a:pt x="3191" y="2990"/>
                    <a:pt x="3193" y="2989"/>
                    <a:pt x="3193" y="2987"/>
                  </a:cubicBezTo>
                  <a:lnTo>
                    <a:pt x="3193" y="2987"/>
                  </a:lnTo>
                  <a:cubicBezTo>
                    <a:pt x="3193" y="2987"/>
                    <a:pt x="3193" y="2987"/>
                    <a:pt x="3193" y="2987"/>
                  </a:cubicBezTo>
                  <a:lnTo>
                    <a:pt x="3193" y="2987"/>
                  </a:lnTo>
                  <a:cubicBezTo>
                    <a:pt x="3193" y="2987"/>
                    <a:pt x="3193" y="2987"/>
                    <a:pt x="3193" y="2987"/>
                  </a:cubicBezTo>
                  <a:lnTo>
                    <a:pt x="3193" y="2987"/>
                  </a:lnTo>
                  <a:cubicBezTo>
                    <a:pt x="3193" y="2987"/>
                    <a:pt x="3193" y="2987"/>
                    <a:pt x="3193" y="2987"/>
                  </a:cubicBezTo>
                  <a:lnTo>
                    <a:pt x="3193" y="2987"/>
                  </a:lnTo>
                  <a:cubicBezTo>
                    <a:pt x="3193" y="2987"/>
                    <a:pt x="3194" y="2986"/>
                    <a:pt x="3195" y="2986"/>
                  </a:cubicBezTo>
                  <a:lnTo>
                    <a:pt x="3195" y="2986"/>
                  </a:lnTo>
                  <a:cubicBezTo>
                    <a:pt x="3195" y="2987"/>
                    <a:pt x="3193" y="2987"/>
                    <a:pt x="3193" y="2989"/>
                  </a:cubicBezTo>
                  <a:cubicBezTo>
                    <a:pt x="3431" y="2709"/>
                    <a:pt x="3677" y="2439"/>
                    <a:pt x="3925" y="2169"/>
                  </a:cubicBezTo>
                  <a:cubicBezTo>
                    <a:pt x="4152" y="1924"/>
                    <a:pt x="4373" y="1673"/>
                    <a:pt x="4601" y="1430"/>
                  </a:cubicBezTo>
                  <a:cubicBezTo>
                    <a:pt x="4892" y="1121"/>
                    <a:pt x="5198" y="822"/>
                    <a:pt x="5545" y="576"/>
                  </a:cubicBezTo>
                  <a:cubicBezTo>
                    <a:pt x="5741" y="439"/>
                    <a:pt x="5949" y="320"/>
                    <a:pt x="6175" y="237"/>
                  </a:cubicBezTo>
                  <a:cubicBezTo>
                    <a:pt x="6296" y="192"/>
                    <a:pt x="6424" y="156"/>
                    <a:pt x="6554" y="143"/>
                  </a:cubicBezTo>
                  <a:cubicBezTo>
                    <a:pt x="6581" y="141"/>
                    <a:pt x="6609" y="140"/>
                    <a:pt x="6637" y="140"/>
                  </a:cubicBezTo>
                  <a:close/>
                  <a:moveTo>
                    <a:pt x="1920" y="4898"/>
                  </a:moveTo>
                  <a:cubicBezTo>
                    <a:pt x="1992" y="5010"/>
                    <a:pt x="2072" y="5115"/>
                    <a:pt x="2162" y="5213"/>
                  </a:cubicBezTo>
                  <a:cubicBezTo>
                    <a:pt x="2259" y="5320"/>
                    <a:pt x="2368" y="5414"/>
                    <a:pt x="2481" y="5500"/>
                  </a:cubicBezTo>
                  <a:cubicBezTo>
                    <a:pt x="2715" y="5679"/>
                    <a:pt x="2979" y="5817"/>
                    <a:pt x="3249" y="5929"/>
                  </a:cubicBezTo>
                  <a:cubicBezTo>
                    <a:pt x="3524" y="6039"/>
                    <a:pt x="3810" y="6121"/>
                    <a:pt x="4099" y="6175"/>
                  </a:cubicBezTo>
                  <a:cubicBezTo>
                    <a:pt x="4387" y="6231"/>
                    <a:pt x="4678" y="6260"/>
                    <a:pt x="4971" y="6268"/>
                  </a:cubicBezTo>
                  <a:cubicBezTo>
                    <a:pt x="5022" y="6269"/>
                    <a:pt x="5073" y="6270"/>
                    <a:pt x="5125" y="6270"/>
                  </a:cubicBezTo>
                  <a:cubicBezTo>
                    <a:pt x="5354" y="6270"/>
                    <a:pt x="5583" y="6258"/>
                    <a:pt x="5812" y="6236"/>
                  </a:cubicBezTo>
                  <a:cubicBezTo>
                    <a:pt x="5948" y="6223"/>
                    <a:pt x="6085" y="6207"/>
                    <a:pt x="6221" y="6185"/>
                  </a:cubicBezTo>
                  <a:cubicBezTo>
                    <a:pt x="6291" y="6174"/>
                    <a:pt x="6362" y="6161"/>
                    <a:pt x="6432" y="6146"/>
                  </a:cubicBezTo>
                  <a:cubicBezTo>
                    <a:pt x="6498" y="6132"/>
                    <a:pt x="6563" y="6116"/>
                    <a:pt x="6627" y="6097"/>
                  </a:cubicBezTo>
                  <a:cubicBezTo>
                    <a:pt x="6654" y="6108"/>
                    <a:pt x="6680" y="6121"/>
                    <a:pt x="6705" y="6132"/>
                  </a:cubicBezTo>
                  <a:cubicBezTo>
                    <a:pt x="6779" y="6169"/>
                    <a:pt x="6851" y="6207"/>
                    <a:pt x="6915" y="6258"/>
                  </a:cubicBezTo>
                  <a:cubicBezTo>
                    <a:pt x="7019" y="6351"/>
                    <a:pt x="7088" y="6472"/>
                    <a:pt x="7177" y="6580"/>
                  </a:cubicBezTo>
                  <a:cubicBezTo>
                    <a:pt x="7219" y="6631"/>
                    <a:pt x="7268" y="6677"/>
                    <a:pt x="7324" y="6714"/>
                  </a:cubicBezTo>
                  <a:cubicBezTo>
                    <a:pt x="7355" y="6735"/>
                    <a:pt x="7390" y="6749"/>
                    <a:pt x="7423" y="6762"/>
                  </a:cubicBezTo>
                  <a:cubicBezTo>
                    <a:pt x="7462" y="6776"/>
                    <a:pt x="7505" y="6781"/>
                    <a:pt x="7545" y="6786"/>
                  </a:cubicBezTo>
                  <a:cubicBezTo>
                    <a:pt x="7560" y="6787"/>
                    <a:pt x="7574" y="6788"/>
                    <a:pt x="7589" y="6788"/>
                  </a:cubicBezTo>
                  <a:cubicBezTo>
                    <a:pt x="7613" y="6788"/>
                    <a:pt x="7636" y="6786"/>
                    <a:pt x="7660" y="6784"/>
                  </a:cubicBezTo>
                  <a:cubicBezTo>
                    <a:pt x="7705" y="6781"/>
                    <a:pt x="7749" y="6775"/>
                    <a:pt x="7794" y="6768"/>
                  </a:cubicBezTo>
                  <a:cubicBezTo>
                    <a:pt x="7879" y="6754"/>
                    <a:pt x="7962" y="6735"/>
                    <a:pt x="8047" y="6720"/>
                  </a:cubicBezTo>
                  <a:cubicBezTo>
                    <a:pt x="8245" y="6688"/>
                    <a:pt x="8445" y="6660"/>
                    <a:pt x="8645" y="6640"/>
                  </a:cubicBezTo>
                  <a:cubicBezTo>
                    <a:pt x="8757" y="6631"/>
                    <a:pt x="8869" y="6625"/>
                    <a:pt x="8982" y="6625"/>
                  </a:cubicBezTo>
                  <a:cubicBezTo>
                    <a:pt x="9006" y="6625"/>
                    <a:pt x="9030" y="6625"/>
                    <a:pt x="9054" y="6626"/>
                  </a:cubicBezTo>
                  <a:cubicBezTo>
                    <a:pt x="9147" y="6628"/>
                    <a:pt x="9240" y="6634"/>
                    <a:pt x="9331" y="6648"/>
                  </a:cubicBezTo>
                  <a:cubicBezTo>
                    <a:pt x="9468" y="6674"/>
                    <a:pt x="9602" y="6716"/>
                    <a:pt x="9729" y="6773"/>
                  </a:cubicBezTo>
                  <a:cubicBezTo>
                    <a:pt x="9790" y="6803"/>
                    <a:pt x="9849" y="6839"/>
                    <a:pt x="9900" y="6880"/>
                  </a:cubicBezTo>
                  <a:cubicBezTo>
                    <a:pt x="9924" y="6903"/>
                    <a:pt x="9946" y="6925"/>
                    <a:pt x="9965" y="6951"/>
                  </a:cubicBezTo>
                  <a:cubicBezTo>
                    <a:pt x="9978" y="6968"/>
                    <a:pt x="9988" y="6987"/>
                    <a:pt x="9996" y="7008"/>
                  </a:cubicBezTo>
                  <a:cubicBezTo>
                    <a:pt x="10001" y="7024"/>
                    <a:pt x="10005" y="7040"/>
                    <a:pt x="10007" y="7056"/>
                  </a:cubicBezTo>
                  <a:cubicBezTo>
                    <a:pt x="10007" y="7074"/>
                    <a:pt x="10007" y="7091"/>
                    <a:pt x="10004" y="7109"/>
                  </a:cubicBezTo>
                  <a:lnTo>
                    <a:pt x="10004" y="7107"/>
                  </a:lnTo>
                  <a:cubicBezTo>
                    <a:pt x="9999" y="7131"/>
                    <a:pt x="9991" y="7154"/>
                    <a:pt x="9980" y="7176"/>
                  </a:cubicBezTo>
                  <a:cubicBezTo>
                    <a:pt x="9964" y="7210"/>
                    <a:pt x="9943" y="7240"/>
                    <a:pt x="9919" y="7269"/>
                  </a:cubicBezTo>
                  <a:cubicBezTo>
                    <a:pt x="9892" y="7301"/>
                    <a:pt x="9860" y="7331"/>
                    <a:pt x="9826" y="7355"/>
                  </a:cubicBezTo>
                  <a:cubicBezTo>
                    <a:pt x="9786" y="7382"/>
                    <a:pt x="9745" y="7403"/>
                    <a:pt x="9702" y="7421"/>
                  </a:cubicBezTo>
                  <a:cubicBezTo>
                    <a:pt x="9636" y="7443"/>
                    <a:pt x="9567" y="7456"/>
                    <a:pt x="9497" y="7464"/>
                  </a:cubicBezTo>
                  <a:cubicBezTo>
                    <a:pt x="9462" y="7466"/>
                    <a:pt x="9427" y="7468"/>
                    <a:pt x="9392" y="7468"/>
                  </a:cubicBezTo>
                  <a:cubicBezTo>
                    <a:pt x="9242" y="7468"/>
                    <a:pt x="9092" y="7445"/>
                    <a:pt x="8944" y="7419"/>
                  </a:cubicBezTo>
                  <a:cubicBezTo>
                    <a:pt x="8867" y="7405"/>
                    <a:pt x="8794" y="7381"/>
                    <a:pt x="8718" y="7363"/>
                  </a:cubicBezTo>
                  <a:cubicBezTo>
                    <a:pt x="8660" y="7349"/>
                    <a:pt x="8600" y="7338"/>
                    <a:pt x="8539" y="7338"/>
                  </a:cubicBezTo>
                  <a:cubicBezTo>
                    <a:pt x="8512" y="7338"/>
                    <a:pt x="8484" y="7340"/>
                    <a:pt x="8456" y="7345"/>
                  </a:cubicBezTo>
                  <a:cubicBezTo>
                    <a:pt x="8439" y="7350"/>
                    <a:pt x="8421" y="7358"/>
                    <a:pt x="8403" y="7365"/>
                  </a:cubicBezTo>
                  <a:cubicBezTo>
                    <a:pt x="8379" y="7376"/>
                    <a:pt x="8357" y="7392"/>
                    <a:pt x="8335" y="7406"/>
                  </a:cubicBezTo>
                  <a:cubicBezTo>
                    <a:pt x="8304" y="7429"/>
                    <a:pt x="8283" y="7462"/>
                    <a:pt x="8269" y="7496"/>
                  </a:cubicBezTo>
                  <a:cubicBezTo>
                    <a:pt x="8264" y="7510"/>
                    <a:pt x="8261" y="7528"/>
                    <a:pt x="8260" y="7542"/>
                  </a:cubicBezTo>
                  <a:cubicBezTo>
                    <a:pt x="8258" y="7558"/>
                    <a:pt x="8256" y="7574"/>
                    <a:pt x="8256" y="7590"/>
                  </a:cubicBezTo>
                  <a:cubicBezTo>
                    <a:pt x="8256" y="7619"/>
                    <a:pt x="8258" y="7646"/>
                    <a:pt x="8253" y="7675"/>
                  </a:cubicBezTo>
                  <a:cubicBezTo>
                    <a:pt x="8248" y="7697"/>
                    <a:pt x="8240" y="7720"/>
                    <a:pt x="8231" y="7740"/>
                  </a:cubicBezTo>
                  <a:cubicBezTo>
                    <a:pt x="8215" y="7772"/>
                    <a:pt x="8194" y="7803"/>
                    <a:pt x="8172" y="7830"/>
                  </a:cubicBezTo>
                  <a:cubicBezTo>
                    <a:pt x="8140" y="7868"/>
                    <a:pt x="8101" y="7900"/>
                    <a:pt x="8061" y="7929"/>
                  </a:cubicBezTo>
                  <a:cubicBezTo>
                    <a:pt x="7980" y="7985"/>
                    <a:pt x="7890" y="8028"/>
                    <a:pt x="7797" y="8062"/>
                  </a:cubicBezTo>
                  <a:cubicBezTo>
                    <a:pt x="7671" y="8108"/>
                    <a:pt x="7540" y="8140"/>
                    <a:pt x="7407" y="8166"/>
                  </a:cubicBezTo>
                  <a:cubicBezTo>
                    <a:pt x="7281" y="8190"/>
                    <a:pt x="7153" y="8207"/>
                    <a:pt x="7024" y="8218"/>
                  </a:cubicBezTo>
                  <a:cubicBezTo>
                    <a:pt x="6964" y="8225"/>
                    <a:pt x="6904" y="8228"/>
                    <a:pt x="6845" y="8231"/>
                  </a:cubicBezTo>
                  <a:cubicBezTo>
                    <a:pt x="6832" y="8232"/>
                    <a:pt x="6819" y="8232"/>
                    <a:pt x="6807" y="8232"/>
                  </a:cubicBezTo>
                  <a:cubicBezTo>
                    <a:pt x="6750" y="8232"/>
                    <a:pt x="6695" y="8227"/>
                    <a:pt x="6638" y="8220"/>
                  </a:cubicBezTo>
                  <a:cubicBezTo>
                    <a:pt x="6462" y="8198"/>
                    <a:pt x="6290" y="8158"/>
                    <a:pt x="6114" y="8137"/>
                  </a:cubicBezTo>
                  <a:cubicBezTo>
                    <a:pt x="6055" y="8130"/>
                    <a:pt x="5996" y="8125"/>
                    <a:pt x="5937" y="8125"/>
                  </a:cubicBezTo>
                  <a:cubicBezTo>
                    <a:pt x="5915" y="8125"/>
                    <a:pt x="5894" y="8126"/>
                    <a:pt x="5873" y="8127"/>
                  </a:cubicBezTo>
                  <a:cubicBezTo>
                    <a:pt x="5834" y="8130"/>
                    <a:pt x="5796" y="8134"/>
                    <a:pt x="5759" y="8142"/>
                  </a:cubicBezTo>
                  <a:cubicBezTo>
                    <a:pt x="5725" y="8150"/>
                    <a:pt x="5692" y="8161"/>
                    <a:pt x="5660" y="8175"/>
                  </a:cubicBezTo>
                  <a:cubicBezTo>
                    <a:pt x="5623" y="8193"/>
                    <a:pt x="5588" y="8220"/>
                    <a:pt x="5559" y="8250"/>
                  </a:cubicBezTo>
                  <a:cubicBezTo>
                    <a:pt x="5548" y="8263"/>
                    <a:pt x="5537" y="8278"/>
                    <a:pt x="5526" y="8292"/>
                  </a:cubicBezTo>
                  <a:cubicBezTo>
                    <a:pt x="5514" y="8311"/>
                    <a:pt x="5505" y="8330"/>
                    <a:pt x="5495" y="8351"/>
                  </a:cubicBezTo>
                  <a:cubicBezTo>
                    <a:pt x="5481" y="8383"/>
                    <a:pt x="5471" y="8418"/>
                    <a:pt x="5460" y="8453"/>
                  </a:cubicBezTo>
                  <a:cubicBezTo>
                    <a:pt x="5449" y="8492"/>
                    <a:pt x="5438" y="8529"/>
                    <a:pt x="5422" y="8565"/>
                  </a:cubicBezTo>
                  <a:cubicBezTo>
                    <a:pt x="5410" y="8586"/>
                    <a:pt x="5398" y="8607"/>
                    <a:pt x="5382" y="8628"/>
                  </a:cubicBezTo>
                  <a:cubicBezTo>
                    <a:pt x="5358" y="8655"/>
                    <a:pt x="5329" y="8679"/>
                    <a:pt x="5300" y="8701"/>
                  </a:cubicBezTo>
                  <a:cubicBezTo>
                    <a:pt x="5241" y="8740"/>
                    <a:pt x="5177" y="8772"/>
                    <a:pt x="5110" y="8797"/>
                  </a:cubicBezTo>
                  <a:cubicBezTo>
                    <a:pt x="4985" y="8842"/>
                    <a:pt x="4854" y="8869"/>
                    <a:pt x="4723" y="8890"/>
                  </a:cubicBezTo>
                  <a:cubicBezTo>
                    <a:pt x="4593" y="8909"/>
                    <a:pt x="4462" y="8922"/>
                    <a:pt x="4331" y="8933"/>
                  </a:cubicBezTo>
                  <a:lnTo>
                    <a:pt x="4339" y="8933"/>
                  </a:lnTo>
                  <a:cubicBezTo>
                    <a:pt x="4336" y="8933"/>
                    <a:pt x="4334" y="8933"/>
                    <a:pt x="4331" y="8933"/>
                  </a:cubicBezTo>
                  <a:lnTo>
                    <a:pt x="4331" y="8933"/>
                  </a:lnTo>
                  <a:cubicBezTo>
                    <a:pt x="4331" y="8933"/>
                    <a:pt x="4331" y="8933"/>
                    <a:pt x="4331" y="8933"/>
                  </a:cubicBezTo>
                  <a:lnTo>
                    <a:pt x="4331" y="8933"/>
                  </a:lnTo>
                  <a:cubicBezTo>
                    <a:pt x="4179" y="8947"/>
                    <a:pt x="4027" y="8963"/>
                    <a:pt x="3876" y="8978"/>
                  </a:cubicBezTo>
                  <a:cubicBezTo>
                    <a:pt x="3604" y="9001"/>
                    <a:pt x="3330" y="9017"/>
                    <a:pt x="3057" y="9017"/>
                  </a:cubicBezTo>
                  <a:cubicBezTo>
                    <a:pt x="2740" y="9017"/>
                    <a:pt x="2422" y="8996"/>
                    <a:pt x="2109" y="8941"/>
                  </a:cubicBezTo>
                  <a:cubicBezTo>
                    <a:pt x="1946" y="8911"/>
                    <a:pt x="1784" y="8871"/>
                    <a:pt x="1626" y="8821"/>
                  </a:cubicBezTo>
                  <a:cubicBezTo>
                    <a:pt x="1487" y="8776"/>
                    <a:pt x="1353" y="8722"/>
                    <a:pt x="1220" y="8660"/>
                  </a:cubicBezTo>
                  <a:cubicBezTo>
                    <a:pt x="1033" y="8570"/>
                    <a:pt x="854" y="8460"/>
                    <a:pt x="692" y="8326"/>
                  </a:cubicBezTo>
                  <a:cubicBezTo>
                    <a:pt x="579" y="8228"/>
                    <a:pt x="477" y="8119"/>
                    <a:pt x="389" y="7996"/>
                  </a:cubicBezTo>
                  <a:cubicBezTo>
                    <a:pt x="318" y="7894"/>
                    <a:pt x="261" y="7784"/>
                    <a:pt x="216" y="7667"/>
                  </a:cubicBezTo>
                  <a:cubicBezTo>
                    <a:pt x="198" y="7617"/>
                    <a:pt x="184" y="7568"/>
                    <a:pt x="171" y="7518"/>
                  </a:cubicBezTo>
                  <a:cubicBezTo>
                    <a:pt x="160" y="7470"/>
                    <a:pt x="154" y="7421"/>
                    <a:pt x="149" y="7373"/>
                  </a:cubicBezTo>
                  <a:cubicBezTo>
                    <a:pt x="142" y="7283"/>
                    <a:pt x="146" y="7195"/>
                    <a:pt x="160" y="7106"/>
                  </a:cubicBezTo>
                  <a:cubicBezTo>
                    <a:pt x="176" y="7026"/>
                    <a:pt x="202" y="6951"/>
                    <a:pt x="235" y="6875"/>
                  </a:cubicBezTo>
                  <a:cubicBezTo>
                    <a:pt x="270" y="6807"/>
                    <a:pt x="312" y="6741"/>
                    <a:pt x="361" y="6680"/>
                  </a:cubicBezTo>
                  <a:cubicBezTo>
                    <a:pt x="381" y="6660"/>
                    <a:pt x="401" y="6640"/>
                    <a:pt x="424" y="6624"/>
                  </a:cubicBezTo>
                  <a:cubicBezTo>
                    <a:pt x="486" y="6583"/>
                    <a:pt x="555" y="6554"/>
                    <a:pt x="624" y="6525"/>
                  </a:cubicBezTo>
                  <a:cubicBezTo>
                    <a:pt x="692" y="6496"/>
                    <a:pt x="763" y="6469"/>
                    <a:pt x="827" y="6431"/>
                  </a:cubicBezTo>
                  <a:cubicBezTo>
                    <a:pt x="854" y="6413"/>
                    <a:pt x="879" y="6394"/>
                    <a:pt x="902" y="6372"/>
                  </a:cubicBezTo>
                  <a:cubicBezTo>
                    <a:pt x="929" y="6341"/>
                    <a:pt x="947" y="6306"/>
                    <a:pt x="955" y="6266"/>
                  </a:cubicBezTo>
                  <a:cubicBezTo>
                    <a:pt x="972" y="6185"/>
                    <a:pt x="942" y="6106"/>
                    <a:pt x="931" y="6025"/>
                  </a:cubicBezTo>
                  <a:cubicBezTo>
                    <a:pt x="931" y="6012"/>
                    <a:pt x="931" y="5999"/>
                    <a:pt x="932" y="5985"/>
                  </a:cubicBezTo>
                  <a:cubicBezTo>
                    <a:pt x="935" y="5974"/>
                    <a:pt x="939" y="5964"/>
                    <a:pt x="942" y="5954"/>
                  </a:cubicBezTo>
                  <a:cubicBezTo>
                    <a:pt x="948" y="5943"/>
                    <a:pt x="955" y="5934"/>
                    <a:pt x="961" y="5924"/>
                  </a:cubicBezTo>
                  <a:cubicBezTo>
                    <a:pt x="969" y="5916"/>
                    <a:pt x="977" y="5910"/>
                    <a:pt x="987" y="5902"/>
                  </a:cubicBezTo>
                  <a:cubicBezTo>
                    <a:pt x="999" y="5894"/>
                    <a:pt x="1014" y="5887"/>
                    <a:pt x="1028" y="5881"/>
                  </a:cubicBezTo>
                  <a:cubicBezTo>
                    <a:pt x="1089" y="5860"/>
                    <a:pt x="1154" y="5855"/>
                    <a:pt x="1218" y="5847"/>
                  </a:cubicBezTo>
                  <a:cubicBezTo>
                    <a:pt x="1284" y="5839"/>
                    <a:pt x="1351" y="5825"/>
                    <a:pt x="1405" y="5785"/>
                  </a:cubicBezTo>
                  <a:cubicBezTo>
                    <a:pt x="1437" y="5761"/>
                    <a:pt x="1463" y="5732"/>
                    <a:pt x="1484" y="5699"/>
                  </a:cubicBezTo>
                  <a:cubicBezTo>
                    <a:pt x="1505" y="5664"/>
                    <a:pt x="1513" y="5624"/>
                    <a:pt x="1517" y="5584"/>
                  </a:cubicBezTo>
                  <a:cubicBezTo>
                    <a:pt x="1521" y="5548"/>
                    <a:pt x="1514" y="5512"/>
                    <a:pt x="1511" y="5476"/>
                  </a:cubicBezTo>
                  <a:cubicBezTo>
                    <a:pt x="1505" y="5436"/>
                    <a:pt x="1498" y="5397"/>
                    <a:pt x="1493" y="5357"/>
                  </a:cubicBezTo>
                  <a:cubicBezTo>
                    <a:pt x="1492" y="5326"/>
                    <a:pt x="1493" y="5296"/>
                    <a:pt x="1498" y="5265"/>
                  </a:cubicBezTo>
                  <a:cubicBezTo>
                    <a:pt x="1505" y="5232"/>
                    <a:pt x="1514" y="5200"/>
                    <a:pt x="1529" y="5169"/>
                  </a:cubicBezTo>
                  <a:cubicBezTo>
                    <a:pt x="1541" y="5147"/>
                    <a:pt x="1556" y="5125"/>
                    <a:pt x="1572" y="5104"/>
                  </a:cubicBezTo>
                  <a:cubicBezTo>
                    <a:pt x="1594" y="5078"/>
                    <a:pt x="1620" y="5058"/>
                    <a:pt x="1647" y="5037"/>
                  </a:cubicBezTo>
                  <a:cubicBezTo>
                    <a:pt x="1732" y="4979"/>
                    <a:pt x="1828" y="4941"/>
                    <a:pt x="1920" y="4898"/>
                  </a:cubicBezTo>
                  <a:close/>
                  <a:moveTo>
                    <a:pt x="6629" y="1"/>
                  </a:moveTo>
                  <a:cubicBezTo>
                    <a:pt x="6528" y="1"/>
                    <a:pt x="6426" y="18"/>
                    <a:pt x="6328" y="42"/>
                  </a:cubicBezTo>
                  <a:cubicBezTo>
                    <a:pt x="6175" y="79"/>
                    <a:pt x="6028" y="136"/>
                    <a:pt x="5885" y="205"/>
                  </a:cubicBezTo>
                  <a:cubicBezTo>
                    <a:pt x="5732" y="280"/>
                    <a:pt x="5588" y="371"/>
                    <a:pt x="5449" y="469"/>
                  </a:cubicBezTo>
                  <a:cubicBezTo>
                    <a:pt x="5308" y="570"/>
                    <a:pt x="5174" y="680"/>
                    <a:pt x="5044" y="795"/>
                  </a:cubicBezTo>
                  <a:cubicBezTo>
                    <a:pt x="4784" y="1027"/>
                    <a:pt x="4544" y="1281"/>
                    <a:pt x="4310" y="1539"/>
                  </a:cubicBezTo>
                  <a:cubicBezTo>
                    <a:pt x="4200" y="1662"/>
                    <a:pt x="4090" y="1785"/>
                    <a:pt x="3980" y="1906"/>
                  </a:cubicBezTo>
                  <a:cubicBezTo>
                    <a:pt x="3864" y="2036"/>
                    <a:pt x="3746" y="2164"/>
                    <a:pt x="3629" y="2292"/>
                  </a:cubicBezTo>
                  <a:cubicBezTo>
                    <a:pt x="3375" y="2573"/>
                    <a:pt x="3123" y="2858"/>
                    <a:pt x="2886" y="3153"/>
                  </a:cubicBezTo>
                  <a:cubicBezTo>
                    <a:pt x="2648" y="3451"/>
                    <a:pt x="2424" y="3759"/>
                    <a:pt x="2232" y="4087"/>
                  </a:cubicBezTo>
                  <a:cubicBezTo>
                    <a:pt x="2098" y="4317"/>
                    <a:pt x="1978" y="4559"/>
                    <a:pt x="1885" y="4808"/>
                  </a:cubicBezTo>
                  <a:cubicBezTo>
                    <a:pt x="1748" y="4874"/>
                    <a:pt x="1594" y="4926"/>
                    <a:pt x="1493" y="5046"/>
                  </a:cubicBezTo>
                  <a:cubicBezTo>
                    <a:pt x="1469" y="5075"/>
                    <a:pt x="1449" y="5109"/>
                    <a:pt x="1433" y="5144"/>
                  </a:cubicBezTo>
                  <a:cubicBezTo>
                    <a:pt x="1425" y="5161"/>
                    <a:pt x="1418" y="5179"/>
                    <a:pt x="1412" y="5197"/>
                  </a:cubicBezTo>
                  <a:cubicBezTo>
                    <a:pt x="1405" y="5221"/>
                    <a:pt x="1401" y="5245"/>
                    <a:pt x="1396" y="5269"/>
                  </a:cubicBezTo>
                  <a:cubicBezTo>
                    <a:pt x="1389" y="5312"/>
                    <a:pt x="1393" y="5357"/>
                    <a:pt x="1396" y="5400"/>
                  </a:cubicBezTo>
                  <a:cubicBezTo>
                    <a:pt x="1401" y="5440"/>
                    <a:pt x="1407" y="5480"/>
                    <a:pt x="1412" y="5520"/>
                  </a:cubicBezTo>
                  <a:cubicBezTo>
                    <a:pt x="1413" y="5545"/>
                    <a:pt x="1413" y="5571"/>
                    <a:pt x="1410" y="5596"/>
                  </a:cubicBezTo>
                  <a:cubicBezTo>
                    <a:pt x="1407" y="5609"/>
                    <a:pt x="1404" y="5622"/>
                    <a:pt x="1397" y="5633"/>
                  </a:cubicBezTo>
                  <a:cubicBezTo>
                    <a:pt x="1393" y="5643"/>
                    <a:pt x="1386" y="5652"/>
                    <a:pt x="1380" y="5662"/>
                  </a:cubicBezTo>
                  <a:cubicBezTo>
                    <a:pt x="1369" y="5675"/>
                    <a:pt x="1356" y="5686"/>
                    <a:pt x="1343" y="5695"/>
                  </a:cubicBezTo>
                  <a:cubicBezTo>
                    <a:pt x="1330" y="5703"/>
                    <a:pt x="1318" y="5711"/>
                    <a:pt x="1303" y="5716"/>
                  </a:cubicBezTo>
                  <a:cubicBezTo>
                    <a:pt x="1244" y="5735"/>
                    <a:pt x="1182" y="5739"/>
                    <a:pt x="1119" y="5745"/>
                  </a:cubicBezTo>
                  <a:cubicBezTo>
                    <a:pt x="1055" y="5751"/>
                    <a:pt x="991" y="5763"/>
                    <a:pt x="934" y="5795"/>
                  </a:cubicBezTo>
                  <a:cubicBezTo>
                    <a:pt x="873" y="5828"/>
                    <a:pt x="827" y="5891"/>
                    <a:pt x="811" y="5958"/>
                  </a:cubicBezTo>
                  <a:cubicBezTo>
                    <a:pt x="795" y="6034"/>
                    <a:pt x="819" y="6111"/>
                    <a:pt x="828" y="6188"/>
                  </a:cubicBezTo>
                  <a:cubicBezTo>
                    <a:pt x="830" y="6202"/>
                    <a:pt x="830" y="6217"/>
                    <a:pt x="828" y="6233"/>
                  </a:cubicBezTo>
                  <a:cubicBezTo>
                    <a:pt x="825" y="6239"/>
                    <a:pt x="823" y="6247"/>
                    <a:pt x="820" y="6253"/>
                  </a:cubicBezTo>
                  <a:cubicBezTo>
                    <a:pt x="817" y="6260"/>
                    <a:pt x="814" y="6265"/>
                    <a:pt x="809" y="6269"/>
                  </a:cubicBezTo>
                  <a:cubicBezTo>
                    <a:pt x="800" y="6281"/>
                    <a:pt x="790" y="6289"/>
                    <a:pt x="779" y="6298"/>
                  </a:cubicBezTo>
                  <a:cubicBezTo>
                    <a:pt x="744" y="6321"/>
                    <a:pt x="705" y="6338"/>
                    <a:pt x="667" y="6356"/>
                  </a:cubicBezTo>
                  <a:cubicBezTo>
                    <a:pt x="614" y="6380"/>
                    <a:pt x="561" y="6399"/>
                    <a:pt x="509" y="6421"/>
                  </a:cubicBezTo>
                  <a:cubicBezTo>
                    <a:pt x="461" y="6442"/>
                    <a:pt x="414" y="6465"/>
                    <a:pt x="369" y="6492"/>
                  </a:cubicBezTo>
                  <a:cubicBezTo>
                    <a:pt x="347" y="6504"/>
                    <a:pt x="326" y="6520"/>
                    <a:pt x="307" y="6536"/>
                  </a:cubicBezTo>
                  <a:cubicBezTo>
                    <a:pt x="282" y="6556"/>
                    <a:pt x="261" y="6581"/>
                    <a:pt x="242" y="6607"/>
                  </a:cubicBezTo>
                  <a:cubicBezTo>
                    <a:pt x="155" y="6711"/>
                    <a:pt x="91" y="6831"/>
                    <a:pt x="50" y="6960"/>
                  </a:cubicBezTo>
                  <a:cubicBezTo>
                    <a:pt x="30" y="7022"/>
                    <a:pt x="19" y="7086"/>
                    <a:pt x="10" y="7149"/>
                  </a:cubicBezTo>
                  <a:cubicBezTo>
                    <a:pt x="0" y="7218"/>
                    <a:pt x="0" y="7286"/>
                    <a:pt x="5" y="7355"/>
                  </a:cubicBezTo>
                  <a:cubicBezTo>
                    <a:pt x="8" y="7421"/>
                    <a:pt x="18" y="7486"/>
                    <a:pt x="32" y="7550"/>
                  </a:cubicBezTo>
                  <a:cubicBezTo>
                    <a:pt x="46" y="7617"/>
                    <a:pt x="70" y="7684"/>
                    <a:pt x="94" y="7748"/>
                  </a:cubicBezTo>
                  <a:cubicBezTo>
                    <a:pt x="141" y="7868"/>
                    <a:pt x="203" y="7980"/>
                    <a:pt x="277" y="8084"/>
                  </a:cubicBezTo>
                  <a:cubicBezTo>
                    <a:pt x="422" y="8290"/>
                    <a:pt x="612" y="8461"/>
                    <a:pt x="822" y="8599"/>
                  </a:cubicBezTo>
                  <a:cubicBezTo>
                    <a:pt x="927" y="8669"/>
                    <a:pt x="1039" y="8730"/>
                    <a:pt x="1153" y="8784"/>
                  </a:cubicBezTo>
                  <a:cubicBezTo>
                    <a:pt x="1270" y="8840"/>
                    <a:pt x="1389" y="8890"/>
                    <a:pt x="1513" y="8931"/>
                  </a:cubicBezTo>
                  <a:cubicBezTo>
                    <a:pt x="1799" y="9032"/>
                    <a:pt x="2101" y="9090"/>
                    <a:pt x="2403" y="9123"/>
                  </a:cubicBezTo>
                  <a:cubicBezTo>
                    <a:pt x="2613" y="9146"/>
                    <a:pt x="2825" y="9156"/>
                    <a:pt x="3037" y="9156"/>
                  </a:cubicBezTo>
                  <a:cubicBezTo>
                    <a:pt x="3133" y="9156"/>
                    <a:pt x="3228" y="9154"/>
                    <a:pt x="3324" y="9150"/>
                  </a:cubicBezTo>
                  <a:cubicBezTo>
                    <a:pt x="3478" y="9146"/>
                    <a:pt x="3631" y="9136"/>
                    <a:pt x="3783" y="9123"/>
                  </a:cubicBezTo>
                  <a:cubicBezTo>
                    <a:pt x="3925" y="9111"/>
                    <a:pt x="4067" y="9096"/>
                    <a:pt x="4210" y="9082"/>
                  </a:cubicBezTo>
                  <a:cubicBezTo>
                    <a:pt x="4498" y="9053"/>
                    <a:pt x="4787" y="9037"/>
                    <a:pt x="5065" y="8955"/>
                  </a:cubicBezTo>
                  <a:cubicBezTo>
                    <a:pt x="5199" y="8915"/>
                    <a:pt x="5332" y="8858"/>
                    <a:pt x="5438" y="8764"/>
                  </a:cubicBezTo>
                  <a:cubicBezTo>
                    <a:pt x="5463" y="8741"/>
                    <a:pt x="5487" y="8716"/>
                    <a:pt x="5508" y="8687"/>
                  </a:cubicBezTo>
                  <a:cubicBezTo>
                    <a:pt x="5530" y="8658"/>
                    <a:pt x="5545" y="8624"/>
                    <a:pt x="5559" y="8591"/>
                  </a:cubicBezTo>
                  <a:cubicBezTo>
                    <a:pt x="5585" y="8530"/>
                    <a:pt x="5599" y="8465"/>
                    <a:pt x="5625" y="8402"/>
                  </a:cubicBezTo>
                  <a:cubicBezTo>
                    <a:pt x="5634" y="8386"/>
                    <a:pt x="5642" y="8372"/>
                    <a:pt x="5653" y="8356"/>
                  </a:cubicBezTo>
                  <a:cubicBezTo>
                    <a:pt x="5665" y="8346"/>
                    <a:pt x="5674" y="8337"/>
                    <a:pt x="5685" y="8327"/>
                  </a:cubicBezTo>
                  <a:cubicBezTo>
                    <a:pt x="5703" y="8316"/>
                    <a:pt x="5721" y="8306"/>
                    <a:pt x="5740" y="8300"/>
                  </a:cubicBezTo>
                  <a:cubicBezTo>
                    <a:pt x="5775" y="8287"/>
                    <a:pt x="5810" y="8281"/>
                    <a:pt x="5849" y="8276"/>
                  </a:cubicBezTo>
                  <a:cubicBezTo>
                    <a:pt x="5870" y="8275"/>
                    <a:pt x="5891" y="8274"/>
                    <a:pt x="5912" y="8274"/>
                  </a:cubicBezTo>
                  <a:cubicBezTo>
                    <a:pt x="5967" y="8274"/>
                    <a:pt x="6022" y="8278"/>
                    <a:pt x="6077" y="8284"/>
                  </a:cubicBezTo>
                  <a:cubicBezTo>
                    <a:pt x="6160" y="8294"/>
                    <a:pt x="6242" y="8308"/>
                    <a:pt x="6325" y="8322"/>
                  </a:cubicBezTo>
                  <a:cubicBezTo>
                    <a:pt x="6438" y="8343"/>
                    <a:pt x="6552" y="8365"/>
                    <a:pt x="6669" y="8380"/>
                  </a:cubicBezTo>
                  <a:cubicBezTo>
                    <a:pt x="6713" y="8386"/>
                    <a:pt x="6760" y="8389"/>
                    <a:pt x="6806" y="8389"/>
                  </a:cubicBezTo>
                  <a:cubicBezTo>
                    <a:pt x="6849" y="8389"/>
                    <a:pt x="6891" y="8386"/>
                    <a:pt x="6933" y="8383"/>
                  </a:cubicBezTo>
                  <a:cubicBezTo>
                    <a:pt x="7132" y="8372"/>
                    <a:pt x="7334" y="8348"/>
                    <a:pt x="7529" y="8306"/>
                  </a:cubicBezTo>
                  <a:cubicBezTo>
                    <a:pt x="7631" y="8284"/>
                    <a:pt x="7732" y="8257"/>
                    <a:pt x="7831" y="8220"/>
                  </a:cubicBezTo>
                  <a:cubicBezTo>
                    <a:pt x="7925" y="8186"/>
                    <a:pt x="8016" y="8146"/>
                    <a:pt x="8101" y="8092"/>
                  </a:cubicBezTo>
                  <a:cubicBezTo>
                    <a:pt x="8140" y="8068"/>
                    <a:pt x="8176" y="8041"/>
                    <a:pt x="8212" y="8012"/>
                  </a:cubicBezTo>
                  <a:cubicBezTo>
                    <a:pt x="8248" y="7980"/>
                    <a:pt x="8279" y="7947"/>
                    <a:pt x="8307" y="7908"/>
                  </a:cubicBezTo>
                  <a:cubicBezTo>
                    <a:pt x="8333" y="7876"/>
                    <a:pt x="8352" y="7838"/>
                    <a:pt x="8370" y="7799"/>
                  </a:cubicBezTo>
                  <a:cubicBezTo>
                    <a:pt x="8391" y="7756"/>
                    <a:pt x="8402" y="7707"/>
                    <a:pt x="8403" y="7659"/>
                  </a:cubicBezTo>
                  <a:cubicBezTo>
                    <a:pt x="8405" y="7622"/>
                    <a:pt x="8399" y="7587"/>
                    <a:pt x="8403" y="7550"/>
                  </a:cubicBezTo>
                  <a:cubicBezTo>
                    <a:pt x="8403" y="7545"/>
                    <a:pt x="8405" y="7542"/>
                    <a:pt x="8407" y="7537"/>
                  </a:cubicBezTo>
                  <a:cubicBezTo>
                    <a:pt x="8408" y="7534"/>
                    <a:pt x="8411" y="7531"/>
                    <a:pt x="8413" y="7528"/>
                  </a:cubicBezTo>
                  <a:cubicBezTo>
                    <a:pt x="8421" y="7520"/>
                    <a:pt x="8427" y="7515"/>
                    <a:pt x="8435" y="7509"/>
                  </a:cubicBezTo>
                  <a:cubicBezTo>
                    <a:pt x="8450" y="7499"/>
                    <a:pt x="8464" y="7491"/>
                    <a:pt x="8480" y="7485"/>
                  </a:cubicBezTo>
                  <a:cubicBezTo>
                    <a:pt x="8495" y="7480"/>
                    <a:pt x="8511" y="7477"/>
                    <a:pt x="8525" y="7475"/>
                  </a:cubicBezTo>
                  <a:cubicBezTo>
                    <a:pt x="8530" y="7475"/>
                    <a:pt x="8535" y="7475"/>
                    <a:pt x="8540" y="7475"/>
                  </a:cubicBezTo>
                  <a:cubicBezTo>
                    <a:pt x="8573" y="7475"/>
                    <a:pt x="8607" y="7479"/>
                    <a:pt x="8640" y="7485"/>
                  </a:cubicBezTo>
                  <a:cubicBezTo>
                    <a:pt x="8694" y="7496"/>
                    <a:pt x="8750" y="7510"/>
                    <a:pt x="8805" y="7525"/>
                  </a:cubicBezTo>
                  <a:cubicBezTo>
                    <a:pt x="8861" y="7539"/>
                    <a:pt x="8915" y="7547"/>
                    <a:pt x="8971" y="7556"/>
                  </a:cubicBezTo>
                  <a:cubicBezTo>
                    <a:pt x="9081" y="7576"/>
                    <a:pt x="9193" y="7590"/>
                    <a:pt x="9305" y="7596"/>
                  </a:cubicBezTo>
                  <a:cubicBezTo>
                    <a:pt x="9328" y="7597"/>
                    <a:pt x="9352" y="7598"/>
                    <a:pt x="9375" y="7598"/>
                  </a:cubicBezTo>
                  <a:cubicBezTo>
                    <a:pt x="9467" y="7598"/>
                    <a:pt x="9558" y="7590"/>
                    <a:pt x="9647" y="7571"/>
                  </a:cubicBezTo>
                  <a:cubicBezTo>
                    <a:pt x="9700" y="7558"/>
                    <a:pt x="9751" y="7540"/>
                    <a:pt x="9801" y="7518"/>
                  </a:cubicBezTo>
                  <a:cubicBezTo>
                    <a:pt x="9854" y="7494"/>
                    <a:pt x="9901" y="7462"/>
                    <a:pt x="9946" y="7425"/>
                  </a:cubicBezTo>
                  <a:cubicBezTo>
                    <a:pt x="9988" y="7390"/>
                    <a:pt x="10025" y="7347"/>
                    <a:pt x="10057" y="7302"/>
                  </a:cubicBezTo>
                  <a:cubicBezTo>
                    <a:pt x="10084" y="7262"/>
                    <a:pt x="10106" y="7216"/>
                    <a:pt x="10121" y="7170"/>
                  </a:cubicBezTo>
                  <a:cubicBezTo>
                    <a:pt x="10133" y="7133"/>
                    <a:pt x="10138" y="7093"/>
                    <a:pt x="10135" y="7054"/>
                  </a:cubicBezTo>
                  <a:lnTo>
                    <a:pt x="10136" y="7054"/>
                  </a:lnTo>
                  <a:cubicBezTo>
                    <a:pt x="10133" y="7013"/>
                    <a:pt x="10122" y="6973"/>
                    <a:pt x="10105" y="6933"/>
                  </a:cubicBezTo>
                  <a:cubicBezTo>
                    <a:pt x="10090" y="6899"/>
                    <a:pt x="10066" y="6867"/>
                    <a:pt x="10042" y="6840"/>
                  </a:cubicBezTo>
                  <a:cubicBezTo>
                    <a:pt x="10015" y="6807"/>
                    <a:pt x="9981" y="6778"/>
                    <a:pt x="9946" y="6752"/>
                  </a:cubicBezTo>
                  <a:cubicBezTo>
                    <a:pt x="9876" y="6698"/>
                    <a:pt x="9793" y="6658"/>
                    <a:pt x="9711" y="6624"/>
                  </a:cubicBezTo>
                  <a:cubicBezTo>
                    <a:pt x="9604" y="6580"/>
                    <a:pt x="9492" y="6548"/>
                    <a:pt x="9380" y="6527"/>
                  </a:cubicBezTo>
                  <a:cubicBezTo>
                    <a:pt x="9254" y="6502"/>
                    <a:pt x="9125" y="6495"/>
                    <a:pt x="8997" y="6495"/>
                  </a:cubicBezTo>
                  <a:cubicBezTo>
                    <a:pt x="8958" y="6495"/>
                    <a:pt x="8920" y="6495"/>
                    <a:pt x="8881" y="6496"/>
                  </a:cubicBezTo>
                  <a:cubicBezTo>
                    <a:pt x="8664" y="6503"/>
                    <a:pt x="8448" y="6530"/>
                    <a:pt x="8234" y="6560"/>
                  </a:cubicBezTo>
                  <a:cubicBezTo>
                    <a:pt x="8132" y="6576"/>
                    <a:pt x="8029" y="6591"/>
                    <a:pt x="7929" y="6612"/>
                  </a:cubicBezTo>
                  <a:cubicBezTo>
                    <a:pt x="7839" y="6628"/>
                    <a:pt x="7751" y="6647"/>
                    <a:pt x="7662" y="6656"/>
                  </a:cubicBezTo>
                  <a:cubicBezTo>
                    <a:pt x="7640" y="6658"/>
                    <a:pt x="7619" y="6658"/>
                    <a:pt x="7599" y="6658"/>
                  </a:cubicBezTo>
                  <a:cubicBezTo>
                    <a:pt x="7569" y="6658"/>
                    <a:pt x="7540" y="6657"/>
                    <a:pt x="7510" y="6653"/>
                  </a:cubicBezTo>
                  <a:cubicBezTo>
                    <a:pt x="7479" y="6647"/>
                    <a:pt x="7449" y="6637"/>
                    <a:pt x="7420" y="6624"/>
                  </a:cubicBezTo>
                  <a:cubicBezTo>
                    <a:pt x="7391" y="6610"/>
                    <a:pt x="7364" y="6591"/>
                    <a:pt x="7339" y="6570"/>
                  </a:cubicBezTo>
                  <a:cubicBezTo>
                    <a:pt x="7235" y="6476"/>
                    <a:pt x="7163" y="6354"/>
                    <a:pt x="7072" y="6249"/>
                  </a:cubicBezTo>
                  <a:cubicBezTo>
                    <a:pt x="7019" y="6188"/>
                    <a:pt x="6958" y="6140"/>
                    <a:pt x="6889" y="6098"/>
                  </a:cubicBezTo>
                  <a:cubicBezTo>
                    <a:pt x="6848" y="6073"/>
                    <a:pt x="6806" y="6052"/>
                    <a:pt x="6763" y="6031"/>
                  </a:cubicBezTo>
                  <a:cubicBezTo>
                    <a:pt x="6741" y="6022"/>
                    <a:pt x="6718" y="6012"/>
                    <a:pt x="6696" y="6002"/>
                  </a:cubicBezTo>
                  <a:cubicBezTo>
                    <a:pt x="6702" y="5959"/>
                    <a:pt x="6709" y="5916"/>
                    <a:pt x="6715" y="5875"/>
                  </a:cubicBezTo>
                  <a:cubicBezTo>
                    <a:pt x="6725" y="5817"/>
                    <a:pt x="6733" y="5761"/>
                    <a:pt x="6742" y="5705"/>
                  </a:cubicBezTo>
                  <a:cubicBezTo>
                    <a:pt x="6760" y="5596"/>
                    <a:pt x="6777" y="5489"/>
                    <a:pt x="6795" y="5381"/>
                  </a:cubicBezTo>
                  <a:cubicBezTo>
                    <a:pt x="6830" y="5163"/>
                    <a:pt x="6867" y="4947"/>
                    <a:pt x="6904" y="4731"/>
                  </a:cubicBezTo>
                  <a:cubicBezTo>
                    <a:pt x="6979" y="4298"/>
                    <a:pt x="7057" y="3866"/>
                    <a:pt x="7132" y="3433"/>
                  </a:cubicBezTo>
                  <a:cubicBezTo>
                    <a:pt x="7188" y="3109"/>
                    <a:pt x="7241" y="2782"/>
                    <a:pt x="7294" y="2458"/>
                  </a:cubicBezTo>
                  <a:cubicBezTo>
                    <a:pt x="7324" y="2272"/>
                    <a:pt x="7353" y="2085"/>
                    <a:pt x="7375" y="1898"/>
                  </a:cubicBezTo>
                  <a:cubicBezTo>
                    <a:pt x="7401" y="1689"/>
                    <a:pt x="7419" y="1478"/>
                    <a:pt x="7422" y="1267"/>
                  </a:cubicBezTo>
                  <a:cubicBezTo>
                    <a:pt x="7422" y="1164"/>
                    <a:pt x="7419" y="1062"/>
                    <a:pt x="7411" y="960"/>
                  </a:cubicBezTo>
                  <a:cubicBezTo>
                    <a:pt x="7401" y="859"/>
                    <a:pt x="7388" y="760"/>
                    <a:pt x="7366" y="664"/>
                  </a:cubicBezTo>
                  <a:cubicBezTo>
                    <a:pt x="7326" y="496"/>
                    <a:pt x="7257" y="327"/>
                    <a:pt x="7136" y="200"/>
                  </a:cubicBezTo>
                  <a:cubicBezTo>
                    <a:pt x="7107" y="170"/>
                    <a:pt x="7075" y="143"/>
                    <a:pt x="7040" y="119"/>
                  </a:cubicBezTo>
                  <a:cubicBezTo>
                    <a:pt x="7004" y="93"/>
                    <a:pt x="6966" y="74"/>
                    <a:pt x="6926" y="57"/>
                  </a:cubicBezTo>
                  <a:cubicBezTo>
                    <a:pt x="6843" y="21"/>
                    <a:pt x="6752" y="5"/>
                    <a:pt x="6662" y="2"/>
                  </a:cubicBezTo>
                  <a:cubicBezTo>
                    <a:pt x="6651" y="1"/>
                    <a:pt x="6640" y="1"/>
                    <a:pt x="66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19"/>
            <p:cNvSpPr/>
            <p:nvPr/>
          </p:nvSpPr>
          <p:spPr>
            <a:xfrm>
              <a:off x="5910276" y="2360899"/>
              <a:ext cx="362104" cy="323362"/>
            </a:xfrm>
            <a:custGeom>
              <a:avLst/>
              <a:gdLst/>
              <a:ahLst/>
              <a:cxnLst/>
              <a:rect l="l" t="t" r="r" b="b"/>
              <a:pathLst>
                <a:path w="3075" h="2746" extrusionOk="0">
                  <a:moveTo>
                    <a:pt x="742" y="0"/>
                  </a:moveTo>
                  <a:cubicBezTo>
                    <a:pt x="710" y="0"/>
                    <a:pt x="677" y="2"/>
                    <a:pt x="645" y="5"/>
                  </a:cubicBezTo>
                  <a:cubicBezTo>
                    <a:pt x="447" y="29"/>
                    <a:pt x="268" y="138"/>
                    <a:pt x="165" y="299"/>
                  </a:cubicBezTo>
                  <a:cubicBezTo>
                    <a:pt x="100" y="402"/>
                    <a:pt x="63" y="523"/>
                    <a:pt x="55" y="648"/>
                  </a:cubicBezTo>
                  <a:cubicBezTo>
                    <a:pt x="44" y="656"/>
                    <a:pt x="37" y="669"/>
                    <a:pt x="37" y="681"/>
                  </a:cubicBezTo>
                  <a:cubicBezTo>
                    <a:pt x="34" y="742"/>
                    <a:pt x="37" y="795"/>
                    <a:pt x="47" y="841"/>
                  </a:cubicBezTo>
                  <a:cubicBezTo>
                    <a:pt x="56" y="891"/>
                    <a:pt x="71" y="939"/>
                    <a:pt x="92" y="984"/>
                  </a:cubicBezTo>
                  <a:cubicBezTo>
                    <a:pt x="130" y="1067"/>
                    <a:pt x="189" y="1142"/>
                    <a:pt x="266" y="1201"/>
                  </a:cubicBezTo>
                  <a:cubicBezTo>
                    <a:pt x="299" y="1227"/>
                    <a:pt x="338" y="1251"/>
                    <a:pt x="386" y="1273"/>
                  </a:cubicBezTo>
                  <a:cubicBezTo>
                    <a:pt x="423" y="1291"/>
                    <a:pt x="464" y="1305"/>
                    <a:pt x="509" y="1316"/>
                  </a:cubicBezTo>
                  <a:cubicBezTo>
                    <a:pt x="557" y="1329"/>
                    <a:pt x="605" y="1335"/>
                    <a:pt x="651" y="1339"/>
                  </a:cubicBezTo>
                  <a:cubicBezTo>
                    <a:pt x="666" y="1340"/>
                    <a:pt x="682" y="1340"/>
                    <a:pt x="696" y="1340"/>
                  </a:cubicBezTo>
                  <a:cubicBezTo>
                    <a:pt x="728" y="1340"/>
                    <a:pt x="763" y="1337"/>
                    <a:pt x="798" y="1334"/>
                  </a:cubicBezTo>
                  <a:cubicBezTo>
                    <a:pt x="894" y="1323"/>
                    <a:pt x="989" y="1294"/>
                    <a:pt x="1081" y="1251"/>
                  </a:cubicBezTo>
                  <a:cubicBezTo>
                    <a:pt x="1163" y="1211"/>
                    <a:pt x="1235" y="1153"/>
                    <a:pt x="1289" y="1083"/>
                  </a:cubicBezTo>
                  <a:cubicBezTo>
                    <a:pt x="1312" y="1052"/>
                    <a:pt x="1332" y="1017"/>
                    <a:pt x="1353" y="972"/>
                  </a:cubicBezTo>
                  <a:cubicBezTo>
                    <a:pt x="1367" y="939"/>
                    <a:pt x="1380" y="901"/>
                    <a:pt x="1391" y="853"/>
                  </a:cubicBezTo>
                  <a:cubicBezTo>
                    <a:pt x="1407" y="777"/>
                    <a:pt x="1409" y="694"/>
                    <a:pt x="1396" y="606"/>
                  </a:cubicBezTo>
                  <a:cubicBezTo>
                    <a:pt x="1385" y="526"/>
                    <a:pt x="1359" y="443"/>
                    <a:pt x="1321" y="368"/>
                  </a:cubicBezTo>
                  <a:cubicBezTo>
                    <a:pt x="1283" y="291"/>
                    <a:pt x="1232" y="221"/>
                    <a:pt x="1174" y="167"/>
                  </a:cubicBezTo>
                  <a:cubicBezTo>
                    <a:pt x="1139" y="135"/>
                    <a:pt x="1105" y="109"/>
                    <a:pt x="1072" y="88"/>
                  </a:cubicBezTo>
                  <a:cubicBezTo>
                    <a:pt x="1033" y="64"/>
                    <a:pt x="993" y="47"/>
                    <a:pt x="953" y="32"/>
                  </a:cubicBezTo>
                  <a:cubicBezTo>
                    <a:pt x="889" y="12"/>
                    <a:pt x="819" y="0"/>
                    <a:pt x="742" y="0"/>
                  </a:cubicBezTo>
                  <a:close/>
                  <a:moveTo>
                    <a:pt x="2453" y="379"/>
                  </a:moveTo>
                  <a:cubicBezTo>
                    <a:pt x="2416" y="379"/>
                    <a:pt x="2380" y="383"/>
                    <a:pt x="2341" y="387"/>
                  </a:cubicBezTo>
                  <a:cubicBezTo>
                    <a:pt x="2290" y="395"/>
                    <a:pt x="2244" y="410"/>
                    <a:pt x="2205" y="422"/>
                  </a:cubicBezTo>
                  <a:cubicBezTo>
                    <a:pt x="2124" y="448"/>
                    <a:pt x="2041" y="491"/>
                    <a:pt x="1969" y="546"/>
                  </a:cubicBezTo>
                  <a:cubicBezTo>
                    <a:pt x="1898" y="598"/>
                    <a:pt x="1839" y="664"/>
                    <a:pt x="1798" y="736"/>
                  </a:cubicBezTo>
                  <a:cubicBezTo>
                    <a:pt x="1754" y="813"/>
                    <a:pt x="1730" y="896"/>
                    <a:pt x="1729" y="977"/>
                  </a:cubicBezTo>
                  <a:cubicBezTo>
                    <a:pt x="1726" y="1060"/>
                    <a:pt x="1748" y="1145"/>
                    <a:pt x="1791" y="1228"/>
                  </a:cubicBezTo>
                  <a:cubicBezTo>
                    <a:pt x="1798" y="1284"/>
                    <a:pt x="1820" y="1345"/>
                    <a:pt x="1854" y="1399"/>
                  </a:cubicBezTo>
                  <a:cubicBezTo>
                    <a:pt x="1887" y="1454"/>
                    <a:pt x="1930" y="1500"/>
                    <a:pt x="1985" y="1545"/>
                  </a:cubicBezTo>
                  <a:cubicBezTo>
                    <a:pt x="2029" y="1580"/>
                    <a:pt x="2084" y="1612"/>
                    <a:pt x="2154" y="1644"/>
                  </a:cubicBezTo>
                  <a:cubicBezTo>
                    <a:pt x="2205" y="1668"/>
                    <a:pt x="2263" y="1687"/>
                    <a:pt x="2327" y="1700"/>
                  </a:cubicBezTo>
                  <a:cubicBezTo>
                    <a:pt x="2367" y="1708"/>
                    <a:pt x="2408" y="1713"/>
                    <a:pt x="2450" y="1713"/>
                  </a:cubicBezTo>
                  <a:cubicBezTo>
                    <a:pt x="2512" y="1713"/>
                    <a:pt x="2575" y="1703"/>
                    <a:pt x="2632" y="1684"/>
                  </a:cubicBezTo>
                  <a:cubicBezTo>
                    <a:pt x="2683" y="1668"/>
                    <a:pt x="2726" y="1647"/>
                    <a:pt x="2765" y="1622"/>
                  </a:cubicBezTo>
                  <a:cubicBezTo>
                    <a:pt x="2808" y="1594"/>
                    <a:pt x="2845" y="1566"/>
                    <a:pt x="2878" y="1530"/>
                  </a:cubicBezTo>
                  <a:cubicBezTo>
                    <a:pt x="2947" y="1460"/>
                    <a:pt x="3000" y="1374"/>
                    <a:pt x="3030" y="1279"/>
                  </a:cubicBezTo>
                  <a:cubicBezTo>
                    <a:pt x="3064" y="1185"/>
                    <a:pt x="3075" y="1081"/>
                    <a:pt x="3064" y="972"/>
                  </a:cubicBezTo>
                  <a:lnTo>
                    <a:pt x="3064" y="972"/>
                  </a:lnTo>
                  <a:lnTo>
                    <a:pt x="3064" y="974"/>
                  </a:lnTo>
                  <a:cubicBezTo>
                    <a:pt x="3053" y="869"/>
                    <a:pt x="3016" y="761"/>
                    <a:pt x="2958" y="667"/>
                  </a:cubicBezTo>
                  <a:cubicBezTo>
                    <a:pt x="2926" y="614"/>
                    <a:pt x="2894" y="573"/>
                    <a:pt x="2861" y="539"/>
                  </a:cubicBezTo>
                  <a:cubicBezTo>
                    <a:pt x="2824" y="502"/>
                    <a:pt x="2787" y="475"/>
                    <a:pt x="2747" y="453"/>
                  </a:cubicBezTo>
                  <a:cubicBezTo>
                    <a:pt x="2704" y="429"/>
                    <a:pt x="2661" y="411"/>
                    <a:pt x="2618" y="400"/>
                  </a:cubicBezTo>
                  <a:cubicBezTo>
                    <a:pt x="2573" y="389"/>
                    <a:pt x="2527" y="383"/>
                    <a:pt x="2480" y="379"/>
                  </a:cubicBezTo>
                  <a:close/>
                  <a:moveTo>
                    <a:pt x="331" y="1647"/>
                  </a:moveTo>
                  <a:cubicBezTo>
                    <a:pt x="285" y="1647"/>
                    <a:pt x="242" y="1655"/>
                    <a:pt x="199" y="1673"/>
                  </a:cubicBezTo>
                  <a:cubicBezTo>
                    <a:pt x="157" y="1689"/>
                    <a:pt x="117" y="1716"/>
                    <a:pt x="85" y="1751"/>
                  </a:cubicBezTo>
                  <a:cubicBezTo>
                    <a:pt x="52" y="1788"/>
                    <a:pt x="29" y="1828"/>
                    <a:pt x="17" y="1871"/>
                  </a:cubicBezTo>
                  <a:cubicBezTo>
                    <a:pt x="2" y="1917"/>
                    <a:pt x="1" y="1965"/>
                    <a:pt x="10" y="2015"/>
                  </a:cubicBezTo>
                  <a:cubicBezTo>
                    <a:pt x="18" y="2053"/>
                    <a:pt x="34" y="2092"/>
                    <a:pt x="60" y="2132"/>
                  </a:cubicBezTo>
                  <a:cubicBezTo>
                    <a:pt x="58" y="2136"/>
                    <a:pt x="58" y="2141"/>
                    <a:pt x="60" y="2146"/>
                  </a:cubicBezTo>
                  <a:cubicBezTo>
                    <a:pt x="71" y="2199"/>
                    <a:pt x="96" y="2252"/>
                    <a:pt x="138" y="2303"/>
                  </a:cubicBezTo>
                  <a:cubicBezTo>
                    <a:pt x="151" y="2319"/>
                    <a:pt x="168" y="2336"/>
                    <a:pt x="191" y="2357"/>
                  </a:cubicBezTo>
                  <a:cubicBezTo>
                    <a:pt x="216" y="2381"/>
                    <a:pt x="240" y="2402"/>
                    <a:pt x="266" y="2419"/>
                  </a:cubicBezTo>
                  <a:cubicBezTo>
                    <a:pt x="309" y="2450"/>
                    <a:pt x="360" y="2477"/>
                    <a:pt x="427" y="2509"/>
                  </a:cubicBezTo>
                  <a:cubicBezTo>
                    <a:pt x="474" y="2531"/>
                    <a:pt x="525" y="2552"/>
                    <a:pt x="587" y="2576"/>
                  </a:cubicBezTo>
                  <a:cubicBezTo>
                    <a:pt x="634" y="2592"/>
                    <a:pt x="680" y="2608"/>
                    <a:pt x="726" y="2624"/>
                  </a:cubicBezTo>
                  <a:lnTo>
                    <a:pt x="741" y="2629"/>
                  </a:lnTo>
                  <a:lnTo>
                    <a:pt x="779" y="2642"/>
                  </a:lnTo>
                  <a:cubicBezTo>
                    <a:pt x="816" y="2654"/>
                    <a:pt x="854" y="2669"/>
                    <a:pt x="894" y="2680"/>
                  </a:cubicBezTo>
                  <a:cubicBezTo>
                    <a:pt x="952" y="2696"/>
                    <a:pt x="1014" y="2712"/>
                    <a:pt x="1085" y="2725"/>
                  </a:cubicBezTo>
                  <a:cubicBezTo>
                    <a:pt x="1147" y="2736"/>
                    <a:pt x="1209" y="2744"/>
                    <a:pt x="1270" y="2746"/>
                  </a:cubicBezTo>
                  <a:lnTo>
                    <a:pt x="1302" y="2746"/>
                  </a:lnTo>
                  <a:cubicBezTo>
                    <a:pt x="1359" y="2746"/>
                    <a:pt x="1414" y="2741"/>
                    <a:pt x="1463" y="2731"/>
                  </a:cubicBezTo>
                  <a:cubicBezTo>
                    <a:pt x="1523" y="2718"/>
                    <a:pt x="1583" y="2696"/>
                    <a:pt x="1636" y="2666"/>
                  </a:cubicBezTo>
                  <a:cubicBezTo>
                    <a:pt x="1694" y="2634"/>
                    <a:pt x="1746" y="2587"/>
                    <a:pt x="1793" y="2530"/>
                  </a:cubicBezTo>
                  <a:cubicBezTo>
                    <a:pt x="1836" y="2475"/>
                    <a:pt x="1860" y="2415"/>
                    <a:pt x="1860" y="2360"/>
                  </a:cubicBezTo>
                  <a:cubicBezTo>
                    <a:pt x="1860" y="2304"/>
                    <a:pt x="1838" y="2252"/>
                    <a:pt x="1798" y="2210"/>
                  </a:cubicBezTo>
                  <a:cubicBezTo>
                    <a:pt x="1759" y="2170"/>
                    <a:pt x="1706" y="2138"/>
                    <a:pt x="1639" y="2116"/>
                  </a:cubicBezTo>
                  <a:lnTo>
                    <a:pt x="1638" y="2116"/>
                  </a:lnTo>
                  <a:cubicBezTo>
                    <a:pt x="1612" y="2106"/>
                    <a:pt x="1585" y="2100"/>
                    <a:pt x="1558" y="2093"/>
                  </a:cubicBezTo>
                  <a:lnTo>
                    <a:pt x="1534" y="2088"/>
                  </a:lnTo>
                  <a:cubicBezTo>
                    <a:pt x="1492" y="2079"/>
                    <a:pt x="1452" y="2069"/>
                    <a:pt x="1411" y="2060"/>
                  </a:cubicBezTo>
                  <a:cubicBezTo>
                    <a:pt x="1340" y="2042"/>
                    <a:pt x="1257" y="2021"/>
                    <a:pt x="1177" y="1999"/>
                  </a:cubicBezTo>
                  <a:cubicBezTo>
                    <a:pt x="1049" y="1962"/>
                    <a:pt x="949" y="1924"/>
                    <a:pt x="857" y="1877"/>
                  </a:cubicBezTo>
                  <a:cubicBezTo>
                    <a:pt x="818" y="1857"/>
                    <a:pt x="778" y="1831"/>
                    <a:pt x="734" y="1805"/>
                  </a:cubicBezTo>
                  <a:cubicBezTo>
                    <a:pt x="606" y="1727"/>
                    <a:pt x="475" y="1647"/>
                    <a:pt x="331" y="16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19"/>
            <p:cNvSpPr/>
            <p:nvPr/>
          </p:nvSpPr>
          <p:spPr>
            <a:xfrm>
              <a:off x="5905212" y="2353010"/>
              <a:ext cx="375882" cy="333018"/>
            </a:xfrm>
            <a:custGeom>
              <a:avLst/>
              <a:gdLst/>
              <a:ahLst/>
              <a:cxnLst/>
              <a:rect l="l" t="t" r="r" b="b"/>
              <a:pathLst>
                <a:path w="3192" h="2828" extrusionOk="0">
                  <a:moveTo>
                    <a:pt x="774" y="421"/>
                  </a:moveTo>
                  <a:cubicBezTo>
                    <a:pt x="752" y="421"/>
                    <a:pt x="728" y="422"/>
                    <a:pt x="705" y="427"/>
                  </a:cubicBezTo>
                  <a:cubicBezTo>
                    <a:pt x="686" y="432"/>
                    <a:pt x="665" y="438"/>
                    <a:pt x="643" y="448"/>
                  </a:cubicBezTo>
                  <a:cubicBezTo>
                    <a:pt x="624" y="456"/>
                    <a:pt x="606" y="467"/>
                    <a:pt x="584" y="485"/>
                  </a:cubicBezTo>
                  <a:cubicBezTo>
                    <a:pt x="547" y="510"/>
                    <a:pt x="517" y="549"/>
                    <a:pt x="494" y="592"/>
                  </a:cubicBezTo>
                  <a:cubicBezTo>
                    <a:pt x="474" y="633"/>
                    <a:pt x="462" y="678"/>
                    <a:pt x="461" y="726"/>
                  </a:cubicBezTo>
                  <a:cubicBezTo>
                    <a:pt x="461" y="747"/>
                    <a:pt x="462" y="768"/>
                    <a:pt x="466" y="792"/>
                  </a:cubicBezTo>
                  <a:cubicBezTo>
                    <a:pt x="470" y="812"/>
                    <a:pt x="477" y="835"/>
                    <a:pt x="488" y="860"/>
                  </a:cubicBezTo>
                  <a:cubicBezTo>
                    <a:pt x="494" y="876"/>
                    <a:pt x="502" y="892"/>
                    <a:pt x="514" y="907"/>
                  </a:cubicBezTo>
                  <a:cubicBezTo>
                    <a:pt x="528" y="929"/>
                    <a:pt x="539" y="945"/>
                    <a:pt x="554" y="958"/>
                  </a:cubicBezTo>
                  <a:cubicBezTo>
                    <a:pt x="568" y="972"/>
                    <a:pt x="587" y="988"/>
                    <a:pt x="608" y="1001"/>
                  </a:cubicBezTo>
                  <a:cubicBezTo>
                    <a:pt x="645" y="1025"/>
                    <a:pt x="689" y="1039"/>
                    <a:pt x="737" y="1046"/>
                  </a:cubicBezTo>
                  <a:cubicBezTo>
                    <a:pt x="747" y="1047"/>
                    <a:pt x="757" y="1047"/>
                    <a:pt x="766" y="1047"/>
                  </a:cubicBezTo>
                  <a:cubicBezTo>
                    <a:pt x="779" y="1047"/>
                    <a:pt x="790" y="1046"/>
                    <a:pt x="801" y="1046"/>
                  </a:cubicBezTo>
                  <a:lnTo>
                    <a:pt x="813" y="1044"/>
                  </a:lnTo>
                  <a:cubicBezTo>
                    <a:pt x="851" y="1039"/>
                    <a:pt x="891" y="1027"/>
                    <a:pt x="929" y="1006"/>
                  </a:cubicBezTo>
                  <a:cubicBezTo>
                    <a:pt x="945" y="996"/>
                    <a:pt x="961" y="985"/>
                    <a:pt x="979" y="972"/>
                  </a:cubicBezTo>
                  <a:cubicBezTo>
                    <a:pt x="992" y="960"/>
                    <a:pt x="1006" y="947"/>
                    <a:pt x="1020" y="929"/>
                  </a:cubicBezTo>
                  <a:cubicBezTo>
                    <a:pt x="1046" y="897"/>
                    <a:pt x="1065" y="859"/>
                    <a:pt x="1076" y="816"/>
                  </a:cubicBezTo>
                  <a:cubicBezTo>
                    <a:pt x="1078" y="811"/>
                    <a:pt x="1078" y="806"/>
                    <a:pt x="1076" y="801"/>
                  </a:cubicBezTo>
                  <a:cubicBezTo>
                    <a:pt x="1081" y="777"/>
                    <a:pt x="1084" y="750"/>
                    <a:pt x="1084" y="723"/>
                  </a:cubicBezTo>
                  <a:cubicBezTo>
                    <a:pt x="1083" y="680"/>
                    <a:pt x="1073" y="638"/>
                    <a:pt x="1052" y="597"/>
                  </a:cubicBezTo>
                  <a:cubicBezTo>
                    <a:pt x="1044" y="579"/>
                    <a:pt x="1033" y="560"/>
                    <a:pt x="1019" y="541"/>
                  </a:cubicBezTo>
                  <a:cubicBezTo>
                    <a:pt x="1006" y="525"/>
                    <a:pt x="990" y="509"/>
                    <a:pt x="969" y="491"/>
                  </a:cubicBezTo>
                  <a:cubicBezTo>
                    <a:pt x="936" y="462"/>
                    <a:pt x="894" y="442"/>
                    <a:pt x="848" y="430"/>
                  </a:cubicBezTo>
                  <a:cubicBezTo>
                    <a:pt x="824" y="424"/>
                    <a:pt x="800" y="421"/>
                    <a:pt x="774" y="421"/>
                  </a:cubicBezTo>
                  <a:close/>
                  <a:moveTo>
                    <a:pt x="739" y="89"/>
                  </a:moveTo>
                  <a:cubicBezTo>
                    <a:pt x="780" y="89"/>
                    <a:pt x="820" y="93"/>
                    <a:pt x="861" y="99"/>
                  </a:cubicBezTo>
                  <a:cubicBezTo>
                    <a:pt x="912" y="111"/>
                    <a:pt x="963" y="127"/>
                    <a:pt x="1012" y="149"/>
                  </a:cubicBezTo>
                  <a:cubicBezTo>
                    <a:pt x="1064" y="173"/>
                    <a:pt x="1110" y="203"/>
                    <a:pt x="1155" y="240"/>
                  </a:cubicBezTo>
                  <a:cubicBezTo>
                    <a:pt x="1196" y="275"/>
                    <a:pt x="1233" y="317"/>
                    <a:pt x="1265" y="362"/>
                  </a:cubicBezTo>
                  <a:cubicBezTo>
                    <a:pt x="1295" y="406"/>
                    <a:pt x="1321" y="454"/>
                    <a:pt x="1340" y="504"/>
                  </a:cubicBezTo>
                  <a:cubicBezTo>
                    <a:pt x="1358" y="557"/>
                    <a:pt x="1371" y="609"/>
                    <a:pt x="1375" y="665"/>
                  </a:cubicBezTo>
                  <a:cubicBezTo>
                    <a:pt x="1380" y="725"/>
                    <a:pt x="1379" y="785"/>
                    <a:pt x="1369" y="844"/>
                  </a:cubicBezTo>
                  <a:cubicBezTo>
                    <a:pt x="1358" y="900"/>
                    <a:pt x="1340" y="953"/>
                    <a:pt x="1316" y="1004"/>
                  </a:cubicBezTo>
                  <a:cubicBezTo>
                    <a:pt x="1294" y="1052"/>
                    <a:pt x="1265" y="1097"/>
                    <a:pt x="1230" y="1137"/>
                  </a:cubicBezTo>
                  <a:cubicBezTo>
                    <a:pt x="1195" y="1180"/>
                    <a:pt x="1153" y="1217"/>
                    <a:pt x="1108" y="1249"/>
                  </a:cubicBezTo>
                  <a:cubicBezTo>
                    <a:pt x="1064" y="1279"/>
                    <a:pt x="1016" y="1305"/>
                    <a:pt x="964" y="1324"/>
                  </a:cubicBezTo>
                  <a:cubicBezTo>
                    <a:pt x="910" y="1343"/>
                    <a:pt x="854" y="1356"/>
                    <a:pt x="797" y="1361"/>
                  </a:cubicBezTo>
                  <a:cubicBezTo>
                    <a:pt x="779" y="1362"/>
                    <a:pt x="762" y="1363"/>
                    <a:pt x="744" y="1363"/>
                  </a:cubicBezTo>
                  <a:cubicBezTo>
                    <a:pt x="706" y="1363"/>
                    <a:pt x="669" y="1360"/>
                    <a:pt x="632" y="1354"/>
                  </a:cubicBezTo>
                  <a:cubicBezTo>
                    <a:pt x="579" y="1343"/>
                    <a:pt x="526" y="1327"/>
                    <a:pt x="477" y="1305"/>
                  </a:cubicBezTo>
                  <a:cubicBezTo>
                    <a:pt x="427" y="1281"/>
                    <a:pt x="379" y="1251"/>
                    <a:pt x="338" y="1215"/>
                  </a:cubicBezTo>
                  <a:cubicBezTo>
                    <a:pt x="295" y="1179"/>
                    <a:pt x="258" y="1137"/>
                    <a:pt x="224" y="1092"/>
                  </a:cubicBezTo>
                  <a:cubicBezTo>
                    <a:pt x="192" y="1044"/>
                    <a:pt x="167" y="993"/>
                    <a:pt x="146" y="940"/>
                  </a:cubicBezTo>
                  <a:cubicBezTo>
                    <a:pt x="127" y="888"/>
                    <a:pt x="115" y="833"/>
                    <a:pt x="109" y="777"/>
                  </a:cubicBezTo>
                  <a:cubicBezTo>
                    <a:pt x="104" y="720"/>
                    <a:pt x="107" y="661"/>
                    <a:pt x="117" y="605"/>
                  </a:cubicBezTo>
                  <a:cubicBezTo>
                    <a:pt x="127" y="552"/>
                    <a:pt x="143" y="501"/>
                    <a:pt x="165" y="451"/>
                  </a:cubicBezTo>
                  <a:cubicBezTo>
                    <a:pt x="191" y="402"/>
                    <a:pt x="219" y="357"/>
                    <a:pt x="256" y="314"/>
                  </a:cubicBezTo>
                  <a:cubicBezTo>
                    <a:pt x="291" y="274"/>
                    <a:pt x="330" y="238"/>
                    <a:pt x="373" y="206"/>
                  </a:cubicBezTo>
                  <a:cubicBezTo>
                    <a:pt x="410" y="181"/>
                    <a:pt x="450" y="159"/>
                    <a:pt x="490" y="141"/>
                  </a:cubicBezTo>
                  <a:cubicBezTo>
                    <a:pt x="499" y="136"/>
                    <a:pt x="509" y="133"/>
                    <a:pt x="520" y="130"/>
                  </a:cubicBezTo>
                  <a:cubicBezTo>
                    <a:pt x="573" y="111"/>
                    <a:pt x="629" y="98"/>
                    <a:pt x="685" y="91"/>
                  </a:cubicBezTo>
                  <a:cubicBezTo>
                    <a:pt x="703" y="90"/>
                    <a:pt x="721" y="89"/>
                    <a:pt x="739" y="89"/>
                  </a:cubicBezTo>
                  <a:close/>
                  <a:moveTo>
                    <a:pt x="726" y="0"/>
                  </a:moveTo>
                  <a:cubicBezTo>
                    <a:pt x="625" y="3"/>
                    <a:pt x="526" y="27"/>
                    <a:pt x="435" y="71"/>
                  </a:cubicBezTo>
                  <a:cubicBezTo>
                    <a:pt x="422" y="75"/>
                    <a:pt x="411" y="82"/>
                    <a:pt x="400" y="87"/>
                  </a:cubicBezTo>
                  <a:cubicBezTo>
                    <a:pt x="395" y="90"/>
                    <a:pt x="389" y="93"/>
                    <a:pt x="384" y="96"/>
                  </a:cubicBezTo>
                  <a:cubicBezTo>
                    <a:pt x="299" y="144"/>
                    <a:pt x="226" y="211"/>
                    <a:pt x="167" y="290"/>
                  </a:cubicBezTo>
                  <a:cubicBezTo>
                    <a:pt x="138" y="328"/>
                    <a:pt x="114" y="370"/>
                    <a:pt x="93" y="411"/>
                  </a:cubicBezTo>
                  <a:cubicBezTo>
                    <a:pt x="71" y="458"/>
                    <a:pt x="53" y="505"/>
                    <a:pt x="40" y="553"/>
                  </a:cubicBezTo>
                  <a:cubicBezTo>
                    <a:pt x="28" y="605"/>
                    <a:pt x="20" y="656"/>
                    <a:pt x="18" y="707"/>
                  </a:cubicBezTo>
                  <a:cubicBezTo>
                    <a:pt x="15" y="758"/>
                    <a:pt x="20" y="809"/>
                    <a:pt x="29" y="860"/>
                  </a:cubicBezTo>
                  <a:cubicBezTo>
                    <a:pt x="37" y="912"/>
                    <a:pt x="53" y="961"/>
                    <a:pt x="72" y="1009"/>
                  </a:cubicBezTo>
                  <a:cubicBezTo>
                    <a:pt x="91" y="1054"/>
                    <a:pt x="115" y="1097"/>
                    <a:pt x="143" y="1135"/>
                  </a:cubicBezTo>
                  <a:cubicBezTo>
                    <a:pt x="171" y="1177"/>
                    <a:pt x="202" y="1215"/>
                    <a:pt x="239" y="1249"/>
                  </a:cubicBezTo>
                  <a:cubicBezTo>
                    <a:pt x="274" y="1282"/>
                    <a:pt x="314" y="1313"/>
                    <a:pt x="355" y="1340"/>
                  </a:cubicBezTo>
                  <a:cubicBezTo>
                    <a:pt x="398" y="1367"/>
                    <a:pt x="445" y="1390"/>
                    <a:pt x="493" y="1407"/>
                  </a:cubicBezTo>
                  <a:cubicBezTo>
                    <a:pt x="539" y="1425"/>
                    <a:pt x="589" y="1436"/>
                    <a:pt x="640" y="1444"/>
                  </a:cubicBezTo>
                  <a:cubicBezTo>
                    <a:pt x="673" y="1449"/>
                    <a:pt x="707" y="1452"/>
                    <a:pt x="741" y="1452"/>
                  </a:cubicBezTo>
                  <a:cubicBezTo>
                    <a:pt x="757" y="1452"/>
                    <a:pt x="773" y="1451"/>
                    <a:pt x="789" y="1450"/>
                  </a:cubicBezTo>
                  <a:cubicBezTo>
                    <a:pt x="838" y="1447"/>
                    <a:pt x="888" y="1439"/>
                    <a:pt x="937" y="1426"/>
                  </a:cubicBezTo>
                  <a:cubicBezTo>
                    <a:pt x="1131" y="1374"/>
                    <a:pt x="1297" y="1236"/>
                    <a:pt x="1390" y="1059"/>
                  </a:cubicBezTo>
                  <a:cubicBezTo>
                    <a:pt x="1436" y="969"/>
                    <a:pt x="1463" y="870"/>
                    <a:pt x="1471" y="769"/>
                  </a:cubicBezTo>
                  <a:cubicBezTo>
                    <a:pt x="1478" y="667"/>
                    <a:pt x="1460" y="563"/>
                    <a:pt x="1423" y="467"/>
                  </a:cubicBezTo>
                  <a:cubicBezTo>
                    <a:pt x="1390" y="376"/>
                    <a:pt x="1335" y="293"/>
                    <a:pt x="1268" y="224"/>
                  </a:cubicBezTo>
                  <a:cubicBezTo>
                    <a:pt x="1235" y="187"/>
                    <a:pt x="1196" y="155"/>
                    <a:pt x="1156" y="128"/>
                  </a:cubicBezTo>
                  <a:cubicBezTo>
                    <a:pt x="1115" y="99"/>
                    <a:pt x="1072" y="77"/>
                    <a:pt x="1025" y="56"/>
                  </a:cubicBezTo>
                  <a:cubicBezTo>
                    <a:pt x="937" y="19"/>
                    <a:pt x="841" y="0"/>
                    <a:pt x="745" y="0"/>
                  </a:cubicBezTo>
                  <a:close/>
                  <a:moveTo>
                    <a:pt x="2515" y="849"/>
                  </a:moveTo>
                  <a:cubicBezTo>
                    <a:pt x="2501" y="849"/>
                    <a:pt x="2486" y="851"/>
                    <a:pt x="2466" y="852"/>
                  </a:cubicBezTo>
                  <a:cubicBezTo>
                    <a:pt x="2445" y="856"/>
                    <a:pt x="2424" y="862"/>
                    <a:pt x="2395" y="872"/>
                  </a:cubicBezTo>
                  <a:cubicBezTo>
                    <a:pt x="2354" y="888"/>
                    <a:pt x="2314" y="915"/>
                    <a:pt x="2280" y="950"/>
                  </a:cubicBezTo>
                  <a:cubicBezTo>
                    <a:pt x="2250" y="984"/>
                    <a:pt x="2226" y="1023"/>
                    <a:pt x="2210" y="1068"/>
                  </a:cubicBezTo>
                  <a:cubicBezTo>
                    <a:pt x="2197" y="1107"/>
                    <a:pt x="2192" y="1148"/>
                    <a:pt x="2196" y="1191"/>
                  </a:cubicBezTo>
                  <a:cubicBezTo>
                    <a:pt x="2196" y="1198"/>
                    <a:pt x="2197" y="1206"/>
                    <a:pt x="2199" y="1214"/>
                  </a:cubicBezTo>
                  <a:lnTo>
                    <a:pt x="2199" y="1219"/>
                  </a:lnTo>
                  <a:cubicBezTo>
                    <a:pt x="2200" y="1230"/>
                    <a:pt x="2202" y="1239"/>
                    <a:pt x="2205" y="1249"/>
                  </a:cubicBezTo>
                  <a:cubicBezTo>
                    <a:pt x="2216" y="1295"/>
                    <a:pt x="2239" y="1337"/>
                    <a:pt x="2271" y="1375"/>
                  </a:cubicBezTo>
                  <a:cubicBezTo>
                    <a:pt x="2299" y="1409"/>
                    <a:pt x="2338" y="1438"/>
                    <a:pt x="2384" y="1458"/>
                  </a:cubicBezTo>
                  <a:cubicBezTo>
                    <a:pt x="2415" y="1473"/>
                    <a:pt x="2450" y="1482"/>
                    <a:pt x="2486" y="1484"/>
                  </a:cubicBezTo>
                  <a:cubicBezTo>
                    <a:pt x="2493" y="1486"/>
                    <a:pt x="2498" y="1486"/>
                    <a:pt x="2504" y="1486"/>
                  </a:cubicBezTo>
                  <a:lnTo>
                    <a:pt x="2515" y="1486"/>
                  </a:lnTo>
                  <a:cubicBezTo>
                    <a:pt x="2525" y="1486"/>
                    <a:pt x="2536" y="1486"/>
                    <a:pt x="2547" y="1484"/>
                  </a:cubicBezTo>
                  <a:lnTo>
                    <a:pt x="2552" y="1484"/>
                  </a:lnTo>
                  <a:cubicBezTo>
                    <a:pt x="2571" y="1482"/>
                    <a:pt x="2589" y="1479"/>
                    <a:pt x="2608" y="1474"/>
                  </a:cubicBezTo>
                  <a:cubicBezTo>
                    <a:pt x="2629" y="1468"/>
                    <a:pt x="2650" y="1460"/>
                    <a:pt x="2672" y="1449"/>
                  </a:cubicBezTo>
                  <a:cubicBezTo>
                    <a:pt x="2691" y="1439"/>
                    <a:pt x="2709" y="1426"/>
                    <a:pt x="2730" y="1410"/>
                  </a:cubicBezTo>
                  <a:cubicBezTo>
                    <a:pt x="2747" y="1396"/>
                    <a:pt x="2763" y="1378"/>
                    <a:pt x="2774" y="1362"/>
                  </a:cubicBezTo>
                  <a:cubicBezTo>
                    <a:pt x="2827" y="1298"/>
                    <a:pt x="2840" y="1195"/>
                    <a:pt x="2821" y="1103"/>
                  </a:cubicBezTo>
                  <a:cubicBezTo>
                    <a:pt x="2811" y="1059"/>
                    <a:pt x="2793" y="1017"/>
                    <a:pt x="2771" y="984"/>
                  </a:cubicBezTo>
                  <a:cubicBezTo>
                    <a:pt x="2744" y="945"/>
                    <a:pt x="2709" y="915"/>
                    <a:pt x="2669" y="891"/>
                  </a:cubicBezTo>
                  <a:cubicBezTo>
                    <a:pt x="2629" y="868"/>
                    <a:pt x="2586" y="854"/>
                    <a:pt x="2536" y="851"/>
                  </a:cubicBezTo>
                  <a:cubicBezTo>
                    <a:pt x="2530" y="849"/>
                    <a:pt x="2523" y="849"/>
                    <a:pt x="2515" y="849"/>
                  </a:cubicBezTo>
                  <a:close/>
                  <a:moveTo>
                    <a:pt x="2465" y="474"/>
                  </a:moveTo>
                  <a:cubicBezTo>
                    <a:pt x="2505" y="474"/>
                    <a:pt x="2544" y="476"/>
                    <a:pt x="2584" y="483"/>
                  </a:cubicBezTo>
                  <a:cubicBezTo>
                    <a:pt x="2642" y="494"/>
                    <a:pt x="2696" y="512"/>
                    <a:pt x="2750" y="537"/>
                  </a:cubicBezTo>
                  <a:cubicBezTo>
                    <a:pt x="2803" y="563"/>
                    <a:pt x="2853" y="595"/>
                    <a:pt x="2899" y="633"/>
                  </a:cubicBezTo>
                  <a:cubicBezTo>
                    <a:pt x="2913" y="645"/>
                    <a:pt x="2926" y="657"/>
                    <a:pt x="2939" y="672"/>
                  </a:cubicBezTo>
                  <a:cubicBezTo>
                    <a:pt x="2958" y="691"/>
                    <a:pt x="2976" y="713"/>
                    <a:pt x="2992" y="734"/>
                  </a:cubicBezTo>
                  <a:cubicBezTo>
                    <a:pt x="3024" y="780"/>
                    <a:pt x="3049" y="828"/>
                    <a:pt x="3070" y="881"/>
                  </a:cubicBezTo>
                  <a:cubicBezTo>
                    <a:pt x="3080" y="908"/>
                    <a:pt x="3088" y="937"/>
                    <a:pt x="3094" y="964"/>
                  </a:cubicBezTo>
                  <a:cubicBezTo>
                    <a:pt x="3100" y="995"/>
                    <a:pt x="3105" y="1023"/>
                    <a:pt x="3107" y="1054"/>
                  </a:cubicBezTo>
                  <a:cubicBezTo>
                    <a:pt x="3112" y="1108"/>
                    <a:pt x="3108" y="1164"/>
                    <a:pt x="3100" y="1219"/>
                  </a:cubicBezTo>
                  <a:cubicBezTo>
                    <a:pt x="3089" y="1276"/>
                    <a:pt x="3072" y="1332"/>
                    <a:pt x="3046" y="1385"/>
                  </a:cubicBezTo>
                  <a:cubicBezTo>
                    <a:pt x="3022" y="1433"/>
                    <a:pt x="2993" y="1478"/>
                    <a:pt x="2958" y="1521"/>
                  </a:cubicBezTo>
                  <a:cubicBezTo>
                    <a:pt x="2921" y="1562"/>
                    <a:pt x="2881" y="1599"/>
                    <a:pt x="2838" y="1631"/>
                  </a:cubicBezTo>
                  <a:cubicBezTo>
                    <a:pt x="2792" y="1661"/>
                    <a:pt x="2742" y="1689"/>
                    <a:pt x="2690" y="1708"/>
                  </a:cubicBezTo>
                  <a:cubicBezTo>
                    <a:pt x="2637" y="1727"/>
                    <a:pt x="2581" y="1738"/>
                    <a:pt x="2525" y="1745"/>
                  </a:cubicBezTo>
                  <a:cubicBezTo>
                    <a:pt x="2508" y="1746"/>
                    <a:pt x="2490" y="1747"/>
                    <a:pt x="2473" y="1747"/>
                  </a:cubicBezTo>
                  <a:cubicBezTo>
                    <a:pt x="2434" y="1747"/>
                    <a:pt x="2396" y="1743"/>
                    <a:pt x="2357" y="1737"/>
                  </a:cubicBezTo>
                  <a:cubicBezTo>
                    <a:pt x="2303" y="1727"/>
                    <a:pt x="2250" y="1709"/>
                    <a:pt x="2200" y="1687"/>
                  </a:cubicBezTo>
                  <a:cubicBezTo>
                    <a:pt x="2151" y="1663"/>
                    <a:pt x="2104" y="1633"/>
                    <a:pt x="2061" y="1599"/>
                  </a:cubicBezTo>
                  <a:cubicBezTo>
                    <a:pt x="2018" y="1562"/>
                    <a:pt x="1981" y="1521"/>
                    <a:pt x="1948" y="1476"/>
                  </a:cubicBezTo>
                  <a:cubicBezTo>
                    <a:pt x="1916" y="1428"/>
                    <a:pt x="1889" y="1377"/>
                    <a:pt x="1869" y="1324"/>
                  </a:cubicBezTo>
                  <a:cubicBezTo>
                    <a:pt x="1852" y="1274"/>
                    <a:pt x="1839" y="1222"/>
                    <a:pt x="1833" y="1171"/>
                  </a:cubicBezTo>
                  <a:cubicBezTo>
                    <a:pt x="1828" y="1111"/>
                    <a:pt x="1831" y="1052"/>
                    <a:pt x="1841" y="993"/>
                  </a:cubicBezTo>
                  <a:cubicBezTo>
                    <a:pt x="1852" y="937"/>
                    <a:pt x="1868" y="884"/>
                    <a:pt x="1892" y="833"/>
                  </a:cubicBezTo>
                  <a:cubicBezTo>
                    <a:pt x="1916" y="785"/>
                    <a:pt x="1944" y="740"/>
                    <a:pt x="1978" y="697"/>
                  </a:cubicBezTo>
                  <a:cubicBezTo>
                    <a:pt x="2015" y="657"/>
                    <a:pt x="2055" y="619"/>
                    <a:pt x="2098" y="587"/>
                  </a:cubicBezTo>
                  <a:cubicBezTo>
                    <a:pt x="2143" y="557"/>
                    <a:pt x="2191" y="533"/>
                    <a:pt x="2242" y="513"/>
                  </a:cubicBezTo>
                  <a:cubicBezTo>
                    <a:pt x="2290" y="496"/>
                    <a:pt x="2339" y="483"/>
                    <a:pt x="2391" y="478"/>
                  </a:cubicBezTo>
                  <a:cubicBezTo>
                    <a:pt x="2399" y="477"/>
                    <a:pt x="2405" y="477"/>
                    <a:pt x="2413" y="475"/>
                  </a:cubicBezTo>
                  <a:cubicBezTo>
                    <a:pt x="2430" y="474"/>
                    <a:pt x="2448" y="474"/>
                    <a:pt x="2465" y="474"/>
                  </a:cubicBezTo>
                  <a:close/>
                  <a:moveTo>
                    <a:pt x="2451" y="387"/>
                  </a:moveTo>
                  <a:cubicBezTo>
                    <a:pt x="2399" y="389"/>
                    <a:pt x="2344" y="397"/>
                    <a:pt x="2293" y="410"/>
                  </a:cubicBezTo>
                  <a:cubicBezTo>
                    <a:pt x="2192" y="435"/>
                    <a:pt x="2098" y="485"/>
                    <a:pt x="2016" y="549"/>
                  </a:cubicBezTo>
                  <a:cubicBezTo>
                    <a:pt x="1970" y="585"/>
                    <a:pt x="1929" y="630"/>
                    <a:pt x="1893" y="677"/>
                  </a:cubicBezTo>
                  <a:cubicBezTo>
                    <a:pt x="1857" y="723"/>
                    <a:pt x="1826" y="776"/>
                    <a:pt x="1802" y="830"/>
                  </a:cubicBezTo>
                  <a:cubicBezTo>
                    <a:pt x="1777" y="888"/>
                    <a:pt x="1762" y="947"/>
                    <a:pt x="1751" y="1007"/>
                  </a:cubicBezTo>
                  <a:cubicBezTo>
                    <a:pt x="1746" y="1039"/>
                    <a:pt x="1745" y="1070"/>
                    <a:pt x="1743" y="1102"/>
                  </a:cubicBezTo>
                  <a:cubicBezTo>
                    <a:pt x="1743" y="1132"/>
                    <a:pt x="1746" y="1163"/>
                    <a:pt x="1748" y="1193"/>
                  </a:cubicBezTo>
                  <a:cubicBezTo>
                    <a:pt x="1748" y="1191"/>
                    <a:pt x="1748" y="1190"/>
                    <a:pt x="1748" y="1188"/>
                  </a:cubicBezTo>
                  <a:lnTo>
                    <a:pt x="1749" y="1201"/>
                  </a:lnTo>
                  <a:lnTo>
                    <a:pt x="1748" y="1193"/>
                  </a:lnTo>
                  <a:lnTo>
                    <a:pt x="1748" y="1193"/>
                  </a:lnTo>
                  <a:cubicBezTo>
                    <a:pt x="1753" y="1244"/>
                    <a:pt x="1764" y="1294"/>
                    <a:pt x="1778" y="1342"/>
                  </a:cubicBezTo>
                  <a:cubicBezTo>
                    <a:pt x="1794" y="1391"/>
                    <a:pt x="1815" y="1438"/>
                    <a:pt x="1842" y="1482"/>
                  </a:cubicBezTo>
                  <a:cubicBezTo>
                    <a:pt x="1895" y="1575"/>
                    <a:pt x="1970" y="1653"/>
                    <a:pt x="2058" y="1714"/>
                  </a:cubicBezTo>
                  <a:cubicBezTo>
                    <a:pt x="2101" y="1743"/>
                    <a:pt x="2148" y="1767"/>
                    <a:pt x="2196" y="1786"/>
                  </a:cubicBezTo>
                  <a:cubicBezTo>
                    <a:pt x="2245" y="1807"/>
                    <a:pt x="2296" y="1820"/>
                    <a:pt x="2349" y="1829"/>
                  </a:cubicBezTo>
                  <a:cubicBezTo>
                    <a:pt x="2387" y="1836"/>
                    <a:pt x="2427" y="1840"/>
                    <a:pt x="2465" y="1840"/>
                  </a:cubicBezTo>
                  <a:cubicBezTo>
                    <a:pt x="2478" y="1840"/>
                    <a:pt x="2491" y="1840"/>
                    <a:pt x="2504" y="1839"/>
                  </a:cubicBezTo>
                  <a:cubicBezTo>
                    <a:pt x="2557" y="1836"/>
                    <a:pt x="2608" y="1828"/>
                    <a:pt x="2659" y="1815"/>
                  </a:cubicBezTo>
                  <a:cubicBezTo>
                    <a:pt x="2760" y="1788"/>
                    <a:pt x="2854" y="1737"/>
                    <a:pt x="2936" y="1668"/>
                  </a:cubicBezTo>
                  <a:cubicBezTo>
                    <a:pt x="2976" y="1634"/>
                    <a:pt x="3012" y="1594"/>
                    <a:pt x="3044" y="1553"/>
                  </a:cubicBezTo>
                  <a:cubicBezTo>
                    <a:pt x="3076" y="1510"/>
                    <a:pt x="3104" y="1465"/>
                    <a:pt x="3126" y="1417"/>
                  </a:cubicBezTo>
                  <a:cubicBezTo>
                    <a:pt x="3171" y="1321"/>
                    <a:pt x="3192" y="1215"/>
                    <a:pt x="3190" y="1110"/>
                  </a:cubicBezTo>
                  <a:cubicBezTo>
                    <a:pt x="3190" y="1004"/>
                    <a:pt x="3164" y="902"/>
                    <a:pt x="3120" y="806"/>
                  </a:cubicBezTo>
                  <a:cubicBezTo>
                    <a:pt x="3089" y="742"/>
                    <a:pt x="3049" y="683"/>
                    <a:pt x="3001" y="630"/>
                  </a:cubicBezTo>
                  <a:cubicBezTo>
                    <a:pt x="2968" y="590"/>
                    <a:pt x="2928" y="555"/>
                    <a:pt x="2886" y="525"/>
                  </a:cubicBezTo>
                  <a:cubicBezTo>
                    <a:pt x="2845" y="493"/>
                    <a:pt x="2800" y="469"/>
                    <a:pt x="2752" y="446"/>
                  </a:cubicBezTo>
                  <a:cubicBezTo>
                    <a:pt x="2706" y="426"/>
                    <a:pt x="2658" y="411"/>
                    <a:pt x="2608" y="402"/>
                  </a:cubicBezTo>
                  <a:cubicBezTo>
                    <a:pt x="2562" y="392"/>
                    <a:pt x="2515" y="387"/>
                    <a:pt x="2469" y="387"/>
                  </a:cubicBezTo>
                  <a:close/>
                  <a:moveTo>
                    <a:pt x="1466" y="2106"/>
                  </a:moveTo>
                  <a:lnTo>
                    <a:pt x="1471" y="2107"/>
                  </a:lnTo>
                  <a:lnTo>
                    <a:pt x="1470" y="2107"/>
                  </a:lnTo>
                  <a:cubicBezTo>
                    <a:pt x="1468" y="2107"/>
                    <a:pt x="1466" y="2106"/>
                    <a:pt x="1466" y="2106"/>
                  </a:cubicBezTo>
                  <a:close/>
                  <a:moveTo>
                    <a:pt x="365" y="1747"/>
                  </a:moveTo>
                  <a:cubicBezTo>
                    <a:pt x="384" y="1747"/>
                    <a:pt x="404" y="1749"/>
                    <a:pt x="422" y="1751"/>
                  </a:cubicBezTo>
                  <a:cubicBezTo>
                    <a:pt x="462" y="1759"/>
                    <a:pt x="501" y="1773"/>
                    <a:pt x="538" y="1791"/>
                  </a:cubicBezTo>
                  <a:cubicBezTo>
                    <a:pt x="589" y="1816"/>
                    <a:pt x="637" y="1845"/>
                    <a:pt x="685" y="1874"/>
                  </a:cubicBezTo>
                  <a:cubicBezTo>
                    <a:pt x="681" y="1874"/>
                    <a:pt x="678" y="1876"/>
                    <a:pt x="675" y="1877"/>
                  </a:cubicBezTo>
                  <a:cubicBezTo>
                    <a:pt x="656" y="1885"/>
                    <a:pt x="640" y="1896"/>
                    <a:pt x="625" y="1908"/>
                  </a:cubicBezTo>
                  <a:cubicBezTo>
                    <a:pt x="598" y="1927"/>
                    <a:pt x="576" y="1949"/>
                    <a:pt x="554" y="1973"/>
                  </a:cubicBezTo>
                  <a:cubicBezTo>
                    <a:pt x="531" y="2000"/>
                    <a:pt x="509" y="2029"/>
                    <a:pt x="491" y="2059"/>
                  </a:cubicBezTo>
                  <a:cubicBezTo>
                    <a:pt x="472" y="2090"/>
                    <a:pt x="458" y="2125"/>
                    <a:pt x="443" y="2159"/>
                  </a:cubicBezTo>
                  <a:cubicBezTo>
                    <a:pt x="419" y="2223"/>
                    <a:pt x="405" y="2290"/>
                    <a:pt x="402" y="2357"/>
                  </a:cubicBezTo>
                  <a:cubicBezTo>
                    <a:pt x="398" y="2395"/>
                    <a:pt x="402" y="2434"/>
                    <a:pt x="408" y="2472"/>
                  </a:cubicBezTo>
                  <a:cubicBezTo>
                    <a:pt x="365" y="2445"/>
                    <a:pt x="322" y="2418"/>
                    <a:pt x="283" y="2384"/>
                  </a:cubicBezTo>
                  <a:cubicBezTo>
                    <a:pt x="242" y="2349"/>
                    <a:pt x="205" y="2309"/>
                    <a:pt x="173" y="2266"/>
                  </a:cubicBezTo>
                  <a:cubicBezTo>
                    <a:pt x="152" y="2234"/>
                    <a:pt x="135" y="2200"/>
                    <a:pt x="120" y="2163"/>
                  </a:cubicBezTo>
                  <a:cubicBezTo>
                    <a:pt x="109" y="2130"/>
                    <a:pt x="101" y="2093"/>
                    <a:pt x="96" y="2058"/>
                  </a:cubicBezTo>
                  <a:cubicBezTo>
                    <a:pt x="95" y="2026"/>
                    <a:pt x="95" y="1994"/>
                    <a:pt x="101" y="1962"/>
                  </a:cubicBezTo>
                  <a:cubicBezTo>
                    <a:pt x="106" y="1936"/>
                    <a:pt x="114" y="1911"/>
                    <a:pt x="123" y="1887"/>
                  </a:cubicBezTo>
                  <a:cubicBezTo>
                    <a:pt x="133" y="1869"/>
                    <a:pt x="144" y="1852"/>
                    <a:pt x="159" y="1834"/>
                  </a:cubicBezTo>
                  <a:cubicBezTo>
                    <a:pt x="171" y="1820"/>
                    <a:pt x="186" y="1807"/>
                    <a:pt x="202" y="1796"/>
                  </a:cubicBezTo>
                  <a:cubicBezTo>
                    <a:pt x="218" y="1785"/>
                    <a:pt x="237" y="1775"/>
                    <a:pt x="256" y="1767"/>
                  </a:cubicBezTo>
                  <a:cubicBezTo>
                    <a:pt x="285" y="1756"/>
                    <a:pt x="314" y="1751"/>
                    <a:pt x="344" y="1748"/>
                  </a:cubicBezTo>
                  <a:cubicBezTo>
                    <a:pt x="351" y="1747"/>
                    <a:pt x="358" y="1747"/>
                    <a:pt x="365" y="1747"/>
                  </a:cubicBezTo>
                  <a:close/>
                  <a:moveTo>
                    <a:pt x="763" y="1917"/>
                  </a:moveTo>
                  <a:cubicBezTo>
                    <a:pt x="787" y="1930"/>
                    <a:pt x="811" y="1941"/>
                    <a:pt x="835" y="1952"/>
                  </a:cubicBezTo>
                  <a:cubicBezTo>
                    <a:pt x="875" y="1973"/>
                    <a:pt x="916" y="1994"/>
                    <a:pt x="958" y="2012"/>
                  </a:cubicBezTo>
                  <a:cubicBezTo>
                    <a:pt x="1040" y="2048"/>
                    <a:pt x="1123" y="2082"/>
                    <a:pt x="1209" y="2106"/>
                  </a:cubicBezTo>
                  <a:lnTo>
                    <a:pt x="1220" y="2109"/>
                  </a:lnTo>
                  <a:cubicBezTo>
                    <a:pt x="1228" y="2112"/>
                    <a:pt x="1238" y="2114"/>
                    <a:pt x="1246" y="2117"/>
                  </a:cubicBezTo>
                  <a:cubicBezTo>
                    <a:pt x="1247" y="2119"/>
                    <a:pt x="1247" y="2119"/>
                    <a:pt x="1247" y="2120"/>
                  </a:cubicBezTo>
                  <a:cubicBezTo>
                    <a:pt x="1262" y="2160"/>
                    <a:pt x="1271" y="2203"/>
                    <a:pt x="1276" y="2247"/>
                  </a:cubicBezTo>
                  <a:cubicBezTo>
                    <a:pt x="1279" y="2296"/>
                    <a:pt x="1278" y="2346"/>
                    <a:pt x="1268" y="2397"/>
                  </a:cubicBezTo>
                  <a:cubicBezTo>
                    <a:pt x="1260" y="2443"/>
                    <a:pt x="1246" y="2490"/>
                    <a:pt x="1225" y="2533"/>
                  </a:cubicBezTo>
                  <a:cubicBezTo>
                    <a:pt x="1207" y="2571"/>
                    <a:pt x="1183" y="2608"/>
                    <a:pt x="1156" y="2640"/>
                  </a:cubicBezTo>
                  <a:cubicBezTo>
                    <a:pt x="1137" y="2664"/>
                    <a:pt x="1115" y="2685"/>
                    <a:pt x="1091" y="2702"/>
                  </a:cubicBezTo>
                  <a:cubicBezTo>
                    <a:pt x="1089" y="2704"/>
                    <a:pt x="1088" y="2704"/>
                    <a:pt x="1086" y="2705"/>
                  </a:cubicBezTo>
                  <a:cubicBezTo>
                    <a:pt x="1084" y="2707"/>
                    <a:pt x="1083" y="2707"/>
                    <a:pt x="1083" y="2709"/>
                  </a:cubicBezTo>
                  <a:cubicBezTo>
                    <a:pt x="1068" y="2705"/>
                    <a:pt x="1056" y="2704"/>
                    <a:pt x="1043" y="2702"/>
                  </a:cubicBezTo>
                  <a:cubicBezTo>
                    <a:pt x="968" y="2688"/>
                    <a:pt x="892" y="2670"/>
                    <a:pt x="819" y="2646"/>
                  </a:cubicBezTo>
                  <a:cubicBezTo>
                    <a:pt x="768" y="2629"/>
                    <a:pt x="718" y="2611"/>
                    <a:pt x="669" y="2593"/>
                  </a:cubicBezTo>
                  <a:cubicBezTo>
                    <a:pt x="614" y="2573"/>
                    <a:pt x="562" y="2550"/>
                    <a:pt x="509" y="2526"/>
                  </a:cubicBezTo>
                  <a:cubicBezTo>
                    <a:pt x="501" y="2522"/>
                    <a:pt x="493" y="2517"/>
                    <a:pt x="485" y="2514"/>
                  </a:cubicBezTo>
                  <a:cubicBezTo>
                    <a:pt x="478" y="2491"/>
                    <a:pt x="474" y="2469"/>
                    <a:pt x="470" y="2446"/>
                  </a:cubicBezTo>
                  <a:cubicBezTo>
                    <a:pt x="469" y="2408"/>
                    <a:pt x="470" y="2371"/>
                    <a:pt x="475" y="2334"/>
                  </a:cubicBezTo>
                  <a:cubicBezTo>
                    <a:pt x="483" y="2295"/>
                    <a:pt x="498" y="2255"/>
                    <a:pt x="515" y="2216"/>
                  </a:cubicBezTo>
                  <a:cubicBezTo>
                    <a:pt x="539" y="2167"/>
                    <a:pt x="571" y="2120"/>
                    <a:pt x="608" y="2075"/>
                  </a:cubicBezTo>
                  <a:cubicBezTo>
                    <a:pt x="630" y="2050"/>
                    <a:pt x="656" y="2024"/>
                    <a:pt x="681" y="2000"/>
                  </a:cubicBezTo>
                  <a:cubicBezTo>
                    <a:pt x="709" y="1973"/>
                    <a:pt x="737" y="1949"/>
                    <a:pt x="761" y="1919"/>
                  </a:cubicBezTo>
                  <a:cubicBezTo>
                    <a:pt x="763" y="1919"/>
                    <a:pt x="763" y="1917"/>
                    <a:pt x="763" y="1917"/>
                  </a:cubicBezTo>
                  <a:close/>
                  <a:moveTo>
                    <a:pt x="1334" y="2147"/>
                  </a:moveTo>
                  <a:lnTo>
                    <a:pt x="1334" y="2147"/>
                  </a:lnTo>
                  <a:cubicBezTo>
                    <a:pt x="1391" y="2163"/>
                    <a:pt x="1450" y="2176"/>
                    <a:pt x="1510" y="2189"/>
                  </a:cubicBezTo>
                  <a:cubicBezTo>
                    <a:pt x="1562" y="2199"/>
                    <a:pt x="1615" y="2210"/>
                    <a:pt x="1668" y="2224"/>
                  </a:cubicBezTo>
                  <a:cubicBezTo>
                    <a:pt x="1709" y="2235"/>
                    <a:pt x="1751" y="2248"/>
                    <a:pt x="1789" y="2266"/>
                  </a:cubicBezTo>
                  <a:cubicBezTo>
                    <a:pt x="1813" y="2279"/>
                    <a:pt x="1836" y="2291"/>
                    <a:pt x="1857" y="2309"/>
                  </a:cubicBezTo>
                  <a:cubicBezTo>
                    <a:pt x="1866" y="2317"/>
                    <a:pt x="1876" y="2326"/>
                    <a:pt x="1884" y="2338"/>
                  </a:cubicBezTo>
                  <a:cubicBezTo>
                    <a:pt x="1890" y="2346"/>
                    <a:pt x="1895" y="2355"/>
                    <a:pt x="1898" y="2363"/>
                  </a:cubicBezTo>
                  <a:cubicBezTo>
                    <a:pt x="1901" y="2373"/>
                    <a:pt x="1903" y="2382"/>
                    <a:pt x="1905" y="2390"/>
                  </a:cubicBezTo>
                  <a:cubicBezTo>
                    <a:pt x="1905" y="2403"/>
                    <a:pt x="1905" y="2416"/>
                    <a:pt x="1903" y="2429"/>
                  </a:cubicBezTo>
                  <a:lnTo>
                    <a:pt x="1903" y="2427"/>
                  </a:lnTo>
                  <a:cubicBezTo>
                    <a:pt x="1898" y="2450"/>
                    <a:pt x="1890" y="2469"/>
                    <a:pt x="1882" y="2488"/>
                  </a:cubicBezTo>
                  <a:cubicBezTo>
                    <a:pt x="1866" y="2520"/>
                    <a:pt x="1849" y="2549"/>
                    <a:pt x="1826" y="2576"/>
                  </a:cubicBezTo>
                  <a:cubicBezTo>
                    <a:pt x="1809" y="2597"/>
                    <a:pt x="1788" y="2614"/>
                    <a:pt x="1765" y="2630"/>
                  </a:cubicBezTo>
                  <a:cubicBezTo>
                    <a:pt x="1733" y="2654"/>
                    <a:pt x="1697" y="2672"/>
                    <a:pt x="1658" y="2686"/>
                  </a:cubicBezTo>
                  <a:cubicBezTo>
                    <a:pt x="1594" y="2709"/>
                    <a:pt x="1526" y="2721"/>
                    <a:pt x="1458" y="2728"/>
                  </a:cubicBezTo>
                  <a:cubicBezTo>
                    <a:pt x="1423" y="2730"/>
                    <a:pt x="1388" y="2732"/>
                    <a:pt x="1353" y="2732"/>
                  </a:cubicBezTo>
                  <a:cubicBezTo>
                    <a:pt x="1300" y="2732"/>
                    <a:pt x="1247" y="2729"/>
                    <a:pt x="1195" y="2723"/>
                  </a:cubicBezTo>
                  <a:cubicBezTo>
                    <a:pt x="1198" y="2720"/>
                    <a:pt x="1203" y="2715"/>
                    <a:pt x="1206" y="2712"/>
                  </a:cubicBezTo>
                  <a:cubicBezTo>
                    <a:pt x="1225" y="2688"/>
                    <a:pt x="1243" y="2662"/>
                    <a:pt x="1259" y="2637"/>
                  </a:cubicBezTo>
                  <a:cubicBezTo>
                    <a:pt x="1294" y="2581"/>
                    <a:pt x="1318" y="2518"/>
                    <a:pt x="1334" y="2456"/>
                  </a:cubicBezTo>
                  <a:cubicBezTo>
                    <a:pt x="1350" y="2392"/>
                    <a:pt x="1356" y="2326"/>
                    <a:pt x="1351" y="2259"/>
                  </a:cubicBezTo>
                  <a:cubicBezTo>
                    <a:pt x="1350" y="2221"/>
                    <a:pt x="1343" y="2184"/>
                    <a:pt x="1334" y="2147"/>
                  </a:cubicBezTo>
                  <a:close/>
                  <a:moveTo>
                    <a:pt x="368" y="1653"/>
                  </a:moveTo>
                  <a:cubicBezTo>
                    <a:pt x="338" y="1653"/>
                    <a:pt x="307" y="1657"/>
                    <a:pt x="277" y="1663"/>
                  </a:cubicBezTo>
                  <a:cubicBezTo>
                    <a:pt x="242" y="1671"/>
                    <a:pt x="208" y="1684"/>
                    <a:pt x="176" y="1701"/>
                  </a:cubicBezTo>
                  <a:cubicBezTo>
                    <a:pt x="120" y="1732"/>
                    <a:pt x="74" y="1780"/>
                    <a:pt x="44" y="1837"/>
                  </a:cubicBezTo>
                  <a:cubicBezTo>
                    <a:pt x="29" y="1868"/>
                    <a:pt x="18" y="1896"/>
                    <a:pt x="12" y="1928"/>
                  </a:cubicBezTo>
                  <a:cubicBezTo>
                    <a:pt x="5" y="1962"/>
                    <a:pt x="0" y="1994"/>
                    <a:pt x="2" y="2028"/>
                  </a:cubicBezTo>
                  <a:cubicBezTo>
                    <a:pt x="2" y="2098"/>
                    <a:pt x="18" y="2165"/>
                    <a:pt x="45" y="2229"/>
                  </a:cubicBezTo>
                  <a:cubicBezTo>
                    <a:pt x="75" y="2301"/>
                    <a:pt x="123" y="2365"/>
                    <a:pt x="179" y="2419"/>
                  </a:cubicBezTo>
                  <a:cubicBezTo>
                    <a:pt x="243" y="2482"/>
                    <a:pt x="317" y="2533"/>
                    <a:pt x="395" y="2576"/>
                  </a:cubicBezTo>
                  <a:cubicBezTo>
                    <a:pt x="475" y="2621"/>
                    <a:pt x="558" y="2656"/>
                    <a:pt x="643" y="2688"/>
                  </a:cubicBezTo>
                  <a:cubicBezTo>
                    <a:pt x="709" y="2712"/>
                    <a:pt x="776" y="2736"/>
                    <a:pt x="845" y="2755"/>
                  </a:cubicBezTo>
                  <a:cubicBezTo>
                    <a:pt x="907" y="2773"/>
                    <a:pt x="969" y="2787"/>
                    <a:pt x="1033" y="2798"/>
                  </a:cubicBezTo>
                  <a:cubicBezTo>
                    <a:pt x="1102" y="2811"/>
                    <a:pt x="1171" y="2819"/>
                    <a:pt x="1241" y="2824"/>
                  </a:cubicBezTo>
                  <a:cubicBezTo>
                    <a:pt x="1276" y="2826"/>
                    <a:pt x="1311" y="2827"/>
                    <a:pt x="1347" y="2827"/>
                  </a:cubicBezTo>
                  <a:cubicBezTo>
                    <a:pt x="1382" y="2827"/>
                    <a:pt x="1418" y="2826"/>
                    <a:pt x="1454" y="2824"/>
                  </a:cubicBezTo>
                  <a:cubicBezTo>
                    <a:pt x="1524" y="2817"/>
                    <a:pt x="1593" y="2806"/>
                    <a:pt x="1660" y="2785"/>
                  </a:cubicBezTo>
                  <a:cubicBezTo>
                    <a:pt x="1693" y="2776"/>
                    <a:pt x="1725" y="2763"/>
                    <a:pt x="1756" y="2747"/>
                  </a:cubicBezTo>
                  <a:cubicBezTo>
                    <a:pt x="1785" y="2733"/>
                    <a:pt x="1813" y="2713"/>
                    <a:pt x="1839" y="2694"/>
                  </a:cubicBezTo>
                  <a:cubicBezTo>
                    <a:pt x="1865" y="2673"/>
                    <a:pt x="1887" y="2651"/>
                    <a:pt x="1908" y="2625"/>
                  </a:cubicBezTo>
                  <a:cubicBezTo>
                    <a:pt x="1930" y="2597"/>
                    <a:pt x="1949" y="2563"/>
                    <a:pt x="1965" y="2530"/>
                  </a:cubicBezTo>
                  <a:cubicBezTo>
                    <a:pt x="1989" y="2477"/>
                    <a:pt x="2005" y="2414"/>
                    <a:pt x="1991" y="2355"/>
                  </a:cubicBezTo>
                  <a:cubicBezTo>
                    <a:pt x="1978" y="2303"/>
                    <a:pt x="1943" y="2261"/>
                    <a:pt x="1900" y="2231"/>
                  </a:cubicBezTo>
                  <a:cubicBezTo>
                    <a:pt x="1877" y="2215"/>
                    <a:pt x="1853" y="2202"/>
                    <a:pt x="1828" y="2192"/>
                  </a:cubicBezTo>
                  <a:cubicBezTo>
                    <a:pt x="1804" y="2181"/>
                    <a:pt x="1780" y="2171"/>
                    <a:pt x="1754" y="2163"/>
                  </a:cubicBezTo>
                  <a:cubicBezTo>
                    <a:pt x="1689" y="2144"/>
                    <a:pt x="1625" y="2146"/>
                    <a:pt x="1559" y="2127"/>
                  </a:cubicBezTo>
                  <a:cubicBezTo>
                    <a:pt x="1486" y="2106"/>
                    <a:pt x="1410" y="2083"/>
                    <a:pt x="1337" y="2061"/>
                  </a:cubicBezTo>
                  <a:cubicBezTo>
                    <a:pt x="1287" y="2047"/>
                    <a:pt x="1239" y="2032"/>
                    <a:pt x="1191" y="2015"/>
                  </a:cubicBezTo>
                  <a:cubicBezTo>
                    <a:pt x="1006" y="1951"/>
                    <a:pt x="835" y="1866"/>
                    <a:pt x="670" y="1762"/>
                  </a:cubicBezTo>
                  <a:cubicBezTo>
                    <a:pt x="629" y="1737"/>
                    <a:pt x="587" y="1713"/>
                    <a:pt x="542" y="1693"/>
                  </a:cubicBezTo>
                  <a:cubicBezTo>
                    <a:pt x="499" y="1674"/>
                    <a:pt x="454" y="1661"/>
                    <a:pt x="408" y="1657"/>
                  </a:cubicBezTo>
                  <a:cubicBezTo>
                    <a:pt x="394" y="1653"/>
                    <a:pt x="381" y="1653"/>
                    <a:pt x="368" y="16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1" name="Google Shape;7621;p19"/>
          <p:cNvGrpSpPr/>
          <p:nvPr/>
        </p:nvGrpSpPr>
        <p:grpSpPr>
          <a:xfrm>
            <a:off x="6528944" y="3747702"/>
            <a:ext cx="1480186" cy="1082310"/>
            <a:chOff x="7078086" y="-1997601"/>
            <a:chExt cx="1270764" cy="929181"/>
          </a:xfrm>
        </p:grpSpPr>
        <p:sp>
          <p:nvSpPr>
            <p:cNvPr id="7622" name="Google Shape;7622;p19"/>
            <p:cNvSpPr/>
            <p:nvPr/>
          </p:nvSpPr>
          <p:spPr>
            <a:xfrm>
              <a:off x="7087602" y="-1988996"/>
              <a:ext cx="1254769" cy="880889"/>
            </a:xfrm>
            <a:custGeom>
              <a:avLst/>
              <a:gdLst/>
              <a:ahLst/>
              <a:cxnLst/>
              <a:rect l="l" t="t" r="r" b="b"/>
              <a:pathLst>
                <a:path w="12394" h="8701" extrusionOk="0">
                  <a:moveTo>
                    <a:pt x="6285" y="0"/>
                  </a:moveTo>
                  <a:cubicBezTo>
                    <a:pt x="6211" y="0"/>
                    <a:pt x="6140" y="2"/>
                    <a:pt x="6076" y="4"/>
                  </a:cubicBezTo>
                  <a:cubicBezTo>
                    <a:pt x="5966" y="8"/>
                    <a:pt x="5873" y="12"/>
                    <a:pt x="5787" y="19"/>
                  </a:cubicBezTo>
                  <a:cubicBezTo>
                    <a:pt x="5685" y="27"/>
                    <a:pt x="5585" y="41"/>
                    <a:pt x="5493" y="59"/>
                  </a:cubicBezTo>
                  <a:cubicBezTo>
                    <a:pt x="5398" y="78"/>
                    <a:pt x="5301" y="105"/>
                    <a:pt x="5203" y="142"/>
                  </a:cubicBezTo>
                  <a:cubicBezTo>
                    <a:pt x="5120" y="174"/>
                    <a:pt x="5042" y="216"/>
                    <a:pt x="4964" y="259"/>
                  </a:cubicBezTo>
                  <a:cubicBezTo>
                    <a:pt x="4893" y="297"/>
                    <a:pt x="4821" y="340"/>
                    <a:pt x="4736" y="396"/>
                  </a:cubicBezTo>
                  <a:cubicBezTo>
                    <a:pt x="4586" y="494"/>
                    <a:pt x="4445" y="604"/>
                    <a:pt x="4318" y="726"/>
                  </a:cubicBezTo>
                  <a:cubicBezTo>
                    <a:pt x="4175" y="858"/>
                    <a:pt x="4063" y="991"/>
                    <a:pt x="3974" y="1128"/>
                  </a:cubicBezTo>
                  <a:cubicBezTo>
                    <a:pt x="3926" y="1202"/>
                    <a:pt x="3883" y="1279"/>
                    <a:pt x="3848" y="1357"/>
                  </a:cubicBezTo>
                  <a:cubicBezTo>
                    <a:pt x="3814" y="1432"/>
                    <a:pt x="3787" y="1512"/>
                    <a:pt x="3764" y="1603"/>
                  </a:cubicBezTo>
                  <a:cubicBezTo>
                    <a:pt x="3745" y="1682"/>
                    <a:pt x="3734" y="1763"/>
                    <a:pt x="3731" y="1848"/>
                  </a:cubicBezTo>
                  <a:cubicBezTo>
                    <a:pt x="3726" y="1845"/>
                    <a:pt x="3720" y="1842"/>
                    <a:pt x="3713" y="1838"/>
                  </a:cubicBezTo>
                  <a:cubicBezTo>
                    <a:pt x="3625" y="1794"/>
                    <a:pt x="3533" y="1770"/>
                    <a:pt x="3459" y="1754"/>
                  </a:cubicBezTo>
                  <a:cubicBezTo>
                    <a:pt x="3417" y="1744"/>
                    <a:pt x="3373" y="1736"/>
                    <a:pt x="3326" y="1731"/>
                  </a:cubicBezTo>
                  <a:cubicBezTo>
                    <a:pt x="3288" y="1726"/>
                    <a:pt x="3246" y="1725"/>
                    <a:pt x="3206" y="1723"/>
                  </a:cubicBezTo>
                  <a:cubicBezTo>
                    <a:pt x="3195" y="1723"/>
                    <a:pt x="3184" y="1723"/>
                    <a:pt x="3173" y="1723"/>
                  </a:cubicBezTo>
                  <a:cubicBezTo>
                    <a:pt x="3094" y="1723"/>
                    <a:pt x="3015" y="1728"/>
                    <a:pt x="2935" y="1739"/>
                  </a:cubicBezTo>
                  <a:cubicBezTo>
                    <a:pt x="2863" y="1749"/>
                    <a:pt x="2788" y="1766"/>
                    <a:pt x="2690" y="1798"/>
                  </a:cubicBezTo>
                  <a:cubicBezTo>
                    <a:pt x="2634" y="1816"/>
                    <a:pt x="2575" y="1842"/>
                    <a:pt x="2509" y="1877"/>
                  </a:cubicBezTo>
                  <a:cubicBezTo>
                    <a:pt x="2378" y="1947"/>
                    <a:pt x="2249" y="2037"/>
                    <a:pt x="2126" y="2144"/>
                  </a:cubicBezTo>
                  <a:cubicBezTo>
                    <a:pt x="2065" y="2195"/>
                    <a:pt x="2004" y="2254"/>
                    <a:pt x="1939" y="2324"/>
                  </a:cubicBezTo>
                  <a:cubicBezTo>
                    <a:pt x="1883" y="2385"/>
                    <a:pt x="1833" y="2451"/>
                    <a:pt x="1791" y="2516"/>
                  </a:cubicBezTo>
                  <a:cubicBezTo>
                    <a:pt x="1750" y="2583"/>
                    <a:pt x="1718" y="2646"/>
                    <a:pt x="1697" y="2706"/>
                  </a:cubicBezTo>
                  <a:cubicBezTo>
                    <a:pt x="1633" y="2689"/>
                    <a:pt x="1564" y="2676"/>
                    <a:pt x="1497" y="2668"/>
                  </a:cubicBezTo>
                  <a:cubicBezTo>
                    <a:pt x="1477" y="2666"/>
                    <a:pt x="1456" y="2665"/>
                    <a:pt x="1437" y="2663"/>
                  </a:cubicBezTo>
                  <a:cubicBezTo>
                    <a:pt x="1411" y="2662"/>
                    <a:pt x="1385" y="2661"/>
                    <a:pt x="1359" y="2661"/>
                  </a:cubicBezTo>
                  <a:cubicBezTo>
                    <a:pt x="1296" y="2661"/>
                    <a:pt x="1232" y="2665"/>
                    <a:pt x="1166" y="2674"/>
                  </a:cubicBezTo>
                  <a:cubicBezTo>
                    <a:pt x="1086" y="2686"/>
                    <a:pt x="1002" y="2708"/>
                    <a:pt x="909" y="2740"/>
                  </a:cubicBezTo>
                  <a:cubicBezTo>
                    <a:pt x="751" y="2796"/>
                    <a:pt x="599" y="2884"/>
                    <a:pt x="468" y="2994"/>
                  </a:cubicBezTo>
                  <a:cubicBezTo>
                    <a:pt x="338" y="3105"/>
                    <a:pt x="229" y="3244"/>
                    <a:pt x="145" y="3410"/>
                  </a:cubicBezTo>
                  <a:cubicBezTo>
                    <a:pt x="105" y="3487"/>
                    <a:pt x="73" y="3570"/>
                    <a:pt x="50" y="3658"/>
                  </a:cubicBezTo>
                  <a:cubicBezTo>
                    <a:pt x="25" y="3750"/>
                    <a:pt x="9" y="3840"/>
                    <a:pt x="6" y="3928"/>
                  </a:cubicBezTo>
                  <a:cubicBezTo>
                    <a:pt x="1" y="4021"/>
                    <a:pt x="9" y="4110"/>
                    <a:pt x="30" y="4195"/>
                  </a:cubicBezTo>
                  <a:cubicBezTo>
                    <a:pt x="39" y="4235"/>
                    <a:pt x="52" y="4278"/>
                    <a:pt x="70" y="4320"/>
                  </a:cubicBezTo>
                  <a:cubicBezTo>
                    <a:pt x="89" y="4368"/>
                    <a:pt x="114" y="4411"/>
                    <a:pt x="137" y="4448"/>
                  </a:cubicBezTo>
                  <a:cubicBezTo>
                    <a:pt x="183" y="4523"/>
                    <a:pt x="249" y="4593"/>
                    <a:pt x="332" y="4660"/>
                  </a:cubicBezTo>
                  <a:cubicBezTo>
                    <a:pt x="397" y="4711"/>
                    <a:pt x="479" y="4758"/>
                    <a:pt x="580" y="4802"/>
                  </a:cubicBezTo>
                  <a:cubicBezTo>
                    <a:pt x="692" y="4850"/>
                    <a:pt x="811" y="4886"/>
                    <a:pt x="928" y="4918"/>
                  </a:cubicBezTo>
                  <a:cubicBezTo>
                    <a:pt x="992" y="4937"/>
                    <a:pt x="1059" y="4956"/>
                    <a:pt x="1123" y="4977"/>
                  </a:cubicBezTo>
                  <a:lnTo>
                    <a:pt x="1146" y="4985"/>
                  </a:lnTo>
                  <a:cubicBezTo>
                    <a:pt x="1150" y="5041"/>
                    <a:pt x="1162" y="5098"/>
                    <a:pt x="1178" y="5154"/>
                  </a:cubicBezTo>
                  <a:cubicBezTo>
                    <a:pt x="1200" y="5241"/>
                    <a:pt x="1234" y="5332"/>
                    <a:pt x="1278" y="5434"/>
                  </a:cubicBezTo>
                  <a:cubicBezTo>
                    <a:pt x="1349" y="5592"/>
                    <a:pt x="1440" y="5752"/>
                    <a:pt x="1574" y="5955"/>
                  </a:cubicBezTo>
                  <a:cubicBezTo>
                    <a:pt x="1680" y="6113"/>
                    <a:pt x="1795" y="6269"/>
                    <a:pt x="1907" y="6420"/>
                  </a:cubicBezTo>
                  <a:lnTo>
                    <a:pt x="1916" y="6433"/>
                  </a:lnTo>
                  <a:cubicBezTo>
                    <a:pt x="2019" y="6572"/>
                    <a:pt x="2140" y="6708"/>
                    <a:pt x="2274" y="6835"/>
                  </a:cubicBezTo>
                  <a:cubicBezTo>
                    <a:pt x="2497" y="7042"/>
                    <a:pt x="2773" y="7228"/>
                    <a:pt x="3098" y="7381"/>
                  </a:cubicBezTo>
                  <a:cubicBezTo>
                    <a:pt x="3413" y="7532"/>
                    <a:pt x="3752" y="7642"/>
                    <a:pt x="4046" y="7735"/>
                  </a:cubicBezTo>
                  <a:cubicBezTo>
                    <a:pt x="4159" y="7770"/>
                    <a:pt x="4273" y="7805"/>
                    <a:pt x="4388" y="7840"/>
                  </a:cubicBezTo>
                  <a:cubicBezTo>
                    <a:pt x="4588" y="7901"/>
                    <a:pt x="4797" y="7963"/>
                    <a:pt x="4999" y="8032"/>
                  </a:cubicBezTo>
                  <a:cubicBezTo>
                    <a:pt x="5186" y="8094"/>
                    <a:pt x="5350" y="8157"/>
                    <a:pt x="5504" y="8224"/>
                  </a:cubicBezTo>
                  <a:cubicBezTo>
                    <a:pt x="5541" y="8241"/>
                    <a:pt x="5577" y="8259"/>
                    <a:pt x="5614" y="8277"/>
                  </a:cubicBezTo>
                  <a:cubicBezTo>
                    <a:pt x="5657" y="8297"/>
                    <a:pt x="5702" y="8318"/>
                    <a:pt x="5747" y="8337"/>
                  </a:cubicBezTo>
                  <a:cubicBezTo>
                    <a:pt x="5780" y="8352"/>
                    <a:pt x="5816" y="8366"/>
                    <a:pt x="5854" y="8379"/>
                  </a:cubicBezTo>
                  <a:cubicBezTo>
                    <a:pt x="5878" y="8403"/>
                    <a:pt x="5904" y="8425"/>
                    <a:pt x="5931" y="8448"/>
                  </a:cubicBezTo>
                  <a:cubicBezTo>
                    <a:pt x="5972" y="8480"/>
                    <a:pt x="6020" y="8507"/>
                    <a:pt x="6062" y="8529"/>
                  </a:cubicBezTo>
                  <a:cubicBezTo>
                    <a:pt x="6132" y="8568"/>
                    <a:pt x="6217" y="8600"/>
                    <a:pt x="6318" y="8625"/>
                  </a:cubicBezTo>
                  <a:cubicBezTo>
                    <a:pt x="6417" y="8652"/>
                    <a:pt x="6519" y="8670"/>
                    <a:pt x="6633" y="8683"/>
                  </a:cubicBezTo>
                  <a:cubicBezTo>
                    <a:pt x="6716" y="8692"/>
                    <a:pt x="6801" y="8697"/>
                    <a:pt x="6895" y="8699"/>
                  </a:cubicBezTo>
                  <a:cubicBezTo>
                    <a:pt x="6940" y="8700"/>
                    <a:pt x="6985" y="8700"/>
                    <a:pt x="7030" y="8700"/>
                  </a:cubicBezTo>
                  <a:cubicBezTo>
                    <a:pt x="7169" y="8700"/>
                    <a:pt x="7308" y="8696"/>
                    <a:pt x="7445" y="8691"/>
                  </a:cubicBezTo>
                  <a:cubicBezTo>
                    <a:pt x="7590" y="8684"/>
                    <a:pt x="7741" y="8670"/>
                    <a:pt x="7900" y="8644"/>
                  </a:cubicBezTo>
                  <a:cubicBezTo>
                    <a:pt x="8227" y="8595"/>
                    <a:pt x="8542" y="8505"/>
                    <a:pt x="8841" y="8382"/>
                  </a:cubicBezTo>
                  <a:cubicBezTo>
                    <a:pt x="8989" y="8321"/>
                    <a:pt x="9135" y="8248"/>
                    <a:pt x="9271" y="8165"/>
                  </a:cubicBezTo>
                  <a:cubicBezTo>
                    <a:pt x="9418" y="8075"/>
                    <a:pt x="9544" y="7981"/>
                    <a:pt x="9658" y="7880"/>
                  </a:cubicBezTo>
                  <a:cubicBezTo>
                    <a:pt x="9801" y="7751"/>
                    <a:pt x="9923" y="7608"/>
                    <a:pt x="10016" y="7461"/>
                  </a:cubicBezTo>
                  <a:cubicBezTo>
                    <a:pt x="10076" y="7362"/>
                    <a:pt x="10129" y="7255"/>
                    <a:pt x="10172" y="7143"/>
                  </a:cubicBezTo>
                  <a:cubicBezTo>
                    <a:pt x="10185" y="7148"/>
                    <a:pt x="10198" y="7153"/>
                    <a:pt x="10211" y="7158"/>
                  </a:cubicBezTo>
                  <a:cubicBezTo>
                    <a:pt x="10257" y="7172"/>
                    <a:pt x="10308" y="7181"/>
                    <a:pt x="10372" y="7188"/>
                  </a:cubicBezTo>
                  <a:lnTo>
                    <a:pt x="10377" y="7189"/>
                  </a:lnTo>
                  <a:cubicBezTo>
                    <a:pt x="10417" y="7194"/>
                    <a:pt x="10458" y="7196"/>
                    <a:pt x="10502" y="7196"/>
                  </a:cubicBezTo>
                  <a:cubicBezTo>
                    <a:pt x="10560" y="7196"/>
                    <a:pt x="10623" y="7192"/>
                    <a:pt x="10690" y="7185"/>
                  </a:cubicBezTo>
                  <a:cubicBezTo>
                    <a:pt x="10791" y="7173"/>
                    <a:pt x="10895" y="7153"/>
                    <a:pt x="11009" y="7121"/>
                  </a:cubicBezTo>
                  <a:cubicBezTo>
                    <a:pt x="11120" y="7089"/>
                    <a:pt x="11229" y="7050"/>
                    <a:pt x="11330" y="7006"/>
                  </a:cubicBezTo>
                  <a:cubicBezTo>
                    <a:pt x="11424" y="6964"/>
                    <a:pt x="11519" y="6914"/>
                    <a:pt x="11618" y="6852"/>
                  </a:cubicBezTo>
                  <a:cubicBezTo>
                    <a:pt x="11699" y="6801"/>
                    <a:pt x="11778" y="6740"/>
                    <a:pt x="11846" y="6673"/>
                  </a:cubicBezTo>
                  <a:cubicBezTo>
                    <a:pt x="12017" y="6510"/>
                    <a:pt x="12152" y="6313"/>
                    <a:pt x="12244" y="6090"/>
                  </a:cubicBezTo>
                  <a:cubicBezTo>
                    <a:pt x="12329" y="5885"/>
                    <a:pt x="12377" y="5655"/>
                    <a:pt x="12387" y="5410"/>
                  </a:cubicBezTo>
                  <a:cubicBezTo>
                    <a:pt x="12393" y="5287"/>
                    <a:pt x="12388" y="5170"/>
                    <a:pt x="12376" y="5063"/>
                  </a:cubicBezTo>
                  <a:cubicBezTo>
                    <a:pt x="12364" y="4974"/>
                    <a:pt x="12342" y="4879"/>
                    <a:pt x="12307" y="4772"/>
                  </a:cubicBezTo>
                  <a:cubicBezTo>
                    <a:pt x="12248" y="4595"/>
                    <a:pt x="12150" y="4414"/>
                    <a:pt x="12016" y="4235"/>
                  </a:cubicBezTo>
                  <a:cubicBezTo>
                    <a:pt x="11894" y="4072"/>
                    <a:pt x="11744" y="3922"/>
                    <a:pt x="11571" y="3789"/>
                  </a:cubicBezTo>
                  <a:cubicBezTo>
                    <a:pt x="11419" y="3672"/>
                    <a:pt x="11255" y="3576"/>
                    <a:pt x="11082" y="3506"/>
                  </a:cubicBezTo>
                  <a:cubicBezTo>
                    <a:pt x="10940" y="3447"/>
                    <a:pt x="10796" y="3410"/>
                    <a:pt x="10654" y="3394"/>
                  </a:cubicBezTo>
                  <a:cubicBezTo>
                    <a:pt x="10638" y="3392"/>
                    <a:pt x="10622" y="3391"/>
                    <a:pt x="10607" y="3389"/>
                  </a:cubicBezTo>
                  <a:cubicBezTo>
                    <a:pt x="10615" y="3282"/>
                    <a:pt x="10604" y="3170"/>
                    <a:pt x="10577" y="3060"/>
                  </a:cubicBezTo>
                  <a:cubicBezTo>
                    <a:pt x="10556" y="2975"/>
                    <a:pt x="10527" y="2892"/>
                    <a:pt x="10491" y="2810"/>
                  </a:cubicBezTo>
                  <a:cubicBezTo>
                    <a:pt x="10459" y="2737"/>
                    <a:pt x="10415" y="2662"/>
                    <a:pt x="10361" y="2579"/>
                  </a:cubicBezTo>
                  <a:cubicBezTo>
                    <a:pt x="10270" y="2439"/>
                    <a:pt x="10152" y="2307"/>
                    <a:pt x="10008" y="2185"/>
                  </a:cubicBezTo>
                  <a:cubicBezTo>
                    <a:pt x="9873" y="2072"/>
                    <a:pt x="9722" y="1979"/>
                    <a:pt x="9557" y="1909"/>
                  </a:cubicBezTo>
                  <a:cubicBezTo>
                    <a:pt x="9426" y="1854"/>
                    <a:pt x="9288" y="1819"/>
                    <a:pt x="9151" y="1803"/>
                  </a:cubicBezTo>
                  <a:cubicBezTo>
                    <a:pt x="9119" y="1800"/>
                    <a:pt x="9085" y="1798"/>
                    <a:pt x="9053" y="1797"/>
                  </a:cubicBezTo>
                  <a:cubicBezTo>
                    <a:pt x="9038" y="1796"/>
                    <a:pt x="9024" y="1796"/>
                    <a:pt x="9009" y="1796"/>
                  </a:cubicBezTo>
                  <a:cubicBezTo>
                    <a:pt x="8896" y="1796"/>
                    <a:pt x="8785" y="1812"/>
                    <a:pt x="8674" y="1843"/>
                  </a:cubicBezTo>
                  <a:cubicBezTo>
                    <a:pt x="8673" y="1810"/>
                    <a:pt x="8670" y="1774"/>
                    <a:pt x="8666" y="1741"/>
                  </a:cubicBezTo>
                  <a:cubicBezTo>
                    <a:pt x="8654" y="1632"/>
                    <a:pt x="8630" y="1523"/>
                    <a:pt x="8607" y="1423"/>
                  </a:cubicBezTo>
                  <a:cubicBezTo>
                    <a:pt x="8583" y="1322"/>
                    <a:pt x="8558" y="1240"/>
                    <a:pt x="8526" y="1165"/>
                  </a:cubicBezTo>
                  <a:cubicBezTo>
                    <a:pt x="8495" y="1093"/>
                    <a:pt x="8455" y="1018"/>
                    <a:pt x="8401" y="938"/>
                  </a:cubicBezTo>
                  <a:cubicBezTo>
                    <a:pt x="8316" y="809"/>
                    <a:pt x="8199" y="682"/>
                    <a:pt x="8056" y="566"/>
                  </a:cubicBezTo>
                  <a:cubicBezTo>
                    <a:pt x="7932" y="463"/>
                    <a:pt x="7790" y="374"/>
                    <a:pt x="7621" y="291"/>
                  </a:cubicBezTo>
                  <a:cubicBezTo>
                    <a:pt x="7461" y="212"/>
                    <a:pt x="7285" y="148"/>
                    <a:pt x="7085" y="97"/>
                  </a:cubicBezTo>
                  <a:cubicBezTo>
                    <a:pt x="6952" y="62"/>
                    <a:pt x="6809" y="36"/>
                    <a:pt x="6661" y="20"/>
                  </a:cubicBezTo>
                  <a:cubicBezTo>
                    <a:pt x="6581" y="12"/>
                    <a:pt x="6500" y="6"/>
                    <a:pt x="6417" y="3"/>
                  </a:cubicBezTo>
                  <a:cubicBezTo>
                    <a:pt x="6372" y="1"/>
                    <a:pt x="6328" y="0"/>
                    <a:pt x="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19"/>
            <p:cNvSpPr/>
            <p:nvPr/>
          </p:nvSpPr>
          <p:spPr>
            <a:xfrm>
              <a:off x="7387370" y="-1682451"/>
              <a:ext cx="609060" cy="337737"/>
            </a:xfrm>
            <a:custGeom>
              <a:avLst/>
              <a:gdLst/>
              <a:ahLst/>
              <a:cxnLst/>
              <a:rect l="l" t="t" r="r" b="b"/>
              <a:pathLst>
                <a:path w="6016" h="3336" extrusionOk="0">
                  <a:moveTo>
                    <a:pt x="2159" y="1"/>
                  </a:moveTo>
                  <a:cubicBezTo>
                    <a:pt x="2144" y="1"/>
                    <a:pt x="2130" y="1"/>
                    <a:pt x="2114" y="1"/>
                  </a:cubicBezTo>
                  <a:cubicBezTo>
                    <a:pt x="1975" y="6"/>
                    <a:pt x="1825" y="41"/>
                    <a:pt x="1668" y="107"/>
                  </a:cubicBezTo>
                  <a:cubicBezTo>
                    <a:pt x="1512" y="174"/>
                    <a:pt x="1365" y="265"/>
                    <a:pt x="1254" y="336"/>
                  </a:cubicBezTo>
                  <a:cubicBezTo>
                    <a:pt x="1157" y="400"/>
                    <a:pt x="1059" y="470"/>
                    <a:pt x="965" y="537"/>
                  </a:cubicBezTo>
                  <a:cubicBezTo>
                    <a:pt x="850" y="619"/>
                    <a:pt x="731" y="703"/>
                    <a:pt x="610" y="780"/>
                  </a:cubicBezTo>
                  <a:cubicBezTo>
                    <a:pt x="581" y="796"/>
                    <a:pt x="551" y="810"/>
                    <a:pt x="520" y="823"/>
                  </a:cubicBezTo>
                  <a:cubicBezTo>
                    <a:pt x="482" y="842"/>
                    <a:pt x="444" y="858"/>
                    <a:pt x="407" y="876"/>
                  </a:cubicBezTo>
                  <a:lnTo>
                    <a:pt x="388" y="884"/>
                  </a:lnTo>
                  <a:cubicBezTo>
                    <a:pt x="300" y="924"/>
                    <a:pt x="207" y="967"/>
                    <a:pt x="124" y="1026"/>
                  </a:cubicBezTo>
                  <a:cubicBezTo>
                    <a:pt x="86" y="1053"/>
                    <a:pt x="57" y="1081"/>
                    <a:pt x="36" y="1109"/>
                  </a:cubicBezTo>
                  <a:cubicBezTo>
                    <a:pt x="25" y="1124"/>
                    <a:pt x="17" y="1140"/>
                    <a:pt x="10" y="1157"/>
                  </a:cubicBezTo>
                  <a:cubicBezTo>
                    <a:pt x="1" y="1180"/>
                    <a:pt x="1" y="1202"/>
                    <a:pt x="1" y="1223"/>
                  </a:cubicBezTo>
                  <a:cubicBezTo>
                    <a:pt x="2" y="1244"/>
                    <a:pt x="12" y="1266"/>
                    <a:pt x="18" y="1284"/>
                  </a:cubicBezTo>
                  <a:cubicBezTo>
                    <a:pt x="31" y="1309"/>
                    <a:pt x="49" y="1333"/>
                    <a:pt x="63" y="1351"/>
                  </a:cubicBezTo>
                  <a:cubicBezTo>
                    <a:pt x="89" y="1381"/>
                    <a:pt x="118" y="1408"/>
                    <a:pt x="146" y="1434"/>
                  </a:cubicBezTo>
                  <a:cubicBezTo>
                    <a:pt x="156" y="1442"/>
                    <a:pt x="164" y="1450"/>
                    <a:pt x="173" y="1458"/>
                  </a:cubicBezTo>
                  <a:lnTo>
                    <a:pt x="170" y="1456"/>
                  </a:lnTo>
                  <a:lnTo>
                    <a:pt x="173" y="1460"/>
                  </a:lnTo>
                  <a:lnTo>
                    <a:pt x="177" y="1461"/>
                  </a:lnTo>
                  <a:lnTo>
                    <a:pt x="175" y="1461"/>
                  </a:lnTo>
                  <a:cubicBezTo>
                    <a:pt x="197" y="1484"/>
                    <a:pt x="223" y="1511"/>
                    <a:pt x="244" y="1541"/>
                  </a:cubicBezTo>
                  <a:lnTo>
                    <a:pt x="245" y="1544"/>
                  </a:lnTo>
                  <a:cubicBezTo>
                    <a:pt x="245" y="1551"/>
                    <a:pt x="245" y="1559"/>
                    <a:pt x="247" y="1565"/>
                  </a:cubicBezTo>
                  <a:cubicBezTo>
                    <a:pt x="249" y="1575"/>
                    <a:pt x="250" y="1583"/>
                    <a:pt x="252" y="1592"/>
                  </a:cubicBezTo>
                  <a:lnTo>
                    <a:pt x="253" y="1595"/>
                  </a:lnTo>
                  <a:cubicBezTo>
                    <a:pt x="260" y="1618"/>
                    <a:pt x="268" y="1642"/>
                    <a:pt x="277" y="1666"/>
                  </a:cubicBezTo>
                  <a:cubicBezTo>
                    <a:pt x="298" y="1714"/>
                    <a:pt x="327" y="1760"/>
                    <a:pt x="356" y="1802"/>
                  </a:cubicBezTo>
                  <a:cubicBezTo>
                    <a:pt x="413" y="1883"/>
                    <a:pt x="484" y="1957"/>
                    <a:pt x="536" y="2010"/>
                  </a:cubicBezTo>
                  <a:cubicBezTo>
                    <a:pt x="653" y="2125"/>
                    <a:pt x="787" y="2237"/>
                    <a:pt x="935" y="2342"/>
                  </a:cubicBezTo>
                  <a:cubicBezTo>
                    <a:pt x="1066" y="2435"/>
                    <a:pt x="1214" y="2524"/>
                    <a:pt x="1387" y="2614"/>
                  </a:cubicBezTo>
                  <a:cubicBezTo>
                    <a:pt x="1532" y="2692"/>
                    <a:pt x="1689" y="2763"/>
                    <a:pt x="1865" y="2831"/>
                  </a:cubicBezTo>
                  <a:cubicBezTo>
                    <a:pt x="2174" y="2951"/>
                    <a:pt x="2503" y="3047"/>
                    <a:pt x="2875" y="3127"/>
                  </a:cubicBezTo>
                  <a:cubicBezTo>
                    <a:pt x="2955" y="3145"/>
                    <a:pt x="3039" y="3161"/>
                    <a:pt x="3123" y="3175"/>
                  </a:cubicBezTo>
                  <a:cubicBezTo>
                    <a:pt x="3168" y="3183"/>
                    <a:pt x="3213" y="3191"/>
                    <a:pt x="3258" y="3197"/>
                  </a:cubicBezTo>
                  <a:cubicBezTo>
                    <a:pt x="3291" y="3202"/>
                    <a:pt x="3325" y="3209"/>
                    <a:pt x="3360" y="3215"/>
                  </a:cubicBezTo>
                  <a:cubicBezTo>
                    <a:pt x="3427" y="3226"/>
                    <a:pt x="3494" y="3239"/>
                    <a:pt x="3560" y="3252"/>
                  </a:cubicBezTo>
                  <a:cubicBezTo>
                    <a:pt x="3654" y="3269"/>
                    <a:pt x="3750" y="3289"/>
                    <a:pt x="3846" y="3303"/>
                  </a:cubicBezTo>
                  <a:cubicBezTo>
                    <a:pt x="3897" y="3311"/>
                    <a:pt x="3943" y="3317"/>
                    <a:pt x="3990" y="3322"/>
                  </a:cubicBezTo>
                  <a:cubicBezTo>
                    <a:pt x="4071" y="3330"/>
                    <a:pt x="4146" y="3335"/>
                    <a:pt x="4218" y="3335"/>
                  </a:cubicBezTo>
                  <a:cubicBezTo>
                    <a:pt x="4228" y="3335"/>
                    <a:pt x="4238" y="3335"/>
                    <a:pt x="4249" y="3335"/>
                  </a:cubicBezTo>
                  <a:cubicBezTo>
                    <a:pt x="4326" y="3333"/>
                    <a:pt x="4393" y="3329"/>
                    <a:pt x="4453" y="3317"/>
                  </a:cubicBezTo>
                  <a:cubicBezTo>
                    <a:pt x="4522" y="3308"/>
                    <a:pt x="4591" y="3289"/>
                    <a:pt x="4657" y="3263"/>
                  </a:cubicBezTo>
                  <a:cubicBezTo>
                    <a:pt x="4730" y="3234"/>
                    <a:pt x="4796" y="3194"/>
                    <a:pt x="4852" y="3157"/>
                  </a:cubicBezTo>
                  <a:cubicBezTo>
                    <a:pt x="4908" y="3122"/>
                    <a:pt x="4965" y="3078"/>
                    <a:pt x="5034" y="3020"/>
                  </a:cubicBezTo>
                  <a:cubicBezTo>
                    <a:pt x="5138" y="2930"/>
                    <a:pt x="5235" y="2830"/>
                    <a:pt x="5328" y="2732"/>
                  </a:cubicBezTo>
                  <a:lnTo>
                    <a:pt x="5355" y="2703"/>
                  </a:lnTo>
                  <a:cubicBezTo>
                    <a:pt x="5448" y="2607"/>
                    <a:pt x="5529" y="2531"/>
                    <a:pt x="5625" y="2468"/>
                  </a:cubicBezTo>
                  <a:cubicBezTo>
                    <a:pt x="5680" y="2438"/>
                    <a:pt x="5737" y="2416"/>
                    <a:pt x="5795" y="2393"/>
                  </a:cubicBezTo>
                  <a:lnTo>
                    <a:pt x="5803" y="2390"/>
                  </a:lnTo>
                  <a:cubicBezTo>
                    <a:pt x="5856" y="2369"/>
                    <a:pt x="5897" y="2350"/>
                    <a:pt x="5936" y="2329"/>
                  </a:cubicBezTo>
                  <a:cubicBezTo>
                    <a:pt x="5939" y="2329"/>
                    <a:pt x="5942" y="2329"/>
                    <a:pt x="5945" y="2328"/>
                  </a:cubicBezTo>
                  <a:cubicBezTo>
                    <a:pt x="5982" y="2323"/>
                    <a:pt x="6012" y="2289"/>
                    <a:pt x="6014" y="2256"/>
                  </a:cubicBezTo>
                  <a:cubicBezTo>
                    <a:pt x="6015" y="2221"/>
                    <a:pt x="6011" y="2193"/>
                    <a:pt x="6001" y="2166"/>
                  </a:cubicBezTo>
                  <a:cubicBezTo>
                    <a:pt x="5992" y="2141"/>
                    <a:pt x="5977" y="2115"/>
                    <a:pt x="5956" y="2089"/>
                  </a:cubicBezTo>
                  <a:cubicBezTo>
                    <a:pt x="5940" y="2070"/>
                    <a:pt x="5920" y="2051"/>
                    <a:pt x="5892" y="2030"/>
                  </a:cubicBezTo>
                  <a:cubicBezTo>
                    <a:pt x="5867" y="2011"/>
                    <a:pt x="5840" y="1997"/>
                    <a:pt x="5812" y="1982"/>
                  </a:cubicBezTo>
                  <a:lnTo>
                    <a:pt x="5806" y="1978"/>
                  </a:lnTo>
                  <a:cubicBezTo>
                    <a:pt x="5771" y="1960"/>
                    <a:pt x="5732" y="1944"/>
                    <a:pt x="5696" y="1930"/>
                  </a:cubicBezTo>
                  <a:lnTo>
                    <a:pt x="5673" y="1920"/>
                  </a:lnTo>
                  <a:cubicBezTo>
                    <a:pt x="5632" y="1902"/>
                    <a:pt x="5587" y="1882"/>
                    <a:pt x="5539" y="1854"/>
                  </a:cubicBezTo>
                  <a:cubicBezTo>
                    <a:pt x="5477" y="1819"/>
                    <a:pt x="5419" y="1778"/>
                    <a:pt x="5368" y="1730"/>
                  </a:cubicBezTo>
                  <a:cubicBezTo>
                    <a:pt x="5325" y="1687"/>
                    <a:pt x="5283" y="1635"/>
                    <a:pt x="5248" y="1579"/>
                  </a:cubicBezTo>
                  <a:cubicBezTo>
                    <a:pt x="5214" y="1523"/>
                    <a:pt x="5187" y="1464"/>
                    <a:pt x="5160" y="1407"/>
                  </a:cubicBezTo>
                  <a:lnTo>
                    <a:pt x="5157" y="1402"/>
                  </a:lnTo>
                  <a:cubicBezTo>
                    <a:pt x="5135" y="1354"/>
                    <a:pt x="5112" y="1304"/>
                    <a:pt x="5090" y="1256"/>
                  </a:cubicBezTo>
                  <a:lnTo>
                    <a:pt x="5074" y="1220"/>
                  </a:lnTo>
                  <a:cubicBezTo>
                    <a:pt x="5016" y="1095"/>
                    <a:pt x="4960" y="973"/>
                    <a:pt x="4893" y="854"/>
                  </a:cubicBezTo>
                  <a:cubicBezTo>
                    <a:pt x="4730" y="566"/>
                    <a:pt x="4548" y="393"/>
                    <a:pt x="4337" y="328"/>
                  </a:cubicBezTo>
                  <a:cubicBezTo>
                    <a:pt x="4294" y="315"/>
                    <a:pt x="4249" y="305"/>
                    <a:pt x="4204" y="300"/>
                  </a:cubicBezTo>
                  <a:cubicBezTo>
                    <a:pt x="4182" y="299"/>
                    <a:pt x="4159" y="297"/>
                    <a:pt x="4135" y="297"/>
                  </a:cubicBezTo>
                  <a:cubicBezTo>
                    <a:pt x="4130" y="297"/>
                    <a:pt x="4124" y="297"/>
                    <a:pt x="4119" y="297"/>
                  </a:cubicBezTo>
                  <a:cubicBezTo>
                    <a:pt x="4047" y="297"/>
                    <a:pt x="3974" y="307"/>
                    <a:pt x="3897" y="326"/>
                  </a:cubicBezTo>
                  <a:cubicBezTo>
                    <a:pt x="3804" y="350"/>
                    <a:pt x="3716" y="385"/>
                    <a:pt x="3644" y="417"/>
                  </a:cubicBezTo>
                  <a:lnTo>
                    <a:pt x="3616" y="430"/>
                  </a:lnTo>
                  <a:cubicBezTo>
                    <a:pt x="3550" y="460"/>
                    <a:pt x="3481" y="491"/>
                    <a:pt x="3411" y="513"/>
                  </a:cubicBezTo>
                  <a:cubicBezTo>
                    <a:pt x="3363" y="526"/>
                    <a:pt x="3318" y="534"/>
                    <a:pt x="3275" y="537"/>
                  </a:cubicBezTo>
                  <a:cubicBezTo>
                    <a:pt x="3258" y="537"/>
                    <a:pt x="3240" y="535"/>
                    <a:pt x="3224" y="534"/>
                  </a:cubicBezTo>
                  <a:cubicBezTo>
                    <a:pt x="3210" y="532"/>
                    <a:pt x="3195" y="531"/>
                    <a:pt x="3179" y="527"/>
                  </a:cubicBezTo>
                  <a:cubicBezTo>
                    <a:pt x="3149" y="518"/>
                    <a:pt x="3117" y="505"/>
                    <a:pt x="3086" y="491"/>
                  </a:cubicBezTo>
                  <a:cubicBezTo>
                    <a:pt x="3053" y="470"/>
                    <a:pt x="3021" y="446"/>
                    <a:pt x="2987" y="416"/>
                  </a:cubicBezTo>
                  <a:cubicBezTo>
                    <a:pt x="2959" y="387"/>
                    <a:pt x="2931" y="356"/>
                    <a:pt x="2904" y="326"/>
                  </a:cubicBezTo>
                  <a:cubicBezTo>
                    <a:pt x="2882" y="299"/>
                    <a:pt x="2858" y="273"/>
                    <a:pt x="2834" y="248"/>
                  </a:cubicBezTo>
                  <a:cubicBezTo>
                    <a:pt x="2800" y="214"/>
                    <a:pt x="2770" y="187"/>
                    <a:pt x="2740" y="163"/>
                  </a:cubicBezTo>
                  <a:cubicBezTo>
                    <a:pt x="2704" y="136"/>
                    <a:pt x="2664" y="113"/>
                    <a:pt x="2618" y="94"/>
                  </a:cubicBezTo>
                  <a:cubicBezTo>
                    <a:pt x="2541" y="62"/>
                    <a:pt x="2455" y="37"/>
                    <a:pt x="2359" y="17"/>
                  </a:cubicBezTo>
                  <a:cubicBezTo>
                    <a:pt x="2337" y="14"/>
                    <a:pt x="2313" y="9"/>
                    <a:pt x="2287" y="8"/>
                  </a:cubicBezTo>
                  <a:lnTo>
                    <a:pt x="2289" y="8"/>
                  </a:lnTo>
                  <a:cubicBezTo>
                    <a:pt x="2248" y="3"/>
                    <a:pt x="2205" y="1"/>
                    <a:pt x="2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19"/>
            <p:cNvSpPr/>
            <p:nvPr/>
          </p:nvSpPr>
          <p:spPr>
            <a:xfrm>
              <a:off x="7118885" y="-1528976"/>
              <a:ext cx="782079" cy="456896"/>
            </a:xfrm>
            <a:custGeom>
              <a:avLst/>
              <a:gdLst/>
              <a:ahLst/>
              <a:cxnLst/>
              <a:rect l="l" t="t" r="r" b="b"/>
              <a:pathLst>
                <a:path w="7725" h="4513" extrusionOk="0">
                  <a:moveTo>
                    <a:pt x="4137" y="0"/>
                  </a:moveTo>
                  <a:cubicBezTo>
                    <a:pt x="4103" y="0"/>
                    <a:pt x="4067" y="0"/>
                    <a:pt x="4031" y="1"/>
                  </a:cubicBezTo>
                  <a:cubicBezTo>
                    <a:pt x="3830" y="6"/>
                    <a:pt x="3622" y="23"/>
                    <a:pt x="3412" y="52"/>
                  </a:cubicBezTo>
                  <a:cubicBezTo>
                    <a:pt x="3235" y="76"/>
                    <a:pt x="3049" y="108"/>
                    <a:pt x="2846" y="151"/>
                  </a:cubicBezTo>
                  <a:cubicBezTo>
                    <a:pt x="2674" y="188"/>
                    <a:pt x="2515" y="225"/>
                    <a:pt x="2362" y="265"/>
                  </a:cubicBezTo>
                  <a:cubicBezTo>
                    <a:pt x="1977" y="366"/>
                    <a:pt x="1647" y="482"/>
                    <a:pt x="1353" y="618"/>
                  </a:cubicBezTo>
                  <a:cubicBezTo>
                    <a:pt x="1184" y="697"/>
                    <a:pt x="1022" y="784"/>
                    <a:pt x="873" y="882"/>
                  </a:cubicBezTo>
                  <a:cubicBezTo>
                    <a:pt x="723" y="980"/>
                    <a:pt x="589" y="1090"/>
                    <a:pt x="474" y="1207"/>
                  </a:cubicBezTo>
                  <a:cubicBezTo>
                    <a:pt x="408" y="1274"/>
                    <a:pt x="352" y="1338"/>
                    <a:pt x="303" y="1403"/>
                  </a:cubicBezTo>
                  <a:cubicBezTo>
                    <a:pt x="255" y="1469"/>
                    <a:pt x="210" y="1541"/>
                    <a:pt x="165" y="1624"/>
                  </a:cubicBezTo>
                  <a:cubicBezTo>
                    <a:pt x="87" y="1773"/>
                    <a:pt x="36" y="1937"/>
                    <a:pt x="13" y="2116"/>
                  </a:cubicBezTo>
                  <a:cubicBezTo>
                    <a:pt x="4" y="2199"/>
                    <a:pt x="0" y="2292"/>
                    <a:pt x="7" y="2399"/>
                  </a:cubicBezTo>
                  <a:cubicBezTo>
                    <a:pt x="12" y="2489"/>
                    <a:pt x="24" y="2585"/>
                    <a:pt x="47" y="2682"/>
                  </a:cubicBezTo>
                  <a:cubicBezTo>
                    <a:pt x="88" y="2865"/>
                    <a:pt x="160" y="3040"/>
                    <a:pt x="258" y="3203"/>
                  </a:cubicBezTo>
                  <a:cubicBezTo>
                    <a:pt x="442" y="3509"/>
                    <a:pt x="712" y="3773"/>
                    <a:pt x="1060" y="3988"/>
                  </a:cubicBezTo>
                  <a:cubicBezTo>
                    <a:pt x="1382" y="4185"/>
                    <a:pt x="1740" y="4327"/>
                    <a:pt x="2127" y="4411"/>
                  </a:cubicBezTo>
                  <a:cubicBezTo>
                    <a:pt x="2253" y="4439"/>
                    <a:pt x="2391" y="4460"/>
                    <a:pt x="2547" y="4478"/>
                  </a:cubicBezTo>
                  <a:cubicBezTo>
                    <a:pt x="2610" y="4484"/>
                    <a:pt x="2675" y="4490"/>
                    <a:pt x="2749" y="4497"/>
                  </a:cubicBezTo>
                  <a:cubicBezTo>
                    <a:pt x="2887" y="4507"/>
                    <a:pt x="3029" y="4513"/>
                    <a:pt x="3173" y="4513"/>
                  </a:cubicBezTo>
                  <a:cubicBezTo>
                    <a:pt x="3258" y="4513"/>
                    <a:pt x="3344" y="4511"/>
                    <a:pt x="3430" y="4506"/>
                  </a:cubicBezTo>
                  <a:cubicBezTo>
                    <a:pt x="3887" y="4484"/>
                    <a:pt x="4324" y="4396"/>
                    <a:pt x="4730" y="4243"/>
                  </a:cubicBezTo>
                  <a:cubicBezTo>
                    <a:pt x="5147" y="4084"/>
                    <a:pt x="5542" y="3843"/>
                    <a:pt x="5871" y="3541"/>
                  </a:cubicBezTo>
                  <a:cubicBezTo>
                    <a:pt x="6045" y="3383"/>
                    <a:pt x="6212" y="3205"/>
                    <a:pt x="6365" y="3016"/>
                  </a:cubicBezTo>
                  <a:cubicBezTo>
                    <a:pt x="6511" y="2839"/>
                    <a:pt x="6645" y="2645"/>
                    <a:pt x="6763" y="2442"/>
                  </a:cubicBezTo>
                  <a:cubicBezTo>
                    <a:pt x="6878" y="2247"/>
                    <a:pt x="6979" y="2038"/>
                    <a:pt x="7075" y="1805"/>
                  </a:cubicBezTo>
                  <a:cubicBezTo>
                    <a:pt x="7088" y="1769"/>
                    <a:pt x="7102" y="1736"/>
                    <a:pt x="7117" y="1701"/>
                  </a:cubicBezTo>
                  <a:cubicBezTo>
                    <a:pt x="7185" y="1530"/>
                    <a:pt x="7256" y="1350"/>
                    <a:pt x="7347" y="1186"/>
                  </a:cubicBezTo>
                  <a:cubicBezTo>
                    <a:pt x="7380" y="1127"/>
                    <a:pt x="7414" y="1074"/>
                    <a:pt x="7449" y="1023"/>
                  </a:cubicBezTo>
                  <a:cubicBezTo>
                    <a:pt x="7484" y="975"/>
                    <a:pt x="7523" y="928"/>
                    <a:pt x="7571" y="877"/>
                  </a:cubicBezTo>
                  <a:cubicBezTo>
                    <a:pt x="7587" y="861"/>
                    <a:pt x="7604" y="845"/>
                    <a:pt x="7622" y="828"/>
                  </a:cubicBezTo>
                  <a:lnTo>
                    <a:pt x="7628" y="823"/>
                  </a:lnTo>
                  <a:cubicBezTo>
                    <a:pt x="7646" y="807"/>
                    <a:pt x="7665" y="791"/>
                    <a:pt x="7686" y="776"/>
                  </a:cubicBezTo>
                  <a:cubicBezTo>
                    <a:pt x="7713" y="756"/>
                    <a:pt x="7724" y="713"/>
                    <a:pt x="7710" y="677"/>
                  </a:cubicBezTo>
                  <a:cubicBezTo>
                    <a:pt x="7697" y="652"/>
                    <a:pt x="7671" y="633"/>
                    <a:pt x="7641" y="629"/>
                  </a:cubicBezTo>
                  <a:lnTo>
                    <a:pt x="7620" y="629"/>
                  </a:lnTo>
                  <a:cubicBezTo>
                    <a:pt x="7614" y="626"/>
                    <a:pt x="7609" y="623"/>
                    <a:pt x="7603" y="620"/>
                  </a:cubicBezTo>
                  <a:lnTo>
                    <a:pt x="7595" y="617"/>
                  </a:lnTo>
                  <a:cubicBezTo>
                    <a:pt x="7587" y="613"/>
                    <a:pt x="7579" y="609"/>
                    <a:pt x="7571" y="607"/>
                  </a:cubicBezTo>
                  <a:cubicBezTo>
                    <a:pt x="7560" y="602"/>
                    <a:pt x="7552" y="599"/>
                    <a:pt x="7544" y="596"/>
                  </a:cubicBezTo>
                  <a:lnTo>
                    <a:pt x="7529" y="589"/>
                  </a:lnTo>
                  <a:cubicBezTo>
                    <a:pt x="7520" y="585"/>
                    <a:pt x="7512" y="580"/>
                    <a:pt x="7502" y="577"/>
                  </a:cubicBezTo>
                  <a:cubicBezTo>
                    <a:pt x="7470" y="562"/>
                    <a:pt x="7436" y="549"/>
                    <a:pt x="7408" y="538"/>
                  </a:cubicBezTo>
                  <a:cubicBezTo>
                    <a:pt x="7345" y="516"/>
                    <a:pt x="7277" y="494"/>
                    <a:pt x="7205" y="474"/>
                  </a:cubicBezTo>
                  <a:cubicBezTo>
                    <a:pt x="7050" y="431"/>
                    <a:pt x="6891" y="401"/>
                    <a:pt x="6733" y="382"/>
                  </a:cubicBezTo>
                  <a:cubicBezTo>
                    <a:pt x="6722" y="382"/>
                    <a:pt x="6711" y="380"/>
                    <a:pt x="6699" y="378"/>
                  </a:cubicBezTo>
                  <a:cubicBezTo>
                    <a:pt x="6587" y="366"/>
                    <a:pt x="6475" y="360"/>
                    <a:pt x="6366" y="360"/>
                  </a:cubicBezTo>
                  <a:cubicBezTo>
                    <a:pt x="6324" y="360"/>
                    <a:pt x="6282" y="361"/>
                    <a:pt x="6241" y="362"/>
                  </a:cubicBezTo>
                  <a:cubicBezTo>
                    <a:pt x="6069" y="370"/>
                    <a:pt x="5919" y="396"/>
                    <a:pt x="5782" y="438"/>
                  </a:cubicBezTo>
                  <a:cubicBezTo>
                    <a:pt x="5732" y="452"/>
                    <a:pt x="5684" y="470"/>
                    <a:pt x="5639" y="489"/>
                  </a:cubicBezTo>
                  <a:cubicBezTo>
                    <a:pt x="5575" y="425"/>
                    <a:pt x="5507" y="367"/>
                    <a:pt x="5435" y="318"/>
                  </a:cubicBezTo>
                  <a:cubicBezTo>
                    <a:pt x="5363" y="270"/>
                    <a:pt x="5281" y="223"/>
                    <a:pt x="5192" y="185"/>
                  </a:cubicBezTo>
                  <a:cubicBezTo>
                    <a:pt x="5035" y="115"/>
                    <a:pt x="4853" y="65"/>
                    <a:pt x="4635" y="33"/>
                  </a:cubicBezTo>
                  <a:cubicBezTo>
                    <a:pt x="4602" y="28"/>
                    <a:pt x="4568" y="23"/>
                    <a:pt x="4535" y="20"/>
                  </a:cubicBezTo>
                  <a:lnTo>
                    <a:pt x="4535" y="19"/>
                  </a:lnTo>
                  <a:cubicBezTo>
                    <a:pt x="4413" y="6"/>
                    <a:pt x="4283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19"/>
            <p:cNvSpPr/>
            <p:nvPr/>
          </p:nvSpPr>
          <p:spPr>
            <a:xfrm>
              <a:off x="7564133" y="-1597615"/>
              <a:ext cx="263629" cy="91015"/>
            </a:xfrm>
            <a:custGeom>
              <a:avLst/>
              <a:gdLst/>
              <a:ahLst/>
              <a:cxnLst/>
              <a:rect l="l" t="t" r="r" b="b"/>
              <a:pathLst>
                <a:path w="2604" h="899" extrusionOk="0">
                  <a:moveTo>
                    <a:pt x="166" y="0"/>
                  </a:moveTo>
                  <a:cubicBezTo>
                    <a:pt x="124" y="0"/>
                    <a:pt x="86" y="7"/>
                    <a:pt x="50" y="20"/>
                  </a:cubicBezTo>
                  <a:cubicBezTo>
                    <a:pt x="49" y="22"/>
                    <a:pt x="47" y="22"/>
                    <a:pt x="45" y="24"/>
                  </a:cubicBezTo>
                  <a:cubicBezTo>
                    <a:pt x="31" y="25"/>
                    <a:pt x="20" y="33"/>
                    <a:pt x="12" y="43"/>
                  </a:cubicBezTo>
                  <a:cubicBezTo>
                    <a:pt x="2" y="56"/>
                    <a:pt x="1" y="70"/>
                    <a:pt x="2" y="83"/>
                  </a:cubicBezTo>
                  <a:cubicBezTo>
                    <a:pt x="7" y="151"/>
                    <a:pt x="21" y="214"/>
                    <a:pt x="45" y="271"/>
                  </a:cubicBezTo>
                  <a:cubicBezTo>
                    <a:pt x="58" y="297"/>
                    <a:pt x="73" y="323"/>
                    <a:pt x="95" y="355"/>
                  </a:cubicBezTo>
                  <a:cubicBezTo>
                    <a:pt x="116" y="383"/>
                    <a:pt x="141" y="409"/>
                    <a:pt x="161" y="426"/>
                  </a:cubicBezTo>
                  <a:cubicBezTo>
                    <a:pt x="185" y="447"/>
                    <a:pt x="210" y="463"/>
                    <a:pt x="244" y="481"/>
                  </a:cubicBezTo>
                  <a:cubicBezTo>
                    <a:pt x="272" y="497"/>
                    <a:pt x="304" y="505"/>
                    <a:pt x="338" y="513"/>
                  </a:cubicBezTo>
                  <a:cubicBezTo>
                    <a:pt x="351" y="516"/>
                    <a:pt x="364" y="519"/>
                    <a:pt x="378" y="521"/>
                  </a:cubicBezTo>
                  <a:cubicBezTo>
                    <a:pt x="396" y="522"/>
                    <a:pt x="416" y="522"/>
                    <a:pt x="439" y="522"/>
                  </a:cubicBezTo>
                  <a:cubicBezTo>
                    <a:pt x="453" y="522"/>
                    <a:pt x="468" y="521"/>
                    <a:pt x="482" y="518"/>
                  </a:cubicBezTo>
                  <a:lnTo>
                    <a:pt x="484" y="521"/>
                  </a:lnTo>
                  <a:lnTo>
                    <a:pt x="487" y="526"/>
                  </a:lnTo>
                  <a:cubicBezTo>
                    <a:pt x="498" y="543"/>
                    <a:pt x="514" y="558"/>
                    <a:pt x="528" y="570"/>
                  </a:cubicBezTo>
                  <a:cubicBezTo>
                    <a:pt x="546" y="588"/>
                    <a:pt x="567" y="599"/>
                    <a:pt x="586" y="610"/>
                  </a:cubicBezTo>
                  <a:cubicBezTo>
                    <a:pt x="621" y="631"/>
                    <a:pt x="664" y="644"/>
                    <a:pt x="709" y="649"/>
                  </a:cubicBezTo>
                  <a:cubicBezTo>
                    <a:pt x="717" y="649"/>
                    <a:pt x="725" y="650"/>
                    <a:pt x="734" y="650"/>
                  </a:cubicBezTo>
                  <a:cubicBezTo>
                    <a:pt x="745" y="650"/>
                    <a:pt x="758" y="649"/>
                    <a:pt x="770" y="647"/>
                  </a:cubicBezTo>
                  <a:cubicBezTo>
                    <a:pt x="803" y="724"/>
                    <a:pt x="872" y="788"/>
                    <a:pt x="957" y="823"/>
                  </a:cubicBezTo>
                  <a:cubicBezTo>
                    <a:pt x="981" y="833"/>
                    <a:pt x="1008" y="839"/>
                    <a:pt x="1038" y="842"/>
                  </a:cubicBezTo>
                  <a:lnTo>
                    <a:pt x="1042" y="844"/>
                  </a:lnTo>
                  <a:cubicBezTo>
                    <a:pt x="1048" y="844"/>
                    <a:pt x="1055" y="844"/>
                    <a:pt x="1062" y="844"/>
                  </a:cubicBezTo>
                  <a:cubicBezTo>
                    <a:pt x="1083" y="844"/>
                    <a:pt x="1104" y="843"/>
                    <a:pt x="1125" y="839"/>
                  </a:cubicBezTo>
                  <a:cubicBezTo>
                    <a:pt x="1142" y="834"/>
                    <a:pt x="1160" y="828"/>
                    <a:pt x="1179" y="820"/>
                  </a:cubicBezTo>
                  <a:cubicBezTo>
                    <a:pt x="1182" y="825"/>
                    <a:pt x="1185" y="829"/>
                    <a:pt x="1190" y="834"/>
                  </a:cubicBezTo>
                  <a:cubicBezTo>
                    <a:pt x="1208" y="853"/>
                    <a:pt x="1230" y="868"/>
                    <a:pt x="1256" y="881"/>
                  </a:cubicBezTo>
                  <a:cubicBezTo>
                    <a:pt x="1273" y="889"/>
                    <a:pt x="1297" y="895"/>
                    <a:pt x="1324" y="898"/>
                  </a:cubicBezTo>
                  <a:cubicBezTo>
                    <a:pt x="1331" y="898"/>
                    <a:pt x="1338" y="899"/>
                    <a:pt x="1345" y="899"/>
                  </a:cubicBezTo>
                  <a:cubicBezTo>
                    <a:pt x="1366" y="899"/>
                    <a:pt x="1388" y="897"/>
                    <a:pt x="1411" y="892"/>
                  </a:cubicBezTo>
                  <a:cubicBezTo>
                    <a:pt x="1460" y="882"/>
                    <a:pt x="1513" y="858"/>
                    <a:pt x="1563" y="823"/>
                  </a:cubicBezTo>
                  <a:cubicBezTo>
                    <a:pt x="1574" y="829"/>
                    <a:pt x="1587" y="836"/>
                    <a:pt x="1599" y="841"/>
                  </a:cubicBezTo>
                  <a:cubicBezTo>
                    <a:pt x="1617" y="849"/>
                    <a:pt x="1639" y="853"/>
                    <a:pt x="1667" y="858"/>
                  </a:cubicBezTo>
                  <a:lnTo>
                    <a:pt x="1671" y="858"/>
                  </a:lnTo>
                  <a:cubicBezTo>
                    <a:pt x="1679" y="859"/>
                    <a:pt x="1688" y="860"/>
                    <a:pt x="1696" y="860"/>
                  </a:cubicBezTo>
                  <a:cubicBezTo>
                    <a:pt x="1725" y="860"/>
                    <a:pt x="1757" y="853"/>
                    <a:pt x="1795" y="841"/>
                  </a:cubicBezTo>
                  <a:cubicBezTo>
                    <a:pt x="1835" y="826"/>
                    <a:pt x="1873" y="801"/>
                    <a:pt x="1905" y="778"/>
                  </a:cubicBezTo>
                  <a:cubicBezTo>
                    <a:pt x="1924" y="764"/>
                    <a:pt x="1945" y="748"/>
                    <a:pt x="1964" y="730"/>
                  </a:cubicBezTo>
                  <a:cubicBezTo>
                    <a:pt x="2031" y="778"/>
                    <a:pt x="2094" y="804"/>
                    <a:pt x="2156" y="810"/>
                  </a:cubicBezTo>
                  <a:cubicBezTo>
                    <a:pt x="2164" y="812"/>
                    <a:pt x="2173" y="812"/>
                    <a:pt x="2183" y="812"/>
                  </a:cubicBezTo>
                  <a:cubicBezTo>
                    <a:pt x="2186" y="812"/>
                    <a:pt x="2189" y="812"/>
                    <a:pt x="2193" y="812"/>
                  </a:cubicBezTo>
                  <a:cubicBezTo>
                    <a:pt x="2240" y="812"/>
                    <a:pt x="2285" y="801"/>
                    <a:pt x="2327" y="781"/>
                  </a:cubicBezTo>
                  <a:cubicBezTo>
                    <a:pt x="2333" y="785"/>
                    <a:pt x="2338" y="786"/>
                    <a:pt x="2345" y="786"/>
                  </a:cubicBezTo>
                  <a:cubicBezTo>
                    <a:pt x="2347" y="786"/>
                    <a:pt x="2349" y="787"/>
                    <a:pt x="2351" y="787"/>
                  </a:cubicBezTo>
                  <a:cubicBezTo>
                    <a:pt x="2363" y="787"/>
                    <a:pt x="2373" y="783"/>
                    <a:pt x="2386" y="773"/>
                  </a:cubicBezTo>
                  <a:cubicBezTo>
                    <a:pt x="2418" y="753"/>
                    <a:pt x="2455" y="727"/>
                    <a:pt x="2488" y="695"/>
                  </a:cubicBezTo>
                  <a:cubicBezTo>
                    <a:pt x="2522" y="665"/>
                    <a:pt x="2560" y="625"/>
                    <a:pt x="2575" y="577"/>
                  </a:cubicBezTo>
                  <a:cubicBezTo>
                    <a:pt x="2578" y="567"/>
                    <a:pt x="2578" y="559"/>
                    <a:pt x="2578" y="551"/>
                  </a:cubicBezTo>
                  <a:cubicBezTo>
                    <a:pt x="2583" y="548"/>
                    <a:pt x="2588" y="543"/>
                    <a:pt x="2591" y="538"/>
                  </a:cubicBezTo>
                  <a:cubicBezTo>
                    <a:pt x="2604" y="522"/>
                    <a:pt x="2604" y="497"/>
                    <a:pt x="2591" y="481"/>
                  </a:cubicBezTo>
                  <a:cubicBezTo>
                    <a:pt x="2536" y="423"/>
                    <a:pt x="2452" y="385"/>
                    <a:pt x="2346" y="374"/>
                  </a:cubicBezTo>
                  <a:lnTo>
                    <a:pt x="2341" y="374"/>
                  </a:lnTo>
                  <a:cubicBezTo>
                    <a:pt x="2323" y="372"/>
                    <a:pt x="2304" y="371"/>
                    <a:pt x="2284" y="371"/>
                  </a:cubicBezTo>
                  <a:cubicBezTo>
                    <a:pt x="2225" y="371"/>
                    <a:pt x="2161" y="380"/>
                    <a:pt x="2082" y="399"/>
                  </a:cubicBezTo>
                  <a:cubicBezTo>
                    <a:pt x="2054" y="406"/>
                    <a:pt x="2025" y="414"/>
                    <a:pt x="1996" y="420"/>
                  </a:cubicBezTo>
                  <a:cubicBezTo>
                    <a:pt x="1940" y="436"/>
                    <a:pt x="1882" y="450"/>
                    <a:pt x="1825" y="462"/>
                  </a:cubicBezTo>
                  <a:cubicBezTo>
                    <a:pt x="1747" y="476"/>
                    <a:pt x="1663" y="486"/>
                    <a:pt x="1579" y="489"/>
                  </a:cubicBezTo>
                  <a:cubicBezTo>
                    <a:pt x="1568" y="489"/>
                    <a:pt x="1557" y="489"/>
                    <a:pt x="1546" y="489"/>
                  </a:cubicBezTo>
                  <a:cubicBezTo>
                    <a:pt x="1492" y="489"/>
                    <a:pt x="1439" y="486"/>
                    <a:pt x="1387" y="481"/>
                  </a:cubicBezTo>
                  <a:cubicBezTo>
                    <a:pt x="1324" y="473"/>
                    <a:pt x="1261" y="462"/>
                    <a:pt x="1198" y="447"/>
                  </a:cubicBezTo>
                  <a:cubicBezTo>
                    <a:pt x="1081" y="417"/>
                    <a:pt x="971" y="374"/>
                    <a:pt x="869" y="318"/>
                  </a:cubicBezTo>
                  <a:cubicBezTo>
                    <a:pt x="829" y="295"/>
                    <a:pt x="789" y="270"/>
                    <a:pt x="751" y="246"/>
                  </a:cubicBezTo>
                  <a:cubicBezTo>
                    <a:pt x="733" y="235"/>
                    <a:pt x="714" y="225"/>
                    <a:pt x="696" y="214"/>
                  </a:cubicBezTo>
                  <a:cubicBezTo>
                    <a:pt x="637" y="177"/>
                    <a:pt x="559" y="131"/>
                    <a:pt x="476" y="91"/>
                  </a:cubicBezTo>
                  <a:cubicBezTo>
                    <a:pt x="397" y="51"/>
                    <a:pt x="325" y="25"/>
                    <a:pt x="257" y="11"/>
                  </a:cubicBezTo>
                  <a:cubicBezTo>
                    <a:pt x="241" y="6"/>
                    <a:pt x="225" y="4"/>
                    <a:pt x="209" y="3"/>
                  </a:cubicBezTo>
                  <a:cubicBezTo>
                    <a:pt x="194" y="1"/>
                    <a:pt x="18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19"/>
            <p:cNvSpPr/>
            <p:nvPr/>
          </p:nvSpPr>
          <p:spPr>
            <a:xfrm>
              <a:off x="7078086" y="-1997601"/>
              <a:ext cx="1270764" cy="929181"/>
            </a:xfrm>
            <a:custGeom>
              <a:avLst/>
              <a:gdLst/>
              <a:ahLst/>
              <a:cxnLst/>
              <a:rect l="l" t="t" r="r" b="b"/>
              <a:pathLst>
                <a:path w="12552" h="9178" extrusionOk="0">
                  <a:moveTo>
                    <a:pt x="4917" y="4025"/>
                  </a:moveTo>
                  <a:cubicBezTo>
                    <a:pt x="4941" y="4025"/>
                    <a:pt x="4965" y="4027"/>
                    <a:pt x="4990" y="4031"/>
                  </a:cubicBezTo>
                  <a:cubicBezTo>
                    <a:pt x="5027" y="4034"/>
                    <a:pt x="5064" y="4040"/>
                    <a:pt x="5101" y="4048"/>
                  </a:cubicBezTo>
                  <a:cubicBezTo>
                    <a:pt x="5141" y="4059"/>
                    <a:pt x="5182" y="4074"/>
                    <a:pt x="5224" y="4090"/>
                  </a:cubicBezTo>
                  <a:cubicBezTo>
                    <a:pt x="5219" y="4131"/>
                    <a:pt x="5221" y="4178"/>
                    <a:pt x="5225" y="4229"/>
                  </a:cubicBezTo>
                  <a:cubicBezTo>
                    <a:pt x="5232" y="4293"/>
                    <a:pt x="5248" y="4355"/>
                    <a:pt x="5272" y="4414"/>
                  </a:cubicBezTo>
                  <a:lnTo>
                    <a:pt x="5259" y="4414"/>
                  </a:lnTo>
                  <a:lnTo>
                    <a:pt x="5248" y="4416"/>
                  </a:lnTo>
                  <a:cubicBezTo>
                    <a:pt x="5243" y="4417"/>
                    <a:pt x="5237" y="4417"/>
                    <a:pt x="5232" y="4419"/>
                  </a:cubicBezTo>
                  <a:cubicBezTo>
                    <a:pt x="5214" y="4419"/>
                    <a:pt x="5197" y="4419"/>
                    <a:pt x="5179" y="4417"/>
                  </a:cubicBezTo>
                  <a:cubicBezTo>
                    <a:pt x="5174" y="4417"/>
                    <a:pt x="5171" y="4416"/>
                    <a:pt x="5166" y="4416"/>
                  </a:cubicBezTo>
                  <a:cubicBezTo>
                    <a:pt x="5142" y="4411"/>
                    <a:pt x="5118" y="4403"/>
                    <a:pt x="5094" y="4392"/>
                  </a:cubicBezTo>
                  <a:cubicBezTo>
                    <a:pt x="5065" y="4377"/>
                    <a:pt x="5037" y="4360"/>
                    <a:pt x="5010" y="4337"/>
                  </a:cubicBezTo>
                  <a:cubicBezTo>
                    <a:pt x="4979" y="4312"/>
                    <a:pt x="4952" y="4282"/>
                    <a:pt x="4926" y="4246"/>
                  </a:cubicBezTo>
                  <a:cubicBezTo>
                    <a:pt x="4902" y="4213"/>
                    <a:pt x="4883" y="4176"/>
                    <a:pt x="4867" y="4138"/>
                  </a:cubicBezTo>
                  <a:cubicBezTo>
                    <a:pt x="4856" y="4106"/>
                    <a:pt x="4848" y="4075"/>
                    <a:pt x="4845" y="4043"/>
                  </a:cubicBezTo>
                  <a:lnTo>
                    <a:pt x="4845" y="4029"/>
                  </a:lnTo>
                  <a:cubicBezTo>
                    <a:pt x="4859" y="4027"/>
                    <a:pt x="4875" y="4026"/>
                    <a:pt x="4893" y="4026"/>
                  </a:cubicBezTo>
                  <a:cubicBezTo>
                    <a:pt x="4901" y="4025"/>
                    <a:pt x="4909" y="4025"/>
                    <a:pt x="4917" y="4025"/>
                  </a:cubicBezTo>
                  <a:close/>
                  <a:moveTo>
                    <a:pt x="5285" y="4115"/>
                  </a:moveTo>
                  <a:cubicBezTo>
                    <a:pt x="5318" y="4131"/>
                    <a:pt x="5353" y="4149"/>
                    <a:pt x="5388" y="4168"/>
                  </a:cubicBezTo>
                  <a:cubicBezTo>
                    <a:pt x="5443" y="4198"/>
                    <a:pt x="5497" y="4234"/>
                    <a:pt x="5548" y="4266"/>
                  </a:cubicBezTo>
                  <a:lnTo>
                    <a:pt x="5595" y="4296"/>
                  </a:lnTo>
                  <a:cubicBezTo>
                    <a:pt x="5582" y="4368"/>
                    <a:pt x="5579" y="4427"/>
                    <a:pt x="5582" y="4481"/>
                  </a:cubicBezTo>
                  <a:cubicBezTo>
                    <a:pt x="5584" y="4507"/>
                    <a:pt x="5587" y="4529"/>
                    <a:pt x="5590" y="4552"/>
                  </a:cubicBezTo>
                  <a:lnTo>
                    <a:pt x="5580" y="4552"/>
                  </a:lnTo>
                  <a:lnTo>
                    <a:pt x="5569" y="4553"/>
                  </a:lnTo>
                  <a:cubicBezTo>
                    <a:pt x="5561" y="4554"/>
                    <a:pt x="5553" y="4554"/>
                    <a:pt x="5546" y="4554"/>
                  </a:cubicBezTo>
                  <a:cubicBezTo>
                    <a:pt x="5535" y="4554"/>
                    <a:pt x="5525" y="4554"/>
                    <a:pt x="5515" y="4552"/>
                  </a:cubicBezTo>
                  <a:lnTo>
                    <a:pt x="5505" y="4552"/>
                  </a:lnTo>
                  <a:cubicBezTo>
                    <a:pt x="5488" y="4549"/>
                    <a:pt x="5473" y="4542"/>
                    <a:pt x="5459" y="4536"/>
                  </a:cubicBezTo>
                  <a:cubicBezTo>
                    <a:pt x="5443" y="4528"/>
                    <a:pt x="5428" y="4520"/>
                    <a:pt x="5414" y="4509"/>
                  </a:cubicBezTo>
                  <a:cubicBezTo>
                    <a:pt x="5398" y="4494"/>
                    <a:pt x="5384" y="4477"/>
                    <a:pt x="5369" y="4459"/>
                  </a:cubicBezTo>
                  <a:cubicBezTo>
                    <a:pt x="5352" y="4432"/>
                    <a:pt x="5337" y="4403"/>
                    <a:pt x="5323" y="4369"/>
                  </a:cubicBezTo>
                  <a:cubicBezTo>
                    <a:pt x="5305" y="4318"/>
                    <a:pt x="5293" y="4262"/>
                    <a:pt x="5286" y="4203"/>
                  </a:cubicBezTo>
                  <a:cubicBezTo>
                    <a:pt x="5285" y="4171"/>
                    <a:pt x="5283" y="4142"/>
                    <a:pt x="5285" y="4115"/>
                  </a:cubicBezTo>
                  <a:close/>
                  <a:moveTo>
                    <a:pt x="7022" y="4368"/>
                  </a:moveTo>
                  <a:cubicBezTo>
                    <a:pt x="7051" y="4368"/>
                    <a:pt x="7080" y="4369"/>
                    <a:pt x="7106" y="4373"/>
                  </a:cubicBezTo>
                  <a:cubicBezTo>
                    <a:pt x="7130" y="4374"/>
                    <a:pt x="7154" y="4379"/>
                    <a:pt x="7178" y="4384"/>
                  </a:cubicBezTo>
                  <a:cubicBezTo>
                    <a:pt x="7222" y="4397"/>
                    <a:pt x="7267" y="4414"/>
                    <a:pt x="7309" y="4437"/>
                  </a:cubicBezTo>
                  <a:cubicBezTo>
                    <a:pt x="7331" y="4449"/>
                    <a:pt x="7353" y="4464"/>
                    <a:pt x="7376" y="4480"/>
                  </a:cubicBezTo>
                  <a:cubicBezTo>
                    <a:pt x="7373" y="4486"/>
                    <a:pt x="7369" y="4493"/>
                    <a:pt x="7366" y="4499"/>
                  </a:cubicBezTo>
                  <a:cubicBezTo>
                    <a:pt x="7352" y="4531"/>
                    <a:pt x="7334" y="4557"/>
                    <a:pt x="7317" y="4581"/>
                  </a:cubicBezTo>
                  <a:cubicBezTo>
                    <a:pt x="7299" y="4600"/>
                    <a:pt x="7278" y="4617"/>
                    <a:pt x="7256" y="4635"/>
                  </a:cubicBezTo>
                  <a:cubicBezTo>
                    <a:pt x="7230" y="4652"/>
                    <a:pt x="7200" y="4668"/>
                    <a:pt x="7170" y="4680"/>
                  </a:cubicBezTo>
                  <a:cubicBezTo>
                    <a:pt x="7131" y="4694"/>
                    <a:pt x="7096" y="4702"/>
                    <a:pt x="7061" y="4705"/>
                  </a:cubicBezTo>
                  <a:cubicBezTo>
                    <a:pt x="7050" y="4706"/>
                    <a:pt x="7040" y="4706"/>
                    <a:pt x="7029" y="4706"/>
                  </a:cubicBezTo>
                  <a:cubicBezTo>
                    <a:pt x="7014" y="4706"/>
                    <a:pt x="6999" y="4705"/>
                    <a:pt x="6984" y="4704"/>
                  </a:cubicBezTo>
                  <a:cubicBezTo>
                    <a:pt x="6976" y="4704"/>
                    <a:pt x="6970" y="4702"/>
                    <a:pt x="6962" y="4700"/>
                  </a:cubicBezTo>
                  <a:cubicBezTo>
                    <a:pt x="6936" y="4696"/>
                    <a:pt x="6911" y="4688"/>
                    <a:pt x="6888" y="4678"/>
                  </a:cubicBezTo>
                  <a:cubicBezTo>
                    <a:pt x="6880" y="4675"/>
                    <a:pt x="6874" y="4670"/>
                    <a:pt x="6866" y="4667"/>
                  </a:cubicBezTo>
                  <a:cubicBezTo>
                    <a:pt x="6890" y="4636"/>
                    <a:pt x="6911" y="4604"/>
                    <a:pt x="6928" y="4571"/>
                  </a:cubicBezTo>
                  <a:cubicBezTo>
                    <a:pt x="6946" y="4536"/>
                    <a:pt x="6960" y="4501"/>
                    <a:pt x="6973" y="4464"/>
                  </a:cubicBezTo>
                  <a:cubicBezTo>
                    <a:pt x="6981" y="4437"/>
                    <a:pt x="6987" y="4406"/>
                    <a:pt x="6992" y="4369"/>
                  </a:cubicBezTo>
                  <a:cubicBezTo>
                    <a:pt x="7002" y="4369"/>
                    <a:pt x="7013" y="4369"/>
                    <a:pt x="7022" y="4368"/>
                  </a:cubicBezTo>
                  <a:close/>
                  <a:moveTo>
                    <a:pt x="5649" y="4328"/>
                  </a:moveTo>
                  <a:cubicBezTo>
                    <a:pt x="5737" y="4381"/>
                    <a:pt x="5843" y="4441"/>
                    <a:pt x="5959" y="4477"/>
                  </a:cubicBezTo>
                  <a:cubicBezTo>
                    <a:pt x="5983" y="4483"/>
                    <a:pt x="6006" y="4489"/>
                    <a:pt x="6026" y="4494"/>
                  </a:cubicBezTo>
                  <a:cubicBezTo>
                    <a:pt x="6023" y="4504"/>
                    <a:pt x="6022" y="4513"/>
                    <a:pt x="6020" y="4525"/>
                  </a:cubicBezTo>
                  <a:lnTo>
                    <a:pt x="6015" y="4544"/>
                  </a:lnTo>
                  <a:cubicBezTo>
                    <a:pt x="6012" y="4561"/>
                    <a:pt x="6009" y="4579"/>
                    <a:pt x="6004" y="4597"/>
                  </a:cubicBezTo>
                  <a:cubicBezTo>
                    <a:pt x="5996" y="4630"/>
                    <a:pt x="5988" y="4657"/>
                    <a:pt x="5977" y="4681"/>
                  </a:cubicBezTo>
                  <a:cubicBezTo>
                    <a:pt x="5970" y="4694"/>
                    <a:pt x="5964" y="4705"/>
                    <a:pt x="5956" y="4715"/>
                  </a:cubicBezTo>
                  <a:cubicBezTo>
                    <a:pt x="5950" y="4721"/>
                    <a:pt x="5945" y="4728"/>
                    <a:pt x="5938" y="4731"/>
                  </a:cubicBezTo>
                  <a:cubicBezTo>
                    <a:pt x="5934" y="4736"/>
                    <a:pt x="5927" y="4739"/>
                    <a:pt x="5921" y="4740"/>
                  </a:cubicBezTo>
                  <a:cubicBezTo>
                    <a:pt x="5913" y="4744"/>
                    <a:pt x="5905" y="4745"/>
                    <a:pt x="5897" y="4747"/>
                  </a:cubicBezTo>
                  <a:cubicBezTo>
                    <a:pt x="5887" y="4747"/>
                    <a:pt x="5878" y="4747"/>
                    <a:pt x="5868" y="4745"/>
                  </a:cubicBezTo>
                  <a:cubicBezTo>
                    <a:pt x="5865" y="4745"/>
                    <a:pt x="5863" y="4745"/>
                    <a:pt x="5860" y="4744"/>
                  </a:cubicBezTo>
                  <a:cubicBezTo>
                    <a:pt x="5836" y="4740"/>
                    <a:pt x="5811" y="4731"/>
                    <a:pt x="5787" y="4721"/>
                  </a:cubicBezTo>
                  <a:cubicBezTo>
                    <a:pt x="5767" y="4710"/>
                    <a:pt x="5748" y="4699"/>
                    <a:pt x="5732" y="4686"/>
                  </a:cubicBezTo>
                  <a:cubicBezTo>
                    <a:pt x="5716" y="4673"/>
                    <a:pt x="5702" y="4657"/>
                    <a:pt x="5691" y="4641"/>
                  </a:cubicBezTo>
                  <a:cubicBezTo>
                    <a:pt x="5679" y="4624"/>
                    <a:pt x="5668" y="4604"/>
                    <a:pt x="5660" y="4585"/>
                  </a:cubicBezTo>
                  <a:cubicBezTo>
                    <a:pt x="5651" y="4555"/>
                    <a:pt x="5644" y="4523"/>
                    <a:pt x="5641" y="4488"/>
                  </a:cubicBezTo>
                  <a:lnTo>
                    <a:pt x="5641" y="4489"/>
                  </a:lnTo>
                  <a:cubicBezTo>
                    <a:pt x="5636" y="4440"/>
                    <a:pt x="5639" y="4387"/>
                    <a:pt x="5649" y="4328"/>
                  </a:cubicBezTo>
                  <a:close/>
                  <a:moveTo>
                    <a:pt x="6911" y="4379"/>
                  </a:moveTo>
                  <a:lnTo>
                    <a:pt x="6907" y="4384"/>
                  </a:lnTo>
                  <a:lnTo>
                    <a:pt x="6906" y="4389"/>
                  </a:lnTo>
                  <a:cubicBezTo>
                    <a:pt x="6864" y="4477"/>
                    <a:pt x="6816" y="4568"/>
                    <a:pt x="6751" y="4648"/>
                  </a:cubicBezTo>
                  <a:cubicBezTo>
                    <a:pt x="6725" y="4676"/>
                    <a:pt x="6701" y="4700"/>
                    <a:pt x="6675" y="4720"/>
                  </a:cubicBezTo>
                  <a:cubicBezTo>
                    <a:pt x="6658" y="4731"/>
                    <a:pt x="6637" y="4742"/>
                    <a:pt x="6616" y="4750"/>
                  </a:cubicBezTo>
                  <a:cubicBezTo>
                    <a:pt x="6602" y="4755"/>
                    <a:pt x="6586" y="4760"/>
                    <a:pt x="6570" y="4761"/>
                  </a:cubicBezTo>
                  <a:cubicBezTo>
                    <a:pt x="6557" y="4761"/>
                    <a:pt x="6543" y="4761"/>
                    <a:pt x="6530" y="4760"/>
                  </a:cubicBezTo>
                  <a:cubicBezTo>
                    <a:pt x="6525" y="4760"/>
                    <a:pt x="6522" y="4760"/>
                    <a:pt x="6517" y="4758"/>
                  </a:cubicBezTo>
                  <a:cubicBezTo>
                    <a:pt x="6500" y="4755"/>
                    <a:pt x="6480" y="4748"/>
                    <a:pt x="6461" y="4740"/>
                  </a:cubicBezTo>
                  <a:cubicBezTo>
                    <a:pt x="6450" y="4736"/>
                    <a:pt x="6440" y="4731"/>
                    <a:pt x="6432" y="4724"/>
                  </a:cubicBezTo>
                  <a:cubicBezTo>
                    <a:pt x="6437" y="4716"/>
                    <a:pt x="6442" y="4708"/>
                    <a:pt x="6447" y="4700"/>
                  </a:cubicBezTo>
                  <a:cubicBezTo>
                    <a:pt x="6482" y="4641"/>
                    <a:pt x="6503" y="4576"/>
                    <a:pt x="6524" y="4512"/>
                  </a:cubicBezTo>
                  <a:lnTo>
                    <a:pt x="6535" y="4475"/>
                  </a:lnTo>
                  <a:cubicBezTo>
                    <a:pt x="6536" y="4470"/>
                    <a:pt x="6538" y="4467"/>
                    <a:pt x="6538" y="4464"/>
                  </a:cubicBezTo>
                  <a:cubicBezTo>
                    <a:pt x="6580" y="4454"/>
                    <a:pt x="6620" y="4443"/>
                    <a:pt x="6661" y="4433"/>
                  </a:cubicBezTo>
                  <a:lnTo>
                    <a:pt x="6679" y="4429"/>
                  </a:lnTo>
                  <a:cubicBezTo>
                    <a:pt x="6762" y="4408"/>
                    <a:pt x="6835" y="4390"/>
                    <a:pt x="6911" y="4379"/>
                  </a:cubicBezTo>
                  <a:close/>
                  <a:moveTo>
                    <a:pt x="6456" y="4481"/>
                  </a:moveTo>
                  <a:lnTo>
                    <a:pt x="6455" y="4486"/>
                  </a:lnTo>
                  <a:lnTo>
                    <a:pt x="6453" y="4491"/>
                  </a:lnTo>
                  <a:cubicBezTo>
                    <a:pt x="6448" y="4501"/>
                    <a:pt x="6445" y="4512"/>
                    <a:pt x="6442" y="4523"/>
                  </a:cubicBezTo>
                  <a:lnTo>
                    <a:pt x="6436" y="4541"/>
                  </a:lnTo>
                  <a:cubicBezTo>
                    <a:pt x="6426" y="4569"/>
                    <a:pt x="6415" y="4604"/>
                    <a:pt x="6399" y="4638"/>
                  </a:cubicBezTo>
                  <a:cubicBezTo>
                    <a:pt x="6385" y="4670"/>
                    <a:pt x="6369" y="4696"/>
                    <a:pt x="6351" y="4718"/>
                  </a:cubicBezTo>
                  <a:cubicBezTo>
                    <a:pt x="6338" y="4731"/>
                    <a:pt x="6327" y="4744"/>
                    <a:pt x="6313" y="4753"/>
                  </a:cubicBezTo>
                  <a:cubicBezTo>
                    <a:pt x="6298" y="4763"/>
                    <a:pt x="6281" y="4771"/>
                    <a:pt x="6261" y="4779"/>
                  </a:cubicBezTo>
                  <a:cubicBezTo>
                    <a:pt x="6236" y="4788"/>
                    <a:pt x="6210" y="4793"/>
                    <a:pt x="6185" y="4796"/>
                  </a:cubicBezTo>
                  <a:cubicBezTo>
                    <a:pt x="6180" y="4797"/>
                    <a:pt x="6174" y="4797"/>
                    <a:pt x="6170" y="4797"/>
                  </a:cubicBezTo>
                  <a:cubicBezTo>
                    <a:pt x="6158" y="4797"/>
                    <a:pt x="6147" y="4796"/>
                    <a:pt x="6137" y="4795"/>
                  </a:cubicBezTo>
                  <a:lnTo>
                    <a:pt x="6127" y="4795"/>
                  </a:lnTo>
                  <a:cubicBezTo>
                    <a:pt x="6114" y="4792"/>
                    <a:pt x="6102" y="4788"/>
                    <a:pt x="6090" y="4784"/>
                  </a:cubicBezTo>
                  <a:cubicBezTo>
                    <a:pt x="6084" y="4779"/>
                    <a:pt x="6076" y="4776"/>
                    <a:pt x="6070" y="4771"/>
                  </a:cubicBezTo>
                  <a:cubicBezTo>
                    <a:pt x="6065" y="4766"/>
                    <a:pt x="6062" y="4761"/>
                    <a:pt x="6057" y="4755"/>
                  </a:cubicBezTo>
                  <a:cubicBezTo>
                    <a:pt x="6054" y="4750"/>
                    <a:pt x="6050" y="4744"/>
                    <a:pt x="6047" y="4737"/>
                  </a:cubicBezTo>
                  <a:cubicBezTo>
                    <a:pt x="6046" y="4731"/>
                    <a:pt x="6044" y="4724"/>
                    <a:pt x="6042" y="4718"/>
                  </a:cubicBezTo>
                  <a:cubicBezTo>
                    <a:pt x="6041" y="4715"/>
                    <a:pt x="6041" y="4712"/>
                    <a:pt x="6039" y="4708"/>
                  </a:cubicBezTo>
                  <a:cubicBezTo>
                    <a:pt x="6047" y="4692"/>
                    <a:pt x="6054" y="4673"/>
                    <a:pt x="6062" y="4651"/>
                  </a:cubicBezTo>
                  <a:cubicBezTo>
                    <a:pt x="6068" y="4628"/>
                    <a:pt x="6073" y="4606"/>
                    <a:pt x="6078" y="4585"/>
                  </a:cubicBezTo>
                  <a:cubicBezTo>
                    <a:pt x="6084" y="4558"/>
                    <a:pt x="6090" y="4531"/>
                    <a:pt x="6094" y="4505"/>
                  </a:cubicBezTo>
                  <a:cubicBezTo>
                    <a:pt x="6100" y="4507"/>
                    <a:pt x="6110" y="4507"/>
                    <a:pt x="6118" y="4509"/>
                  </a:cubicBezTo>
                  <a:cubicBezTo>
                    <a:pt x="6122" y="4509"/>
                    <a:pt x="6129" y="4510"/>
                    <a:pt x="6133" y="4510"/>
                  </a:cubicBezTo>
                  <a:cubicBezTo>
                    <a:pt x="6156" y="4512"/>
                    <a:pt x="6178" y="4513"/>
                    <a:pt x="6201" y="4513"/>
                  </a:cubicBezTo>
                  <a:cubicBezTo>
                    <a:pt x="6242" y="4513"/>
                    <a:pt x="6284" y="4510"/>
                    <a:pt x="6329" y="4504"/>
                  </a:cubicBezTo>
                  <a:cubicBezTo>
                    <a:pt x="6369" y="4499"/>
                    <a:pt x="6410" y="4491"/>
                    <a:pt x="6456" y="4481"/>
                  </a:cubicBezTo>
                  <a:close/>
                  <a:moveTo>
                    <a:pt x="5247" y="3164"/>
                  </a:moveTo>
                  <a:cubicBezTo>
                    <a:pt x="5284" y="3164"/>
                    <a:pt x="5319" y="3166"/>
                    <a:pt x="5353" y="3170"/>
                  </a:cubicBezTo>
                  <a:cubicBezTo>
                    <a:pt x="5392" y="3174"/>
                    <a:pt x="5428" y="3180"/>
                    <a:pt x="5465" y="3188"/>
                  </a:cubicBezTo>
                  <a:cubicBezTo>
                    <a:pt x="5542" y="3209"/>
                    <a:pt x="5615" y="3238"/>
                    <a:pt x="5692" y="3279"/>
                  </a:cubicBezTo>
                  <a:cubicBezTo>
                    <a:pt x="5731" y="3301"/>
                    <a:pt x="5780" y="3332"/>
                    <a:pt x="5825" y="3372"/>
                  </a:cubicBezTo>
                  <a:cubicBezTo>
                    <a:pt x="5860" y="3407"/>
                    <a:pt x="5890" y="3445"/>
                    <a:pt x="5921" y="3484"/>
                  </a:cubicBezTo>
                  <a:cubicBezTo>
                    <a:pt x="5956" y="3525"/>
                    <a:pt x="5991" y="3570"/>
                    <a:pt x="6031" y="3608"/>
                  </a:cubicBezTo>
                  <a:cubicBezTo>
                    <a:pt x="6071" y="3645"/>
                    <a:pt x="6118" y="3676"/>
                    <a:pt x="6169" y="3696"/>
                  </a:cubicBezTo>
                  <a:cubicBezTo>
                    <a:pt x="6196" y="3708"/>
                    <a:pt x="6226" y="3712"/>
                    <a:pt x="6252" y="3717"/>
                  </a:cubicBezTo>
                  <a:cubicBezTo>
                    <a:pt x="6257" y="3719"/>
                    <a:pt x="6263" y="3719"/>
                    <a:pt x="6268" y="3720"/>
                  </a:cubicBezTo>
                  <a:cubicBezTo>
                    <a:pt x="6281" y="3722"/>
                    <a:pt x="6295" y="3722"/>
                    <a:pt x="6308" y="3722"/>
                  </a:cubicBezTo>
                  <a:cubicBezTo>
                    <a:pt x="6321" y="3722"/>
                    <a:pt x="6334" y="3722"/>
                    <a:pt x="6346" y="3722"/>
                  </a:cubicBezTo>
                  <a:cubicBezTo>
                    <a:pt x="6405" y="3719"/>
                    <a:pt x="6461" y="3703"/>
                    <a:pt x="6511" y="3688"/>
                  </a:cubicBezTo>
                  <a:cubicBezTo>
                    <a:pt x="6568" y="3671"/>
                    <a:pt x="6624" y="3645"/>
                    <a:pt x="6677" y="3621"/>
                  </a:cubicBezTo>
                  <a:cubicBezTo>
                    <a:pt x="6698" y="3612"/>
                    <a:pt x="6719" y="3602"/>
                    <a:pt x="6739" y="3592"/>
                  </a:cubicBezTo>
                  <a:cubicBezTo>
                    <a:pt x="6770" y="3578"/>
                    <a:pt x="6799" y="3564"/>
                    <a:pt x="6829" y="3551"/>
                  </a:cubicBezTo>
                  <a:cubicBezTo>
                    <a:pt x="6880" y="3527"/>
                    <a:pt x="6933" y="3508"/>
                    <a:pt x="6986" y="3492"/>
                  </a:cubicBezTo>
                  <a:cubicBezTo>
                    <a:pt x="7066" y="3468"/>
                    <a:pt x="7141" y="3455"/>
                    <a:pt x="7213" y="3452"/>
                  </a:cubicBezTo>
                  <a:cubicBezTo>
                    <a:pt x="7241" y="3452"/>
                    <a:pt x="7270" y="3453"/>
                    <a:pt x="7297" y="3455"/>
                  </a:cubicBezTo>
                  <a:cubicBezTo>
                    <a:pt x="7323" y="3458"/>
                    <a:pt x="7349" y="3463"/>
                    <a:pt x="7373" y="3468"/>
                  </a:cubicBezTo>
                  <a:cubicBezTo>
                    <a:pt x="7419" y="3481"/>
                    <a:pt x="7464" y="3498"/>
                    <a:pt x="7508" y="3522"/>
                  </a:cubicBezTo>
                  <a:cubicBezTo>
                    <a:pt x="7556" y="3549"/>
                    <a:pt x="7604" y="3586"/>
                    <a:pt x="7648" y="3628"/>
                  </a:cubicBezTo>
                  <a:cubicBezTo>
                    <a:pt x="7712" y="3692"/>
                    <a:pt x="7774" y="3770"/>
                    <a:pt x="7833" y="3867"/>
                  </a:cubicBezTo>
                  <a:cubicBezTo>
                    <a:pt x="7891" y="3962"/>
                    <a:pt x="7943" y="4066"/>
                    <a:pt x="8006" y="4208"/>
                  </a:cubicBezTo>
                  <a:cubicBezTo>
                    <a:pt x="8020" y="4238"/>
                    <a:pt x="8033" y="4270"/>
                    <a:pt x="8047" y="4301"/>
                  </a:cubicBezTo>
                  <a:cubicBezTo>
                    <a:pt x="8095" y="4411"/>
                    <a:pt x="8146" y="4526"/>
                    <a:pt x="8204" y="4633"/>
                  </a:cubicBezTo>
                  <a:cubicBezTo>
                    <a:pt x="8293" y="4798"/>
                    <a:pt x="8389" y="4923"/>
                    <a:pt x="8497" y="5014"/>
                  </a:cubicBezTo>
                  <a:cubicBezTo>
                    <a:pt x="8573" y="5079"/>
                    <a:pt x="8666" y="5126"/>
                    <a:pt x="8756" y="5169"/>
                  </a:cubicBezTo>
                  <a:cubicBezTo>
                    <a:pt x="8794" y="5188"/>
                    <a:pt x="8832" y="5207"/>
                    <a:pt x="8871" y="5228"/>
                  </a:cubicBezTo>
                  <a:cubicBezTo>
                    <a:pt x="8906" y="5249"/>
                    <a:pt x="8947" y="5273"/>
                    <a:pt x="8986" y="5306"/>
                  </a:cubicBezTo>
                  <a:cubicBezTo>
                    <a:pt x="8995" y="5316"/>
                    <a:pt x="9002" y="5326"/>
                    <a:pt x="9010" y="5335"/>
                  </a:cubicBezTo>
                  <a:cubicBezTo>
                    <a:pt x="9011" y="5340"/>
                    <a:pt x="9013" y="5345"/>
                    <a:pt x="9016" y="5350"/>
                  </a:cubicBezTo>
                  <a:cubicBezTo>
                    <a:pt x="9016" y="5351"/>
                    <a:pt x="9016" y="5354"/>
                    <a:pt x="9016" y="5358"/>
                  </a:cubicBezTo>
                  <a:cubicBezTo>
                    <a:pt x="9016" y="5359"/>
                    <a:pt x="9016" y="5361"/>
                    <a:pt x="9016" y="5364"/>
                  </a:cubicBezTo>
                  <a:cubicBezTo>
                    <a:pt x="9015" y="5367"/>
                    <a:pt x="9013" y="5370"/>
                    <a:pt x="9013" y="5374"/>
                  </a:cubicBezTo>
                  <a:cubicBezTo>
                    <a:pt x="9008" y="5380"/>
                    <a:pt x="9002" y="5388"/>
                    <a:pt x="8997" y="5394"/>
                  </a:cubicBezTo>
                  <a:cubicBezTo>
                    <a:pt x="8979" y="5410"/>
                    <a:pt x="8959" y="5426"/>
                    <a:pt x="8931" y="5442"/>
                  </a:cubicBezTo>
                  <a:cubicBezTo>
                    <a:pt x="8874" y="5476"/>
                    <a:pt x="8813" y="5505"/>
                    <a:pt x="8754" y="5532"/>
                  </a:cubicBezTo>
                  <a:cubicBezTo>
                    <a:pt x="8733" y="5540"/>
                    <a:pt x="8714" y="5549"/>
                    <a:pt x="8695" y="5559"/>
                  </a:cubicBezTo>
                  <a:cubicBezTo>
                    <a:pt x="8660" y="5575"/>
                    <a:pt x="8623" y="5593"/>
                    <a:pt x="8588" y="5615"/>
                  </a:cubicBezTo>
                  <a:cubicBezTo>
                    <a:pt x="8541" y="5642"/>
                    <a:pt x="8495" y="5677"/>
                    <a:pt x="8441" y="5722"/>
                  </a:cubicBezTo>
                  <a:cubicBezTo>
                    <a:pt x="8370" y="5781"/>
                    <a:pt x="8305" y="5848"/>
                    <a:pt x="8241" y="5914"/>
                  </a:cubicBezTo>
                  <a:cubicBezTo>
                    <a:pt x="8220" y="5935"/>
                    <a:pt x="8199" y="5955"/>
                    <a:pt x="8178" y="5976"/>
                  </a:cubicBezTo>
                  <a:cubicBezTo>
                    <a:pt x="8102" y="6055"/>
                    <a:pt x="8007" y="6143"/>
                    <a:pt x="7897" y="6211"/>
                  </a:cubicBezTo>
                  <a:cubicBezTo>
                    <a:pt x="7828" y="6253"/>
                    <a:pt x="7753" y="6286"/>
                    <a:pt x="7665" y="6314"/>
                  </a:cubicBezTo>
                  <a:cubicBezTo>
                    <a:pt x="7635" y="6322"/>
                    <a:pt x="7601" y="6331"/>
                    <a:pt x="7566" y="6339"/>
                  </a:cubicBezTo>
                  <a:cubicBezTo>
                    <a:pt x="7595" y="6282"/>
                    <a:pt x="7624" y="6221"/>
                    <a:pt x="7652" y="6162"/>
                  </a:cubicBezTo>
                  <a:cubicBezTo>
                    <a:pt x="7689" y="6087"/>
                    <a:pt x="7726" y="6010"/>
                    <a:pt x="7763" y="5933"/>
                  </a:cubicBezTo>
                  <a:cubicBezTo>
                    <a:pt x="7795" y="5866"/>
                    <a:pt x="7828" y="5796"/>
                    <a:pt x="7865" y="5728"/>
                  </a:cubicBezTo>
                  <a:cubicBezTo>
                    <a:pt x="7919" y="5633"/>
                    <a:pt x="7975" y="5554"/>
                    <a:pt x="8034" y="5490"/>
                  </a:cubicBezTo>
                  <a:cubicBezTo>
                    <a:pt x="8055" y="5469"/>
                    <a:pt x="8078" y="5449"/>
                    <a:pt x="8100" y="5429"/>
                  </a:cubicBezTo>
                  <a:cubicBezTo>
                    <a:pt x="8110" y="5423"/>
                    <a:pt x="8118" y="5415"/>
                    <a:pt x="8127" y="5409"/>
                  </a:cubicBezTo>
                  <a:lnTo>
                    <a:pt x="8145" y="5394"/>
                  </a:lnTo>
                  <a:cubicBezTo>
                    <a:pt x="8150" y="5390"/>
                    <a:pt x="8156" y="5385"/>
                    <a:pt x="8162" y="5378"/>
                  </a:cubicBezTo>
                  <a:cubicBezTo>
                    <a:pt x="8169" y="5374"/>
                    <a:pt x="8174" y="5367"/>
                    <a:pt x="8182" y="5362"/>
                  </a:cubicBezTo>
                  <a:lnTo>
                    <a:pt x="8185" y="5361"/>
                  </a:lnTo>
                  <a:lnTo>
                    <a:pt x="8190" y="5358"/>
                  </a:lnTo>
                  <a:cubicBezTo>
                    <a:pt x="8194" y="5361"/>
                    <a:pt x="8199" y="5364"/>
                    <a:pt x="8204" y="5366"/>
                  </a:cubicBezTo>
                  <a:lnTo>
                    <a:pt x="8204" y="5367"/>
                  </a:lnTo>
                  <a:cubicBezTo>
                    <a:pt x="8249" y="5388"/>
                    <a:pt x="8298" y="5405"/>
                    <a:pt x="8354" y="5417"/>
                  </a:cubicBezTo>
                  <a:lnTo>
                    <a:pt x="8357" y="5417"/>
                  </a:lnTo>
                  <a:cubicBezTo>
                    <a:pt x="8359" y="5417"/>
                    <a:pt x="8361" y="5417"/>
                    <a:pt x="8362" y="5417"/>
                  </a:cubicBezTo>
                  <a:cubicBezTo>
                    <a:pt x="8386" y="5417"/>
                    <a:pt x="8404" y="5396"/>
                    <a:pt x="8407" y="5375"/>
                  </a:cubicBezTo>
                  <a:cubicBezTo>
                    <a:pt x="8407" y="5362"/>
                    <a:pt x="8404" y="5350"/>
                    <a:pt x="8396" y="5340"/>
                  </a:cubicBezTo>
                  <a:cubicBezTo>
                    <a:pt x="8389" y="5332"/>
                    <a:pt x="8380" y="5326"/>
                    <a:pt x="8365" y="5322"/>
                  </a:cubicBezTo>
                  <a:cubicBezTo>
                    <a:pt x="8359" y="5322"/>
                    <a:pt x="8353" y="5321"/>
                    <a:pt x="8348" y="5319"/>
                  </a:cubicBezTo>
                  <a:cubicBezTo>
                    <a:pt x="8303" y="5308"/>
                    <a:pt x="8258" y="5290"/>
                    <a:pt x="8215" y="5266"/>
                  </a:cubicBezTo>
                  <a:cubicBezTo>
                    <a:pt x="8161" y="5234"/>
                    <a:pt x="8108" y="5194"/>
                    <a:pt x="8054" y="5143"/>
                  </a:cubicBezTo>
                  <a:lnTo>
                    <a:pt x="8052" y="5140"/>
                  </a:lnTo>
                  <a:cubicBezTo>
                    <a:pt x="7947" y="5038"/>
                    <a:pt x="7862" y="4916"/>
                    <a:pt x="7779" y="4800"/>
                  </a:cubicBezTo>
                  <a:cubicBezTo>
                    <a:pt x="7737" y="4740"/>
                    <a:pt x="7694" y="4680"/>
                    <a:pt x="7649" y="4620"/>
                  </a:cubicBezTo>
                  <a:cubicBezTo>
                    <a:pt x="7558" y="4504"/>
                    <a:pt x="7467" y="4421"/>
                    <a:pt x="7373" y="4363"/>
                  </a:cubicBezTo>
                  <a:cubicBezTo>
                    <a:pt x="7321" y="4333"/>
                    <a:pt x="7270" y="4310"/>
                    <a:pt x="7219" y="4296"/>
                  </a:cubicBezTo>
                  <a:cubicBezTo>
                    <a:pt x="7184" y="4286"/>
                    <a:pt x="7147" y="4280"/>
                    <a:pt x="7110" y="4275"/>
                  </a:cubicBezTo>
                  <a:cubicBezTo>
                    <a:pt x="7096" y="4274"/>
                    <a:pt x="7080" y="4272"/>
                    <a:pt x="7064" y="4272"/>
                  </a:cubicBezTo>
                  <a:cubicBezTo>
                    <a:pt x="7055" y="4272"/>
                    <a:pt x="7046" y="4271"/>
                    <a:pt x="7036" y="4271"/>
                  </a:cubicBezTo>
                  <a:cubicBezTo>
                    <a:pt x="6910" y="4271"/>
                    <a:pt x="6782" y="4301"/>
                    <a:pt x="6669" y="4328"/>
                  </a:cubicBezTo>
                  <a:lnTo>
                    <a:pt x="6636" y="4334"/>
                  </a:lnTo>
                  <a:cubicBezTo>
                    <a:pt x="6578" y="4349"/>
                    <a:pt x="6517" y="4363"/>
                    <a:pt x="6456" y="4374"/>
                  </a:cubicBezTo>
                  <a:cubicBezTo>
                    <a:pt x="6391" y="4389"/>
                    <a:pt x="6311" y="4403"/>
                    <a:pt x="6229" y="4405"/>
                  </a:cubicBezTo>
                  <a:cubicBezTo>
                    <a:pt x="6221" y="4405"/>
                    <a:pt x="6212" y="4405"/>
                    <a:pt x="6204" y="4405"/>
                  </a:cubicBezTo>
                  <a:cubicBezTo>
                    <a:pt x="6180" y="4405"/>
                    <a:pt x="6157" y="4404"/>
                    <a:pt x="6133" y="4401"/>
                  </a:cubicBezTo>
                  <a:cubicBezTo>
                    <a:pt x="6102" y="4397"/>
                    <a:pt x="6070" y="4392"/>
                    <a:pt x="6039" y="4384"/>
                  </a:cubicBezTo>
                  <a:cubicBezTo>
                    <a:pt x="5962" y="4365"/>
                    <a:pt x="5884" y="4331"/>
                    <a:pt x="5798" y="4285"/>
                  </a:cubicBezTo>
                  <a:cubicBezTo>
                    <a:pt x="5737" y="4251"/>
                    <a:pt x="5678" y="4213"/>
                    <a:pt x="5619" y="4174"/>
                  </a:cubicBezTo>
                  <a:cubicBezTo>
                    <a:pt x="5588" y="4155"/>
                    <a:pt x="5556" y="4134"/>
                    <a:pt x="5524" y="4115"/>
                  </a:cubicBezTo>
                  <a:cubicBezTo>
                    <a:pt x="5404" y="4040"/>
                    <a:pt x="5309" y="3992"/>
                    <a:pt x="5211" y="3960"/>
                  </a:cubicBezTo>
                  <a:cubicBezTo>
                    <a:pt x="5150" y="3939"/>
                    <a:pt x="5086" y="3923"/>
                    <a:pt x="5024" y="3915"/>
                  </a:cubicBezTo>
                  <a:cubicBezTo>
                    <a:pt x="5016" y="3914"/>
                    <a:pt x="5010" y="3914"/>
                    <a:pt x="5003" y="3912"/>
                  </a:cubicBezTo>
                  <a:cubicBezTo>
                    <a:pt x="4975" y="3910"/>
                    <a:pt x="4946" y="3908"/>
                    <a:pt x="4917" y="3908"/>
                  </a:cubicBezTo>
                  <a:cubicBezTo>
                    <a:pt x="4892" y="3908"/>
                    <a:pt x="4868" y="3909"/>
                    <a:pt x="4842" y="3911"/>
                  </a:cubicBezTo>
                  <a:cubicBezTo>
                    <a:pt x="4746" y="3919"/>
                    <a:pt x="4642" y="3946"/>
                    <a:pt x="4528" y="3995"/>
                  </a:cubicBezTo>
                  <a:cubicBezTo>
                    <a:pt x="4444" y="4032"/>
                    <a:pt x="4364" y="4077"/>
                    <a:pt x="4285" y="4120"/>
                  </a:cubicBezTo>
                  <a:cubicBezTo>
                    <a:pt x="4261" y="4133"/>
                    <a:pt x="4237" y="4146"/>
                    <a:pt x="4213" y="4158"/>
                  </a:cubicBezTo>
                  <a:cubicBezTo>
                    <a:pt x="4124" y="4206"/>
                    <a:pt x="4005" y="4267"/>
                    <a:pt x="3879" y="4306"/>
                  </a:cubicBezTo>
                  <a:cubicBezTo>
                    <a:pt x="3794" y="4331"/>
                    <a:pt x="3710" y="4345"/>
                    <a:pt x="3630" y="4347"/>
                  </a:cubicBezTo>
                  <a:cubicBezTo>
                    <a:pt x="3621" y="4348"/>
                    <a:pt x="3613" y="4348"/>
                    <a:pt x="3605" y="4348"/>
                  </a:cubicBezTo>
                  <a:cubicBezTo>
                    <a:pt x="3585" y="4348"/>
                    <a:pt x="3566" y="4347"/>
                    <a:pt x="3548" y="4345"/>
                  </a:cubicBezTo>
                  <a:cubicBezTo>
                    <a:pt x="3546" y="4345"/>
                    <a:pt x="3544" y="4345"/>
                    <a:pt x="3542" y="4345"/>
                  </a:cubicBezTo>
                  <a:cubicBezTo>
                    <a:pt x="3514" y="4345"/>
                    <a:pt x="3490" y="4367"/>
                    <a:pt x="3487" y="4393"/>
                  </a:cubicBezTo>
                  <a:cubicBezTo>
                    <a:pt x="3484" y="4424"/>
                    <a:pt x="3507" y="4451"/>
                    <a:pt x="3535" y="4454"/>
                  </a:cubicBezTo>
                  <a:cubicBezTo>
                    <a:pt x="3562" y="4456"/>
                    <a:pt x="3589" y="4457"/>
                    <a:pt x="3617" y="4457"/>
                  </a:cubicBezTo>
                  <a:cubicBezTo>
                    <a:pt x="3652" y="4457"/>
                    <a:pt x="3689" y="4456"/>
                    <a:pt x="3726" y="4451"/>
                  </a:cubicBezTo>
                  <a:cubicBezTo>
                    <a:pt x="3726" y="4451"/>
                    <a:pt x="3727" y="4451"/>
                    <a:pt x="3729" y="4453"/>
                  </a:cubicBezTo>
                  <a:cubicBezTo>
                    <a:pt x="3734" y="4456"/>
                    <a:pt x="3740" y="4457"/>
                    <a:pt x="3746" y="4462"/>
                  </a:cubicBezTo>
                  <a:cubicBezTo>
                    <a:pt x="3785" y="4483"/>
                    <a:pt x="3821" y="4512"/>
                    <a:pt x="3860" y="4547"/>
                  </a:cubicBezTo>
                  <a:lnTo>
                    <a:pt x="3860" y="4547"/>
                  </a:lnTo>
                  <a:cubicBezTo>
                    <a:pt x="3873" y="4560"/>
                    <a:pt x="3885" y="4574"/>
                    <a:pt x="3898" y="4587"/>
                  </a:cubicBezTo>
                  <a:lnTo>
                    <a:pt x="3902" y="4590"/>
                  </a:lnTo>
                  <a:lnTo>
                    <a:pt x="3903" y="4592"/>
                  </a:lnTo>
                  <a:cubicBezTo>
                    <a:pt x="3855" y="4598"/>
                    <a:pt x="3806" y="4604"/>
                    <a:pt x="3758" y="4611"/>
                  </a:cubicBezTo>
                  <a:cubicBezTo>
                    <a:pt x="3628" y="4630"/>
                    <a:pt x="3494" y="4654"/>
                    <a:pt x="3356" y="4684"/>
                  </a:cubicBezTo>
                  <a:cubicBezTo>
                    <a:pt x="3352" y="4668"/>
                    <a:pt x="3345" y="4654"/>
                    <a:pt x="3339" y="4640"/>
                  </a:cubicBezTo>
                  <a:cubicBezTo>
                    <a:pt x="3324" y="4614"/>
                    <a:pt x="3305" y="4589"/>
                    <a:pt x="3281" y="4560"/>
                  </a:cubicBezTo>
                  <a:cubicBezTo>
                    <a:pt x="3252" y="4526"/>
                    <a:pt x="3220" y="4496"/>
                    <a:pt x="3189" y="4465"/>
                  </a:cubicBezTo>
                  <a:lnTo>
                    <a:pt x="3161" y="4441"/>
                  </a:lnTo>
                  <a:cubicBezTo>
                    <a:pt x="3137" y="4417"/>
                    <a:pt x="3110" y="4390"/>
                    <a:pt x="3089" y="4358"/>
                  </a:cubicBezTo>
                  <a:cubicBezTo>
                    <a:pt x="3085" y="4350"/>
                    <a:pt x="3081" y="4342"/>
                    <a:pt x="3078" y="4333"/>
                  </a:cubicBezTo>
                  <a:cubicBezTo>
                    <a:pt x="3077" y="4328"/>
                    <a:pt x="3075" y="4322"/>
                    <a:pt x="3075" y="4315"/>
                  </a:cubicBezTo>
                  <a:cubicBezTo>
                    <a:pt x="3075" y="4310"/>
                    <a:pt x="3075" y="4306"/>
                    <a:pt x="3077" y="4299"/>
                  </a:cubicBezTo>
                  <a:cubicBezTo>
                    <a:pt x="3078" y="4293"/>
                    <a:pt x="3081" y="4285"/>
                    <a:pt x="3085" y="4278"/>
                  </a:cubicBezTo>
                  <a:cubicBezTo>
                    <a:pt x="3093" y="4267"/>
                    <a:pt x="3101" y="4254"/>
                    <a:pt x="3112" y="4243"/>
                  </a:cubicBezTo>
                  <a:cubicBezTo>
                    <a:pt x="3139" y="4218"/>
                    <a:pt x="3169" y="4194"/>
                    <a:pt x="3211" y="4168"/>
                  </a:cubicBezTo>
                  <a:cubicBezTo>
                    <a:pt x="3292" y="4118"/>
                    <a:pt x="3385" y="4086"/>
                    <a:pt x="3473" y="4056"/>
                  </a:cubicBezTo>
                  <a:lnTo>
                    <a:pt x="3516" y="4040"/>
                  </a:lnTo>
                  <a:cubicBezTo>
                    <a:pt x="3582" y="4018"/>
                    <a:pt x="3631" y="3997"/>
                    <a:pt x="3676" y="3975"/>
                  </a:cubicBezTo>
                  <a:cubicBezTo>
                    <a:pt x="3730" y="3949"/>
                    <a:pt x="3780" y="3917"/>
                    <a:pt x="3834" y="3880"/>
                  </a:cubicBezTo>
                  <a:cubicBezTo>
                    <a:pt x="3926" y="3818"/>
                    <a:pt x="4015" y="3751"/>
                    <a:pt x="4103" y="3685"/>
                  </a:cubicBezTo>
                  <a:cubicBezTo>
                    <a:pt x="4220" y="3597"/>
                    <a:pt x="4341" y="3506"/>
                    <a:pt x="4469" y="3426"/>
                  </a:cubicBezTo>
                  <a:lnTo>
                    <a:pt x="4474" y="3423"/>
                  </a:lnTo>
                  <a:cubicBezTo>
                    <a:pt x="4632" y="3329"/>
                    <a:pt x="4779" y="3260"/>
                    <a:pt x="4925" y="3215"/>
                  </a:cubicBezTo>
                  <a:cubicBezTo>
                    <a:pt x="5027" y="3185"/>
                    <a:pt x="5128" y="3167"/>
                    <a:pt x="5224" y="3164"/>
                  </a:cubicBezTo>
                  <a:cubicBezTo>
                    <a:pt x="5232" y="3164"/>
                    <a:pt x="5240" y="3164"/>
                    <a:pt x="5247" y="3164"/>
                  </a:cubicBezTo>
                  <a:close/>
                  <a:moveTo>
                    <a:pt x="6355" y="114"/>
                  </a:moveTo>
                  <a:cubicBezTo>
                    <a:pt x="6488" y="114"/>
                    <a:pt x="6618" y="121"/>
                    <a:pt x="6746" y="134"/>
                  </a:cubicBezTo>
                  <a:cubicBezTo>
                    <a:pt x="6885" y="149"/>
                    <a:pt x="7022" y="173"/>
                    <a:pt x="7155" y="205"/>
                  </a:cubicBezTo>
                  <a:lnTo>
                    <a:pt x="7158" y="206"/>
                  </a:lnTo>
                  <a:lnTo>
                    <a:pt x="7162" y="206"/>
                  </a:lnTo>
                  <a:cubicBezTo>
                    <a:pt x="7398" y="265"/>
                    <a:pt x="7616" y="350"/>
                    <a:pt x="7806" y="456"/>
                  </a:cubicBezTo>
                  <a:lnTo>
                    <a:pt x="7801" y="452"/>
                  </a:lnTo>
                  <a:lnTo>
                    <a:pt x="7801" y="452"/>
                  </a:lnTo>
                  <a:cubicBezTo>
                    <a:pt x="7948" y="536"/>
                    <a:pt x="8081" y="631"/>
                    <a:pt x="8196" y="742"/>
                  </a:cubicBezTo>
                  <a:cubicBezTo>
                    <a:pt x="8297" y="839"/>
                    <a:pt x="8383" y="945"/>
                    <a:pt x="8453" y="1057"/>
                  </a:cubicBezTo>
                  <a:cubicBezTo>
                    <a:pt x="8527" y="1177"/>
                    <a:pt x="8584" y="1309"/>
                    <a:pt x="8628" y="1448"/>
                  </a:cubicBezTo>
                  <a:cubicBezTo>
                    <a:pt x="8677" y="1618"/>
                    <a:pt x="8704" y="1800"/>
                    <a:pt x="8711" y="1992"/>
                  </a:cubicBezTo>
                  <a:cubicBezTo>
                    <a:pt x="8712" y="2043"/>
                    <a:pt x="8712" y="2093"/>
                    <a:pt x="8711" y="2141"/>
                  </a:cubicBezTo>
                  <a:lnTo>
                    <a:pt x="8709" y="2155"/>
                  </a:lnTo>
                  <a:cubicBezTo>
                    <a:pt x="8709" y="2200"/>
                    <a:pt x="8708" y="2246"/>
                    <a:pt x="8703" y="2291"/>
                  </a:cubicBezTo>
                  <a:cubicBezTo>
                    <a:pt x="8700" y="2323"/>
                    <a:pt x="8722" y="2352"/>
                    <a:pt x="8754" y="2355"/>
                  </a:cubicBezTo>
                  <a:cubicBezTo>
                    <a:pt x="8756" y="2355"/>
                    <a:pt x="8758" y="2355"/>
                    <a:pt x="8759" y="2355"/>
                  </a:cubicBezTo>
                  <a:cubicBezTo>
                    <a:pt x="8772" y="2355"/>
                    <a:pt x="8786" y="2351"/>
                    <a:pt x="8797" y="2342"/>
                  </a:cubicBezTo>
                  <a:cubicBezTo>
                    <a:pt x="8808" y="2333"/>
                    <a:pt x="8816" y="2318"/>
                    <a:pt x="8818" y="2304"/>
                  </a:cubicBezTo>
                  <a:cubicBezTo>
                    <a:pt x="8819" y="2289"/>
                    <a:pt x="8821" y="2277"/>
                    <a:pt x="8823" y="2262"/>
                  </a:cubicBezTo>
                  <a:cubicBezTo>
                    <a:pt x="8824" y="2241"/>
                    <a:pt x="8827" y="2219"/>
                    <a:pt x="8829" y="2198"/>
                  </a:cubicBezTo>
                  <a:cubicBezTo>
                    <a:pt x="8832" y="2165"/>
                    <a:pt x="8834" y="2130"/>
                    <a:pt x="8835" y="2083"/>
                  </a:cubicBezTo>
                  <a:cubicBezTo>
                    <a:pt x="8835" y="2048"/>
                    <a:pt x="8835" y="2010"/>
                    <a:pt x="8835" y="1970"/>
                  </a:cubicBezTo>
                  <a:cubicBezTo>
                    <a:pt x="8904" y="1958"/>
                    <a:pt x="8976" y="1952"/>
                    <a:pt x="9051" y="1950"/>
                  </a:cubicBezTo>
                  <a:cubicBezTo>
                    <a:pt x="9064" y="1950"/>
                    <a:pt x="9076" y="1950"/>
                    <a:pt x="9089" y="1950"/>
                  </a:cubicBezTo>
                  <a:cubicBezTo>
                    <a:pt x="9151" y="1950"/>
                    <a:pt x="9214" y="1953"/>
                    <a:pt x="9277" y="1960"/>
                  </a:cubicBezTo>
                  <a:cubicBezTo>
                    <a:pt x="9347" y="1968"/>
                    <a:pt x="9417" y="1981"/>
                    <a:pt x="9486" y="1997"/>
                  </a:cubicBezTo>
                  <a:lnTo>
                    <a:pt x="9493" y="1998"/>
                  </a:lnTo>
                  <a:lnTo>
                    <a:pt x="9496" y="2000"/>
                  </a:lnTo>
                  <a:lnTo>
                    <a:pt x="9491" y="1997"/>
                  </a:lnTo>
                  <a:lnTo>
                    <a:pt x="9491" y="1997"/>
                  </a:lnTo>
                  <a:cubicBezTo>
                    <a:pt x="9633" y="2035"/>
                    <a:pt x="9774" y="2091"/>
                    <a:pt x="9907" y="2163"/>
                  </a:cubicBezTo>
                  <a:cubicBezTo>
                    <a:pt x="10017" y="2227"/>
                    <a:pt x="10119" y="2302"/>
                    <a:pt x="10209" y="2389"/>
                  </a:cubicBezTo>
                  <a:cubicBezTo>
                    <a:pt x="10295" y="2472"/>
                    <a:pt x="10369" y="2563"/>
                    <a:pt x="10429" y="2660"/>
                  </a:cubicBezTo>
                  <a:cubicBezTo>
                    <a:pt x="10485" y="2753"/>
                    <a:pt x="10529" y="2851"/>
                    <a:pt x="10561" y="2953"/>
                  </a:cubicBezTo>
                  <a:cubicBezTo>
                    <a:pt x="10591" y="3062"/>
                    <a:pt x="10609" y="3174"/>
                    <a:pt x="10612" y="3287"/>
                  </a:cubicBezTo>
                  <a:cubicBezTo>
                    <a:pt x="10613" y="3412"/>
                    <a:pt x="10599" y="3540"/>
                    <a:pt x="10565" y="3680"/>
                  </a:cubicBezTo>
                  <a:cubicBezTo>
                    <a:pt x="10559" y="3703"/>
                    <a:pt x="10553" y="3725"/>
                    <a:pt x="10546" y="3748"/>
                  </a:cubicBezTo>
                  <a:cubicBezTo>
                    <a:pt x="10543" y="3764"/>
                    <a:pt x="10540" y="3778"/>
                    <a:pt x="10548" y="3794"/>
                  </a:cubicBezTo>
                  <a:cubicBezTo>
                    <a:pt x="10553" y="3807"/>
                    <a:pt x="10564" y="3818"/>
                    <a:pt x="10578" y="3823"/>
                  </a:cubicBezTo>
                  <a:cubicBezTo>
                    <a:pt x="10583" y="3826"/>
                    <a:pt x="10588" y="3826"/>
                    <a:pt x="10593" y="3827"/>
                  </a:cubicBezTo>
                  <a:cubicBezTo>
                    <a:pt x="10594" y="3828"/>
                    <a:pt x="10595" y="3828"/>
                    <a:pt x="10596" y="3828"/>
                  </a:cubicBezTo>
                  <a:cubicBezTo>
                    <a:pt x="10621" y="3828"/>
                    <a:pt x="10643" y="3813"/>
                    <a:pt x="10652" y="3791"/>
                  </a:cubicBezTo>
                  <a:cubicBezTo>
                    <a:pt x="10684" y="3709"/>
                    <a:pt x="10708" y="3623"/>
                    <a:pt x="10724" y="3533"/>
                  </a:cubicBezTo>
                  <a:cubicBezTo>
                    <a:pt x="10738" y="3535"/>
                    <a:pt x="10752" y="3536"/>
                    <a:pt x="10767" y="3538"/>
                  </a:cubicBezTo>
                  <a:cubicBezTo>
                    <a:pt x="10840" y="3546"/>
                    <a:pt x="10914" y="3559"/>
                    <a:pt x="10986" y="3576"/>
                  </a:cubicBezTo>
                  <a:lnTo>
                    <a:pt x="10989" y="3576"/>
                  </a:lnTo>
                  <a:lnTo>
                    <a:pt x="10992" y="3578"/>
                  </a:lnTo>
                  <a:cubicBezTo>
                    <a:pt x="11143" y="3615"/>
                    <a:pt x="11291" y="3674"/>
                    <a:pt x="11430" y="3752"/>
                  </a:cubicBezTo>
                  <a:lnTo>
                    <a:pt x="11421" y="3746"/>
                  </a:lnTo>
                  <a:lnTo>
                    <a:pt x="11421" y="3746"/>
                  </a:lnTo>
                  <a:cubicBezTo>
                    <a:pt x="11563" y="3826"/>
                    <a:pt x="11696" y="3925"/>
                    <a:pt x="11816" y="4039"/>
                  </a:cubicBezTo>
                  <a:cubicBezTo>
                    <a:pt x="11940" y="4160"/>
                    <a:pt x="12051" y="4298"/>
                    <a:pt x="12143" y="4446"/>
                  </a:cubicBezTo>
                  <a:lnTo>
                    <a:pt x="12148" y="4454"/>
                  </a:lnTo>
                  <a:lnTo>
                    <a:pt x="12145" y="4448"/>
                  </a:lnTo>
                  <a:lnTo>
                    <a:pt x="12145" y="4448"/>
                  </a:lnTo>
                  <a:cubicBezTo>
                    <a:pt x="12241" y="4606"/>
                    <a:pt x="12316" y="4776"/>
                    <a:pt x="12369" y="4951"/>
                  </a:cubicBezTo>
                  <a:cubicBezTo>
                    <a:pt x="12417" y="5115"/>
                    <a:pt x="12444" y="5284"/>
                    <a:pt x="12450" y="5450"/>
                  </a:cubicBezTo>
                  <a:lnTo>
                    <a:pt x="12450" y="5458"/>
                  </a:lnTo>
                  <a:cubicBezTo>
                    <a:pt x="12454" y="5615"/>
                    <a:pt x="12438" y="5767"/>
                    <a:pt x="12402" y="5911"/>
                  </a:cubicBezTo>
                  <a:cubicBezTo>
                    <a:pt x="12369" y="6045"/>
                    <a:pt x="12318" y="6173"/>
                    <a:pt x="12252" y="6293"/>
                  </a:cubicBezTo>
                  <a:cubicBezTo>
                    <a:pt x="12187" y="6411"/>
                    <a:pt x="12105" y="6521"/>
                    <a:pt x="12011" y="6621"/>
                  </a:cubicBezTo>
                  <a:cubicBezTo>
                    <a:pt x="11910" y="6725"/>
                    <a:pt x="11792" y="6819"/>
                    <a:pt x="11662" y="6900"/>
                  </a:cubicBezTo>
                  <a:cubicBezTo>
                    <a:pt x="11504" y="6996"/>
                    <a:pt x="11334" y="7073"/>
                    <a:pt x="11157" y="7127"/>
                  </a:cubicBezTo>
                  <a:cubicBezTo>
                    <a:pt x="11002" y="7172"/>
                    <a:pt x="10847" y="7198"/>
                    <a:pt x="10698" y="7203"/>
                  </a:cubicBezTo>
                  <a:cubicBezTo>
                    <a:pt x="10687" y="7203"/>
                    <a:pt x="10676" y="7203"/>
                    <a:pt x="10665" y="7203"/>
                  </a:cubicBezTo>
                  <a:cubicBezTo>
                    <a:pt x="10613" y="7203"/>
                    <a:pt x="10562" y="7200"/>
                    <a:pt x="10513" y="7195"/>
                  </a:cubicBezTo>
                  <a:lnTo>
                    <a:pt x="10508" y="7193"/>
                  </a:lnTo>
                  <a:cubicBezTo>
                    <a:pt x="10453" y="7188"/>
                    <a:pt x="10401" y="7177"/>
                    <a:pt x="10350" y="7166"/>
                  </a:cubicBezTo>
                  <a:cubicBezTo>
                    <a:pt x="10366" y="7092"/>
                    <a:pt x="10378" y="7017"/>
                    <a:pt x="10385" y="6940"/>
                  </a:cubicBezTo>
                  <a:cubicBezTo>
                    <a:pt x="10385" y="6929"/>
                    <a:pt x="10386" y="6918"/>
                    <a:pt x="10386" y="6908"/>
                  </a:cubicBezTo>
                  <a:cubicBezTo>
                    <a:pt x="10388" y="6884"/>
                    <a:pt x="10372" y="6865"/>
                    <a:pt x="10350" y="6862"/>
                  </a:cubicBezTo>
                  <a:cubicBezTo>
                    <a:pt x="10348" y="6862"/>
                    <a:pt x="10347" y="6862"/>
                    <a:pt x="10346" y="6862"/>
                  </a:cubicBezTo>
                  <a:cubicBezTo>
                    <a:pt x="10337" y="6862"/>
                    <a:pt x="10326" y="6866"/>
                    <a:pt x="10319" y="6872"/>
                  </a:cubicBezTo>
                  <a:cubicBezTo>
                    <a:pt x="10311" y="6880"/>
                    <a:pt x="10306" y="6888"/>
                    <a:pt x="10305" y="6899"/>
                  </a:cubicBezTo>
                  <a:cubicBezTo>
                    <a:pt x="10300" y="6988"/>
                    <a:pt x="10287" y="7076"/>
                    <a:pt x="10266" y="7161"/>
                  </a:cubicBezTo>
                  <a:lnTo>
                    <a:pt x="10265" y="7166"/>
                  </a:lnTo>
                  <a:lnTo>
                    <a:pt x="10263" y="7171"/>
                  </a:lnTo>
                  <a:cubicBezTo>
                    <a:pt x="10257" y="7175"/>
                    <a:pt x="10252" y="7183"/>
                    <a:pt x="10249" y="7191"/>
                  </a:cubicBezTo>
                  <a:cubicBezTo>
                    <a:pt x="10244" y="7203"/>
                    <a:pt x="10244" y="7215"/>
                    <a:pt x="10247" y="7227"/>
                  </a:cubicBezTo>
                  <a:cubicBezTo>
                    <a:pt x="10218" y="7324"/>
                    <a:pt x="10178" y="7417"/>
                    <a:pt x="10129" y="7506"/>
                  </a:cubicBezTo>
                  <a:lnTo>
                    <a:pt x="10130" y="7503"/>
                  </a:lnTo>
                  <a:lnTo>
                    <a:pt x="10130" y="7503"/>
                  </a:lnTo>
                  <a:cubicBezTo>
                    <a:pt x="10065" y="7620"/>
                    <a:pt x="9980" y="7732"/>
                    <a:pt x="9881" y="7836"/>
                  </a:cubicBezTo>
                  <a:lnTo>
                    <a:pt x="9879" y="7839"/>
                  </a:lnTo>
                  <a:cubicBezTo>
                    <a:pt x="9756" y="7964"/>
                    <a:pt x="9608" y="8080"/>
                    <a:pt x="9437" y="8186"/>
                  </a:cubicBezTo>
                  <a:lnTo>
                    <a:pt x="9441" y="8183"/>
                  </a:lnTo>
                  <a:lnTo>
                    <a:pt x="9441" y="8183"/>
                  </a:lnTo>
                  <a:cubicBezTo>
                    <a:pt x="9200" y="8328"/>
                    <a:pt x="8928" y="8446"/>
                    <a:pt x="8613" y="8542"/>
                  </a:cubicBezTo>
                  <a:lnTo>
                    <a:pt x="8608" y="8544"/>
                  </a:lnTo>
                  <a:lnTo>
                    <a:pt x="8605" y="8544"/>
                  </a:lnTo>
                  <a:cubicBezTo>
                    <a:pt x="8605" y="8544"/>
                    <a:pt x="8604" y="8546"/>
                    <a:pt x="8604" y="8546"/>
                  </a:cubicBezTo>
                  <a:lnTo>
                    <a:pt x="8602" y="8546"/>
                  </a:lnTo>
                  <a:cubicBezTo>
                    <a:pt x="8198" y="8665"/>
                    <a:pt x="7774" y="8733"/>
                    <a:pt x="7342" y="8744"/>
                  </a:cubicBezTo>
                  <a:lnTo>
                    <a:pt x="7339" y="8744"/>
                  </a:lnTo>
                  <a:cubicBezTo>
                    <a:pt x="7300" y="8745"/>
                    <a:pt x="7262" y="8745"/>
                    <a:pt x="7225" y="8745"/>
                  </a:cubicBezTo>
                  <a:cubicBezTo>
                    <a:pt x="7091" y="8745"/>
                    <a:pt x="6967" y="8739"/>
                    <a:pt x="6850" y="8726"/>
                  </a:cubicBezTo>
                  <a:cubicBezTo>
                    <a:pt x="6735" y="8713"/>
                    <a:pt x="6624" y="8694"/>
                    <a:pt x="6520" y="8670"/>
                  </a:cubicBezTo>
                  <a:cubicBezTo>
                    <a:pt x="6375" y="8632"/>
                    <a:pt x="6241" y="8581"/>
                    <a:pt x="6122" y="8517"/>
                  </a:cubicBezTo>
                  <a:cubicBezTo>
                    <a:pt x="6097" y="8502"/>
                    <a:pt x="6071" y="8486"/>
                    <a:pt x="6046" y="8470"/>
                  </a:cubicBezTo>
                  <a:cubicBezTo>
                    <a:pt x="6034" y="8462"/>
                    <a:pt x="6023" y="8456"/>
                    <a:pt x="6014" y="8448"/>
                  </a:cubicBezTo>
                  <a:cubicBezTo>
                    <a:pt x="6116" y="8374"/>
                    <a:pt x="6215" y="8293"/>
                    <a:pt x="6311" y="8205"/>
                  </a:cubicBezTo>
                  <a:cubicBezTo>
                    <a:pt x="6460" y="8067"/>
                    <a:pt x="6600" y="7912"/>
                    <a:pt x="6741" y="7730"/>
                  </a:cubicBezTo>
                  <a:cubicBezTo>
                    <a:pt x="7026" y="7364"/>
                    <a:pt x="7246" y="6966"/>
                    <a:pt x="7424" y="6624"/>
                  </a:cubicBezTo>
                  <a:cubicBezTo>
                    <a:pt x="7451" y="6571"/>
                    <a:pt x="7478" y="6518"/>
                    <a:pt x="7505" y="6465"/>
                  </a:cubicBezTo>
                  <a:cubicBezTo>
                    <a:pt x="7617" y="6440"/>
                    <a:pt x="7747" y="6408"/>
                    <a:pt x="7863" y="6350"/>
                  </a:cubicBezTo>
                  <a:cubicBezTo>
                    <a:pt x="7956" y="6307"/>
                    <a:pt x="8047" y="6243"/>
                    <a:pt x="8146" y="6155"/>
                  </a:cubicBezTo>
                  <a:cubicBezTo>
                    <a:pt x="8201" y="6106"/>
                    <a:pt x="8255" y="6051"/>
                    <a:pt x="8308" y="5999"/>
                  </a:cubicBezTo>
                  <a:cubicBezTo>
                    <a:pt x="8409" y="5898"/>
                    <a:pt x="8513" y="5792"/>
                    <a:pt x="8637" y="5714"/>
                  </a:cubicBezTo>
                  <a:cubicBezTo>
                    <a:pt x="8692" y="5680"/>
                    <a:pt x="8752" y="5655"/>
                    <a:pt x="8811" y="5629"/>
                  </a:cubicBezTo>
                  <a:cubicBezTo>
                    <a:pt x="8835" y="5618"/>
                    <a:pt x="8861" y="5609"/>
                    <a:pt x="8885" y="5597"/>
                  </a:cubicBezTo>
                  <a:cubicBezTo>
                    <a:pt x="8933" y="5575"/>
                    <a:pt x="8976" y="5553"/>
                    <a:pt x="9015" y="5527"/>
                  </a:cubicBezTo>
                  <a:cubicBezTo>
                    <a:pt x="9056" y="5501"/>
                    <a:pt x="9086" y="5474"/>
                    <a:pt x="9107" y="5444"/>
                  </a:cubicBezTo>
                  <a:cubicBezTo>
                    <a:pt x="9131" y="5407"/>
                    <a:pt x="9141" y="5367"/>
                    <a:pt x="9133" y="5329"/>
                  </a:cubicBezTo>
                  <a:cubicBezTo>
                    <a:pt x="9120" y="5274"/>
                    <a:pt x="9080" y="5233"/>
                    <a:pt x="9047" y="5202"/>
                  </a:cubicBezTo>
                  <a:cubicBezTo>
                    <a:pt x="9021" y="5182"/>
                    <a:pt x="8994" y="5162"/>
                    <a:pt x="8968" y="5148"/>
                  </a:cubicBezTo>
                  <a:cubicBezTo>
                    <a:pt x="8935" y="5127"/>
                    <a:pt x="8899" y="5108"/>
                    <a:pt x="8871" y="5094"/>
                  </a:cubicBezTo>
                  <a:cubicBezTo>
                    <a:pt x="8845" y="5079"/>
                    <a:pt x="8819" y="5067"/>
                    <a:pt x="8794" y="5055"/>
                  </a:cubicBezTo>
                  <a:cubicBezTo>
                    <a:pt x="8760" y="5038"/>
                    <a:pt x="8725" y="5020"/>
                    <a:pt x="8692" y="5003"/>
                  </a:cubicBezTo>
                  <a:cubicBezTo>
                    <a:pt x="8634" y="4969"/>
                    <a:pt x="8586" y="4934"/>
                    <a:pt x="8541" y="4894"/>
                  </a:cubicBezTo>
                  <a:cubicBezTo>
                    <a:pt x="8477" y="4830"/>
                    <a:pt x="8418" y="4755"/>
                    <a:pt x="8359" y="4659"/>
                  </a:cubicBezTo>
                  <a:cubicBezTo>
                    <a:pt x="8279" y="4526"/>
                    <a:pt x="8215" y="4382"/>
                    <a:pt x="8154" y="4243"/>
                  </a:cubicBezTo>
                  <a:cubicBezTo>
                    <a:pt x="8142" y="4214"/>
                    <a:pt x="8130" y="4187"/>
                    <a:pt x="8118" y="4158"/>
                  </a:cubicBezTo>
                  <a:cubicBezTo>
                    <a:pt x="8042" y="3991"/>
                    <a:pt x="7974" y="3859"/>
                    <a:pt x="7900" y="3746"/>
                  </a:cubicBezTo>
                  <a:cubicBezTo>
                    <a:pt x="7817" y="3620"/>
                    <a:pt x="7724" y="3521"/>
                    <a:pt x="7625" y="3452"/>
                  </a:cubicBezTo>
                  <a:cubicBezTo>
                    <a:pt x="7531" y="3386"/>
                    <a:pt x="7422" y="3346"/>
                    <a:pt x="7307" y="3333"/>
                  </a:cubicBezTo>
                  <a:cubicBezTo>
                    <a:pt x="7289" y="3332"/>
                    <a:pt x="7270" y="3330"/>
                    <a:pt x="7253" y="3330"/>
                  </a:cubicBezTo>
                  <a:cubicBezTo>
                    <a:pt x="7243" y="3330"/>
                    <a:pt x="7233" y="3330"/>
                    <a:pt x="7224" y="3330"/>
                  </a:cubicBezTo>
                  <a:cubicBezTo>
                    <a:pt x="7111" y="3330"/>
                    <a:pt x="6992" y="3355"/>
                    <a:pt x="6856" y="3404"/>
                  </a:cubicBezTo>
                  <a:cubicBezTo>
                    <a:pt x="6795" y="3426"/>
                    <a:pt x="6735" y="3455"/>
                    <a:pt x="6677" y="3482"/>
                  </a:cubicBezTo>
                  <a:cubicBezTo>
                    <a:pt x="6605" y="3514"/>
                    <a:pt x="6532" y="3549"/>
                    <a:pt x="6455" y="3573"/>
                  </a:cubicBezTo>
                  <a:cubicBezTo>
                    <a:pt x="6407" y="3586"/>
                    <a:pt x="6365" y="3594"/>
                    <a:pt x="6325" y="3596"/>
                  </a:cubicBezTo>
                  <a:cubicBezTo>
                    <a:pt x="6311" y="3596"/>
                    <a:pt x="6297" y="3596"/>
                    <a:pt x="6282" y="3594"/>
                  </a:cubicBezTo>
                  <a:cubicBezTo>
                    <a:pt x="6269" y="3592"/>
                    <a:pt x="6257" y="3591"/>
                    <a:pt x="6244" y="3588"/>
                  </a:cubicBezTo>
                  <a:cubicBezTo>
                    <a:pt x="6220" y="3581"/>
                    <a:pt x="6197" y="3572"/>
                    <a:pt x="6175" y="3560"/>
                  </a:cubicBezTo>
                  <a:cubicBezTo>
                    <a:pt x="6149" y="3544"/>
                    <a:pt x="6127" y="3529"/>
                    <a:pt x="6105" y="3506"/>
                  </a:cubicBezTo>
                  <a:cubicBezTo>
                    <a:pt x="6073" y="3476"/>
                    <a:pt x="6044" y="3441"/>
                    <a:pt x="6015" y="3407"/>
                  </a:cubicBezTo>
                  <a:cubicBezTo>
                    <a:pt x="5993" y="3380"/>
                    <a:pt x="5970" y="3353"/>
                    <a:pt x="5946" y="3327"/>
                  </a:cubicBezTo>
                  <a:cubicBezTo>
                    <a:pt x="5916" y="3295"/>
                    <a:pt x="5886" y="3268"/>
                    <a:pt x="5857" y="3246"/>
                  </a:cubicBezTo>
                  <a:cubicBezTo>
                    <a:pt x="5812" y="3214"/>
                    <a:pt x="5764" y="3188"/>
                    <a:pt x="5723" y="3166"/>
                  </a:cubicBezTo>
                  <a:cubicBezTo>
                    <a:pt x="5644" y="3126"/>
                    <a:pt x="5555" y="3097"/>
                    <a:pt x="5457" y="3076"/>
                  </a:cubicBezTo>
                  <a:cubicBezTo>
                    <a:pt x="5432" y="3071"/>
                    <a:pt x="5406" y="3068"/>
                    <a:pt x="5380" y="3065"/>
                  </a:cubicBezTo>
                  <a:cubicBezTo>
                    <a:pt x="5345" y="3061"/>
                    <a:pt x="5308" y="3059"/>
                    <a:pt x="5268" y="3059"/>
                  </a:cubicBezTo>
                  <a:cubicBezTo>
                    <a:pt x="5243" y="3059"/>
                    <a:pt x="5216" y="3060"/>
                    <a:pt x="5189" y="3062"/>
                  </a:cubicBezTo>
                  <a:cubicBezTo>
                    <a:pt x="5027" y="3071"/>
                    <a:pt x="4856" y="3119"/>
                    <a:pt x="4667" y="3207"/>
                  </a:cubicBezTo>
                  <a:cubicBezTo>
                    <a:pt x="4516" y="3277"/>
                    <a:pt x="4364" y="3370"/>
                    <a:pt x="4173" y="3511"/>
                  </a:cubicBezTo>
                  <a:cubicBezTo>
                    <a:pt x="4124" y="3546"/>
                    <a:pt x="4076" y="3583"/>
                    <a:pt x="4026" y="3620"/>
                  </a:cubicBezTo>
                  <a:cubicBezTo>
                    <a:pt x="3996" y="3644"/>
                    <a:pt x="3966" y="3666"/>
                    <a:pt x="3935" y="3688"/>
                  </a:cubicBezTo>
                  <a:cubicBezTo>
                    <a:pt x="3857" y="3746"/>
                    <a:pt x="3782" y="3802"/>
                    <a:pt x="3703" y="3851"/>
                  </a:cubicBezTo>
                  <a:cubicBezTo>
                    <a:pt x="3617" y="3903"/>
                    <a:pt x="3521" y="3938"/>
                    <a:pt x="3428" y="3971"/>
                  </a:cubicBezTo>
                  <a:cubicBezTo>
                    <a:pt x="3395" y="3983"/>
                    <a:pt x="3361" y="3995"/>
                    <a:pt x="3328" y="4008"/>
                  </a:cubicBezTo>
                  <a:cubicBezTo>
                    <a:pt x="3260" y="4034"/>
                    <a:pt x="3201" y="4063"/>
                    <a:pt x="3149" y="4096"/>
                  </a:cubicBezTo>
                  <a:cubicBezTo>
                    <a:pt x="3097" y="4128"/>
                    <a:pt x="3056" y="4163"/>
                    <a:pt x="3025" y="4202"/>
                  </a:cubicBezTo>
                  <a:cubicBezTo>
                    <a:pt x="3000" y="4234"/>
                    <a:pt x="2984" y="4269"/>
                    <a:pt x="2982" y="4304"/>
                  </a:cubicBezTo>
                  <a:cubicBezTo>
                    <a:pt x="2981" y="4336"/>
                    <a:pt x="2989" y="4369"/>
                    <a:pt x="3006" y="4401"/>
                  </a:cubicBezTo>
                  <a:cubicBezTo>
                    <a:pt x="3027" y="4435"/>
                    <a:pt x="3053" y="4464"/>
                    <a:pt x="3073" y="4485"/>
                  </a:cubicBezTo>
                  <a:cubicBezTo>
                    <a:pt x="3091" y="4502"/>
                    <a:pt x="3110" y="4518"/>
                    <a:pt x="3128" y="4536"/>
                  </a:cubicBezTo>
                  <a:cubicBezTo>
                    <a:pt x="3139" y="4547"/>
                    <a:pt x="3150" y="4557"/>
                    <a:pt x="3163" y="4568"/>
                  </a:cubicBezTo>
                  <a:cubicBezTo>
                    <a:pt x="3192" y="4597"/>
                    <a:pt x="3225" y="4632"/>
                    <a:pt x="3251" y="4672"/>
                  </a:cubicBezTo>
                  <a:cubicBezTo>
                    <a:pt x="3257" y="4683"/>
                    <a:pt x="3264" y="4694"/>
                    <a:pt x="3268" y="4707"/>
                  </a:cubicBezTo>
                  <a:cubicBezTo>
                    <a:pt x="3204" y="4721"/>
                    <a:pt x="3141" y="4737"/>
                    <a:pt x="3072" y="4756"/>
                  </a:cubicBezTo>
                  <a:cubicBezTo>
                    <a:pt x="2878" y="4808"/>
                    <a:pt x="2686" y="4871"/>
                    <a:pt x="2506" y="4931"/>
                  </a:cubicBezTo>
                  <a:cubicBezTo>
                    <a:pt x="2200" y="5031"/>
                    <a:pt x="1844" y="5159"/>
                    <a:pt x="1500" y="5343"/>
                  </a:cubicBezTo>
                  <a:cubicBezTo>
                    <a:pt x="1465" y="5362"/>
                    <a:pt x="1430" y="5382"/>
                    <a:pt x="1395" y="5401"/>
                  </a:cubicBezTo>
                  <a:lnTo>
                    <a:pt x="1387" y="5386"/>
                  </a:lnTo>
                  <a:cubicBezTo>
                    <a:pt x="1380" y="5374"/>
                    <a:pt x="1374" y="5361"/>
                    <a:pt x="1366" y="5348"/>
                  </a:cubicBezTo>
                  <a:cubicBezTo>
                    <a:pt x="1351" y="5321"/>
                    <a:pt x="1340" y="5292"/>
                    <a:pt x="1331" y="5263"/>
                  </a:cubicBezTo>
                  <a:cubicBezTo>
                    <a:pt x="1321" y="5226"/>
                    <a:pt x="1315" y="5191"/>
                    <a:pt x="1313" y="5154"/>
                  </a:cubicBezTo>
                  <a:cubicBezTo>
                    <a:pt x="1313" y="5145"/>
                    <a:pt x="1313" y="5134"/>
                    <a:pt x="1313" y="5123"/>
                  </a:cubicBezTo>
                  <a:cubicBezTo>
                    <a:pt x="1345" y="5124"/>
                    <a:pt x="1375" y="5125"/>
                    <a:pt x="1404" y="5125"/>
                  </a:cubicBezTo>
                  <a:cubicBezTo>
                    <a:pt x="1433" y="5125"/>
                    <a:pt x="1461" y="5124"/>
                    <a:pt x="1487" y="5123"/>
                  </a:cubicBezTo>
                  <a:cubicBezTo>
                    <a:pt x="1513" y="5119"/>
                    <a:pt x="1534" y="5094"/>
                    <a:pt x="1537" y="5070"/>
                  </a:cubicBezTo>
                  <a:cubicBezTo>
                    <a:pt x="1540" y="5041"/>
                    <a:pt x="1519" y="5007"/>
                    <a:pt x="1487" y="5004"/>
                  </a:cubicBezTo>
                  <a:lnTo>
                    <a:pt x="1484" y="5004"/>
                  </a:lnTo>
                  <a:cubicBezTo>
                    <a:pt x="1465" y="5003"/>
                    <a:pt x="1446" y="5003"/>
                    <a:pt x="1428" y="5001"/>
                  </a:cubicBezTo>
                  <a:cubicBezTo>
                    <a:pt x="1399" y="5001"/>
                    <a:pt x="1372" y="4999"/>
                    <a:pt x="1343" y="4998"/>
                  </a:cubicBezTo>
                  <a:cubicBezTo>
                    <a:pt x="1299" y="4996"/>
                    <a:pt x="1252" y="4991"/>
                    <a:pt x="1201" y="4987"/>
                  </a:cubicBezTo>
                  <a:lnTo>
                    <a:pt x="1193" y="4985"/>
                  </a:lnTo>
                  <a:cubicBezTo>
                    <a:pt x="1123" y="4977"/>
                    <a:pt x="1053" y="4966"/>
                    <a:pt x="985" y="4950"/>
                  </a:cubicBezTo>
                  <a:cubicBezTo>
                    <a:pt x="862" y="4918"/>
                    <a:pt x="744" y="4871"/>
                    <a:pt x="637" y="4814"/>
                  </a:cubicBezTo>
                  <a:cubicBezTo>
                    <a:pt x="549" y="4764"/>
                    <a:pt x="469" y="4705"/>
                    <a:pt x="399" y="4640"/>
                  </a:cubicBezTo>
                  <a:cubicBezTo>
                    <a:pt x="339" y="4581"/>
                    <a:pt x="288" y="4518"/>
                    <a:pt x="247" y="4451"/>
                  </a:cubicBezTo>
                  <a:cubicBezTo>
                    <a:pt x="210" y="4387"/>
                    <a:pt x="180" y="4322"/>
                    <a:pt x="157" y="4253"/>
                  </a:cubicBezTo>
                  <a:cubicBezTo>
                    <a:pt x="136" y="4179"/>
                    <a:pt x="124" y="4101"/>
                    <a:pt x="120" y="4021"/>
                  </a:cubicBezTo>
                  <a:cubicBezTo>
                    <a:pt x="120" y="3933"/>
                    <a:pt x="130" y="3842"/>
                    <a:pt x="152" y="3749"/>
                  </a:cubicBezTo>
                  <a:cubicBezTo>
                    <a:pt x="173" y="3663"/>
                    <a:pt x="208" y="3576"/>
                    <a:pt x="252" y="3497"/>
                  </a:cubicBezTo>
                  <a:cubicBezTo>
                    <a:pt x="304" y="3401"/>
                    <a:pt x="373" y="3309"/>
                    <a:pt x="453" y="3225"/>
                  </a:cubicBezTo>
                  <a:cubicBezTo>
                    <a:pt x="541" y="3134"/>
                    <a:pt x="638" y="3055"/>
                    <a:pt x="744" y="2988"/>
                  </a:cubicBezTo>
                  <a:cubicBezTo>
                    <a:pt x="848" y="2924"/>
                    <a:pt x="958" y="2875"/>
                    <a:pt x="1067" y="2841"/>
                  </a:cubicBezTo>
                  <a:cubicBezTo>
                    <a:pt x="1164" y="2812"/>
                    <a:pt x="1260" y="2796"/>
                    <a:pt x="1353" y="2793"/>
                  </a:cubicBezTo>
                  <a:cubicBezTo>
                    <a:pt x="1395" y="2793"/>
                    <a:pt x="1436" y="2795"/>
                    <a:pt x="1476" y="2799"/>
                  </a:cubicBezTo>
                  <a:cubicBezTo>
                    <a:pt x="1515" y="2803"/>
                    <a:pt x="1555" y="2811"/>
                    <a:pt x="1591" y="2819"/>
                  </a:cubicBezTo>
                  <a:cubicBezTo>
                    <a:pt x="1622" y="2827"/>
                    <a:pt x="1650" y="2836"/>
                    <a:pt x="1679" y="2847"/>
                  </a:cubicBezTo>
                  <a:cubicBezTo>
                    <a:pt x="1674" y="2862"/>
                    <a:pt x="1671" y="2878"/>
                    <a:pt x="1666" y="2894"/>
                  </a:cubicBezTo>
                  <a:cubicBezTo>
                    <a:pt x="1649" y="2963"/>
                    <a:pt x="1638" y="3025"/>
                    <a:pt x="1631" y="3082"/>
                  </a:cubicBezTo>
                  <a:cubicBezTo>
                    <a:pt x="1630" y="3102"/>
                    <a:pt x="1628" y="3122"/>
                    <a:pt x="1626" y="3142"/>
                  </a:cubicBezTo>
                  <a:cubicBezTo>
                    <a:pt x="1626" y="3161"/>
                    <a:pt x="1631" y="3175"/>
                    <a:pt x="1641" y="3188"/>
                  </a:cubicBezTo>
                  <a:cubicBezTo>
                    <a:pt x="1652" y="3202"/>
                    <a:pt x="1668" y="3210"/>
                    <a:pt x="1684" y="3212"/>
                  </a:cubicBezTo>
                  <a:cubicBezTo>
                    <a:pt x="1687" y="3212"/>
                    <a:pt x="1690" y="3213"/>
                    <a:pt x="1693" y="3213"/>
                  </a:cubicBezTo>
                  <a:cubicBezTo>
                    <a:pt x="1724" y="3213"/>
                    <a:pt x="1752" y="3188"/>
                    <a:pt x="1756" y="3154"/>
                  </a:cubicBezTo>
                  <a:cubicBezTo>
                    <a:pt x="1766" y="3090"/>
                    <a:pt x="1777" y="3034"/>
                    <a:pt x="1788" y="2983"/>
                  </a:cubicBezTo>
                  <a:lnTo>
                    <a:pt x="1790" y="2975"/>
                  </a:lnTo>
                  <a:lnTo>
                    <a:pt x="1791" y="2971"/>
                  </a:lnTo>
                  <a:cubicBezTo>
                    <a:pt x="1825" y="2846"/>
                    <a:pt x="1874" y="2724"/>
                    <a:pt x="1938" y="2606"/>
                  </a:cubicBezTo>
                  <a:cubicBezTo>
                    <a:pt x="2004" y="2491"/>
                    <a:pt x="2085" y="2384"/>
                    <a:pt x="2178" y="2285"/>
                  </a:cubicBezTo>
                  <a:cubicBezTo>
                    <a:pt x="2277" y="2182"/>
                    <a:pt x="2388" y="2094"/>
                    <a:pt x="2506" y="2021"/>
                  </a:cubicBezTo>
                  <a:cubicBezTo>
                    <a:pt x="2626" y="1947"/>
                    <a:pt x="2752" y="1891"/>
                    <a:pt x="2883" y="1851"/>
                  </a:cubicBezTo>
                  <a:cubicBezTo>
                    <a:pt x="3011" y="1815"/>
                    <a:pt x="3136" y="1792"/>
                    <a:pt x="3251" y="1789"/>
                  </a:cubicBezTo>
                  <a:cubicBezTo>
                    <a:pt x="3261" y="1789"/>
                    <a:pt x="3271" y="1789"/>
                    <a:pt x="3281" y="1789"/>
                  </a:cubicBezTo>
                  <a:cubicBezTo>
                    <a:pt x="3330" y="1789"/>
                    <a:pt x="3379" y="1792"/>
                    <a:pt x="3427" y="1797"/>
                  </a:cubicBezTo>
                  <a:cubicBezTo>
                    <a:pt x="3483" y="1803"/>
                    <a:pt x="3540" y="1813"/>
                    <a:pt x="3595" y="1826"/>
                  </a:cubicBezTo>
                  <a:cubicBezTo>
                    <a:pt x="3662" y="1843"/>
                    <a:pt x="3726" y="1864"/>
                    <a:pt x="3786" y="1890"/>
                  </a:cubicBezTo>
                  <a:cubicBezTo>
                    <a:pt x="3782" y="1949"/>
                    <a:pt x="3782" y="2013"/>
                    <a:pt x="3785" y="2077"/>
                  </a:cubicBezTo>
                  <a:cubicBezTo>
                    <a:pt x="3786" y="2088"/>
                    <a:pt x="3794" y="2101"/>
                    <a:pt x="3804" y="2107"/>
                  </a:cubicBezTo>
                  <a:cubicBezTo>
                    <a:pt x="3810" y="2112"/>
                    <a:pt x="3818" y="2115"/>
                    <a:pt x="3826" y="2115"/>
                  </a:cubicBezTo>
                  <a:cubicBezTo>
                    <a:pt x="3829" y="2116"/>
                    <a:pt x="3831" y="2116"/>
                    <a:pt x="3833" y="2116"/>
                  </a:cubicBezTo>
                  <a:cubicBezTo>
                    <a:pt x="3836" y="2116"/>
                    <a:pt x="3838" y="2116"/>
                    <a:pt x="3839" y="2115"/>
                  </a:cubicBezTo>
                  <a:cubicBezTo>
                    <a:pt x="3852" y="2114"/>
                    <a:pt x="3863" y="2107"/>
                    <a:pt x="3870" y="2096"/>
                  </a:cubicBezTo>
                  <a:cubicBezTo>
                    <a:pt x="3879" y="2085"/>
                    <a:pt x="3879" y="2072"/>
                    <a:pt x="3879" y="2061"/>
                  </a:cubicBezTo>
                  <a:cubicBezTo>
                    <a:pt x="3878" y="2048"/>
                    <a:pt x="3878" y="2034"/>
                    <a:pt x="3878" y="2021"/>
                  </a:cubicBezTo>
                  <a:lnTo>
                    <a:pt x="3878" y="2014"/>
                  </a:lnTo>
                  <a:cubicBezTo>
                    <a:pt x="3876" y="1903"/>
                    <a:pt x="3889" y="1791"/>
                    <a:pt x="3914" y="1680"/>
                  </a:cubicBezTo>
                  <a:cubicBezTo>
                    <a:pt x="3946" y="1559"/>
                    <a:pt x="3994" y="1436"/>
                    <a:pt x="4060" y="1316"/>
                  </a:cubicBezTo>
                  <a:cubicBezTo>
                    <a:pt x="4138" y="1175"/>
                    <a:pt x="4241" y="1041"/>
                    <a:pt x="4362" y="911"/>
                  </a:cubicBezTo>
                  <a:cubicBezTo>
                    <a:pt x="4508" y="761"/>
                    <a:pt x="4679" y="625"/>
                    <a:pt x="4869" y="507"/>
                  </a:cubicBezTo>
                  <a:cubicBezTo>
                    <a:pt x="5065" y="388"/>
                    <a:pt x="5272" y="296"/>
                    <a:pt x="5478" y="233"/>
                  </a:cubicBezTo>
                  <a:cubicBezTo>
                    <a:pt x="5721" y="163"/>
                    <a:pt x="5990" y="123"/>
                    <a:pt x="6276" y="115"/>
                  </a:cubicBezTo>
                  <a:cubicBezTo>
                    <a:pt x="6302" y="115"/>
                    <a:pt x="6329" y="114"/>
                    <a:pt x="6355" y="114"/>
                  </a:cubicBezTo>
                  <a:close/>
                  <a:moveTo>
                    <a:pt x="4402" y="4661"/>
                  </a:moveTo>
                  <a:cubicBezTo>
                    <a:pt x="4540" y="4661"/>
                    <a:pt x="4675" y="4668"/>
                    <a:pt x="4805" y="4683"/>
                  </a:cubicBezTo>
                  <a:cubicBezTo>
                    <a:pt x="4939" y="4697"/>
                    <a:pt x="5072" y="4720"/>
                    <a:pt x="5198" y="4750"/>
                  </a:cubicBezTo>
                  <a:lnTo>
                    <a:pt x="5206" y="4752"/>
                  </a:lnTo>
                  <a:cubicBezTo>
                    <a:pt x="5305" y="4777"/>
                    <a:pt x="5408" y="4808"/>
                    <a:pt x="5510" y="4841"/>
                  </a:cubicBezTo>
                  <a:cubicBezTo>
                    <a:pt x="5633" y="4883"/>
                    <a:pt x="5737" y="4927"/>
                    <a:pt x="5827" y="4977"/>
                  </a:cubicBezTo>
                  <a:cubicBezTo>
                    <a:pt x="5889" y="5012"/>
                    <a:pt x="5938" y="5046"/>
                    <a:pt x="5978" y="5084"/>
                  </a:cubicBezTo>
                  <a:cubicBezTo>
                    <a:pt x="5817" y="5127"/>
                    <a:pt x="5660" y="5185"/>
                    <a:pt x="5513" y="5252"/>
                  </a:cubicBezTo>
                  <a:cubicBezTo>
                    <a:pt x="5182" y="5404"/>
                    <a:pt x="4882" y="5620"/>
                    <a:pt x="4645" y="5877"/>
                  </a:cubicBezTo>
                  <a:cubicBezTo>
                    <a:pt x="4640" y="5887"/>
                    <a:pt x="4635" y="5895"/>
                    <a:pt x="4635" y="5904"/>
                  </a:cubicBezTo>
                  <a:cubicBezTo>
                    <a:pt x="4634" y="5919"/>
                    <a:pt x="4637" y="5935"/>
                    <a:pt x="4647" y="5946"/>
                  </a:cubicBezTo>
                  <a:cubicBezTo>
                    <a:pt x="4656" y="5957"/>
                    <a:pt x="4669" y="5963"/>
                    <a:pt x="4683" y="5967"/>
                  </a:cubicBezTo>
                  <a:cubicBezTo>
                    <a:pt x="4696" y="5967"/>
                    <a:pt x="4714" y="5963"/>
                    <a:pt x="4725" y="5954"/>
                  </a:cubicBezTo>
                  <a:cubicBezTo>
                    <a:pt x="4819" y="5861"/>
                    <a:pt x="4907" y="5781"/>
                    <a:pt x="4995" y="5711"/>
                  </a:cubicBezTo>
                  <a:cubicBezTo>
                    <a:pt x="5083" y="5641"/>
                    <a:pt x="5181" y="5573"/>
                    <a:pt x="5285" y="5509"/>
                  </a:cubicBezTo>
                  <a:lnTo>
                    <a:pt x="5285" y="5509"/>
                  </a:lnTo>
                  <a:lnTo>
                    <a:pt x="5280" y="5511"/>
                  </a:lnTo>
                  <a:cubicBezTo>
                    <a:pt x="5489" y="5385"/>
                    <a:pt x="5718" y="5284"/>
                    <a:pt x="5961" y="5209"/>
                  </a:cubicBezTo>
                  <a:cubicBezTo>
                    <a:pt x="6141" y="5154"/>
                    <a:pt x="6333" y="5116"/>
                    <a:pt x="6530" y="5092"/>
                  </a:cubicBezTo>
                  <a:cubicBezTo>
                    <a:pt x="6709" y="5070"/>
                    <a:pt x="6869" y="5057"/>
                    <a:pt x="7019" y="5052"/>
                  </a:cubicBezTo>
                  <a:cubicBezTo>
                    <a:pt x="7046" y="5052"/>
                    <a:pt x="7073" y="5051"/>
                    <a:pt x="7099" y="5051"/>
                  </a:cubicBezTo>
                  <a:cubicBezTo>
                    <a:pt x="7199" y="5051"/>
                    <a:pt x="7291" y="5056"/>
                    <a:pt x="7376" y="5065"/>
                  </a:cubicBezTo>
                  <a:cubicBezTo>
                    <a:pt x="7451" y="5073"/>
                    <a:pt x="7521" y="5086"/>
                    <a:pt x="7588" y="5100"/>
                  </a:cubicBezTo>
                  <a:lnTo>
                    <a:pt x="7595" y="5102"/>
                  </a:lnTo>
                  <a:cubicBezTo>
                    <a:pt x="7692" y="5127"/>
                    <a:pt x="7777" y="5159"/>
                    <a:pt x="7854" y="5199"/>
                  </a:cubicBezTo>
                  <a:cubicBezTo>
                    <a:pt x="7911" y="5233"/>
                    <a:pt x="7961" y="5268"/>
                    <a:pt x="8006" y="5310"/>
                  </a:cubicBezTo>
                  <a:cubicBezTo>
                    <a:pt x="8014" y="5318"/>
                    <a:pt x="8022" y="5326"/>
                    <a:pt x="8030" y="5335"/>
                  </a:cubicBezTo>
                  <a:cubicBezTo>
                    <a:pt x="8007" y="5350"/>
                    <a:pt x="7985" y="5369"/>
                    <a:pt x="7959" y="5394"/>
                  </a:cubicBezTo>
                  <a:cubicBezTo>
                    <a:pt x="7911" y="5442"/>
                    <a:pt x="7870" y="5497"/>
                    <a:pt x="7825" y="5569"/>
                  </a:cubicBezTo>
                  <a:cubicBezTo>
                    <a:pt x="7785" y="5631"/>
                    <a:pt x="7750" y="5698"/>
                    <a:pt x="7718" y="5760"/>
                  </a:cubicBezTo>
                  <a:lnTo>
                    <a:pt x="7704" y="5789"/>
                  </a:lnTo>
                  <a:cubicBezTo>
                    <a:pt x="7673" y="5848"/>
                    <a:pt x="7641" y="5909"/>
                    <a:pt x="7611" y="5968"/>
                  </a:cubicBezTo>
                  <a:cubicBezTo>
                    <a:pt x="7577" y="6034"/>
                    <a:pt x="7544" y="6099"/>
                    <a:pt x="7510" y="6167"/>
                  </a:cubicBezTo>
                  <a:cubicBezTo>
                    <a:pt x="7397" y="6389"/>
                    <a:pt x="7280" y="6621"/>
                    <a:pt x="7157" y="6843"/>
                  </a:cubicBezTo>
                  <a:lnTo>
                    <a:pt x="7155" y="6848"/>
                  </a:lnTo>
                  <a:lnTo>
                    <a:pt x="7154" y="6848"/>
                  </a:lnTo>
                  <a:lnTo>
                    <a:pt x="7152" y="6849"/>
                  </a:lnTo>
                  <a:lnTo>
                    <a:pt x="7155" y="6848"/>
                  </a:lnTo>
                  <a:lnTo>
                    <a:pt x="7155" y="6848"/>
                  </a:lnTo>
                  <a:cubicBezTo>
                    <a:pt x="6885" y="7329"/>
                    <a:pt x="6631" y="7689"/>
                    <a:pt x="6354" y="7980"/>
                  </a:cubicBezTo>
                  <a:cubicBezTo>
                    <a:pt x="6255" y="8082"/>
                    <a:pt x="6149" y="8178"/>
                    <a:pt x="6042" y="8264"/>
                  </a:cubicBezTo>
                  <a:cubicBezTo>
                    <a:pt x="5946" y="8341"/>
                    <a:pt x="5839" y="8416"/>
                    <a:pt x="5726" y="8486"/>
                  </a:cubicBezTo>
                  <a:cubicBezTo>
                    <a:pt x="5464" y="8646"/>
                    <a:pt x="5173" y="8774"/>
                    <a:pt x="4861" y="8870"/>
                  </a:cubicBezTo>
                  <a:cubicBezTo>
                    <a:pt x="4484" y="8982"/>
                    <a:pt x="4085" y="9044"/>
                    <a:pt x="3676" y="9056"/>
                  </a:cubicBezTo>
                  <a:cubicBezTo>
                    <a:pt x="3641" y="9056"/>
                    <a:pt x="3606" y="9057"/>
                    <a:pt x="3571" y="9057"/>
                  </a:cubicBezTo>
                  <a:cubicBezTo>
                    <a:pt x="3399" y="9057"/>
                    <a:pt x="3228" y="9047"/>
                    <a:pt x="3059" y="9030"/>
                  </a:cubicBezTo>
                  <a:cubicBezTo>
                    <a:pt x="2862" y="9008"/>
                    <a:pt x="2669" y="8974"/>
                    <a:pt x="2479" y="8928"/>
                  </a:cubicBezTo>
                  <a:cubicBezTo>
                    <a:pt x="2140" y="8845"/>
                    <a:pt x="1830" y="8726"/>
                    <a:pt x="1559" y="8576"/>
                  </a:cubicBezTo>
                  <a:lnTo>
                    <a:pt x="1555" y="8574"/>
                  </a:lnTo>
                  <a:cubicBezTo>
                    <a:pt x="1377" y="8474"/>
                    <a:pt x="1214" y="8350"/>
                    <a:pt x="1065" y="8210"/>
                  </a:cubicBezTo>
                  <a:cubicBezTo>
                    <a:pt x="926" y="8075"/>
                    <a:pt x="808" y="7927"/>
                    <a:pt x="710" y="7770"/>
                  </a:cubicBezTo>
                  <a:cubicBezTo>
                    <a:pt x="629" y="7636"/>
                    <a:pt x="566" y="7495"/>
                    <a:pt x="523" y="7354"/>
                  </a:cubicBezTo>
                  <a:cubicBezTo>
                    <a:pt x="487" y="7227"/>
                    <a:pt x="466" y="7099"/>
                    <a:pt x="461" y="6972"/>
                  </a:cubicBezTo>
                  <a:cubicBezTo>
                    <a:pt x="459" y="6854"/>
                    <a:pt x="472" y="6737"/>
                    <a:pt x="499" y="6622"/>
                  </a:cubicBezTo>
                  <a:cubicBezTo>
                    <a:pt x="530" y="6502"/>
                    <a:pt x="576" y="6386"/>
                    <a:pt x="637" y="6274"/>
                  </a:cubicBezTo>
                  <a:cubicBezTo>
                    <a:pt x="707" y="6147"/>
                    <a:pt x="797" y="6027"/>
                    <a:pt x="902" y="5917"/>
                  </a:cubicBezTo>
                  <a:cubicBezTo>
                    <a:pt x="1038" y="5776"/>
                    <a:pt x="1200" y="5650"/>
                    <a:pt x="1395" y="5530"/>
                  </a:cubicBezTo>
                  <a:cubicBezTo>
                    <a:pt x="1607" y="5402"/>
                    <a:pt x="1846" y="5289"/>
                    <a:pt x="2146" y="5174"/>
                  </a:cubicBezTo>
                  <a:cubicBezTo>
                    <a:pt x="2261" y="5127"/>
                    <a:pt x="2386" y="5083"/>
                    <a:pt x="2539" y="5031"/>
                  </a:cubicBezTo>
                  <a:cubicBezTo>
                    <a:pt x="2659" y="4991"/>
                    <a:pt x="2803" y="4943"/>
                    <a:pt x="2952" y="4899"/>
                  </a:cubicBezTo>
                  <a:cubicBezTo>
                    <a:pt x="3443" y="4752"/>
                    <a:pt x="3890" y="4675"/>
                    <a:pt x="4320" y="4662"/>
                  </a:cubicBezTo>
                  <a:cubicBezTo>
                    <a:pt x="4348" y="4662"/>
                    <a:pt x="4375" y="4661"/>
                    <a:pt x="4402" y="4661"/>
                  </a:cubicBezTo>
                  <a:close/>
                  <a:moveTo>
                    <a:pt x="6375" y="1"/>
                  </a:moveTo>
                  <a:cubicBezTo>
                    <a:pt x="6329" y="1"/>
                    <a:pt x="6283" y="2"/>
                    <a:pt x="6236" y="3"/>
                  </a:cubicBezTo>
                  <a:cubicBezTo>
                    <a:pt x="5990" y="13"/>
                    <a:pt x="5751" y="50"/>
                    <a:pt x="5524" y="109"/>
                  </a:cubicBezTo>
                  <a:cubicBezTo>
                    <a:pt x="5283" y="174"/>
                    <a:pt x="5040" y="280"/>
                    <a:pt x="4805" y="425"/>
                  </a:cubicBezTo>
                  <a:cubicBezTo>
                    <a:pt x="4567" y="572"/>
                    <a:pt x="4359" y="751"/>
                    <a:pt x="4188" y="958"/>
                  </a:cubicBezTo>
                  <a:cubicBezTo>
                    <a:pt x="4052" y="1119"/>
                    <a:pt x="3948" y="1293"/>
                    <a:pt x="3879" y="1474"/>
                  </a:cubicBezTo>
                  <a:cubicBezTo>
                    <a:pt x="3844" y="1567"/>
                    <a:pt x="3817" y="1664"/>
                    <a:pt x="3801" y="1765"/>
                  </a:cubicBezTo>
                  <a:cubicBezTo>
                    <a:pt x="3798" y="1778"/>
                    <a:pt x="3796" y="1792"/>
                    <a:pt x="3794" y="1805"/>
                  </a:cubicBezTo>
                  <a:cubicBezTo>
                    <a:pt x="3691" y="1762"/>
                    <a:pt x="3583" y="1731"/>
                    <a:pt x="3478" y="1714"/>
                  </a:cubicBezTo>
                  <a:cubicBezTo>
                    <a:pt x="3454" y="1709"/>
                    <a:pt x="3428" y="1706"/>
                    <a:pt x="3404" y="1703"/>
                  </a:cubicBezTo>
                  <a:cubicBezTo>
                    <a:pt x="3354" y="1697"/>
                    <a:pt x="3302" y="1694"/>
                    <a:pt x="3247" y="1694"/>
                  </a:cubicBezTo>
                  <a:cubicBezTo>
                    <a:pt x="3206" y="1694"/>
                    <a:pt x="3163" y="1696"/>
                    <a:pt x="3118" y="1699"/>
                  </a:cubicBezTo>
                  <a:cubicBezTo>
                    <a:pt x="3005" y="1706"/>
                    <a:pt x="2888" y="1730"/>
                    <a:pt x="2763" y="1770"/>
                  </a:cubicBezTo>
                  <a:cubicBezTo>
                    <a:pt x="2653" y="1805"/>
                    <a:pt x="2544" y="1853"/>
                    <a:pt x="2439" y="1915"/>
                  </a:cubicBezTo>
                  <a:cubicBezTo>
                    <a:pt x="2330" y="1979"/>
                    <a:pt x="2229" y="2051"/>
                    <a:pt x="2143" y="2130"/>
                  </a:cubicBezTo>
                  <a:cubicBezTo>
                    <a:pt x="2050" y="2213"/>
                    <a:pt x="1969" y="2304"/>
                    <a:pt x="1898" y="2403"/>
                  </a:cubicBezTo>
                  <a:cubicBezTo>
                    <a:pt x="1825" y="2505"/>
                    <a:pt x="1766" y="2612"/>
                    <a:pt x="1721" y="2724"/>
                  </a:cubicBezTo>
                  <a:cubicBezTo>
                    <a:pt x="1716" y="2739"/>
                    <a:pt x="1710" y="2753"/>
                    <a:pt x="1705" y="2766"/>
                  </a:cubicBezTo>
                  <a:cubicBezTo>
                    <a:pt x="1633" y="2739"/>
                    <a:pt x="1555" y="2721"/>
                    <a:pt x="1475" y="2713"/>
                  </a:cubicBezTo>
                  <a:cubicBezTo>
                    <a:pt x="1433" y="2708"/>
                    <a:pt x="1391" y="2707"/>
                    <a:pt x="1350" y="2707"/>
                  </a:cubicBezTo>
                  <a:cubicBezTo>
                    <a:pt x="1222" y="2708"/>
                    <a:pt x="1091" y="2734"/>
                    <a:pt x="957" y="2780"/>
                  </a:cubicBezTo>
                  <a:cubicBezTo>
                    <a:pt x="837" y="2823"/>
                    <a:pt x="715" y="2887"/>
                    <a:pt x="597" y="2969"/>
                  </a:cubicBezTo>
                  <a:cubicBezTo>
                    <a:pt x="488" y="3046"/>
                    <a:pt x="387" y="3138"/>
                    <a:pt x="296" y="3244"/>
                  </a:cubicBezTo>
                  <a:cubicBezTo>
                    <a:pt x="212" y="3345"/>
                    <a:pt x="141" y="3457"/>
                    <a:pt x="90" y="3576"/>
                  </a:cubicBezTo>
                  <a:cubicBezTo>
                    <a:pt x="68" y="3631"/>
                    <a:pt x="48" y="3690"/>
                    <a:pt x="31" y="3765"/>
                  </a:cubicBezTo>
                  <a:cubicBezTo>
                    <a:pt x="16" y="3827"/>
                    <a:pt x="7" y="3893"/>
                    <a:pt x="4" y="3959"/>
                  </a:cubicBezTo>
                  <a:cubicBezTo>
                    <a:pt x="1" y="4023"/>
                    <a:pt x="2" y="4086"/>
                    <a:pt x="10" y="4149"/>
                  </a:cubicBezTo>
                  <a:cubicBezTo>
                    <a:pt x="18" y="4205"/>
                    <a:pt x="31" y="4262"/>
                    <a:pt x="52" y="4326"/>
                  </a:cubicBezTo>
                  <a:cubicBezTo>
                    <a:pt x="87" y="4433"/>
                    <a:pt x="141" y="4534"/>
                    <a:pt x="216" y="4630"/>
                  </a:cubicBezTo>
                  <a:cubicBezTo>
                    <a:pt x="279" y="4708"/>
                    <a:pt x="357" y="4782"/>
                    <a:pt x="447" y="4848"/>
                  </a:cubicBezTo>
                  <a:cubicBezTo>
                    <a:pt x="530" y="4908"/>
                    <a:pt x="624" y="4959"/>
                    <a:pt x="730" y="5003"/>
                  </a:cubicBezTo>
                  <a:cubicBezTo>
                    <a:pt x="825" y="5043"/>
                    <a:pt x="934" y="5075"/>
                    <a:pt x="1049" y="5095"/>
                  </a:cubicBezTo>
                  <a:cubicBezTo>
                    <a:pt x="1084" y="5102"/>
                    <a:pt x="1121" y="5107"/>
                    <a:pt x="1163" y="5111"/>
                  </a:cubicBezTo>
                  <a:cubicBezTo>
                    <a:pt x="1177" y="5113"/>
                    <a:pt x="1192" y="5115"/>
                    <a:pt x="1204" y="5115"/>
                  </a:cubicBezTo>
                  <a:cubicBezTo>
                    <a:pt x="1201" y="5170"/>
                    <a:pt x="1206" y="5226"/>
                    <a:pt x="1217" y="5281"/>
                  </a:cubicBezTo>
                  <a:cubicBezTo>
                    <a:pt x="1235" y="5354"/>
                    <a:pt x="1262" y="5415"/>
                    <a:pt x="1297" y="5460"/>
                  </a:cubicBezTo>
                  <a:cubicBezTo>
                    <a:pt x="1032" y="5625"/>
                    <a:pt x="827" y="5807"/>
                    <a:pt x="669" y="6013"/>
                  </a:cubicBezTo>
                  <a:cubicBezTo>
                    <a:pt x="554" y="6163"/>
                    <a:pt x="467" y="6328"/>
                    <a:pt x="411" y="6501"/>
                  </a:cubicBezTo>
                  <a:cubicBezTo>
                    <a:pt x="383" y="6592"/>
                    <a:pt x="362" y="6686"/>
                    <a:pt x="351" y="6784"/>
                  </a:cubicBezTo>
                  <a:cubicBezTo>
                    <a:pt x="341" y="6872"/>
                    <a:pt x="339" y="6964"/>
                    <a:pt x="347" y="7067"/>
                  </a:cubicBezTo>
                  <a:cubicBezTo>
                    <a:pt x="362" y="7241"/>
                    <a:pt x="408" y="7420"/>
                    <a:pt x="488" y="7602"/>
                  </a:cubicBezTo>
                  <a:cubicBezTo>
                    <a:pt x="560" y="7765"/>
                    <a:pt x="661" y="7928"/>
                    <a:pt x="787" y="8083"/>
                  </a:cubicBezTo>
                  <a:cubicBezTo>
                    <a:pt x="904" y="8229"/>
                    <a:pt x="1043" y="8363"/>
                    <a:pt x="1200" y="8483"/>
                  </a:cubicBezTo>
                  <a:cubicBezTo>
                    <a:pt x="1337" y="8589"/>
                    <a:pt x="1492" y="8683"/>
                    <a:pt x="1676" y="8771"/>
                  </a:cubicBezTo>
                  <a:cubicBezTo>
                    <a:pt x="1981" y="8916"/>
                    <a:pt x="2325" y="9027"/>
                    <a:pt x="2699" y="9097"/>
                  </a:cubicBezTo>
                  <a:cubicBezTo>
                    <a:pt x="2813" y="9119"/>
                    <a:pt x="2930" y="9135"/>
                    <a:pt x="3046" y="9150"/>
                  </a:cubicBezTo>
                  <a:cubicBezTo>
                    <a:pt x="3220" y="9168"/>
                    <a:pt x="3398" y="9177"/>
                    <a:pt x="3578" y="9177"/>
                  </a:cubicBezTo>
                  <a:cubicBezTo>
                    <a:pt x="3654" y="9177"/>
                    <a:pt x="3730" y="9176"/>
                    <a:pt x="3806" y="9172"/>
                  </a:cubicBezTo>
                  <a:cubicBezTo>
                    <a:pt x="4180" y="9155"/>
                    <a:pt x="4546" y="9092"/>
                    <a:pt x="4894" y="8988"/>
                  </a:cubicBezTo>
                  <a:cubicBezTo>
                    <a:pt x="5075" y="8934"/>
                    <a:pt x="5248" y="8870"/>
                    <a:pt x="5409" y="8797"/>
                  </a:cubicBezTo>
                  <a:cubicBezTo>
                    <a:pt x="5571" y="8725"/>
                    <a:pt x="5731" y="8637"/>
                    <a:pt x="5884" y="8538"/>
                  </a:cubicBezTo>
                  <a:cubicBezTo>
                    <a:pt x="5897" y="8528"/>
                    <a:pt x="5910" y="8520"/>
                    <a:pt x="5924" y="8510"/>
                  </a:cubicBezTo>
                  <a:cubicBezTo>
                    <a:pt x="5938" y="8523"/>
                    <a:pt x="5953" y="8536"/>
                    <a:pt x="5967" y="8547"/>
                  </a:cubicBezTo>
                  <a:cubicBezTo>
                    <a:pt x="5993" y="8566"/>
                    <a:pt x="6022" y="8584"/>
                    <a:pt x="6050" y="8601"/>
                  </a:cubicBezTo>
                  <a:cubicBezTo>
                    <a:pt x="6105" y="8633"/>
                    <a:pt x="6165" y="8664"/>
                    <a:pt x="6228" y="8689"/>
                  </a:cubicBezTo>
                  <a:cubicBezTo>
                    <a:pt x="6340" y="8736"/>
                    <a:pt x="6468" y="8773"/>
                    <a:pt x="6616" y="8800"/>
                  </a:cubicBezTo>
                  <a:cubicBezTo>
                    <a:pt x="6680" y="8813"/>
                    <a:pt x="6749" y="8822"/>
                    <a:pt x="6816" y="8829"/>
                  </a:cubicBezTo>
                  <a:cubicBezTo>
                    <a:pt x="6930" y="8842"/>
                    <a:pt x="7052" y="8848"/>
                    <a:pt x="7183" y="8848"/>
                  </a:cubicBezTo>
                  <a:cubicBezTo>
                    <a:pt x="7262" y="8848"/>
                    <a:pt x="7343" y="8845"/>
                    <a:pt x="7429" y="8841"/>
                  </a:cubicBezTo>
                  <a:cubicBezTo>
                    <a:pt x="7860" y="8821"/>
                    <a:pt x="8285" y="8745"/>
                    <a:pt x="8692" y="8616"/>
                  </a:cubicBezTo>
                  <a:cubicBezTo>
                    <a:pt x="8906" y="8547"/>
                    <a:pt x="9109" y="8464"/>
                    <a:pt x="9293" y="8370"/>
                  </a:cubicBezTo>
                  <a:cubicBezTo>
                    <a:pt x="9496" y="8264"/>
                    <a:pt x="9673" y="8144"/>
                    <a:pt x="9822" y="8013"/>
                  </a:cubicBezTo>
                  <a:cubicBezTo>
                    <a:pt x="9900" y="7944"/>
                    <a:pt x="9972" y="7869"/>
                    <a:pt x="10036" y="7791"/>
                  </a:cubicBezTo>
                  <a:cubicBezTo>
                    <a:pt x="10100" y="7716"/>
                    <a:pt x="10156" y="7629"/>
                    <a:pt x="10207" y="7538"/>
                  </a:cubicBezTo>
                  <a:cubicBezTo>
                    <a:pt x="10254" y="7455"/>
                    <a:pt x="10290" y="7367"/>
                    <a:pt x="10319" y="7276"/>
                  </a:cubicBezTo>
                  <a:cubicBezTo>
                    <a:pt x="10362" y="7290"/>
                    <a:pt x="10410" y="7302"/>
                    <a:pt x="10473" y="7310"/>
                  </a:cubicBezTo>
                  <a:cubicBezTo>
                    <a:pt x="10484" y="7311"/>
                    <a:pt x="10497" y="7313"/>
                    <a:pt x="10509" y="7314"/>
                  </a:cubicBezTo>
                  <a:cubicBezTo>
                    <a:pt x="10547" y="7319"/>
                    <a:pt x="10586" y="7321"/>
                    <a:pt x="10627" y="7321"/>
                  </a:cubicBezTo>
                  <a:cubicBezTo>
                    <a:pt x="10640" y="7321"/>
                    <a:pt x="10653" y="7321"/>
                    <a:pt x="10666" y="7321"/>
                  </a:cubicBezTo>
                  <a:cubicBezTo>
                    <a:pt x="10797" y="7319"/>
                    <a:pt x="10933" y="7302"/>
                    <a:pt x="11071" y="7266"/>
                  </a:cubicBezTo>
                  <a:cubicBezTo>
                    <a:pt x="11326" y="7201"/>
                    <a:pt x="11579" y="7087"/>
                    <a:pt x="11800" y="6937"/>
                  </a:cubicBezTo>
                  <a:cubicBezTo>
                    <a:pt x="11976" y="6817"/>
                    <a:pt x="12126" y="6670"/>
                    <a:pt x="12244" y="6502"/>
                  </a:cubicBezTo>
                  <a:cubicBezTo>
                    <a:pt x="12353" y="6349"/>
                    <a:pt x="12434" y="6176"/>
                    <a:pt x="12486" y="5991"/>
                  </a:cubicBezTo>
                  <a:cubicBezTo>
                    <a:pt x="12511" y="5900"/>
                    <a:pt x="12529" y="5805"/>
                    <a:pt x="12538" y="5712"/>
                  </a:cubicBezTo>
                  <a:cubicBezTo>
                    <a:pt x="12548" y="5625"/>
                    <a:pt x="12551" y="5532"/>
                    <a:pt x="12546" y="5429"/>
                  </a:cubicBezTo>
                  <a:cubicBezTo>
                    <a:pt x="12538" y="5252"/>
                    <a:pt x="12505" y="5067"/>
                    <a:pt x="12442" y="4878"/>
                  </a:cubicBezTo>
                  <a:cubicBezTo>
                    <a:pt x="12324" y="4515"/>
                    <a:pt x="12110" y="4187"/>
                    <a:pt x="11822" y="3930"/>
                  </a:cubicBezTo>
                  <a:cubicBezTo>
                    <a:pt x="11677" y="3800"/>
                    <a:pt x="11513" y="3695"/>
                    <a:pt x="11338" y="3613"/>
                  </a:cubicBezTo>
                  <a:cubicBezTo>
                    <a:pt x="11160" y="3533"/>
                    <a:pt x="10971" y="3481"/>
                    <a:pt x="10775" y="3460"/>
                  </a:cubicBezTo>
                  <a:lnTo>
                    <a:pt x="10770" y="3460"/>
                  </a:lnTo>
                  <a:cubicBezTo>
                    <a:pt x="10759" y="3458"/>
                    <a:pt x="10748" y="3457"/>
                    <a:pt x="10735" y="3457"/>
                  </a:cubicBezTo>
                  <a:cubicBezTo>
                    <a:pt x="10749" y="3345"/>
                    <a:pt x="10749" y="3231"/>
                    <a:pt x="10735" y="3121"/>
                  </a:cubicBezTo>
                  <a:cubicBezTo>
                    <a:pt x="10724" y="3022"/>
                    <a:pt x="10696" y="2919"/>
                    <a:pt x="10658" y="2819"/>
                  </a:cubicBezTo>
                  <a:cubicBezTo>
                    <a:pt x="10625" y="2729"/>
                    <a:pt x="10577" y="2640"/>
                    <a:pt x="10516" y="2550"/>
                  </a:cubicBezTo>
                  <a:cubicBezTo>
                    <a:pt x="10409" y="2390"/>
                    <a:pt x="10260" y="2246"/>
                    <a:pt x="10084" y="2134"/>
                  </a:cubicBezTo>
                  <a:cubicBezTo>
                    <a:pt x="9995" y="2078"/>
                    <a:pt x="9900" y="2029"/>
                    <a:pt x="9806" y="1992"/>
                  </a:cubicBezTo>
                  <a:cubicBezTo>
                    <a:pt x="9712" y="1954"/>
                    <a:pt x="9609" y="1923"/>
                    <a:pt x="9501" y="1901"/>
                  </a:cubicBezTo>
                  <a:cubicBezTo>
                    <a:pt x="9445" y="1890"/>
                    <a:pt x="9387" y="1880"/>
                    <a:pt x="9329" y="1874"/>
                  </a:cubicBezTo>
                  <a:cubicBezTo>
                    <a:pt x="9264" y="1867"/>
                    <a:pt x="9199" y="1863"/>
                    <a:pt x="9133" y="1863"/>
                  </a:cubicBezTo>
                  <a:cubicBezTo>
                    <a:pt x="9033" y="1863"/>
                    <a:pt x="8932" y="1871"/>
                    <a:pt x="8831" y="1887"/>
                  </a:cubicBezTo>
                  <a:lnTo>
                    <a:pt x="8831" y="1883"/>
                  </a:lnTo>
                  <a:cubicBezTo>
                    <a:pt x="8829" y="1874"/>
                    <a:pt x="8829" y="1864"/>
                    <a:pt x="8829" y="1856"/>
                  </a:cubicBezTo>
                  <a:cubicBezTo>
                    <a:pt x="8818" y="1714"/>
                    <a:pt x="8789" y="1565"/>
                    <a:pt x="8743" y="1416"/>
                  </a:cubicBezTo>
                  <a:cubicBezTo>
                    <a:pt x="8660" y="1148"/>
                    <a:pt x="8514" y="900"/>
                    <a:pt x="8322" y="702"/>
                  </a:cubicBezTo>
                  <a:cubicBezTo>
                    <a:pt x="8007" y="377"/>
                    <a:pt x="7548" y="153"/>
                    <a:pt x="6997" y="53"/>
                  </a:cubicBezTo>
                  <a:cubicBezTo>
                    <a:pt x="6925" y="40"/>
                    <a:pt x="6850" y="30"/>
                    <a:pt x="6773" y="21"/>
                  </a:cubicBezTo>
                  <a:cubicBezTo>
                    <a:pt x="6644" y="8"/>
                    <a:pt x="6511" y="1"/>
                    <a:pt x="6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19"/>
            <p:cNvSpPr/>
            <p:nvPr/>
          </p:nvSpPr>
          <p:spPr>
            <a:xfrm>
              <a:off x="7586507" y="-1903249"/>
              <a:ext cx="283067" cy="165527"/>
            </a:xfrm>
            <a:custGeom>
              <a:avLst/>
              <a:gdLst/>
              <a:ahLst/>
              <a:cxnLst/>
              <a:rect l="l" t="t" r="r" b="b"/>
              <a:pathLst>
                <a:path w="2796" h="1635" extrusionOk="0">
                  <a:moveTo>
                    <a:pt x="682" y="0"/>
                  </a:moveTo>
                  <a:cubicBezTo>
                    <a:pt x="572" y="0"/>
                    <a:pt x="466" y="25"/>
                    <a:pt x="374" y="74"/>
                  </a:cubicBezTo>
                  <a:cubicBezTo>
                    <a:pt x="310" y="106"/>
                    <a:pt x="255" y="150"/>
                    <a:pt x="210" y="206"/>
                  </a:cubicBezTo>
                  <a:cubicBezTo>
                    <a:pt x="197" y="224"/>
                    <a:pt x="184" y="241"/>
                    <a:pt x="173" y="259"/>
                  </a:cubicBezTo>
                  <a:cubicBezTo>
                    <a:pt x="170" y="256"/>
                    <a:pt x="167" y="254"/>
                    <a:pt x="162" y="253"/>
                  </a:cubicBezTo>
                  <a:cubicBezTo>
                    <a:pt x="159" y="251"/>
                    <a:pt x="154" y="249"/>
                    <a:pt x="151" y="249"/>
                  </a:cubicBezTo>
                  <a:cubicBezTo>
                    <a:pt x="148" y="249"/>
                    <a:pt x="146" y="249"/>
                    <a:pt x="144" y="249"/>
                  </a:cubicBezTo>
                  <a:cubicBezTo>
                    <a:pt x="126" y="249"/>
                    <a:pt x="108" y="261"/>
                    <a:pt x="101" y="278"/>
                  </a:cubicBezTo>
                  <a:cubicBezTo>
                    <a:pt x="51" y="395"/>
                    <a:pt x="21" y="508"/>
                    <a:pt x="12" y="616"/>
                  </a:cubicBezTo>
                  <a:cubicBezTo>
                    <a:pt x="0" y="731"/>
                    <a:pt x="13" y="841"/>
                    <a:pt x="48" y="942"/>
                  </a:cubicBezTo>
                  <a:cubicBezTo>
                    <a:pt x="85" y="1044"/>
                    <a:pt x="151" y="1137"/>
                    <a:pt x="240" y="1209"/>
                  </a:cubicBezTo>
                  <a:cubicBezTo>
                    <a:pt x="285" y="1244"/>
                    <a:pt x="339" y="1276"/>
                    <a:pt x="402" y="1305"/>
                  </a:cubicBezTo>
                  <a:cubicBezTo>
                    <a:pt x="459" y="1329"/>
                    <a:pt x="525" y="1349"/>
                    <a:pt x="595" y="1364"/>
                  </a:cubicBezTo>
                  <a:cubicBezTo>
                    <a:pt x="614" y="1367"/>
                    <a:pt x="633" y="1370"/>
                    <a:pt x="653" y="1372"/>
                  </a:cubicBezTo>
                  <a:cubicBezTo>
                    <a:pt x="677" y="1375"/>
                    <a:pt x="701" y="1376"/>
                    <a:pt x="726" y="1376"/>
                  </a:cubicBezTo>
                  <a:cubicBezTo>
                    <a:pt x="830" y="1376"/>
                    <a:pt x="934" y="1351"/>
                    <a:pt x="1025" y="1305"/>
                  </a:cubicBezTo>
                  <a:cubicBezTo>
                    <a:pt x="1091" y="1273"/>
                    <a:pt x="1153" y="1228"/>
                    <a:pt x="1209" y="1172"/>
                  </a:cubicBezTo>
                  <a:cubicBezTo>
                    <a:pt x="1268" y="1114"/>
                    <a:pt x="1319" y="1050"/>
                    <a:pt x="1363" y="982"/>
                  </a:cubicBezTo>
                  <a:cubicBezTo>
                    <a:pt x="1372" y="967"/>
                    <a:pt x="1375" y="953"/>
                    <a:pt x="1374" y="939"/>
                  </a:cubicBezTo>
                  <a:cubicBezTo>
                    <a:pt x="1372" y="934"/>
                    <a:pt x="1370" y="929"/>
                    <a:pt x="1369" y="924"/>
                  </a:cubicBezTo>
                  <a:cubicBezTo>
                    <a:pt x="1378" y="899"/>
                    <a:pt x="1385" y="873"/>
                    <a:pt x="1390" y="847"/>
                  </a:cubicBezTo>
                  <a:cubicBezTo>
                    <a:pt x="1398" y="817"/>
                    <a:pt x="1402" y="782"/>
                    <a:pt x="1404" y="740"/>
                  </a:cubicBezTo>
                  <a:cubicBezTo>
                    <a:pt x="1407" y="697"/>
                    <a:pt x="1404" y="654"/>
                    <a:pt x="1399" y="611"/>
                  </a:cubicBezTo>
                  <a:cubicBezTo>
                    <a:pt x="1394" y="579"/>
                    <a:pt x="1386" y="545"/>
                    <a:pt x="1374" y="504"/>
                  </a:cubicBezTo>
                  <a:cubicBezTo>
                    <a:pt x="1361" y="461"/>
                    <a:pt x="1348" y="421"/>
                    <a:pt x="1332" y="382"/>
                  </a:cubicBezTo>
                  <a:cubicBezTo>
                    <a:pt x="1316" y="342"/>
                    <a:pt x="1295" y="304"/>
                    <a:pt x="1263" y="264"/>
                  </a:cubicBezTo>
                  <a:cubicBezTo>
                    <a:pt x="1214" y="197"/>
                    <a:pt x="1143" y="139"/>
                    <a:pt x="1057" y="91"/>
                  </a:cubicBezTo>
                  <a:cubicBezTo>
                    <a:pt x="988" y="53"/>
                    <a:pt x="904" y="26"/>
                    <a:pt x="805" y="10"/>
                  </a:cubicBezTo>
                  <a:cubicBezTo>
                    <a:pt x="792" y="8"/>
                    <a:pt x="779" y="6"/>
                    <a:pt x="766" y="5"/>
                  </a:cubicBezTo>
                  <a:cubicBezTo>
                    <a:pt x="738" y="2"/>
                    <a:pt x="710" y="0"/>
                    <a:pt x="682" y="0"/>
                  </a:cubicBezTo>
                  <a:close/>
                  <a:moveTo>
                    <a:pt x="2152" y="219"/>
                  </a:moveTo>
                  <a:cubicBezTo>
                    <a:pt x="2084" y="219"/>
                    <a:pt x="2010" y="229"/>
                    <a:pt x="1928" y="249"/>
                  </a:cubicBezTo>
                  <a:cubicBezTo>
                    <a:pt x="1865" y="265"/>
                    <a:pt x="1809" y="286"/>
                    <a:pt x="1757" y="312"/>
                  </a:cubicBezTo>
                  <a:cubicBezTo>
                    <a:pt x="1658" y="361"/>
                    <a:pt x="1575" y="433"/>
                    <a:pt x="1518" y="520"/>
                  </a:cubicBezTo>
                  <a:cubicBezTo>
                    <a:pt x="1462" y="601"/>
                    <a:pt x="1423" y="702"/>
                    <a:pt x="1398" y="827"/>
                  </a:cubicBezTo>
                  <a:cubicBezTo>
                    <a:pt x="1393" y="851"/>
                    <a:pt x="1388" y="875"/>
                    <a:pt x="1385" y="899"/>
                  </a:cubicBezTo>
                  <a:cubicBezTo>
                    <a:pt x="1383" y="907"/>
                    <a:pt x="1386" y="918"/>
                    <a:pt x="1393" y="926"/>
                  </a:cubicBezTo>
                  <a:cubicBezTo>
                    <a:pt x="1394" y="948"/>
                    <a:pt x="1396" y="974"/>
                    <a:pt x="1399" y="1003"/>
                  </a:cubicBezTo>
                  <a:cubicBezTo>
                    <a:pt x="1406" y="1063"/>
                    <a:pt x="1422" y="1124"/>
                    <a:pt x="1446" y="1185"/>
                  </a:cubicBezTo>
                  <a:cubicBezTo>
                    <a:pt x="1468" y="1239"/>
                    <a:pt x="1500" y="1293"/>
                    <a:pt x="1540" y="1346"/>
                  </a:cubicBezTo>
                  <a:cubicBezTo>
                    <a:pt x="1575" y="1391"/>
                    <a:pt x="1620" y="1436"/>
                    <a:pt x="1674" y="1477"/>
                  </a:cubicBezTo>
                  <a:cubicBezTo>
                    <a:pt x="1719" y="1513"/>
                    <a:pt x="1772" y="1544"/>
                    <a:pt x="1839" y="1576"/>
                  </a:cubicBezTo>
                  <a:cubicBezTo>
                    <a:pt x="1895" y="1602"/>
                    <a:pt x="1956" y="1621"/>
                    <a:pt x="2020" y="1629"/>
                  </a:cubicBezTo>
                  <a:cubicBezTo>
                    <a:pt x="2024" y="1631"/>
                    <a:pt x="2029" y="1631"/>
                    <a:pt x="2036" y="1631"/>
                  </a:cubicBezTo>
                  <a:cubicBezTo>
                    <a:pt x="2058" y="1634"/>
                    <a:pt x="2080" y="1635"/>
                    <a:pt x="2103" y="1635"/>
                  </a:cubicBezTo>
                  <a:cubicBezTo>
                    <a:pt x="2135" y="1635"/>
                    <a:pt x="2168" y="1632"/>
                    <a:pt x="2202" y="1628"/>
                  </a:cubicBezTo>
                  <a:cubicBezTo>
                    <a:pt x="2259" y="1618"/>
                    <a:pt x="2319" y="1600"/>
                    <a:pt x="2378" y="1575"/>
                  </a:cubicBezTo>
                  <a:cubicBezTo>
                    <a:pt x="2432" y="1552"/>
                    <a:pt x="2485" y="1521"/>
                    <a:pt x="2534" y="1481"/>
                  </a:cubicBezTo>
                  <a:cubicBezTo>
                    <a:pt x="2582" y="1444"/>
                    <a:pt x="2624" y="1399"/>
                    <a:pt x="2662" y="1348"/>
                  </a:cubicBezTo>
                  <a:cubicBezTo>
                    <a:pt x="2699" y="1300"/>
                    <a:pt x="2728" y="1242"/>
                    <a:pt x="2749" y="1183"/>
                  </a:cubicBezTo>
                  <a:cubicBezTo>
                    <a:pt x="2766" y="1134"/>
                    <a:pt x="2779" y="1078"/>
                    <a:pt x="2787" y="1015"/>
                  </a:cubicBezTo>
                  <a:cubicBezTo>
                    <a:pt x="2795" y="959"/>
                    <a:pt x="2795" y="900"/>
                    <a:pt x="2792" y="833"/>
                  </a:cubicBezTo>
                  <a:cubicBezTo>
                    <a:pt x="2787" y="775"/>
                    <a:pt x="2777" y="718"/>
                    <a:pt x="2761" y="662"/>
                  </a:cubicBezTo>
                  <a:cubicBezTo>
                    <a:pt x="2752" y="630"/>
                    <a:pt x="2742" y="603"/>
                    <a:pt x="2731" y="576"/>
                  </a:cubicBezTo>
                  <a:cubicBezTo>
                    <a:pt x="2718" y="545"/>
                    <a:pt x="2701" y="516"/>
                    <a:pt x="2686" y="492"/>
                  </a:cubicBezTo>
                  <a:cubicBezTo>
                    <a:pt x="2654" y="443"/>
                    <a:pt x="2614" y="398"/>
                    <a:pt x="2563" y="361"/>
                  </a:cubicBezTo>
                  <a:cubicBezTo>
                    <a:pt x="2498" y="313"/>
                    <a:pt x="2431" y="278"/>
                    <a:pt x="2362" y="254"/>
                  </a:cubicBezTo>
                  <a:cubicBezTo>
                    <a:pt x="2317" y="238"/>
                    <a:pt x="2269" y="227"/>
                    <a:pt x="2221" y="222"/>
                  </a:cubicBezTo>
                  <a:cubicBezTo>
                    <a:pt x="2199" y="219"/>
                    <a:pt x="2175" y="219"/>
                    <a:pt x="2152" y="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19"/>
            <p:cNvSpPr/>
            <p:nvPr/>
          </p:nvSpPr>
          <p:spPr>
            <a:xfrm>
              <a:off x="7562209" y="-1912056"/>
              <a:ext cx="335813" cy="174032"/>
            </a:xfrm>
            <a:custGeom>
              <a:avLst/>
              <a:gdLst/>
              <a:ahLst/>
              <a:cxnLst/>
              <a:rect l="l" t="t" r="r" b="b"/>
              <a:pathLst>
                <a:path w="3317" h="1719" extrusionOk="0">
                  <a:moveTo>
                    <a:pt x="909" y="108"/>
                  </a:moveTo>
                  <a:cubicBezTo>
                    <a:pt x="936" y="108"/>
                    <a:pt x="965" y="109"/>
                    <a:pt x="995" y="113"/>
                  </a:cubicBezTo>
                  <a:cubicBezTo>
                    <a:pt x="1024" y="116"/>
                    <a:pt x="1053" y="121"/>
                    <a:pt x="1081" y="127"/>
                  </a:cubicBezTo>
                  <a:cubicBezTo>
                    <a:pt x="1142" y="143"/>
                    <a:pt x="1200" y="165"/>
                    <a:pt x="1256" y="196"/>
                  </a:cubicBezTo>
                  <a:cubicBezTo>
                    <a:pt x="1308" y="226"/>
                    <a:pt x="1356" y="261"/>
                    <a:pt x="1399" y="303"/>
                  </a:cubicBezTo>
                  <a:cubicBezTo>
                    <a:pt x="1439" y="341"/>
                    <a:pt x="1475" y="386"/>
                    <a:pt x="1505" y="434"/>
                  </a:cubicBezTo>
                  <a:lnTo>
                    <a:pt x="1507" y="436"/>
                  </a:lnTo>
                  <a:cubicBezTo>
                    <a:pt x="1511" y="445"/>
                    <a:pt x="1516" y="452"/>
                    <a:pt x="1519" y="458"/>
                  </a:cubicBezTo>
                  <a:cubicBezTo>
                    <a:pt x="1515" y="455"/>
                    <a:pt x="1508" y="452"/>
                    <a:pt x="1503" y="448"/>
                  </a:cubicBezTo>
                  <a:lnTo>
                    <a:pt x="1503" y="450"/>
                  </a:lnTo>
                  <a:cubicBezTo>
                    <a:pt x="1491" y="444"/>
                    <a:pt x="1476" y="439"/>
                    <a:pt x="1457" y="434"/>
                  </a:cubicBezTo>
                  <a:cubicBezTo>
                    <a:pt x="1438" y="429"/>
                    <a:pt x="1420" y="426"/>
                    <a:pt x="1403" y="423"/>
                  </a:cubicBezTo>
                  <a:lnTo>
                    <a:pt x="1398" y="423"/>
                  </a:lnTo>
                  <a:cubicBezTo>
                    <a:pt x="1383" y="421"/>
                    <a:pt x="1367" y="420"/>
                    <a:pt x="1351" y="420"/>
                  </a:cubicBezTo>
                  <a:cubicBezTo>
                    <a:pt x="1340" y="420"/>
                    <a:pt x="1328" y="421"/>
                    <a:pt x="1316" y="421"/>
                  </a:cubicBezTo>
                  <a:cubicBezTo>
                    <a:pt x="1232" y="429"/>
                    <a:pt x="1144" y="463"/>
                    <a:pt x="1064" y="522"/>
                  </a:cubicBezTo>
                  <a:cubicBezTo>
                    <a:pt x="1029" y="548"/>
                    <a:pt x="995" y="579"/>
                    <a:pt x="961" y="616"/>
                  </a:cubicBezTo>
                  <a:cubicBezTo>
                    <a:pt x="931" y="650"/>
                    <a:pt x="904" y="690"/>
                    <a:pt x="878" y="731"/>
                  </a:cubicBezTo>
                  <a:cubicBezTo>
                    <a:pt x="829" y="815"/>
                    <a:pt x="795" y="904"/>
                    <a:pt x="778" y="995"/>
                  </a:cubicBezTo>
                  <a:cubicBezTo>
                    <a:pt x="760" y="1086"/>
                    <a:pt x="765" y="1173"/>
                    <a:pt x="789" y="1248"/>
                  </a:cubicBezTo>
                  <a:cubicBezTo>
                    <a:pt x="802" y="1285"/>
                    <a:pt x="821" y="1320"/>
                    <a:pt x="845" y="1350"/>
                  </a:cubicBezTo>
                  <a:cubicBezTo>
                    <a:pt x="869" y="1379"/>
                    <a:pt x="899" y="1404"/>
                    <a:pt x="937" y="1425"/>
                  </a:cubicBezTo>
                  <a:cubicBezTo>
                    <a:pt x="955" y="1435"/>
                    <a:pt x="974" y="1444"/>
                    <a:pt x="997" y="1451"/>
                  </a:cubicBezTo>
                  <a:lnTo>
                    <a:pt x="979" y="1451"/>
                  </a:lnTo>
                  <a:cubicBezTo>
                    <a:pt x="969" y="1451"/>
                    <a:pt x="960" y="1451"/>
                    <a:pt x="950" y="1452"/>
                  </a:cubicBezTo>
                  <a:lnTo>
                    <a:pt x="950" y="1452"/>
                  </a:lnTo>
                  <a:cubicBezTo>
                    <a:pt x="919" y="1452"/>
                    <a:pt x="890" y="1451"/>
                    <a:pt x="862" y="1448"/>
                  </a:cubicBezTo>
                  <a:cubicBezTo>
                    <a:pt x="833" y="1444"/>
                    <a:pt x="803" y="1440"/>
                    <a:pt x="776" y="1433"/>
                  </a:cubicBezTo>
                  <a:lnTo>
                    <a:pt x="778" y="1433"/>
                  </a:lnTo>
                  <a:cubicBezTo>
                    <a:pt x="722" y="1419"/>
                    <a:pt x="667" y="1396"/>
                    <a:pt x="616" y="1369"/>
                  </a:cubicBezTo>
                  <a:cubicBezTo>
                    <a:pt x="592" y="1357"/>
                    <a:pt x="568" y="1341"/>
                    <a:pt x="546" y="1325"/>
                  </a:cubicBezTo>
                  <a:cubicBezTo>
                    <a:pt x="523" y="1307"/>
                    <a:pt x="503" y="1289"/>
                    <a:pt x="482" y="1270"/>
                  </a:cubicBezTo>
                  <a:cubicBezTo>
                    <a:pt x="459" y="1248"/>
                    <a:pt x="442" y="1229"/>
                    <a:pt x="424" y="1208"/>
                  </a:cubicBezTo>
                  <a:cubicBezTo>
                    <a:pt x="408" y="1187"/>
                    <a:pt x="392" y="1165"/>
                    <a:pt x="375" y="1134"/>
                  </a:cubicBezTo>
                  <a:cubicBezTo>
                    <a:pt x="343" y="1082"/>
                    <a:pt x="317" y="1024"/>
                    <a:pt x="298" y="965"/>
                  </a:cubicBezTo>
                  <a:cubicBezTo>
                    <a:pt x="290" y="936"/>
                    <a:pt x="283" y="906"/>
                    <a:pt x="279" y="875"/>
                  </a:cubicBezTo>
                  <a:cubicBezTo>
                    <a:pt x="276" y="861"/>
                    <a:pt x="274" y="845"/>
                    <a:pt x="272" y="830"/>
                  </a:cubicBezTo>
                  <a:cubicBezTo>
                    <a:pt x="272" y="816"/>
                    <a:pt x="271" y="803"/>
                    <a:pt x="271" y="789"/>
                  </a:cubicBezTo>
                  <a:lnTo>
                    <a:pt x="271" y="786"/>
                  </a:lnTo>
                  <a:cubicBezTo>
                    <a:pt x="269" y="727"/>
                    <a:pt x="276" y="666"/>
                    <a:pt x="290" y="608"/>
                  </a:cubicBezTo>
                  <a:cubicBezTo>
                    <a:pt x="296" y="583"/>
                    <a:pt x="304" y="557"/>
                    <a:pt x="314" y="532"/>
                  </a:cubicBezTo>
                  <a:cubicBezTo>
                    <a:pt x="322" y="509"/>
                    <a:pt x="333" y="485"/>
                    <a:pt x="347" y="460"/>
                  </a:cubicBezTo>
                  <a:cubicBezTo>
                    <a:pt x="376" y="412"/>
                    <a:pt x="411" y="364"/>
                    <a:pt x="453" y="319"/>
                  </a:cubicBezTo>
                  <a:cubicBezTo>
                    <a:pt x="549" y="218"/>
                    <a:pt x="686" y="138"/>
                    <a:pt x="825" y="116"/>
                  </a:cubicBezTo>
                  <a:cubicBezTo>
                    <a:pt x="857" y="111"/>
                    <a:pt x="888" y="109"/>
                    <a:pt x="909" y="108"/>
                  </a:cubicBezTo>
                  <a:close/>
                  <a:moveTo>
                    <a:pt x="2347" y="321"/>
                  </a:moveTo>
                  <a:cubicBezTo>
                    <a:pt x="2370" y="321"/>
                    <a:pt x="2392" y="323"/>
                    <a:pt x="2415" y="325"/>
                  </a:cubicBezTo>
                  <a:cubicBezTo>
                    <a:pt x="2445" y="330"/>
                    <a:pt x="2477" y="335"/>
                    <a:pt x="2506" y="341"/>
                  </a:cubicBezTo>
                  <a:cubicBezTo>
                    <a:pt x="2565" y="357"/>
                    <a:pt x="2621" y="380"/>
                    <a:pt x="2672" y="407"/>
                  </a:cubicBezTo>
                  <a:cubicBezTo>
                    <a:pt x="2722" y="436"/>
                    <a:pt x="2766" y="469"/>
                    <a:pt x="2808" y="508"/>
                  </a:cubicBezTo>
                  <a:cubicBezTo>
                    <a:pt x="2848" y="546"/>
                    <a:pt x="2883" y="591"/>
                    <a:pt x="2914" y="639"/>
                  </a:cubicBezTo>
                  <a:lnTo>
                    <a:pt x="2917" y="642"/>
                  </a:lnTo>
                  <a:cubicBezTo>
                    <a:pt x="2925" y="655"/>
                    <a:pt x="2931" y="669"/>
                    <a:pt x="2939" y="683"/>
                  </a:cubicBezTo>
                  <a:cubicBezTo>
                    <a:pt x="2914" y="669"/>
                    <a:pt x="2883" y="659"/>
                    <a:pt x="2846" y="656"/>
                  </a:cubicBezTo>
                  <a:lnTo>
                    <a:pt x="2842" y="655"/>
                  </a:lnTo>
                  <a:lnTo>
                    <a:pt x="2837" y="655"/>
                  </a:lnTo>
                  <a:cubicBezTo>
                    <a:pt x="2822" y="653"/>
                    <a:pt x="2808" y="653"/>
                    <a:pt x="2794" y="653"/>
                  </a:cubicBezTo>
                  <a:cubicBezTo>
                    <a:pt x="2753" y="653"/>
                    <a:pt x="2714" y="658"/>
                    <a:pt x="2677" y="667"/>
                  </a:cubicBezTo>
                  <a:cubicBezTo>
                    <a:pt x="2586" y="691"/>
                    <a:pt x="2496" y="744"/>
                    <a:pt x="2413" y="821"/>
                  </a:cubicBezTo>
                  <a:cubicBezTo>
                    <a:pt x="2333" y="893"/>
                    <a:pt x="2269" y="981"/>
                    <a:pt x="2220" y="1080"/>
                  </a:cubicBezTo>
                  <a:cubicBezTo>
                    <a:pt x="2172" y="1179"/>
                    <a:pt x="2149" y="1277"/>
                    <a:pt x="2152" y="1371"/>
                  </a:cubicBezTo>
                  <a:cubicBezTo>
                    <a:pt x="2154" y="1403"/>
                    <a:pt x="2159" y="1435"/>
                    <a:pt x="2167" y="1464"/>
                  </a:cubicBezTo>
                  <a:cubicBezTo>
                    <a:pt x="2176" y="1497"/>
                    <a:pt x="2191" y="1528"/>
                    <a:pt x="2210" y="1556"/>
                  </a:cubicBezTo>
                  <a:cubicBezTo>
                    <a:pt x="2239" y="1601"/>
                    <a:pt x="2280" y="1638"/>
                    <a:pt x="2335" y="1668"/>
                  </a:cubicBezTo>
                  <a:cubicBezTo>
                    <a:pt x="2314" y="1668"/>
                    <a:pt x="2293" y="1667"/>
                    <a:pt x="2272" y="1665"/>
                  </a:cubicBezTo>
                  <a:cubicBezTo>
                    <a:pt x="2244" y="1662"/>
                    <a:pt x="2215" y="1657"/>
                    <a:pt x="2188" y="1651"/>
                  </a:cubicBezTo>
                  <a:cubicBezTo>
                    <a:pt x="2130" y="1636"/>
                    <a:pt x="2073" y="1612"/>
                    <a:pt x="2017" y="1584"/>
                  </a:cubicBezTo>
                  <a:cubicBezTo>
                    <a:pt x="1969" y="1555"/>
                    <a:pt x="1922" y="1521"/>
                    <a:pt x="1879" y="1481"/>
                  </a:cubicBezTo>
                  <a:cubicBezTo>
                    <a:pt x="1839" y="1441"/>
                    <a:pt x="1802" y="1395"/>
                    <a:pt x="1772" y="1347"/>
                  </a:cubicBezTo>
                  <a:cubicBezTo>
                    <a:pt x="1740" y="1294"/>
                    <a:pt x="1714" y="1238"/>
                    <a:pt x="1697" y="1181"/>
                  </a:cubicBezTo>
                  <a:cubicBezTo>
                    <a:pt x="1689" y="1152"/>
                    <a:pt x="1682" y="1125"/>
                    <a:pt x="1678" y="1096"/>
                  </a:cubicBezTo>
                  <a:cubicBezTo>
                    <a:pt x="1674" y="1082"/>
                    <a:pt x="1673" y="1066"/>
                    <a:pt x="1671" y="1050"/>
                  </a:cubicBezTo>
                  <a:lnTo>
                    <a:pt x="1671" y="1045"/>
                  </a:lnTo>
                  <a:cubicBezTo>
                    <a:pt x="1670" y="1034"/>
                    <a:pt x="1668" y="1022"/>
                    <a:pt x="1668" y="1010"/>
                  </a:cubicBezTo>
                  <a:cubicBezTo>
                    <a:pt x="1668" y="978"/>
                    <a:pt x="1670" y="947"/>
                    <a:pt x="1671" y="918"/>
                  </a:cubicBezTo>
                  <a:cubicBezTo>
                    <a:pt x="1674" y="888"/>
                    <a:pt x="1681" y="856"/>
                    <a:pt x="1689" y="823"/>
                  </a:cubicBezTo>
                  <a:cubicBezTo>
                    <a:pt x="1703" y="770"/>
                    <a:pt x="1724" y="717"/>
                    <a:pt x="1751" y="666"/>
                  </a:cubicBezTo>
                  <a:lnTo>
                    <a:pt x="1751" y="666"/>
                  </a:lnTo>
                  <a:lnTo>
                    <a:pt x="1748" y="671"/>
                  </a:lnTo>
                  <a:cubicBezTo>
                    <a:pt x="1778" y="618"/>
                    <a:pt x="1814" y="570"/>
                    <a:pt x="1855" y="528"/>
                  </a:cubicBezTo>
                  <a:cubicBezTo>
                    <a:pt x="1893" y="487"/>
                    <a:pt x="1938" y="452"/>
                    <a:pt x="1988" y="421"/>
                  </a:cubicBezTo>
                  <a:cubicBezTo>
                    <a:pt x="2036" y="392"/>
                    <a:pt x="2090" y="367"/>
                    <a:pt x="2143" y="351"/>
                  </a:cubicBezTo>
                  <a:cubicBezTo>
                    <a:pt x="2168" y="343"/>
                    <a:pt x="2196" y="336"/>
                    <a:pt x="2221" y="332"/>
                  </a:cubicBezTo>
                  <a:cubicBezTo>
                    <a:pt x="2255" y="327"/>
                    <a:pt x="2288" y="322"/>
                    <a:pt x="2322" y="322"/>
                  </a:cubicBezTo>
                  <a:cubicBezTo>
                    <a:pt x="2331" y="322"/>
                    <a:pt x="2339" y="321"/>
                    <a:pt x="2347" y="321"/>
                  </a:cubicBezTo>
                  <a:close/>
                  <a:moveTo>
                    <a:pt x="448" y="1"/>
                  </a:moveTo>
                  <a:cubicBezTo>
                    <a:pt x="430" y="1"/>
                    <a:pt x="414" y="14"/>
                    <a:pt x="411" y="33"/>
                  </a:cubicBezTo>
                  <a:cubicBezTo>
                    <a:pt x="407" y="69"/>
                    <a:pt x="413" y="105"/>
                    <a:pt x="426" y="137"/>
                  </a:cubicBezTo>
                  <a:cubicBezTo>
                    <a:pt x="437" y="165"/>
                    <a:pt x="456" y="191"/>
                    <a:pt x="479" y="210"/>
                  </a:cubicBezTo>
                  <a:lnTo>
                    <a:pt x="477" y="212"/>
                  </a:lnTo>
                  <a:cubicBezTo>
                    <a:pt x="440" y="241"/>
                    <a:pt x="405" y="276"/>
                    <a:pt x="371" y="316"/>
                  </a:cubicBezTo>
                  <a:cubicBezTo>
                    <a:pt x="371" y="316"/>
                    <a:pt x="371" y="316"/>
                    <a:pt x="371" y="317"/>
                  </a:cubicBezTo>
                  <a:cubicBezTo>
                    <a:pt x="367" y="314"/>
                    <a:pt x="362" y="312"/>
                    <a:pt x="359" y="312"/>
                  </a:cubicBezTo>
                  <a:cubicBezTo>
                    <a:pt x="347" y="312"/>
                    <a:pt x="338" y="312"/>
                    <a:pt x="328" y="309"/>
                  </a:cubicBezTo>
                  <a:cubicBezTo>
                    <a:pt x="317" y="306"/>
                    <a:pt x="307" y="303"/>
                    <a:pt x="298" y="298"/>
                  </a:cubicBezTo>
                  <a:cubicBezTo>
                    <a:pt x="287" y="292"/>
                    <a:pt x="276" y="284"/>
                    <a:pt x="266" y="274"/>
                  </a:cubicBezTo>
                  <a:cubicBezTo>
                    <a:pt x="255" y="261"/>
                    <a:pt x="244" y="249"/>
                    <a:pt x="234" y="234"/>
                  </a:cubicBezTo>
                  <a:cubicBezTo>
                    <a:pt x="231" y="226"/>
                    <a:pt x="226" y="220"/>
                    <a:pt x="223" y="212"/>
                  </a:cubicBezTo>
                  <a:cubicBezTo>
                    <a:pt x="216" y="202"/>
                    <a:pt x="210" y="194"/>
                    <a:pt x="199" y="189"/>
                  </a:cubicBezTo>
                  <a:cubicBezTo>
                    <a:pt x="196" y="188"/>
                    <a:pt x="192" y="188"/>
                    <a:pt x="188" y="188"/>
                  </a:cubicBezTo>
                  <a:cubicBezTo>
                    <a:pt x="186" y="187"/>
                    <a:pt x="184" y="187"/>
                    <a:pt x="182" y="187"/>
                  </a:cubicBezTo>
                  <a:cubicBezTo>
                    <a:pt x="177" y="187"/>
                    <a:pt x="171" y="189"/>
                    <a:pt x="167" y="191"/>
                  </a:cubicBezTo>
                  <a:cubicBezTo>
                    <a:pt x="144" y="201"/>
                    <a:pt x="136" y="225"/>
                    <a:pt x="144" y="247"/>
                  </a:cubicBezTo>
                  <a:cubicBezTo>
                    <a:pt x="160" y="289"/>
                    <a:pt x="189" y="322"/>
                    <a:pt x="223" y="349"/>
                  </a:cubicBezTo>
                  <a:cubicBezTo>
                    <a:pt x="252" y="372"/>
                    <a:pt x="285" y="384"/>
                    <a:pt x="320" y="389"/>
                  </a:cubicBezTo>
                  <a:cubicBezTo>
                    <a:pt x="295" y="431"/>
                    <a:pt x="272" y="476"/>
                    <a:pt x="255" y="522"/>
                  </a:cubicBezTo>
                  <a:cubicBezTo>
                    <a:pt x="247" y="518"/>
                    <a:pt x="239" y="515"/>
                    <a:pt x="230" y="515"/>
                  </a:cubicBezTo>
                  <a:cubicBezTo>
                    <a:pt x="228" y="515"/>
                    <a:pt x="226" y="515"/>
                    <a:pt x="224" y="516"/>
                  </a:cubicBezTo>
                  <a:cubicBezTo>
                    <a:pt x="218" y="516"/>
                    <a:pt x="210" y="517"/>
                    <a:pt x="202" y="517"/>
                  </a:cubicBezTo>
                  <a:cubicBezTo>
                    <a:pt x="178" y="517"/>
                    <a:pt x="156" y="516"/>
                    <a:pt x="132" y="511"/>
                  </a:cubicBezTo>
                  <a:cubicBezTo>
                    <a:pt x="111" y="504"/>
                    <a:pt x="92" y="496"/>
                    <a:pt x="71" y="487"/>
                  </a:cubicBezTo>
                  <a:lnTo>
                    <a:pt x="68" y="484"/>
                  </a:lnTo>
                  <a:cubicBezTo>
                    <a:pt x="61" y="479"/>
                    <a:pt x="55" y="477"/>
                    <a:pt x="47" y="476"/>
                  </a:cubicBezTo>
                  <a:cubicBezTo>
                    <a:pt x="45" y="475"/>
                    <a:pt x="43" y="475"/>
                    <a:pt x="41" y="475"/>
                  </a:cubicBezTo>
                  <a:cubicBezTo>
                    <a:pt x="32" y="475"/>
                    <a:pt x="23" y="478"/>
                    <a:pt x="16" y="485"/>
                  </a:cubicBezTo>
                  <a:cubicBezTo>
                    <a:pt x="9" y="492"/>
                    <a:pt x="2" y="501"/>
                    <a:pt x="2" y="512"/>
                  </a:cubicBezTo>
                  <a:cubicBezTo>
                    <a:pt x="1" y="522"/>
                    <a:pt x="4" y="536"/>
                    <a:pt x="10" y="543"/>
                  </a:cubicBezTo>
                  <a:cubicBezTo>
                    <a:pt x="18" y="551"/>
                    <a:pt x="26" y="557"/>
                    <a:pt x="34" y="563"/>
                  </a:cubicBezTo>
                  <a:cubicBezTo>
                    <a:pt x="42" y="570"/>
                    <a:pt x="52" y="575"/>
                    <a:pt x="61" y="579"/>
                  </a:cubicBezTo>
                  <a:cubicBezTo>
                    <a:pt x="79" y="587"/>
                    <a:pt x="100" y="592"/>
                    <a:pt x="117" y="595"/>
                  </a:cubicBezTo>
                  <a:cubicBezTo>
                    <a:pt x="133" y="598"/>
                    <a:pt x="149" y="599"/>
                    <a:pt x="164" y="599"/>
                  </a:cubicBezTo>
                  <a:cubicBezTo>
                    <a:pt x="186" y="599"/>
                    <a:pt x="208" y="597"/>
                    <a:pt x="229" y="595"/>
                  </a:cubicBezTo>
                  <a:lnTo>
                    <a:pt x="229" y="595"/>
                  </a:lnTo>
                  <a:cubicBezTo>
                    <a:pt x="178" y="778"/>
                    <a:pt x="200" y="979"/>
                    <a:pt x="293" y="1137"/>
                  </a:cubicBezTo>
                  <a:cubicBezTo>
                    <a:pt x="306" y="1160"/>
                    <a:pt x="319" y="1181"/>
                    <a:pt x="331" y="1198"/>
                  </a:cubicBezTo>
                  <a:cubicBezTo>
                    <a:pt x="344" y="1216"/>
                    <a:pt x="360" y="1235"/>
                    <a:pt x="379" y="1257"/>
                  </a:cubicBezTo>
                  <a:cubicBezTo>
                    <a:pt x="411" y="1293"/>
                    <a:pt x="450" y="1328"/>
                    <a:pt x="490" y="1358"/>
                  </a:cubicBezTo>
                  <a:cubicBezTo>
                    <a:pt x="528" y="1385"/>
                    <a:pt x="570" y="1411"/>
                    <a:pt x="616" y="1433"/>
                  </a:cubicBezTo>
                  <a:cubicBezTo>
                    <a:pt x="658" y="1454"/>
                    <a:pt x="706" y="1472"/>
                    <a:pt x="757" y="1484"/>
                  </a:cubicBezTo>
                  <a:cubicBezTo>
                    <a:pt x="787" y="1491"/>
                    <a:pt x="819" y="1497"/>
                    <a:pt x="853" y="1500"/>
                  </a:cubicBezTo>
                  <a:cubicBezTo>
                    <a:pt x="878" y="1503"/>
                    <a:pt x="904" y="1505"/>
                    <a:pt x="930" y="1505"/>
                  </a:cubicBezTo>
                  <a:cubicBezTo>
                    <a:pt x="972" y="1505"/>
                    <a:pt x="1016" y="1501"/>
                    <a:pt x="1057" y="1494"/>
                  </a:cubicBezTo>
                  <a:cubicBezTo>
                    <a:pt x="1104" y="1488"/>
                    <a:pt x="1150" y="1473"/>
                    <a:pt x="1198" y="1456"/>
                  </a:cubicBezTo>
                  <a:cubicBezTo>
                    <a:pt x="1241" y="1440"/>
                    <a:pt x="1284" y="1417"/>
                    <a:pt x="1331" y="1388"/>
                  </a:cubicBezTo>
                  <a:cubicBezTo>
                    <a:pt x="1409" y="1337"/>
                    <a:pt x="1479" y="1269"/>
                    <a:pt x="1534" y="1190"/>
                  </a:cubicBezTo>
                  <a:cubicBezTo>
                    <a:pt x="1561" y="1150"/>
                    <a:pt x="1585" y="1107"/>
                    <a:pt x="1604" y="1062"/>
                  </a:cubicBezTo>
                  <a:cubicBezTo>
                    <a:pt x="1607" y="1054"/>
                    <a:pt x="1610" y="1046"/>
                    <a:pt x="1614" y="1038"/>
                  </a:cubicBezTo>
                  <a:cubicBezTo>
                    <a:pt x="1614" y="1078"/>
                    <a:pt x="1618" y="1121"/>
                    <a:pt x="1630" y="1168"/>
                  </a:cubicBezTo>
                  <a:cubicBezTo>
                    <a:pt x="1641" y="1216"/>
                    <a:pt x="1657" y="1264"/>
                    <a:pt x="1679" y="1310"/>
                  </a:cubicBezTo>
                  <a:cubicBezTo>
                    <a:pt x="1719" y="1395"/>
                    <a:pt x="1777" y="1472"/>
                    <a:pt x="1852" y="1539"/>
                  </a:cubicBezTo>
                  <a:cubicBezTo>
                    <a:pt x="1887" y="1569"/>
                    <a:pt x="1927" y="1598"/>
                    <a:pt x="1970" y="1622"/>
                  </a:cubicBezTo>
                  <a:cubicBezTo>
                    <a:pt x="2013" y="1647"/>
                    <a:pt x="2060" y="1668"/>
                    <a:pt x="2109" y="1684"/>
                  </a:cubicBezTo>
                  <a:cubicBezTo>
                    <a:pt x="2154" y="1699"/>
                    <a:pt x="2200" y="1708"/>
                    <a:pt x="2250" y="1713"/>
                  </a:cubicBezTo>
                  <a:cubicBezTo>
                    <a:pt x="2277" y="1716"/>
                    <a:pt x="2303" y="1718"/>
                    <a:pt x="2330" y="1718"/>
                  </a:cubicBezTo>
                  <a:cubicBezTo>
                    <a:pt x="2353" y="1718"/>
                    <a:pt x="2377" y="1717"/>
                    <a:pt x="2400" y="1715"/>
                  </a:cubicBezTo>
                  <a:cubicBezTo>
                    <a:pt x="2493" y="1707"/>
                    <a:pt x="2587" y="1678"/>
                    <a:pt x="2671" y="1635"/>
                  </a:cubicBezTo>
                  <a:cubicBezTo>
                    <a:pt x="2757" y="1590"/>
                    <a:pt x="2832" y="1528"/>
                    <a:pt x="2894" y="1452"/>
                  </a:cubicBezTo>
                  <a:cubicBezTo>
                    <a:pt x="2955" y="1377"/>
                    <a:pt x="3003" y="1286"/>
                    <a:pt x="3030" y="1190"/>
                  </a:cubicBezTo>
                  <a:cubicBezTo>
                    <a:pt x="3040" y="1152"/>
                    <a:pt x="3048" y="1112"/>
                    <a:pt x="3051" y="1074"/>
                  </a:cubicBezTo>
                  <a:cubicBezTo>
                    <a:pt x="3073" y="1078"/>
                    <a:pt x="3095" y="1081"/>
                    <a:pt x="3118" y="1081"/>
                  </a:cubicBezTo>
                  <a:cubicBezTo>
                    <a:pt x="3134" y="1081"/>
                    <a:pt x="3149" y="1080"/>
                    <a:pt x="3165" y="1077"/>
                  </a:cubicBezTo>
                  <a:cubicBezTo>
                    <a:pt x="3219" y="1066"/>
                    <a:pt x="3268" y="1035"/>
                    <a:pt x="3304" y="992"/>
                  </a:cubicBezTo>
                  <a:cubicBezTo>
                    <a:pt x="3316" y="976"/>
                    <a:pt x="3315" y="950"/>
                    <a:pt x="3302" y="934"/>
                  </a:cubicBezTo>
                  <a:lnTo>
                    <a:pt x="3304" y="934"/>
                  </a:lnTo>
                  <a:cubicBezTo>
                    <a:pt x="3296" y="925"/>
                    <a:pt x="3284" y="918"/>
                    <a:pt x="3273" y="917"/>
                  </a:cubicBezTo>
                  <a:cubicBezTo>
                    <a:pt x="3272" y="917"/>
                    <a:pt x="3270" y="917"/>
                    <a:pt x="3268" y="917"/>
                  </a:cubicBezTo>
                  <a:cubicBezTo>
                    <a:pt x="3257" y="917"/>
                    <a:pt x="3246" y="921"/>
                    <a:pt x="3238" y="926"/>
                  </a:cubicBezTo>
                  <a:cubicBezTo>
                    <a:pt x="3225" y="936"/>
                    <a:pt x="3214" y="944"/>
                    <a:pt x="3201" y="952"/>
                  </a:cubicBezTo>
                  <a:cubicBezTo>
                    <a:pt x="3187" y="960"/>
                    <a:pt x="3173" y="966"/>
                    <a:pt x="3158" y="973"/>
                  </a:cubicBezTo>
                  <a:cubicBezTo>
                    <a:pt x="3144" y="976"/>
                    <a:pt x="3129" y="978"/>
                    <a:pt x="3115" y="979"/>
                  </a:cubicBezTo>
                  <a:cubicBezTo>
                    <a:pt x="3101" y="979"/>
                    <a:pt x="3088" y="978"/>
                    <a:pt x="3075" y="974"/>
                  </a:cubicBezTo>
                  <a:cubicBezTo>
                    <a:pt x="3069" y="973"/>
                    <a:pt x="3062" y="971"/>
                    <a:pt x="3056" y="968"/>
                  </a:cubicBezTo>
                  <a:cubicBezTo>
                    <a:pt x="3056" y="946"/>
                    <a:pt x="3053" y="922"/>
                    <a:pt x="3049" y="898"/>
                  </a:cubicBezTo>
                  <a:cubicBezTo>
                    <a:pt x="3046" y="872"/>
                    <a:pt x="3041" y="846"/>
                    <a:pt x="3035" y="823"/>
                  </a:cubicBezTo>
                  <a:cubicBezTo>
                    <a:pt x="3043" y="823"/>
                    <a:pt x="3053" y="824"/>
                    <a:pt x="3061" y="826"/>
                  </a:cubicBezTo>
                  <a:cubicBezTo>
                    <a:pt x="3080" y="826"/>
                    <a:pt x="3101" y="824"/>
                    <a:pt x="3120" y="821"/>
                  </a:cubicBezTo>
                  <a:cubicBezTo>
                    <a:pt x="3139" y="816"/>
                    <a:pt x="3157" y="810"/>
                    <a:pt x="3174" y="802"/>
                  </a:cubicBezTo>
                  <a:cubicBezTo>
                    <a:pt x="3195" y="792"/>
                    <a:pt x="3214" y="779"/>
                    <a:pt x="3228" y="763"/>
                  </a:cubicBezTo>
                  <a:cubicBezTo>
                    <a:pt x="3233" y="760"/>
                    <a:pt x="3238" y="755"/>
                    <a:pt x="3240" y="749"/>
                  </a:cubicBezTo>
                  <a:cubicBezTo>
                    <a:pt x="3244" y="739"/>
                    <a:pt x="3243" y="730"/>
                    <a:pt x="3240" y="720"/>
                  </a:cubicBezTo>
                  <a:cubicBezTo>
                    <a:pt x="3233" y="709"/>
                    <a:pt x="3222" y="699"/>
                    <a:pt x="3208" y="698"/>
                  </a:cubicBezTo>
                  <a:cubicBezTo>
                    <a:pt x="3201" y="698"/>
                    <a:pt x="3197" y="698"/>
                    <a:pt x="3190" y="701"/>
                  </a:cubicBezTo>
                  <a:cubicBezTo>
                    <a:pt x="3176" y="709"/>
                    <a:pt x="3161" y="719"/>
                    <a:pt x="3147" y="725"/>
                  </a:cubicBezTo>
                  <a:cubicBezTo>
                    <a:pt x="3134" y="731"/>
                    <a:pt x="3121" y="738"/>
                    <a:pt x="3109" y="741"/>
                  </a:cubicBezTo>
                  <a:cubicBezTo>
                    <a:pt x="3091" y="746"/>
                    <a:pt x="3075" y="749"/>
                    <a:pt x="3057" y="751"/>
                  </a:cubicBezTo>
                  <a:cubicBezTo>
                    <a:pt x="3045" y="749"/>
                    <a:pt x="3032" y="747"/>
                    <a:pt x="3019" y="746"/>
                  </a:cubicBezTo>
                  <a:cubicBezTo>
                    <a:pt x="3017" y="745"/>
                    <a:pt x="3016" y="745"/>
                    <a:pt x="3014" y="745"/>
                  </a:cubicBezTo>
                  <a:cubicBezTo>
                    <a:pt x="3013" y="745"/>
                    <a:pt x="3011" y="745"/>
                    <a:pt x="3009" y="746"/>
                  </a:cubicBezTo>
                  <a:cubicBezTo>
                    <a:pt x="2995" y="709"/>
                    <a:pt x="2979" y="672"/>
                    <a:pt x="2958" y="639"/>
                  </a:cubicBezTo>
                  <a:lnTo>
                    <a:pt x="2984" y="639"/>
                  </a:lnTo>
                  <a:cubicBezTo>
                    <a:pt x="3003" y="637"/>
                    <a:pt x="3021" y="631"/>
                    <a:pt x="3040" y="626"/>
                  </a:cubicBezTo>
                  <a:cubicBezTo>
                    <a:pt x="3057" y="621"/>
                    <a:pt x="3073" y="611"/>
                    <a:pt x="3089" y="603"/>
                  </a:cubicBezTo>
                  <a:cubicBezTo>
                    <a:pt x="3107" y="594"/>
                    <a:pt x="3123" y="583"/>
                    <a:pt x="3137" y="570"/>
                  </a:cubicBezTo>
                  <a:cubicBezTo>
                    <a:pt x="3147" y="560"/>
                    <a:pt x="3152" y="546"/>
                    <a:pt x="3145" y="533"/>
                  </a:cubicBezTo>
                  <a:cubicBezTo>
                    <a:pt x="3141" y="524"/>
                    <a:pt x="3131" y="516"/>
                    <a:pt x="3120" y="514"/>
                  </a:cubicBezTo>
                  <a:cubicBezTo>
                    <a:pt x="3115" y="514"/>
                    <a:pt x="3110" y="514"/>
                    <a:pt x="3104" y="517"/>
                  </a:cubicBezTo>
                  <a:cubicBezTo>
                    <a:pt x="3089" y="525"/>
                    <a:pt x="3075" y="533"/>
                    <a:pt x="3061" y="541"/>
                  </a:cubicBezTo>
                  <a:cubicBezTo>
                    <a:pt x="3046" y="548"/>
                    <a:pt x="3030" y="554"/>
                    <a:pt x="3014" y="559"/>
                  </a:cubicBezTo>
                  <a:cubicBezTo>
                    <a:pt x="2998" y="563"/>
                    <a:pt x="2982" y="567"/>
                    <a:pt x="2965" y="567"/>
                  </a:cubicBezTo>
                  <a:cubicBezTo>
                    <a:pt x="2955" y="567"/>
                    <a:pt x="2947" y="567"/>
                    <a:pt x="2938" y="565"/>
                  </a:cubicBezTo>
                  <a:cubicBezTo>
                    <a:pt x="2936" y="565"/>
                    <a:pt x="2935" y="565"/>
                    <a:pt x="2933" y="565"/>
                  </a:cubicBezTo>
                  <a:cubicBezTo>
                    <a:pt x="2927" y="565"/>
                    <a:pt x="2920" y="568"/>
                    <a:pt x="2915" y="571"/>
                  </a:cubicBezTo>
                  <a:cubicBezTo>
                    <a:pt x="2870" y="512"/>
                    <a:pt x="2818" y="458"/>
                    <a:pt x="2757" y="413"/>
                  </a:cubicBezTo>
                  <a:cubicBezTo>
                    <a:pt x="2720" y="388"/>
                    <a:pt x="2680" y="362"/>
                    <a:pt x="2635" y="341"/>
                  </a:cubicBezTo>
                  <a:cubicBezTo>
                    <a:pt x="2594" y="322"/>
                    <a:pt x="2549" y="306"/>
                    <a:pt x="2498" y="293"/>
                  </a:cubicBezTo>
                  <a:cubicBezTo>
                    <a:pt x="2469" y="287"/>
                    <a:pt x="2440" y="282"/>
                    <a:pt x="2413" y="279"/>
                  </a:cubicBezTo>
                  <a:cubicBezTo>
                    <a:pt x="2388" y="276"/>
                    <a:pt x="2362" y="275"/>
                    <a:pt x="2337" y="275"/>
                  </a:cubicBezTo>
                  <a:cubicBezTo>
                    <a:pt x="2293" y="275"/>
                    <a:pt x="2249" y="279"/>
                    <a:pt x="2205" y="287"/>
                  </a:cubicBezTo>
                  <a:cubicBezTo>
                    <a:pt x="2197" y="289"/>
                    <a:pt x="2191" y="290"/>
                    <a:pt x="2183" y="292"/>
                  </a:cubicBezTo>
                  <a:cubicBezTo>
                    <a:pt x="2173" y="293"/>
                    <a:pt x="2162" y="296"/>
                    <a:pt x="2151" y="300"/>
                  </a:cubicBezTo>
                  <a:cubicBezTo>
                    <a:pt x="2106" y="311"/>
                    <a:pt x="2065" y="327"/>
                    <a:pt x="2023" y="346"/>
                  </a:cubicBezTo>
                  <a:cubicBezTo>
                    <a:pt x="1983" y="365"/>
                    <a:pt x="1943" y="389"/>
                    <a:pt x="1903" y="418"/>
                  </a:cubicBezTo>
                  <a:cubicBezTo>
                    <a:pt x="1870" y="444"/>
                    <a:pt x="1838" y="472"/>
                    <a:pt x="1804" y="509"/>
                  </a:cubicBezTo>
                  <a:cubicBezTo>
                    <a:pt x="1742" y="576"/>
                    <a:pt x="1692" y="658"/>
                    <a:pt x="1658" y="746"/>
                  </a:cubicBezTo>
                  <a:cubicBezTo>
                    <a:pt x="1657" y="709"/>
                    <a:pt x="1652" y="671"/>
                    <a:pt x="1644" y="632"/>
                  </a:cubicBezTo>
                  <a:cubicBezTo>
                    <a:pt x="1634" y="586"/>
                    <a:pt x="1620" y="540"/>
                    <a:pt x="1601" y="495"/>
                  </a:cubicBezTo>
                  <a:cubicBezTo>
                    <a:pt x="1582" y="452"/>
                    <a:pt x="1558" y="407"/>
                    <a:pt x="1527" y="362"/>
                  </a:cubicBezTo>
                  <a:cubicBezTo>
                    <a:pt x="1502" y="324"/>
                    <a:pt x="1468" y="287"/>
                    <a:pt x="1430" y="249"/>
                  </a:cubicBezTo>
                  <a:cubicBezTo>
                    <a:pt x="1395" y="215"/>
                    <a:pt x="1356" y="186"/>
                    <a:pt x="1316" y="162"/>
                  </a:cubicBezTo>
                  <a:cubicBezTo>
                    <a:pt x="1273" y="135"/>
                    <a:pt x="1230" y="114"/>
                    <a:pt x="1185" y="98"/>
                  </a:cubicBezTo>
                  <a:cubicBezTo>
                    <a:pt x="1140" y="82"/>
                    <a:pt x="1091" y="71"/>
                    <a:pt x="1040" y="63"/>
                  </a:cubicBezTo>
                  <a:cubicBezTo>
                    <a:pt x="1033" y="63"/>
                    <a:pt x="1029" y="61"/>
                    <a:pt x="1022" y="61"/>
                  </a:cubicBezTo>
                  <a:cubicBezTo>
                    <a:pt x="997" y="59"/>
                    <a:pt x="972" y="58"/>
                    <a:pt x="947" y="58"/>
                  </a:cubicBezTo>
                  <a:cubicBezTo>
                    <a:pt x="880" y="58"/>
                    <a:pt x="812" y="67"/>
                    <a:pt x="747" y="84"/>
                  </a:cubicBezTo>
                  <a:cubicBezTo>
                    <a:pt x="701" y="97"/>
                    <a:pt x="656" y="114"/>
                    <a:pt x="614" y="135"/>
                  </a:cubicBezTo>
                  <a:lnTo>
                    <a:pt x="611" y="135"/>
                  </a:lnTo>
                  <a:cubicBezTo>
                    <a:pt x="609" y="135"/>
                    <a:pt x="608" y="134"/>
                    <a:pt x="606" y="134"/>
                  </a:cubicBezTo>
                  <a:cubicBezTo>
                    <a:pt x="602" y="134"/>
                    <a:pt x="599" y="135"/>
                    <a:pt x="595" y="137"/>
                  </a:cubicBezTo>
                  <a:cubicBezTo>
                    <a:pt x="578" y="146"/>
                    <a:pt x="560" y="156"/>
                    <a:pt x="543" y="167"/>
                  </a:cubicBezTo>
                  <a:cubicBezTo>
                    <a:pt x="541" y="164"/>
                    <a:pt x="538" y="161"/>
                    <a:pt x="535" y="157"/>
                  </a:cubicBezTo>
                  <a:cubicBezTo>
                    <a:pt x="531" y="156"/>
                    <a:pt x="528" y="153"/>
                    <a:pt x="527" y="149"/>
                  </a:cubicBezTo>
                  <a:cubicBezTo>
                    <a:pt x="519" y="141"/>
                    <a:pt x="511" y="133"/>
                    <a:pt x="506" y="124"/>
                  </a:cubicBezTo>
                  <a:cubicBezTo>
                    <a:pt x="499" y="114"/>
                    <a:pt x="495" y="103"/>
                    <a:pt x="491" y="92"/>
                  </a:cubicBezTo>
                  <a:cubicBezTo>
                    <a:pt x="487" y="79"/>
                    <a:pt x="485" y="66"/>
                    <a:pt x="485" y="52"/>
                  </a:cubicBezTo>
                  <a:lnTo>
                    <a:pt x="485" y="41"/>
                  </a:lnTo>
                  <a:cubicBezTo>
                    <a:pt x="485" y="31"/>
                    <a:pt x="483" y="23"/>
                    <a:pt x="477" y="15"/>
                  </a:cubicBezTo>
                  <a:cubicBezTo>
                    <a:pt x="471" y="7"/>
                    <a:pt x="461" y="2"/>
                    <a:pt x="451" y="1"/>
                  </a:cubicBezTo>
                  <a:cubicBezTo>
                    <a:pt x="450" y="1"/>
                    <a:pt x="449" y="1"/>
                    <a:pt x="4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9" name="Google Shape;7629;p19"/>
          <p:cNvGrpSpPr/>
          <p:nvPr/>
        </p:nvGrpSpPr>
        <p:grpSpPr>
          <a:xfrm>
            <a:off x="6358799" y="4608497"/>
            <a:ext cx="1035609" cy="710549"/>
            <a:chOff x="5300913" y="1164275"/>
            <a:chExt cx="1054807" cy="723720"/>
          </a:xfrm>
        </p:grpSpPr>
        <p:sp>
          <p:nvSpPr>
            <p:cNvPr id="7630" name="Google Shape;7630;p19"/>
            <p:cNvSpPr/>
            <p:nvPr/>
          </p:nvSpPr>
          <p:spPr>
            <a:xfrm>
              <a:off x="5313200" y="1175110"/>
              <a:ext cx="1022748" cy="695795"/>
            </a:xfrm>
            <a:custGeom>
              <a:avLst/>
              <a:gdLst/>
              <a:ahLst/>
              <a:cxnLst/>
              <a:rect l="l" t="t" r="r" b="b"/>
              <a:pathLst>
                <a:path w="9156" h="6229" extrusionOk="0">
                  <a:moveTo>
                    <a:pt x="4109" y="1"/>
                  </a:moveTo>
                  <a:cubicBezTo>
                    <a:pt x="3915" y="1"/>
                    <a:pt x="3715" y="14"/>
                    <a:pt x="3510" y="41"/>
                  </a:cubicBezTo>
                  <a:cubicBezTo>
                    <a:pt x="3377" y="57"/>
                    <a:pt x="3237" y="82"/>
                    <a:pt x="3093" y="114"/>
                  </a:cubicBezTo>
                  <a:cubicBezTo>
                    <a:pt x="2952" y="146"/>
                    <a:pt x="2819" y="185"/>
                    <a:pt x="2696" y="226"/>
                  </a:cubicBezTo>
                  <a:cubicBezTo>
                    <a:pt x="2485" y="300"/>
                    <a:pt x="2280" y="394"/>
                    <a:pt x="2081" y="487"/>
                  </a:cubicBezTo>
                  <a:cubicBezTo>
                    <a:pt x="1926" y="559"/>
                    <a:pt x="1766" y="632"/>
                    <a:pt x="1604" y="695"/>
                  </a:cubicBezTo>
                  <a:cubicBezTo>
                    <a:pt x="1511" y="730"/>
                    <a:pt x="1427" y="759"/>
                    <a:pt x="1344" y="783"/>
                  </a:cubicBezTo>
                  <a:cubicBezTo>
                    <a:pt x="1304" y="794"/>
                    <a:pt x="1259" y="805"/>
                    <a:pt x="1209" y="816"/>
                  </a:cubicBezTo>
                  <a:cubicBezTo>
                    <a:pt x="1176" y="824"/>
                    <a:pt x="1141" y="831"/>
                    <a:pt x="1105" y="835"/>
                  </a:cubicBezTo>
                  <a:cubicBezTo>
                    <a:pt x="1090" y="836"/>
                    <a:pt x="1075" y="837"/>
                    <a:pt x="1058" y="837"/>
                  </a:cubicBezTo>
                  <a:cubicBezTo>
                    <a:pt x="1042" y="837"/>
                    <a:pt x="1025" y="836"/>
                    <a:pt x="1006" y="835"/>
                  </a:cubicBezTo>
                  <a:cubicBezTo>
                    <a:pt x="957" y="832"/>
                    <a:pt x="909" y="824"/>
                    <a:pt x="856" y="816"/>
                  </a:cubicBezTo>
                  <a:cubicBezTo>
                    <a:pt x="826" y="811"/>
                    <a:pt x="797" y="807"/>
                    <a:pt x="766" y="802"/>
                  </a:cubicBezTo>
                  <a:cubicBezTo>
                    <a:pt x="694" y="789"/>
                    <a:pt x="621" y="778"/>
                    <a:pt x="547" y="770"/>
                  </a:cubicBezTo>
                  <a:cubicBezTo>
                    <a:pt x="530" y="767"/>
                    <a:pt x="511" y="765"/>
                    <a:pt x="493" y="765"/>
                  </a:cubicBezTo>
                  <a:cubicBezTo>
                    <a:pt x="467" y="763"/>
                    <a:pt x="442" y="762"/>
                    <a:pt x="418" y="762"/>
                  </a:cubicBezTo>
                  <a:cubicBezTo>
                    <a:pt x="356" y="762"/>
                    <a:pt x="301" y="768"/>
                    <a:pt x="250" y="781"/>
                  </a:cubicBezTo>
                  <a:cubicBezTo>
                    <a:pt x="146" y="808"/>
                    <a:pt x="63" y="872"/>
                    <a:pt x="25" y="957"/>
                  </a:cubicBezTo>
                  <a:lnTo>
                    <a:pt x="20" y="967"/>
                  </a:lnTo>
                  <a:lnTo>
                    <a:pt x="15" y="976"/>
                  </a:lnTo>
                  <a:cubicBezTo>
                    <a:pt x="10" y="989"/>
                    <a:pt x="10" y="1005"/>
                    <a:pt x="13" y="1019"/>
                  </a:cubicBezTo>
                  <a:cubicBezTo>
                    <a:pt x="15" y="1026"/>
                    <a:pt x="18" y="1034"/>
                    <a:pt x="23" y="1040"/>
                  </a:cubicBezTo>
                  <a:cubicBezTo>
                    <a:pt x="1" y="1194"/>
                    <a:pt x="89" y="1347"/>
                    <a:pt x="175" y="1494"/>
                  </a:cubicBezTo>
                  <a:cubicBezTo>
                    <a:pt x="213" y="1563"/>
                    <a:pt x="252" y="1627"/>
                    <a:pt x="277" y="1691"/>
                  </a:cubicBezTo>
                  <a:cubicBezTo>
                    <a:pt x="298" y="1745"/>
                    <a:pt x="312" y="1800"/>
                    <a:pt x="327" y="1860"/>
                  </a:cubicBezTo>
                  <a:cubicBezTo>
                    <a:pt x="348" y="1939"/>
                    <a:pt x="362" y="2017"/>
                    <a:pt x="373" y="2076"/>
                  </a:cubicBezTo>
                  <a:cubicBezTo>
                    <a:pt x="392" y="2169"/>
                    <a:pt x="407" y="2265"/>
                    <a:pt x="423" y="2356"/>
                  </a:cubicBezTo>
                  <a:cubicBezTo>
                    <a:pt x="431" y="2402"/>
                    <a:pt x="439" y="2450"/>
                    <a:pt x="447" y="2497"/>
                  </a:cubicBezTo>
                  <a:cubicBezTo>
                    <a:pt x="472" y="2644"/>
                    <a:pt x="501" y="2780"/>
                    <a:pt x="535" y="2911"/>
                  </a:cubicBezTo>
                  <a:cubicBezTo>
                    <a:pt x="570" y="3051"/>
                    <a:pt x="608" y="3189"/>
                    <a:pt x="648" y="3320"/>
                  </a:cubicBezTo>
                  <a:cubicBezTo>
                    <a:pt x="736" y="3611"/>
                    <a:pt x="832" y="3870"/>
                    <a:pt x="944" y="4115"/>
                  </a:cubicBezTo>
                  <a:cubicBezTo>
                    <a:pt x="1011" y="4263"/>
                    <a:pt x="1069" y="4375"/>
                    <a:pt x="1131" y="4476"/>
                  </a:cubicBezTo>
                  <a:cubicBezTo>
                    <a:pt x="1190" y="4572"/>
                    <a:pt x="1260" y="4665"/>
                    <a:pt x="1339" y="4751"/>
                  </a:cubicBezTo>
                  <a:cubicBezTo>
                    <a:pt x="1494" y="4924"/>
                    <a:pt x="1684" y="5058"/>
                    <a:pt x="1833" y="5157"/>
                  </a:cubicBezTo>
                  <a:cubicBezTo>
                    <a:pt x="1908" y="5207"/>
                    <a:pt x="1988" y="5256"/>
                    <a:pt x="2063" y="5306"/>
                  </a:cubicBezTo>
                  <a:lnTo>
                    <a:pt x="2116" y="5338"/>
                  </a:lnTo>
                  <a:cubicBezTo>
                    <a:pt x="2169" y="5373"/>
                    <a:pt x="2223" y="5406"/>
                    <a:pt x="2276" y="5442"/>
                  </a:cubicBezTo>
                  <a:cubicBezTo>
                    <a:pt x="2330" y="5478"/>
                    <a:pt x="2386" y="5514"/>
                    <a:pt x="2442" y="5549"/>
                  </a:cubicBezTo>
                  <a:cubicBezTo>
                    <a:pt x="2944" y="5867"/>
                    <a:pt x="3462" y="6075"/>
                    <a:pt x="3980" y="6169"/>
                  </a:cubicBezTo>
                  <a:cubicBezTo>
                    <a:pt x="4116" y="6193"/>
                    <a:pt x="4253" y="6211"/>
                    <a:pt x="4389" y="6220"/>
                  </a:cubicBezTo>
                  <a:cubicBezTo>
                    <a:pt x="4471" y="6226"/>
                    <a:pt x="4552" y="6229"/>
                    <a:pt x="4634" y="6229"/>
                  </a:cubicBezTo>
                  <a:cubicBezTo>
                    <a:pt x="4688" y="6229"/>
                    <a:pt x="4742" y="6228"/>
                    <a:pt x="4795" y="6225"/>
                  </a:cubicBezTo>
                  <a:cubicBezTo>
                    <a:pt x="5072" y="6214"/>
                    <a:pt x="5355" y="6167"/>
                    <a:pt x="5633" y="6089"/>
                  </a:cubicBezTo>
                  <a:cubicBezTo>
                    <a:pt x="5753" y="6056"/>
                    <a:pt x="5878" y="6012"/>
                    <a:pt x="6039" y="5952"/>
                  </a:cubicBezTo>
                  <a:cubicBezTo>
                    <a:pt x="6158" y="5905"/>
                    <a:pt x="6279" y="5854"/>
                    <a:pt x="6409" y="5795"/>
                  </a:cubicBezTo>
                  <a:cubicBezTo>
                    <a:pt x="6674" y="5672"/>
                    <a:pt x="6906" y="5542"/>
                    <a:pt x="7114" y="5398"/>
                  </a:cubicBezTo>
                  <a:cubicBezTo>
                    <a:pt x="7235" y="5315"/>
                    <a:pt x="7353" y="5223"/>
                    <a:pt x="7465" y="5122"/>
                  </a:cubicBezTo>
                  <a:cubicBezTo>
                    <a:pt x="7584" y="5013"/>
                    <a:pt x="7697" y="4896"/>
                    <a:pt x="7795" y="4796"/>
                  </a:cubicBezTo>
                  <a:lnTo>
                    <a:pt x="7871" y="4716"/>
                  </a:lnTo>
                  <a:cubicBezTo>
                    <a:pt x="7948" y="4637"/>
                    <a:pt x="8027" y="4556"/>
                    <a:pt x="8105" y="4476"/>
                  </a:cubicBezTo>
                  <a:cubicBezTo>
                    <a:pt x="8159" y="4423"/>
                    <a:pt x="8214" y="4372"/>
                    <a:pt x="8266" y="4324"/>
                  </a:cubicBezTo>
                  <a:cubicBezTo>
                    <a:pt x="8314" y="4281"/>
                    <a:pt x="8372" y="4230"/>
                    <a:pt x="8433" y="4185"/>
                  </a:cubicBezTo>
                  <a:cubicBezTo>
                    <a:pt x="8493" y="4143"/>
                    <a:pt x="8559" y="4110"/>
                    <a:pt x="8624" y="4076"/>
                  </a:cubicBezTo>
                  <a:lnTo>
                    <a:pt x="8629" y="4073"/>
                  </a:lnTo>
                  <a:lnTo>
                    <a:pt x="8642" y="4067"/>
                  </a:lnTo>
                  <a:cubicBezTo>
                    <a:pt x="8716" y="4028"/>
                    <a:pt x="8792" y="3990"/>
                    <a:pt x="8864" y="3945"/>
                  </a:cubicBezTo>
                  <a:cubicBezTo>
                    <a:pt x="8954" y="3889"/>
                    <a:pt x="9018" y="3833"/>
                    <a:pt x="9066" y="3772"/>
                  </a:cubicBezTo>
                  <a:cubicBezTo>
                    <a:pt x="9120" y="3704"/>
                    <a:pt x="9149" y="3625"/>
                    <a:pt x="9152" y="3545"/>
                  </a:cubicBezTo>
                  <a:cubicBezTo>
                    <a:pt x="9155" y="3481"/>
                    <a:pt x="9133" y="3413"/>
                    <a:pt x="9093" y="3357"/>
                  </a:cubicBezTo>
                  <a:cubicBezTo>
                    <a:pt x="9071" y="3326"/>
                    <a:pt x="9050" y="3302"/>
                    <a:pt x="9024" y="3280"/>
                  </a:cubicBezTo>
                  <a:cubicBezTo>
                    <a:pt x="8997" y="3256"/>
                    <a:pt x="8967" y="3234"/>
                    <a:pt x="8935" y="3211"/>
                  </a:cubicBezTo>
                  <a:cubicBezTo>
                    <a:pt x="8874" y="3171"/>
                    <a:pt x="8807" y="3141"/>
                    <a:pt x="8733" y="3107"/>
                  </a:cubicBezTo>
                  <a:cubicBezTo>
                    <a:pt x="8700" y="3091"/>
                    <a:pt x="8666" y="3077"/>
                    <a:pt x="8631" y="3061"/>
                  </a:cubicBezTo>
                  <a:cubicBezTo>
                    <a:pt x="8602" y="3048"/>
                    <a:pt x="8573" y="3035"/>
                    <a:pt x="8545" y="3023"/>
                  </a:cubicBezTo>
                  <a:cubicBezTo>
                    <a:pt x="8516" y="3010"/>
                    <a:pt x="8485" y="2995"/>
                    <a:pt x="8457" y="2978"/>
                  </a:cubicBezTo>
                  <a:cubicBezTo>
                    <a:pt x="8425" y="2960"/>
                    <a:pt x="8397" y="2938"/>
                    <a:pt x="8373" y="2920"/>
                  </a:cubicBezTo>
                  <a:cubicBezTo>
                    <a:pt x="8209" y="2781"/>
                    <a:pt x="8051" y="2605"/>
                    <a:pt x="7878" y="2365"/>
                  </a:cubicBezTo>
                  <a:cubicBezTo>
                    <a:pt x="7763" y="2204"/>
                    <a:pt x="7652" y="2035"/>
                    <a:pt x="7547" y="1870"/>
                  </a:cubicBezTo>
                  <a:cubicBezTo>
                    <a:pt x="7523" y="1831"/>
                    <a:pt x="7497" y="1792"/>
                    <a:pt x="7472" y="1752"/>
                  </a:cubicBezTo>
                  <a:cubicBezTo>
                    <a:pt x="7337" y="1545"/>
                    <a:pt x="7205" y="1344"/>
                    <a:pt x="7050" y="1158"/>
                  </a:cubicBezTo>
                  <a:cubicBezTo>
                    <a:pt x="6898" y="978"/>
                    <a:pt x="6719" y="816"/>
                    <a:pt x="6514" y="677"/>
                  </a:cubicBezTo>
                  <a:cubicBezTo>
                    <a:pt x="6338" y="557"/>
                    <a:pt x="6135" y="452"/>
                    <a:pt x="5892" y="356"/>
                  </a:cubicBezTo>
                  <a:cubicBezTo>
                    <a:pt x="5695" y="277"/>
                    <a:pt x="5483" y="210"/>
                    <a:pt x="5201" y="138"/>
                  </a:cubicBezTo>
                  <a:cubicBezTo>
                    <a:pt x="4938" y="71"/>
                    <a:pt x="4669" y="28"/>
                    <a:pt x="4400" y="9"/>
                  </a:cubicBezTo>
                  <a:lnTo>
                    <a:pt x="4400" y="10"/>
                  </a:lnTo>
                  <a:cubicBezTo>
                    <a:pt x="4388" y="10"/>
                    <a:pt x="4376" y="9"/>
                    <a:pt x="4364" y="9"/>
                  </a:cubicBezTo>
                  <a:cubicBezTo>
                    <a:pt x="4280" y="3"/>
                    <a:pt x="4195" y="1"/>
                    <a:pt x="41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19"/>
            <p:cNvSpPr/>
            <p:nvPr/>
          </p:nvSpPr>
          <p:spPr>
            <a:xfrm>
              <a:off x="5300913" y="1164275"/>
              <a:ext cx="1054807" cy="723720"/>
            </a:xfrm>
            <a:custGeom>
              <a:avLst/>
              <a:gdLst/>
              <a:ahLst/>
              <a:cxnLst/>
              <a:rect l="l" t="t" r="r" b="b"/>
              <a:pathLst>
                <a:path w="9443" h="6479" extrusionOk="0">
                  <a:moveTo>
                    <a:pt x="2490" y="493"/>
                  </a:moveTo>
                  <a:lnTo>
                    <a:pt x="2481" y="496"/>
                  </a:lnTo>
                  <a:lnTo>
                    <a:pt x="2481" y="496"/>
                  </a:lnTo>
                  <a:cubicBezTo>
                    <a:pt x="2483" y="495"/>
                    <a:pt x="2486" y="494"/>
                    <a:pt x="2490" y="493"/>
                  </a:cubicBezTo>
                  <a:close/>
                  <a:moveTo>
                    <a:pt x="2481" y="496"/>
                  </a:moveTo>
                  <a:lnTo>
                    <a:pt x="2481" y="496"/>
                  </a:lnTo>
                  <a:cubicBezTo>
                    <a:pt x="2481" y="496"/>
                    <a:pt x="2480" y="496"/>
                    <a:pt x="2480" y="496"/>
                  </a:cubicBezTo>
                  <a:lnTo>
                    <a:pt x="2478" y="496"/>
                  </a:lnTo>
                  <a:cubicBezTo>
                    <a:pt x="2479" y="496"/>
                    <a:pt x="2480" y="496"/>
                    <a:pt x="2481" y="496"/>
                  </a:cubicBezTo>
                  <a:close/>
                  <a:moveTo>
                    <a:pt x="977" y="1401"/>
                  </a:moveTo>
                  <a:cubicBezTo>
                    <a:pt x="965" y="1401"/>
                    <a:pt x="954" y="1405"/>
                    <a:pt x="945" y="1412"/>
                  </a:cubicBezTo>
                  <a:cubicBezTo>
                    <a:pt x="936" y="1422"/>
                    <a:pt x="929" y="1433"/>
                    <a:pt x="929" y="1446"/>
                  </a:cubicBezTo>
                  <a:cubicBezTo>
                    <a:pt x="928" y="1460"/>
                    <a:pt x="932" y="1471"/>
                    <a:pt x="940" y="1482"/>
                  </a:cubicBezTo>
                  <a:cubicBezTo>
                    <a:pt x="955" y="1502"/>
                    <a:pt x="969" y="1521"/>
                    <a:pt x="982" y="1542"/>
                  </a:cubicBezTo>
                  <a:cubicBezTo>
                    <a:pt x="990" y="1551"/>
                    <a:pt x="1004" y="1558"/>
                    <a:pt x="1017" y="1558"/>
                  </a:cubicBezTo>
                  <a:cubicBezTo>
                    <a:pt x="1019" y="1558"/>
                    <a:pt x="1020" y="1558"/>
                    <a:pt x="1022" y="1558"/>
                  </a:cubicBezTo>
                  <a:cubicBezTo>
                    <a:pt x="1033" y="1558"/>
                    <a:pt x="1044" y="1553"/>
                    <a:pt x="1052" y="1546"/>
                  </a:cubicBezTo>
                  <a:cubicBezTo>
                    <a:pt x="1062" y="1537"/>
                    <a:pt x="1068" y="1526"/>
                    <a:pt x="1068" y="1513"/>
                  </a:cubicBezTo>
                  <a:cubicBezTo>
                    <a:pt x="1070" y="1498"/>
                    <a:pt x="1065" y="1487"/>
                    <a:pt x="1057" y="1476"/>
                  </a:cubicBezTo>
                  <a:cubicBezTo>
                    <a:pt x="1043" y="1457"/>
                    <a:pt x="1030" y="1438"/>
                    <a:pt x="1015" y="1417"/>
                  </a:cubicBezTo>
                  <a:cubicBezTo>
                    <a:pt x="1008" y="1407"/>
                    <a:pt x="993" y="1401"/>
                    <a:pt x="982" y="1401"/>
                  </a:cubicBezTo>
                  <a:cubicBezTo>
                    <a:pt x="980" y="1401"/>
                    <a:pt x="979" y="1401"/>
                    <a:pt x="977" y="1401"/>
                  </a:cubicBezTo>
                  <a:close/>
                  <a:moveTo>
                    <a:pt x="736" y="1492"/>
                  </a:moveTo>
                  <a:cubicBezTo>
                    <a:pt x="731" y="1492"/>
                    <a:pt x="728" y="1492"/>
                    <a:pt x="723" y="1494"/>
                  </a:cubicBezTo>
                  <a:cubicBezTo>
                    <a:pt x="710" y="1497"/>
                    <a:pt x="699" y="1503"/>
                    <a:pt x="691" y="1514"/>
                  </a:cubicBezTo>
                  <a:cubicBezTo>
                    <a:pt x="683" y="1526"/>
                    <a:pt x="681" y="1540"/>
                    <a:pt x="683" y="1553"/>
                  </a:cubicBezTo>
                  <a:cubicBezTo>
                    <a:pt x="686" y="1566"/>
                    <a:pt x="694" y="1580"/>
                    <a:pt x="705" y="1585"/>
                  </a:cubicBezTo>
                  <a:cubicBezTo>
                    <a:pt x="731" y="1599"/>
                    <a:pt x="755" y="1617"/>
                    <a:pt x="777" y="1636"/>
                  </a:cubicBezTo>
                  <a:cubicBezTo>
                    <a:pt x="785" y="1642"/>
                    <a:pt x="792" y="1649"/>
                    <a:pt x="798" y="1655"/>
                  </a:cubicBezTo>
                  <a:cubicBezTo>
                    <a:pt x="808" y="1665"/>
                    <a:pt x="817" y="1671"/>
                    <a:pt x="832" y="1673"/>
                  </a:cubicBezTo>
                  <a:cubicBezTo>
                    <a:pt x="846" y="1673"/>
                    <a:pt x="859" y="1668"/>
                    <a:pt x="868" y="1660"/>
                  </a:cubicBezTo>
                  <a:cubicBezTo>
                    <a:pt x="889" y="1642"/>
                    <a:pt x="891" y="1610"/>
                    <a:pt x="873" y="1590"/>
                  </a:cubicBezTo>
                  <a:cubicBezTo>
                    <a:pt x="841" y="1553"/>
                    <a:pt x="803" y="1524"/>
                    <a:pt x="761" y="1502"/>
                  </a:cubicBezTo>
                  <a:cubicBezTo>
                    <a:pt x="753" y="1497"/>
                    <a:pt x="745" y="1494"/>
                    <a:pt x="736" y="1492"/>
                  </a:cubicBezTo>
                  <a:close/>
                  <a:moveTo>
                    <a:pt x="7599" y="4766"/>
                  </a:moveTo>
                  <a:cubicBezTo>
                    <a:pt x="7593" y="4766"/>
                    <a:pt x="7585" y="4768"/>
                    <a:pt x="7579" y="4771"/>
                  </a:cubicBezTo>
                  <a:cubicBezTo>
                    <a:pt x="7563" y="4781"/>
                    <a:pt x="7548" y="4792"/>
                    <a:pt x="7532" y="4802"/>
                  </a:cubicBezTo>
                  <a:cubicBezTo>
                    <a:pt x="7523" y="4808"/>
                    <a:pt x="7515" y="4814"/>
                    <a:pt x="7510" y="4826"/>
                  </a:cubicBezTo>
                  <a:cubicBezTo>
                    <a:pt x="7507" y="4837"/>
                    <a:pt x="7507" y="4848"/>
                    <a:pt x="7513" y="4859"/>
                  </a:cubicBezTo>
                  <a:cubicBezTo>
                    <a:pt x="7518" y="4869"/>
                    <a:pt x="7526" y="4877"/>
                    <a:pt x="7537" y="4880"/>
                  </a:cubicBezTo>
                  <a:cubicBezTo>
                    <a:pt x="7541" y="4881"/>
                    <a:pt x="7547" y="4882"/>
                    <a:pt x="7552" y="4882"/>
                  </a:cubicBezTo>
                  <a:cubicBezTo>
                    <a:pt x="7559" y="4882"/>
                    <a:pt x="7565" y="4881"/>
                    <a:pt x="7571" y="4878"/>
                  </a:cubicBezTo>
                  <a:cubicBezTo>
                    <a:pt x="7585" y="4869"/>
                    <a:pt x="7601" y="4857"/>
                    <a:pt x="7617" y="4848"/>
                  </a:cubicBezTo>
                  <a:cubicBezTo>
                    <a:pt x="7627" y="4842"/>
                    <a:pt x="7635" y="4835"/>
                    <a:pt x="7638" y="4824"/>
                  </a:cubicBezTo>
                  <a:cubicBezTo>
                    <a:pt x="7641" y="4813"/>
                    <a:pt x="7641" y="4802"/>
                    <a:pt x="7636" y="4790"/>
                  </a:cubicBezTo>
                  <a:cubicBezTo>
                    <a:pt x="7631" y="4781"/>
                    <a:pt x="7622" y="4773"/>
                    <a:pt x="7612" y="4770"/>
                  </a:cubicBezTo>
                  <a:cubicBezTo>
                    <a:pt x="7609" y="4768"/>
                    <a:pt x="7604" y="4768"/>
                    <a:pt x="7599" y="4766"/>
                  </a:cubicBezTo>
                  <a:close/>
                  <a:moveTo>
                    <a:pt x="7291" y="4952"/>
                  </a:moveTo>
                  <a:cubicBezTo>
                    <a:pt x="7281" y="4952"/>
                    <a:pt x="7272" y="4953"/>
                    <a:pt x="7264" y="4958"/>
                  </a:cubicBezTo>
                  <a:cubicBezTo>
                    <a:pt x="7227" y="4976"/>
                    <a:pt x="7192" y="4997"/>
                    <a:pt x="7155" y="5016"/>
                  </a:cubicBezTo>
                  <a:cubicBezTo>
                    <a:pt x="7117" y="5033"/>
                    <a:pt x="7078" y="5049"/>
                    <a:pt x="7038" y="5064"/>
                  </a:cubicBezTo>
                  <a:cubicBezTo>
                    <a:pt x="7019" y="5070"/>
                    <a:pt x="7001" y="5077"/>
                    <a:pt x="6982" y="5081"/>
                  </a:cubicBezTo>
                  <a:cubicBezTo>
                    <a:pt x="6968" y="5085"/>
                    <a:pt x="6957" y="5091"/>
                    <a:pt x="6949" y="5104"/>
                  </a:cubicBezTo>
                  <a:cubicBezTo>
                    <a:pt x="6941" y="5115"/>
                    <a:pt x="6939" y="5129"/>
                    <a:pt x="6941" y="5144"/>
                  </a:cubicBezTo>
                  <a:cubicBezTo>
                    <a:pt x="6946" y="5166"/>
                    <a:pt x="6968" y="5185"/>
                    <a:pt x="6992" y="5185"/>
                  </a:cubicBezTo>
                  <a:cubicBezTo>
                    <a:pt x="6995" y="5185"/>
                    <a:pt x="6999" y="5185"/>
                    <a:pt x="7003" y="5184"/>
                  </a:cubicBezTo>
                  <a:cubicBezTo>
                    <a:pt x="7115" y="5153"/>
                    <a:pt x="7227" y="5112"/>
                    <a:pt x="7323" y="5048"/>
                  </a:cubicBezTo>
                  <a:cubicBezTo>
                    <a:pt x="7331" y="5041"/>
                    <a:pt x="7336" y="5033"/>
                    <a:pt x="7339" y="5024"/>
                  </a:cubicBezTo>
                  <a:cubicBezTo>
                    <a:pt x="7344" y="5011"/>
                    <a:pt x="7342" y="4995"/>
                    <a:pt x="7336" y="4982"/>
                  </a:cubicBezTo>
                  <a:cubicBezTo>
                    <a:pt x="7328" y="4965"/>
                    <a:pt x="7308" y="4953"/>
                    <a:pt x="7291" y="4952"/>
                  </a:cubicBezTo>
                  <a:close/>
                  <a:moveTo>
                    <a:pt x="4423" y="192"/>
                  </a:moveTo>
                  <a:cubicBezTo>
                    <a:pt x="4494" y="192"/>
                    <a:pt x="4564" y="193"/>
                    <a:pt x="4635" y="195"/>
                  </a:cubicBezTo>
                  <a:cubicBezTo>
                    <a:pt x="4854" y="203"/>
                    <a:pt x="5073" y="231"/>
                    <a:pt x="5289" y="274"/>
                  </a:cubicBezTo>
                  <a:cubicBezTo>
                    <a:pt x="5622" y="344"/>
                    <a:pt x="5945" y="458"/>
                    <a:pt x="6248" y="609"/>
                  </a:cubicBezTo>
                  <a:cubicBezTo>
                    <a:pt x="6379" y="677"/>
                    <a:pt x="6507" y="750"/>
                    <a:pt x="6630" y="830"/>
                  </a:cubicBezTo>
                  <a:cubicBezTo>
                    <a:pt x="6750" y="908"/>
                    <a:pt x="6866" y="993"/>
                    <a:pt x="6973" y="1086"/>
                  </a:cubicBezTo>
                  <a:cubicBezTo>
                    <a:pt x="7163" y="1257"/>
                    <a:pt x="7328" y="1454"/>
                    <a:pt x="7479" y="1658"/>
                  </a:cubicBezTo>
                  <a:cubicBezTo>
                    <a:pt x="7633" y="1866"/>
                    <a:pt x="7775" y="2085"/>
                    <a:pt x="7924" y="2296"/>
                  </a:cubicBezTo>
                  <a:cubicBezTo>
                    <a:pt x="8079" y="2515"/>
                    <a:pt x="8242" y="2733"/>
                    <a:pt x="8431" y="2923"/>
                  </a:cubicBezTo>
                  <a:cubicBezTo>
                    <a:pt x="8528" y="3020"/>
                    <a:pt x="8634" y="3110"/>
                    <a:pt x="8747" y="3187"/>
                  </a:cubicBezTo>
                  <a:cubicBezTo>
                    <a:pt x="8800" y="3222"/>
                    <a:pt x="8856" y="3254"/>
                    <a:pt x="8912" y="3283"/>
                  </a:cubicBezTo>
                  <a:cubicBezTo>
                    <a:pt x="8960" y="3305"/>
                    <a:pt x="9009" y="3323"/>
                    <a:pt x="9057" y="3342"/>
                  </a:cubicBezTo>
                  <a:cubicBezTo>
                    <a:pt x="9083" y="3351"/>
                    <a:pt x="9107" y="3363"/>
                    <a:pt x="9129" y="3374"/>
                  </a:cubicBezTo>
                  <a:cubicBezTo>
                    <a:pt x="9155" y="3387"/>
                    <a:pt x="9177" y="3401"/>
                    <a:pt x="9198" y="3419"/>
                  </a:cubicBezTo>
                  <a:cubicBezTo>
                    <a:pt x="9211" y="3430"/>
                    <a:pt x="9221" y="3443"/>
                    <a:pt x="9232" y="3455"/>
                  </a:cubicBezTo>
                  <a:cubicBezTo>
                    <a:pt x="9241" y="3471"/>
                    <a:pt x="9249" y="3489"/>
                    <a:pt x="9256" y="3507"/>
                  </a:cubicBezTo>
                  <a:cubicBezTo>
                    <a:pt x="9264" y="3532"/>
                    <a:pt x="9268" y="3559"/>
                    <a:pt x="9272" y="3586"/>
                  </a:cubicBezTo>
                  <a:cubicBezTo>
                    <a:pt x="9272" y="3610"/>
                    <a:pt x="9270" y="3634"/>
                    <a:pt x="9267" y="3657"/>
                  </a:cubicBezTo>
                  <a:lnTo>
                    <a:pt x="9267" y="3658"/>
                  </a:lnTo>
                  <a:cubicBezTo>
                    <a:pt x="9262" y="3681"/>
                    <a:pt x="9254" y="3702"/>
                    <a:pt x="9245" y="3722"/>
                  </a:cubicBezTo>
                  <a:cubicBezTo>
                    <a:pt x="9229" y="3751"/>
                    <a:pt x="9211" y="3777"/>
                    <a:pt x="9190" y="3801"/>
                  </a:cubicBezTo>
                  <a:cubicBezTo>
                    <a:pt x="9150" y="3844"/>
                    <a:pt x="9104" y="3881"/>
                    <a:pt x="9056" y="3914"/>
                  </a:cubicBezTo>
                  <a:cubicBezTo>
                    <a:pt x="8990" y="3957"/>
                    <a:pt x="8922" y="3994"/>
                    <a:pt x="8854" y="4031"/>
                  </a:cubicBezTo>
                  <a:cubicBezTo>
                    <a:pt x="8818" y="4050"/>
                    <a:pt x="8782" y="4069"/>
                    <a:pt x="8747" y="4090"/>
                  </a:cubicBezTo>
                  <a:cubicBezTo>
                    <a:pt x="8696" y="4120"/>
                    <a:pt x="8647" y="4154"/>
                    <a:pt x="8599" y="4189"/>
                  </a:cubicBezTo>
                  <a:cubicBezTo>
                    <a:pt x="8418" y="4319"/>
                    <a:pt x="8264" y="4482"/>
                    <a:pt x="8114" y="4645"/>
                  </a:cubicBezTo>
                  <a:cubicBezTo>
                    <a:pt x="8039" y="4725"/>
                    <a:pt x="7965" y="4805"/>
                    <a:pt x="7889" y="4883"/>
                  </a:cubicBezTo>
                  <a:cubicBezTo>
                    <a:pt x="7807" y="4965"/>
                    <a:pt x="7721" y="5043"/>
                    <a:pt x="7633" y="5116"/>
                  </a:cubicBezTo>
                  <a:cubicBezTo>
                    <a:pt x="7457" y="5264"/>
                    <a:pt x="7275" y="5401"/>
                    <a:pt x="7085" y="5529"/>
                  </a:cubicBezTo>
                  <a:cubicBezTo>
                    <a:pt x="6734" y="5761"/>
                    <a:pt x="6359" y="5954"/>
                    <a:pt x="5961" y="6093"/>
                  </a:cubicBezTo>
                  <a:cubicBezTo>
                    <a:pt x="5610" y="6212"/>
                    <a:pt x="5244" y="6290"/>
                    <a:pt x="4875" y="6317"/>
                  </a:cubicBezTo>
                  <a:cubicBezTo>
                    <a:pt x="4816" y="6321"/>
                    <a:pt x="4757" y="6322"/>
                    <a:pt x="4698" y="6322"/>
                  </a:cubicBezTo>
                  <a:cubicBezTo>
                    <a:pt x="4492" y="6322"/>
                    <a:pt x="4285" y="6301"/>
                    <a:pt x="4082" y="6261"/>
                  </a:cubicBezTo>
                  <a:cubicBezTo>
                    <a:pt x="3767" y="6194"/>
                    <a:pt x="3465" y="6082"/>
                    <a:pt x="3177" y="5940"/>
                  </a:cubicBezTo>
                  <a:cubicBezTo>
                    <a:pt x="3043" y="5871"/>
                    <a:pt x="2913" y="5796"/>
                    <a:pt x="2787" y="5718"/>
                  </a:cubicBezTo>
                  <a:cubicBezTo>
                    <a:pt x="2720" y="5674"/>
                    <a:pt x="2656" y="5631"/>
                    <a:pt x="2590" y="5588"/>
                  </a:cubicBezTo>
                  <a:cubicBezTo>
                    <a:pt x="2528" y="5547"/>
                    <a:pt x="2466" y="5508"/>
                    <a:pt x="2402" y="5471"/>
                  </a:cubicBezTo>
                  <a:cubicBezTo>
                    <a:pt x="2288" y="5404"/>
                    <a:pt x="2171" y="5340"/>
                    <a:pt x="2056" y="5272"/>
                  </a:cubicBezTo>
                  <a:cubicBezTo>
                    <a:pt x="1941" y="5201"/>
                    <a:pt x="1831" y="5124"/>
                    <a:pt x="1730" y="5037"/>
                  </a:cubicBezTo>
                  <a:cubicBezTo>
                    <a:pt x="1647" y="4961"/>
                    <a:pt x="1573" y="4880"/>
                    <a:pt x="1505" y="4794"/>
                  </a:cubicBezTo>
                  <a:cubicBezTo>
                    <a:pt x="1436" y="4706"/>
                    <a:pt x="1370" y="4616"/>
                    <a:pt x="1310" y="4525"/>
                  </a:cubicBezTo>
                  <a:cubicBezTo>
                    <a:pt x="1214" y="4379"/>
                    <a:pt x="1127" y="4229"/>
                    <a:pt x="1051" y="4074"/>
                  </a:cubicBezTo>
                  <a:cubicBezTo>
                    <a:pt x="971" y="3913"/>
                    <a:pt x="902" y="3746"/>
                    <a:pt x="843" y="3577"/>
                  </a:cubicBezTo>
                  <a:cubicBezTo>
                    <a:pt x="787" y="3411"/>
                    <a:pt x="739" y="3241"/>
                    <a:pt x="697" y="3072"/>
                  </a:cubicBezTo>
                  <a:cubicBezTo>
                    <a:pt x="651" y="2885"/>
                    <a:pt x="630" y="2693"/>
                    <a:pt x="605" y="2502"/>
                  </a:cubicBezTo>
                  <a:cubicBezTo>
                    <a:pt x="582" y="2314"/>
                    <a:pt x="557" y="2124"/>
                    <a:pt x="496" y="1943"/>
                  </a:cubicBezTo>
                  <a:cubicBezTo>
                    <a:pt x="483" y="1906"/>
                    <a:pt x="467" y="1871"/>
                    <a:pt x="450" y="1837"/>
                  </a:cubicBezTo>
                  <a:cubicBezTo>
                    <a:pt x="429" y="1799"/>
                    <a:pt x="403" y="1762"/>
                    <a:pt x="378" y="1727"/>
                  </a:cubicBezTo>
                  <a:cubicBezTo>
                    <a:pt x="333" y="1663"/>
                    <a:pt x="282" y="1601"/>
                    <a:pt x="237" y="1535"/>
                  </a:cubicBezTo>
                  <a:cubicBezTo>
                    <a:pt x="210" y="1495"/>
                    <a:pt x="187" y="1454"/>
                    <a:pt x="171" y="1409"/>
                  </a:cubicBezTo>
                  <a:cubicBezTo>
                    <a:pt x="155" y="1359"/>
                    <a:pt x="147" y="1308"/>
                    <a:pt x="143" y="1255"/>
                  </a:cubicBezTo>
                  <a:cubicBezTo>
                    <a:pt x="141" y="1212"/>
                    <a:pt x="143" y="1169"/>
                    <a:pt x="151" y="1127"/>
                  </a:cubicBezTo>
                  <a:cubicBezTo>
                    <a:pt x="155" y="1102"/>
                    <a:pt x="163" y="1076"/>
                    <a:pt x="175" y="1054"/>
                  </a:cubicBezTo>
                  <a:cubicBezTo>
                    <a:pt x="186" y="1035"/>
                    <a:pt x="197" y="1017"/>
                    <a:pt x="211" y="1001"/>
                  </a:cubicBezTo>
                  <a:cubicBezTo>
                    <a:pt x="226" y="985"/>
                    <a:pt x="242" y="971"/>
                    <a:pt x="259" y="960"/>
                  </a:cubicBezTo>
                  <a:cubicBezTo>
                    <a:pt x="283" y="944"/>
                    <a:pt x="309" y="932"/>
                    <a:pt x="334" y="921"/>
                  </a:cubicBezTo>
                  <a:cubicBezTo>
                    <a:pt x="379" y="908"/>
                    <a:pt x="426" y="900"/>
                    <a:pt x="470" y="896"/>
                  </a:cubicBezTo>
                  <a:cubicBezTo>
                    <a:pt x="492" y="894"/>
                    <a:pt x="514" y="893"/>
                    <a:pt x="536" y="893"/>
                  </a:cubicBezTo>
                  <a:cubicBezTo>
                    <a:pt x="636" y="893"/>
                    <a:pt x="743" y="910"/>
                    <a:pt x="835" y="937"/>
                  </a:cubicBezTo>
                  <a:cubicBezTo>
                    <a:pt x="942" y="970"/>
                    <a:pt x="1053" y="999"/>
                    <a:pt x="1166" y="999"/>
                  </a:cubicBezTo>
                  <a:cubicBezTo>
                    <a:pt x="1184" y="999"/>
                    <a:pt x="1202" y="998"/>
                    <a:pt x="1220" y="996"/>
                  </a:cubicBezTo>
                  <a:cubicBezTo>
                    <a:pt x="1294" y="990"/>
                    <a:pt x="1366" y="972"/>
                    <a:pt x="1434" y="950"/>
                  </a:cubicBezTo>
                  <a:cubicBezTo>
                    <a:pt x="1506" y="928"/>
                    <a:pt x="1577" y="899"/>
                    <a:pt x="1645" y="867"/>
                  </a:cubicBezTo>
                  <a:cubicBezTo>
                    <a:pt x="1781" y="805"/>
                    <a:pt x="1911" y="733"/>
                    <a:pt x="2047" y="670"/>
                  </a:cubicBezTo>
                  <a:cubicBezTo>
                    <a:pt x="2187" y="605"/>
                    <a:pt x="2330" y="549"/>
                    <a:pt x="2477" y="498"/>
                  </a:cubicBezTo>
                  <a:cubicBezTo>
                    <a:pt x="2474" y="498"/>
                    <a:pt x="2470" y="499"/>
                    <a:pt x="2466" y="501"/>
                  </a:cubicBezTo>
                  <a:lnTo>
                    <a:pt x="2466" y="501"/>
                  </a:lnTo>
                  <a:cubicBezTo>
                    <a:pt x="2470" y="499"/>
                    <a:pt x="2474" y="498"/>
                    <a:pt x="2478" y="496"/>
                  </a:cubicBezTo>
                  <a:lnTo>
                    <a:pt x="2478" y="496"/>
                  </a:lnTo>
                  <a:lnTo>
                    <a:pt x="2477" y="498"/>
                  </a:lnTo>
                  <a:lnTo>
                    <a:pt x="2482" y="496"/>
                  </a:lnTo>
                  <a:lnTo>
                    <a:pt x="2480" y="496"/>
                  </a:lnTo>
                  <a:lnTo>
                    <a:pt x="2481" y="496"/>
                  </a:lnTo>
                  <a:lnTo>
                    <a:pt x="2481" y="496"/>
                  </a:lnTo>
                  <a:cubicBezTo>
                    <a:pt x="2481" y="496"/>
                    <a:pt x="2481" y="496"/>
                    <a:pt x="2481" y="496"/>
                  </a:cubicBezTo>
                  <a:lnTo>
                    <a:pt x="2481" y="496"/>
                  </a:lnTo>
                  <a:cubicBezTo>
                    <a:pt x="2722" y="414"/>
                    <a:pt x="2970" y="350"/>
                    <a:pt x="3219" y="303"/>
                  </a:cubicBezTo>
                  <a:cubicBezTo>
                    <a:pt x="3471" y="255"/>
                    <a:pt x="3727" y="224"/>
                    <a:pt x="3984" y="207"/>
                  </a:cubicBezTo>
                  <a:cubicBezTo>
                    <a:pt x="4130" y="197"/>
                    <a:pt x="4276" y="192"/>
                    <a:pt x="4423" y="192"/>
                  </a:cubicBezTo>
                  <a:close/>
                  <a:moveTo>
                    <a:pt x="4430" y="1"/>
                  </a:moveTo>
                  <a:cubicBezTo>
                    <a:pt x="4332" y="1"/>
                    <a:pt x="4234" y="3"/>
                    <a:pt x="4136" y="7"/>
                  </a:cubicBezTo>
                  <a:cubicBezTo>
                    <a:pt x="3850" y="20"/>
                    <a:pt x="3564" y="47"/>
                    <a:pt x="3281" y="96"/>
                  </a:cubicBezTo>
                  <a:cubicBezTo>
                    <a:pt x="2934" y="155"/>
                    <a:pt x="2592" y="251"/>
                    <a:pt x="2264" y="382"/>
                  </a:cubicBezTo>
                  <a:cubicBezTo>
                    <a:pt x="2103" y="446"/>
                    <a:pt x="1948" y="523"/>
                    <a:pt x="1794" y="608"/>
                  </a:cubicBezTo>
                  <a:cubicBezTo>
                    <a:pt x="1650" y="688"/>
                    <a:pt x="1508" y="771"/>
                    <a:pt x="1351" y="827"/>
                  </a:cubicBezTo>
                  <a:cubicBezTo>
                    <a:pt x="1284" y="849"/>
                    <a:pt x="1214" y="865"/>
                    <a:pt x="1142" y="872"/>
                  </a:cubicBezTo>
                  <a:cubicBezTo>
                    <a:pt x="1127" y="873"/>
                    <a:pt x="1112" y="874"/>
                    <a:pt x="1098" y="874"/>
                  </a:cubicBezTo>
                  <a:cubicBezTo>
                    <a:pt x="1028" y="874"/>
                    <a:pt x="958" y="859"/>
                    <a:pt x="892" y="835"/>
                  </a:cubicBezTo>
                  <a:cubicBezTo>
                    <a:pt x="817" y="806"/>
                    <a:pt x="750" y="793"/>
                    <a:pt x="670" y="781"/>
                  </a:cubicBezTo>
                  <a:cubicBezTo>
                    <a:pt x="619" y="772"/>
                    <a:pt x="567" y="768"/>
                    <a:pt x="515" y="768"/>
                  </a:cubicBezTo>
                  <a:cubicBezTo>
                    <a:pt x="490" y="768"/>
                    <a:pt x="464" y="769"/>
                    <a:pt x="438" y="771"/>
                  </a:cubicBezTo>
                  <a:cubicBezTo>
                    <a:pt x="368" y="776"/>
                    <a:pt x="298" y="792"/>
                    <a:pt x="234" y="822"/>
                  </a:cubicBezTo>
                  <a:cubicBezTo>
                    <a:pt x="171" y="851"/>
                    <a:pt x="115" y="899"/>
                    <a:pt x="77" y="955"/>
                  </a:cubicBezTo>
                  <a:cubicBezTo>
                    <a:pt x="32" y="1020"/>
                    <a:pt x="11" y="1100"/>
                    <a:pt x="5" y="1179"/>
                  </a:cubicBezTo>
                  <a:cubicBezTo>
                    <a:pt x="0" y="1225"/>
                    <a:pt x="3" y="1273"/>
                    <a:pt x="8" y="1319"/>
                  </a:cubicBezTo>
                  <a:cubicBezTo>
                    <a:pt x="11" y="1345"/>
                    <a:pt x="15" y="1371"/>
                    <a:pt x="19" y="1396"/>
                  </a:cubicBezTo>
                  <a:cubicBezTo>
                    <a:pt x="26" y="1428"/>
                    <a:pt x="37" y="1460"/>
                    <a:pt x="48" y="1490"/>
                  </a:cubicBezTo>
                  <a:cubicBezTo>
                    <a:pt x="66" y="1542"/>
                    <a:pt x="95" y="1588"/>
                    <a:pt x="123" y="1633"/>
                  </a:cubicBezTo>
                  <a:cubicBezTo>
                    <a:pt x="157" y="1684"/>
                    <a:pt x="194" y="1733"/>
                    <a:pt x="230" y="1783"/>
                  </a:cubicBezTo>
                  <a:cubicBezTo>
                    <a:pt x="242" y="1799"/>
                    <a:pt x="253" y="1815"/>
                    <a:pt x="262" y="1829"/>
                  </a:cubicBezTo>
                  <a:cubicBezTo>
                    <a:pt x="294" y="1879"/>
                    <a:pt x="322" y="1928"/>
                    <a:pt x="342" y="1983"/>
                  </a:cubicBezTo>
                  <a:cubicBezTo>
                    <a:pt x="382" y="2112"/>
                    <a:pt x="405" y="2248"/>
                    <a:pt x="424" y="2383"/>
                  </a:cubicBezTo>
                  <a:cubicBezTo>
                    <a:pt x="443" y="2525"/>
                    <a:pt x="456" y="2667"/>
                    <a:pt x="475" y="2809"/>
                  </a:cubicBezTo>
                  <a:cubicBezTo>
                    <a:pt x="483" y="2877"/>
                    <a:pt x="494" y="2942"/>
                    <a:pt x="507" y="3009"/>
                  </a:cubicBezTo>
                  <a:cubicBezTo>
                    <a:pt x="521" y="3078"/>
                    <a:pt x="539" y="3147"/>
                    <a:pt x="555" y="3216"/>
                  </a:cubicBezTo>
                  <a:cubicBezTo>
                    <a:pt x="589" y="3343"/>
                    <a:pt x="625" y="3470"/>
                    <a:pt x="667" y="3593"/>
                  </a:cubicBezTo>
                  <a:cubicBezTo>
                    <a:pt x="749" y="3837"/>
                    <a:pt x="848" y="4076"/>
                    <a:pt x="971" y="4301"/>
                  </a:cubicBezTo>
                  <a:cubicBezTo>
                    <a:pt x="1097" y="4535"/>
                    <a:pt x="1247" y="4755"/>
                    <a:pt x="1415" y="4960"/>
                  </a:cubicBezTo>
                  <a:cubicBezTo>
                    <a:pt x="1502" y="5065"/>
                    <a:pt x="1601" y="5158"/>
                    <a:pt x="1706" y="5243"/>
                  </a:cubicBezTo>
                  <a:cubicBezTo>
                    <a:pt x="1802" y="5318"/>
                    <a:pt x="1904" y="5383"/>
                    <a:pt x="2010" y="5444"/>
                  </a:cubicBezTo>
                  <a:cubicBezTo>
                    <a:pt x="2117" y="5507"/>
                    <a:pt x="2226" y="5566"/>
                    <a:pt x="2331" y="5628"/>
                  </a:cubicBezTo>
                  <a:cubicBezTo>
                    <a:pt x="2450" y="5697"/>
                    <a:pt x="2562" y="5775"/>
                    <a:pt x="2677" y="5847"/>
                  </a:cubicBezTo>
                  <a:cubicBezTo>
                    <a:pt x="2915" y="5997"/>
                    <a:pt x="3166" y="6127"/>
                    <a:pt x="3426" y="6231"/>
                  </a:cubicBezTo>
                  <a:cubicBezTo>
                    <a:pt x="3687" y="6335"/>
                    <a:pt x="3957" y="6407"/>
                    <a:pt x="4234" y="6447"/>
                  </a:cubicBezTo>
                  <a:cubicBezTo>
                    <a:pt x="4373" y="6467"/>
                    <a:pt x="4514" y="6477"/>
                    <a:pt x="4654" y="6479"/>
                  </a:cubicBezTo>
                  <a:cubicBezTo>
                    <a:pt x="4663" y="6479"/>
                    <a:pt x="4673" y="6479"/>
                    <a:pt x="4682" y="6479"/>
                  </a:cubicBezTo>
                  <a:cubicBezTo>
                    <a:pt x="4815" y="6479"/>
                    <a:pt x="4946" y="6468"/>
                    <a:pt x="5080" y="6453"/>
                  </a:cubicBezTo>
                  <a:cubicBezTo>
                    <a:pt x="5335" y="6423"/>
                    <a:pt x="5590" y="6368"/>
                    <a:pt x="5837" y="6295"/>
                  </a:cubicBezTo>
                  <a:cubicBezTo>
                    <a:pt x="6082" y="6221"/>
                    <a:pt x="6320" y="6127"/>
                    <a:pt x="6549" y="6017"/>
                  </a:cubicBezTo>
                  <a:cubicBezTo>
                    <a:pt x="6779" y="5905"/>
                    <a:pt x="7000" y="5774"/>
                    <a:pt x="7212" y="5630"/>
                  </a:cubicBezTo>
                  <a:cubicBezTo>
                    <a:pt x="7355" y="5534"/>
                    <a:pt x="7492" y="5431"/>
                    <a:pt x="7627" y="5326"/>
                  </a:cubicBezTo>
                  <a:cubicBezTo>
                    <a:pt x="7692" y="5273"/>
                    <a:pt x="7758" y="5219"/>
                    <a:pt x="7822" y="5164"/>
                  </a:cubicBezTo>
                  <a:cubicBezTo>
                    <a:pt x="7889" y="5105"/>
                    <a:pt x="7953" y="5043"/>
                    <a:pt x="8015" y="4979"/>
                  </a:cubicBezTo>
                  <a:cubicBezTo>
                    <a:pt x="8135" y="4857"/>
                    <a:pt x="8248" y="4730"/>
                    <a:pt x="8368" y="4608"/>
                  </a:cubicBezTo>
                  <a:cubicBezTo>
                    <a:pt x="8483" y="4490"/>
                    <a:pt x="8607" y="4378"/>
                    <a:pt x="8744" y="4284"/>
                  </a:cubicBezTo>
                  <a:cubicBezTo>
                    <a:pt x="8861" y="4207"/>
                    <a:pt x="8989" y="4149"/>
                    <a:pt x="9109" y="4076"/>
                  </a:cubicBezTo>
                  <a:cubicBezTo>
                    <a:pt x="9169" y="4036"/>
                    <a:pt x="9230" y="3994"/>
                    <a:pt x="9283" y="3943"/>
                  </a:cubicBezTo>
                  <a:cubicBezTo>
                    <a:pt x="9308" y="3917"/>
                    <a:pt x="9334" y="3890"/>
                    <a:pt x="9355" y="3860"/>
                  </a:cubicBezTo>
                  <a:cubicBezTo>
                    <a:pt x="9377" y="3831"/>
                    <a:pt x="9393" y="3799"/>
                    <a:pt x="9408" y="3766"/>
                  </a:cubicBezTo>
                  <a:cubicBezTo>
                    <a:pt x="9424" y="3732"/>
                    <a:pt x="9432" y="3695"/>
                    <a:pt x="9436" y="3660"/>
                  </a:cubicBezTo>
                  <a:cubicBezTo>
                    <a:pt x="9443" y="3620"/>
                    <a:pt x="9441" y="3580"/>
                    <a:pt x="9436" y="3542"/>
                  </a:cubicBezTo>
                  <a:cubicBezTo>
                    <a:pt x="9428" y="3462"/>
                    <a:pt x="9395" y="3382"/>
                    <a:pt x="9342" y="3319"/>
                  </a:cubicBezTo>
                  <a:cubicBezTo>
                    <a:pt x="9294" y="3263"/>
                    <a:pt x="9225" y="3227"/>
                    <a:pt x="9158" y="3196"/>
                  </a:cubicBezTo>
                  <a:cubicBezTo>
                    <a:pt x="9097" y="3169"/>
                    <a:pt x="9035" y="3147"/>
                    <a:pt x="8974" y="3118"/>
                  </a:cubicBezTo>
                  <a:cubicBezTo>
                    <a:pt x="8861" y="3057"/>
                    <a:pt x="8757" y="2979"/>
                    <a:pt x="8659" y="2894"/>
                  </a:cubicBezTo>
                  <a:cubicBezTo>
                    <a:pt x="8464" y="2717"/>
                    <a:pt x="8298" y="2507"/>
                    <a:pt x="8143" y="2293"/>
                  </a:cubicBezTo>
                  <a:cubicBezTo>
                    <a:pt x="7989" y="2082"/>
                    <a:pt x="7849" y="1863"/>
                    <a:pt x="7698" y="1650"/>
                  </a:cubicBezTo>
                  <a:cubicBezTo>
                    <a:pt x="7550" y="1441"/>
                    <a:pt x="7392" y="1236"/>
                    <a:pt x="7208" y="1056"/>
                  </a:cubicBezTo>
                  <a:cubicBezTo>
                    <a:pt x="7112" y="961"/>
                    <a:pt x="7009" y="872"/>
                    <a:pt x="6902" y="793"/>
                  </a:cubicBezTo>
                  <a:cubicBezTo>
                    <a:pt x="6789" y="709"/>
                    <a:pt x="6670" y="633"/>
                    <a:pt x="6549" y="562"/>
                  </a:cubicBezTo>
                  <a:cubicBezTo>
                    <a:pt x="6309" y="421"/>
                    <a:pt x="6057" y="306"/>
                    <a:pt x="5793" y="216"/>
                  </a:cubicBezTo>
                  <a:cubicBezTo>
                    <a:pt x="5531" y="127"/>
                    <a:pt x="5257" y="66"/>
                    <a:pt x="4984" y="32"/>
                  </a:cubicBezTo>
                  <a:cubicBezTo>
                    <a:pt x="4912" y="23"/>
                    <a:pt x="4840" y="16"/>
                    <a:pt x="4769" y="12"/>
                  </a:cubicBezTo>
                  <a:cubicBezTo>
                    <a:pt x="4656" y="4"/>
                    <a:pt x="4543" y="1"/>
                    <a:pt x="44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19"/>
            <p:cNvSpPr/>
            <p:nvPr/>
          </p:nvSpPr>
          <p:spPr>
            <a:xfrm>
              <a:off x="5530571" y="1479721"/>
              <a:ext cx="365155" cy="173809"/>
            </a:xfrm>
            <a:custGeom>
              <a:avLst/>
              <a:gdLst/>
              <a:ahLst/>
              <a:cxnLst/>
              <a:rect l="l" t="t" r="r" b="b"/>
              <a:pathLst>
                <a:path w="3269" h="1556" extrusionOk="0">
                  <a:moveTo>
                    <a:pt x="414" y="1"/>
                  </a:moveTo>
                  <a:cubicBezTo>
                    <a:pt x="376" y="1"/>
                    <a:pt x="338" y="7"/>
                    <a:pt x="301" y="19"/>
                  </a:cubicBezTo>
                  <a:cubicBezTo>
                    <a:pt x="247" y="37"/>
                    <a:pt x="199" y="64"/>
                    <a:pt x="155" y="101"/>
                  </a:cubicBezTo>
                  <a:cubicBezTo>
                    <a:pt x="88" y="157"/>
                    <a:pt x="40" y="238"/>
                    <a:pt x="21" y="331"/>
                  </a:cubicBezTo>
                  <a:cubicBezTo>
                    <a:pt x="0" y="419"/>
                    <a:pt x="4" y="516"/>
                    <a:pt x="26" y="614"/>
                  </a:cubicBezTo>
                  <a:cubicBezTo>
                    <a:pt x="47" y="702"/>
                    <a:pt x="88" y="790"/>
                    <a:pt x="144" y="868"/>
                  </a:cubicBezTo>
                  <a:cubicBezTo>
                    <a:pt x="149" y="874"/>
                    <a:pt x="157" y="878"/>
                    <a:pt x="165" y="879"/>
                  </a:cubicBezTo>
                  <a:cubicBezTo>
                    <a:pt x="173" y="889"/>
                    <a:pt x="179" y="898"/>
                    <a:pt x="186" y="908"/>
                  </a:cubicBezTo>
                  <a:cubicBezTo>
                    <a:pt x="215" y="948"/>
                    <a:pt x="245" y="983"/>
                    <a:pt x="280" y="1015"/>
                  </a:cubicBezTo>
                  <a:cubicBezTo>
                    <a:pt x="347" y="1077"/>
                    <a:pt x="429" y="1133"/>
                    <a:pt x="530" y="1188"/>
                  </a:cubicBezTo>
                  <a:cubicBezTo>
                    <a:pt x="611" y="1232"/>
                    <a:pt x="702" y="1274"/>
                    <a:pt x="809" y="1317"/>
                  </a:cubicBezTo>
                  <a:cubicBezTo>
                    <a:pt x="897" y="1352"/>
                    <a:pt x="987" y="1384"/>
                    <a:pt x="1078" y="1413"/>
                  </a:cubicBezTo>
                  <a:cubicBezTo>
                    <a:pt x="1315" y="1487"/>
                    <a:pt x="1553" y="1533"/>
                    <a:pt x="1786" y="1549"/>
                  </a:cubicBezTo>
                  <a:cubicBezTo>
                    <a:pt x="1817" y="1551"/>
                    <a:pt x="1847" y="1552"/>
                    <a:pt x="1877" y="1554"/>
                  </a:cubicBezTo>
                  <a:cubicBezTo>
                    <a:pt x="1906" y="1555"/>
                    <a:pt x="1934" y="1555"/>
                    <a:pt x="1963" y="1555"/>
                  </a:cubicBezTo>
                  <a:cubicBezTo>
                    <a:pt x="2070" y="1555"/>
                    <a:pt x="2178" y="1548"/>
                    <a:pt x="2287" y="1533"/>
                  </a:cubicBezTo>
                  <a:cubicBezTo>
                    <a:pt x="2421" y="1515"/>
                    <a:pt x="2552" y="1487"/>
                    <a:pt x="2674" y="1445"/>
                  </a:cubicBezTo>
                  <a:cubicBezTo>
                    <a:pt x="2729" y="1426"/>
                    <a:pt x="2787" y="1399"/>
                    <a:pt x="2854" y="1357"/>
                  </a:cubicBezTo>
                  <a:cubicBezTo>
                    <a:pt x="2926" y="1316"/>
                    <a:pt x="2993" y="1268"/>
                    <a:pt x="3056" y="1215"/>
                  </a:cubicBezTo>
                  <a:cubicBezTo>
                    <a:pt x="3086" y="1189"/>
                    <a:pt x="3113" y="1162"/>
                    <a:pt x="3137" y="1135"/>
                  </a:cubicBezTo>
                  <a:cubicBezTo>
                    <a:pt x="3168" y="1103"/>
                    <a:pt x="3190" y="1074"/>
                    <a:pt x="3208" y="1044"/>
                  </a:cubicBezTo>
                  <a:cubicBezTo>
                    <a:pt x="3236" y="997"/>
                    <a:pt x="3268" y="924"/>
                    <a:pt x="3249" y="849"/>
                  </a:cubicBezTo>
                  <a:cubicBezTo>
                    <a:pt x="3243" y="826"/>
                    <a:pt x="3233" y="806"/>
                    <a:pt x="3220" y="788"/>
                  </a:cubicBezTo>
                  <a:cubicBezTo>
                    <a:pt x="3211" y="775"/>
                    <a:pt x="3203" y="764"/>
                    <a:pt x="3193" y="754"/>
                  </a:cubicBezTo>
                  <a:cubicBezTo>
                    <a:pt x="3182" y="743"/>
                    <a:pt x="3169" y="734"/>
                    <a:pt x="3158" y="724"/>
                  </a:cubicBezTo>
                  <a:cubicBezTo>
                    <a:pt x="3131" y="705"/>
                    <a:pt x="3100" y="691"/>
                    <a:pt x="3073" y="679"/>
                  </a:cubicBezTo>
                  <a:cubicBezTo>
                    <a:pt x="3036" y="663"/>
                    <a:pt x="2995" y="651"/>
                    <a:pt x="2952" y="644"/>
                  </a:cubicBezTo>
                  <a:cubicBezTo>
                    <a:pt x="2936" y="641"/>
                    <a:pt x="2918" y="639"/>
                    <a:pt x="2902" y="638"/>
                  </a:cubicBezTo>
                  <a:cubicBezTo>
                    <a:pt x="2889" y="637"/>
                    <a:pt x="2876" y="637"/>
                    <a:pt x="2863" y="637"/>
                  </a:cubicBezTo>
                  <a:cubicBezTo>
                    <a:pt x="2796" y="637"/>
                    <a:pt x="2730" y="646"/>
                    <a:pt x="2669" y="657"/>
                  </a:cubicBezTo>
                  <a:cubicBezTo>
                    <a:pt x="2642" y="662"/>
                    <a:pt x="2613" y="667"/>
                    <a:pt x="2586" y="671"/>
                  </a:cubicBezTo>
                  <a:cubicBezTo>
                    <a:pt x="2568" y="675"/>
                    <a:pt x="2549" y="679"/>
                    <a:pt x="2530" y="683"/>
                  </a:cubicBezTo>
                  <a:cubicBezTo>
                    <a:pt x="2486" y="689"/>
                    <a:pt x="2443" y="695"/>
                    <a:pt x="2389" y="700"/>
                  </a:cubicBezTo>
                  <a:cubicBezTo>
                    <a:pt x="2245" y="714"/>
                    <a:pt x="2101" y="722"/>
                    <a:pt x="1964" y="722"/>
                  </a:cubicBezTo>
                  <a:cubicBezTo>
                    <a:pt x="1890" y="722"/>
                    <a:pt x="1817" y="719"/>
                    <a:pt x="1743" y="714"/>
                  </a:cubicBezTo>
                  <a:lnTo>
                    <a:pt x="1732" y="713"/>
                  </a:lnTo>
                  <a:cubicBezTo>
                    <a:pt x="1658" y="708"/>
                    <a:pt x="1596" y="702"/>
                    <a:pt x="1538" y="692"/>
                  </a:cubicBezTo>
                  <a:cubicBezTo>
                    <a:pt x="1422" y="671"/>
                    <a:pt x="1315" y="638"/>
                    <a:pt x="1217" y="593"/>
                  </a:cubicBezTo>
                  <a:cubicBezTo>
                    <a:pt x="1137" y="555"/>
                    <a:pt x="1062" y="508"/>
                    <a:pt x="993" y="454"/>
                  </a:cubicBezTo>
                  <a:cubicBezTo>
                    <a:pt x="950" y="417"/>
                    <a:pt x="908" y="377"/>
                    <a:pt x="870" y="334"/>
                  </a:cubicBezTo>
                  <a:cubicBezTo>
                    <a:pt x="848" y="310"/>
                    <a:pt x="827" y="283"/>
                    <a:pt x="806" y="257"/>
                  </a:cubicBezTo>
                  <a:cubicBezTo>
                    <a:pt x="790" y="236"/>
                    <a:pt x="773" y="216"/>
                    <a:pt x="755" y="196"/>
                  </a:cubicBezTo>
                  <a:cubicBezTo>
                    <a:pt x="713" y="149"/>
                    <a:pt x="672" y="109"/>
                    <a:pt x="629" y="75"/>
                  </a:cubicBezTo>
                  <a:cubicBezTo>
                    <a:pt x="581" y="41"/>
                    <a:pt x="531" y="17"/>
                    <a:pt x="480" y="6"/>
                  </a:cubicBezTo>
                  <a:cubicBezTo>
                    <a:pt x="466" y="5"/>
                    <a:pt x="451" y="1"/>
                    <a:pt x="437" y="1"/>
                  </a:cubicBezTo>
                  <a:cubicBezTo>
                    <a:pt x="429" y="1"/>
                    <a:pt x="422" y="1"/>
                    <a:pt x="41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19"/>
            <p:cNvSpPr/>
            <p:nvPr/>
          </p:nvSpPr>
          <p:spPr>
            <a:xfrm>
              <a:off x="5574135" y="1247828"/>
              <a:ext cx="457980" cy="241613"/>
            </a:xfrm>
            <a:custGeom>
              <a:avLst/>
              <a:gdLst/>
              <a:ahLst/>
              <a:cxnLst/>
              <a:rect l="l" t="t" r="r" b="b"/>
              <a:pathLst>
                <a:path w="4100" h="2163" extrusionOk="0">
                  <a:moveTo>
                    <a:pt x="352" y="1"/>
                  </a:moveTo>
                  <a:cubicBezTo>
                    <a:pt x="335" y="1"/>
                    <a:pt x="315" y="2"/>
                    <a:pt x="293" y="5"/>
                  </a:cubicBezTo>
                  <a:cubicBezTo>
                    <a:pt x="272" y="9"/>
                    <a:pt x="253" y="15"/>
                    <a:pt x="234" y="23"/>
                  </a:cubicBezTo>
                  <a:cubicBezTo>
                    <a:pt x="192" y="39"/>
                    <a:pt x="159" y="68"/>
                    <a:pt x="140" y="90"/>
                  </a:cubicBezTo>
                  <a:cubicBezTo>
                    <a:pt x="125" y="106"/>
                    <a:pt x="111" y="124"/>
                    <a:pt x="98" y="143"/>
                  </a:cubicBezTo>
                  <a:cubicBezTo>
                    <a:pt x="84" y="165"/>
                    <a:pt x="71" y="189"/>
                    <a:pt x="60" y="215"/>
                  </a:cubicBezTo>
                  <a:cubicBezTo>
                    <a:pt x="39" y="261"/>
                    <a:pt x="23" y="314"/>
                    <a:pt x="12" y="387"/>
                  </a:cubicBezTo>
                  <a:cubicBezTo>
                    <a:pt x="2" y="443"/>
                    <a:pt x="0" y="503"/>
                    <a:pt x="8" y="568"/>
                  </a:cubicBezTo>
                  <a:cubicBezTo>
                    <a:pt x="20" y="670"/>
                    <a:pt x="55" y="778"/>
                    <a:pt x="119" y="893"/>
                  </a:cubicBezTo>
                  <a:cubicBezTo>
                    <a:pt x="178" y="1000"/>
                    <a:pt x="251" y="1097"/>
                    <a:pt x="322" y="1185"/>
                  </a:cubicBezTo>
                  <a:cubicBezTo>
                    <a:pt x="347" y="1217"/>
                    <a:pt x="373" y="1249"/>
                    <a:pt x="400" y="1281"/>
                  </a:cubicBezTo>
                  <a:cubicBezTo>
                    <a:pt x="432" y="1323"/>
                    <a:pt x="466" y="1363"/>
                    <a:pt x="498" y="1404"/>
                  </a:cubicBezTo>
                  <a:cubicBezTo>
                    <a:pt x="504" y="1411"/>
                    <a:pt x="514" y="1416"/>
                    <a:pt x="523" y="1417"/>
                  </a:cubicBezTo>
                  <a:cubicBezTo>
                    <a:pt x="536" y="1417"/>
                    <a:pt x="547" y="1414"/>
                    <a:pt x="557" y="1406"/>
                  </a:cubicBezTo>
                  <a:cubicBezTo>
                    <a:pt x="568" y="1403"/>
                    <a:pt x="578" y="1403"/>
                    <a:pt x="587" y="1403"/>
                  </a:cubicBezTo>
                  <a:lnTo>
                    <a:pt x="614" y="1403"/>
                  </a:lnTo>
                  <a:cubicBezTo>
                    <a:pt x="635" y="1401"/>
                    <a:pt x="656" y="1400"/>
                    <a:pt x="677" y="1398"/>
                  </a:cubicBezTo>
                  <a:cubicBezTo>
                    <a:pt x="713" y="1393"/>
                    <a:pt x="753" y="1388"/>
                    <a:pt x="800" y="1380"/>
                  </a:cubicBezTo>
                  <a:cubicBezTo>
                    <a:pt x="862" y="1371"/>
                    <a:pt x="923" y="1360"/>
                    <a:pt x="979" y="1348"/>
                  </a:cubicBezTo>
                  <a:cubicBezTo>
                    <a:pt x="1075" y="1331"/>
                    <a:pt x="1168" y="1308"/>
                    <a:pt x="1252" y="1281"/>
                  </a:cubicBezTo>
                  <a:cubicBezTo>
                    <a:pt x="1359" y="1249"/>
                    <a:pt x="1455" y="1211"/>
                    <a:pt x="1540" y="1166"/>
                  </a:cubicBezTo>
                  <a:cubicBezTo>
                    <a:pt x="1636" y="1117"/>
                    <a:pt x="1718" y="1059"/>
                    <a:pt x="1780" y="993"/>
                  </a:cubicBezTo>
                  <a:cubicBezTo>
                    <a:pt x="1852" y="921"/>
                    <a:pt x="1901" y="837"/>
                    <a:pt x="1925" y="749"/>
                  </a:cubicBezTo>
                  <a:cubicBezTo>
                    <a:pt x="1938" y="699"/>
                    <a:pt x="1943" y="653"/>
                    <a:pt x="1941" y="607"/>
                  </a:cubicBezTo>
                  <a:cubicBezTo>
                    <a:pt x="1941" y="567"/>
                    <a:pt x="1933" y="530"/>
                    <a:pt x="1922" y="498"/>
                  </a:cubicBezTo>
                  <a:lnTo>
                    <a:pt x="1922" y="496"/>
                  </a:lnTo>
                  <a:cubicBezTo>
                    <a:pt x="1909" y="463"/>
                    <a:pt x="1892" y="432"/>
                    <a:pt x="1868" y="403"/>
                  </a:cubicBezTo>
                  <a:cubicBezTo>
                    <a:pt x="1849" y="379"/>
                    <a:pt x="1823" y="357"/>
                    <a:pt x="1791" y="338"/>
                  </a:cubicBezTo>
                  <a:cubicBezTo>
                    <a:pt x="1738" y="304"/>
                    <a:pt x="1671" y="282"/>
                    <a:pt x="1586" y="271"/>
                  </a:cubicBezTo>
                  <a:cubicBezTo>
                    <a:pt x="1574" y="269"/>
                    <a:pt x="1559" y="268"/>
                    <a:pt x="1545" y="266"/>
                  </a:cubicBezTo>
                  <a:cubicBezTo>
                    <a:pt x="1528" y="265"/>
                    <a:pt x="1512" y="264"/>
                    <a:pt x="1494" y="264"/>
                  </a:cubicBezTo>
                  <a:cubicBezTo>
                    <a:pt x="1455" y="264"/>
                    <a:pt x="1413" y="267"/>
                    <a:pt x="1367" y="274"/>
                  </a:cubicBezTo>
                  <a:cubicBezTo>
                    <a:pt x="1295" y="284"/>
                    <a:pt x="1220" y="304"/>
                    <a:pt x="1147" y="335"/>
                  </a:cubicBezTo>
                  <a:cubicBezTo>
                    <a:pt x="1072" y="365"/>
                    <a:pt x="968" y="421"/>
                    <a:pt x="901" y="514"/>
                  </a:cubicBezTo>
                  <a:cubicBezTo>
                    <a:pt x="899" y="507"/>
                    <a:pt x="897" y="503"/>
                    <a:pt x="896" y="496"/>
                  </a:cubicBezTo>
                  <a:cubicBezTo>
                    <a:pt x="883" y="455"/>
                    <a:pt x="865" y="415"/>
                    <a:pt x="843" y="375"/>
                  </a:cubicBezTo>
                  <a:cubicBezTo>
                    <a:pt x="824" y="338"/>
                    <a:pt x="800" y="301"/>
                    <a:pt x="768" y="260"/>
                  </a:cubicBezTo>
                  <a:cubicBezTo>
                    <a:pt x="742" y="226"/>
                    <a:pt x="713" y="194"/>
                    <a:pt x="682" y="164"/>
                  </a:cubicBezTo>
                  <a:cubicBezTo>
                    <a:pt x="613" y="98"/>
                    <a:pt x="541" y="52"/>
                    <a:pt x="466" y="23"/>
                  </a:cubicBezTo>
                  <a:cubicBezTo>
                    <a:pt x="432" y="12"/>
                    <a:pt x="397" y="4"/>
                    <a:pt x="363" y="2"/>
                  </a:cubicBezTo>
                  <a:cubicBezTo>
                    <a:pt x="360" y="2"/>
                    <a:pt x="355" y="1"/>
                    <a:pt x="352" y="1"/>
                  </a:cubicBezTo>
                  <a:close/>
                  <a:moveTo>
                    <a:pt x="2835" y="787"/>
                  </a:moveTo>
                  <a:cubicBezTo>
                    <a:pt x="2806" y="787"/>
                    <a:pt x="2776" y="790"/>
                    <a:pt x="2744" y="795"/>
                  </a:cubicBezTo>
                  <a:cubicBezTo>
                    <a:pt x="2677" y="810"/>
                    <a:pt x="2611" y="843"/>
                    <a:pt x="2554" y="893"/>
                  </a:cubicBezTo>
                  <a:cubicBezTo>
                    <a:pt x="2512" y="929"/>
                    <a:pt x="2479" y="969"/>
                    <a:pt x="2453" y="1013"/>
                  </a:cubicBezTo>
                  <a:cubicBezTo>
                    <a:pt x="2439" y="1035"/>
                    <a:pt x="2426" y="1061"/>
                    <a:pt x="2416" y="1089"/>
                  </a:cubicBezTo>
                  <a:cubicBezTo>
                    <a:pt x="2405" y="1121"/>
                    <a:pt x="2399" y="1153"/>
                    <a:pt x="2394" y="1177"/>
                  </a:cubicBezTo>
                  <a:cubicBezTo>
                    <a:pt x="2386" y="1235"/>
                    <a:pt x="2389" y="1296"/>
                    <a:pt x="2403" y="1355"/>
                  </a:cubicBezTo>
                  <a:cubicBezTo>
                    <a:pt x="2411" y="1388"/>
                    <a:pt x="2426" y="1420"/>
                    <a:pt x="2439" y="1451"/>
                  </a:cubicBezTo>
                  <a:cubicBezTo>
                    <a:pt x="2442" y="1457"/>
                    <a:pt x="2445" y="1463"/>
                    <a:pt x="2448" y="1470"/>
                  </a:cubicBezTo>
                  <a:cubicBezTo>
                    <a:pt x="2434" y="1483"/>
                    <a:pt x="2427" y="1502"/>
                    <a:pt x="2432" y="1521"/>
                  </a:cubicBezTo>
                  <a:cubicBezTo>
                    <a:pt x="2451" y="1603"/>
                    <a:pt x="2496" y="1683"/>
                    <a:pt x="2570" y="1764"/>
                  </a:cubicBezTo>
                  <a:cubicBezTo>
                    <a:pt x="2600" y="1799"/>
                    <a:pt x="2635" y="1830"/>
                    <a:pt x="2672" y="1863"/>
                  </a:cubicBezTo>
                  <a:cubicBezTo>
                    <a:pt x="2702" y="1890"/>
                    <a:pt x="2734" y="1918"/>
                    <a:pt x="2766" y="1943"/>
                  </a:cubicBezTo>
                  <a:lnTo>
                    <a:pt x="2789" y="1961"/>
                  </a:lnTo>
                  <a:lnTo>
                    <a:pt x="2789" y="1961"/>
                  </a:lnTo>
                  <a:lnTo>
                    <a:pt x="2786" y="1959"/>
                  </a:lnTo>
                  <a:lnTo>
                    <a:pt x="2786" y="1959"/>
                  </a:lnTo>
                  <a:cubicBezTo>
                    <a:pt x="2827" y="1994"/>
                    <a:pt x="2859" y="2021"/>
                    <a:pt x="2886" y="2049"/>
                  </a:cubicBezTo>
                  <a:cubicBezTo>
                    <a:pt x="2918" y="2077"/>
                    <a:pt x="2953" y="2113"/>
                    <a:pt x="2982" y="2153"/>
                  </a:cubicBezTo>
                  <a:cubicBezTo>
                    <a:pt x="2987" y="2157"/>
                    <a:pt x="2993" y="2162"/>
                    <a:pt x="3003" y="2162"/>
                  </a:cubicBezTo>
                  <a:cubicBezTo>
                    <a:pt x="3009" y="2162"/>
                    <a:pt x="3016" y="2162"/>
                    <a:pt x="3022" y="2159"/>
                  </a:cubicBezTo>
                  <a:cubicBezTo>
                    <a:pt x="3027" y="2156"/>
                    <a:pt x="3032" y="2151"/>
                    <a:pt x="3035" y="2146"/>
                  </a:cubicBezTo>
                  <a:cubicBezTo>
                    <a:pt x="3039" y="2146"/>
                    <a:pt x="3042" y="2146"/>
                    <a:pt x="3046" y="2146"/>
                  </a:cubicBezTo>
                  <a:cubicBezTo>
                    <a:pt x="3078" y="2146"/>
                    <a:pt x="3109" y="2141"/>
                    <a:pt x="3139" y="2135"/>
                  </a:cubicBezTo>
                  <a:lnTo>
                    <a:pt x="3153" y="2132"/>
                  </a:lnTo>
                  <a:cubicBezTo>
                    <a:pt x="3195" y="2124"/>
                    <a:pt x="3236" y="2116"/>
                    <a:pt x="3275" y="2106"/>
                  </a:cubicBezTo>
                  <a:cubicBezTo>
                    <a:pt x="3355" y="2089"/>
                    <a:pt x="3439" y="2065"/>
                    <a:pt x="3532" y="2036"/>
                  </a:cubicBezTo>
                  <a:cubicBezTo>
                    <a:pt x="3638" y="2001"/>
                    <a:pt x="3721" y="1967"/>
                    <a:pt x="3793" y="1929"/>
                  </a:cubicBezTo>
                  <a:cubicBezTo>
                    <a:pt x="3831" y="1908"/>
                    <a:pt x="3870" y="1882"/>
                    <a:pt x="3909" y="1852"/>
                  </a:cubicBezTo>
                  <a:cubicBezTo>
                    <a:pt x="3941" y="1828"/>
                    <a:pt x="3972" y="1798"/>
                    <a:pt x="4004" y="1758"/>
                  </a:cubicBezTo>
                  <a:cubicBezTo>
                    <a:pt x="4029" y="1726"/>
                    <a:pt x="4050" y="1691"/>
                    <a:pt x="4069" y="1643"/>
                  </a:cubicBezTo>
                  <a:cubicBezTo>
                    <a:pt x="4089" y="1595"/>
                    <a:pt x="4095" y="1543"/>
                    <a:pt x="4098" y="1510"/>
                  </a:cubicBezTo>
                  <a:cubicBezTo>
                    <a:pt x="4100" y="1491"/>
                    <a:pt x="4100" y="1471"/>
                    <a:pt x="4100" y="1449"/>
                  </a:cubicBezTo>
                  <a:lnTo>
                    <a:pt x="4098" y="1449"/>
                  </a:lnTo>
                  <a:cubicBezTo>
                    <a:pt x="4098" y="1422"/>
                    <a:pt x="4095" y="1396"/>
                    <a:pt x="4089" y="1374"/>
                  </a:cubicBezTo>
                  <a:cubicBezTo>
                    <a:pt x="4081" y="1336"/>
                    <a:pt x="4065" y="1297"/>
                    <a:pt x="4042" y="1257"/>
                  </a:cubicBezTo>
                  <a:cubicBezTo>
                    <a:pt x="4031" y="1238"/>
                    <a:pt x="4018" y="1220"/>
                    <a:pt x="4005" y="1204"/>
                  </a:cubicBezTo>
                  <a:cubicBezTo>
                    <a:pt x="3993" y="1188"/>
                    <a:pt x="3980" y="1174"/>
                    <a:pt x="3967" y="1161"/>
                  </a:cubicBezTo>
                  <a:cubicBezTo>
                    <a:pt x="3940" y="1134"/>
                    <a:pt x="3908" y="1109"/>
                    <a:pt x="3871" y="1086"/>
                  </a:cubicBezTo>
                  <a:cubicBezTo>
                    <a:pt x="3806" y="1046"/>
                    <a:pt x="3729" y="1021"/>
                    <a:pt x="3642" y="1008"/>
                  </a:cubicBezTo>
                  <a:cubicBezTo>
                    <a:pt x="3630" y="1006"/>
                    <a:pt x="3619" y="1005"/>
                    <a:pt x="3606" y="1005"/>
                  </a:cubicBezTo>
                  <a:cubicBezTo>
                    <a:pt x="3593" y="1004"/>
                    <a:pt x="3581" y="1003"/>
                    <a:pt x="3569" y="1003"/>
                  </a:cubicBezTo>
                  <a:cubicBezTo>
                    <a:pt x="3503" y="1003"/>
                    <a:pt x="3439" y="1017"/>
                    <a:pt x="3383" y="1043"/>
                  </a:cubicBezTo>
                  <a:cubicBezTo>
                    <a:pt x="3345" y="1061"/>
                    <a:pt x="3308" y="1085"/>
                    <a:pt x="3276" y="1117"/>
                  </a:cubicBezTo>
                  <a:cubicBezTo>
                    <a:pt x="3268" y="1126"/>
                    <a:pt x="3260" y="1134"/>
                    <a:pt x="3252" y="1144"/>
                  </a:cubicBezTo>
                  <a:cubicBezTo>
                    <a:pt x="3248" y="1125"/>
                    <a:pt x="3241" y="1105"/>
                    <a:pt x="3233" y="1085"/>
                  </a:cubicBezTo>
                  <a:cubicBezTo>
                    <a:pt x="3225" y="1064"/>
                    <a:pt x="3216" y="1045"/>
                    <a:pt x="3206" y="1025"/>
                  </a:cubicBezTo>
                  <a:cubicBezTo>
                    <a:pt x="3192" y="1000"/>
                    <a:pt x="3176" y="977"/>
                    <a:pt x="3161" y="957"/>
                  </a:cubicBezTo>
                  <a:cubicBezTo>
                    <a:pt x="3137" y="925"/>
                    <a:pt x="3108" y="894"/>
                    <a:pt x="3069" y="864"/>
                  </a:cubicBezTo>
                  <a:cubicBezTo>
                    <a:pt x="3040" y="842"/>
                    <a:pt x="3006" y="824"/>
                    <a:pt x="2963" y="810"/>
                  </a:cubicBezTo>
                  <a:cubicBezTo>
                    <a:pt x="2933" y="798"/>
                    <a:pt x="2896" y="790"/>
                    <a:pt x="2854" y="787"/>
                  </a:cubicBezTo>
                  <a:lnTo>
                    <a:pt x="2853" y="787"/>
                  </a:lnTo>
                  <a:cubicBezTo>
                    <a:pt x="2847" y="787"/>
                    <a:pt x="2841" y="787"/>
                    <a:pt x="2835" y="7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19"/>
            <p:cNvSpPr/>
            <p:nvPr/>
          </p:nvSpPr>
          <p:spPr>
            <a:xfrm>
              <a:off x="5521635" y="1238780"/>
              <a:ext cx="644300" cy="422906"/>
            </a:xfrm>
            <a:custGeom>
              <a:avLst/>
              <a:gdLst/>
              <a:ahLst/>
              <a:cxnLst/>
              <a:rect l="l" t="t" r="r" b="b"/>
              <a:pathLst>
                <a:path w="5768" h="3786" extrusionOk="0">
                  <a:moveTo>
                    <a:pt x="1407" y="782"/>
                  </a:moveTo>
                  <a:cubicBezTo>
                    <a:pt x="1401" y="782"/>
                    <a:pt x="1395" y="782"/>
                    <a:pt x="1388" y="785"/>
                  </a:cubicBezTo>
                  <a:cubicBezTo>
                    <a:pt x="1323" y="814"/>
                    <a:pt x="1260" y="851"/>
                    <a:pt x="1199" y="886"/>
                  </a:cubicBezTo>
                  <a:cubicBezTo>
                    <a:pt x="1140" y="923"/>
                    <a:pt x="1081" y="959"/>
                    <a:pt x="1022" y="994"/>
                  </a:cubicBezTo>
                  <a:cubicBezTo>
                    <a:pt x="1008" y="1002"/>
                    <a:pt x="995" y="1010"/>
                    <a:pt x="980" y="1018"/>
                  </a:cubicBezTo>
                  <a:cubicBezTo>
                    <a:pt x="971" y="1023"/>
                    <a:pt x="963" y="1030"/>
                    <a:pt x="958" y="1041"/>
                  </a:cubicBezTo>
                  <a:cubicBezTo>
                    <a:pt x="955" y="1050"/>
                    <a:pt x="955" y="1062"/>
                    <a:pt x="958" y="1073"/>
                  </a:cubicBezTo>
                  <a:cubicBezTo>
                    <a:pt x="965" y="1087"/>
                    <a:pt x="981" y="1098"/>
                    <a:pt x="997" y="1098"/>
                  </a:cubicBezTo>
                  <a:cubicBezTo>
                    <a:pt x="1002" y="1098"/>
                    <a:pt x="1007" y="1097"/>
                    <a:pt x="1012" y="1094"/>
                  </a:cubicBezTo>
                  <a:cubicBezTo>
                    <a:pt x="1081" y="1057"/>
                    <a:pt x="1148" y="1017"/>
                    <a:pt x="1217" y="979"/>
                  </a:cubicBezTo>
                  <a:cubicBezTo>
                    <a:pt x="1284" y="940"/>
                    <a:pt x="1353" y="903"/>
                    <a:pt x="1423" y="868"/>
                  </a:cubicBezTo>
                  <a:cubicBezTo>
                    <a:pt x="1434" y="862"/>
                    <a:pt x="1442" y="855"/>
                    <a:pt x="1447" y="843"/>
                  </a:cubicBezTo>
                  <a:cubicBezTo>
                    <a:pt x="1452" y="833"/>
                    <a:pt x="1450" y="820"/>
                    <a:pt x="1447" y="809"/>
                  </a:cubicBezTo>
                  <a:cubicBezTo>
                    <a:pt x="1439" y="793"/>
                    <a:pt x="1425" y="783"/>
                    <a:pt x="1407" y="782"/>
                  </a:cubicBezTo>
                  <a:close/>
                  <a:moveTo>
                    <a:pt x="1574" y="948"/>
                  </a:moveTo>
                  <a:cubicBezTo>
                    <a:pt x="1567" y="948"/>
                    <a:pt x="1562" y="948"/>
                    <a:pt x="1558" y="951"/>
                  </a:cubicBezTo>
                  <a:cubicBezTo>
                    <a:pt x="1487" y="990"/>
                    <a:pt x="1420" y="1034"/>
                    <a:pt x="1356" y="1082"/>
                  </a:cubicBezTo>
                  <a:cubicBezTo>
                    <a:pt x="1340" y="1094"/>
                    <a:pt x="1337" y="1118"/>
                    <a:pt x="1350" y="1134"/>
                  </a:cubicBezTo>
                  <a:cubicBezTo>
                    <a:pt x="1356" y="1143"/>
                    <a:pt x="1367" y="1147"/>
                    <a:pt x="1378" y="1147"/>
                  </a:cubicBezTo>
                  <a:cubicBezTo>
                    <a:pt x="1386" y="1147"/>
                    <a:pt x="1394" y="1145"/>
                    <a:pt x="1401" y="1140"/>
                  </a:cubicBezTo>
                  <a:cubicBezTo>
                    <a:pt x="1449" y="1103"/>
                    <a:pt x="1500" y="1070"/>
                    <a:pt x="1551" y="1039"/>
                  </a:cubicBezTo>
                  <a:cubicBezTo>
                    <a:pt x="1562" y="1033"/>
                    <a:pt x="1574" y="1025"/>
                    <a:pt x="1586" y="1018"/>
                  </a:cubicBezTo>
                  <a:cubicBezTo>
                    <a:pt x="1594" y="1014"/>
                    <a:pt x="1601" y="1009"/>
                    <a:pt x="1606" y="999"/>
                  </a:cubicBezTo>
                  <a:cubicBezTo>
                    <a:pt x="1609" y="990"/>
                    <a:pt x="1609" y="980"/>
                    <a:pt x="1606" y="971"/>
                  </a:cubicBezTo>
                  <a:cubicBezTo>
                    <a:pt x="1601" y="963"/>
                    <a:pt x="1594" y="955"/>
                    <a:pt x="1585" y="951"/>
                  </a:cubicBezTo>
                  <a:cubicBezTo>
                    <a:pt x="1582" y="950"/>
                    <a:pt x="1577" y="948"/>
                    <a:pt x="1574" y="948"/>
                  </a:cubicBezTo>
                  <a:close/>
                  <a:moveTo>
                    <a:pt x="873" y="144"/>
                  </a:moveTo>
                  <a:cubicBezTo>
                    <a:pt x="898" y="144"/>
                    <a:pt x="923" y="146"/>
                    <a:pt x="947" y="150"/>
                  </a:cubicBezTo>
                  <a:cubicBezTo>
                    <a:pt x="980" y="158"/>
                    <a:pt x="1014" y="170"/>
                    <a:pt x="1044" y="186"/>
                  </a:cubicBezTo>
                  <a:cubicBezTo>
                    <a:pt x="1083" y="205"/>
                    <a:pt x="1116" y="229"/>
                    <a:pt x="1148" y="257"/>
                  </a:cubicBezTo>
                  <a:cubicBezTo>
                    <a:pt x="1183" y="289"/>
                    <a:pt x="1215" y="325"/>
                    <a:pt x="1243" y="365"/>
                  </a:cubicBezTo>
                  <a:cubicBezTo>
                    <a:pt x="1270" y="406"/>
                    <a:pt x="1292" y="451"/>
                    <a:pt x="1308" y="497"/>
                  </a:cubicBezTo>
                  <a:cubicBezTo>
                    <a:pt x="1319" y="529"/>
                    <a:pt x="1327" y="563"/>
                    <a:pt x="1332" y="595"/>
                  </a:cubicBezTo>
                  <a:cubicBezTo>
                    <a:pt x="1337" y="619"/>
                    <a:pt x="1355" y="640"/>
                    <a:pt x="1377" y="646"/>
                  </a:cubicBezTo>
                  <a:cubicBezTo>
                    <a:pt x="1384" y="649"/>
                    <a:pt x="1392" y="650"/>
                    <a:pt x="1400" y="650"/>
                  </a:cubicBezTo>
                  <a:cubicBezTo>
                    <a:pt x="1423" y="650"/>
                    <a:pt x="1445" y="639"/>
                    <a:pt x="1457" y="620"/>
                  </a:cubicBezTo>
                  <a:cubicBezTo>
                    <a:pt x="1478" y="588"/>
                    <a:pt x="1500" y="558"/>
                    <a:pt x="1524" y="529"/>
                  </a:cubicBezTo>
                  <a:cubicBezTo>
                    <a:pt x="1554" y="496"/>
                    <a:pt x="1590" y="465"/>
                    <a:pt x="1626" y="440"/>
                  </a:cubicBezTo>
                  <a:cubicBezTo>
                    <a:pt x="1663" y="417"/>
                    <a:pt x="1700" y="398"/>
                    <a:pt x="1740" y="384"/>
                  </a:cubicBezTo>
                  <a:cubicBezTo>
                    <a:pt x="1783" y="369"/>
                    <a:pt x="1826" y="361"/>
                    <a:pt x="1869" y="357"/>
                  </a:cubicBezTo>
                  <a:cubicBezTo>
                    <a:pt x="1877" y="356"/>
                    <a:pt x="1885" y="356"/>
                    <a:pt x="1893" y="356"/>
                  </a:cubicBezTo>
                  <a:cubicBezTo>
                    <a:pt x="1935" y="356"/>
                    <a:pt x="1975" y="360"/>
                    <a:pt x="2016" y="368"/>
                  </a:cubicBezTo>
                  <a:cubicBezTo>
                    <a:pt x="2064" y="377"/>
                    <a:pt x="2112" y="395"/>
                    <a:pt x="2159" y="416"/>
                  </a:cubicBezTo>
                  <a:cubicBezTo>
                    <a:pt x="2199" y="438"/>
                    <a:pt x="2237" y="462"/>
                    <a:pt x="2272" y="492"/>
                  </a:cubicBezTo>
                  <a:cubicBezTo>
                    <a:pt x="2298" y="518"/>
                    <a:pt x="2323" y="545"/>
                    <a:pt x="2344" y="576"/>
                  </a:cubicBezTo>
                  <a:cubicBezTo>
                    <a:pt x="2360" y="601"/>
                    <a:pt x="2373" y="627"/>
                    <a:pt x="2384" y="656"/>
                  </a:cubicBezTo>
                  <a:cubicBezTo>
                    <a:pt x="2392" y="681"/>
                    <a:pt x="2397" y="708"/>
                    <a:pt x="2400" y="735"/>
                  </a:cubicBezTo>
                  <a:cubicBezTo>
                    <a:pt x="2400" y="761"/>
                    <a:pt x="2399" y="788"/>
                    <a:pt x="2394" y="814"/>
                  </a:cubicBezTo>
                  <a:cubicBezTo>
                    <a:pt x="2387" y="847"/>
                    <a:pt x="2375" y="878"/>
                    <a:pt x="2360" y="908"/>
                  </a:cubicBezTo>
                  <a:cubicBezTo>
                    <a:pt x="2338" y="950"/>
                    <a:pt x="2311" y="990"/>
                    <a:pt x="2279" y="1025"/>
                  </a:cubicBezTo>
                  <a:cubicBezTo>
                    <a:pt x="2234" y="1074"/>
                    <a:pt x="2184" y="1118"/>
                    <a:pt x="2128" y="1156"/>
                  </a:cubicBezTo>
                  <a:cubicBezTo>
                    <a:pt x="2037" y="1215"/>
                    <a:pt x="1938" y="1258"/>
                    <a:pt x="1836" y="1295"/>
                  </a:cubicBezTo>
                  <a:cubicBezTo>
                    <a:pt x="1700" y="1341"/>
                    <a:pt x="1559" y="1373"/>
                    <a:pt x="1417" y="1401"/>
                  </a:cubicBezTo>
                  <a:cubicBezTo>
                    <a:pt x="1348" y="1415"/>
                    <a:pt x="1279" y="1426"/>
                    <a:pt x="1209" y="1437"/>
                  </a:cubicBezTo>
                  <a:cubicBezTo>
                    <a:pt x="1148" y="1449"/>
                    <a:pt x="1086" y="1457"/>
                    <a:pt x="1024" y="1471"/>
                  </a:cubicBezTo>
                  <a:cubicBezTo>
                    <a:pt x="913" y="1343"/>
                    <a:pt x="801" y="1215"/>
                    <a:pt x="707" y="1076"/>
                  </a:cubicBezTo>
                  <a:cubicBezTo>
                    <a:pt x="651" y="991"/>
                    <a:pt x="602" y="902"/>
                    <a:pt x="568" y="806"/>
                  </a:cubicBezTo>
                  <a:cubicBezTo>
                    <a:pt x="547" y="743"/>
                    <a:pt x="533" y="680"/>
                    <a:pt x="528" y="614"/>
                  </a:cubicBezTo>
                  <a:cubicBezTo>
                    <a:pt x="525" y="560"/>
                    <a:pt x="528" y="507"/>
                    <a:pt x="538" y="453"/>
                  </a:cubicBezTo>
                  <a:cubicBezTo>
                    <a:pt x="547" y="414"/>
                    <a:pt x="560" y="376"/>
                    <a:pt x="576" y="339"/>
                  </a:cubicBezTo>
                  <a:cubicBezTo>
                    <a:pt x="592" y="310"/>
                    <a:pt x="611" y="281"/>
                    <a:pt x="634" y="256"/>
                  </a:cubicBezTo>
                  <a:cubicBezTo>
                    <a:pt x="653" y="233"/>
                    <a:pt x="675" y="214"/>
                    <a:pt x="699" y="197"/>
                  </a:cubicBezTo>
                  <a:cubicBezTo>
                    <a:pt x="723" y="182"/>
                    <a:pt x="749" y="170"/>
                    <a:pt x="774" y="160"/>
                  </a:cubicBezTo>
                  <a:cubicBezTo>
                    <a:pt x="801" y="152"/>
                    <a:pt x="829" y="147"/>
                    <a:pt x="857" y="144"/>
                  </a:cubicBezTo>
                  <a:cubicBezTo>
                    <a:pt x="863" y="144"/>
                    <a:pt x="868" y="144"/>
                    <a:pt x="873" y="144"/>
                  </a:cubicBezTo>
                  <a:close/>
                  <a:moveTo>
                    <a:pt x="3590" y="1442"/>
                  </a:moveTo>
                  <a:cubicBezTo>
                    <a:pt x="3578" y="1442"/>
                    <a:pt x="3566" y="1445"/>
                    <a:pt x="3556" y="1452"/>
                  </a:cubicBezTo>
                  <a:cubicBezTo>
                    <a:pt x="3511" y="1484"/>
                    <a:pt x="3465" y="1514"/>
                    <a:pt x="3419" y="1543"/>
                  </a:cubicBezTo>
                  <a:cubicBezTo>
                    <a:pt x="3387" y="1562"/>
                    <a:pt x="3353" y="1580"/>
                    <a:pt x="3319" y="1594"/>
                  </a:cubicBezTo>
                  <a:cubicBezTo>
                    <a:pt x="3297" y="1605"/>
                    <a:pt x="3286" y="1631"/>
                    <a:pt x="3296" y="1655"/>
                  </a:cubicBezTo>
                  <a:cubicBezTo>
                    <a:pt x="3303" y="1672"/>
                    <a:pt x="3320" y="1683"/>
                    <a:pt x="3338" y="1683"/>
                  </a:cubicBezTo>
                  <a:cubicBezTo>
                    <a:pt x="3344" y="1683"/>
                    <a:pt x="3350" y="1682"/>
                    <a:pt x="3356" y="1679"/>
                  </a:cubicBezTo>
                  <a:cubicBezTo>
                    <a:pt x="3399" y="1658"/>
                    <a:pt x="3443" y="1637"/>
                    <a:pt x="3484" y="1612"/>
                  </a:cubicBezTo>
                  <a:cubicBezTo>
                    <a:pt x="3529" y="1586"/>
                    <a:pt x="3572" y="1557"/>
                    <a:pt x="3614" y="1525"/>
                  </a:cubicBezTo>
                  <a:cubicBezTo>
                    <a:pt x="3634" y="1509"/>
                    <a:pt x="3638" y="1481"/>
                    <a:pt x="3622" y="1460"/>
                  </a:cubicBezTo>
                  <a:cubicBezTo>
                    <a:pt x="3614" y="1449"/>
                    <a:pt x="3601" y="1444"/>
                    <a:pt x="3590" y="1442"/>
                  </a:cubicBezTo>
                  <a:close/>
                  <a:moveTo>
                    <a:pt x="4011" y="1391"/>
                  </a:moveTo>
                  <a:cubicBezTo>
                    <a:pt x="4002" y="1391"/>
                    <a:pt x="3994" y="1395"/>
                    <a:pt x="3986" y="1399"/>
                  </a:cubicBezTo>
                  <a:cubicBezTo>
                    <a:pt x="3948" y="1423"/>
                    <a:pt x="3909" y="1449"/>
                    <a:pt x="3871" y="1473"/>
                  </a:cubicBezTo>
                  <a:cubicBezTo>
                    <a:pt x="3833" y="1495"/>
                    <a:pt x="3794" y="1519"/>
                    <a:pt x="3756" y="1543"/>
                  </a:cubicBezTo>
                  <a:cubicBezTo>
                    <a:pt x="3678" y="1589"/>
                    <a:pt x="3601" y="1636"/>
                    <a:pt x="3524" y="1685"/>
                  </a:cubicBezTo>
                  <a:cubicBezTo>
                    <a:pt x="3507" y="1696"/>
                    <a:pt x="3505" y="1725"/>
                    <a:pt x="3518" y="1741"/>
                  </a:cubicBezTo>
                  <a:cubicBezTo>
                    <a:pt x="3524" y="1751"/>
                    <a:pt x="3534" y="1756"/>
                    <a:pt x="3545" y="1757"/>
                  </a:cubicBezTo>
                  <a:cubicBezTo>
                    <a:pt x="3547" y="1757"/>
                    <a:pt x="3549" y="1758"/>
                    <a:pt x="3551" y="1758"/>
                  </a:cubicBezTo>
                  <a:cubicBezTo>
                    <a:pt x="3559" y="1758"/>
                    <a:pt x="3567" y="1754"/>
                    <a:pt x="3575" y="1749"/>
                  </a:cubicBezTo>
                  <a:cubicBezTo>
                    <a:pt x="3604" y="1730"/>
                    <a:pt x="3633" y="1712"/>
                    <a:pt x="3662" y="1695"/>
                  </a:cubicBezTo>
                  <a:cubicBezTo>
                    <a:pt x="3724" y="1660"/>
                    <a:pt x="3786" y="1624"/>
                    <a:pt x="3847" y="1589"/>
                  </a:cubicBezTo>
                  <a:cubicBezTo>
                    <a:pt x="3881" y="1570"/>
                    <a:pt x="3914" y="1549"/>
                    <a:pt x="3946" y="1530"/>
                  </a:cubicBezTo>
                  <a:cubicBezTo>
                    <a:pt x="3978" y="1509"/>
                    <a:pt x="4009" y="1490"/>
                    <a:pt x="4039" y="1466"/>
                  </a:cubicBezTo>
                  <a:cubicBezTo>
                    <a:pt x="4057" y="1452"/>
                    <a:pt x="4060" y="1425"/>
                    <a:pt x="4045" y="1407"/>
                  </a:cubicBezTo>
                  <a:cubicBezTo>
                    <a:pt x="4039" y="1397"/>
                    <a:pt x="4028" y="1393"/>
                    <a:pt x="4017" y="1391"/>
                  </a:cubicBezTo>
                  <a:lnTo>
                    <a:pt x="4015" y="1391"/>
                  </a:lnTo>
                  <a:cubicBezTo>
                    <a:pt x="4013" y="1391"/>
                    <a:pt x="4012" y="1391"/>
                    <a:pt x="4011" y="1391"/>
                  </a:cubicBezTo>
                  <a:close/>
                  <a:moveTo>
                    <a:pt x="3281" y="892"/>
                  </a:moveTo>
                  <a:cubicBezTo>
                    <a:pt x="3307" y="892"/>
                    <a:pt x="3332" y="894"/>
                    <a:pt x="3356" y="897"/>
                  </a:cubicBezTo>
                  <a:cubicBezTo>
                    <a:pt x="3382" y="903"/>
                    <a:pt x="3407" y="913"/>
                    <a:pt x="3431" y="924"/>
                  </a:cubicBezTo>
                  <a:cubicBezTo>
                    <a:pt x="3459" y="939"/>
                    <a:pt x="3484" y="956"/>
                    <a:pt x="3507" y="975"/>
                  </a:cubicBezTo>
                  <a:cubicBezTo>
                    <a:pt x="3537" y="1002"/>
                    <a:pt x="3562" y="1034"/>
                    <a:pt x="3585" y="1066"/>
                  </a:cubicBezTo>
                  <a:cubicBezTo>
                    <a:pt x="3601" y="1089"/>
                    <a:pt x="3612" y="1111"/>
                    <a:pt x="3630" y="1134"/>
                  </a:cubicBezTo>
                  <a:cubicBezTo>
                    <a:pt x="3647" y="1156"/>
                    <a:pt x="3654" y="1182"/>
                    <a:pt x="3666" y="1207"/>
                  </a:cubicBezTo>
                  <a:cubicBezTo>
                    <a:pt x="3678" y="1231"/>
                    <a:pt x="3698" y="1253"/>
                    <a:pt x="3726" y="1258"/>
                  </a:cubicBezTo>
                  <a:cubicBezTo>
                    <a:pt x="3728" y="1258"/>
                    <a:pt x="3730" y="1259"/>
                    <a:pt x="3731" y="1259"/>
                  </a:cubicBezTo>
                  <a:cubicBezTo>
                    <a:pt x="3765" y="1259"/>
                    <a:pt x="3788" y="1233"/>
                    <a:pt x="3815" y="1217"/>
                  </a:cubicBezTo>
                  <a:cubicBezTo>
                    <a:pt x="3847" y="1198"/>
                    <a:pt x="3882" y="1180"/>
                    <a:pt x="3917" y="1169"/>
                  </a:cubicBezTo>
                  <a:cubicBezTo>
                    <a:pt x="3969" y="1153"/>
                    <a:pt x="4021" y="1143"/>
                    <a:pt x="4074" y="1138"/>
                  </a:cubicBezTo>
                  <a:cubicBezTo>
                    <a:pt x="4085" y="1138"/>
                    <a:pt x="4096" y="1138"/>
                    <a:pt x="4107" y="1138"/>
                  </a:cubicBezTo>
                  <a:cubicBezTo>
                    <a:pt x="4147" y="1138"/>
                    <a:pt x="4186" y="1140"/>
                    <a:pt x="4224" y="1148"/>
                  </a:cubicBezTo>
                  <a:cubicBezTo>
                    <a:pt x="4264" y="1158"/>
                    <a:pt x="4304" y="1170"/>
                    <a:pt x="4341" y="1188"/>
                  </a:cubicBezTo>
                  <a:cubicBezTo>
                    <a:pt x="4370" y="1204"/>
                    <a:pt x="4397" y="1222"/>
                    <a:pt x="4421" y="1242"/>
                  </a:cubicBezTo>
                  <a:cubicBezTo>
                    <a:pt x="4442" y="1261"/>
                    <a:pt x="4459" y="1282"/>
                    <a:pt x="4475" y="1305"/>
                  </a:cubicBezTo>
                  <a:cubicBezTo>
                    <a:pt x="4490" y="1329"/>
                    <a:pt x="4503" y="1353"/>
                    <a:pt x="4512" y="1380"/>
                  </a:cubicBezTo>
                  <a:cubicBezTo>
                    <a:pt x="4523" y="1412"/>
                    <a:pt x="4528" y="1445"/>
                    <a:pt x="4531" y="1479"/>
                  </a:cubicBezTo>
                  <a:cubicBezTo>
                    <a:pt x="4533" y="1517"/>
                    <a:pt x="4531" y="1556"/>
                    <a:pt x="4525" y="1594"/>
                  </a:cubicBezTo>
                  <a:cubicBezTo>
                    <a:pt x="4517" y="1623"/>
                    <a:pt x="4507" y="1650"/>
                    <a:pt x="4496" y="1676"/>
                  </a:cubicBezTo>
                  <a:cubicBezTo>
                    <a:pt x="4482" y="1703"/>
                    <a:pt x="4464" y="1727"/>
                    <a:pt x="4445" y="1751"/>
                  </a:cubicBezTo>
                  <a:cubicBezTo>
                    <a:pt x="4415" y="1783"/>
                    <a:pt x="4381" y="1810"/>
                    <a:pt x="4346" y="1835"/>
                  </a:cubicBezTo>
                  <a:cubicBezTo>
                    <a:pt x="4244" y="1901"/>
                    <a:pt x="4132" y="1943"/>
                    <a:pt x="4018" y="1983"/>
                  </a:cubicBezTo>
                  <a:cubicBezTo>
                    <a:pt x="3935" y="2010"/>
                    <a:pt x="3852" y="2037"/>
                    <a:pt x="3772" y="2069"/>
                  </a:cubicBezTo>
                  <a:cubicBezTo>
                    <a:pt x="3714" y="2091"/>
                    <a:pt x="3655" y="2115"/>
                    <a:pt x="3599" y="2139"/>
                  </a:cubicBezTo>
                  <a:cubicBezTo>
                    <a:pt x="3553" y="2158"/>
                    <a:pt x="3507" y="2179"/>
                    <a:pt x="3465" y="2206"/>
                  </a:cubicBezTo>
                  <a:cubicBezTo>
                    <a:pt x="3345" y="2027"/>
                    <a:pt x="3187" y="1879"/>
                    <a:pt x="3065" y="1701"/>
                  </a:cubicBezTo>
                  <a:cubicBezTo>
                    <a:pt x="3024" y="1640"/>
                    <a:pt x="2989" y="1575"/>
                    <a:pt x="2963" y="1506"/>
                  </a:cubicBezTo>
                  <a:cubicBezTo>
                    <a:pt x="2949" y="1458"/>
                    <a:pt x="2937" y="1410"/>
                    <a:pt x="2934" y="1361"/>
                  </a:cubicBezTo>
                  <a:cubicBezTo>
                    <a:pt x="2931" y="1314"/>
                    <a:pt x="2934" y="1266"/>
                    <a:pt x="2942" y="1220"/>
                  </a:cubicBezTo>
                  <a:cubicBezTo>
                    <a:pt x="2952" y="1180"/>
                    <a:pt x="2965" y="1140"/>
                    <a:pt x="2984" y="1103"/>
                  </a:cubicBezTo>
                  <a:cubicBezTo>
                    <a:pt x="3001" y="1071"/>
                    <a:pt x="3021" y="1041"/>
                    <a:pt x="3044" y="1014"/>
                  </a:cubicBezTo>
                  <a:cubicBezTo>
                    <a:pt x="3067" y="990"/>
                    <a:pt x="3092" y="967"/>
                    <a:pt x="3120" y="948"/>
                  </a:cubicBezTo>
                  <a:cubicBezTo>
                    <a:pt x="3144" y="932"/>
                    <a:pt x="3171" y="919"/>
                    <a:pt x="3198" y="910"/>
                  </a:cubicBezTo>
                  <a:cubicBezTo>
                    <a:pt x="3225" y="900"/>
                    <a:pt x="3252" y="895"/>
                    <a:pt x="3281" y="892"/>
                  </a:cubicBezTo>
                  <a:close/>
                  <a:moveTo>
                    <a:pt x="869" y="0"/>
                  </a:moveTo>
                  <a:cubicBezTo>
                    <a:pt x="805" y="3"/>
                    <a:pt x="745" y="16"/>
                    <a:pt x="688" y="42"/>
                  </a:cubicBezTo>
                  <a:cubicBezTo>
                    <a:pt x="659" y="54"/>
                    <a:pt x="635" y="70"/>
                    <a:pt x="610" y="88"/>
                  </a:cubicBezTo>
                  <a:cubicBezTo>
                    <a:pt x="587" y="104"/>
                    <a:pt x="565" y="123"/>
                    <a:pt x="546" y="146"/>
                  </a:cubicBezTo>
                  <a:cubicBezTo>
                    <a:pt x="499" y="193"/>
                    <a:pt x="466" y="249"/>
                    <a:pt x="438" y="310"/>
                  </a:cubicBezTo>
                  <a:cubicBezTo>
                    <a:pt x="413" y="376"/>
                    <a:pt x="398" y="446"/>
                    <a:pt x="394" y="515"/>
                  </a:cubicBezTo>
                  <a:cubicBezTo>
                    <a:pt x="381" y="726"/>
                    <a:pt x="464" y="929"/>
                    <a:pt x="579" y="1102"/>
                  </a:cubicBezTo>
                  <a:cubicBezTo>
                    <a:pt x="646" y="1206"/>
                    <a:pt x="725" y="1301"/>
                    <a:pt x="805" y="1394"/>
                  </a:cubicBezTo>
                  <a:cubicBezTo>
                    <a:pt x="845" y="1442"/>
                    <a:pt x="885" y="1489"/>
                    <a:pt x="926" y="1535"/>
                  </a:cubicBezTo>
                  <a:cubicBezTo>
                    <a:pt x="951" y="1561"/>
                    <a:pt x="985" y="1582"/>
                    <a:pt x="1022" y="1582"/>
                  </a:cubicBezTo>
                  <a:cubicBezTo>
                    <a:pt x="1026" y="1582"/>
                    <a:pt x="1029" y="1582"/>
                    <a:pt x="1033" y="1581"/>
                  </a:cubicBezTo>
                  <a:cubicBezTo>
                    <a:pt x="1100" y="1572"/>
                    <a:pt x="1164" y="1551"/>
                    <a:pt x="1231" y="1541"/>
                  </a:cubicBezTo>
                  <a:cubicBezTo>
                    <a:pt x="1303" y="1530"/>
                    <a:pt x="1375" y="1519"/>
                    <a:pt x="1449" y="1506"/>
                  </a:cubicBezTo>
                  <a:cubicBezTo>
                    <a:pt x="1596" y="1479"/>
                    <a:pt x="1743" y="1445"/>
                    <a:pt x="1887" y="1396"/>
                  </a:cubicBezTo>
                  <a:cubicBezTo>
                    <a:pt x="2024" y="1349"/>
                    <a:pt x="2156" y="1289"/>
                    <a:pt x="2272" y="1201"/>
                  </a:cubicBezTo>
                  <a:cubicBezTo>
                    <a:pt x="2323" y="1161"/>
                    <a:pt x="2370" y="1116"/>
                    <a:pt x="2411" y="1066"/>
                  </a:cubicBezTo>
                  <a:cubicBezTo>
                    <a:pt x="2429" y="1046"/>
                    <a:pt x="2445" y="1023"/>
                    <a:pt x="2459" y="999"/>
                  </a:cubicBezTo>
                  <a:cubicBezTo>
                    <a:pt x="2464" y="1001"/>
                    <a:pt x="2471" y="1002"/>
                    <a:pt x="2475" y="1002"/>
                  </a:cubicBezTo>
                  <a:cubicBezTo>
                    <a:pt x="2507" y="1004"/>
                    <a:pt x="2538" y="1007"/>
                    <a:pt x="2568" y="1014"/>
                  </a:cubicBezTo>
                  <a:cubicBezTo>
                    <a:pt x="2627" y="1026"/>
                    <a:pt x="2685" y="1049"/>
                    <a:pt x="2739" y="1076"/>
                  </a:cubicBezTo>
                  <a:cubicBezTo>
                    <a:pt x="2757" y="1084"/>
                    <a:pt x="2773" y="1094"/>
                    <a:pt x="2789" y="1103"/>
                  </a:cubicBezTo>
                  <a:cubicBezTo>
                    <a:pt x="2805" y="1111"/>
                    <a:pt x="2821" y="1119"/>
                    <a:pt x="2837" y="1127"/>
                  </a:cubicBezTo>
                  <a:cubicBezTo>
                    <a:pt x="2832" y="1145"/>
                    <a:pt x="2827" y="1161"/>
                    <a:pt x="2824" y="1178"/>
                  </a:cubicBezTo>
                  <a:cubicBezTo>
                    <a:pt x="2805" y="1260"/>
                    <a:pt x="2803" y="1343"/>
                    <a:pt x="2814" y="1426"/>
                  </a:cubicBezTo>
                  <a:cubicBezTo>
                    <a:pt x="2827" y="1503"/>
                    <a:pt x="2854" y="1580"/>
                    <a:pt x="2889" y="1650"/>
                  </a:cubicBezTo>
                  <a:cubicBezTo>
                    <a:pt x="2949" y="1767"/>
                    <a:pt x="3033" y="1869"/>
                    <a:pt x="3120" y="1968"/>
                  </a:cubicBezTo>
                  <a:cubicBezTo>
                    <a:pt x="3203" y="2066"/>
                    <a:pt x="3291" y="2162"/>
                    <a:pt x="3364" y="2269"/>
                  </a:cubicBezTo>
                  <a:cubicBezTo>
                    <a:pt x="3371" y="2280"/>
                    <a:pt x="3377" y="2290"/>
                    <a:pt x="3383" y="2301"/>
                  </a:cubicBezTo>
                  <a:cubicBezTo>
                    <a:pt x="3393" y="2315"/>
                    <a:pt x="3403" y="2325"/>
                    <a:pt x="3419" y="2331"/>
                  </a:cubicBezTo>
                  <a:cubicBezTo>
                    <a:pt x="3428" y="2337"/>
                    <a:pt x="3438" y="2339"/>
                    <a:pt x="3448" y="2339"/>
                  </a:cubicBezTo>
                  <a:cubicBezTo>
                    <a:pt x="3456" y="2339"/>
                    <a:pt x="3464" y="2338"/>
                    <a:pt x="3471" y="2334"/>
                  </a:cubicBezTo>
                  <a:cubicBezTo>
                    <a:pt x="3531" y="2302"/>
                    <a:pt x="3590" y="2272"/>
                    <a:pt x="3650" y="2245"/>
                  </a:cubicBezTo>
                  <a:cubicBezTo>
                    <a:pt x="3708" y="2221"/>
                    <a:pt x="3767" y="2198"/>
                    <a:pt x="3826" y="2178"/>
                  </a:cubicBezTo>
                  <a:cubicBezTo>
                    <a:pt x="4042" y="2106"/>
                    <a:pt x="4272" y="2056"/>
                    <a:pt x="4458" y="1917"/>
                  </a:cubicBezTo>
                  <a:cubicBezTo>
                    <a:pt x="4504" y="1880"/>
                    <a:pt x="4546" y="1837"/>
                    <a:pt x="4579" y="1787"/>
                  </a:cubicBezTo>
                  <a:cubicBezTo>
                    <a:pt x="4810" y="1720"/>
                    <a:pt x="5035" y="1620"/>
                    <a:pt x="5278" y="1602"/>
                  </a:cubicBezTo>
                  <a:cubicBezTo>
                    <a:pt x="5291" y="1602"/>
                    <a:pt x="5305" y="1601"/>
                    <a:pt x="5318" y="1601"/>
                  </a:cubicBezTo>
                  <a:cubicBezTo>
                    <a:pt x="5349" y="1601"/>
                    <a:pt x="5379" y="1603"/>
                    <a:pt x="5409" y="1608"/>
                  </a:cubicBezTo>
                  <a:cubicBezTo>
                    <a:pt x="5433" y="1615"/>
                    <a:pt x="5455" y="1623"/>
                    <a:pt x="5478" y="1632"/>
                  </a:cubicBezTo>
                  <a:cubicBezTo>
                    <a:pt x="5500" y="1645"/>
                    <a:pt x="5521" y="1658"/>
                    <a:pt x="5540" y="1674"/>
                  </a:cubicBezTo>
                  <a:cubicBezTo>
                    <a:pt x="5553" y="1687"/>
                    <a:pt x="5566" y="1700"/>
                    <a:pt x="5575" y="1716"/>
                  </a:cubicBezTo>
                  <a:cubicBezTo>
                    <a:pt x="5582" y="1725"/>
                    <a:pt x="5588" y="1736"/>
                    <a:pt x="5593" y="1749"/>
                  </a:cubicBezTo>
                  <a:cubicBezTo>
                    <a:pt x="5595" y="1756"/>
                    <a:pt x="5596" y="1762"/>
                    <a:pt x="5598" y="1768"/>
                  </a:cubicBezTo>
                  <a:cubicBezTo>
                    <a:pt x="5598" y="1772"/>
                    <a:pt x="5596" y="1775"/>
                    <a:pt x="5596" y="1778"/>
                  </a:cubicBezTo>
                  <a:cubicBezTo>
                    <a:pt x="5596" y="1780"/>
                    <a:pt x="5595" y="1783"/>
                    <a:pt x="5595" y="1784"/>
                  </a:cubicBezTo>
                  <a:cubicBezTo>
                    <a:pt x="5593" y="1786"/>
                    <a:pt x="5593" y="1787"/>
                    <a:pt x="5591" y="1789"/>
                  </a:cubicBezTo>
                  <a:cubicBezTo>
                    <a:pt x="5588" y="1791"/>
                    <a:pt x="5585" y="1794"/>
                    <a:pt x="5583" y="1795"/>
                  </a:cubicBezTo>
                  <a:cubicBezTo>
                    <a:pt x="5575" y="1800"/>
                    <a:pt x="5566" y="1803"/>
                    <a:pt x="5558" y="1808"/>
                  </a:cubicBezTo>
                  <a:cubicBezTo>
                    <a:pt x="5535" y="1815"/>
                    <a:pt x="5513" y="1818"/>
                    <a:pt x="5491" y="1819"/>
                  </a:cubicBezTo>
                  <a:cubicBezTo>
                    <a:pt x="5484" y="1819"/>
                    <a:pt x="5478" y="1819"/>
                    <a:pt x="5470" y="1821"/>
                  </a:cubicBezTo>
                  <a:cubicBezTo>
                    <a:pt x="5451" y="1821"/>
                    <a:pt x="5433" y="1824"/>
                    <a:pt x="5419" y="1839"/>
                  </a:cubicBezTo>
                  <a:cubicBezTo>
                    <a:pt x="5404" y="1850"/>
                    <a:pt x="5395" y="1867"/>
                    <a:pt x="5395" y="1887"/>
                  </a:cubicBezTo>
                  <a:cubicBezTo>
                    <a:pt x="5392" y="1927"/>
                    <a:pt x="5422" y="1959"/>
                    <a:pt x="5460" y="1963"/>
                  </a:cubicBezTo>
                  <a:cubicBezTo>
                    <a:pt x="5480" y="1966"/>
                    <a:pt x="5500" y="1967"/>
                    <a:pt x="5520" y="1967"/>
                  </a:cubicBezTo>
                  <a:cubicBezTo>
                    <a:pt x="5570" y="1967"/>
                    <a:pt x="5620" y="1959"/>
                    <a:pt x="5665" y="1935"/>
                  </a:cubicBezTo>
                  <a:cubicBezTo>
                    <a:pt x="5692" y="1920"/>
                    <a:pt x="5716" y="1899"/>
                    <a:pt x="5734" y="1874"/>
                  </a:cubicBezTo>
                  <a:cubicBezTo>
                    <a:pt x="5751" y="1848"/>
                    <a:pt x="5759" y="1819"/>
                    <a:pt x="5764" y="1789"/>
                  </a:cubicBezTo>
                  <a:cubicBezTo>
                    <a:pt x="5767" y="1775"/>
                    <a:pt x="5766" y="1757"/>
                    <a:pt x="5764" y="1743"/>
                  </a:cubicBezTo>
                  <a:lnTo>
                    <a:pt x="5764" y="1741"/>
                  </a:lnTo>
                  <a:cubicBezTo>
                    <a:pt x="5762" y="1732"/>
                    <a:pt x="5761" y="1722"/>
                    <a:pt x="5758" y="1712"/>
                  </a:cubicBezTo>
                  <a:cubicBezTo>
                    <a:pt x="5751" y="1685"/>
                    <a:pt x="5740" y="1658"/>
                    <a:pt x="5726" y="1636"/>
                  </a:cubicBezTo>
                  <a:cubicBezTo>
                    <a:pt x="5690" y="1583"/>
                    <a:pt x="5646" y="1538"/>
                    <a:pt x="5591" y="1508"/>
                  </a:cubicBezTo>
                  <a:cubicBezTo>
                    <a:pt x="5531" y="1474"/>
                    <a:pt x="5465" y="1455"/>
                    <a:pt x="5396" y="1450"/>
                  </a:cubicBezTo>
                  <a:lnTo>
                    <a:pt x="5388" y="1450"/>
                  </a:lnTo>
                  <a:cubicBezTo>
                    <a:pt x="5377" y="1449"/>
                    <a:pt x="5365" y="1449"/>
                    <a:pt x="5354" y="1449"/>
                  </a:cubicBezTo>
                  <a:cubicBezTo>
                    <a:pt x="5322" y="1449"/>
                    <a:pt x="5290" y="1452"/>
                    <a:pt x="5259" y="1457"/>
                  </a:cubicBezTo>
                  <a:cubicBezTo>
                    <a:pt x="5217" y="1461"/>
                    <a:pt x="5176" y="1471"/>
                    <a:pt x="5136" y="1481"/>
                  </a:cubicBezTo>
                  <a:cubicBezTo>
                    <a:pt x="4965" y="1524"/>
                    <a:pt x="4805" y="1596"/>
                    <a:pt x="4640" y="1655"/>
                  </a:cubicBezTo>
                  <a:cubicBezTo>
                    <a:pt x="4642" y="1648"/>
                    <a:pt x="4643" y="1642"/>
                    <a:pt x="4645" y="1637"/>
                  </a:cubicBezTo>
                  <a:cubicBezTo>
                    <a:pt x="4670" y="1519"/>
                    <a:pt x="4659" y="1388"/>
                    <a:pt x="4602" y="1281"/>
                  </a:cubicBezTo>
                  <a:cubicBezTo>
                    <a:pt x="4563" y="1209"/>
                    <a:pt x="4503" y="1148"/>
                    <a:pt x="4432" y="1106"/>
                  </a:cubicBezTo>
                  <a:cubicBezTo>
                    <a:pt x="4360" y="1065"/>
                    <a:pt x="4279" y="1041"/>
                    <a:pt x="4196" y="1030"/>
                  </a:cubicBezTo>
                  <a:cubicBezTo>
                    <a:pt x="4184" y="1030"/>
                    <a:pt x="4175" y="1028"/>
                    <a:pt x="4164" y="1026"/>
                  </a:cubicBezTo>
                  <a:cubicBezTo>
                    <a:pt x="4150" y="1026"/>
                    <a:pt x="4136" y="1025"/>
                    <a:pt x="4122" y="1025"/>
                  </a:cubicBezTo>
                  <a:cubicBezTo>
                    <a:pt x="4064" y="1025"/>
                    <a:pt x="4006" y="1033"/>
                    <a:pt x="3951" y="1046"/>
                  </a:cubicBezTo>
                  <a:cubicBezTo>
                    <a:pt x="3882" y="1062"/>
                    <a:pt x="3818" y="1089"/>
                    <a:pt x="3759" y="1124"/>
                  </a:cubicBezTo>
                  <a:cubicBezTo>
                    <a:pt x="3708" y="977"/>
                    <a:pt x="3599" y="851"/>
                    <a:pt x="3454" y="791"/>
                  </a:cubicBezTo>
                  <a:cubicBezTo>
                    <a:pt x="3415" y="775"/>
                    <a:pt x="3374" y="767"/>
                    <a:pt x="3332" y="764"/>
                  </a:cubicBezTo>
                  <a:cubicBezTo>
                    <a:pt x="3321" y="764"/>
                    <a:pt x="3310" y="763"/>
                    <a:pt x="3298" y="763"/>
                  </a:cubicBezTo>
                  <a:cubicBezTo>
                    <a:pt x="3283" y="763"/>
                    <a:pt x="3267" y="764"/>
                    <a:pt x="3251" y="766"/>
                  </a:cubicBezTo>
                  <a:cubicBezTo>
                    <a:pt x="3187" y="771"/>
                    <a:pt x="3123" y="795"/>
                    <a:pt x="3068" y="828"/>
                  </a:cubicBezTo>
                  <a:cubicBezTo>
                    <a:pt x="2997" y="873"/>
                    <a:pt x="2936" y="935"/>
                    <a:pt x="2893" y="1007"/>
                  </a:cubicBezTo>
                  <a:cubicBezTo>
                    <a:pt x="2875" y="993"/>
                    <a:pt x="2856" y="982"/>
                    <a:pt x="2837" y="972"/>
                  </a:cubicBezTo>
                  <a:cubicBezTo>
                    <a:pt x="2800" y="951"/>
                    <a:pt x="2760" y="934"/>
                    <a:pt x="2720" y="921"/>
                  </a:cubicBezTo>
                  <a:cubicBezTo>
                    <a:pt x="2654" y="899"/>
                    <a:pt x="2586" y="886"/>
                    <a:pt x="2517" y="879"/>
                  </a:cubicBezTo>
                  <a:cubicBezTo>
                    <a:pt x="2541" y="807"/>
                    <a:pt x="2547" y="729"/>
                    <a:pt x="2534" y="654"/>
                  </a:cubicBezTo>
                  <a:cubicBezTo>
                    <a:pt x="2526" y="612"/>
                    <a:pt x="2510" y="569"/>
                    <a:pt x="2491" y="529"/>
                  </a:cubicBezTo>
                  <a:cubicBezTo>
                    <a:pt x="2471" y="491"/>
                    <a:pt x="2443" y="453"/>
                    <a:pt x="2413" y="421"/>
                  </a:cubicBezTo>
                  <a:cubicBezTo>
                    <a:pt x="2351" y="350"/>
                    <a:pt x="2269" y="297"/>
                    <a:pt x="2183" y="261"/>
                  </a:cubicBezTo>
                  <a:cubicBezTo>
                    <a:pt x="2135" y="240"/>
                    <a:pt x="2087" y="227"/>
                    <a:pt x="2036" y="217"/>
                  </a:cubicBezTo>
                  <a:cubicBezTo>
                    <a:pt x="1992" y="209"/>
                    <a:pt x="1948" y="206"/>
                    <a:pt x="1903" y="206"/>
                  </a:cubicBezTo>
                  <a:cubicBezTo>
                    <a:pt x="1796" y="209"/>
                    <a:pt x="1690" y="235"/>
                    <a:pt x="1598" y="288"/>
                  </a:cubicBezTo>
                  <a:cubicBezTo>
                    <a:pt x="1548" y="317"/>
                    <a:pt x="1503" y="352"/>
                    <a:pt x="1462" y="390"/>
                  </a:cubicBezTo>
                  <a:cubicBezTo>
                    <a:pt x="1450" y="403"/>
                    <a:pt x="1439" y="414"/>
                    <a:pt x="1428" y="427"/>
                  </a:cubicBezTo>
                  <a:cubicBezTo>
                    <a:pt x="1415" y="395"/>
                    <a:pt x="1401" y="363"/>
                    <a:pt x="1383" y="331"/>
                  </a:cubicBezTo>
                  <a:cubicBezTo>
                    <a:pt x="1342" y="257"/>
                    <a:pt x="1287" y="192"/>
                    <a:pt x="1223" y="136"/>
                  </a:cubicBezTo>
                  <a:cubicBezTo>
                    <a:pt x="1137" y="61"/>
                    <a:pt x="1027" y="10"/>
                    <a:pt x="913" y="2"/>
                  </a:cubicBezTo>
                  <a:cubicBezTo>
                    <a:pt x="897" y="0"/>
                    <a:pt x="883" y="0"/>
                    <a:pt x="869" y="0"/>
                  </a:cubicBezTo>
                  <a:close/>
                  <a:moveTo>
                    <a:pt x="541" y="2595"/>
                  </a:moveTo>
                  <a:cubicBezTo>
                    <a:pt x="533" y="2595"/>
                    <a:pt x="523" y="2596"/>
                    <a:pt x="515" y="2601"/>
                  </a:cubicBezTo>
                  <a:cubicBezTo>
                    <a:pt x="491" y="2612"/>
                    <a:pt x="478" y="2644"/>
                    <a:pt x="493" y="2668"/>
                  </a:cubicBezTo>
                  <a:cubicBezTo>
                    <a:pt x="554" y="2777"/>
                    <a:pt x="629" y="2878"/>
                    <a:pt x="717" y="2966"/>
                  </a:cubicBezTo>
                  <a:cubicBezTo>
                    <a:pt x="806" y="3054"/>
                    <a:pt x="907" y="3130"/>
                    <a:pt x="1016" y="3194"/>
                  </a:cubicBezTo>
                  <a:cubicBezTo>
                    <a:pt x="1128" y="3260"/>
                    <a:pt x="1246" y="3314"/>
                    <a:pt x="1369" y="3356"/>
                  </a:cubicBezTo>
                  <a:cubicBezTo>
                    <a:pt x="1497" y="3401"/>
                    <a:pt x="1628" y="3429"/>
                    <a:pt x="1761" y="3449"/>
                  </a:cubicBezTo>
                  <a:cubicBezTo>
                    <a:pt x="1881" y="3467"/>
                    <a:pt x="2001" y="3476"/>
                    <a:pt x="2122" y="3476"/>
                  </a:cubicBezTo>
                  <a:cubicBezTo>
                    <a:pt x="2189" y="3476"/>
                    <a:pt x="2256" y="3473"/>
                    <a:pt x="2323" y="3468"/>
                  </a:cubicBezTo>
                  <a:cubicBezTo>
                    <a:pt x="2410" y="3461"/>
                    <a:pt x="2495" y="3450"/>
                    <a:pt x="2579" y="3434"/>
                  </a:cubicBezTo>
                  <a:cubicBezTo>
                    <a:pt x="2662" y="3417"/>
                    <a:pt x="2747" y="3394"/>
                    <a:pt x="2824" y="3359"/>
                  </a:cubicBezTo>
                  <a:cubicBezTo>
                    <a:pt x="2838" y="3354"/>
                    <a:pt x="2851" y="3348"/>
                    <a:pt x="2859" y="3334"/>
                  </a:cubicBezTo>
                  <a:cubicBezTo>
                    <a:pt x="2869" y="3319"/>
                    <a:pt x="2873" y="3302"/>
                    <a:pt x="2869" y="3284"/>
                  </a:cubicBezTo>
                  <a:cubicBezTo>
                    <a:pt x="2865" y="3266"/>
                    <a:pt x="2856" y="3252"/>
                    <a:pt x="2841" y="3242"/>
                  </a:cubicBezTo>
                  <a:lnTo>
                    <a:pt x="2843" y="3242"/>
                  </a:lnTo>
                  <a:cubicBezTo>
                    <a:pt x="2832" y="3236"/>
                    <a:pt x="2817" y="3231"/>
                    <a:pt x="2804" y="3231"/>
                  </a:cubicBezTo>
                  <a:cubicBezTo>
                    <a:pt x="2800" y="3231"/>
                    <a:pt x="2796" y="3232"/>
                    <a:pt x="2792" y="3233"/>
                  </a:cubicBezTo>
                  <a:cubicBezTo>
                    <a:pt x="2776" y="3238"/>
                    <a:pt x="2757" y="3239"/>
                    <a:pt x="2739" y="3242"/>
                  </a:cubicBezTo>
                  <a:cubicBezTo>
                    <a:pt x="2718" y="3246"/>
                    <a:pt x="2699" y="3249"/>
                    <a:pt x="2678" y="3252"/>
                  </a:cubicBezTo>
                  <a:cubicBezTo>
                    <a:pt x="2637" y="3260"/>
                    <a:pt x="2595" y="3266"/>
                    <a:pt x="2554" y="3273"/>
                  </a:cubicBezTo>
                  <a:cubicBezTo>
                    <a:pt x="2471" y="3284"/>
                    <a:pt x="2386" y="3294"/>
                    <a:pt x="2303" y="3300"/>
                  </a:cubicBezTo>
                  <a:cubicBezTo>
                    <a:pt x="2245" y="3303"/>
                    <a:pt x="2188" y="3305"/>
                    <a:pt x="2130" y="3305"/>
                  </a:cubicBezTo>
                  <a:cubicBezTo>
                    <a:pt x="1947" y="3305"/>
                    <a:pt x="1764" y="3288"/>
                    <a:pt x="1585" y="3252"/>
                  </a:cubicBezTo>
                  <a:cubicBezTo>
                    <a:pt x="1414" y="3217"/>
                    <a:pt x="1244" y="3166"/>
                    <a:pt x="1088" y="3087"/>
                  </a:cubicBezTo>
                  <a:cubicBezTo>
                    <a:pt x="985" y="3035"/>
                    <a:pt x="889" y="2972"/>
                    <a:pt x="801" y="2895"/>
                  </a:cubicBezTo>
                  <a:cubicBezTo>
                    <a:pt x="736" y="2835"/>
                    <a:pt x="675" y="2768"/>
                    <a:pt x="624" y="2692"/>
                  </a:cubicBezTo>
                  <a:cubicBezTo>
                    <a:pt x="610" y="2670"/>
                    <a:pt x="597" y="2648"/>
                    <a:pt x="582" y="2624"/>
                  </a:cubicBezTo>
                  <a:cubicBezTo>
                    <a:pt x="574" y="2608"/>
                    <a:pt x="558" y="2596"/>
                    <a:pt x="541" y="2595"/>
                  </a:cubicBezTo>
                  <a:close/>
                  <a:moveTo>
                    <a:pt x="458" y="2184"/>
                  </a:moveTo>
                  <a:cubicBezTo>
                    <a:pt x="478" y="2184"/>
                    <a:pt x="499" y="2186"/>
                    <a:pt x="520" y="2189"/>
                  </a:cubicBezTo>
                  <a:cubicBezTo>
                    <a:pt x="544" y="2195"/>
                    <a:pt x="568" y="2203"/>
                    <a:pt x="590" y="2214"/>
                  </a:cubicBezTo>
                  <a:cubicBezTo>
                    <a:pt x="648" y="2245"/>
                    <a:pt x="691" y="2291"/>
                    <a:pt x="741" y="2333"/>
                  </a:cubicBezTo>
                  <a:cubicBezTo>
                    <a:pt x="784" y="2366"/>
                    <a:pt x="806" y="2417"/>
                    <a:pt x="845" y="2456"/>
                  </a:cubicBezTo>
                  <a:cubicBezTo>
                    <a:pt x="880" y="2491"/>
                    <a:pt x="908" y="2533"/>
                    <a:pt x="942" y="2569"/>
                  </a:cubicBezTo>
                  <a:cubicBezTo>
                    <a:pt x="1016" y="2646"/>
                    <a:pt x="1100" y="2712"/>
                    <a:pt x="1193" y="2764"/>
                  </a:cubicBezTo>
                  <a:cubicBezTo>
                    <a:pt x="1385" y="2871"/>
                    <a:pt x="1602" y="2924"/>
                    <a:pt x="1820" y="2943"/>
                  </a:cubicBezTo>
                  <a:cubicBezTo>
                    <a:pt x="1890" y="2949"/>
                    <a:pt x="1959" y="2952"/>
                    <a:pt x="2029" y="2952"/>
                  </a:cubicBezTo>
                  <a:cubicBezTo>
                    <a:pt x="2148" y="2952"/>
                    <a:pt x="2266" y="2944"/>
                    <a:pt x="2384" y="2932"/>
                  </a:cubicBezTo>
                  <a:cubicBezTo>
                    <a:pt x="2471" y="2923"/>
                    <a:pt x="2557" y="2910"/>
                    <a:pt x="2643" y="2894"/>
                  </a:cubicBezTo>
                  <a:cubicBezTo>
                    <a:pt x="2685" y="2886"/>
                    <a:pt x="2725" y="2878"/>
                    <a:pt x="2765" y="2868"/>
                  </a:cubicBezTo>
                  <a:cubicBezTo>
                    <a:pt x="2811" y="2859"/>
                    <a:pt x="2856" y="2849"/>
                    <a:pt x="2904" y="2846"/>
                  </a:cubicBezTo>
                  <a:cubicBezTo>
                    <a:pt x="2916" y="2845"/>
                    <a:pt x="2929" y="2845"/>
                    <a:pt x="2941" y="2845"/>
                  </a:cubicBezTo>
                  <a:cubicBezTo>
                    <a:pt x="2977" y="2845"/>
                    <a:pt x="3012" y="2848"/>
                    <a:pt x="3048" y="2854"/>
                  </a:cubicBezTo>
                  <a:cubicBezTo>
                    <a:pt x="3081" y="2862"/>
                    <a:pt x="3113" y="2871"/>
                    <a:pt x="3144" y="2886"/>
                  </a:cubicBezTo>
                  <a:cubicBezTo>
                    <a:pt x="3163" y="2897"/>
                    <a:pt x="3182" y="2910"/>
                    <a:pt x="3200" y="2924"/>
                  </a:cubicBezTo>
                  <a:cubicBezTo>
                    <a:pt x="3211" y="2935"/>
                    <a:pt x="3222" y="2947"/>
                    <a:pt x="3232" y="2959"/>
                  </a:cubicBezTo>
                  <a:cubicBezTo>
                    <a:pt x="3240" y="2972"/>
                    <a:pt x="3244" y="2983"/>
                    <a:pt x="3251" y="2996"/>
                  </a:cubicBezTo>
                  <a:cubicBezTo>
                    <a:pt x="3254" y="3011"/>
                    <a:pt x="3257" y="3025"/>
                    <a:pt x="3259" y="3039"/>
                  </a:cubicBezTo>
                  <a:cubicBezTo>
                    <a:pt x="3259" y="3057"/>
                    <a:pt x="3257" y="3076"/>
                    <a:pt x="3254" y="3094"/>
                  </a:cubicBezTo>
                  <a:cubicBezTo>
                    <a:pt x="3248" y="3122"/>
                    <a:pt x="3238" y="3150"/>
                    <a:pt x="3225" y="3175"/>
                  </a:cubicBezTo>
                  <a:cubicBezTo>
                    <a:pt x="3201" y="3220"/>
                    <a:pt x="3171" y="3262"/>
                    <a:pt x="3139" y="3300"/>
                  </a:cubicBezTo>
                  <a:cubicBezTo>
                    <a:pt x="3096" y="3346"/>
                    <a:pt x="3046" y="3388"/>
                    <a:pt x="2993" y="3425"/>
                  </a:cubicBezTo>
                  <a:cubicBezTo>
                    <a:pt x="2912" y="3477"/>
                    <a:pt x="2824" y="3517"/>
                    <a:pt x="2731" y="3549"/>
                  </a:cubicBezTo>
                  <a:cubicBezTo>
                    <a:pt x="2528" y="3618"/>
                    <a:pt x="2312" y="3647"/>
                    <a:pt x="2100" y="3661"/>
                  </a:cubicBezTo>
                  <a:cubicBezTo>
                    <a:pt x="2045" y="3664"/>
                    <a:pt x="1991" y="3668"/>
                    <a:pt x="1937" y="3668"/>
                  </a:cubicBezTo>
                  <a:cubicBezTo>
                    <a:pt x="1893" y="3668"/>
                    <a:pt x="1852" y="3664"/>
                    <a:pt x="1810" y="3661"/>
                  </a:cubicBezTo>
                  <a:cubicBezTo>
                    <a:pt x="1706" y="3652"/>
                    <a:pt x="1606" y="3636"/>
                    <a:pt x="1505" y="3615"/>
                  </a:cubicBezTo>
                  <a:cubicBezTo>
                    <a:pt x="1372" y="3586"/>
                    <a:pt x="1241" y="3551"/>
                    <a:pt x="1112" y="3509"/>
                  </a:cubicBezTo>
                  <a:cubicBezTo>
                    <a:pt x="974" y="3463"/>
                    <a:pt x="838" y="3410"/>
                    <a:pt x="707" y="3345"/>
                  </a:cubicBezTo>
                  <a:cubicBezTo>
                    <a:pt x="584" y="3281"/>
                    <a:pt x="466" y="3207"/>
                    <a:pt x="360" y="3116"/>
                  </a:cubicBezTo>
                  <a:cubicBezTo>
                    <a:pt x="306" y="3067"/>
                    <a:pt x="256" y="3012"/>
                    <a:pt x="215" y="2951"/>
                  </a:cubicBezTo>
                  <a:cubicBezTo>
                    <a:pt x="189" y="2910"/>
                    <a:pt x="167" y="2868"/>
                    <a:pt x="151" y="2822"/>
                  </a:cubicBezTo>
                  <a:cubicBezTo>
                    <a:pt x="136" y="2780"/>
                    <a:pt x="128" y="2739"/>
                    <a:pt x="125" y="2696"/>
                  </a:cubicBezTo>
                  <a:cubicBezTo>
                    <a:pt x="122" y="2652"/>
                    <a:pt x="125" y="2608"/>
                    <a:pt x="135" y="2565"/>
                  </a:cubicBezTo>
                  <a:cubicBezTo>
                    <a:pt x="147" y="2505"/>
                    <a:pt x="168" y="2448"/>
                    <a:pt x="195" y="2393"/>
                  </a:cubicBezTo>
                  <a:cubicBezTo>
                    <a:pt x="216" y="2355"/>
                    <a:pt x="240" y="2318"/>
                    <a:pt x="267" y="2286"/>
                  </a:cubicBezTo>
                  <a:cubicBezTo>
                    <a:pt x="288" y="2264"/>
                    <a:pt x="309" y="2245"/>
                    <a:pt x="333" y="2229"/>
                  </a:cubicBezTo>
                  <a:cubicBezTo>
                    <a:pt x="352" y="2216"/>
                    <a:pt x="373" y="2205"/>
                    <a:pt x="394" y="2197"/>
                  </a:cubicBezTo>
                  <a:cubicBezTo>
                    <a:pt x="414" y="2190"/>
                    <a:pt x="435" y="2187"/>
                    <a:pt x="458" y="2184"/>
                  </a:cubicBezTo>
                  <a:close/>
                  <a:moveTo>
                    <a:pt x="488" y="2069"/>
                  </a:moveTo>
                  <a:cubicBezTo>
                    <a:pt x="438" y="2069"/>
                    <a:pt x="391" y="2080"/>
                    <a:pt x="346" y="2099"/>
                  </a:cubicBezTo>
                  <a:cubicBezTo>
                    <a:pt x="296" y="2120"/>
                    <a:pt x="251" y="2154"/>
                    <a:pt x="215" y="2190"/>
                  </a:cubicBezTo>
                  <a:cubicBezTo>
                    <a:pt x="168" y="2238"/>
                    <a:pt x="131" y="2293"/>
                    <a:pt x="101" y="2350"/>
                  </a:cubicBezTo>
                  <a:cubicBezTo>
                    <a:pt x="61" y="2427"/>
                    <a:pt x="32" y="2510"/>
                    <a:pt x="21" y="2596"/>
                  </a:cubicBezTo>
                  <a:cubicBezTo>
                    <a:pt x="0" y="2744"/>
                    <a:pt x="42" y="2894"/>
                    <a:pt x="123" y="3017"/>
                  </a:cubicBezTo>
                  <a:cubicBezTo>
                    <a:pt x="215" y="3154"/>
                    <a:pt x="343" y="3262"/>
                    <a:pt x="480" y="3350"/>
                  </a:cubicBezTo>
                  <a:cubicBezTo>
                    <a:pt x="634" y="3449"/>
                    <a:pt x="803" y="3525"/>
                    <a:pt x="974" y="3588"/>
                  </a:cubicBezTo>
                  <a:cubicBezTo>
                    <a:pt x="1142" y="3650"/>
                    <a:pt x="1316" y="3696"/>
                    <a:pt x="1492" y="3733"/>
                  </a:cubicBezTo>
                  <a:cubicBezTo>
                    <a:pt x="1630" y="3760"/>
                    <a:pt x="1770" y="3783"/>
                    <a:pt x="1911" y="3786"/>
                  </a:cubicBezTo>
                  <a:cubicBezTo>
                    <a:pt x="1941" y="3786"/>
                    <a:pt x="1970" y="3786"/>
                    <a:pt x="2000" y="3784"/>
                  </a:cubicBezTo>
                  <a:cubicBezTo>
                    <a:pt x="2060" y="3781"/>
                    <a:pt x="2120" y="3778"/>
                    <a:pt x="2181" y="3773"/>
                  </a:cubicBezTo>
                  <a:cubicBezTo>
                    <a:pt x="2304" y="3762"/>
                    <a:pt x="2427" y="3748"/>
                    <a:pt x="2549" y="3722"/>
                  </a:cubicBezTo>
                  <a:cubicBezTo>
                    <a:pt x="2675" y="3698"/>
                    <a:pt x="2798" y="3661"/>
                    <a:pt x="2915" y="3610"/>
                  </a:cubicBezTo>
                  <a:cubicBezTo>
                    <a:pt x="3027" y="3561"/>
                    <a:pt x="3132" y="3493"/>
                    <a:pt x="3217" y="3405"/>
                  </a:cubicBezTo>
                  <a:cubicBezTo>
                    <a:pt x="3267" y="3356"/>
                    <a:pt x="3311" y="3300"/>
                    <a:pt x="3343" y="3238"/>
                  </a:cubicBezTo>
                  <a:cubicBezTo>
                    <a:pt x="3372" y="3183"/>
                    <a:pt x="3391" y="3126"/>
                    <a:pt x="3395" y="3065"/>
                  </a:cubicBezTo>
                  <a:cubicBezTo>
                    <a:pt x="3398" y="3012"/>
                    <a:pt x="3387" y="2959"/>
                    <a:pt x="3364" y="2913"/>
                  </a:cubicBezTo>
                  <a:cubicBezTo>
                    <a:pt x="3342" y="2867"/>
                    <a:pt x="3305" y="2828"/>
                    <a:pt x="3264" y="2796"/>
                  </a:cubicBezTo>
                  <a:cubicBezTo>
                    <a:pt x="3230" y="2771"/>
                    <a:pt x="3188" y="2752"/>
                    <a:pt x="3147" y="2737"/>
                  </a:cubicBezTo>
                  <a:cubicBezTo>
                    <a:pt x="3099" y="2720"/>
                    <a:pt x="3046" y="2710"/>
                    <a:pt x="2995" y="2707"/>
                  </a:cubicBezTo>
                  <a:cubicBezTo>
                    <a:pt x="2980" y="2705"/>
                    <a:pt x="2964" y="2705"/>
                    <a:pt x="2948" y="2705"/>
                  </a:cubicBezTo>
                  <a:cubicBezTo>
                    <a:pt x="2907" y="2705"/>
                    <a:pt x="2866" y="2709"/>
                    <a:pt x="2825" y="2715"/>
                  </a:cubicBezTo>
                  <a:cubicBezTo>
                    <a:pt x="2779" y="2721"/>
                    <a:pt x="2733" y="2734"/>
                    <a:pt x="2686" y="2745"/>
                  </a:cubicBezTo>
                  <a:cubicBezTo>
                    <a:pt x="2509" y="2785"/>
                    <a:pt x="2328" y="2814"/>
                    <a:pt x="2146" y="2827"/>
                  </a:cubicBezTo>
                  <a:cubicBezTo>
                    <a:pt x="2089" y="2830"/>
                    <a:pt x="2031" y="2832"/>
                    <a:pt x="1974" y="2832"/>
                  </a:cubicBezTo>
                  <a:cubicBezTo>
                    <a:pt x="1843" y="2832"/>
                    <a:pt x="1712" y="2822"/>
                    <a:pt x="1583" y="2796"/>
                  </a:cubicBezTo>
                  <a:cubicBezTo>
                    <a:pt x="1471" y="2772"/>
                    <a:pt x="1363" y="2739"/>
                    <a:pt x="1259" y="2688"/>
                  </a:cubicBezTo>
                  <a:cubicBezTo>
                    <a:pt x="1188" y="2649"/>
                    <a:pt x="1120" y="2604"/>
                    <a:pt x="1059" y="2552"/>
                  </a:cubicBezTo>
                  <a:cubicBezTo>
                    <a:pt x="980" y="2483"/>
                    <a:pt x="921" y="2397"/>
                    <a:pt x="862" y="2310"/>
                  </a:cubicBezTo>
                  <a:cubicBezTo>
                    <a:pt x="835" y="2270"/>
                    <a:pt x="811" y="2226"/>
                    <a:pt x="776" y="2194"/>
                  </a:cubicBezTo>
                  <a:cubicBezTo>
                    <a:pt x="736" y="2157"/>
                    <a:pt x="691" y="2126"/>
                    <a:pt x="641" y="2102"/>
                  </a:cubicBezTo>
                  <a:cubicBezTo>
                    <a:pt x="602" y="2083"/>
                    <a:pt x="555" y="2074"/>
                    <a:pt x="510" y="2070"/>
                  </a:cubicBezTo>
                  <a:cubicBezTo>
                    <a:pt x="506" y="2069"/>
                    <a:pt x="502" y="2069"/>
                    <a:pt x="498" y="2069"/>
                  </a:cubicBezTo>
                  <a:cubicBezTo>
                    <a:pt x="494" y="2069"/>
                    <a:pt x="491" y="2069"/>
                    <a:pt x="488" y="20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35" name="Google Shape;7635;p19"/>
          <p:cNvSpPr/>
          <p:nvPr/>
        </p:nvSpPr>
        <p:spPr>
          <a:xfrm rot="-8999998" flipH="1">
            <a:off x="-902092" y="3342195"/>
            <a:ext cx="4213192" cy="2963657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36" name="Google Shape;7636;p19"/>
          <p:cNvGrpSpPr/>
          <p:nvPr/>
        </p:nvGrpSpPr>
        <p:grpSpPr>
          <a:xfrm rot="-1042821" flipH="1">
            <a:off x="998993" y="4821528"/>
            <a:ext cx="1425477" cy="926060"/>
            <a:chOff x="2041350" y="9338924"/>
            <a:chExt cx="1425541" cy="926102"/>
          </a:xfrm>
        </p:grpSpPr>
        <p:sp>
          <p:nvSpPr>
            <p:cNvPr id="7637" name="Google Shape;7637;p19"/>
            <p:cNvSpPr/>
            <p:nvPr/>
          </p:nvSpPr>
          <p:spPr>
            <a:xfrm>
              <a:off x="2142364" y="9496703"/>
              <a:ext cx="1314145" cy="767353"/>
            </a:xfrm>
            <a:custGeom>
              <a:avLst/>
              <a:gdLst/>
              <a:ahLst/>
              <a:cxnLst/>
              <a:rect l="l" t="t" r="r" b="b"/>
              <a:pathLst>
                <a:path w="13543" h="7908" extrusionOk="0">
                  <a:moveTo>
                    <a:pt x="3675" y="0"/>
                  </a:moveTo>
                  <a:cubicBezTo>
                    <a:pt x="3662" y="0"/>
                    <a:pt x="3649" y="2"/>
                    <a:pt x="3635" y="3"/>
                  </a:cubicBezTo>
                  <a:cubicBezTo>
                    <a:pt x="3564" y="14"/>
                    <a:pt x="3499" y="46"/>
                    <a:pt x="3451" y="74"/>
                  </a:cubicBezTo>
                  <a:cubicBezTo>
                    <a:pt x="3393" y="107"/>
                    <a:pt x="3340" y="149"/>
                    <a:pt x="3294" y="187"/>
                  </a:cubicBezTo>
                  <a:cubicBezTo>
                    <a:pt x="3249" y="222"/>
                    <a:pt x="3206" y="262"/>
                    <a:pt x="3165" y="299"/>
                  </a:cubicBezTo>
                  <a:lnTo>
                    <a:pt x="3155" y="307"/>
                  </a:lnTo>
                  <a:cubicBezTo>
                    <a:pt x="3126" y="333"/>
                    <a:pt x="3102" y="352"/>
                    <a:pt x="3080" y="369"/>
                  </a:cubicBezTo>
                  <a:cubicBezTo>
                    <a:pt x="3072" y="376"/>
                    <a:pt x="3065" y="382"/>
                    <a:pt x="3061" y="390"/>
                  </a:cubicBezTo>
                  <a:lnTo>
                    <a:pt x="3022" y="385"/>
                  </a:lnTo>
                  <a:lnTo>
                    <a:pt x="2984" y="382"/>
                  </a:lnTo>
                  <a:cubicBezTo>
                    <a:pt x="2920" y="374"/>
                    <a:pt x="2856" y="365"/>
                    <a:pt x="2797" y="357"/>
                  </a:cubicBezTo>
                  <a:cubicBezTo>
                    <a:pt x="2734" y="347"/>
                    <a:pt x="2672" y="339"/>
                    <a:pt x="2610" y="329"/>
                  </a:cubicBezTo>
                  <a:cubicBezTo>
                    <a:pt x="2551" y="320"/>
                    <a:pt x="2493" y="310"/>
                    <a:pt x="2435" y="302"/>
                  </a:cubicBezTo>
                  <a:cubicBezTo>
                    <a:pt x="2306" y="283"/>
                    <a:pt x="2178" y="270"/>
                    <a:pt x="2057" y="264"/>
                  </a:cubicBezTo>
                  <a:cubicBezTo>
                    <a:pt x="2009" y="262"/>
                    <a:pt x="1964" y="261"/>
                    <a:pt x="1921" y="261"/>
                  </a:cubicBezTo>
                  <a:cubicBezTo>
                    <a:pt x="1838" y="261"/>
                    <a:pt x="1762" y="266"/>
                    <a:pt x="1692" y="275"/>
                  </a:cubicBezTo>
                  <a:cubicBezTo>
                    <a:pt x="1524" y="296"/>
                    <a:pt x="1351" y="347"/>
                    <a:pt x="1176" y="424"/>
                  </a:cubicBezTo>
                  <a:cubicBezTo>
                    <a:pt x="1086" y="462"/>
                    <a:pt x="1003" y="504"/>
                    <a:pt x="926" y="548"/>
                  </a:cubicBezTo>
                  <a:cubicBezTo>
                    <a:pt x="853" y="588"/>
                    <a:pt x="779" y="638"/>
                    <a:pt x="702" y="697"/>
                  </a:cubicBezTo>
                  <a:cubicBezTo>
                    <a:pt x="560" y="806"/>
                    <a:pt x="461" y="915"/>
                    <a:pt x="400" y="1028"/>
                  </a:cubicBezTo>
                  <a:cubicBezTo>
                    <a:pt x="383" y="1030"/>
                    <a:pt x="367" y="1036"/>
                    <a:pt x="357" y="1049"/>
                  </a:cubicBezTo>
                  <a:cubicBezTo>
                    <a:pt x="298" y="1135"/>
                    <a:pt x="248" y="1218"/>
                    <a:pt x="207" y="1306"/>
                  </a:cubicBezTo>
                  <a:cubicBezTo>
                    <a:pt x="165" y="1391"/>
                    <a:pt x="132" y="1484"/>
                    <a:pt x="101" y="1588"/>
                  </a:cubicBezTo>
                  <a:cubicBezTo>
                    <a:pt x="48" y="1767"/>
                    <a:pt x="18" y="1965"/>
                    <a:pt x="8" y="2192"/>
                  </a:cubicBezTo>
                  <a:cubicBezTo>
                    <a:pt x="0" y="2386"/>
                    <a:pt x="13" y="2585"/>
                    <a:pt x="48" y="2806"/>
                  </a:cubicBezTo>
                  <a:cubicBezTo>
                    <a:pt x="79" y="2999"/>
                    <a:pt x="125" y="3198"/>
                    <a:pt x="189" y="3393"/>
                  </a:cubicBezTo>
                  <a:cubicBezTo>
                    <a:pt x="253" y="3588"/>
                    <a:pt x="343" y="3778"/>
                    <a:pt x="455" y="3959"/>
                  </a:cubicBezTo>
                  <a:cubicBezTo>
                    <a:pt x="560" y="4127"/>
                    <a:pt x="693" y="4293"/>
                    <a:pt x="859" y="4464"/>
                  </a:cubicBezTo>
                  <a:cubicBezTo>
                    <a:pt x="1000" y="4608"/>
                    <a:pt x="1160" y="4745"/>
                    <a:pt x="1345" y="4883"/>
                  </a:cubicBezTo>
                  <a:cubicBezTo>
                    <a:pt x="1515" y="5006"/>
                    <a:pt x="1697" y="5121"/>
                    <a:pt x="1887" y="5227"/>
                  </a:cubicBezTo>
                  <a:cubicBezTo>
                    <a:pt x="1938" y="5255"/>
                    <a:pt x="1991" y="5281"/>
                    <a:pt x="2042" y="5308"/>
                  </a:cubicBezTo>
                  <a:cubicBezTo>
                    <a:pt x="2066" y="5321"/>
                    <a:pt x="2092" y="5334"/>
                    <a:pt x="2116" y="5348"/>
                  </a:cubicBezTo>
                  <a:cubicBezTo>
                    <a:pt x="2208" y="5396"/>
                    <a:pt x="2293" y="5439"/>
                    <a:pt x="2373" y="5476"/>
                  </a:cubicBezTo>
                  <a:cubicBezTo>
                    <a:pt x="2469" y="5521"/>
                    <a:pt x="2555" y="5556"/>
                    <a:pt x="2642" y="5585"/>
                  </a:cubicBezTo>
                  <a:cubicBezTo>
                    <a:pt x="2664" y="5593"/>
                    <a:pt x="2686" y="5599"/>
                    <a:pt x="2709" y="5607"/>
                  </a:cubicBezTo>
                  <a:lnTo>
                    <a:pt x="2709" y="5612"/>
                  </a:lnTo>
                  <a:cubicBezTo>
                    <a:pt x="2715" y="5645"/>
                    <a:pt x="2718" y="5682"/>
                    <a:pt x="2717" y="5719"/>
                  </a:cubicBezTo>
                  <a:cubicBezTo>
                    <a:pt x="2714" y="5762"/>
                    <a:pt x="2704" y="5805"/>
                    <a:pt x="2690" y="5853"/>
                  </a:cubicBezTo>
                  <a:cubicBezTo>
                    <a:pt x="2667" y="5919"/>
                    <a:pt x="2632" y="5988"/>
                    <a:pt x="2584" y="6061"/>
                  </a:cubicBezTo>
                  <a:cubicBezTo>
                    <a:pt x="2514" y="6165"/>
                    <a:pt x="2429" y="6261"/>
                    <a:pt x="2333" y="6349"/>
                  </a:cubicBezTo>
                  <a:cubicBezTo>
                    <a:pt x="2298" y="6378"/>
                    <a:pt x="2258" y="6405"/>
                    <a:pt x="2216" y="6426"/>
                  </a:cubicBezTo>
                  <a:cubicBezTo>
                    <a:pt x="2136" y="6464"/>
                    <a:pt x="2050" y="6490"/>
                    <a:pt x="1967" y="6514"/>
                  </a:cubicBezTo>
                  <a:cubicBezTo>
                    <a:pt x="1900" y="6533"/>
                    <a:pt x="1830" y="6552"/>
                    <a:pt x="1764" y="6581"/>
                  </a:cubicBezTo>
                  <a:cubicBezTo>
                    <a:pt x="1682" y="6613"/>
                    <a:pt x="1617" y="6654"/>
                    <a:pt x="1566" y="6704"/>
                  </a:cubicBezTo>
                  <a:cubicBezTo>
                    <a:pt x="1548" y="6720"/>
                    <a:pt x="1534" y="6741"/>
                    <a:pt x="1523" y="6763"/>
                  </a:cubicBezTo>
                  <a:cubicBezTo>
                    <a:pt x="1511" y="6784"/>
                    <a:pt x="1505" y="6809"/>
                    <a:pt x="1507" y="6838"/>
                  </a:cubicBezTo>
                  <a:cubicBezTo>
                    <a:pt x="1507" y="6862"/>
                    <a:pt x="1516" y="6883"/>
                    <a:pt x="1527" y="6905"/>
                  </a:cubicBezTo>
                  <a:cubicBezTo>
                    <a:pt x="1537" y="6924"/>
                    <a:pt x="1555" y="6942"/>
                    <a:pt x="1569" y="6955"/>
                  </a:cubicBezTo>
                  <a:cubicBezTo>
                    <a:pt x="1607" y="6988"/>
                    <a:pt x="1655" y="7011"/>
                    <a:pt x="1692" y="7025"/>
                  </a:cubicBezTo>
                  <a:cubicBezTo>
                    <a:pt x="1786" y="7065"/>
                    <a:pt x="1893" y="7089"/>
                    <a:pt x="2002" y="7096"/>
                  </a:cubicBezTo>
                  <a:cubicBezTo>
                    <a:pt x="2021" y="7097"/>
                    <a:pt x="2041" y="7099"/>
                    <a:pt x="2061" y="7099"/>
                  </a:cubicBezTo>
                  <a:cubicBezTo>
                    <a:pt x="2074" y="7099"/>
                    <a:pt x="2089" y="7097"/>
                    <a:pt x="2103" y="7097"/>
                  </a:cubicBezTo>
                  <a:cubicBezTo>
                    <a:pt x="2119" y="7096"/>
                    <a:pt x="2136" y="7091"/>
                    <a:pt x="2152" y="7088"/>
                  </a:cubicBezTo>
                  <a:lnTo>
                    <a:pt x="2160" y="7086"/>
                  </a:lnTo>
                  <a:cubicBezTo>
                    <a:pt x="2184" y="7080"/>
                    <a:pt x="2210" y="7072"/>
                    <a:pt x="2239" y="7060"/>
                  </a:cubicBezTo>
                  <a:cubicBezTo>
                    <a:pt x="2332" y="7022"/>
                    <a:pt x="2419" y="6958"/>
                    <a:pt x="2501" y="6870"/>
                  </a:cubicBezTo>
                  <a:cubicBezTo>
                    <a:pt x="2575" y="6789"/>
                    <a:pt x="2634" y="6694"/>
                    <a:pt x="2688" y="6603"/>
                  </a:cubicBezTo>
                  <a:cubicBezTo>
                    <a:pt x="2706" y="6573"/>
                    <a:pt x="2722" y="6544"/>
                    <a:pt x="2739" y="6515"/>
                  </a:cubicBezTo>
                  <a:cubicBezTo>
                    <a:pt x="2773" y="6458"/>
                    <a:pt x="2806" y="6398"/>
                    <a:pt x="2843" y="6343"/>
                  </a:cubicBezTo>
                  <a:cubicBezTo>
                    <a:pt x="2888" y="6279"/>
                    <a:pt x="2931" y="6227"/>
                    <a:pt x="2977" y="6184"/>
                  </a:cubicBezTo>
                  <a:cubicBezTo>
                    <a:pt x="3019" y="6149"/>
                    <a:pt x="3062" y="6119"/>
                    <a:pt x="3110" y="6095"/>
                  </a:cubicBezTo>
                  <a:cubicBezTo>
                    <a:pt x="3173" y="6064"/>
                    <a:pt x="3243" y="6042"/>
                    <a:pt x="3331" y="6021"/>
                  </a:cubicBezTo>
                  <a:cubicBezTo>
                    <a:pt x="3368" y="6013"/>
                    <a:pt x="3406" y="6007"/>
                    <a:pt x="3443" y="6000"/>
                  </a:cubicBezTo>
                  <a:cubicBezTo>
                    <a:pt x="3454" y="6013"/>
                    <a:pt x="3467" y="6021"/>
                    <a:pt x="3483" y="6023"/>
                  </a:cubicBezTo>
                  <a:cubicBezTo>
                    <a:pt x="3647" y="6047"/>
                    <a:pt x="3822" y="6090"/>
                    <a:pt x="4031" y="6159"/>
                  </a:cubicBezTo>
                  <a:lnTo>
                    <a:pt x="4036" y="6160"/>
                  </a:lnTo>
                  <a:lnTo>
                    <a:pt x="4037" y="6162"/>
                  </a:lnTo>
                  <a:lnTo>
                    <a:pt x="4045" y="6163"/>
                  </a:lnTo>
                  <a:cubicBezTo>
                    <a:pt x="4149" y="6199"/>
                    <a:pt x="4252" y="6235"/>
                    <a:pt x="4351" y="6272"/>
                  </a:cubicBezTo>
                  <a:cubicBezTo>
                    <a:pt x="4482" y="6319"/>
                    <a:pt x="4618" y="6368"/>
                    <a:pt x="4752" y="6411"/>
                  </a:cubicBezTo>
                  <a:cubicBezTo>
                    <a:pt x="4883" y="6453"/>
                    <a:pt x="5002" y="6486"/>
                    <a:pt x="5117" y="6510"/>
                  </a:cubicBezTo>
                  <a:cubicBezTo>
                    <a:pt x="5238" y="6536"/>
                    <a:pt x="5369" y="6563"/>
                    <a:pt x="5515" y="6590"/>
                  </a:cubicBezTo>
                  <a:cubicBezTo>
                    <a:pt x="6044" y="6689"/>
                    <a:pt x="6583" y="6763"/>
                    <a:pt x="7117" y="6806"/>
                  </a:cubicBezTo>
                  <a:cubicBezTo>
                    <a:pt x="7507" y="6838"/>
                    <a:pt x="7860" y="6854"/>
                    <a:pt x="8196" y="6854"/>
                  </a:cubicBezTo>
                  <a:lnTo>
                    <a:pt x="8311" y="6854"/>
                  </a:lnTo>
                  <a:cubicBezTo>
                    <a:pt x="8501" y="6853"/>
                    <a:pt x="8698" y="6845"/>
                    <a:pt x="8898" y="6832"/>
                  </a:cubicBezTo>
                  <a:cubicBezTo>
                    <a:pt x="8989" y="6827"/>
                    <a:pt x="9085" y="6819"/>
                    <a:pt x="9190" y="6809"/>
                  </a:cubicBezTo>
                  <a:cubicBezTo>
                    <a:pt x="9224" y="6806"/>
                    <a:pt x="9259" y="6803"/>
                    <a:pt x="9294" y="6800"/>
                  </a:cubicBezTo>
                  <a:cubicBezTo>
                    <a:pt x="9304" y="6832"/>
                    <a:pt x="9312" y="6861"/>
                    <a:pt x="9318" y="6889"/>
                  </a:cubicBezTo>
                  <a:cubicBezTo>
                    <a:pt x="9329" y="6944"/>
                    <a:pt x="9336" y="7001"/>
                    <a:pt x="9342" y="7056"/>
                  </a:cubicBezTo>
                  <a:cubicBezTo>
                    <a:pt x="9344" y="7081"/>
                    <a:pt x="9347" y="7107"/>
                    <a:pt x="9350" y="7131"/>
                  </a:cubicBezTo>
                  <a:lnTo>
                    <a:pt x="9355" y="7166"/>
                  </a:lnTo>
                  <a:cubicBezTo>
                    <a:pt x="9363" y="7235"/>
                    <a:pt x="9371" y="7307"/>
                    <a:pt x="9389" y="7375"/>
                  </a:cubicBezTo>
                  <a:cubicBezTo>
                    <a:pt x="9379" y="7399"/>
                    <a:pt x="9368" y="7422"/>
                    <a:pt x="9353" y="7444"/>
                  </a:cubicBezTo>
                  <a:cubicBezTo>
                    <a:pt x="9342" y="7460"/>
                    <a:pt x="9328" y="7476"/>
                    <a:pt x="9313" y="7490"/>
                  </a:cubicBezTo>
                  <a:cubicBezTo>
                    <a:pt x="9299" y="7502"/>
                    <a:pt x="9280" y="7514"/>
                    <a:pt x="9259" y="7526"/>
                  </a:cubicBezTo>
                  <a:lnTo>
                    <a:pt x="9245" y="7532"/>
                  </a:lnTo>
                  <a:cubicBezTo>
                    <a:pt x="9234" y="7537"/>
                    <a:pt x="9222" y="7543"/>
                    <a:pt x="9211" y="7548"/>
                  </a:cubicBezTo>
                  <a:cubicBezTo>
                    <a:pt x="9203" y="7554"/>
                    <a:pt x="9195" y="7562"/>
                    <a:pt x="9190" y="7572"/>
                  </a:cubicBezTo>
                  <a:cubicBezTo>
                    <a:pt x="9189" y="7578"/>
                    <a:pt x="9186" y="7585"/>
                    <a:pt x="9186" y="7591"/>
                  </a:cubicBezTo>
                  <a:cubicBezTo>
                    <a:pt x="9173" y="7593"/>
                    <a:pt x="9160" y="7596"/>
                    <a:pt x="9146" y="7599"/>
                  </a:cubicBezTo>
                  <a:cubicBezTo>
                    <a:pt x="9123" y="7604"/>
                    <a:pt x="9099" y="7612"/>
                    <a:pt x="9077" y="7622"/>
                  </a:cubicBezTo>
                  <a:cubicBezTo>
                    <a:pt x="9040" y="7639"/>
                    <a:pt x="8992" y="7670"/>
                    <a:pt x="8963" y="7724"/>
                  </a:cubicBezTo>
                  <a:cubicBezTo>
                    <a:pt x="8957" y="7733"/>
                    <a:pt x="8954" y="7746"/>
                    <a:pt x="8951" y="7757"/>
                  </a:cubicBezTo>
                  <a:cubicBezTo>
                    <a:pt x="8946" y="7770"/>
                    <a:pt x="8946" y="7781"/>
                    <a:pt x="8946" y="7791"/>
                  </a:cubicBezTo>
                  <a:lnTo>
                    <a:pt x="8946" y="7796"/>
                  </a:lnTo>
                  <a:cubicBezTo>
                    <a:pt x="8946" y="7809"/>
                    <a:pt x="8949" y="7820"/>
                    <a:pt x="8952" y="7831"/>
                  </a:cubicBezTo>
                  <a:cubicBezTo>
                    <a:pt x="8959" y="7850"/>
                    <a:pt x="8970" y="7861"/>
                    <a:pt x="8981" y="7876"/>
                  </a:cubicBezTo>
                  <a:cubicBezTo>
                    <a:pt x="8989" y="7882"/>
                    <a:pt x="8999" y="7890"/>
                    <a:pt x="9013" y="7895"/>
                  </a:cubicBezTo>
                  <a:cubicBezTo>
                    <a:pt x="9027" y="7903"/>
                    <a:pt x="9043" y="7906"/>
                    <a:pt x="9056" y="7908"/>
                  </a:cubicBezTo>
                  <a:lnTo>
                    <a:pt x="9082" y="7908"/>
                  </a:lnTo>
                  <a:cubicBezTo>
                    <a:pt x="9090" y="7908"/>
                    <a:pt x="9098" y="7908"/>
                    <a:pt x="9106" y="7906"/>
                  </a:cubicBezTo>
                  <a:cubicBezTo>
                    <a:pt x="9126" y="7903"/>
                    <a:pt x="9146" y="7898"/>
                    <a:pt x="9166" y="7892"/>
                  </a:cubicBezTo>
                  <a:cubicBezTo>
                    <a:pt x="9197" y="7882"/>
                    <a:pt x="9216" y="7850"/>
                    <a:pt x="9214" y="7817"/>
                  </a:cubicBezTo>
                  <a:lnTo>
                    <a:pt x="9226" y="7817"/>
                  </a:lnTo>
                  <a:cubicBezTo>
                    <a:pt x="9254" y="7817"/>
                    <a:pt x="9280" y="7815"/>
                    <a:pt x="9307" y="7812"/>
                  </a:cubicBezTo>
                  <a:cubicBezTo>
                    <a:pt x="9373" y="7805"/>
                    <a:pt x="9469" y="7785"/>
                    <a:pt x="9552" y="7729"/>
                  </a:cubicBezTo>
                  <a:cubicBezTo>
                    <a:pt x="9558" y="7724"/>
                    <a:pt x="9565" y="7719"/>
                    <a:pt x="9569" y="7711"/>
                  </a:cubicBezTo>
                  <a:cubicBezTo>
                    <a:pt x="9577" y="7714"/>
                    <a:pt x="9585" y="7714"/>
                    <a:pt x="9588" y="7714"/>
                  </a:cubicBezTo>
                  <a:lnTo>
                    <a:pt x="9593" y="7714"/>
                  </a:lnTo>
                  <a:cubicBezTo>
                    <a:pt x="9601" y="7714"/>
                    <a:pt x="9611" y="7711"/>
                    <a:pt x="9619" y="7705"/>
                  </a:cubicBezTo>
                  <a:cubicBezTo>
                    <a:pt x="9625" y="7702"/>
                    <a:pt x="9630" y="7695"/>
                    <a:pt x="9636" y="7687"/>
                  </a:cubicBezTo>
                  <a:cubicBezTo>
                    <a:pt x="9640" y="7684"/>
                    <a:pt x="9643" y="7679"/>
                    <a:pt x="9646" y="7674"/>
                  </a:cubicBezTo>
                  <a:cubicBezTo>
                    <a:pt x="9648" y="7671"/>
                    <a:pt x="9649" y="7666"/>
                    <a:pt x="9651" y="7663"/>
                  </a:cubicBezTo>
                  <a:cubicBezTo>
                    <a:pt x="9652" y="7660"/>
                    <a:pt x="9652" y="7658"/>
                    <a:pt x="9654" y="7655"/>
                  </a:cubicBezTo>
                  <a:cubicBezTo>
                    <a:pt x="9654" y="7654"/>
                    <a:pt x="9654" y="7652"/>
                    <a:pt x="9654" y="7650"/>
                  </a:cubicBezTo>
                  <a:cubicBezTo>
                    <a:pt x="9660" y="7646"/>
                    <a:pt x="9665" y="7639"/>
                    <a:pt x="9670" y="7633"/>
                  </a:cubicBezTo>
                  <a:cubicBezTo>
                    <a:pt x="9678" y="7625"/>
                    <a:pt x="9684" y="7615"/>
                    <a:pt x="9691" y="7604"/>
                  </a:cubicBezTo>
                  <a:cubicBezTo>
                    <a:pt x="9724" y="7567"/>
                    <a:pt x="9752" y="7518"/>
                    <a:pt x="9772" y="7455"/>
                  </a:cubicBezTo>
                  <a:cubicBezTo>
                    <a:pt x="9801" y="7369"/>
                    <a:pt x="9819" y="7275"/>
                    <a:pt x="9827" y="7164"/>
                  </a:cubicBezTo>
                  <a:cubicBezTo>
                    <a:pt x="9835" y="7070"/>
                    <a:pt x="9835" y="6968"/>
                    <a:pt x="9830" y="6853"/>
                  </a:cubicBezTo>
                  <a:lnTo>
                    <a:pt x="9828" y="6843"/>
                  </a:lnTo>
                  <a:cubicBezTo>
                    <a:pt x="9827" y="6801"/>
                    <a:pt x="9824" y="6760"/>
                    <a:pt x="9819" y="6718"/>
                  </a:cubicBezTo>
                  <a:lnTo>
                    <a:pt x="9819" y="6718"/>
                  </a:lnTo>
                  <a:cubicBezTo>
                    <a:pt x="9830" y="6720"/>
                    <a:pt x="9841" y="6721"/>
                    <a:pt x="9851" y="6721"/>
                  </a:cubicBezTo>
                  <a:cubicBezTo>
                    <a:pt x="9862" y="6721"/>
                    <a:pt x="9871" y="6720"/>
                    <a:pt x="9881" y="6720"/>
                  </a:cubicBezTo>
                  <a:cubicBezTo>
                    <a:pt x="9908" y="6720"/>
                    <a:pt x="9934" y="6718"/>
                    <a:pt x="9959" y="6718"/>
                  </a:cubicBezTo>
                  <a:cubicBezTo>
                    <a:pt x="10004" y="6718"/>
                    <a:pt x="10051" y="6717"/>
                    <a:pt x="10095" y="6715"/>
                  </a:cubicBezTo>
                  <a:cubicBezTo>
                    <a:pt x="10183" y="6712"/>
                    <a:pt x="10273" y="6707"/>
                    <a:pt x="10365" y="6699"/>
                  </a:cubicBezTo>
                  <a:cubicBezTo>
                    <a:pt x="10554" y="6685"/>
                    <a:pt x="10738" y="6657"/>
                    <a:pt x="10912" y="6621"/>
                  </a:cubicBezTo>
                  <a:cubicBezTo>
                    <a:pt x="11326" y="6534"/>
                    <a:pt x="11661" y="6395"/>
                    <a:pt x="11934" y="6200"/>
                  </a:cubicBezTo>
                  <a:cubicBezTo>
                    <a:pt x="12068" y="6104"/>
                    <a:pt x="12187" y="5994"/>
                    <a:pt x="12287" y="5869"/>
                  </a:cubicBezTo>
                  <a:cubicBezTo>
                    <a:pt x="12402" y="5727"/>
                    <a:pt x="12493" y="5567"/>
                    <a:pt x="12551" y="5406"/>
                  </a:cubicBezTo>
                  <a:cubicBezTo>
                    <a:pt x="12586" y="5307"/>
                    <a:pt x="12612" y="5199"/>
                    <a:pt x="12631" y="5078"/>
                  </a:cubicBezTo>
                  <a:cubicBezTo>
                    <a:pt x="12647" y="4974"/>
                    <a:pt x="12655" y="4868"/>
                    <a:pt x="12663" y="4752"/>
                  </a:cubicBezTo>
                  <a:lnTo>
                    <a:pt x="12666" y="4691"/>
                  </a:lnTo>
                  <a:cubicBezTo>
                    <a:pt x="12673" y="4603"/>
                    <a:pt x="12677" y="4512"/>
                    <a:pt x="12685" y="4424"/>
                  </a:cubicBezTo>
                  <a:cubicBezTo>
                    <a:pt x="12692" y="4362"/>
                    <a:pt x="12700" y="4312"/>
                    <a:pt x="12708" y="4264"/>
                  </a:cubicBezTo>
                  <a:cubicBezTo>
                    <a:pt x="12717" y="4219"/>
                    <a:pt x="12730" y="4168"/>
                    <a:pt x="12748" y="4112"/>
                  </a:cubicBezTo>
                  <a:cubicBezTo>
                    <a:pt x="12807" y="3944"/>
                    <a:pt x="12893" y="3784"/>
                    <a:pt x="12976" y="3631"/>
                  </a:cubicBezTo>
                  <a:cubicBezTo>
                    <a:pt x="13000" y="3588"/>
                    <a:pt x="13024" y="3545"/>
                    <a:pt x="13047" y="3500"/>
                  </a:cubicBezTo>
                  <a:cubicBezTo>
                    <a:pt x="13099" y="3401"/>
                    <a:pt x="13149" y="3297"/>
                    <a:pt x="13197" y="3196"/>
                  </a:cubicBezTo>
                  <a:lnTo>
                    <a:pt x="13207" y="3179"/>
                  </a:lnTo>
                  <a:cubicBezTo>
                    <a:pt x="13272" y="3043"/>
                    <a:pt x="13318" y="2937"/>
                    <a:pt x="13360" y="2836"/>
                  </a:cubicBezTo>
                  <a:cubicBezTo>
                    <a:pt x="13411" y="2708"/>
                    <a:pt x="13451" y="2589"/>
                    <a:pt x="13482" y="2472"/>
                  </a:cubicBezTo>
                  <a:cubicBezTo>
                    <a:pt x="13512" y="2350"/>
                    <a:pt x="13531" y="2226"/>
                    <a:pt x="13538" y="2101"/>
                  </a:cubicBezTo>
                  <a:cubicBezTo>
                    <a:pt x="13542" y="2019"/>
                    <a:pt x="13539" y="1938"/>
                    <a:pt x="13526" y="1858"/>
                  </a:cubicBezTo>
                  <a:cubicBezTo>
                    <a:pt x="13517" y="1789"/>
                    <a:pt x="13501" y="1717"/>
                    <a:pt x="13480" y="1639"/>
                  </a:cubicBezTo>
                  <a:cubicBezTo>
                    <a:pt x="13451" y="1529"/>
                    <a:pt x="13418" y="1449"/>
                    <a:pt x="13376" y="1381"/>
                  </a:cubicBezTo>
                  <a:cubicBezTo>
                    <a:pt x="13330" y="1308"/>
                    <a:pt x="13264" y="1265"/>
                    <a:pt x="13197" y="1265"/>
                  </a:cubicBezTo>
                  <a:cubicBezTo>
                    <a:pt x="13191" y="1265"/>
                    <a:pt x="13186" y="1265"/>
                    <a:pt x="13181" y="1266"/>
                  </a:cubicBezTo>
                  <a:cubicBezTo>
                    <a:pt x="13176" y="1266"/>
                    <a:pt x="13173" y="1266"/>
                    <a:pt x="13170" y="1268"/>
                  </a:cubicBezTo>
                  <a:cubicBezTo>
                    <a:pt x="13162" y="1268"/>
                    <a:pt x="13154" y="1268"/>
                    <a:pt x="13146" y="1271"/>
                  </a:cubicBezTo>
                  <a:cubicBezTo>
                    <a:pt x="13138" y="1273"/>
                    <a:pt x="13130" y="1274"/>
                    <a:pt x="13122" y="1276"/>
                  </a:cubicBezTo>
                  <a:cubicBezTo>
                    <a:pt x="13111" y="1279"/>
                    <a:pt x="13101" y="1284"/>
                    <a:pt x="13093" y="1290"/>
                  </a:cubicBezTo>
                  <a:lnTo>
                    <a:pt x="13085" y="1294"/>
                  </a:lnTo>
                  <a:cubicBezTo>
                    <a:pt x="13064" y="1305"/>
                    <a:pt x="13045" y="1324"/>
                    <a:pt x="13029" y="1343"/>
                  </a:cubicBezTo>
                  <a:cubicBezTo>
                    <a:pt x="13010" y="1367"/>
                    <a:pt x="12992" y="1396"/>
                    <a:pt x="12978" y="1431"/>
                  </a:cubicBezTo>
                  <a:cubicBezTo>
                    <a:pt x="12946" y="1506"/>
                    <a:pt x="12935" y="1588"/>
                    <a:pt x="12928" y="1652"/>
                  </a:cubicBezTo>
                  <a:cubicBezTo>
                    <a:pt x="12919" y="1743"/>
                    <a:pt x="12919" y="1834"/>
                    <a:pt x="12917" y="1923"/>
                  </a:cubicBezTo>
                  <a:cubicBezTo>
                    <a:pt x="12917" y="1983"/>
                    <a:pt x="12917" y="2043"/>
                    <a:pt x="12914" y="2103"/>
                  </a:cubicBezTo>
                  <a:cubicBezTo>
                    <a:pt x="12901" y="2325"/>
                    <a:pt x="12858" y="2545"/>
                    <a:pt x="12789" y="2756"/>
                  </a:cubicBezTo>
                  <a:cubicBezTo>
                    <a:pt x="12735" y="2915"/>
                    <a:pt x="12663" y="3063"/>
                    <a:pt x="12577" y="3196"/>
                  </a:cubicBezTo>
                  <a:cubicBezTo>
                    <a:pt x="12503" y="3303"/>
                    <a:pt x="12422" y="3398"/>
                    <a:pt x="12334" y="3477"/>
                  </a:cubicBezTo>
                  <a:cubicBezTo>
                    <a:pt x="12260" y="3541"/>
                    <a:pt x="12180" y="3596"/>
                    <a:pt x="12097" y="3639"/>
                  </a:cubicBezTo>
                  <a:cubicBezTo>
                    <a:pt x="12004" y="3685"/>
                    <a:pt x="11899" y="3721"/>
                    <a:pt x="11776" y="3748"/>
                  </a:cubicBezTo>
                  <a:cubicBezTo>
                    <a:pt x="11603" y="3783"/>
                    <a:pt x="11416" y="3799"/>
                    <a:pt x="11203" y="3799"/>
                  </a:cubicBezTo>
                  <a:cubicBezTo>
                    <a:pt x="11120" y="3799"/>
                    <a:pt x="11032" y="3797"/>
                    <a:pt x="10936" y="3791"/>
                  </a:cubicBezTo>
                  <a:cubicBezTo>
                    <a:pt x="10439" y="3762"/>
                    <a:pt x="9959" y="3671"/>
                    <a:pt x="9507" y="3521"/>
                  </a:cubicBezTo>
                  <a:lnTo>
                    <a:pt x="9507" y="3521"/>
                  </a:lnTo>
                  <a:lnTo>
                    <a:pt x="9510" y="3522"/>
                  </a:lnTo>
                  <a:lnTo>
                    <a:pt x="9502" y="3521"/>
                  </a:lnTo>
                  <a:cubicBezTo>
                    <a:pt x="9502" y="3521"/>
                    <a:pt x="9501" y="3519"/>
                    <a:pt x="9501" y="3519"/>
                  </a:cubicBezTo>
                  <a:lnTo>
                    <a:pt x="9497" y="3519"/>
                  </a:lnTo>
                  <a:cubicBezTo>
                    <a:pt x="9438" y="3498"/>
                    <a:pt x="9369" y="3476"/>
                    <a:pt x="9301" y="3455"/>
                  </a:cubicBezTo>
                  <a:cubicBezTo>
                    <a:pt x="9224" y="3434"/>
                    <a:pt x="9144" y="3417"/>
                    <a:pt x="9072" y="3401"/>
                  </a:cubicBezTo>
                  <a:lnTo>
                    <a:pt x="9016" y="3388"/>
                  </a:lnTo>
                  <a:cubicBezTo>
                    <a:pt x="8885" y="3359"/>
                    <a:pt x="8749" y="3329"/>
                    <a:pt x="8620" y="3286"/>
                  </a:cubicBezTo>
                  <a:cubicBezTo>
                    <a:pt x="8602" y="3279"/>
                    <a:pt x="8584" y="3273"/>
                    <a:pt x="8567" y="3266"/>
                  </a:cubicBezTo>
                  <a:cubicBezTo>
                    <a:pt x="8554" y="3262"/>
                    <a:pt x="8544" y="3260"/>
                    <a:pt x="8535" y="3260"/>
                  </a:cubicBezTo>
                  <a:cubicBezTo>
                    <a:pt x="8359" y="3199"/>
                    <a:pt x="8190" y="3123"/>
                    <a:pt x="8023" y="3049"/>
                  </a:cubicBezTo>
                  <a:lnTo>
                    <a:pt x="7939" y="3011"/>
                  </a:lnTo>
                  <a:cubicBezTo>
                    <a:pt x="7841" y="2967"/>
                    <a:pt x="7737" y="2921"/>
                    <a:pt x="7633" y="2880"/>
                  </a:cubicBezTo>
                  <a:cubicBezTo>
                    <a:pt x="7556" y="2848"/>
                    <a:pt x="7476" y="2817"/>
                    <a:pt x="7400" y="2788"/>
                  </a:cubicBezTo>
                  <a:lnTo>
                    <a:pt x="7318" y="2758"/>
                  </a:lnTo>
                  <a:cubicBezTo>
                    <a:pt x="7114" y="2680"/>
                    <a:pt x="6903" y="2598"/>
                    <a:pt x="6703" y="2494"/>
                  </a:cubicBezTo>
                  <a:cubicBezTo>
                    <a:pt x="6615" y="2449"/>
                    <a:pt x="6530" y="2397"/>
                    <a:pt x="6447" y="2346"/>
                  </a:cubicBezTo>
                  <a:lnTo>
                    <a:pt x="6408" y="2322"/>
                  </a:lnTo>
                  <a:cubicBezTo>
                    <a:pt x="6309" y="2261"/>
                    <a:pt x="6212" y="2200"/>
                    <a:pt x="6114" y="2139"/>
                  </a:cubicBezTo>
                  <a:cubicBezTo>
                    <a:pt x="5890" y="1999"/>
                    <a:pt x="5691" y="1871"/>
                    <a:pt x="5505" y="1748"/>
                  </a:cubicBezTo>
                  <a:cubicBezTo>
                    <a:pt x="5267" y="1588"/>
                    <a:pt x="5037" y="1426"/>
                    <a:pt x="4821" y="1266"/>
                  </a:cubicBezTo>
                  <a:cubicBezTo>
                    <a:pt x="4720" y="1193"/>
                    <a:pt x="4613" y="1113"/>
                    <a:pt x="4511" y="1031"/>
                  </a:cubicBezTo>
                  <a:cubicBezTo>
                    <a:pt x="4408" y="950"/>
                    <a:pt x="4333" y="883"/>
                    <a:pt x="4271" y="812"/>
                  </a:cubicBezTo>
                  <a:cubicBezTo>
                    <a:pt x="4194" y="724"/>
                    <a:pt x="4130" y="632"/>
                    <a:pt x="4081" y="536"/>
                  </a:cubicBezTo>
                  <a:cubicBezTo>
                    <a:pt x="4057" y="489"/>
                    <a:pt x="4036" y="441"/>
                    <a:pt x="4015" y="393"/>
                  </a:cubicBezTo>
                  <a:cubicBezTo>
                    <a:pt x="3967" y="286"/>
                    <a:pt x="3918" y="174"/>
                    <a:pt x="3846" y="80"/>
                  </a:cubicBezTo>
                  <a:cubicBezTo>
                    <a:pt x="3844" y="78"/>
                    <a:pt x="3844" y="75"/>
                    <a:pt x="3844" y="74"/>
                  </a:cubicBezTo>
                  <a:cubicBezTo>
                    <a:pt x="3838" y="59"/>
                    <a:pt x="3830" y="50"/>
                    <a:pt x="3812" y="38"/>
                  </a:cubicBezTo>
                  <a:lnTo>
                    <a:pt x="3810" y="37"/>
                  </a:lnTo>
                  <a:cubicBezTo>
                    <a:pt x="3799" y="26"/>
                    <a:pt x="3790" y="16"/>
                    <a:pt x="3774" y="13"/>
                  </a:cubicBezTo>
                  <a:cubicBezTo>
                    <a:pt x="3770" y="11"/>
                    <a:pt x="3766" y="11"/>
                    <a:pt x="3762" y="11"/>
                  </a:cubicBezTo>
                  <a:lnTo>
                    <a:pt x="3756" y="11"/>
                  </a:lnTo>
                  <a:cubicBezTo>
                    <a:pt x="3748" y="8"/>
                    <a:pt x="3738" y="7"/>
                    <a:pt x="3729" y="3"/>
                  </a:cubicBezTo>
                  <a:cubicBezTo>
                    <a:pt x="3713" y="0"/>
                    <a:pt x="3697" y="0"/>
                    <a:pt x="36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19"/>
            <p:cNvSpPr/>
            <p:nvPr/>
          </p:nvSpPr>
          <p:spPr>
            <a:xfrm>
              <a:off x="2660046" y="9691646"/>
              <a:ext cx="484884" cy="269466"/>
            </a:xfrm>
            <a:custGeom>
              <a:avLst/>
              <a:gdLst/>
              <a:ahLst/>
              <a:cxnLst/>
              <a:rect l="l" t="t" r="r" b="b"/>
              <a:pathLst>
                <a:path w="4997" h="2777" extrusionOk="0">
                  <a:moveTo>
                    <a:pt x="503" y="1"/>
                  </a:moveTo>
                  <a:cubicBezTo>
                    <a:pt x="479" y="1"/>
                    <a:pt x="456" y="22"/>
                    <a:pt x="456" y="46"/>
                  </a:cubicBezTo>
                  <a:cubicBezTo>
                    <a:pt x="455" y="60"/>
                    <a:pt x="453" y="74"/>
                    <a:pt x="450" y="92"/>
                  </a:cubicBezTo>
                  <a:cubicBezTo>
                    <a:pt x="439" y="145"/>
                    <a:pt x="423" y="197"/>
                    <a:pt x="407" y="245"/>
                  </a:cubicBezTo>
                  <a:cubicBezTo>
                    <a:pt x="388" y="303"/>
                    <a:pt x="368" y="359"/>
                    <a:pt x="351" y="407"/>
                  </a:cubicBezTo>
                  <a:cubicBezTo>
                    <a:pt x="346" y="410"/>
                    <a:pt x="341" y="415"/>
                    <a:pt x="338" y="420"/>
                  </a:cubicBezTo>
                  <a:cubicBezTo>
                    <a:pt x="287" y="496"/>
                    <a:pt x="237" y="580"/>
                    <a:pt x="189" y="667"/>
                  </a:cubicBezTo>
                  <a:cubicBezTo>
                    <a:pt x="127" y="781"/>
                    <a:pt x="81" y="888"/>
                    <a:pt x="49" y="994"/>
                  </a:cubicBezTo>
                  <a:cubicBezTo>
                    <a:pt x="29" y="1051"/>
                    <a:pt x="17" y="1110"/>
                    <a:pt x="9" y="1170"/>
                  </a:cubicBezTo>
                  <a:cubicBezTo>
                    <a:pt x="1" y="1225"/>
                    <a:pt x="1" y="1283"/>
                    <a:pt x="9" y="1341"/>
                  </a:cubicBezTo>
                  <a:cubicBezTo>
                    <a:pt x="13" y="1371"/>
                    <a:pt x="23" y="1401"/>
                    <a:pt x="33" y="1429"/>
                  </a:cubicBezTo>
                  <a:cubicBezTo>
                    <a:pt x="44" y="1459"/>
                    <a:pt x="60" y="1484"/>
                    <a:pt x="74" y="1507"/>
                  </a:cubicBezTo>
                  <a:cubicBezTo>
                    <a:pt x="93" y="1532"/>
                    <a:pt x="114" y="1553"/>
                    <a:pt x="135" y="1571"/>
                  </a:cubicBezTo>
                  <a:cubicBezTo>
                    <a:pt x="145" y="1580"/>
                    <a:pt x="156" y="1587"/>
                    <a:pt x="165" y="1593"/>
                  </a:cubicBezTo>
                  <a:cubicBezTo>
                    <a:pt x="170" y="1596"/>
                    <a:pt x="175" y="1600"/>
                    <a:pt x="180" y="1603"/>
                  </a:cubicBezTo>
                  <a:cubicBezTo>
                    <a:pt x="186" y="1606"/>
                    <a:pt x="193" y="1611"/>
                    <a:pt x="199" y="1614"/>
                  </a:cubicBezTo>
                  <a:cubicBezTo>
                    <a:pt x="209" y="1622"/>
                    <a:pt x="221" y="1625"/>
                    <a:pt x="234" y="1625"/>
                  </a:cubicBezTo>
                  <a:lnTo>
                    <a:pt x="237" y="1625"/>
                  </a:lnTo>
                  <a:lnTo>
                    <a:pt x="239" y="1627"/>
                  </a:lnTo>
                  <a:cubicBezTo>
                    <a:pt x="268" y="1643"/>
                    <a:pt x="298" y="1654"/>
                    <a:pt x="336" y="1660"/>
                  </a:cubicBezTo>
                  <a:cubicBezTo>
                    <a:pt x="352" y="1664"/>
                    <a:pt x="368" y="1664"/>
                    <a:pt x="386" y="1664"/>
                  </a:cubicBezTo>
                  <a:cubicBezTo>
                    <a:pt x="407" y="1664"/>
                    <a:pt x="428" y="1662"/>
                    <a:pt x="445" y="1660"/>
                  </a:cubicBezTo>
                  <a:cubicBezTo>
                    <a:pt x="480" y="1657"/>
                    <a:pt x="520" y="1649"/>
                    <a:pt x="565" y="1635"/>
                  </a:cubicBezTo>
                  <a:cubicBezTo>
                    <a:pt x="690" y="1598"/>
                    <a:pt x="813" y="1540"/>
                    <a:pt x="931" y="1464"/>
                  </a:cubicBezTo>
                  <a:cubicBezTo>
                    <a:pt x="998" y="1421"/>
                    <a:pt x="1062" y="1374"/>
                    <a:pt x="1121" y="1323"/>
                  </a:cubicBezTo>
                  <a:cubicBezTo>
                    <a:pt x="1185" y="1267"/>
                    <a:pt x="1238" y="1219"/>
                    <a:pt x="1288" y="1166"/>
                  </a:cubicBezTo>
                  <a:cubicBezTo>
                    <a:pt x="1344" y="1106"/>
                    <a:pt x="1395" y="1042"/>
                    <a:pt x="1441" y="976"/>
                  </a:cubicBezTo>
                  <a:cubicBezTo>
                    <a:pt x="1481" y="917"/>
                    <a:pt x="1520" y="850"/>
                    <a:pt x="1558" y="765"/>
                  </a:cubicBezTo>
                  <a:cubicBezTo>
                    <a:pt x="1572" y="735"/>
                    <a:pt x="1588" y="698"/>
                    <a:pt x="1593" y="658"/>
                  </a:cubicBezTo>
                  <a:cubicBezTo>
                    <a:pt x="1607" y="631"/>
                    <a:pt x="1604" y="597"/>
                    <a:pt x="1585" y="575"/>
                  </a:cubicBezTo>
                  <a:cubicBezTo>
                    <a:pt x="1580" y="570"/>
                    <a:pt x="1575" y="565"/>
                    <a:pt x="1571" y="560"/>
                  </a:cubicBezTo>
                  <a:cubicBezTo>
                    <a:pt x="1563" y="551"/>
                    <a:pt x="1555" y="541"/>
                    <a:pt x="1547" y="532"/>
                  </a:cubicBezTo>
                  <a:cubicBezTo>
                    <a:pt x="1526" y="511"/>
                    <a:pt x="1504" y="492"/>
                    <a:pt x="1486" y="479"/>
                  </a:cubicBezTo>
                  <a:cubicBezTo>
                    <a:pt x="1446" y="445"/>
                    <a:pt x="1401" y="418"/>
                    <a:pt x="1364" y="396"/>
                  </a:cubicBezTo>
                  <a:cubicBezTo>
                    <a:pt x="1281" y="345"/>
                    <a:pt x="1193" y="301"/>
                    <a:pt x="1086" y="253"/>
                  </a:cubicBezTo>
                  <a:cubicBezTo>
                    <a:pt x="923" y="181"/>
                    <a:pt x="747" y="122"/>
                    <a:pt x="547" y="76"/>
                  </a:cubicBezTo>
                  <a:cubicBezTo>
                    <a:pt x="549" y="68"/>
                    <a:pt x="551" y="60"/>
                    <a:pt x="551" y="50"/>
                  </a:cubicBezTo>
                  <a:cubicBezTo>
                    <a:pt x="551" y="25"/>
                    <a:pt x="531" y="2"/>
                    <a:pt x="506" y="1"/>
                  </a:cubicBezTo>
                  <a:close/>
                  <a:moveTo>
                    <a:pt x="2314" y="891"/>
                  </a:moveTo>
                  <a:cubicBezTo>
                    <a:pt x="2287" y="891"/>
                    <a:pt x="2263" y="911"/>
                    <a:pt x="2257" y="938"/>
                  </a:cubicBezTo>
                  <a:cubicBezTo>
                    <a:pt x="2245" y="995"/>
                    <a:pt x="2234" y="1056"/>
                    <a:pt x="2225" y="1114"/>
                  </a:cubicBezTo>
                  <a:cubicBezTo>
                    <a:pt x="2199" y="1249"/>
                    <a:pt x="2175" y="1390"/>
                    <a:pt x="2130" y="1523"/>
                  </a:cubicBezTo>
                  <a:cubicBezTo>
                    <a:pt x="2116" y="1564"/>
                    <a:pt x="2100" y="1604"/>
                    <a:pt x="2084" y="1644"/>
                  </a:cubicBezTo>
                  <a:cubicBezTo>
                    <a:pt x="2066" y="1688"/>
                    <a:pt x="2047" y="1734"/>
                    <a:pt x="2031" y="1779"/>
                  </a:cubicBezTo>
                  <a:cubicBezTo>
                    <a:pt x="1998" y="1881"/>
                    <a:pt x="1983" y="1967"/>
                    <a:pt x="1988" y="2052"/>
                  </a:cubicBezTo>
                  <a:cubicBezTo>
                    <a:pt x="1991" y="2095"/>
                    <a:pt x="2002" y="2138"/>
                    <a:pt x="2010" y="2167"/>
                  </a:cubicBezTo>
                  <a:cubicBezTo>
                    <a:pt x="2018" y="2196"/>
                    <a:pt x="2031" y="2223"/>
                    <a:pt x="2046" y="2254"/>
                  </a:cubicBezTo>
                  <a:cubicBezTo>
                    <a:pt x="2068" y="2297"/>
                    <a:pt x="2097" y="2333"/>
                    <a:pt x="2130" y="2356"/>
                  </a:cubicBezTo>
                  <a:cubicBezTo>
                    <a:pt x="2169" y="2383"/>
                    <a:pt x="2209" y="2397"/>
                    <a:pt x="2250" y="2402"/>
                  </a:cubicBezTo>
                  <a:lnTo>
                    <a:pt x="2282" y="2402"/>
                  </a:lnTo>
                  <a:cubicBezTo>
                    <a:pt x="2293" y="2402"/>
                    <a:pt x="2305" y="2402"/>
                    <a:pt x="2316" y="2401"/>
                  </a:cubicBezTo>
                  <a:cubicBezTo>
                    <a:pt x="2337" y="2399"/>
                    <a:pt x="2361" y="2393"/>
                    <a:pt x="2386" y="2385"/>
                  </a:cubicBezTo>
                  <a:cubicBezTo>
                    <a:pt x="2437" y="2370"/>
                    <a:pt x="2482" y="2345"/>
                    <a:pt x="2517" y="2325"/>
                  </a:cubicBezTo>
                  <a:cubicBezTo>
                    <a:pt x="2556" y="2303"/>
                    <a:pt x="2597" y="2276"/>
                    <a:pt x="2640" y="2241"/>
                  </a:cubicBezTo>
                  <a:cubicBezTo>
                    <a:pt x="2762" y="2145"/>
                    <a:pt x="2869" y="2034"/>
                    <a:pt x="2963" y="1911"/>
                  </a:cubicBezTo>
                  <a:cubicBezTo>
                    <a:pt x="2981" y="1887"/>
                    <a:pt x="3000" y="1862"/>
                    <a:pt x="3018" y="1833"/>
                  </a:cubicBezTo>
                  <a:cubicBezTo>
                    <a:pt x="3035" y="1807"/>
                    <a:pt x="3050" y="1779"/>
                    <a:pt x="3064" y="1753"/>
                  </a:cubicBezTo>
                  <a:cubicBezTo>
                    <a:pt x="3070" y="1742"/>
                    <a:pt x="3077" y="1729"/>
                    <a:pt x="3083" y="1718"/>
                  </a:cubicBezTo>
                  <a:cubicBezTo>
                    <a:pt x="3117" y="1662"/>
                    <a:pt x="3150" y="1600"/>
                    <a:pt x="3179" y="1536"/>
                  </a:cubicBezTo>
                  <a:cubicBezTo>
                    <a:pt x="3216" y="1456"/>
                    <a:pt x="3237" y="1389"/>
                    <a:pt x="3243" y="1326"/>
                  </a:cubicBezTo>
                  <a:cubicBezTo>
                    <a:pt x="3245" y="1313"/>
                    <a:pt x="3245" y="1297"/>
                    <a:pt x="3235" y="1283"/>
                  </a:cubicBezTo>
                  <a:cubicBezTo>
                    <a:pt x="3227" y="1273"/>
                    <a:pt x="3217" y="1265"/>
                    <a:pt x="3206" y="1261"/>
                  </a:cubicBezTo>
                  <a:cubicBezTo>
                    <a:pt x="3201" y="1246"/>
                    <a:pt x="3189" y="1227"/>
                    <a:pt x="3171" y="1221"/>
                  </a:cubicBezTo>
                  <a:cubicBezTo>
                    <a:pt x="3128" y="1205"/>
                    <a:pt x="3082" y="1190"/>
                    <a:pt x="3038" y="1176"/>
                  </a:cubicBezTo>
                  <a:cubicBezTo>
                    <a:pt x="3011" y="1166"/>
                    <a:pt x="2984" y="1158"/>
                    <a:pt x="2957" y="1149"/>
                  </a:cubicBezTo>
                  <a:cubicBezTo>
                    <a:pt x="2914" y="1134"/>
                    <a:pt x="2872" y="1118"/>
                    <a:pt x="2829" y="1102"/>
                  </a:cubicBezTo>
                  <a:cubicBezTo>
                    <a:pt x="2802" y="1093"/>
                    <a:pt x="2775" y="1082"/>
                    <a:pt x="2747" y="1070"/>
                  </a:cubicBezTo>
                  <a:cubicBezTo>
                    <a:pt x="2725" y="1062"/>
                    <a:pt x="2701" y="1053"/>
                    <a:pt x="2679" y="1043"/>
                  </a:cubicBezTo>
                  <a:lnTo>
                    <a:pt x="2597" y="1013"/>
                  </a:lnTo>
                  <a:lnTo>
                    <a:pt x="2538" y="989"/>
                  </a:lnTo>
                  <a:cubicBezTo>
                    <a:pt x="2511" y="979"/>
                    <a:pt x="2485" y="970"/>
                    <a:pt x="2458" y="960"/>
                  </a:cubicBezTo>
                  <a:cubicBezTo>
                    <a:pt x="2434" y="952"/>
                    <a:pt x="2410" y="942"/>
                    <a:pt x="2384" y="933"/>
                  </a:cubicBezTo>
                  <a:cubicBezTo>
                    <a:pt x="2378" y="931"/>
                    <a:pt x="2372" y="930"/>
                    <a:pt x="2367" y="928"/>
                  </a:cubicBezTo>
                  <a:cubicBezTo>
                    <a:pt x="2361" y="911"/>
                    <a:pt x="2345" y="896"/>
                    <a:pt x="2325" y="893"/>
                  </a:cubicBezTo>
                  <a:cubicBezTo>
                    <a:pt x="2321" y="891"/>
                    <a:pt x="2317" y="891"/>
                    <a:pt x="2314" y="891"/>
                  </a:cubicBezTo>
                  <a:close/>
                  <a:moveTo>
                    <a:pt x="4054" y="1496"/>
                  </a:moveTo>
                  <a:cubicBezTo>
                    <a:pt x="4034" y="1496"/>
                    <a:pt x="4012" y="1508"/>
                    <a:pt x="4009" y="1531"/>
                  </a:cubicBezTo>
                  <a:cubicBezTo>
                    <a:pt x="3996" y="1619"/>
                    <a:pt x="3980" y="1708"/>
                    <a:pt x="3966" y="1795"/>
                  </a:cubicBezTo>
                  <a:cubicBezTo>
                    <a:pt x="3953" y="1862"/>
                    <a:pt x="3940" y="1932"/>
                    <a:pt x="3929" y="2001"/>
                  </a:cubicBezTo>
                  <a:cubicBezTo>
                    <a:pt x="3916" y="2087"/>
                    <a:pt x="3907" y="2166"/>
                    <a:pt x="3900" y="2239"/>
                  </a:cubicBezTo>
                  <a:cubicBezTo>
                    <a:pt x="3894" y="2332"/>
                    <a:pt x="3892" y="2404"/>
                    <a:pt x="3897" y="2469"/>
                  </a:cubicBezTo>
                  <a:cubicBezTo>
                    <a:pt x="3899" y="2497"/>
                    <a:pt x="3903" y="2525"/>
                    <a:pt x="3910" y="2562"/>
                  </a:cubicBezTo>
                  <a:cubicBezTo>
                    <a:pt x="3916" y="2588"/>
                    <a:pt x="3924" y="2613"/>
                    <a:pt x="3935" y="2636"/>
                  </a:cubicBezTo>
                  <a:cubicBezTo>
                    <a:pt x="3947" y="2661"/>
                    <a:pt x="3958" y="2679"/>
                    <a:pt x="3970" y="2695"/>
                  </a:cubicBezTo>
                  <a:cubicBezTo>
                    <a:pt x="3978" y="2704"/>
                    <a:pt x="3986" y="2714"/>
                    <a:pt x="3994" y="2720"/>
                  </a:cubicBezTo>
                  <a:cubicBezTo>
                    <a:pt x="4004" y="2728"/>
                    <a:pt x="4014" y="2735"/>
                    <a:pt x="4023" y="2743"/>
                  </a:cubicBezTo>
                  <a:lnTo>
                    <a:pt x="4026" y="2744"/>
                  </a:lnTo>
                  <a:cubicBezTo>
                    <a:pt x="4058" y="2765"/>
                    <a:pt x="4100" y="2776"/>
                    <a:pt x="4150" y="2776"/>
                  </a:cubicBezTo>
                  <a:cubicBezTo>
                    <a:pt x="4174" y="2776"/>
                    <a:pt x="4196" y="2772"/>
                    <a:pt x="4217" y="2767"/>
                  </a:cubicBezTo>
                  <a:cubicBezTo>
                    <a:pt x="4236" y="2764"/>
                    <a:pt x="4257" y="2757"/>
                    <a:pt x="4282" y="2746"/>
                  </a:cubicBezTo>
                  <a:cubicBezTo>
                    <a:pt x="4348" y="2719"/>
                    <a:pt x="4415" y="2679"/>
                    <a:pt x="4484" y="2620"/>
                  </a:cubicBezTo>
                  <a:cubicBezTo>
                    <a:pt x="4560" y="2556"/>
                    <a:pt x="4632" y="2481"/>
                    <a:pt x="4696" y="2394"/>
                  </a:cubicBezTo>
                  <a:cubicBezTo>
                    <a:pt x="4759" y="2313"/>
                    <a:pt x="4816" y="2223"/>
                    <a:pt x="4869" y="2126"/>
                  </a:cubicBezTo>
                  <a:cubicBezTo>
                    <a:pt x="4891" y="2086"/>
                    <a:pt x="4912" y="2041"/>
                    <a:pt x="4935" y="1985"/>
                  </a:cubicBezTo>
                  <a:cubicBezTo>
                    <a:pt x="4946" y="1959"/>
                    <a:pt x="4955" y="1934"/>
                    <a:pt x="4962" y="1911"/>
                  </a:cubicBezTo>
                  <a:cubicBezTo>
                    <a:pt x="4973" y="1884"/>
                    <a:pt x="4983" y="1852"/>
                    <a:pt x="4991" y="1820"/>
                  </a:cubicBezTo>
                  <a:cubicBezTo>
                    <a:pt x="4997" y="1793"/>
                    <a:pt x="4983" y="1764"/>
                    <a:pt x="4957" y="1751"/>
                  </a:cubicBezTo>
                  <a:lnTo>
                    <a:pt x="4954" y="1751"/>
                  </a:lnTo>
                  <a:cubicBezTo>
                    <a:pt x="4952" y="1745"/>
                    <a:pt x="4949" y="1740"/>
                    <a:pt x="4947" y="1737"/>
                  </a:cubicBezTo>
                  <a:cubicBezTo>
                    <a:pt x="4938" y="1723"/>
                    <a:pt x="4923" y="1715"/>
                    <a:pt x="4906" y="1710"/>
                  </a:cubicBezTo>
                  <a:cubicBezTo>
                    <a:pt x="4867" y="1697"/>
                    <a:pt x="4824" y="1692"/>
                    <a:pt x="4784" y="1688"/>
                  </a:cubicBezTo>
                  <a:lnTo>
                    <a:pt x="4760" y="1684"/>
                  </a:lnTo>
                  <a:lnTo>
                    <a:pt x="4724" y="1680"/>
                  </a:lnTo>
                  <a:cubicBezTo>
                    <a:pt x="4680" y="1675"/>
                    <a:pt x="4639" y="1670"/>
                    <a:pt x="4596" y="1664"/>
                  </a:cubicBezTo>
                  <a:cubicBezTo>
                    <a:pt x="4535" y="1656"/>
                    <a:pt x="4481" y="1644"/>
                    <a:pt x="4431" y="1633"/>
                  </a:cubicBezTo>
                  <a:cubicBezTo>
                    <a:pt x="4388" y="1624"/>
                    <a:pt x="4335" y="1612"/>
                    <a:pt x="4284" y="1595"/>
                  </a:cubicBezTo>
                  <a:cubicBezTo>
                    <a:pt x="4214" y="1569"/>
                    <a:pt x="4161" y="1544"/>
                    <a:pt x="4114" y="1513"/>
                  </a:cubicBezTo>
                  <a:cubicBezTo>
                    <a:pt x="4108" y="1510"/>
                    <a:pt x="4100" y="1507"/>
                    <a:pt x="4092" y="1507"/>
                  </a:cubicBezTo>
                  <a:cubicBezTo>
                    <a:pt x="4089" y="1507"/>
                    <a:pt x="4086" y="1507"/>
                    <a:pt x="4082" y="1508"/>
                  </a:cubicBezTo>
                  <a:cubicBezTo>
                    <a:pt x="4078" y="1502"/>
                    <a:pt x="4070" y="1497"/>
                    <a:pt x="4062" y="14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19"/>
            <p:cNvSpPr/>
            <p:nvPr/>
          </p:nvSpPr>
          <p:spPr>
            <a:xfrm>
              <a:off x="2131787" y="9487388"/>
              <a:ext cx="1335105" cy="777638"/>
            </a:xfrm>
            <a:custGeom>
              <a:avLst/>
              <a:gdLst/>
              <a:ahLst/>
              <a:cxnLst/>
              <a:rect l="l" t="t" r="r" b="b"/>
              <a:pathLst>
                <a:path w="13759" h="8014" extrusionOk="0">
                  <a:moveTo>
                    <a:pt x="5915" y="2141"/>
                  </a:moveTo>
                  <a:cubicBezTo>
                    <a:pt x="6054" y="2224"/>
                    <a:pt x="6193" y="2306"/>
                    <a:pt x="6335" y="2384"/>
                  </a:cubicBezTo>
                  <a:cubicBezTo>
                    <a:pt x="6554" y="2505"/>
                    <a:pt x="6776" y="2619"/>
                    <a:pt x="7002" y="2728"/>
                  </a:cubicBezTo>
                  <a:cubicBezTo>
                    <a:pt x="6992" y="2749"/>
                    <a:pt x="6981" y="2769"/>
                    <a:pt x="6972" y="2792"/>
                  </a:cubicBezTo>
                  <a:cubicBezTo>
                    <a:pt x="6954" y="2825"/>
                    <a:pt x="6938" y="2860"/>
                    <a:pt x="6919" y="2894"/>
                  </a:cubicBezTo>
                  <a:cubicBezTo>
                    <a:pt x="6836" y="3044"/>
                    <a:pt x="6732" y="3183"/>
                    <a:pt x="6613" y="3310"/>
                  </a:cubicBezTo>
                  <a:cubicBezTo>
                    <a:pt x="6513" y="3414"/>
                    <a:pt x="6402" y="3508"/>
                    <a:pt x="6279" y="3585"/>
                  </a:cubicBezTo>
                  <a:cubicBezTo>
                    <a:pt x="6204" y="3631"/>
                    <a:pt x="6123" y="3669"/>
                    <a:pt x="6038" y="3697"/>
                  </a:cubicBezTo>
                  <a:cubicBezTo>
                    <a:pt x="5982" y="3713"/>
                    <a:pt x="5926" y="3724"/>
                    <a:pt x="5867" y="3727"/>
                  </a:cubicBezTo>
                  <a:cubicBezTo>
                    <a:pt x="5817" y="3727"/>
                    <a:pt x="5768" y="3722"/>
                    <a:pt x="5718" y="3713"/>
                  </a:cubicBezTo>
                  <a:cubicBezTo>
                    <a:pt x="5689" y="3705"/>
                    <a:pt x="5662" y="3695"/>
                    <a:pt x="5637" y="3681"/>
                  </a:cubicBezTo>
                  <a:cubicBezTo>
                    <a:pt x="5619" y="3671"/>
                    <a:pt x="5603" y="3660"/>
                    <a:pt x="5589" y="3647"/>
                  </a:cubicBezTo>
                  <a:cubicBezTo>
                    <a:pt x="5576" y="3634"/>
                    <a:pt x="5566" y="3621"/>
                    <a:pt x="5557" y="3607"/>
                  </a:cubicBezTo>
                  <a:cubicBezTo>
                    <a:pt x="5545" y="3589"/>
                    <a:pt x="5537" y="3572"/>
                    <a:pt x="5531" y="3551"/>
                  </a:cubicBezTo>
                  <a:cubicBezTo>
                    <a:pt x="5523" y="3521"/>
                    <a:pt x="5518" y="3489"/>
                    <a:pt x="5517" y="3457"/>
                  </a:cubicBezTo>
                  <a:cubicBezTo>
                    <a:pt x="5515" y="3382"/>
                    <a:pt x="5528" y="3306"/>
                    <a:pt x="5545" y="3233"/>
                  </a:cubicBezTo>
                  <a:cubicBezTo>
                    <a:pt x="5584" y="3076"/>
                    <a:pt x="5645" y="2924"/>
                    <a:pt x="5705" y="2774"/>
                  </a:cubicBezTo>
                  <a:cubicBezTo>
                    <a:pt x="5763" y="2630"/>
                    <a:pt x="5827" y="2485"/>
                    <a:pt x="5873" y="2336"/>
                  </a:cubicBezTo>
                  <a:cubicBezTo>
                    <a:pt x="5888" y="2286"/>
                    <a:pt x="5902" y="2235"/>
                    <a:pt x="5910" y="2184"/>
                  </a:cubicBezTo>
                  <a:cubicBezTo>
                    <a:pt x="5913" y="2170"/>
                    <a:pt x="5915" y="2155"/>
                    <a:pt x="5915" y="2141"/>
                  </a:cubicBezTo>
                  <a:close/>
                  <a:moveTo>
                    <a:pt x="7747" y="3062"/>
                  </a:moveTo>
                  <a:cubicBezTo>
                    <a:pt x="8022" y="3177"/>
                    <a:pt x="8302" y="3284"/>
                    <a:pt x="8585" y="3383"/>
                  </a:cubicBezTo>
                  <a:cubicBezTo>
                    <a:pt x="8610" y="3391"/>
                    <a:pt x="8636" y="3401"/>
                    <a:pt x="8663" y="3409"/>
                  </a:cubicBezTo>
                  <a:cubicBezTo>
                    <a:pt x="8660" y="3422"/>
                    <a:pt x="8657" y="3434"/>
                    <a:pt x="8653" y="3447"/>
                  </a:cubicBezTo>
                  <a:cubicBezTo>
                    <a:pt x="8622" y="3577"/>
                    <a:pt x="8565" y="3699"/>
                    <a:pt x="8502" y="3815"/>
                  </a:cubicBezTo>
                  <a:lnTo>
                    <a:pt x="8502" y="3815"/>
                  </a:lnTo>
                  <a:cubicBezTo>
                    <a:pt x="8502" y="3815"/>
                    <a:pt x="8502" y="3815"/>
                    <a:pt x="8502" y="3815"/>
                  </a:cubicBezTo>
                  <a:lnTo>
                    <a:pt x="8502" y="3815"/>
                  </a:lnTo>
                  <a:lnTo>
                    <a:pt x="8501" y="3816"/>
                  </a:lnTo>
                  <a:lnTo>
                    <a:pt x="8501" y="3816"/>
                  </a:lnTo>
                  <a:cubicBezTo>
                    <a:pt x="8501" y="3816"/>
                    <a:pt x="8500" y="3817"/>
                    <a:pt x="8500" y="3818"/>
                  </a:cubicBezTo>
                  <a:cubicBezTo>
                    <a:pt x="8500" y="3818"/>
                    <a:pt x="8500" y="3818"/>
                    <a:pt x="8501" y="3817"/>
                  </a:cubicBezTo>
                  <a:lnTo>
                    <a:pt x="8501" y="3817"/>
                  </a:lnTo>
                  <a:lnTo>
                    <a:pt x="8500" y="3820"/>
                  </a:lnTo>
                  <a:cubicBezTo>
                    <a:pt x="8500" y="3820"/>
                    <a:pt x="8500" y="3820"/>
                    <a:pt x="8500" y="3818"/>
                  </a:cubicBezTo>
                  <a:lnTo>
                    <a:pt x="8498" y="3821"/>
                  </a:lnTo>
                  <a:cubicBezTo>
                    <a:pt x="8498" y="3821"/>
                    <a:pt x="8500" y="3820"/>
                    <a:pt x="8500" y="3820"/>
                  </a:cubicBezTo>
                  <a:lnTo>
                    <a:pt x="8500" y="3820"/>
                  </a:lnTo>
                  <a:cubicBezTo>
                    <a:pt x="8499" y="3820"/>
                    <a:pt x="8499" y="3821"/>
                    <a:pt x="8498" y="3823"/>
                  </a:cubicBezTo>
                  <a:lnTo>
                    <a:pt x="8498" y="3823"/>
                  </a:lnTo>
                  <a:lnTo>
                    <a:pt x="8498" y="3821"/>
                  </a:lnTo>
                  <a:lnTo>
                    <a:pt x="8498" y="3821"/>
                  </a:lnTo>
                  <a:cubicBezTo>
                    <a:pt x="8420" y="3964"/>
                    <a:pt x="8326" y="4099"/>
                    <a:pt x="8214" y="4218"/>
                  </a:cubicBezTo>
                  <a:cubicBezTo>
                    <a:pt x="8156" y="4277"/>
                    <a:pt x="8094" y="4333"/>
                    <a:pt x="8024" y="4376"/>
                  </a:cubicBezTo>
                  <a:cubicBezTo>
                    <a:pt x="7984" y="4400"/>
                    <a:pt x="7942" y="4419"/>
                    <a:pt x="7899" y="4434"/>
                  </a:cubicBezTo>
                  <a:cubicBezTo>
                    <a:pt x="7867" y="4443"/>
                    <a:pt x="7835" y="4448"/>
                    <a:pt x="7801" y="4450"/>
                  </a:cubicBezTo>
                  <a:cubicBezTo>
                    <a:pt x="7774" y="4450"/>
                    <a:pt x="7747" y="4448"/>
                    <a:pt x="7721" y="4442"/>
                  </a:cubicBezTo>
                  <a:cubicBezTo>
                    <a:pt x="7691" y="4434"/>
                    <a:pt x="7662" y="4422"/>
                    <a:pt x="7635" y="4408"/>
                  </a:cubicBezTo>
                  <a:cubicBezTo>
                    <a:pt x="7606" y="4392"/>
                    <a:pt x="7581" y="4373"/>
                    <a:pt x="7555" y="4351"/>
                  </a:cubicBezTo>
                  <a:cubicBezTo>
                    <a:pt x="7541" y="4335"/>
                    <a:pt x="7526" y="4319"/>
                    <a:pt x="7514" y="4299"/>
                  </a:cubicBezTo>
                  <a:cubicBezTo>
                    <a:pt x="7504" y="4282"/>
                    <a:pt x="7494" y="4263"/>
                    <a:pt x="7488" y="4243"/>
                  </a:cubicBezTo>
                  <a:cubicBezTo>
                    <a:pt x="7482" y="4219"/>
                    <a:pt x="7478" y="4195"/>
                    <a:pt x="7477" y="4170"/>
                  </a:cubicBezTo>
                  <a:cubicBezTo>
                    <a:pt x="7475" y="4125"/>
                    <a:pt x="7483" y="4080"/>
                    <a:pt x="7493" y="4037"/>
                  </a:cubicBezTo>
                  <a:cubicBezTo>
                    <a:pt x="7510" y="3965"/>
                    <a:pt x="7538" y="3896"/>
                    <a:pt x="7565" y="3828"/>
                  </a:cubicBezTo>
                  <a:cubicBezTo>
                    <a:pt x="7579" y="3793"/>
                    <a:pt x="7592" y="3756"/>
                    <a:pt x="7606" y="3719"/>
                  </a:cubicBezTo>
                  <a:cubicBezTo>
                    <a:pt x="7622" y="3669"/>
                    <a:pt x="7638" y="3620"/>
                    <a:pt x="7651" y="3569"/>
                  </a:cubicBezTo>
                  <a:cubicBezTo>
                    <a:pt x="7696" y="3402"/>
                    <a:pt x="7720" y="3233"/>
                    <a:pt x="7747" y="3062"/>
                  </a:cubicBezTo>
                  <a:close/>
                  <a:moveTo>
                    <a:pt x="9480" y="3665"/>
                  </a:moveTo>
                  <a:cubicBezTo>
                    <a:pt x="9549" y="3684"/>
                    <a:pt x="9618" y="3705"/>
                    <a:pt x="9686" y="3724"/>
                  </a:cubicBezTo>
                  <a:cubicBezTo>
                    <a:pt x="9926" y="3789"/>
                    <a:pt x="10168" y="3848"/>
                    <a:pt x="10411" y="3895"/>
                  </a:cubicBezTo>
                  <a:cubicBezTo>
                    <a:pt x="10404" y="3914"/>
                    <a:pt x="10398" y="3932"/>
                    <a:pt x="10391" y="3949"/>
                  </a:cubicBezTo>
                  <a:cubicBezTo>
                    <a:pt x="10377" y="3989"/>
                    <a:pt x="10361" y="4029"/>
                    <a:pt x="10343" y="4068"/>
                  </a:cubicBezTo>
                  <a:cubicBezTo>
                    <a:pt x="10308" y="4151"/>
                    <a:pt x="10270" y="4231"/>
                    <a:pt x="10227" y="4309"/>
                  </a:cubicBezTo>
                  <a:cubicBezTo>
                    <a:pt x="10164" y="4419"/>
                    <a:pt x="10092" y="4525"/>
                    <a:pt x="10006" y="4618"/>
                  </a:cubicBezTo>
                  <a:cubicBezTo>
                    <a:pt x="9960" y="4664"/>
                    <a:pt x="9909" y="4707"/>
                    <a:pt x="9853" y="4744"/>
                  </a:cubicBezTo>
                  <a:cubicBezTo>
                    <a:pt x="9822" y="4761"/>
                    <a:pt x="9792" y="4777"/>
                    <a:pt x="9760" y="4792"/>
                  </a:cubicBezTo>
                  <a:cubicBezTo>
                    <a:pt x="9733" y="4805"/>
                    <a:pt x="9705" y="4814"/>
                    <a:pt x="9678" y="4824"/>
                  </a:cubicBezTo>
                  <a:cubicBezTo>
                    <a:pt x="9650" y="4832"/>
                    <a:pt x="9619" y="4838"/>
                    <a:pt x="9587" y="4840"/>
                  </a:cubicBezTo>
                  <a:cubicBezTo>
                    <a:pt x="9573" y="4840"/>
                    <a:pt x="9557" y="4838"/>
                    <a:pt x="9542" y="4837"/>
                  </a:cubicBezTo>
                  <a:cubicBezTo>
                    <a:pt x="9531" y="4833"/>
                    <a:pt x="9520" y="4829"/>
                    <a:pt x="9509" y="4822"/>
                  </a:cubicBezTo>
                  <a:cubicBezTo>
                    <a:pt x="9499" y="4817"/>
                    <a:pt x="9491" y="4811"/>
                    <a:pt x="9482" y="4803"/>
                  </a:cubicBezTo>
                  <a:cubicBezTo>
                    <a:pt x="9472" y="4793"/>
                    <a:pt x="9464" y="4782"/>
                    <a:pt x="9456" y="4771"/>
                  </a:cubicBezTo>
                  <a:cubicBezTo>
                    <a:pt x="9443" y="4750"/>
                    <a:pt x="9434" y="4728"/>
                    <a:pt x="9427" y="4704"/>
                  </a:cubicBezTo>
                  <a:cubicBezTo>
                    <a:pt x="9410" y="4645"/>
                    <a:pt x="9403" y="4582"/>
                    <a:pt x="9400" y="4520"/>
                  </a:cubicBezTo>
                  <a:cubicBezTo>
                    <a:pt x="9397" y="4386"/>
                    <a:pt x="9411" y="4253"/>
                    <a:pt x="9427" y="4120"/>
                  </a:cubicBezTo>
                  <a:cubicBezTo>
                    <a:pt x="9443" y="3994"/>
                    <a:pt x="9462" y="3869"/>
                    <a:pt x="9475" y="3745"/>
                  </a:cubicBezTo>
                  <a:lnTo>
                    <a:pt x="9474" y="3743"/>
                  </a:lnTo>
                  <a:cubicBezTo>
                    <a:pt x="9477" y="3717"/>
                    <a:pt x="9478" y="3692"/>
                    <a:pt x="9480" y="3665"/>
                  </a:cubicBezTo>
                  <a:close/>
                  <a:moveTo>
                    <a:pt x="3771" y="131"/>
                  </a:moveTo>
                  <a:cubicBezTo>
                    <a:pt x="3780" y="131"/>
                    <a:pt x="3790" y="131"/>
                    <a:pt x="3801" y="133"/>
                  </a:cubicBezTo>
                  <a:cubicBezTo>
                    <a:pt x="3817" y="138"/>
                    <a:pt x="3831" y="142"/>
                    <a:pt x="3847" y="150"/>
                  </a:cubicBezTo>
                  <a:cubicBezTo>
                    <a:pt x="3871" y="163"/>
                    <a:pt x="3894" y="179"/>
                    <a:pt x="3915" y="197"/>
                  </a:cubicBezTo>
                  <a:cubicBezTo>
                    <a:pt x="3927" y="210"/>
                    <a:pt x="3939" y="222"/>
                    <a:pt x="3950" y="238"/>
                  </a:cubicBezTo>
                  <a:cubicBezTo>
                    <a:pt x="3985" y="294"/>
                    <a:pt x="4012" y="357"/>
                    <a:pt x="4038" y="419"/>
                  </a:cubicBezTo>
                  <a:cubicBezTo>
                    <a:pt x="4068" y="494"/>
                    <a:pt x="4095" y="569"/>
                    <a:pt x="4129" y="641"/>
                  </a:cubicBezTo>
                  <a:cubicBezTo>
                    <a:pt x="4162" y="710"/>
                    <a:pt x="4209" y="769"/>
                    <a:pt x="4255" y="828"/>
                  </a:cubicBezTo>
                  <a:cubicBezTo>
                    <a:pt x="4314" y="907"/>
                    <a:pt x="4380" y="980"/>
                    <a:pt x="4449" y="1051"/>
                  </a:cubicBezTo>
                  <a:cubicBezTo>
                    <a:pt x="4580" y="1188"/>
                    <a:pt x="4725" y="1311"/>
                    <a:pt x="4876" y="1430"/>
                  </a:cubicBezTo>
                  <a:cubicBezTo>
                    <a:pt x="5026" y="1548"/>
                    <a:pt x="5182" y="1658"/>
                    <a:pt x="5341" y="1767"/>
                  </a:cubicBezTo>
                  <a:cubicBezTo>
                    <a:pt x="5499" y="1874"/>
                    <a:pt x="5657" y="1981"/>
                    <a:pt x="5819" y="2082"/>
                  </a:cubicBezTo>
                  <a:cubicBezTo>
                    <a:pt x="5822" y="2083"/>
                    <a:pt x="5825" y="2087"/>
                    <a:pt x="5828" y="2088"/>
                  </a:cubicBezTo>
                  <a:cubicBezTo>
                    <a:pt x="5828" y="2091"/>
                    <a:pt x="5830" y="2096"/>
                    <a:pt x="5830" y="2099"/>
                  </a:cubicBezTo>
                  <a:cubicBezTo>
                    <a:pt x="5830" y="2143"/>
                    <a:pt x="5822" y="2186"/>
                    <a:pt x="5812" y="2227"/>
                  </a:cubicBezTo>
                  <a:cubicBezTo>
                    <a:pt x="5796" y="2294"/>
                    <a:pt x="5774" y="2360"/>
                    <a:pt x="5752" y="2424"/>
                  </a:cubicBezTo>
                  <a:cubicBezTo>
                    <a:pt x="5723" y="2499"/>
                    <a:pt x="5694" y="2573"/>
                    <a:pt x="5664" y="2646"/>
                  </a:cubicBezTo>
                  <a:cubicBezTo>
                    <a:pt x="5601" y="2801"/>
                    <a:pt x="5537" y="2955"/>
                    <a:pt x="5489" y="3115"/>
                  </a:cubicBezTo>
                  <a:cubicBezTo>
                    <a:pt x="5467" y="3187"/>
                    <a:pt x="5448" y="3262"/>
                    <a:pt x="5437" y="3337"/>
                  </a:cubicBezTo>
                  <a:cubicBezTo>
                    <a:pt x="5427" y="3402"/>
                    <a:pt x="5424" y="3468"/>
                    <a:pt x="5433" y="3534"/>
                  </a:cubicBezTo>
                  <a:cubicBezTo>
                    <a:pt x="5443" y="3593"/>
                    <a:pt x="5465" y="3649"/>
                    <a:pt x="5504" y="3695"/>
                  </a:cubicBezTo>
                  <a:cubicBezTo>
                    <a:pt x="5545" y="3746"/>
                    <a:pt x="5603" y="3780"/>
                    <a:pt x="5664" y="3801"/>
                  </a:cubicBezTo>
                  <a:cubicBezTo>
                    <a:pt x="5727" y="3821"/>
                    <a:pt x="5794" y="3831"/>
                    <a:pt x="5860" y="3831"/>
                  </a:cubicBezTo>
                  <a:cubicBezTo>
                    <a:pt x="5882" y="3831"/>
                    <a:pt x="5903" y="3830"/>
                    <a:pt x="5924" y="3828"/>
                  </a:cubicBezTo>
                  <a:cubicBezTo>
                    <a:pt x="6027" y="3821"/>
                    <a:pt x="6126" y="3788"/>
                    <a:pt x="6218" y="3746"/>
                  </a:cubicBezTo>
                  <a:cubicBezTo>
                    <a:pt x="6322" y="3700"/>
                    <a:pt x="6418" y="3636"/>
                    <a:pt x="6509" y="3567"/>
                  </a:cubicBezTo>
                  <a:cubicBezTo>
                    <a:pt x="6604" y="3495"/>
                    <a:pt x="6692" y="3412"/>
                    <a:pt x="6772" y="3322"/>
                  </a:cubicBezTo>
                  <a:cubicBezTo>
                    <a:pt x="6855" y="3233"/>
                    <a:pt x="6930" y="3135"/>
                    <a:pt x="6992" y="3030"/>
                  </a:cubicBezTo>
                  <a:cubicBezTo>
                    <a:pt x="7023" y="2979"/>
                    <a:pt x="7050" y="2924"/>
                    <a:pt x="7072" y="2870"/>
                  </a:cubicBezTo>
                  <a:cubicBezTo>
                    <a:pt x="7080" y="2846"/>
                    <a:pt x="7088" y="2822"/>
                    <a:pt x="7095" y="2796"/>
                  </a:cubicBezTo>
                  <a:cubicBezTo>
                    <a:pt x="7096" y="2790"/>
                    <a:pt x="7098" y="2782"/>
                    <a:pt x="7099" y="2776"/>
                  </a:cubicBezTo>
                  <a:cubicBezTo>
                    <a:pt x="7211" y="2828"/>
                    <a:pt x="7325" y="2881"/>
                    <a:pt x="7438" y="2931"/>
                  </a:cubicBezTo>
                  <a:cubicBezTo>
                    <a:pt x="7517" y="2966"/>
                    <a:pt x="7595" y="3000"/>
                    <a:pt x="7673" y="3033"/>
                  </a:cubicBezTo>
                  <a:cubicBezTo>
                    <a:pt x="7651" y="3185"/>
                    <a:pt x="7629" y="3338"/>
                    <a:pt x="7593" y="3489"/>
                  </a:cubicBezTo>
                  <a:cubicBezTo>
                    <a:pt x="7577" y="3550"/>
                    <a:pt x="7560" y="3609"/>
                    <a:pt x="7541" y="3668"/>
                  </a:cubicBezTo>
                  <a:cubicBezTo>
                    <a:pt x="7523" y="3717"/>
                    <a:pt x="7502" y="3767"/>
                    <a:pt x="7483" y="3815"/>
                  </a:cubicBezTo>
                  <a:cubicBezTo>
                    <a:pt x="7446" y="3908"/>
                    <a:pt x="7411" y="4002"/>
                    <a:pt x="7398" y="4101"/>
                  </a:cubicBezTo>
                  <a:cubicBezTo>
                    <a:pt x="7392" y="4147"/>
                    <a:pt x="7392" y="4197"/>
                    <a:pt x="7402" y="4243"/>
                  </a:cubicBezTo>
                  <a:cubicBezTo>
                    <a:pt x="7411" y="4291"/>
                    <a:pt x="7434" y="4338"/>
                    <a:pt x="7464" y="4376"/>
                  </a:cubicBezTo>
                  <a:cubicBezTo>
                    <a:pt x="7493" y="4414"/>
                    <a:pt x="7531" y="4446"/>
                    <a:pt x="7573" y="4472"/>
                  </a:cubicBezTo>
                  <a:cubicBezTo>
                    <a:pt x="7605" y="4493"/>
                    <a:pt x="7640" y="4509"/>
                    <a:pt x="7677" y="4520"/>
                  </a:cubicBezTo>
                  <a:cubicBezTo>
                    <a:pt x="7716" y="4533"/>
                    <a:pt x="7757" y="4539"/>
                    <a:pt x="7798" y="4539"/>
                  </a:cubicBezTo>
                  <a:cubicBezTo>
                    <a:pt x="7829" y="4539"/>
                    <a:pt x="7861" y="4535"/>
                    <a:pt x="7892" y="4528"/>
                  </a:cubicBezTo>
                  <a:cubicBezTo>
                    <a:pt x="7968" y="4510"/>
                    <a:pt x="8036" y="4477"/>
                    <a:pt x="8100" y="4434"/>
                  </a:cubicBezTo>
                  <a:cubicBezTo>
                    <a:pt x="8169" y="4389"/>
                    <a:pt x="8230" y="4331"/>
                    <a:pt x="8287" y="4272"/>
                  </a:cubicBezTo>
                  <a:cubicBezTo>
                    <a:pt x="8346" y="4210"/>
                    <a:pt x="8399" y="4143"/>
                    <a:pt x="8449" y="4072"/>
                  </a:cubicBezTo>
                  <a:cubicBezTo>
                    <a:pt x="8522" y="3968"/>
                    <a:pt x="8588" y="3858"/>
                    <a:pt x="8642" y="3743"/>
                  </a:cubicBezTo>
                  <a:cubicBezTo>
                    <a:pt x="8665" y="3695"/>
                    <a:pt x="8685" y="3645"/>
                    <a:pt x="8703" y="3596"/>
                  </a:cubicBezTo>
                  <a:cubicBezTo>
                    <a:pt x="8711" y="3575"/>
                    <a:pt x="8717" y="3553"/>
                    <a:pt x="8724" y="3532"/>
                  </a:cubicBezTo>
                  <a:cubicBezTo>
                    <a:pt x="8730" y="3508"/>
                    <a:pt x="8737" y="3486"/>
                    <a:pt x="8743" y="3462"/>
                  </a:cubicBezTo>
                  <a:cubicBezTo>
                    <a:pt x="8745" y="3455"/>
                    <a:pt x="8746" y="3447"/>
                    <a:pt x="8748" y="3439"/>
                  </a:cubicBezTo>
                  <a:cubicBezTo>
                    <a:pt x="8965" y="3511"/>
                    <a:pt x="9184" y="3580"/>
                    <a:pt x="9403" y="3644"/>
                  </a:cubicBezTo>
                  <a:cubicBezTo>
                    <a:pt x="9402" y="3681"/>
                    <a:pt x="9399" y="3719"/>
                    <a:pt x="9395" y="3756"/>
                  </a:cubicBezTo>
                  <a:cubicBezTo>
                    <a:pt x="9389" y="3815"/>
                    <a:pt x="9379" y="3876"/>
                    <a:pt x="9371" y="3935"/>
                  </a:cubicBezTo>
                  <a:cubicBezTo>
                    <a:pt x="9351" y="4071"/>
                    <a:pt x="9330" y="4207"/>
                    <a:pt x="9317" y="4343"/>
                  </a:cubicBezTo>
                  <a:cubicBezTo>
                    <a:pt x="9312" y="4406"/>
                    <a:pt x="9307" y="4472"/>
                    <a:pt x="9309" y="4538"/>
                  </a:cubicBezTo>
                  <a:cubicBezTo>
                    <a:pt x="9311" y="4597"/>
                    <a:pt x="9314" y="4656"/>
                    <a:pt x="9327" y="4715"/>
                  </a:cubicBezTo>
                  <a:cubicBezTo>
                    <a:pt x="9338" y="4766"/>
                    <a:pt x="9357" y="4817"/>
                    <a:pt x="9387" y="4861"/>
                  </a:cubicBezTo>
                  <a:cubicBezTo>
                    <a:pt x="9416" y="4900"/>
                    <a:pt x="9459" y="4931"/>
                    <a:pt x="9507" y="4945"/>
                  </a:cubicBezTo>
                  <a:cubicBezTo>
                    <a:pt x="9538" y="4954"/>
                    <a:pt x="9569" y="4958"/>
                    <a:pt x="9600" y="4958"/>
                  </a:cubicBezTo>
                  <a:cubicBezTo>
                    <a:pt x="9630" y="4958"/>
                    <a:pt x="9660" y="4955"/>
                    <a:pt x="9689" y="4948"/>
                  </a:cubicBezTo>
                  <a:cubicBezTo>
                    <a:pt x="9728" y="4939"/>
                    <a:pt x="9766" y="4928"/>
                    <a:pt x="9803" y="4913"/>
                  </a:cubicBezTo>
                  <a:cubicBezTo>
                    <a:pt x="9845" y="4897"/>
                    <a:pt x="9886" y="4878"/>
                    <a:pt x="9925" y="4854"/>
                  </a:cubicBezTo>
                  <a:cubicBezTo>
                    <a:pt x="9972" y="4825"/>
                    <a:pt x="10016" y="4793"/>
                    <a:pt x="10057" y="4758"/>
                  </a:cubicBezTo>
                  <a:cubicBezTo>
                    <a:pt x="10100" y="4720"/>
                    <a:pt x="10140" y="4677"/>
                    <a:pt x="10177" y="4633"/>
                  </a:cubicBezTo>
                  <a:cubicBezTo>
                    <a:pt x="10254" y="4544"/>
                    <a:pt x="10316" y="4443"/>
                    <a:pt x="10371" y="4341"/>
                  </a:cubicBezTo>
                  <a:cubicBezTo>
                    <a:pt x="10411" y="4264"/>
                    <a:pt x="10444" y="4186"/>
                    <a:pt x="10471" y="4104"/>
                  </a:cubicBezTo>
                  <a:cubicBezTo>
                    <a:pt x="10484" y="4063"/>
                    <a:pt x="10495" y="4021"/>
                    <a:pt x="10505" y="3978"/>
                  </a:cubicBezTo>
                  <a:cubicBezTo>
                    <a:pt x="10510" y="3957"/>
                    <a:pt x="10513" y="3936"/>
                    <a:pt x="10516" y="3916"/>
                  </a:cubicBezTo>
                  <a:cubicBezTo>
                    <a:pt x="10630" y="3936"/>
                    <a:pt x="10745" y="3954"/>
                    <a:pt x="10858" y="3968"/>
                  </a:cubicBezTo>
                  <a:cubicBezTo>
                    <a:pt x="11016" y="3988"/>
                    <a:pt x="11173" y="3999"/>
                    <a:pt x="11330" y="3999"/>
                  </a:cubicBezTo>
                  <a:cubicBezTo>
                    <a:pt x="11366" y="3999"/>
                    <a:pt x="11402" y="3998"/>
                    <a:pt x="11439" y="3997"/>
                  </a:cubicBezTo>
                  <a:cubicBezTo>
                    <a:pt x="11614" y="3992"/>
                    <a:pt x="11792" y="3973"/>
                    <a:pt x="11961" y="3927"/>
                  </a:cubicBezTo>
                  <a:cubicBezTo>
                    <a:pt x="12188" y="3864"/>
                    <a:pt x="12399" y="3748"/>
                    <a:pt x="12571" y="3585"/>
                  </a:cubicBezTo>
                  <a:cubicBezTo>
                    <a:pt x="12742" y="3420"/>
                    <a:pt x="12865" y="3212"/>
                    <a:pt x="12948" y="2993"/>
                  </a:cubicBezTo>
                  <a:cubicBezTo>
                    <a:pt x="12986" y="2892"/>
                    <a:pt x="13018" y="2788"/>
                    <a:pt x="13033" y="2683"/>
                  </a:cubicBezTo>
                  <a:cubicBezTo>
                    <a:pt x="13047" y="2581"/>
                    <a:pt x="13047" y="2475"/>
                    <a:pt x="13047" y="2371"/>
                  </a:cubicBezTo>
                  <a:cubicBezTo>
                    <a:pt x="13047" y="2258"/>
                    <a:pt x="13045" y="2144"/>
                    <a:pt x="13049" y="2031"/>
                  </a:cubicBezTo>
                  <a:cubicBezTo>
                    <a:pt x="13050" y="1920"/>
                    <a:pt x="13058" y="1808"/>
                    <a:pt x="13077" y="1700"/>
                  </a:cubicBezTo>
                  <a:cubicBezTo>
                    <a:pt x="13090" y="1647"/>
                    <a:pt x="13105" y="1596"/>
                    <a:pt x="13127" y="1548"/>
                  </a:cubicBezTo>
                  <a:cubicBezTo>
                    <a:pt x="13138" y="1525"/>
                    <a:pt x="13152" y="1506"/>
                    <a:pt x="13167" y="1487"/>
                  </a:cubicBezTo>
                  <a:cubicBezTo>
                    <a:pt x="13184" y="1468"/>
                    <a:pt x="13205" y="1452"/>
                    <a:pt x="13226" y="1437"/>
                  </a:cubicBezTo>
                  <a:cubicBezTo>
                    <a:pt x="13240" y="1430"/>
                    <a:pt x="13253" y="1422"/>
                    <a:pt x="13268" y="1415"/>
                  </a:cubicBezTo>
                  <a:cubicBezTo>
                    <a:pt x="13279" y="1414"/>
                    <a:pt x="13290" y="1410"/>
                    <a:pt x="13301" y="1409"/>
                  </a:cubicBezTo>
                  <a:cubicBezTo>
                    <a:pt x="13309" y="1409"/>
                    <a:pt x="13319" y="1409"/>
                    <a:pt x="13327" y="1410"/>
                  </a:cubicBezTo>
                  <a:cubicBezTo>
                    <a:pt x="13336" y="1414"/>
                    <a:pt x="13346" y="1417"/>
                    <a:pt x="13356" y="1420"/>
                  </a:cubicBezTo>
                  <a:cubicBezTo>
                    <a:pt x="13370" y="1428"/>
                    <a:pt x="13383" y="1437"/>
                    <a:pt x="13396" y="1447"/>
                  </a:cubicBezTo>
                  <a:cubicBezTo>
                    <a:pt x="13418" y="1469"/>
                    <a:pt x="13437" y="1493"/>
                    <a:pt x="13456" y="1519"/>
                  </a:cubicBezTo>
                  <a:cubicBezTo>
                    <a:pt x="13496" y="1581"/>
                    <a:pt x="13528" y="1647"/>
                    <a:pt x="13552" y="1716"/>
                  </a:cubicBezTo>
                  <a:cubicBezTo>
                    <a:pt x="13583" y="1808"/>
                    <a:pt x="13600" y="1901"/>
                    <a:pt x="13608" y="1999"/>
                  </a:cubicBezTo>
                  <a:cubicBezTo>
                    <a:pt x="13616" y="2147"/>
                    <a:pt x="13602" y="2296"/>
                    <a:pt x="13573" y="2443"/>
                  </a:cubicBezTo>
                  <a:lnTo>
                    <a:pt x="13573" y="2442"/>
                  </a:lnTo>
                  <a:cubicBezTo>
                    <a:pt x="13506" y="2760"/>
                    <a:pt x="13378" y="3062"/>
                    <a:pt x="13234" y="3351"/>
                  </a:cubicBezTo>
                  <a:cubicBezTo>
                    <a:pt x="13168" y="3481"/>
                    <a:pt x="13100" y="3607"/>
                    <a:pt x="13029" y="3732"/>
                  </a:cubicBezTo>
                  <a:cubicBezTo>
                    <a:pt x="12991" y="3801"/>
                    <a:pt x="12951" y="3869"/>
                    <a:pt x="12917" y="3941"/>
                  </a:cubicBezTo>
                  <a:cubicBezTo>
                    <a:pt x="12879" y="4023"/>
                    <a:pt x="12854" y="4107"/>
                    <a:pt x="12831" y="4194"/>
                  </a:cubicBezTo>
                  <a:cubicBezTo>
                    <a:pt x="12790" y="4360"/>
                    <a:pt x="12774" y="4533"/>
                    <a:pt x="12761" y="4704"/>
                  </a:cubicBezTo>
                  <a:cubicBezTo>
                    <a:pt x="12748" y="4877"/>
                    <a:pt x="12737" y="5048"/>
                    <a:pt x="12705" y="5217"/>
                  </a:cubicBezTo>
                  <a:cubicBezTo>
                    <a:pt x="12692" y="5278"/>
                    <a:pt x="12676" y="5337"/>
                    <a:pt x="12657" y="5396"/>
                  </a:cubicBezTo>
                  <a:cubicBezTo>
                    <a:pt x="12638" y="5457"/>
                    <a:pt x="12612" y="5518"/>
                    <a:pt x="12585" y="5575"/>
                  </a:cubicBezTo>
                  <a:cubicBezTo>
                    <a:pt x="12555" y="5631"/>
                    <a:pt x="12523" y="5686"/>
                    <a:pt x="12486" y="5738"/>
                  </a:cubicBezTo>
                  <a:cubicBezTo>
                    <a:pt x="12449" y="5791"/>
                    <a:pt x="12407" y="5842"/>
                    <a:pt x="12364" y="5890"/>
                  </a:cubicBezTo>
                  <a:cubicBezTo>
                    <a:pt x="12236" y="6032"/>
                    <a:pt x="12091" y="6159"/>
                    <a:pt x="11933" y="6267"/>
                  </a:cubicBezTo>
                  <a:cubicBezTo>
                    <a:pt x="11738" y="6397"/>
                    <a:pt x="11525" y="6499"/>
                    <a:pt x="11303" y="6578"/>
                  </a:cubicBezTo>
                  <a:cubicBezTo>
                    <a:pt x="10989" y="6683"/>
                    <a:pt x="10663" y="6741"/>
                    <a:pt x="10334" y="6765"/>
                  </a:cubicBezTo>
                  <a:cubicBezTo>
                    <a:pt x="10215" y="6771"/>
                    <a:pt x="10098" y="6775"/>
                    <a:pt x="9980" y="6775"/>
                  </a:cubicBezTo>
                  <a:cubicBezTo>
                    <a:pt x="9957" y="6775"/>
                    <a:pt x="9934" y="6775"/>
                    <a:pt x="9910" y="6774"/>
                  </a:cubicBezTo>
                  <a:lnTo>
                    <a:pt x="9902" y="6774"/>
                  </a:lnTo>
                  <a:cubicBezTo>
                    <a:pt x="9896" y="6773"/>
                    <a:pt x="9889" y="6771"/>
                    <a:pt x="9883" y="6771"/>
                  </a:cubicBezTo>
                  <a:cubicBezTo>
                    <a:pt x="9878" y="6771"/>
                    <a:pt x="9872" y="6773"/>
                    <a:pt x="9867" y="6773"/>
                  </a:cubicBezTo>
                  <a:cubicBezTo>
                    <a:pt x="9848" y="6777"/>
                    <a:pt x="9830" y="6789"/>
                    <a:pt x="9819" y="6805"/>
                  </a:cubicBezTo>
                  <a:cubicBezTo>
                    <a:pt x="9806" y="6824"/>
                    <a:pt x="9805" y="6843"/>
                    <a:pt x="9808" y="6864"/>
                  </a:cubicBezTo>
                  <a:cubicBezTo>
                    <a:pt x="9814" y="6921"/>
                    <a:pt x="9824" y="6979"/>
                    <a:pt x="9832" y="7038"/>
                  </a:cubicBezTo>
                  <a:cubicBezTo>
                    <a:pt x="9841" y="7102"/>
                    <a:pt x="9849" y="7168"/>
                    <a:pt x="9854" y="7232"/>
                  </a:cubicBezTo>
                  <a:cubicBezTo>
                    <a:pt x="9861" y="7340"/>
                    <a:pt x="9857" y="7449"/>
                    <a:pt x="9837" y="7556"/>
                  </a:cubicBezTo>
                  <a:cubicBezTo>
                    <a:pt x="9827" y="7599"/>
                    <a:pt x="9816" y="7642"/>
                    <a:pt x="9797" y="7682"/>
                  </a:cubicBezTo>
                  <a:cubicBezTo>
                    <a:pt x="9784" y="7705"/>
                    <a:pt x="9769" y="7726"/>
                    <a:pt x="9753" y="7743"/>
                  </a:cubicBezTo>
                  <a:cubicBezTo>
                    <a:pt x="9733" y="7767"/>
                    <a:pt x="9707" y="7788"/>
                    <a:pt x="9681" y="7807"/>
                  </a:cubicBezTo>
                  <a:cubicBezTo>
                    <a:pt x="9638" y="7836"/>
                    <a:pt x="9590" y="7858"/>
                    <a:pt x="9541" y="7876"/>
                  </a:cubicBezTo>
                  <a:cubicBezTo>
                    <a:pt x="9475" y="7897"/>
                    <a:pt x="9408" y="7911"/>
                    <a:pt x="9339" y="7916"/>
                  </a:cubicBezTo>
                  <a:cubicBezTo>
                    <a:pt x="9324" y="7917"/>
                    <a:pt x="9309" y="7917"/>
                    <a:pt x="9294" y="7917"/>
                  </a:cubicBezTo>
                  <a:cubicBezTo>
                    <a:pt x="9260" y="7917"/>
                    <a:pt x="9226" y="7915"/>
                    <a:pt x="9192" y="7908"/>
                  </a:cubicBezTo>
                  <a:cubicBezTo>
                    <a:pt x="9170" y="7903"/>
                    <a:pt x="9149" y="7897"/>
                    <a:pt x="9128" y="7889"/>
                  </a:cubicBezTo>
                  <a:cubicBezTo>
                    <a:pt x="9120" y="7884"/>
                    <a:pt x="9112" y="7877"/>
                    <a:pt x="9104" y="7873"/>
                  </a:cubicBezTo>
                  <a:cubicBezTo>
                    <a:pt x="9101" y="7868"/>
                    <a:pt x="9098" y="7865"/>
                    <a:pt x="9095" y="7860"/>
                  </a:cubicBezTo>
                  <a:cubicBezTo>
                    <a:pt x="9093" y="7858"/>
                    <a:pt x="9092" y="7855"/>
                    <a:pt x="9090" y="7852"/>
                  </a:cubicBezTo>
                  <a:cubicBezTo>
                    <a:pt x="9088" y="7849"/>
                    <a:pt x="9088" y="7844"/>
                    <a:pt x="9087" y="7841"/>
                  </a:cubicBezTo>
                  <a:cubicBezTo>
                    <a:pt x="9087" y="7836"/>
                    <a:pt x="9088" y="7831"/>
                    <a:pt x="9088" y="7826"/>
                  </a:cubicBezTo>
                  <a:cubicBezTo>
                    <a:pt x="9092" y="7817"/>
                    <a:pt x="9095" y="7809"/>
                    <a:pt x="9098" y="7799"/>
                  </a:cubicBezTo>
                  <a:cubicBezTo>
                    <a:pt x="9106" y="7786"/>
                    <a:pt x="9116" y="7772"/>
                    <a:pt x="9125" y="7761"/>
                  </a:cubicBezTo>
                  <a:cubicBezTo>
                    <a:pt x="9133" y="7753"/>
                    <a:pt x="9141" y="7745"/>
                    <a:pt x="9151" y="7738"/>
                  </a:cubicBezTo>
                  <a:cubicBezTo>
                    <a:pt x="9162" y="7732"/>
                    <a:pt x="9173" y="7726"/>
                    <a:pt x="9184" y="7721"/>
                  </a:cubicBezTo>
                  <a:cubicBezTo>
                    <a:pt x="9216" y="7711"/>
                    <a:pt x="9248" y="7708"/>
                    <a:pt x="9280" y="7703"/>
                  </a:cubicBezTo>
                  <a:cubicBezTo>
                    <a:pt x="9317" y="7698"/>
                    <a:pt x="9352" y="7690"/>
                    <a:pt x="9386" y="7676"/>
                  </a:cubicBezTo>
                  <a:cubicBezTo>
                    <a:pt x="9424" y="7660"/>
                    <a:pt x="9456" y="7631"/>
                    <a:pt x="9482" y="7599"/>
                  </a:cubicBezTo>
                  <a:cubicBezTo>
                    <a:pt x="9512" y="7559"/>
                    <a:pt x="9528" y="7510"/>
                    <a:pt x="9538" y="7462"/>
                  </a:cubicBezTo>
                  <a:cubicBezTo>
                    <a:pt x="9546" y="7417"/>
                    <a:pt x="9542" y="7369"/>
                    <a:pt x="9539" y="7324"/>
                  </a:cubicBezTo>
                  <a:cubicBezTo>
                    <a:pt x="9534" y="7275"/>
                    <a:pt x="9525" y="7227"/>
                    <a:pt x="9515" y="7177"/>
                  </a:cubicBezTo>
                  <a:cubicBezTo>
                    <a:pt x="9498" y="7096"/>
                    <a:pt x="9474" y="7016"/>
                    <a:pt x="9454" y="6934"/>
                  </a:cubicBezTo>
                  <a:cubicBezTo>
                    <a:pt x="9456" y="6931"/>
                    <a:pt x="9456" y="6928"/>
                    <a:pt x="9458" y="6923"/>
                  </a:cubicBezTo>
                  <a:cubicBezTo>
                    <a:pt x="9458" y="6909"/>
                    <a:pt x="9453" y="6893"/>
                    <a:pt x="9443" y="6881"/>
                  </a:cubicBezTo>
                  <a:cubicBezTo>
                    <a:pt x="9434" y="6872"/>
                    <a:pt x="9418" y="6862"/>
                    <a:pt x="9403" y="6862"/>
                  </a:cubicBezTo>
                  <a:cubicBezTo>
                    <a:pt x="9167" y="6869"/>
                    <a:pt x="8928" y="6878"/>
                    <a:pt x="8692" y="6881"/>
                  </a:cubicBezTo>
                  <a:cubicBezTo>
                    <a:pt x="8635" y="6882"/>
                    <a:pt x="8578" y="6882"/>
                    <a:pt x="8521" y="6882"/>
                  </a:cubicBezTo>
                  <a:cubicBezTo>
                    <a:pt x="8336" y="6882"/>
                    <a:pt x="8150" y="6880"/>
                    <a:pt x="7966" y="6875"/>
                  </a:cubicBezTo>
                  <a:cubicBezTo>
                    <a:pt x="7477" y="6861"/>
                    <a:pt x="6989" y="6825"/>
                    <a:pt x="6503" y="6768"/>
                  </a:cubicBezTo>
                  <a:cubicBezTo>
                    <a:pt x="6121" y="6722"/>
                    <a:pt x="5739" y="6661"/>
                    <a:pt x="5362" y="6586"/>
                  </a:cubicBezTo>
                  <a:cubicBezTo>
                    <a:pt x="5250" y="6562"/>
                    <a:pt x="5138" y="6538"/>
                    <a:pt x="5027" y="6512"/>
                  </a:cubicBezTo>
                  <a:cubicBezTo>
                    <a:pt x="4925" y="6488"/>
                    <a:pt x="4821" y="6464"/>
                    <a:pt x="4720" y="6435"/>
                  </a:cubicBezTo>
                  <a:cubicBezTo>
                    <a:pt x="4655" y="6416"/>
                    <a:pt x="4589" y="6394"/>
                    <a:pt x="4524" y="6371"/>
                  </a:cubicBezTo>
                  <a:cubicBezTo>
                    <a:pt x="4447" y="6344"/>
                    <a:pt x="4372" y="6317"/>
                    <a:pt x="4295" y="6290"/>
                  </a:cubicBezTo>
                  <a:cubicBezTo>
                    <a:pt x="4132" y="6231"/>
                    <a:pt x="3967" y="6175"/>
                    <a:pt x="3800" y="6132"/>
                  </a:cubicBezTo>
                  <a:cubicBezTo>
                    <a:pt x="3678" y="6101"/>
                    <a:pt x="3554" y="6076"/>
                    <a:pt x="3429" y="6076"/>
                  </a:cubicBezTo>
                  <a:cubicBezTo>
                    <a:pt x="3399" y="6076"/>
                    <a:pt x="3369" y="6077"/>
                    <a:pt x="3339" y="6080"/>
                  </a:cubicBezTo>
                  <a:cubicBezTo>
                    <a:pt x="3297" y="6085"/>
                    <a:pt x="3258" y="6095"/>
                    <a:pt x="3218" y="6109"/>
                  </a:cubicBezTo>
                  <a:cubicBezTo>
                    <a:pt x="3179" y="6124"/>
                    <a:pt x="3146" y="6144"/>
                    <a:pt x="3112" y="6170"/>
                  </a:cubicBezTo>
                  <a:cubicBezTo>
                    <a:pt x="3032" y="6234"/>
                    <a:pt x="2967" y="6317"/>
                    <a:pt x="2909" y="6402"/>
                  </a:cubicBezTo>
                  <a:cubicBezTo>
                    <a:pt x="2797" y="6570"/>
                    <a:pt x="2716" y="6758"/>
                    <a:pt x="2581" y="6913"/>
                  </a:cubicBezTo>
                  <a:cubicBezTo>
                    <a:pt x="2541" y="6958"/>
                    <a:pt x="2498" y="6998"/>
                    <a:pt x="2450" y="7032"/>
                  </a:cubicBezTo>
                  <a:cubicBezTo>
                    <a:pt x="2409" y="7057"/>
                    <a:pt x="2365" y="7080"/>
                    <a:pt x="2319" y="7097"/>
                  </a:cubicBezTo>
                  <a:cubicBezTo>
                    <a:pt x="2269" y="7113"/>
                    <a:pt x="2220" y="7124"/>
                    <a:pt x="2169" y="7129"/>
                  </a:cubicBezTo>
                  <a:cubicBezTo>
                    <a:pt x="2156" y="7130"/>
                    <a:pt x="2144" y="7130"/>
                    <a:pt x="2131" y="7130"/>
                  </a:cubicBezTo>
                  <a:cubicBezTo>
                    <a:pt x="2070" y="7130"/>
                    <a:pt x="2009" y="7124"/>
                    <a:pt x="1950" y="7112"/>
                  </a:cubicBezTo>
                  <a:cubicBezTo>
                    <a:pt x="1897" y="7100"/>
                    <a:pt x="1846" y="7084"/>
                    <a:pt x="1798" y="7062"/>
                  </a:cubicBezTo>
                  <a:cubicBezTo>
                    <a:pt x="1772" y="7048"/>
                    <a:pt x="1750" y="7033"/>
                    <a:pt x="1727" y="7016"/>
                  </a:cubicBezTo>
                  <a:cubicBezTo>
                    <a:pt x="1716" y="7005"/>
                    <a:pt x="1707" y="6993"/>
                    <a:pt x="1697" y="6981"/>
                  </a:cubicBezTo>
                  <a:cubicBezTo>
                    <a:pt x="1676" y="6949"/>
                    <a:pt x="1657" y="6915"/>
                    <a:pt x="1644" y="6880"/>
                  </a:cubicBezTo>
                  <a:cubicBezTo>
                    <a:pt x="1641" y="6870"/>
                    <a:pt x="1640" y="6859"/>
                    <a:pt x="1638" y="6849"/>
                  </a:cubicBezTo>
                  <a:cubicBezTo>
                    <a:pt x="1638" y="6846"/>
                    <a:pt x="1638" y="6843"/>
                    <a:pt x="1638" y="6840"/>
                  </a:cubicBezTo>
                  <a:lnTo>
                    <a:pt x="1640" y="6837"/>
                  </a:lnTo>
                  <a:cubicBezTo>
                    <a:pt x="1640" y="6835"/>
                    <a:pt x="1640" y="6835"/>
                    <a:pt x="1640" y="6835"/>
                  </a:cubicBezTo>
                  <a:cubicBezTo>
                    <a:pt x="1641" y="6833"/>
                    <a:pt x="1643" y="6832"/>
                    <a:pt x="1644" y="6830"/>
                  </a:cubicBezTo>
                  <a:cubicBezTo>
                    <a:pt x="1649" y="6829"/>
                    <a:pt x="1654" y="6825"/>
                    <a:pt x="1660" y="6824"/>
                  </a:cubicBezTo>
                  <a:cubicBezTo>
                    <a:pt x="1707" y="6809"/>
                    <a:pt x="1756" y="6808"/>
                    <a:pt x="1803" y="6803"/>
                  </a:cubicBezTo>
                  <a:cubicBezTo>
                    <a:pt x="1870" y="6795"/>
                    <a:pt x="1934" y="6777"/>
                    <a:pt x="1996" y="6755"/>
                  </a:cubicBezTo>
                  <a:cubicBezTo>
                    <a:pt x="2145" y="6704"/>
                    <a:pt x="2284" y="6627"/>
                    <a:pt x="2410" y="6533"/>
                  </a:cubicBezTo>
                  <a:cubicBezTo>
                    <a:pt x="2538" y="6437"/>
                    <a:pt x="2650" y="6317"/>
                    <a:pt x="2727" y="6176"/>
                  </a:cubicBezTo>
                  <a:cubicBezTo>
                    <a:pt x="2767" y="6106"/>
                    <a:pt x="2797" y="6031"/>
                    <a:pt x="2815" y="5951"/>
                  </a:cubicBezTo>
                  <a:cubicBezTo>
                    <a:pt x="2824" y="5913"/>
                    <a:pt x="2831" y="5873"/>
                    <a:pt x="2834" y="5833"/>
                  </a:cubicBezTo>
                  <a:cubicBezTo>
                    <a:pt x="2837" y="5791"/>
                    <a:pt x="2837" y="5751"/>
                    <a:pt x="2834" y="5709"/>
                  </a:cubicBezTo>
                  <a:cubicBezTo>
                    <a:pt x="2835" y="5708"/>
                    <a:pt x="2835" y="5706"/>
                    <a:pt x="2837" y="5705"/>
                  </a:cubicBezTo>
                  <a:cubicBezTo>
                    <a:pt x="2847" y="5678"/>
                    <a:pt x="2831" y="5650"/>
                    <a:pt x="2807" y="5641"/>
                  </a:cubicBezTo>
                  <a:cubicBezTo>
                    <a:pt x="2621" y="5564"/>
                    <a:pt x="2439" y="5481"/>
                    <a:pt x="2260" y="5391"/>
                  </a:cubicBezTo>
                  <a:cubicBezTo>
                    <a:pt x="1894" y="5206"/>
                    <a:pt x="1542" y="4988"/>
                    <a:pt x="1233" y="4718"/>
                  </a:cubicBezTo>
                  <a:cubicBezTo>
                    <a:pt x="1029" y="4534"/>
                    <a:pt x="845" y="4331"/>
                    <a:pt x="691" y="4104"/>
                  </a:cubicBezTo>
                  <a:cubicBezTo>
                    <a:pt x="618" y="3992"/>
                    <a:pt x="551" y="3877"/>
                    <a:pt x="492" y="3759"/>
                  </a:cubicBezTo>
                  <a:cubicBezTo>
                    <a:pt x="428" y="3629"/>
                    <a:pt x="372" y="3497"/>
                    <a:pt x="325" y="3361"/>
                  </a:cubicBezTo>
                  <a:cubicBezTo>
                    <a:pt x="281" y="3228"/>
                    <a:pt x="241" y="3094"/>
                    <a:pt x="210" y="2956"/>
                  </a:cubicBezTo>
                  <a:cubicBezTo>
                    <a:pt x="180" y="2820"/>
                    <a:pt x="161" y="2683"/>
                    <a:pt x="151" y="2544"/>
                  </a:cubicBezTo>
                  <a:cubicBezTo>
                    <a:pt x="138" y="2336"/>
                    <a:pt x="149" y="2128"/>
                    <a:pt x="189" y="1924"/>
                  </a:cubicBezTo>
                  <a:cubicBezTo>
                    <a:pt x="225" y="1759"/>
                    <a:pt x="277" y="1599"/>
                    <a:pt x="353" y="1449"/>
                  </a:cubicBezTo>
                  <a:cubicBezTo>
                    <a:pt x="420" y="1318"/>
                    <a:pt x="501" y="1196"/>
                    <a:pt x="597" y="1086"/>
                  </a:cubicBezTo>
                  <a:cubicBezTo>
                    <a:pt x="693" y="980"/>
                    <a:pt x="802" y="888"/>
                    <a:pt x="918" y="808"/>
                  </a:cubicBezTo>
                  <a:cubicBezTo>
                    <a:pt x="1062" y="713"/>
                    <a:pt x="1214" y="640"/>
                    <a:pt x="1376" y="584"/>
                  </a:cubicBezTo>
                  <a:cubicBezTo>
                    <a:pt x="1472" y="552"/>
                    <a:pt x="1569" y="526"/>
                    <a:pt x="1668" y="507"/>
                  </a:cubicBezTo>
                  <a:cubicBezTo>
                    <a:pt x="1766" y="488"/>
                    <a:pt x="1865" y="477"/>
                    <a:pt x="1964" y="469"/>
                  </a:cubicBezTo>
                  <a:cubicBezTo>
                    <a:pt x="2039" y="464"/>
                    <a:pt x="2113" y="462"/>
                    <a:pt x="2188" y="462"/>
                  </a:cubicBezTo>
                  <a:cubicBezTo>
                    <a:pt x="2297" y="462"/>
                    <a:pt x="2405" y="466"/>
                    <a:pt x="2514" y="472"/>
                  </a:cubicBezTo>
                  <a:cubicBezTo>
                    <a:pt x="2612" y="477"/>
                    <a:pt x="2708" y="485"/>
                    <a:pt x="2803" y="491"/>
                  </a:cubicBezTo>
                  <a:cubicBezTo>
                    <a:pt x="2899" y="497"/>
                    <a:pt x="2994" y="505"/>
                    <a:pt x="3090" y="509"/>
                  </a:cubicBezTo>
                  <a:cubicBezTo>
                    <a:pt x="3103" y="509"/>
                    <a:pt x="3116" y="510"/>
                    <a:pt x="3130" y="510"/>
                  </a:cubicBezTo>
                  <a:cubicBezTo>
                    <a:pt x="3149" y="510"/>
                    <a:pt x="3168" y="509"/>
                    <a:pt x="3187" y="507"/>
                  </a:cubicBezTo>
                  <a:cubicBezTo>
                    <a:pt x="3211" y="504"/>
                    <a:pt x="3232" y="501"/>
                    <a:pt x="3254" y="494"/>
                  </a:cubicBezTo>
                  <a:cubicBezTo>
                    <a:pt x="3294" y="481"/>
                    <a:pt x="3329" y="459"/>
                    <a:pt x="3361" y="430"/>
                  </a:cubicBezTo>
                  <a:cubicBezTo>
                    <a:pt x="3379" y="414"/>
                    <a:pt x="3397" y="397"/>
                    <a:pt x="3414" y="381"/>
                  </a:cubicBezTo>
                  <a:cubicBezTo>
                    <a:pt x="3440" y="358"/>
                    <a:pt x="3465" y="338"/>
                    <a:pt x="3493" y="317"/>
                  </a:cubicBezTo>
                  <a:cubicBezTo>
                    <a:pt x="3526" y="290"/>
                    <a:pt x="3561" y="264"/>
                    <a:pt x="3593" y="237"/>
                  </a:cubicBezTo>
                  <a:cubicBezTo>
                    <a:pt x="3622" y="214"/>
                    <a:pt x="3649" y="192"/>
                    <a:pt x="3680" y="171"/>
                  </a:cubicBezTo>
                  <a:cubicBezTo>
                    <a:pt x="3699" y="158"/>
                    <a:pt x="3718" y="147"/>
                    <a:pt x="3739" y="139"/>
                  </a:cubicBezTo>
                  <a:cubicBezTo>
                    <a:pt x="3750" y="136"/>
                    <a:pt x="3760" y="133"/>
                    <a:pt x="3771" y="131"/>
                  </a:cubicBezTo>
                  <a:close/>
                  <a:moveTo>
                    <a:pt x="3766" y="0"/>
                  </a:moveTo>
                  <a:cubicBezTo>
                    <a:pt x="3750" y="2"/>
                    <a:pt x="3734" y="3"/>
                    <a:pt x="3718" y="7"/>
                  </a:cubicBezTo>
                  <a:cubicBezTo>
                    <a:pt x="3702" y="11"/>
                    <a:pt x="3688" y="18"/>
                    <a:pt x="3672" y="23"/>
                  </a:cubicBezTo>
                  <a:cubicBezTo>
                    <a:pt x="3646" y="34"/>
                    <a:pt x="3622" y="50"/>
                    <a:pt x="3600" y="66"/>
                  </a:cubicBezTo>
                  <a:cubicBezTo>
                    <a:pt x="3568" y="88"/>
                    <a:pt x="3537" y="112"/>
                    <a:pt x="3507" y="136"/>
                  </a:cubicBezTo>
                  <a:cubicBezTo>
                    <a:pt x="3451" y="181"/>
                    <a:pt x="3392" y="222"/>
                    <a:pt x="3337" y="270"/>
                  </a:cubicBezTo>
                  <a:cubicBezTo>
                    <a:pt x="3307" y="296"/>
                    <a:pt x="3278" y="326"/>
                    <a:pt x="3246" y="350"/>
                  </a:cubicBezTo>
                  <a:cubicBezTo>
                    <a:pt x="3237" y="355"/>
                    <a:pt x="3229" y="360"/>
                    <a:pt x="3219" y="363"/>
                  </a:cubicBezTo>
                  <a:cubicBezTo>
                    <a:pt x="3202" y="368"/>
                    <a:pt x="3184" y="371"/>
                    <a:pt x="3166" y="373"/>
                  </a:cubicBezTo>
                  <a:cubicBezTo>
                    <a:pt x="3152" y="373"/>
                    <a:pt x="3138" y="374"/>
                    <a:pt x="3124" y="374"/>
                  </a:cubicBezTo>
                  <a:cubicBezTo>
                    <a:pt x="3061" y="374"/>
                    <a:pt x="2999" y="368"/>
                    <a:pt x="2936" y="363"/>
                  </a:cubicBezTo>
                  <a:cubicBezTo>
                    <a:pt x="2831" y="357"/>
                    <a:pt x="2725" y="349"/>
                    <a:pt x="2620" y="341"/>
                  </a:cubicBezTo>
                  <a:cubicBezTo>
                    <a:pt x="2477" y="331"/>
                    <a:pt x="2335" y="325"/>
                    <a:pt x="2193" y="325"/>
                  </a:cubicBezTo>
                  <a:cubicBezTo>
                    <a:pt x="2139" y="325"/>
                    <a:pt x="2084" y="326"/>
                    <a:pt x="2030" y="328"/>
                  </a:cubicBezTo>
                  <a:cubicBezTo>
                    <a:pt x="1836" y="338"/>
                    <a:pt x="1644" y="363"/>
                    <a:pt x="1457" y="414"/>
                  </a:cubicBezTo>
                  <a:cubicBezTo>
                    <a:pt x="1269" y="465"/>
                    <a:pt x="1085" y="544"/>
                    <a:pt x="917" y="644"/>
                  </a:cubicBezTo>
                  <a:cubicBezTo>
                    <a:pt x="779" y="726"/>
                    <a:pt x="651" y="828"/>
                    <a:pt x="540" y="943"/>
                  </a:cubicBezTo>
                  <a:cubicBezTo>
                    <a:pt x="432" y="1055"/>
                    <a:pt x="341" y="1180"/>
                    <a:pt x="266" y="1314"/>
                  </a:cubicBezTo>
                  <a:cubicBezTo>
                    <a:pt x="114" y="1585"/>
                    <a:pt x="36" y="1890"/>
                    <a:pt x="12" y="2197"/>
                  </a:cubicBezTo>
                  <a:cubicBezTo>
                    <a:pt x="1" y="2357"/>
                    <a:pt x="6" y="2517"/>
                    <a:pt x="23" y="2675"/>
                  </a:cubicBezTo>
                  <a:cubicBezTo>
                    <a:pt x="39" y="2840"/>
                    <a:pt x="74" y="3003"/>
                    <a:pt x="117" y="3164"/>
                  </a:cubicBezTo>
                  <a:cubicBezTo>
                    <a:pt x="204" y="3479"/>
                    <a:pt x="333" y="3785"/>
                    <a:pt x="506" y="4064"/>
                  </a:cubicBezTo>
                  <a:cubicBezTo>
                    <a:pt x="664" y="4320"/>
                    <a:pt x="858" y="4549"/>
                    <a:pt x="1082" y="4750"/>
                  </a:cubicBezTo>
                  <a:cubicBezTo>
                    <a:pt x="1304" y="4952"/>
                    <a:pt x="1553" y="5123"/>
                    <a:pt x="1812" y="5273"/>
                  </a:cubicBezTo>
                  <a:cubicBezTo>
                    <a:pt x="2111" y="5444"/>
                    <a:pt x="2425" y="5586"/>
                    <a:pt x="2741" y="5719"/>
                  </a:cubicBezTo>
                  <a:cubicBezTo>
                    <a:pt x="2744" y="5781"/>
                    <a:pt x="2740" y="5844"/>
                    <a:pt x="2728" y="5906"/>
                  </a:cubicBezTo>
                  <a:cubicBezTo>
                    <a:pt x="2714" y="5972"/>
                    <a:pt x="2692" y="6034"/>
                    <a:pt x="2663" y="6093"/>
                  </a:cubicBezTo>
                  <a:cubicBezTo>
                    <a:pt x="2624" y="6167"/>
                    <a:pt x="2578" y="6234"/>
                    <a:pt x="2524" y="6296"/>
                  </a:cubicBezTo>
                  <a:cubicBezTo>
                    <a:pt x="2455" y="6371"/>
                    <a:pt x="2378" y="6437"/>
                    <a:pt x="2295" y="6494"/>
                  </a:cubicBezTo>
                  <a:cubicBezTo>
                    <a:pt x="2194" y="6562"/>
                    <a:pt x="2086" y="6616"/>
                    <a:pt x="1972" y="6656"/>
                  </a:cubicBezTo>
                  <a:cubicBezTo>
                    <a:pt x="1937" y="6667"/>
                    <a:pt x="1902" y="6678"/>
                    <a:pt x="1867" y="6686"/>
                  </a:cubicBezTo>
                  <a:cubicBezTo>
                    <a:pt x="1835" y="6694"/>
                    <a:pt x="1801" y="6698"/>
                    <a:pt x="1767" y="6702"/>
                  </a:cubicBezTo>
                  <a:cubicBezTo>
                    <a:pt x="1711" y="6707"/>
                    <a:pt x="1652" y="6710"/>
                    <a:pt x="1601" y="6734"/>
                  </a:cubicBezTo>
                  <a:cubicBezTo>
                    <a:pt x="1576" y="6747"/>
                    <a:pt x="1556" y="6768"/>
                    <a:pt x="1545" y="6793"/>
                  </a:cubicBezTo>
                  <a:cubicBezTo>
                    <a:pt x="1531" y="6821"/>
                    <a:pt x="1532" y="6853"/>
                    <a:pt x="1539" y="6881"/>
                  </a:cubicBezTo>
                  <a:cubicBezTo>
                    <a:pt x="1542" y="6899"/>
                    <a:pt x="1548" y="6917"/>
                    <a:pt x="1555" y="6934"/>
                  </a:cubicBezTo>
                  <a:cubicBezTo>
                    <a:pt x="1563" y="6953"/>
                    <a:pt x="1572" y="6974"/>
                    <a:pt x="1584" y="6993"/>
                  </a:cubicBezTo>
                  <a:cubicBezTo>
                    <a:pt x="1595" y="7013"/>
                    <a:pt x="1608" y="7033"/>
                    <a:pt x="1620" y="7052"/>
                  </a:cubicBezTo>
                  <a:cubicBezTo>
                    <a:pt x="1633" y="7068"/>
                    <a:pt x="1648" y="7083"/>
                    <a:pt x="1664" y="7097"/>
                  </a:cubicBezTo>
                  <a:cubicBezTo>
                    <a:pt x="1724" y="7150"/>
                    <a:pt x="1801" y="7180"/>
                    <a:pt x="1876" y="7201"/>
                  </a:cubicBezTo>
                  <a:cubicBezTo>
                    <a:pt x="1956" y="7224"/>
                    <a:pt x="2039" y="7235"/>
                    <a:pt x="2122" y="7235"/>
                  </a:cubicBezTo>
                  <a:cubicBezTo>
                    <a:pt x="2199" y="7235"/>
                    <a:pt x="2276" y="7222"/>
                    <a:pt x="2349" y="7196"/>
                  </a:cubicBezTo>
                  <a:cubicBezTo>
                    <a:pt x="2386" y="7184"/>
                    <a:pt x="2421" y="7169"/>
                    <a:pt x="2457" y="7150"/>
                  </a:cubicBezTo>
                  <a:cubicBezTo>
                    <a:pt x="2492" y="7131"/>
                    <a:pt x="2525" y="7108"/>
                    <a:pt x="2557" y="7084"/>
                  </a:cubicBezTo>
                  <a:cubicBezTo>
                    <a:pt x="2616" y="7038"/>
                    <a:pt x="2668" y="6981"/>
                    <a:pt x="2714" y="6923"/>
                  </a:cubicBezTo>
                  <a:cubicBezTo>
                    <a:pt x="2760" y="6864"/>
                    <a:pt x="2800" y="6800"/>
                    <a:pt x="2840" y="6736"/>
                  </a:cubicBezTo>
                  <a:cubicBezTo>
                    <a:pt x="2919" y="6608"/>
                    <a:pt x="2991" y="6474"/>
                    <a:pt x="3090" y="6359"/>
                  </a:cubicBezTo>
                  <a:cubicBezTo>
                    <a:pt x="3125" y="6320"/>
                    <a:pt x="3163" y="6283"/>
                    <a:pt x="3206" y="6251"/>
                  </a:cubicBezTo>
                  <a:cubicBezTo>
                    <a:pt x="3224" y="6242"/>
                    <a:pt x="3242" y="6232"/>
                    <a:pt x="3262" y="6224"/>
                  </a:cubicBezTo>
                  <a:cubicBezTo>
                    <a:pt x="3294" y="6215"/>
                    <a:pt x="3328" y="6208"/>
                    <a:pt x="3361" y="6205"/>
                  </a:cubicBezTo>
                  <a:cubicBezTo>
                    <a:pt x="3375" y="6204"/>
                    <a:pt x="3389" y="6204"/>
                    <a:pt x="3402" y="6204"/>
                  </a:cubicBezTo>
                  <a:cubicBezTo>
                    <a:pt x="3483" y="6204"/>
                    <a:pt x="3565" y="6216"/>
                    <a:pt x="3644" y="6231"/>
                  </a:cubicBezTo>
                  <a:cubicBezTo>
                    <a:pt x="3969" y="6299"/>
                    <a:pt x="4273" y="6432"/>
                    <a:pt x="4588" y="6534"/>
                  </a:cubicBezTo>
                  <a:cubicBezTo>
                    <a:pt x="4664" y="6558"/>
                    <a:pt x="4741" y="6578"/>
                    <a:pt x="4820" y="6597"/>
                  </a:cubicBezTo>
                  <a:cubicBezTo>
                    <a:pt x="4935" y="6624"/>
                    <a:pt x="5050" y="6651"/>
                    <a:pt x="5165" y="6675"/>
                  </a:cubicBezTo>
                  <a:cubicBezTo>
                    <a:pt x="5400" y="6726"/>
                    <a:pt x="5637" y="6773"/>
                    <a:pt x="5875" y="6811"/>
                  </a:cubicBezTo>
                  <a:cubicBezTo>
                    <a:pt x="6356" y="6891"/>
                    <a:pt x="6840" y="6945"/>
                    <a:pt x="7328" y="6981"/>
                  </a:cubicBezTo>
                  <a:cubicBezTo>
                    <a:pt x="7674" y="7004"/>
                    <a:pt x="8020" y="7017"/>
                    <a:pt x="8367" y="7017"/>
                  </a:cubicBezTo>
                  <a:cubicBezTo>
                    <a:pt x="8506" y="7017"/>
                    <a:pt x="8645" y="7015"/>
                    <a:pt x="8785" y="7011"/>
                  </a:cubicBezTo>
                  <a:cubicBezTo>
                    <a:pt x="8978" y="7006"/>
                    <a:pt x="9170" y="6997"/>
                    <a:pt x="9362" y="6979"/>
                  </a:cubicBezTo>
                  <a:cubicBezTo>
                    <a:pt x="9394" y="7105"/>
                    <a:pt x="9434" y="7230"/>
                    <a:pt x="9443" y="7359"/>
                  </a:cubicBezTo>
                  <a:cubicBezTo>
                    <a:pt x="9445" y="7393"/>
                    <a:pt x="9445" y="7427"/>
                    <a:pt x="9438" y="7460"/>
                  </a:cubicBezTo>
                  <a:cubicBezTo>
                    <a:pt x="9434" y="7479"/>
                    <a:pt x="9427" y="7497"/>
                    <a:pt x="9419" y="7515"/>
                  </a:cubicBezTo>
                  <a:cubicBezTo>
                    <a:pt x="9411" y="7529"/>
                    <a:pt x="9403" y="7542"/>
                    <a:pt x="9392" y="7554"/>
                  </a:cubicBezTo>
                  <a:cubicBezTo>
                    <a:pt x="9384" y="7562"/>
                    <a:pt x="9376" y="7570"/>
                    <a:pt x="9368" y="7577"/>
                  </a:cubicBezTo>
                  <a:cubicBezTo>
                    <a:pt x="9357" y="7583"/>
                    <a:pt x="9346" y="7588"/>
                    <a:pt x="9333" y="7593"/>
                  </a:cubicBezTo>
                  <a:cubicBezTo>
                    <a:pt x="9287" y="7607"/>
                    <a:pt x="9237" y="7609"/>
                    <a:pt x="9189" y="7620"/>
                  </a:cubicBezTo>
                  <a:cubicBezTo>
                    <a:pt x="9163" y="7626"/>
                    <a:pt x="9138" y="7634"/>
                    <a:pt x="9116" y="7647"/>
                  </a:cubicBezTo>
                  <a:cubicBezTo>
                    <a:pt x="9085" y="7663"/>
                    <a:pt x="9063" y="7687"/>
                    <a:pt x="9042" y="7713"/>
                  </a:cubicBezTo>
                  <a:cubicBezTo>
                    <a:pt x="9016" y="7745"/>
                    <a:pt x="8999" y="7783"/>
                    <a:pt x="8994" y="7823"/>
                  </a:cubicBezTo>
                  <a:cubicBezTo>
                    <a:pt x="8991" y="7858"/>
                    <a:pt x="9002" y="7892"/>
                    <a:pt x="9023" y="7921"/>
                  </a:cubicBezTo>
                  <a:cubicBezTo>
                    <a:pt x="9042" y="7948"/>
                    <a:pt x="9074" y="7965"/>
                    <a:pt x="9104" y="7980"/>
                  </a:cubicBezTo>
                  <a:cubicBezTo>
                    <a:pt x="9140" y="7996"/>
                    <a:pt x="9179" y="8004"/>
                    <a:pt x="9216" y="8009"/>
                  </a:cubicBezTo>
                  <a:cubicBezTo>
                    <a:pt x="9242" y="8012"/>
                    <a:pt x="9267" y="8014"/>
                    <a:pt x="9293" y="8014"/>
                  </a:cubicBezTo>
                  <a:cubicBezTo>
                    <a:pt x="9311" y="8014"/>
                    <a:pt x="9329" y="8013"/>
                    <a:pt x="9347" y="8012"/>
                  </a:cubicBezTo>
                  <a:cubicBezTo>
                    <a:pt x="9397" y="8009"/>
                    <a:pt x="9446" y="8002"/>
                    <a:pt x="9496" y="7991"/>
                  </a:cubicBezTo>
                  <a:cubicBezTo>
                    <a:pt x="9582" y="7972"/>
                    <a:pt x="9669" y="7940"/>
                    <a:pt x="9744" y="7892"/>
                  </a:cubicBezTo>
                  <a:cubicBezTo>
                    <a:pt x="9781" y="7868"/>
                    <a:pt x="9816" y="7839"/>
                    <a:pt x="9846" y="7807"/>
                  </a:cubicBezTo>
                  <a:cubicBezTo>
                    <a:pt x="9861" y="7790"/>
                    <a:pt x="9875" y="7774"/>
                    <a:pt x="9888" y="7754"/>
                  </a:cubicBezTo>
                  <a:cubicBezTo>
                    <a:pt x="9902" y="7730"/>
                    <a:pt x="9915" y="7705"/>
                    <a:pt x="9926" y="7679"/>
                  </a:cubicBezTo>
                  <a:cubicBezTo>
                    <a:pt x="9952" y="7617"/>
                    <a:pt x="9968" y="7550"/>
                    <a:pt x="9979" y="7483"/>
                  </a:cubicBezTo>
                  <a:cubicBezTo>
                    <a:pt x="9990" y="7411"/>
                    <a:pt x="9995" y="7337"/>
                    <a:pt x="9996" y="7265"/>
                  </a:cubicBezTo>
                  <a:cubicBezTo>
                    <a:pt x="9998" y="7187"/>
                    <a:pt x="9993" y="7110"/>
                    <a:pt x="9987" y="7033"/>
                  </a:cubicBezTo>
                  <a:cubicBezTo>
                    <a:pt x="9984" y="6989"/>
                    <a:pt x="9979" y="6944"/>
                    <a:pt x="9971" y="6899"/>
                  </a:cubicBezTo>
                  <a:lnTo>
                    <a:pt x="9971" y="6899"/>
                  </a:lnTo>
                  <a:cubicBezTo>
                    <a:pt x="10007" y="6900"/>
                    <a:pt x="10044" y="6900"/>
                    <a:pt x="10081" y="6900"/>
                  </a:cubicBezTo>
                  <a:cubicBezTo>
                    <a:pt x="10368" y="6900"/>
                    <a:pt x="10654" y="6872"/>
                    <a:pt x="10935" y="6813"/>
                  </a:cubicBezTo>
                  <a:cubicBezTo>
                    <a:pt x="11272" y="6742"/>
                    <a:pt x="11602" y="6621"/>
                    <a:pt x="11897" y="6443"/>
                  </a:cubicBezTo>
                  <a:cubicBezTo>
                    <a:pt x="12045" y="6355"/>
                    <a:pt x="12182" y="6251"/>
                    <a:pt x="12308" y="6135"/>
                  </a:cubicBezTo>
                  <a:cubicBezTo>
                    <a:pt x="12369" y="6079"/>
                    <a:pt x="12427" y="6018"/>
                    <a:pt x="12481" y="5956"/>
                  </a:cubicBezTo>
                  <a:cubicBezTo>
                    <a:pt x="12550" y="5879"/>
                    <a:pt x="12610" y="5797"/>
                    <a:pt x="12663" y="5708"/>
                  </a:cubicBezTo>
                  <a:cubicBezTo>
                    <a:pt x="12710" y="5630"/>
                    <a:pt x="12746" y="5546"/>
                    <a:pt x="12778" y="5460"/>
                  </a:cubicBezTo>
                  <a:cubicBezTo>
                    <a:pt x="12810" y="5372"/>
                    <a:pt x="12831" y="5279"/>
                    <a:pt x="12849" y="5187"/>
                  </a:cubicBezTo>
                  <a:cubicBezTo>
                    <a:pt x="12882" y="5009"/>
                    <a:pt x="12890" y="4827"/>
                    <a:pt x="12906" y="4648"/>
                  </a:cubicBezTo>
                  <a:cubicBezTo>
                    <a:pt x="12916" y="4534"/>
                    <a:pt x="12929" y="4422"/>
                    <a:pt x="12949" y="4312"/>
                  </a:cubicBezTo>
                  <a:cubicBezTo>
                    <a:pt x="12962" y="4251"/>
                    <a:pt x="12978" y="4192"/>
                    <a:pt x="12996" y="4133"/>
                  </a:cubicBezTo>
                  <a:cubicBezTo>
                    <a:pt x="13017" y="4072"/>
                    <a:pt x="13041" y="4013"/>
                    <a:pt x="13069" y="3954"/>
                  </a:cubicBezTo>
                  <a:cubicBezTo>
                    <a:pt x="13103" y="3890"/>
                    <a:pt x="13141" y="3828"/>
                    <a:pt x="13176" y="3765"/>
                  </a:cubicBezTo>
                  <a:cubicBezTo>
                    <a:pt x="13216" y="3693"/>
                    <a:pt x="13256" y="3621"/>
                    <a:pt x="13295" y="3548"/>
                  </a:cubicBezTo>
                  <a:cubicBezTo>
                    <a:pt x="13375" y="3396"/>
                    <a:pt x="13451" y="3243"/>
                    <a:pt x="13519" y="3084"/>
                  </a:cubicBezTo>
                  <a:cubicBezTo>
                    <a:pt x="13587" y="2923"/>
                    <a:pt x="13647" y="2757"/>
                    <a:pt x="13690" y="2585"/>
                  </a:cubicBezTo>
                  <a:cubicBezTo>
                    <a:pt x="13733" y="2422"/>
                    <a:pt x="13758" y="2254"/>
                    <a:pt x="13758" y="2085"/>
                  </a:cubicBezTo>
                  <a:cubicBezTo>
                    <a:pt x="13758" y="2008"/>
                    <a:pt x="13752" y="1930"/>
                    <a:pt x="13741" y="1855"/>
                  </a:cubicBezTo>
                  <a:lnTo>
                    <a:pt x="13739" y="1855"/>
                  </a:lnTo>
                  <a:cubicBezTo>
                    <a:pt x="13726" y="1773"/>
                    <a:pt x="13702" y="1695"/>
                    <a:pt x="13674" y="1618"/>
                  </a:cubicBezTo>
                  <a:cubicBezTo>
                    <a:pt x="13645" y="1543"/>
                    <a:pt x="13607" y="1474"/>
                    <a:pt x="13560" y="1409"/>
                  </a:cubicBezTo>
                  <a:cubicBezTo>
                    <a:pt x="13515" y="1346"/>
                    <a:pt x="13453" y="1295"/>
                    <a:pt x="13381" y="1271"/>
                  </a:cubicBezTo>
                  <a:cubicBezTo>
                    <a:pt x="13358" y="1263"/>
                    <a:pt x="13333" y="1260"/>
                    <a:pt x="13309" y="1260"/>
                  </a:cubicBezTo>
                  <a:cubicBezTo>
                    <a:pt x="13299" y="1260"/>
                    <a:pt x="13289" y="1261"/>
                    <a:pt x="13279" y="1262"/>
                  </a:cubicBezTo>
                  <a:cubicBezTo>
                    <a:pt x="13242" y="1266"/>
                    <a:pt x="13208" y="1279"/>
                    <a:pt x="13175" y="1295"/>
                  </a:cubicBezTo>
                  <a:cubicBezTo>
                    <a:pt x="13157" y="1303"/>
                    <a:pt x="13140" y="1318"/>
                    <a:pt x="13122" y="1329"/>
                  </a:cubicBezTo>
                  <a:cubicBezTo>
                    <a:pt x="13106" y="1340"/>
                    <a:pt x="13092" y="1353"/>
                    <a:pt x="13077" y="1367"/>
                  </a:cubicBezTo>
                  <a:cubicBezTo>
                    <a:pt x="13055" y="1388"/>
                    <a:pt x="13036" y="1412"/>
                    <a:pt x="13020" y="1437"/>
                  </a:cubicBezTo>
                  <a:cubicBezTo>
                    <a:pt x="12989" y="1484"/>
                    <a:pt x="12969" y="1537"/>
                    <a:pt x="12953" y="1589"/>
                  </a:cubicBezTo>
                  <a:cubicBezTo>
                    <a:pt x="12933" y="1657"/>
                    <a:pt x="12922" y="1725"/>
                    <a:pt x="12914" y="1794"/>
                  </a:cubicBezTo>
                  <a:cubicBezTo>
                    <a:pt x="12895" y="1959"/>
                    <a:pt x="12898" y="2125"/>
                    <a:pt x="12898" y="2290"/>
                  </a:cubicBezTo>
                  <a:cubicBezTo>
                    <a:pt x="12898" y="2368"/>
                    <a:pt x="12898" y="2448"/>
                    <a:pt x="12897" y="2526"/>
                  </a:cubicBezTo>
                  <a:cubicBezTo>
                    <a:pt x="12893" y="2589"/>
                    <a:pt x="12889" y="2653"/>
                    <a:pt x="12877" y="2717"/>
                  </a:cubicBezTo>
                  <a:cubicBezTo>
                    <a:pt x="12863" y="2780"/>
                    <a:pt x="12842" y="2844"/>
                    <a:pt x="12820" y="2907"/>
                  </a:cubicBezTo>
                  <a:cubicBezTo>
                    <a:pt x="12798" y="2974"/>
                    <a:pt x="12769" y="3039"/>
                    <a:pt x="12738" y="3103"/>
                  </a:cubicBezTo>
                  <a:cubicBezTo>
                    <a:pt x="12682" y="3209"/>
                    <a:pt x="12617" y="3310"/>
                    <a:pt x="12539" y="3401"/>
                  </a:cubicBezTo>
                  <a:cubicBezTo>
                    <a:pt x="12468" y="3479"/>
                    <a:pt x="12388" y="3548"/>
                    <a:pt x="12302" y="3609"/>
                  </a:cubicBezTo>
                  <a:cubicBezTo>
                    <a:pt x="12211" y="3668"/>
                    <a:pt x="12113" y="3716"/>
                    <a:pt x="12009" y="3753"/>
                  </a:cubicBezTo>
                  <a:cubicBezTo>
                    <a:pt x="11941" y="3775"/>
                    <a:pt x="11869" y="3794"/>
                    <a:pt x="11797" y="3807"/>
                  </a:cubicBezTo>
                  <a:cubicBezTo>
                    <a:pt x="11714" y="3823"/>
                    <a:pt x="11630" y="3832"/>
                    <a:pt x="11546" y="3839"/>
                  </a:cubicBezTo>
                  <a:cubicBezTo>
                    <a:pt x="11484" y="3842"/>
                    <a:pt x="11422" y="3844"/>
                    <a:pt x="11360" y="3844"/>
                  </a:cubicBezTo>
                  <a:cubicBezTo>
                    <a:pt x="11037" y="3844"/>
                    <a:pt x="10714" y="3798"/>
                    <a:pt x="10398" y="3735"/>
                  </a:cubicBezTo>
                  <a:cubicBezTo>
                    <a:pt x="10094" y="3673"/>
                    <a:pt x="9795" y="3594"/>
                    <a:pt x="9496" y="3508"/>
                  </a:cubicBezTo>
                  <a:cubicBezTo>
                    <a:pt x="9199" y="3423"/>
                    <a:pt x="8904" y="3330"/>
                    <a:pt x="8612" y="3230"/>
                  </a:cubicBezTo>
                  <a:cubicBezTo>
                    <a:pt x="7992" y="3014"/>
                    <a:pt x="7384" y="2760"/>
                    <a:pt x="6797" y="2466"/>
                  </a:cubicBezTo>
                  <a:cubicBezTo>
                    <a:pt x="6422" y="2275"/>
                    <a:pt x="6054" y="2067"/>
                    <a:pt x="5700" y="1839"/>
                  </a:cubicBezTo>
                  <a:cubicBezTo>
                    <a:pt x="5536" y="1732"/>
                    <a:pt x="5373" y="1621"/>
                    <a:pt x="5211" y="1508"/>
                  </a:cubicBezTo>
                  <a:cubicBezTo>
                    <a:pt x="5042" y="1390"/>
                    <a:pt x="4877" y="1263"/>
                    <a:pt x="4720" y="1126"/>
                  </a:cubicBezTo>
                  <a:cubicBezTo>
                    <a:pt x="4557" y="980"/>
                    <a:pt x="4405" y="820"/>
                    <a:pt x="4279" y="641"/>
                  </a:cubicBezTo>
                  <a:cubicBezTo>
                    <a:pt x="4247" y="592"/>
                    <a:pt x="4225" y="539"/>
                    <a:pt x="4202" y="485"/>
                  </a:cubicBezTo>
                  <a:cubicBezTo>
                    <a:pt x="4177" y="421"/>
                    <a:pt x="4153" y="355"/>
                    <a:pt x="4124" y="291"/>
                  </a:cubicBezTo>
                  <a:cubicBezTo>
                    <a:pt x="4100" y="235"/>
                    <a:pt x="4071" y="182"/>
                    <a:pt x="4035" y="133"/>
                  </a:cubicBezTo>
                  <a:cubicBezTo>
                    <a:pt x="4012" y="106"/>
                    <a:pt x="3982" y="83"/>
                    <a:pt x="3955" y="63"/>
                  </a:cubicBezTo>
                  <a:cubicBezTo>
                    <a:pt x="3923" y="39"/>
                    <a:pt x="3886" y="21"/>
                    <a:pt x="3849" y="10"/>
                  </a:cubicBezTo>
                  <a:cubicBezTo>
                    <a:pt x="3827" y="3"/>
                    <a:pt x="3804" y="0"/>
                    <a:pt x="37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19"/>
            <p:cNvSpPr/>
            <p:nvPr/>
          </p:nvSpPr>
          <p:spPr>
            <a:xfrm>
              <a:off x="2045231" y="9343097"/>
              <a:ext cx="387073" cy="411040"/>
            </a:xfrm>
            <a:custGeom>
              <a:avLst/>
              <a:gdLst/>
              <a:ahLst/>
              <a:cxnLst/>
              <a:rect l="l" t="t" r="r" b="b"/>
              <a:pathLst>
                <a:path w="3989" h="4236" extrusionOk="0">
                  <a:moveTo>
                    <a:pt x="3145" y="0"/>
                  </a:moveTo>
                  <a:cubicBezTo>
                    <a:pt x="3059" y="0"/>
                    <a:pt x="2978" y="15"/>
                    <a:pt x="2901" y="43"/>
                  </a:cubicBezTo>
                  <a:cubicBezTo>
                    <a:pt x="2819" y="74"/>
                    <a:pt x="2746" y="115"/>
                    <a:pt x="2682" y="168"/>
                  </a:cubicBezTo>
                  <a:cubicBezTo>
                    <a:pt x="2645" y="199"/>
                    <a:pt x="2613" y="227"/>
                    <a:pt x="2586" y="258"/>
                  </a:cubicBezTo>
                  <a:cubicBezTo>
                    <a:pt x="2559" y="290"/>
                    <a:pt x="2532" y="325"/>
                    <a:pt x="2508" y="362"/>
                  </a:cubicBezTo>
                  <a:cubicBezTo>
                    <a:pt x="2463" y="429"/>
                    <a:pt x="2428" y="506"/>
                    <a:pt x="2399" y="587"/>
                  </a:cubicBezTo>
                  <a:cubicBezTo>
                    <a:pt x="2375" y="661"/>
                    <a:pt x="2360" y="742"/>
                    <a:pt x="2356" y="832"/>
                  </a:cubicBezTo>
                  <a:cubicBezTo>
                    <a:pt x="2351" y="947"/>
                    <a:pt x="2370" y="1062"/>
                    <a:pt x="2412" y="1164"/>
                  </a:cubicBezTo>
                  <a:cubicBezTo>
                    <a:pt x="2434" y="1219"/>
                    <a:pt x="2463" y="1270"/>
                    <a:pt x="2496" y="1315"/>
                  </a:cubicBezTo>
                  <a:cubicBezTo>
                    <a:pt x="2533" y="1364"/>
                    <a:pt x="2576" y="1407"/>
                    <a:pt x="2627" y="1447"/>
                  </a:cubicBezTo>
                  <a:cubicBezTo>
                    <a:pt x="2634" y="1452"/>
                    <a:pt x="2640" y="1455"/>
                    <a:pt x="2647" y="1455"/>
                  </a:cubicBezTo>
                  <a:cubicBezTo>
                    <a:pt x="2669" y="1474"/>
                    <a:pt x="2691" y="1492"/>
                    <a:pt x="2711" y="1505"/>
                  </a:cubicBezTo>
                  <a:cubicBezTo>
                    <a:pt x="2733" y="1521"/>
                    <a:pt x="2759" y="1537"/>
                    <a:pt x="2787" y="1551"/>
                  </a:cubicBezTo>
                  <a:cubicBezTo>
                    <a:pt x="2870" y="1596"/>
                    <a:pt x="2963" y="1628"/>
                    <a:pt x="3056" y="1641"/>
                  </a:cubicBezTo>
                  <a:cubicBezTo>
                    <a:pt x="3096" y="1647"/>
                    <a:pt x="3137" y="1649"/>
                    <a:pt x="3177" y="1649"/>
                  </a:cubicBezTo>
                  <a:lnTo>
                    <a:pt x="3200" y="1649"/>
                  </a:lnTo>
                  <a:cubicBezTo>
                    <a:pt x="3241" y="1647"/>
                    <a:pt x="3288" y="1642"/>
                    <a:pt x="3341" y="1633"/>
                  </a:cubicBezTo>
                  <a:cubicBezTo>
                    <a:pt x="3427" y="1615"/>
                    <a:pt x="3513" y="1583"/>
                    <a:pt x="3596" y="1535"/>
                  </a:cubicBezTo>
                  <a:cubicBezTo>
                    <a:pt x="3633" y="1514"/>
                    <a:pt x="3670" y="1489"/>
                    <a:pt x="3711" y="1454"/>
                  </a:cubicBezTo>
                  <a:cubicBezTo>
                    <a:pt x="3745" y="1426"/>
                    <a:pt x="3777" y="1394"/>
                    <a:pt x="3804" y="1362"/>
                  </a:cubicBezTo>
                  <a:cubicBezTo>
                    <a:pt x="3835" y="1326"/>
                    <a:pt x="3862" y="1287"/>
                    <a:pt x="3886" y="1246"/>
                  </a:cubicBezTo>
                  <a:cubicBezTo>
                    <a:pt x="3908" y="1207"/>
                    <a:pt x="3927" y="1166"/>
                    <a:pt x="3945" y="1115"/>
                  </a:cubicBezTo>
                  <a:cubicBezTo>
                    <a:pt x="3975" y="1027"/>
                    <a:pt x="3988" y="928"/>
                    <a:pt x="3983" y="824"/>
                  </a:cubicBezTo>
                  <a:cubicBezTo>
                    <a:pt x="3980" y="773"/>
                    <a:pt x="3972" y="720"/>
                    <a:pt x="3959" y="665"/>
                  </a:cubicBezTo>
                  <a:cubicBezTo>
                    <a:pt x="3948" y="621"/>
                    <a:pt x="3930" y="573"/>
                    <a:pt x="3907" y="517"/>
                  </a:cubicBezTo>
                  <a:cubicBezTo>
                    <a:pt x="3822" y="331"/>
                    <a:pt x="3671" y="173"/>
                    <a:pt x="3492" y="83"/>
                  </a:cubicBezTo>
                  <a:cubicBezTo>
                    <a:pt x="3385" y="29"/>
                    <a:pt x="3265" y="0"/>
                    <a:pt x="3145" y="0"/>
                  </a:cubicBezTo>
                  <a:close/>
                  <a:moveTo>
                    <a:pt x="834" y="661"/>
                  </a:moveTo>
                  <a:cubicBezTo>
                    <a:pt x="752" y="661"/>
                    <a:pt x="671" y="672"/>
                    <a:pt x="589" y="693"/>
                  </a:cubicBezTo>
                  <a:cubicBezTo>
                    <a:pt x="535" y="707"/>
                    <a:pt x="483" y="726"/>
                    <a:pt x="437" y="750"/>
                  </a:cubicBezTo>
                  <a:cubicBezTo>
                    <a:pt x="389" y="774"/>
                    <a:pt x="343" y="808"/>
                    <a:pt x="293" y="852"/>
                  </a:cubicBezTo>
                  <a:cubicBezTo>
                    <a:pt x="252" y="888"/>
                    <a:pt x="213" y="932"/>
                    <a:pt x="178" y="982"/>
                  </a:cubicBezTo>
                  <a:cubicBezTo>
                    <a:pt x="141" y="1033"/>
                    <a:pt x="111" y="1084"/>
                    <a:pt x="89" y="1137"/>
                  </a:cubicBezTo>
                  <a:cubicBezTo>
                    <a:pt x="37" y="1247"/>
                    <a:pt x="10" y="1362"/>
                    <a:pt x="5" y="1481"/>
                  </a:cubicBezTo>
                  <a:cubicBezTo>
                    <a:pt x="1" y="1588"/>
                    <a:pt x="21" y="1697"/>
                    <a:pt x="63" y="1796"/>
                  </a:cubicBezTo>
                  <a:cubicBezTo>
                    <a:pt x="106" y="1898"/>
                    <a:pt x="173" y="1989"/>
                    <a:pt x="260" y="2064"/>
                  </a:cubicBezTo>
                  <a:cubicBezTo>
                    <a:pt x="301" y="2101"/>
                    <a:pt x="349" y="2135"/>
                    <a:pt x="412" y="2171"/>
                  </a:cubicBezTo>
                  <a:cubicBezTo>
                    <a:pt x="467" y="2203"/>
                    <a:pt x="528" y="2232"/>
                    <a:pt x="592" y="2255"/>
                  </a:cubicBezTo>
                  <a:cubicBezTo>
                    <a:pt x="650" y="2275"/>
                    <a:pt x="712" y="2288"/>
                    <a:pt x="778" y="2295"/>
                  </a:cubicBezTo>
                  <a:cubicBezTo>
                    <a:pt x="792" y="2295"/>
                    <a:pt x="806" y="2296"/>
                    <a:pt x="821" y="2296"/>
                  </a:cubicBezTo>
                  <a:cubicBezTo>
                    <a:pt x="867" y="2296"/>
                    <a:pt x="917" y="2290"/>
                    <a:pt x="971" y="2279"/>
                  </a:cubicBezTo>
                  <a:cubicBezTo>
                    <a:pt x="1029" y="2266"/>
                    <a:pt x="1083" y="2245"/>
                    <a:pt x="1129" y="2224"/>
                  </a:cubicBezTo>
                  <a:cubicBezTo>
                    <a:pt x="1182" y="2203"/>
                    <a:pt x="1232" y="2178"/>
                    <a:pt x="1281" y="2151"/>
                  </a:cubicBezTo>
                  <a:cubicBezTo>
                    <a:pt x="1390" y="2090"/>
                    <a:pt x="1476" y="2020"/>
                    <a:pt x="1535" y="1941"/>
                  </a:cubicBezTo>
                  <a:cubicBezTo>
                    <a:pt x="1559" y="1911"/>
                    <a:pt x="1579" y="1879"/>
                    <a:pt x="1593" y="1845"/>
                  </a:cubicBezTo>
                  <a:cubicBezTo>
                    <a:pt x="1596" y="1841"/>
                    <a:pt x="1596" y="1836"/>
                    <a:pt x="1596" y="1833"/>
                  </a:cubicBezTo>
                  <a:cubicBezTo>
                    <a:pt x="1617" y="1791"/>
                    <a:pt x="1631" y="1746"/>
                    <a:pt x="1641" y="1716"/>
                  </a:cubicBezTo>
                  <a:cubicBezTo>
                    <a:pt x="1655" y="1665"/>
                    <a:pt x="1665" y="1609"/>
                    <a:pt x="1671" y="1545"/>
                  </a:cubicBezTo>
                  <a:cubicBezTo>
                    <a:pt x="1676" y="1492"/>
                    <a:pt x="1676" y="1439"/>
                    <a:pt x="1671" y="1385"/>
                  </a:cubicBezTo>
                  <a:cubicBezTo>
                    <a:pt x="1667" y="1327"/>
                    <a:pt x="1659" y="1279"/>
                    <a:pt x="1647" y="1235"/>
                  </a:cubicBezTo>
                  <a:cubicBezTo>
                    <a:pt x="1635" y="1185"/>
                    <a:pt x="1615" y="1134"/>
                    <a:pt x="1590" y="1081"/>
                  </a:cubicBezTo>
                  <a:cubicBezTo>
                    <a:pt x="1547" y="998"/>
                    <a:pt x="1484" y="920"/>
                    <a:pt x="1409" y="857"/>
                  </a:cubicBezTo>
                  <a:cubicBezTo>
                    <a:pt x="1268" y="741"/>
                    <a:pt x="1078" y="672"/>
                    <a:pt x="875" y="662"/>
                  </a:cubicBezTo>
                  <a:cubicBezTo>
                    <a:pt x="862" y="661"/>
                    <a:pt x="848" y="661"/>
                    <a:pt x="834" y="661"/>
                  </a:cubicBezTo>
                  <a:close/>
                  <a:moveTo>
                    <a:pt x="3412" y="3012"/>
                  </a:moveTo>
                  <a:cubicBezTo>
                    <a:pt x="3406" y="3012"/>
                    <a:pt x="3400" y="3012"/>
                    <a:pt x="3393" y="3014"/>
                  </a:cubicBezTo>
                  <a:cubicBezTo>
                    <a:pt x="3366" y="3014"/>
                    <a:pt x="3339" y="3019"/>
                    <a:pt x="3315" y="3024"/>
                  </a:cubicBezTo>
                  <a:cubicBezTo>
                    <a:pt x="3289" y="3028"/>
                    <a:pt x="3264" y="3035"/>
                    <a:pt x="3233" y="3044"/>
                  </a:cubicBezTo>
                  <a:cubicBezTo>
                    <a:pt x="3185" y="3059"/>
                    <a:pt x="3136" y="3081"/>
                    <a:pt x="3077" y="3112"/>
                  </a:cubicBezTo>
                  <a:cubicBezTo>
                    <a:pt x="3000" y="3153"/>
                    <a:pt x="2926" y="3204"/>
                    <a:pt x="2854" y="3252"/>
                  </a:cubicBezTo>
                  <a:cubicBezTo>
                    <a:pt x="2837" y="3265"/>
                    <a:pt x="2819" y="3276"/>
                    <a:pt x="2800" y="3289"/>
                  </a:cubicBezTo>
                  <a:cubicBezTo>
                    <a:pt x="2661" y="3383"/>
                    <a:pt x="2543" y="3452"/>
                    <a:pt x="2424" y="3505"/>
                  </a:cubicBezTo>
                  <a:lnTo>
                    <a:pt x="2429" y="3503"/>
                  </a:lnTo>
                  <a:lnTo>
                    <a:pt x="2429" y="3503"/>
                  </a:lnTo>
                  <a:cubicBezTo>
                    <a:pt x="2325" y="3548"/>
                    <a:pt x="2228" y="3578"/>
                    <a:pt x="2133" y="3594"/>
                  </a:cubicBezTo>
                  <a:cubicBezTo>
                    <a:pt x="2089" y="3601"/>
                    <a:pt x="2044" y="3604"/>
                    <a:pt x="2001" y="3604"/>
                  </a:cubicBezTo>
                  <a:cubicBezTo>
                    <a:pt x="1974" y="3604"/>
                    <a:pt x="1948" y="3604"/>
                    <a:pt x="1922" y="3601"/>
                  </a:cubicBezTo>
                  <a:cubicBezTo>
                    <a:pt x="1903" y="3599"/>
                    <a:pt x="1882" y="3596"/>
                    <a:pt x="1863" y="3594"/>
                  </a:cubicBezTo>
                  <a:cubicBezTo>
                    <a:pt x="1834" y="3590"/>
                    <a:pt x="1807" y="3586"/>
                    <a:pt x="1780" y="3585"/>
                  </a:cubicBezTo>
                  <a:cubicBezTo>
                    <a:pt x="1756" y="3582"/>
                    <a:pt x="1734" y="3582"/>
                    <a:pt x="1711" y="3582"/>
                  </a:cubicBezTo>
                  <a:cubicBezTo>
                    <a:pt x="1687" y="3582"/>
                    <a:pt x="1663" y="3583"/>
                    <a:pt x="1633" y="3588"/>
                  </a:cubicBezTo>
                  <a:cubicBezTo>
                    <a:pt x="1585" y="3596"/>
                    <a:pt x="1539" y="3617"/>
                    <a:pt x="1502" y="3649"/>
                  </a:cubicBezTo>
                  <a:cubicBezTo>
                    <a:pt x="1484" y="3665"/>
                    <a:pt x="1467" y="3684"/>
                    <a:pt x="1449" y="3708"/>
                  </a:cubicBezTo>
                  <a:cubicBezTo>
                    <a:pt x="1436" y="3727"/>
                    <a:pt x="1425" y="3749"/>
                    <a:pt x="1417" y="3778"/>
                  </a:cubicBezTo>
                  <a:cubicBezTo>
                    <a:pt x="1411" y="3796"/>
                    <a:pt x="1409" y="3818"/>
                    <a:pt x="1409" y="3844"/>
                  </a:cubicBezTo>
                  <a:cubicBezTo>
                    <a:pt x="1409" y="3865"/>
                    <a:pt x="1412" y="3889"/>
                    <a:pt x="1420" y="3914"/>
                  </a:cubicBezTo>
                  <a:cubicBezTo>
                    <a:pt x="1432" y="3954"/>
                    <a:pt x="1456" y="3994"/>
                    <a:pt x="1491" y="4036"/>
                  </a:cubicBezTo>
                  <a:cubicBezTo>
                    <a:pt x="1520" y="4069"/>
                    <a:pt x="1558" y="4098"/>
                    <a:pt x="1606" y="4125"/>
                  </a:cubicBezTo>
                  <a:cubicBezTo>
                    <a:pt x="1651" y="4149"/>
                    <a:pt x="1705" y="4168"/>
                    <a:pt x="1764" y="4181"/>
                  </a:cubicBezTo>
                  <a:cubicBezTo>
                    <a:pt x="1822" y="4192"/>
                    <a:pt x="1878" y="4197"/>
                    <a:pt x="1926" y="4199"/>
                  </a:cubicBezTo>
                  <a:cubicBezTo>
                    <a:pt x="1930" y="4204"/>
                    <a:pt x="1937" y="4207"/>
                    <a:pt x="1945" y="4208"/>
                  </a:cubicBezTo>
                  <a:cubicBezTo>
                    <a:pt x="1966" y="4215"/>
                    <a:pt x="1988" y="4218"/>
                    <a:pt x="2007" y="4221"/>
                  </a:cubicBezTo>
                  <a:cubicBezTo>
                    <a:pt x="2026" y="4223"/>
                    <a:pt x="2044" y="4224"/>
                    <a:pt x="2061" y="4226"/>
                  </a:cubicBezTo>
                  <a:lnTo>
                    <a:pt x="2077" y="4228"/>
                  </a:lnTo>
                  <a:cubicBezTo>
                    <a:pt x="2097" y="4231"/>
                    <a:pt x="2117" y="4232"/>
                    <a:pt x="2137" y="4234"/>
                  </a:cubicBezTo>
                  <a:cubicBezTo>
                    <a:pt x="2159" y="4236"/>
                    <a:pt x="2181" y="4236"/>
                    <a:pt x="2202" y="4236"/>
                  </a:cubicBezTo>
                  <a:lnTo>
                    <a:pt x="2212" y="4236"/>
                  </a:lnTo>
                  <a:cubicBezTo>
                    <a:pt x="2247" y="4236"/>
                    <a:pt x="2287" y="4234"/>
                    <a:pt x="2330" y="4231"/>
                  </a:cubicBezTo>
                  <a:cubicBezTo>
                    <a:pt x="2420" y="4223"/>
                    <a:pt x="2512" y="4208"/>
                    <a:pt x="2608" y="4186"/>
                  </a:cubicBezTo>
                  <a:cubicBezTo>
                    <a:pt x="2789" y="4146"/>
                    <a:pt x="2963" y="4080"/>
                    <a:pt x="3126" y="3992"/>
                  </a:cubicBezTo>
                  <a:cubicBezTo>
                    <a:pt x="3206" y="3949"/>
                    <a:pt x="3280" y="3903"/>
                    <a:pt x="3344" y="3852"/>
                  </a:cubicBezTo>
                  <a:cubicBezTo>
                    <a:pt x="3417" y="3794"/>
                    <a:pt x="3478" y="3737"/>
                    <a:pt x="3529" y="3674"/>
                  </a:cubicBezTo>
                  <a:cubicBezTo>
                    <a:pt x="3556" y="3641"/>
                    <a:pt x="3580" y="3607"/>
                    <a:pt x="3601" y="3572"/>
                  </a:cubicBezTo>
                  <a:cubicBezTo>
                    <a:pt x="3619" y="3543"/>
                    <a:pt x="3635" y="3511"/>
                    <a:pt x="3651" y="3470"/>
                  </a:cubicBezTo>
                  <a:cubicBezTo>
                    <a:pt x="3676" y="3399"/>
                    <a:pt x="3687" y="3329"/>
                    <a:pt x="3684" y="3265"/>
                  </a:cubicBezTo>
                  <a:cubicBezTo>
                    <a:pt x="3681" y="3212"/>
                    <a:pt x="3663" y="3137"/>
                    <a:pt x="3606" y="3081"/>
                  </a:cubicBezTo>
                  <a:cubicBezTo>
                    <a:pt x="3548" y="3025"/>
                    <a:pt x="3468" y="3012"/>
                    <a:pt x="3412" y="301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19"/>
            <p:cNvSpPr/>
            <p:nvPr/>
          </p:nvSpPr>
          <p:spPr>
            <a:xfrm>
              <a:off x="2041350" y="9338924"/>
              <a:ext cx="396194" cy="419773"/>
            </a:xfrm>
            <a:custGeom>
              <a:avLst/>
              <a:gdLst/>
              <a:ahLst/>
              <a:cxnLst/>
              <a:rect l="l" t="t" r="r" b="b"/>
              <a:pathLst>
                <a:path w="4083" h="4326" extrusionOk="0">
                  <a:moveTo>
                    <a:pt x="3598" y="166"/>
                  </a:moveTo>
                  <a:cubicBezTo>
                    <a:pt x="3598" y="166"/>
                    <a:pt x="3598" y="166"/>
                    <a:pt x="3598" y="168"/>
                  </a:cubicBezTo>
                  <a:lnTo>
                    <a:pt x="3596" y="166"/>
                  </a:lnTo>
                  <a:close/>
                  <a:moveTo>
                    <a:pt x="3886" y="456"/>
                  </a:moveTo>
                  <a:lnTo>
                    <a:pt x="3886" y="456"/>
                  </a:lnTo>
                  <a:cubicBezTo>
                    <a:pt x="3886" y="457"/>
                    <a:pt x="3887" y="458"/>
                    <a:pt x="3888" y="459"/>
                  </a:cubicBezTo>
                  <a:lnTo>
                    <a:pt x="3888" y="459"/>
                  </a:lnTo>
                  <a:cubicBezTo>
                    <a:pt x="3887" y="458"/>
                    <a:pt x="3886" y="457"/>
                    <a:pt x="3886" y="456"/>
                  </a:cubicBezTo>
                  <a:close/>
                  <a:moveTo>
                    <a:pt x="3150" y="596"/>
                  </a:moveTo>
                  <a:cubicBezTo>
                    <a:pt x="3147" y="596"/>
                    <a:pt x="3142" y="596"/>
                    <a:pt x="3139" y="598"/>
                  </a:cubicBezTo>
                  <a:cubicBezTo>
                    <a:pt x="3126" y="598"/>
                    <a:pt x="3114" y="598"/>
                    <a:pt x="3102" y="600"/>
                  </a:cubicBezTo>
                  <a:cubicBezTo>
                    <a:pt x="3082" y="603"/>
                    <a:pt x="3061" y="609"/>
                    <a:pt x="3038" y="617"/>
                  </a:cubicBezTo>
                  <a:cubicBezTo>
                    <a:pt x="3018" y="625"/>
                    <a:pt x="2997" y="638"/>
                    <a:pt x="2974" y="652"/>
                  </a:cubicBezTo>
                  <a:cubicBezTo>
                    <a:pt x="2971" y="656"/>
                    <a:pt x="2966" y="660"/>
                    <a:pt x="2962" y="664"/>
                  </a:cubicBezTo>
                  <a:cubicBezTo>
                    <a:pt x="2960" y="664"/>
                    <a:pt x="2958" y="665"/>
                    <a:pt x="2957" y="667"/>
                  </a:cubicBezTo>
                  <a:cubicBezTo>
                    <a:pt x="2949" y="673"/>
                    <a:pt x="2941" y="680"/>
                    <a:pt x="2933" y="688"/>
                  </a:cubicBezTo>
                  <a:cubicBezTo>
                    <a:pt x="2925" y="696"/>
                    <a:pt x="2918" y="704"/>
                    <a:pt x="2912" y="712"/>
                  </a:cubicBezTo>
                  <a:cubicBezTo>
                    <a:pt x="2898" y="728"/>
                    <a:pt x="2885" y="748"/>
                    <a:pt x="2874" y="772"/>
                  </a:cubicBezTo>
                  <a:cubicBezTo>
                    <a:pt x="2864" y="790"/>
                    <a:pt x="2858" y="811"/>
                    <a:pt x="2853" y="833"/>
                  </a:cubicBezTo>
                  <a:cubicBezTo>
                    <a:pt x="2847" y="857"/>
                    <a:pt x="2845" y="879"/>
                    <a:pt x="2845" y="903"/>
                  </a:cubicBezTo>
                  <a:cubicBezTo>
                    <a:pt x="2845" y="950"/>
                    <a:pt x="2855" y="993"/>
                    <a:pt x="2874" y="1035"/>
                  </a:cubicBezTo>
                  <a:cubicBezTo>
                    <a:pt x="2883" y="1052"/>
                    <a:pt x="2894" y="1071"/>
                    <a:pt x="2909" y="1089"/>
                  </a:cubicBezTo>
                  <a:cubicBezTo>
                    <a:pt x="2922" y="1106"/>
                    <a:pt x="2939" y="1124"/>
                    <a:pt x="2960" y="1140"/>
                  </a:cubicBezTo>
                  <a:cubicBezTo>
                    <a:pt x="2976" y="1153"/>
                    <a:pt x="2995" y="1164"/>
                    <a:pt x="3019" y="1177"/>
                  </a:cubicBezTo>
                  <a:cubicBezTo>
                    <a:pt x="3038" y="1186"/>
                    <a:pt x="3062" y="1194"/>
                    <a:pt x="3090" y="1199"/>
                  </a:cubicBezTo>
                  <a:cubicBezTo>
                    <a:pt x="3109" y="1204"/>
                    <a:pt x="3130" y="1206"/>
                    <a:pt x="3149" y="1206"/>
                  </a:cubicBezTo>
                  <a:cubicBezTo>
                    <a:pt x="3174" y="1206"/>
                    <a:pt x="3198" y="1202"/>
                    <a:pt x="3224" y="1198"/>
                  </a:cubicBezTo>
                  <a:cubicBezTo>
                    <a:pt x="3265" y="1186"/>
                    <a:pt x="3304" y="1167"/>
                    <a:pt x="3341" y="1140"/>
                  </a:cubicBezTo>
                  <a:cubicBezTo>
                    <a:pt x="3357" y="1127"/>
                    <a:pt x="3371" y="1113"/>
                    <a:pt x="3385" y="1095"/>
                  </a:cubicBezTo>
                  <a:cubicBezTo>
                    <a:pt x="3398" y="1081"/>
                    <a:pt x="3409" y="1063"/>
                    <a:pt x="3421" y="1041"/>
                  </a:cubicBezTo>
                  <a:cubicBezTo>
                    <a:pt x="3430" y="1023"/>
                    <a:pt x="3438" y="1004"/>
                    <a:pt x="3444" y="980"/>
                  </a:cubicBezTo>
                  <a:cubicBezTo>
                    <a:pt x="3448" y="969"/>
                    <a:pt x="3449" y="958"/>
                    <a:pt x="3451" y="947"/>
                  </a:cubicBezTo>
                  <a:cubicBezTo>
                    <a:pt x="3452" y="935"/>
                    <a:pt x="3454" y="923"/>
                    <a:pt x="3454" y="910"/>
                  </a:cubicBezTo>
                  <a:cubicBezTo>
                    <a:pt x="3456" y="868"/>
                    <a:pt x="3446" y="824"/>
                    <a:pt x="3425" y="780"/>
                  </a:cubicBezTo>
                  <a:cubicBezTo>
                    <a:pt x="3417" y="763"/>
                    <a:pt x="3408" y="745"/>
                    <a:pt x="3393" y="726"/>
                  </a:cubicBezTo>
                  <a:cubicBezTo>
                    <a:pt x="3379" y="707"/>
                    <a:pt x="3363" y="689"/>
                    <a:pt x="3350" y="676"/>
                  </a:cubicBezTo>
                  <a:cubicBezTo>
                    <a:pt x="3336" y="664"/>
                    <a:pt x="3318" y="651"/>
                    <a:pt x="3299" y="640"/>
                  </a:cubicBezTo>
                  <a:cubicBezTo>
                    <a:pt x="3277" y="627"/>
                    <a:pt x="3256" y="617"/>
                    <a:pt x="3235" y="611"/>
                  </a:cubicBezTo>
                  <a:cubicBezTo>
                    <a:pt x="3214" y="604"/>
                    <a:pt x="3192" y="600"/>
                    <a:pt x="3169" y="598"/>
                  </a:cubicBezTo>
                  <a:cubicBezTo>
                    <a:pt x="3163" y="598"/>
                    <a:pt x="3157" y="596"/>
                    <a:pt x="3150" y="596"/>
                  </a:cubicBezTo>
                  <a:close/>
                  <a:moveTo>
                    <a:pt x="3200" y="77"/>
                  </a:moveTo>
                  <a:cubicBezTo>
                    <a:pt x="3266" y="77"/>
                    <a:pt x="3332" y="85"/>
                    <a:pt x="3395" y="99"/>
                  </a:cubicBezTo>
                  <a:cubicBezTo>
                    <a:pt x="3464" y="117"/>
                    <a:pt x="3529" y="142"/>
                    <a:pt x="3592" y="176"/>
                  </a:cubicBezTo>
                  <a:cubicBezTo>
                    <a:pt x="3652" y="211"/>
                    <a:pt x="3707" y="251"/>
                    <a:pt x="3758" y="298"/>
                  </a:cubicBezTo>
                  <a:cubicBezTo>
                    <a:pt x="3807" y="345"/>
                    <a:pt x="3849" y="398"/>
                    <a:pt x="3886" y="456"/>
                  </a:cubicBezTo>
                  <a:cubicBezTo>
                    <a:pt x="3886" y="456"/>
                    <a:pt x="3886" y="456"/>
                    <a:pt x="3886" y="456"/>
                  </a:cubicBezTo>
                  <a:lnTo>
                    <a:pt x="3886" y="456"/>
                  </a:lnTo>
                  <a:cubicBezTo>
                    <a:pt x="3886" y="456"/>
                    <a:pt x="3886" y="456"/>
                    <a:pt x="3886" y="456"/>
                  </a:cubicBezTo>
                  <a:lnTo>
                    <a:pt x="3886" y="456"/>
                  </a:lnTo>
                  <a:cubicBezTo>
                    <a:pt x="3887" y="457"/>
                    <a:pt x="3889" y="461"/>
                    <a:pt x="3891" y="462"/>
                  </a:cubicBezTo>
                  <a:cubicBezTo>
                    <a:pt x="3890" y="461"/>
                    <a:pt x="3889" y="460"/>
                    <a:pt x="3888" y="459"/>
                  </a:cubicBezTo>
                  <a:lnTo>
                    <a:pt x="3888" y="459"/>
                  </a:lnTo>
                  <a:cubicBezTo>
                    <a:pt x="3924" y="517"/>
                    <a:pt x="3952" y="579"/>
                    <a:pt x="3970" y="643"/>
                  </a:cubicBezTo>
                  <a:cubicBezTo>
                    <a:pt x="3991" y="713"/>
                    <a:pt x="4002" y="784"/>
                    <a:pt x="4006" y="855"/>
                  </a:cubicBezTo>
                  <a:cubicBezTo>
                    <a:pt x="4006" y="927"/>
                    <a:pt x="3999" y="999"/>
                    <a:pt x="3982" y="1070"/>
                  </a:cubicBezTo>
                  <a:cubicBezTo>
                    <a:pt x="3964" y="1140"/>
                    <a:pt x="3939" y="1206"/>
                    <a:pt x="3903" y="1270"/>
                  </a:cubicBezTo>
                  <a:cubicBezTo>
                    <a:pt x="3870" y="1329"/>
                    <a:pt x="3830" y="1383"/>
                    <a:pt x="3783" y="1433"/>
                  </a:cubicBezTo>
                  <a:cubicBezTo>
                    <a:pt x="3735" y="1484"/>
                    <a:pt x="3681" y="1527"/>
                    <a:pt x="3622" y="1564"/>
                  </a:cubicBezTo>
                  <a:cubicBezTo>
                    <a:pt x="3564" y="1597"/>
                    <a:pt x="3504" y="1626"/>
                    <a:pt x="3440" y="1645"/>
                  </a:cubicBezTo>
                  <a:cubicBezTo>
                    <a:pt x="3406" y="1655"/>
                    <a:pt x="3373" y="1663"/>
                    <a:pt x="3337" y="1669"/>
                  </a:cubicBezTo>
                  <a:cubicBezTo>
                    <a:pt x="3302" y="1676"/>
                    <a:pt x="3267" y="1679"/>
                    <a:pt x="3230" y="1680"/>
                  </a:cubicBezTo>
                  <a:cubicBezTo>
                    <a:pt x="3224" y="1681"/>
                    <a:pt x="3218" y="1681"/>
                    <a:pt x="3212" y="1681"/>
                  </a:cubicBezTo>
                  <a:cubicBezTo>
                    <a:pt x="3146" y="1681"/>
                    <a:pt x="3082" y="1673"/>
                    <a:pt x="3018" y="1658"/>
                  </a:cubicBezTo>
                  <a:cubicBezTo>
                    <a:pt x="2950" y="1640"/>
                    <a:pt x="2887" y="1615"/>
                    <a:pt x="2826" y="1583"/>
                  </a:cubicBezTo>
                  <a:cubicBezTo>
                    <a:pt x="2763" y="1549"/>
                    <a:pt x="2707" y="1508"/>
                    <a:pt x="2656" y="1460"/>
                  </a:cubicBezTo>
                  <a:cubicBezTo>
                    <a:pt x="2607" y="1410"/>
                    <a:pt x="2562" y="1354"/>
                    <a:pt x="2525" y="1295"/>
                  </a:cubicBezTo>
                  <a:cubicBezTo>
                    <a:pt x="2488" y="1234"/>
                    <a:pt x="2460" y="1172"/>
                    <a:pt x="2440" y="1105"/>
                  </a:cubicBezTo>
                  <a:cubicBezTo>
                    <a:pt x="2420" y="1036"/>
                    <a:pt x="2408" y="966"/>
                    <a:pt x="2405" y="895"/>
                  </a:cubicBezTo>
                  <a:lnTo>
                    <a:pt x="2405" y="879"/>
                  </a:lnTo>
                  <a:cubicBezTo>
                    <a:pt x="2405" y="876"/>
                    <a:pt x="2405" y="873"/>
                    <a:pt x="2405" y="868"/>
                  </a:cubicBezTo>
                  <a:cubicBezTo>
                    <a:pt x="2404" y="865"/>
                    <a:pt x="2402" y="860"/>
                    <a:pt x="2400" y="857"/>
                  </a:cubicBezTo>
                  <a:cubicBezTo>
                    <a:pt x="2404" y="801"/>
                    <a:pt x="2410" y="744"/>
                    <a:pt x="2423" y="689"/>
                  </a:cubicBezTo>
                  <a:cubicBezTo>
                    <a:pt x="2440" y="620"/>
                    <a:pt x="2466" y="553"/>
                    <a:pt x="2500" y="491"/>
                  </a:cubicBezTo>
                  <a:cubicBezTo>
                    <a:pt x="2535" y="432"/>
                    <a:pt x="2575" y="376"/>
                    <a:pt x="2621" y="326"/>
                  </a:cubicBezTo>
                  <a:cubicBezTo>
                    <a:pt x="2669" y="277"/>
                    <a:pt x="2723" y="234"/>
                    <a:pt x="2781" y="197"/>
                  </a:cubicBezTo>
                  <a:cubicBezTo>
                    <a:pt x="2839" y="162"/>
                    <a:pt x="2901" y="133"/>
                    <a:pt x="2966" y="112"/>
                  </a:cubicBezTo>
                  <a:cubicBezTo>
                    <a:pt x="3037" y="91"/>
                    <a:pt x="3109" y="80"/>
                    <a:pt x="3182" y="77"/>
                  </a:cubicBezTo>
                  <a:cubicBezTo>
                    <a:pt x="3188" y="77"/>
                    <a:pt x="3194" y="77"/>
                    <a:pt x="3200" y="77"/>
                  </a:cubicBezTo>
                  <a:close/>
                  <a:moveTo>
                    <a:pt x="3205" y="0"/>
                  </a:moveTo>
                  <a:cubicBezTo>
                    <a:pt x="3198" y="0"/>
                    <a:pt x="3190" y="0"/>
                    <a:pt x="3184" y="2"/>
                  </a:cubicBezTo>
                  <a:cubicBezTo>
                    <a:pt x="3133" y="2"/>
                    <a:pt x="3082" y="8"/>
                    <a:pt x="3030" y="18"/>
                  </a:cubicBezTo>
                  <a:cubicBezTo>
                    <a:pt x="2981" y="27"/>
                    <a:pt x="2931" y="42"/>
                    <a:pt x="2883" y="61"/>
                  </a:cubicBezTo>
                  <a:cubicBezTo>
                    <a:pt x="2792" y="96"/>
                    <a:pt x="2706" y="149"/>
                    <a:pt x="2632" y="213"/>
                  </a:cubicBezTo>
                  <a:cubicBezTo>
                    <a:pt x="2559" y="275"/>
                    <a:pt x="2495" y="352"/>
                    <a:pt x="2447" y="435"/>
                  </a:cubicBezTo>
                  <a:cubicBezTo>
                    <a:pt x="2421" y="478"/>
                    <a:pt x="2399" y="525"/>
                    <a:pt x="2381" y="571"/>
                  </a:cubicBezTo>
                  <a:cubicBezTo>
                    <a:pt x="2364" y="617"/>
                    <a:pt x="2351" y="667"/>
                    <a:pt x="2340" y="715"/>
                  </a:cubicBezTo>
                  <a:cubicBezTo>
                    <a:pt x="2332" y="761"/>
                    <a:pt x="2327" y="809"/>
                    <a:pt x="2325" y="855"/>
                  </a:cubicBezTo>
                  <a:cubicBezTo>
                    <a:pt x="2322" y="860"/>
                    <a:pt x="2321" y="867"/>
                    <a:pt x="2321" y="871"/>
                  </a:cubicBezTo>
                  <a:cubicBezTo>
                    <a:pt x="2321" y="923"/>
                    <a:pt x="2324" y="972"/>
                    <a:pt x="2332" y="1023"/>
                  </a:cubicBezTo>
                  <a:cubicBezTo>
                    <a:pt x="2338" y="1073"/>
                    <a:pt x="2351" y="1121"/>
                    <a:pt x="2367" y="1167"/>
                  </a:cubicBezTo>
                  <a:cubicBezTo>
                    <a:pt x="2397" y="1262"/>
                    <a:pt x="2447" y="1350"/>
                    <a:pt x="2508" y="1426"/>
                  </a:cubicBezTo>
                  <a:cubicBezTo>
                    <a:pt x="2540" y="1466"/>
                    <a:pt x="2575" y="1501"/>
                    <a:pt x="2613" y="1535"/>
                  </a:cubicBezTo>
                  <a:cubicBezTo>
                    <a:pt x="2648" y="1567"/>
                    <a:pt x="2685" y="1596"/>
                    <a:pt x="2725" y="1621"/>
                  </a:cubicBezTo>
                  <a:cubicBezTo>
                    <a:pt x="2768" y="1648"/>
                    <a:pt x="2813" y="1672"/>
                    <a:pt x="2859" y="1692"/>
                  </a:cubicBezTo>
                  <a:cubicBezTo>
                    <a:pt x="2907" y="1711"/>
                    <a:pt x="2955" y="1725"/>
                    <a:pt x="3003" y="1736"/>
                  </a:cubicBezTo>
                  <a:cubicBezTo>
                    <a:pt x="3066" y="1752"/>
                    <a:pt x="3130" y="1759"/>
                    <a:pt x="3195" y="1759"/>
                  </a:cubicBezTo>
                  <a:cubicBezTo>
                    <a:pt x="3231" y="1759"/>
                    <a:pt x="3268" y="1756"/>
                    <a:pt x="3304" y="1752"/>
                  </a:cubicBezTo>
                  <a:cubicBezTo>
                    <a:pt x="3401" y="1741"/>
                    <a:pt x="3499" y="1712"/>
                    <a:pt x="3587" y="1669"/>
                  </a:cubicBezTo>
                  <a:cubicBezTo>
                    <a:pt x="3676" y="1626"/>
                    <a:pt x="3756" y="1569"/>
                    <a:pt x="3827" y="1498"/>
                  </a:cubicBezTo>
                  <a:cubicBezTo>
                    <a:pt x="3860" y="1463"/>
                    <a:pt x="3892" y="1426"/>
                    <a:pt x="3921" y="1386"/>
                  </a:cubicBezTo>
                  <a:cubicBezTo>
                    <a:pt x="3950" y="1345"/>
                    <a:pt x="3975" y="1303"/>
                    <a:pt x="3996" y="1258"/>
                  </a:cubicBezTo>
                  <a:cubicBezTo>
                    <a:pt x="4041" y="1167"/>
                    <a:pt x="4068" y="1068"/>
                    <a:pt x="4078" y="969"/>
                  </a:cubicBezTo>
                  <a:cubicBezTo>
                    <a:pt x="4082" y="919"/>
                    <a:pt x="4082" y="870"/>
                    <a:pt x="4079" y="820"/>
                  </a:cubicBezTo>
                  <a:cubicBezTo>
                    <a:pt x="4076" y="771"/>
                    <a:pt x="4068" y="721"/>
                    <a:pt x="4057" y="673"/>
                  </a:cubicBezTo>
                  <a:cubicBezTo>
                    <a:pt x="4044" y="624"/>
                    <a:pt x="4028" y="576"/>
                    <a:pt x="4009" y="529"/>
                  </a:cubicBezTo>
                  <a:cubicBezTo>
                    <a:pt x="3990" y="485"/>
                    <a:pt x="3966" y="441"/>
                    <a:pt x="3939" y="401"/>
                  </a:cubicBezTo>
                  <a:cubicBezTo>
                    <a:pt x="3886" y="318"/>
                    <a:pt x="3817" y="245"/>
                    <a:pt x="3739" y="184"/>
                  </a:cubicBezTo>
                  <a:cubicBezTo>
                    <a:pt x="3587" y="66"/>
                    <a:pt x="3397" y="0"/>
                    <a:pt x="3205" y="0"/>
                  </a:cubicBezTo>
                  <a:close/>
                  <a:moveTo>
                    <a:pt x="987" y="1146"/>
                  </a:moveTo>
                  <a:cubicBezTo>
                    <a:pt x="978" y="1146"/>
                    <a:pt x="966" y="1146"/>
                    <a:pt x="957" y="1148"/>
                  </a:cubicBezTo>
                  <a:cubicBezTo>
                    <a:pt x="926" y="1150"/>
                    <a:pt x="894" y="1158"/>
                    <a:pt x="864" y="1170"/>
                  </a:cubicBezTo>
                  <a:cubicBezTo>
                    <a:pt x="862" y="1170"/>
                    <a:pt x="861" y="1169"/>
                    <a:pt x="858" y="1169"/>
                  </a:cubicBezTo>
                  <a:cubicBezTo>
                    <a:pt x="854" y="1169"/>
                    <a:pt x="851" y="1170"/>
                    <a:pt x="848" y="1172"/>
                  </a:cubicBezTo>
                  <a:cubicBezTo>
                    <a:pt x="829" y="1182"/>
                    <a:pt x="810" y="1191"/>
                    <a:pt x="792" y="1204"/>
                  </a:cubicBezTo>
                  <a:cubicBezTo>
                    <a:pt x="770" y="1218"/>
                    <a:pt x="752" y="1238"/>
                    <a:pt x="739" y="1252"/>
                  </a:cubicBezTo>
                  <a:cubicBezTo>
                    <a:pt x="725" y="1268"/>
                    <a:pt x="711" y="1286"/>
                    <a:pt x="699" y="1306"/>
                  </a:cubicBezTo>
                  <a:cubicBezTo>
                    <a:pt x="687" y="1329"/>
                    <a:pt x="677" y="1351"/>
                    <a:pt x="669" y="1375"/>
                  </a:cubicBezTo>
                  <a:cubicBezTo>
                    <a:pt x="663" y="1396"/>
                    <a:pt x="658" y="1418"/>
                    <a:pt x="655" y="1442"/>
                  </a:cubicBezTo>
                  <a:cubicBezTo>
                    <a:pt x="651" y="1465"/>
                    <a:pt x="653" y="1489"/>
                    <a:pt x="655" y="1511"/>
                  </a:cubicBezTo>
                  <a:cubicBezTo>
                    <a:pt x="656" y="1533"/>
                    <a:pt x="661" y="1554"/>
                    <a:pt x="669" y="1580"/>
                  </a:cubicBezTo>
                  <a:cubicBezTo>
                    <a:pt x="677" y="1602"/>
                    <a:pt x="687" y="1625"/>
                    <a:pt x="703" y="1648"/>
                  </a:cubicBezTo>
                  <a:cubicBezTo>
                    <a:pt x="727" y="1688"/>
                    <a:pt x="760" y="1722"/>
                    <a:pt x="802" y="1749"/>
                  </a:cubicBezTo>
                  <a:cubicBezTo>
                    <a:pt x="842" y="1775"/>
                    <a:pt x="886" y="1791"/>
                    <a:pt x="938" y="1799"/>
                  </a:cubicBezTo>
                  <a:cubicBezTo>
                    <a:pt x="952" y="1800"/>
                    <a:pt x="966" y="1802"/>
                    <a:pt x="982" y="1802"/>
                  </a:cubicBezTo>
                  <a:cubicBezTo>
                    <a:pt x="1014" y="1802"/>
                    <a:pt x="1046" y="1797"/>
                    <a:pt x="1077" y="1789"/>
                  </a:cubicBezTo>
                  <a:cubicBezTo>
                    <a:pt x="1120" y="1776"/>
                    <a:pt x="1161" y="1754"/>
                    <a:pt x="1198" y="1724"/>
                  </a:cubicBezTo>
                  <a:cubicBezTo>
                    <a:pt x="1213" y="1711"/>
                    <a:pt x="1229" y="1696"/>
                    <a:pt x="1243" y="1677"/>
                  </a:cubicBezTo>
                  <a:cubicBezTo>
                    <a:pt x="1257" y="1661"/>
                    <a:pt x="1270" y="1640"/>
                    <a:pt x="1281" y="1615"/>
                  </a:cubicBezTo>
                  <a:cubicBezTo>
                    <a:pt x="1302" y="1575"/>
                    <a:pt x="1313" y="1529"/>
                    <a:pt x="1313" y="1479"/>
                  </a:cubicBezTo>
                  <a:cubicBezTo>
                    <a:pt x="1315" y="1386"/>
                    <a:pt x="1277" y="1298"/>
                    <a:pt x="1211" y="1234"/>
                  </a:cubicBezTo>
                  <a:cubicBezTo>
                    <a:pt x="1177" y="1202"/>
                    <a:pt x="1137" y="1178"/>
                    <a:pt x="1093" y="1164"/>
                  </a:cubicBezTo>
                  <a:cubicBezTo>
                    <a:pt x="1061" y="1151"/>
                    <a:pt x="1026" y="1146"/>
                    <a:pt x="987" y="1146"/>
                  </a:cubicBezTo>
                  <a:close/>
                  <a:moveTo>
                    <a:pt x="883" y="713"/>
                  </a:moveTo>
                  <a:cubicBezTo>
                    <a:pt x="946" y="713"/>
                    <a:pt x="1009" y="721"/>
                    <a:pt x="1070" y="736"/>
                  </a:cubicBezTo>
                  <a:cubicBezTo>
                    <a:pt x="1142" y="753"/>
                    <a:pt x="1213" y="780"/>
                    <a:pt x="1277" y="816"/>
                  </a:cubicBezTo>
                  <a:cubicBezTo>
                    <a:pt x="1294" y="825"/>
                    <a:pt x="1312" y="836"/>
                    <a:pt x="1328" y="846"/>
                  </a:cubicBezTo>
                  <a:cubicBezTo>
                    <a:pt x="1366" y="871"/>
                    <a:pt x="1401" y="900"/>
                    <a:pt x="1435" y="932"/>
                  </a:cubicBezTo>
                  <a:cubicBezTo>
                    <a:pt x="1484" y="979"/>
                    <a:pt x="1528" y="1033"/>
                    <a:pt x="1564" y="1089"/>
                  </a:cubicBezTo>
                  <a:cubicBezTo>
                    <a:pt x="1601" y="1150"/>
                    <a:pt x="1630" y="1214"/>
                    <a:pt x="1651" y="1281"/>
                  </a:cubicBezTo>
                  <a:cubicBezTo>
                    <a:pt x="1671" y="1350"/>
                    <a:pt x="1683" y="1421"/>
                    <a:pt x="1686" y="1493"/>
                  </a:cubicBezTo>
                  <a:cubicBezTo>
                    <a:pt x="1686" y="1562"/>
                    <a:pt x="1679" y="1630"/>
                    <a:pt x="1664" y="1698"/>
                  </a:cubicBezTo>
                  <a:lnTo>
                    <a:pt x="1664" y="1698"/>
                  </a:lnTo>
                  <a:cubicBezTo>
                    <a:pt x="1663" y="1699"/>
                    <a:pt x="1663" y="1700"/>
                    <a:pt x="1663" y="1700"/>
                  </a:cubicBezTo>
                  <a:cubicBezTo>
                    <a:pt x="1663" y="1703"/>
                    <a:pt x="1662" y="1704"/>
                    <a:pt x="1662" y="1706"/>
                  </a:cubicBezTo>
                  <a:lnTo>
                    <a:pt x="1662" y="1706"/>
                  </a:lnTo>
                  <a:cubicBezTo>
                    <a:pt x="1662" y="1705"/>
                    <a:pt x="1663" y="1704"/>
                    <a:pt x="1663" y="1703"/>
                  </a:cubicBezTo>
                  <a:lnTo>
                    <a:pt x="1663" y="1703"/>
                  </a:lnTo>
                  <a:cubicBezTo>
                    <a:pt x="1645" y="1771"/>
                    <a:pt x="1620" y="1838"/>
                    <a:pt x="1587" y="1898"/>
                  </a:cubicBezTo>
                  <a:cubicBezTo>
                    <a:pt x="1552" y="1959"/>
                    <a:pt x="1512" y="2015"/>
                    <a:pt x="1464" y="2066"/>
                  </a:cubicBezTo>
                  <a:cubicBezTo>
                    <a:pt x="1416" y="2114"/>
                    <a:pt x="1361" y="2157"/>
                    <a:pt x="1304" y="2194"/>
                  </a:cubicBezTo>
                  <a:cubicBezTo>
                    <a:pt x="1246" y="2227"/>
                    <a:pt x="1185" y="2256"/>
                    <a:pt x="1121" y="2275"/>
                  </a:cubicBezTo>
                  <a:cubicBezTo>
                    <a:pt x="1088" y="2286"/>
                    <a:pt x="1053" y="2294"/>
                    <a:pt x="1018" y="2299"/>
                  </a:cubicBezTo>
                  <a:cubicBezTo>
                    <a:pt x="982" y="2306"/>
                    <a:pt x="946" y="2309"/>
                    <a:pt x="910" y="2310"/>
                  </a:cubicBezTo>
                  <a:cubicBezTo>
                    <a:pt x="904" y="2311"/>
                    <a:pt x="898" y="2311"/>
                    <a:pt x="892" y="2311"/>
                  </a:cubicBezTo>
                  <a:cubicBezTo>
                    <a:pt x="827" y="2311"/>
                    <a:pt x="762" y="2303"/>
                    <a:pt x="698" y="2288"/>
                  </a:cubicBezTo>
                  <a:cubicBezTo>
                    <a:pt x="627" y="2270"/>
                    <a:pt x="562" y="2243"/>
                    <a:pt x="498" y="2210"/>
                  </a:cubicBezTo>
                  <a:cubicBezTo>
                    <a:pt x="439" y="2176"/>
                    <a:pt x="383" y="2135"/>
                    <a:pt x="332" y="2087"/>
                  </a:cubicBezTo>
                  <a:cubicBezTo>
                    <a:pt x="282" y="2040"/>
                    <a:pt x="239" y="1986"/>
                    <a:pt x="202" y="1928"/>
                  </a:cubicBezTo>
                  <a:cubicBezTo>
                    <a:pt x="167" y="1871"/>
                    <a:pt x="140" y="1808"/>
                    <a:pt x="119" y="1744"/>
                  </a:cubicBezTo>
                  <a:lnTo>
                    <a:pt x="119" y="1744"/>
                  </a:lnTo>
                  <a:cubicBezTo>
                    <a:pt x="121" y="1746"/>
                    <a:pt x="121" y="1748"/>
                    <a:pt x="122" y="1751"/>
                  </a:cubicBezTo>
                  <a:lnTo>
                    <a:pt x="122" y="1751"/>
                  </a:lnTo>
                  <a:cubicBezTo>
                    <a:pt x="121" y="1748"/>
                    <a:pt x="121" y="1746"/>
                    <a:pt x="119" y="1743"/>
                  </a:cubicBezTo>
                  <a:cubicBezTo>
                    <a:pt x="100" y="1676"/>
                    <a:pt x="89" y="1605"/>
                    <a:pt x="85" y="1535"/>
                  </a:cubicBezTo>
                  <a:cubicBezTo>
                    <a:pt x="84" y="1461"/>
                    <a:pt x="90" y="1388"/>
                    <a:pt x="108" y="1316"/>
                  </a:cubicBezTo>
                  <a:cubicBezTo>
                    <a:pt x="116" y="1284"/>
                    <a:pt x="127" y="1252"/>
                    <a:pt x="138" y="1220"/>
                  </a:cubicBezTo>
                  <a:cubicBezTo>
                    <a:pt x="151" y="1188"/>
                    <a:pt x="165" y="1156"/>
                    <a:pt x="183" y="1127"/>
                  </a:cubicBezTo>
                  <a:cubicBezTo>
                    <a:pt x="217" y="1067"/>
                    <a:pt x="258" y="1012"/>
                    <a:pt x="304" y="963"/>
                  </a:cubicBezTo>
                  <a:cubicBezTo>
                    <a:pt x="352" y="913"/>
                    <a:pt x="405" y="870"/>
                    <a:pt x="463" y="833"/>
                  </a:cubicBezTo>
                  <a:cubicBezTo>
                    <a:pt x="523" y="796"/>
                    <a:pt x="587" y="768"/>
                    <a:pt x="655" y="747"/>
                  </a:cubicBezTo>
                  <a:cubicBezTo>
                    <a:pt x="723" y="726"/>
                    <a:pt x="794" y="715"/>
                    <a:pt x="866" y="713"/>
                  </a:cubicBezTo>
                  <a:cubicBezTo>
                    <a:pt x="871" y="713"/>
                    <a:pt x="877" y="713"/>
                    <a:pt x="883" y="713"/>
                  </a:cubicBezTo>
                  <a:close/>
                  <a:moveTo>
                    <a:pt x="885" y="628"/>
                  </a:moveTo>
                  <a:cubicBezTo>
                    <a:pt x="861" y="628"/>
                    <a:pt x="835" y="628"/>
                    <a:pt x="811" y="630"/>
                  </a:cubicBezTo>
                  <a:cubicBezTo>
                    <a:pt x="762" y="635"/>
                    <a:pt x="715" y="643"/>
                    <a:pt x="667" y="654"/>
                  </a:cubicBezTo>
                  <a:cubicBezTo>
                    <a:pt x="619" y="667"/>
                    <a:pt x="571" y="683"/>
                    <a:pt x="527" y="702"/>
                  </a:cubicBezTo>
                  <a:cubicBezTo>
                    <a:pt x="480" y="723"/>
                    <a:pt x="437" y="747"/>
                    <a:pt x="396" y="774"/>
                  </a:cubicBezTo>
                  <a:cubicBezTo>
                    <a:pt x="312" y="827"/>
                    <a:pt x="240" y="895"/>
                    <a:pt x="183" y="974"/>
                  </a:cubicBezTo>
                  <a:cubicBezTo>
                    <a:pt x="121" y="1054"/>
                    <a:pt x="74" y="1145"/>
                    <a:pt x="44" y="1241"/>
                  </a:cubicBezTo>
                  <a:cubicBezTo>
                    <a:pt x="28" y="1290"/>
                    <a:pt x="17" y="1342"/>
                    <a:pt x="9" y="1393"/>
                  </a:cubicBezTo>
                  <a:cubicBezTo>
                    <a:pt x="2" y="1444"/>
                    <a:pt x="1" y="1495"/>
                    <a:pt x="2" y="1546"/>
                  </a:cubicBezTo>
                  <a:cubicBezTo>
                    <a:pt x="5" y="1647"/>
                    <a:pt x="26" y="1744"/>
                    <a:pt x="63" y="1837"/>
                  </a:cubicBezTo>
                  <a:cubicBezTo>
                    <a:pt x="81" y="1884"/>
                    <a:pt x="105" y="1928"/>
                    <a:pt x="130" y="1971"/>
                  </a:cubicBezTo>
                  <a:cubicBezTo>
                    <a:pt x="156" y="2013"/>
                    <a:pt x="185" y="2053"/>
                    <a:pt x="218" y="2091"/>
                  </a:cubicBezTo>
                  <a:cubicBezTo>
                    <a:pt x="282" y="2165"/>
                    <a:pt x="359" y="2229"/>
                    <a:pt x="445" y="2277"/>
                  </a:cubicBezTo>
                  <a:cubicBezTo>
                    <a:pt x="490" y="2302"/>
                    <a:pt x="536" y="2325"/>
                    <a:pt x="584" y="2342"/>
                  </a:cubicBezTo>
                  <a:cubicBezTo>
                    <a:pt x="632" y="2358"/>
                    <a:pt x="682" y="2371"/>
                    <a:pt x="733" y="2379"/>
                  </a:cubicBezTo>
                  <a:cubicBezTo>
                    <a:pt x="781" y="2388"/>
                    <a:pt x="829" y="2392"/>
                    <a:pt x="878" y="2392"/>
                  </a:cubicBezTo>
                  <a:cubicBezTo>
                    <a:pt x="929" y="2392"/>
                    <a:pt x="980" y="2387"/>
                    <a:pt x="1030" y="2379"/>
                  </a:cubicBezTo>
                  <a:cubicBezTo>
                    <a:pt x="1078" y="2370"/>
                    <a:pt x="1126" y="2357"/>
                    <a:pt x="1173" y="2341"/>
                  </a:cubicBezTo>
                  <a:cubicBezTo>
                    <a:pt x="1219" y="2325"/>
                    <a:pt x="1264" y="2304"/>
                    <a:pt x="1305" y="2280"/>
                  </a:cubicBezTo>
                  <a:cubicBezTo>
                    <a:pt x="1348" y="2258"/>
                    <a:pt x="1390" y="2230"/>
                    <a:pt x="1428" y="2200"/>
                  </a:cubicBezTo>
                  <a:cubicBezTo>
                    <a:pt x="1467" y="2168"/>
                    <a:pt x="1502" y="2135"/>
                    <a:pt x="1536" y="2098"/>
                  </a:cubicBezTo>
                  <a:cubicBezTo>
                    <a:pt x="1599" y="2026"/>
                    <a:pt x="1652" y="1943"/>
                    <a:pt x="1691" y="1853"/>
                  </a:cubicBezTo>
                  <a:cubicBezTo>
                    <a:pt x="1731" y="1762"/>
                    <a:pt x="1753" y="1663"/>
                    <a:pt x="1759" y="1564"/>
                  </a:cubicBezTo>
                  <a:cubicBezTo>
                    <a:pt x="1763" y="1514"/>
                    <a:pt x="1761" y="1463"/>
                    <a:pt x="1756" y="1413"/>
                  </a:cubicBezTo>
                  <a:cubicBezTo>
                    <a:pt x="1751" y="1366"/>
                    <a:pt x="1742" y="1319"/>
                    <a:pt x="1729" y="1273"/>
                  </a:cubicBezTo>
                  <a:cubicBezTo>
                    <a:pt x="1716" y="1225"/>
                    <a:pt x="1699" y="1177"/>
                    <a:pt x="1678" y="1132"/>
                  </a:cubicBezTo>
                  <a:cubicBezTo>
                    <a:pt x="1655" y="1087"/>
                    <a:pt x="1630" y="1044"/>
                    <a:pt x="1603" y="1004"/>
                  </a:cubicBezTo>
                  <a:cubicBezTo>
                    <a:pt x="1548" y="924"/>
                    <a:pt x="1478" y="855"/>
                    <a:pt x="1401" y="798"/>
                  </a:cubicBezTo>
                  <a:cubicBezTo>
                    <a:pt x="1393" y="793"/>
                    <a:pt x="1385" y="787"/>
                    <a:pt x="1377" y="782"/>
                  </a:cubicBezTo>
                  <a:cubicBezTo>
                    <a:pt x="1337" y="755"/>
                    <a:pt x="1296" y="731"/>
                    <a:pt x="1253" y="710"/>
                  </a:cubicBezTo>
                  <a:cubicBezTo>
                    <a:pt x="1208" y="688"/>
                    <a:pt x="1160" y="670"/>
                    <a:pt x="1112" y="657"/>
                  </a:cubicBezTo>
                  <a:cubicBezTo>
                    <a:pt x="1064" y="644"/>
                    <a:pt x="1014" y="636"/>
                    <a:pt x="965" y="632"/>
                  </a:cubicBezTo>
                  <a:cubicBezTo>
                    <a:pt x="939" y="628"/>
                    <a:pt x="912" y="628"/>
                    <a:pt x="885" y="628"/>
                  </a:cubicBezTo>
                  <a:close/>
                  <a:moveTo>
                    <a:pt x="3482" y="3106"/>
                  </a:moveTo>
                  <a:cubicBezTo>
                    <a:pt x="3496" y="3106"/>
                    <a:pt x="3510" y="3107"/>
                    <a:pt x="3524" y="3108"/>
                  </a:cubicBezTo>
                  <a:cubicBezTo>
                    <a:pt x="3545" y="3111"/>
                    <a:pt x="3564" y="3118"/>
                    <a:pt x="3585" y="3124"/>
                  </a:cubicBezTo>
                  <a:cubicBezTo>
                    <a:pt x="3598" y="3131"/>
                    <a:pt x="3611" y="3139"/>
                    <a:pt x="3624" y="3148"/>
                  </a:cubicBezTo>
                  <a:cubicBezTo>
                    <a:pt x="3633" y="3156"/>
                    <a:pt x="3641" y="3164"/>
                    <a:pt x="3649" y="3174"/>
                  </a:cubicBezTo>
                  <a:cubicBezTo>
                    <a:pt x="3659" y="3187"/>
                    <a:pt x="3667" y="3199"/>
                    <a:pt x="3672" y="3212"/>
                  </a:cubicBezTo>
                  <a:cubicBezTo>
                    <a:pt x="3680" y="3230"/>
                    <a:pt x="3684" y="3249"/>
                    <a:pt x="3686" y="3268"/>
                  </a:cubicBezTo>
                  <a:cubicBezTo>
                    <a:pt x="3691" y="3298"/>
                    <a:pt x="3689" y="3329"/>
                    <a:pt x="3686" y="3359"/>
                  </a:cubicBezTo>
                  <a:cubicBezTo>
                    <a:pt x="3678" y="3406"/>
                    <a:pt x="3665" y="3450"/>
                    <a:pt x="3648" y="3494"/>
                  </a:cubicBezTo>
                  <a:cubicBezTo>
                    <a:pt x="3625" y="3545"/>
                    <a:pt x="3596" y="3593"/>
                    <a:pt x="3563" y="3636"/>
                  </a:cubicBezTo>
                  <a:cubicBezTo>
                    <a:pt x="3515" y="3697"/>
                    <a:pt x="3457" y="3748"/>
                    <a:pt x="3397" y="3796"/>
                  </a:cubicBezTo>
                  <a:cubicBezTo>
                    <a:pt x="3320" y="3855"/>
                    <a:pt x="3237" y="3906"/>
                    <a:pt x="3150" y="3952"/>
                  </a:cubicBezTo>
                  <a:cubicBezTo>
                    <a:pt x="3144" y="3908"/>
                    <a:pt x="3134" y="3864"/>
                    <a:pt x="3122" y="3821"/>
                  </a:cubicBezTo>
                  <a:cubicBezTo>
                    <a:pt x="3106" y="3764"/>
                    <a:pt x="3085" y="3708"/>
                    <a:pt x="3061" y="3653"/>
                  </a:cubicBezTo>
                  <a:cubicBezTo>
                    <a:pt x="3014" y="3543"/>
                    <a:pt x="2957" y="3438"/>
                    <a:pt x="2887" y="3340"/>
                  </a:cubicBezTo>
                  <a:cubicBezTo>
                    <a:pt x="2976" y="3284"/>
                    <a:pt x="3066" y="3231"/>
                    <a:pt x="3161" y="3187"/>
                  </a:cubicBezTo>
                  <a:cubicBezTo>
                    <a:pt x="3171" y="3183"/>
                    <a:pt x="3179" y="3179"/>
                    <a:pt x="3189" y="3175"/>
                  </a:cubicBezTo>
                  <a:cubicBezTo>
                    <a:pt x="3261" y="3145"/>
                    <a:pt x="3336" y="3123"/>
                    <a:pt x="3413" y="3110"/>
                  </a:cubicBezTo>
                  <a:cubicBezTo>
                    <a:pt x="3435" y="3108"/>
                    <a:pt x="3459" y="3106"/>
                    <a:pt x="3482" y="3106"/>
                  </a:cubicBezTo>
                  <a:close/>
                  <a:moveTo>
                    <a:pt x="2819" y="3382"/>
                  </a:moveTo>
                  <a:cubicBezTo>
                    <a:pt x="2867" y="3449"/>
                    <a:pt x="2909" y="3521"/>
                    <a:pt x="2942" y="3597"/>
                  </a:cubicBezTo>
                  <a:cubicBezTo>
                    <a:pt x="2970" y="3663"/>
                    <a:pt x="2992" y="3730"/>
                    <a:pt x="3010" y="3797"/>
                  </a:cubicBezTo>
                  <a:cubicBezTo>
                    <a:pt x="3019" y="3834"/>
                    <a:pt x="3029" y="3869"/>
                    <a:pt x="3037" y="3906"/>
                  </a:cubicBezTo>
                  <a:cubicBezTo>
                    <a:pt x="3043" y="3936"/>
                    <a:pt x="3051" y="3968"/>
                    <a:pt x="3059" y="3999"/>
                  </a:cubicBezTo>
                  <a:cubicBezTo>
                    <a:pt x="3026" y="4015"/>
                    <a:pt x="2990" y="4029"/>
                    <a:pt x="2957" y="4045"/>
                  </a:cubicBezTo>
                  <a:cubicBezTo>
                    <a:pt x="2757" y="4130"/>
                    <a:pt x="2544" y="4191"/>
                    <a:pt x="2329" y="4221"/>
                  </a:cubicBezTo>
                  <a:cubicBezTo>
                    <a:pt x="2329" y="4218"/>
                    <a:pt x="2327" y="4215"/>
                    <a:pt x="2325" y="4211"/>
                  </a:cubicBezTo>
                  <a:cubicBezTo>
                    <a:pt x="2295" y="4173"/>
                    <a:pt x="2269" y="4131"/>
                    <a:pt x="2250" y="4088"/>
                  </a:cubicBezTo>
                  <a:cubicBezTo>
                    <a:pt x="2223" y="4023"/>
                    <a:pt x="2207" y="3956"/>
                    <a:pt x="2197" y="3888"/>
                  </a:cubicBezTo>
                  <a:cubicBezTo>
                    <a:pt x="2188" y="3815"/>
                    <a:pt x="2186" y="3743"/>
                    <a:pt x="2188" y="3669"/>
                  </a:cubicBezTo>
                  <a:cubicBezTo>
                    <a:pt x="2194" y="3668"/>
                    <a:pt x="2202" y="3666"/>
                    <a:pt x="2210" y="3665"/>
                  </a:cubicBezTo>
                  <a:cubicBezTo>
                    <a:pt x="2231" y="3660"/>
                    <a:pt x="2252" y="3653"/>
                    <a:pt x="2271" y="3645"/>
                  </a:cubicBezTo>
                  <a:cubicBezTo>
                    <a:pt x="2311" y="3637"/>
                    <a:pt x="2349" y="3626"/>
                    <a:pt x="2386" y="3612"/>
                  </a:cubicBezTo>
                  <a:cubicBezTo>
                    <a:pt x="2479" y="3578"/>
                    <a:pt x="2567" y="3533"/>
                    <a:pt x="2651" y="3484"/>
                  </a:cubicBezTo>
                  <a:cubicBezTo>
                    <a:pt x="2709" y="3450"/>
                    <a:pt x="2763" y="3417"/>
                    <a:pt x="2819" y="3382"/>
                  </a:cubicBezTo>
                  <a:close/>
                  <a:moveTo>
                    <a:pt x="1775" y="3661"/>
                  </a:moveTo>
                  <a:cubicBezTo>
                    <a:pt x="1864" y="3661"/>
                    <a:pt x="1953" y="3681"/>
                    <a:pt x="2042" y="3684"/>
                  </a:cubicBezTo>
                  <a:cubicBezTo>
                    <a:pt x="2073" y="3684"/>
                    <a:pt x="2101" y="3682"/>
                    <a:pt x="2130" y="3679"/>
                  </a:cubicBezTo>
                  <a:lnTo>
                    <a:pt x="2130" y="3679"/>
                  </a:lnTo>
                  <a:cubicBezTo>
                    <a:pt x="2129" y="3776"/>
                    <a:pt x="2127" y="3876"/>
                    <a:pt x="2141" y="3973"/>
                  </a:cubicBezTo>
                  <a:cubicBezTo>
                    <a:pt x="2148" y="4024"/>
                    <a:pt x="2159" y="4074"/>
                    <a:pt x="2177" y="4122"/>
                  </a:cubicBezTo>
                  <a:cubicBezTo>
                    <a:pt x="2186" y="4147"/>
                    <a:pt x="2197" y="4173"/>
                    <a:pt x="2210" y="4197"/>
                  </a:cubicBezTo>
                  <a:cubicBezTo>
                    <a:pt x="2217" y="4208"/>
                    <a:pt x="2225" y="4219"/>
                    <a:pt x="2233" y="4231"/>
                  </a:cubicBezTo>
                  <a:cubicBezTo>
                    <a:pt x="2184" y="4235"/>
                    <a:pt x="2135" y="4237"/>
                    <a:pt x="2086" y="4237"/>
                  </a:cubicBezTo>
                  <a:cubicBezTo>
                    <a:pt x="2026" y="4237"/>
                    <a:pt x="1966" y="4234"/>
                    <a:pt x="1906" y="4226"/>
                  </a:cubicBezTo>
                  <a:cubicBezTo>
                    <a:pt x="1830" y="4215"/>
                    <a:pt x="1753" y="4197"/>
                    <a:pt x="1681" y="4167"/>
                  </a:cubicBezTo>
                  <a:cubicBezTo>
                    <a:pt x="1652" y="4155"/>
                    <a:pt x="1625" y="4139"/>
                    <a:pt x="1601" y="4120"/>
                  </a:cubicBezTo>
                  <a:cubicBezTo>
                    <a:pt x="1579" y="4103"/>
                    <a:pt x="1560" y="4082"/>
                    <a:pt x="1542" y="4059"/>
                  </a:cubicBezTo>
                  <a:cubicBezTo>
                    <a:pt x="1526" y="4039"/>
                    <a:pt x="1513" y="4018"/>
                    <a:pt x="1504" y="3996"/>
                  </a:cubicBezTo>
                  <a:cubicBezTo>
                    <a:pt x="1494" y="3972"/>
                    <a:pt x="1488" y="3949"/>
                    <a:pt x="1484" y="3924"/>
                  </a:cubicBezTo>
                  <a:cubicBezTo>
                    <a:pt x="1481" y="3903"/>
                    <a:pt x="1481" y="3884"/>
                    <a:pt x="1484" y="3863"/>
                  </a:cubicBezTo>
                  <a:cubicBezTo>
                    <a:pt x="1486" y="3844"/>
                    <a:pt x="1491" y="3826"/>
                    <a:pt x="1499" y="3810"/>
                  </a:cubicBezTo>
                  <a:cubicBezTo>
                    <a:pt x="1505" y="3794"/>
                    <a:pt x="1513" y="3780"/>
                    <a:pt x="1524" y="3765"/>
                  </a:cubicBezTo>
                  <a:cubicBezTo>
                    <a:pt x="1536" y="3751"/>
                    <a:pt x="1550" y="3738"/>
                    <a:pt x="1564" y="3725"/>
                  </a:cubicBezTo>
                  <a:cubicBezTo>
                    <a:pt x="1585" y="3711"/>
                    <a:pt x="1606" y="3698"/>
                    <a:pt x="1630" y="3689"/>
                  </a:cubicBezTo>
                  <a:cubicBezTo>
                    <a:pt x="1657" y="3677"/>
                    <a:pt x="1686" y="3669"/>
                    <a:pt x="1716" y="3665"/>
                  </a:cubicBezTo>
                  <a:cubicBezTo>
                    <a:pt x="1736" y="3662"/>
                    <a:pt x="1755" y="3661"/>
                    <a:pt x="1775" y="3661"/>
                  </a:cubicBezTo>
                  <a:close/>
                  <a:moveTo>
                    <a:pt x="3489" y="3012"/>
                  </a:moveTo>
                  <a:cubicBezTo>
                    <a:pt x="3478" y="3012"/>
                    <a:pt x="3467" y="3012"/>
                    <a:pt x="3457" y="3014"/>
                  </a:cubicBezTo>
                  <a:cubicBezTo>
                    <a:pt x="3361" y="3019"/>
                    <a:pt x="3269" y="3049"/>
                    <a:pt x="3181" y="3086"/>
                  </a:cubicBezTo>
                  <a:cubicBezTo>
                    <a:pt x="3091" y="3123"/>
                    <a:pt x="3008" y="3172"/>
                    <a:pt x="2925" y="3223"/>
                  </a:cubicBezTo>
                  <a:cubicBezTo>
                    <a:pt x="2680" y="3377"/>
                    <a:pt x="2456" y="3556"/>
                    <a:pt x="2161" y="3593"/>
                  </a:cubicBezTo>
                  <a:cubicBezTo>
                    <a:pt x="2133" y="3596"/>
                    <a:pt x="2105" y="3599"/>
                    <a:pt x="2078" y="3599"/>
                  </a:cubicBezTo>
                  <a:cubicBezTo>
                    <a:pt x="2047" y="3599"/>
                    <a:pt x="2015" y="3596"/>
                    <a:pt x="1985" y="3593"/>
                  </a:cubicBezTo>
                  <a:cubicBezTo>
                    <a:pt x="1924" y="3586"/>
                    <a:pt x="1865" y="3577"/>
                    <a:pt x="1804" y="3575"/>
                  </a:cubicBezTo>
                  <a:cubicBezTo>
                    <a:pt x="1795" y="3575"/>
                    <a:pt x="1785" y="3574"/>
                    <a:pt x="1775" y="3574"/>
                  </a:cubicBezTo>
                  <a:cubicBezTo>
                    <a:pt x="1725" y="3574"/>
                    <a:pt x="1675" y="3581"/>
                    <a:pt x="1628" y="3597"/>
                  </a:cubicBezTo>
                  <a:cubicBezTo>
                    <a:pt x="1585" y="3612"/>
                    <a:pt x="1545" y="3633"/>
                    <a:pt x="1510" y="3660"/>
                  </a:cubicBezTo>
                  <a:cubicBezTo>
                    <a:pt x="1454" y="3705"/>
                    <a:pt x="1414" y="3768"/>
                    <a:pt x="1401" y="3840"/>
                  </a:cubicBezTo>
                  <a:cubicBezTo>
                    <a:pt x="1400" y="3858"/>
                    <a:pt x="1398" y="3876"/>
                    <a:pt x="1398" y="3895"/>
                  </a:cubicBezTo>
                  <a:cubicBezTo>
                    <a:pt x="1398" y="3914"/>
                    <a:pt x="1400" y="3933"/>
                    <a:pt x="1403" y="3952"/>
                  </a:cubicBezTo>
                  <a:cubicBezTo>
                    <a:pt x="1409" y="3988"/>
                    <a:pt x="1422" y="4023"/>
                    <a:pt x="1438" y="4055"/>
                  </a:cubicBezTo>
                  <a:cubicBezTo>
                    <a:pt x="1473" y="4123"/>
                    <a:pt x="1531" y="4181"/>
                    <a:pt x="1596" y="4219"/>
                  </a:cubicBezTo>
                  <a:cubicBezTo>
                    <a:pt x="1633" y="4242"/>
                    <a:pt x="1671" y="4256"/>
                    <a:pt x="1711" y="4269"/>
                  </a:cubicBezTo>
                  <a:cubicBezTo>
                    <a:pt x="1750" y="4283"/>
                    <a:pt x="1790" y="4293"/>
                    <a:pt x="1828" y="4301"/>
                  </a:cubicBezTo>
                  <a:cubicBezTo>
                    <a:pt x="1916" y="4319"/>
                    <a:pt x="2004" y="4326"/>
                    <a:pt x="2093" y="4326"/>
                  </a:cubicBezTo>
                  <a:cubicBezTo>
                    <a:pt x="2188" y="4326"/>
                    <a:pt x="2283" y="4317"/>
                    <a:pt x="2378" y="4304"/>
                  </a:cubicBezTo>
                  <a:cubicBezTo>
                    <a:pt x="2570" y="4275"/>
                    <a:pt x="2760" y="4223"/>
                    <a:pt x="2941" y="4151"/>
                  </a:cubicBezTo>
                  <a:cubicBezTo>
                    <a:pt x="3112" y="4083"/>
                    <a:pt x="3280" y="3999"/>
                    <a:pt x="3430" y="3893"/>
                  </a:cubicBezTo>
                  <a:cubicBezTo>
                    <a:pt x="3494" y="3847"/>
                    <a:pt x="3560" y="3797"/>
                    <a:pt x="3614" y="3738"/>
                  </a:cubicBezTo>
                  <a:cubicBezTo>
                    <a:pt x="3662" y="3685"/>
                    <a:pt x="3703" y="3625"/>
                    <a:pt x="3735" y="3561"/>
                  </a:cubicBezTo>
                  <a:cubicBezTo>
                    <a:pt x="3750" y="3527"/>
                    <a:pt x="3764" y="3494"/>
                    <a:pt x="3774" y="3460"/>
                  </a:cubicBezTo>
                  <a:cubicBezTo>
                    <a:pt x="3783" y="3426"/>
                    <a:pt x="3790" y="3393"/>
                    <a:pt x="3793" y="3358"/>
                  </a:cubicBezTo>
                  <a:cubicBezTo>
                    <a:pt x="3796" y="3330"/>
                    <a:pt x="3796" y="3302"/>
                    <a:pt x="3793" y="3273"/>
                  </a:cubicBezTo>
                  <a:cubicBezTo>
                    <a:pt x="3790" y="3242"/>
                    <a:pt x="3783" y="3214"/>
                    <a:pt x="3772" y="3187"/>
                  </a:cubicBezTo>
                  <a:cubicBezTo>
                    <a:pt x="3766" y="3172"/>
                    <a:pt x="3759" y="3158"/>
                    <a:pt x="3751" y="3145"/>
                  </a:cubicBezTo>
                  <a:cubicBezTo>
                    <a:pt x="3743" y="3131"/>
                    <a:pt x="3734" y="3118"/>
                    <a:pt x="3724" y="3105"/>
                  </a:cubicBezTo>
                  <a:cubicBezTo>
                    <a:pt x="3705" y="3084"/>
                    <a:pt x="3681" y="3065"/>
                    <a:pt x="3657" y="3052"/>
                  </a:cubicBezTo>
                  <a:cubicBezTo>
                    <a:pt x="3606" y="3023"/>
                    <a:pt x="3547" y="3012"/>
                    <a:pt x="3489" y="301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2" name="Google Shape;7642;p19"/>
          <p:cNvGrpSpPr/>
          <p:nvPr/>
        </p:nvGrpSpPr>
        <p:grpSpPr>
          <a:xfrm flipH="1">
            <a:off x="1496133" y="3424658"/>
            <a:ext cx="1034102" cy="1271547"/>
            <a:chOff x="10559488" y="9166202"/>
            <a:chExt cx="1034102" cy="1271547"/>
          </a:xfrm>
        </p:grpSpPr>
        <p:sp>
          <p:nvSpPr>
            <p:cNvPr id="7643" name="Google Shape;7643;p19"/>
            <p:cNvSpPr/>
            <p:nvPr/>
          </p:nvSpPr>
          <p:spPr>
            <a:xfrm>
              <a:off x="10568803" y="9171733"/>
              <a:ext cx="1013725" cy="1263978"/>
            </a:xfrm>
            <a:custGeom>
              <a:avLst/>
              <a:gdLst/>
              <a:ahLst/>
              <a:cxnLst/>
              <a:rect l="l" t="t" r="r" b="b"/>
              <a:pathLst>
                <a:path w="10447" h="13026" extrusionOk="0">
                  <a:moveTo>
                    <a:pt x="5497" y="3726"/>
                  </a:moveTo>
                  <a:lnTo>
                    <a:pt x="5438" y="3736"/>
                  </a:lnTo>
                  <a:lnTo>
                    <a:pt x="5438" y="3734"/>
                  </a:lnTo>
                  <a:lnTo>
                    <a:pt x="5497" y="3726"/>
                  </a:lnTo>
                  <a:close/>
                  <a:moveTo>
                    <a:pt x="6890" y="0"/>
                  </a:moveTo>
                  <a:cubicBezTo>
                    <a:pt x="6871" y="0"/>
                    <a:pt x="6852" y="2"/>
                    <a:pt x="6832" y="4"/>
                  </a:cubicBezTo>
                  <a:cubicBezTo>
                    <a:pt x="6752" y="14"/>
                    <a:pt x="6670" y="44"/>
                    <a:pt x="6595" y="92"/>
                  </a:cubicBezTo>
                  <a:cubicBezTo>
                    <a:pt x="6541" y="126"/>
                    <a:pt x="6491" y="167"/>
                    <a:pt x="6450" y="214"/>
                  </a:cubicBezTo>
                  <a:cubicBezTo>
                    <a:pt x="6405" y="262"/>
                    <a:pt x="6370" y="311"/>
                    <a:pt x="6343" y="364"/>
                  </a:cubicBezTo>
                  <a:cubicBezTo>
                    <a:pt x="6285" y="478"/>
                    <a:pt x="6271" y="602"/>
                    <a:pt x="6306" y="709"/>
                  </a:cubicBezTo>
                  <a:cubicBezTo>
                    <a:pt x="6335" y="797"/>
                    <a:pt x="6395" y="877"/>
                    <a:pt x="6488" y="945"/>
                  </a:cubicBezTo>
                  <a:cubicBezTo>
                    <a:pt x="6485" y="951"/>
                    <a:pt x="6482" y="961"/>
                    <a:pt x="6479" y="968"/>
                  </a:cubicBezTo>
                  <a:cubicBezTo>
                    <a:pt x="6456" y="1020"/>
                    <a:pt x="6437" y="1074"/>
                    <a:pt x="6419" y="1125"/>
                  </a:cubicBezTo>
                  <a:lnTo>
                    <a:pt x="6415" y="1138"/>
                  </a:lnTo>
                  <a:cubicBezTo>
                    <a:pt x="6376" y="1247"/>
                    <a:pt x="6325" y="1354"/>
                    <a:pt x="6277" y="1458"/>
                  </a:cubicBezTo>
                  <a:lnTo>
                    <a:pt x="6275" y="1461"/>
                  </a:lnTo>
                  <a:lnTo>
                    <a:pt x="6213" y="1592"/>
                  </a:lnTo>
                  <a:cubicBezTo>
                    <a:pt x="6133" y="1763"/>
                    <a:pt x="6050" y="1941"/>
                    <a:pt x="5973" y="2116"/>
                  </a:cubicBezTo>
                  <a:cubicBezTo>
                    <a:pt x="5925" y="2227"/>
                    <a:pt x="5881" y="2339"/>
                    <a:pt x="5839" y="2451"/>
                  </a:cubicBezTo>
                  <a:lnTo>
                    <a:pt x="5825" y="2489"/>
                  </a:lnTo>
                  <a:cubicBezTo>
                    <a:pt x="5810" y="2531"/>
                    <a:pt x="5794" y="2572"/>
                    <a:pt x="5778" y="2612"/>
                  </a:cubicBezTo>
                  <a:cubicBezTo>
                    <a:pt x="5754" y="2671"/>
                    <a:pt x="5729" y="2727"/>
                    <a:pt x="5705" y="2780"/>
                  </a:cubicBezTo>
                  <a:cubicBezTo>
                    <a:pt x="5686" y="2820"/>
                    <a:pt x="5668" y="2858"/>
                    <a:pt x="5649" y="2898"/>
                  </a:cubicBezTo>
                  <a:lnTo>
                    <a:pt x="5631" y="2933"/>
                  </a:lnTo>
                  <a:cubicBezTo>
                    <a:pt x="5617" y="2964"/>
                    <a:pt x="5604" y="2993"/>
                    <a:pt x="5590" y="3021"/>
                  </a:cubicBezTo>
                  <a:cubicBezTo>
                    <a:pt x="5578" y="3047"/>
                    <a:pt x="5567" y="3071"/>
                    <a:pt x="5556" y="3095"/>
                  </a:cubicBezTo>
                  <a:cubicBezTo>
                    <a:pt x="5524" y="3162"/>
                    <a:pt x="5487" y="3228"/>
                    <a:pt x="5454" y="3292"/>
                  </a:cubicBezTo>
                  <a:cubicBezTo>
                    <a:pt x="5439" y="3317"/>
                    <a:pt x="5425" y="3343"/>
                    <a:pt x="5411" y="3368"/>
                  </a:cubicBezTo>
                  <a:cubicBezTo>
                    <a:pt x="5355" y="3472"/>
                    <a:pt x="5292" y="3594"/>
                    <a:pt x="5260" y="3722"/>
                  </a:cubicBezTo>
                  <a:cubicBezTo>
                    <a:pt x="5222" y="3702"/>
                    <a:pt x="5185" y="3683"/>
                    <a:pt x="5147" y="3666"/>
                  </a:cubicBezTo>
                  <a:cubicBezTo>
                    <a:pt x="5092" y="3638"/>
                    <a:pt x="5038" y="3611"/>
                    <a:pt x="4985" y="3583"/>
                  </a:cubicBezTo>
                  <a:lnTo>
                    <a:pt x="4907" y="3544"/>
                  </a:lnTo>
                  <a:cubicBezTo>
                    <a:pt x="4830" y="3506"/>
                    <a:pt x="4755" y="3466"/>
                    <a:pt x="4678" y="3427"/>
                  </a:cubicBezTo>
                  <a:lnTo>
                    <a:pt x="4584" y="3379"/>
                  </a:lnTo>
                  <a:lnTo>
                    <a:pt x="4426" y="3300"/>
                  </a:lnTo>
                  <a:cubicBezTo>
                    <a:pt x="4248" y="3210"/>
                    <a:pt x="4100" y="3135"/>
                    <a:pt x="3943" y="3060"/>
                  </a:cubicBezTo>
                  <a:cubicBezTo>
                    <a:pt x="3813" y="2996"/>
                    <a:pt x="3657" y="2922"/>
                    <a:pt x="3497" y="2855"/>
                  </a:cubicBezTo>
                  <a:cubicBezTo>
                    <a:pt x="3323" y="2783"/>
                    <a:pt x="3142" y="2714"/>
                    <a:pt x="2972" y="2650"/>
                  </a:cubicBezTo>
                  <a:cubicBezTo>
                    <a:pt x="2972" y="2626"/>
                    <a:pt x="2960" y="2604"/>
                    <a:pt x="2937" y="2591"/>
                  </a:cubicBezTo>
                  <a:cubicBezTo>
                    <a:pt x="2793" y="2507"/>
                    <a:pt x="2640" y="2419"/>
                    <a:pt x="2478" y="2347"/>
                  </a:cubicBezTo>
                  <a:cubicBezTo>
                    <a:pt x="2288" y="2262"/>
                    <a:pt x="2119" y="2212"/>
                    <a:pt x="1960" y="2196"/>
                  </a:cubicBezTo>
                  <a:cubicBezTo>
                    <a:pt x="1959" y="2196"/>
                    <a:pt x="1958" y="2196"/>
                    <a:pt x="1958" y="2196"/>
                  </a:cubicBezTo>
                  <a:cubicBezTo>
                    <a:pt x="1956" y="2196"/>
                    <a:pt x="1954" y="2196"/>
                    <a:pt x="1952" y="2196"/>
                  </a:cubicBezTo>
                  <a:cubicBezTo>
                    <a:pt x="1941" y="2196"/>
                    <a:pt x="1930" y="2203"/>
                    <a:pt x="1920" y="2212"/>
                  </a:cubicBezTo>
                  <a:cubicBezTo>
                    <a:pt x="1823" y="2161"/>
                    <a:pt x="1735" y="2110"/>
                    <a:pt x="1650" y="2056"/>
                  </a:cubicBezTo>
                  <a:cubicBezTo>
                    <a:pt x="1682" y="1989"/>
                    <a:pt x="1693" y="1918"/>
                    <a:pt x="1685" y="1848"/>
                  </a:cubicBezTo>
                  <a:cubicBezTo>
                    <a:pt x="1679" y="1779"/>
                    <a:pt x="1653" y="1710"/>
                    <a:pt x="1613" y="1650"/>
                  </a:cubicBezTo>
                  <a:cubicBezTo>
                    <a:pt x="1597" y="1622"/>
                    <a:pt x="1575" y="1595"/>
                    <a:pt x="1548" y="1565"/>
                  </a:cubicBezTo>
                  <a:cubicBezTo>
                    <a:pt x="1521" y="1538"/>
                    <a:pt x="1489" y="1514"/>
                    <a:pt x="1458" y="1491"/>
                  </a:cubicBezTo>
                  <a:cubicBezTo>
                    <a:pt x="1404" y="1453"/>
                    <a:pt x="1338" y="1424"/>
                    <a:pt x="1268" y="1411"/>
                  </a:cubicBezTo>
                  <a:cubicBezTo>
                    <a:pt x="1239" y="1406"/>
                    <a:pt x="1211" y="1403"/>
                    <a:pt x="1181" y="1403"/>
                  </a:cubicBezTo>
                  <a:cubicBezTo>
                    <a:pt x="1162" y="1403"/>
                    <a:pt x="1142" y="1404"/>
                    <a:pt x="1123" y="1407"/>
                  </a:cubicBezTo>
                  <a:cubicBezTo>
                    <a:pt x="1100" y="1410"/>
                    <a:pt x="1078" y="1413"/>
                    <a:pt x="1057" y="1419"/>
                  </a:cubicBezTo>
                  <a:cubicBezTo>
                    <a:pt x="999" y="1437"/>
                    <a:pt x="942" y="1469"/>
                    <a:pt x="891" y="1515"/>
                  </a:cubicBezTo>
                  <a:cubicBezTo>
                    <a:pt x="872" y="1533"/>
                    <a:pt x="854" y="1552"/>
                    <a:pt x="836" y="1576"/>
                  </a:cubicBezTo>
                  <a:cubicBezTo>
                    <a:pt x="814" y="1606"/>
                    <a:pt x="798" y="1635"/>
                    <a:pt x="784" y="1662"/>
                  </a:cubicBezTo>
                  <a:cubicBezTo>
                    <a:pt x="758" y="1715"/>
                    <a:pt x="740" y="1776"/>
                    <a:pt x="731" y="1840"/>
                  </a:cubicBezTo>
                  <a:cubicBezTo>
                    <a:pt x="713" y="1953"/>
                    <a:pt x="723" y="2065"/>
                    <a:pt x="761" y="2163"/>
                  </a:cubicBezTo>
                  <a:cubicBezTo>
                    <a:pt x="804" y="2276"/>
                    <a:pt x="864" y="2356"/>
                    <a:pt x="936" y="2401"/>
                  </a:cubicBezTo>
                  <a:cubicBezTo>
                    <a:pt x="950" y="2419"/>
                    <a:pt x="964" y="2433"/>
                    <a:pt x="980" y="2444"/>
                  </a:cubicBezTo>
                  <a:cubicBezTo>
                    <a:pt x="1033" y="2486"/>
                    <a:pt x="1098" y="2507"/>
                    <a:pt x="1165" y="2507"/>
                  </a:cubicBezTo>
                  <a:cubicBezTo>
                    <a:pt x="1167" y="2507"/>
                    <a:pt x="1170" y="2507"/>
                    <a:pt x="1172" y="2507"/>
                  </a:cubicBezTo>
                  <a:cubicBezTo>
                    <a:pt x="1182" y="2505"/>
                    <a:pt x="1191" y="2505"/>
                    <a:pt x="1199" y="2503"/>
                  </a:cubicBezTo>
                  <a:cubicBezTo>
                    <a:pt x="1262" y="2495"/>
                    <a:pt x="1322" y="2470"/>
                    <a:pt x="1378" y="2428"/>
                  </a:cubicBezTo>
                  <a:cubicBezTo>
                    <a:pt x="1438" y="2385"/>
                    <a:pt x="1484" y="2335"/>
                    <a:pt x="1516" y="2284"/>
                  </a:cubicBezTo>
                  <a:cubicBezTo>
                    <a:pt x="1623" y="2350"/>
                    <a:pt x="1748" y="2417"/>
                    <a:pt x="1893" y="2494"/>
                  </a:cubicBezTo>
                  <a:cubicBezTo>
                    <a:pt x="2047" y="2574"/>
                    <a:pt x="2207" y="2650"/>
                    <a:pt x="2342" y="2714"/>
                  </a:cubicBezTo>
                  <a:lnTo>
                    <a:pt x="2477" y="2777"/>
                  </a:lnTo>
                  <a:cubicBezTo>
                    <a:pt x="2717" y="2890"/>
                    <a:pt x="2990" y="3018"/>
                    <a:pt x="3246" y="3154"/>
                  </a:cubicBezTo>
                  <a:cubicBezTo>
                    <a:pt x="3366" y="3218"/>
                    <a:pt x="3495" y="3290"/>
                    <a:pt x="3628" y="3365"/>
                  </a:cubicBezTo>
                  <a:cubicBezTo>
                    <a:pt x="3684" y="3397"/>
                    <a:pt x="3740" y="3431"/>
                    <a:pt x="3796" y="3463"/>
                  </a:cubicBezTo>
                  <a:cubicBezTo>
                    <a:pt x="3869" y="3504"/>
                    <a:pt x="3943" y="3547"/>
                    <a:pt x="4015" y="3589"/>
                  </a:cubicBezTo>
                  <a:cubicBezTo>
                    <a:pt x="4128" y="3653"/>
                    <a:pt x="4261" y="3728"/>
                    <a:pt x="4397" y="3800"/>
                  </a:cubicBezTo>
                  <a:cubicBezTo>
                    <a:pt x="4451" y="3829"/>
                    <a:pt x="4512" y="3859"/>
                    <a:pt x="4586" y="3897"/>
                  </a:cubicBezTo>
                  <a:cubicBezTo>
                    <a:pt x="4507" y="3912"/>
                    <a:pt x="4427" y="3928"/>
                    <a:pt x="4349" y="3944"/>
                  </a:cubicBezTo>
                  <a:lnTo>
                    <a:pt x="4328" y="3947"/>
                  </a:lnTo>
                  <a:lnTo>
                    <a:pt x="4322" y="3949"/>
                  </a:lnTo>
                  <a:lnTo>
                    <a:pt x="4223" y="3969"/>
                  </a:lnTo>
                  <a:cubicBezTo>
                    <a:pt x="4130" y="3987"/>
                    <a:pt x="4036" y="4006"/>
                    <a:pt x="3943" y="4025"/>
                  </a:cubicBezTo>
                  <a:cubicBezTo>
                    <a:pt x="3625" y="4088"/>
                    <a:pt x="3369" y="4142"/>
                    <a:pt x="3135" y="4193"/>
                  </a:cubicBezTo>
                  <a:cubicBezTo>
                    <a:pt x="2844" y="4257"/>
                    <a:pt x="2581" y="4321"/>
                    <a:pt x="2333" y="4387"/>
                  </a:cubicBezTo>
                  <a:cubicBezTo>
                    <a:pt x="2207" y="4420"/>
                    <a:pt x="2079" y="4457"/>
                    <a:pt x="1940" y="4499"/>
                  </a:cubicBezTo>
                  <a:cubicBezTo>
                    <a:pt x="1829" y="4532"/>
                    <a:pt x="1737" y="4558"/>
                    <a:pt x="1649" y="4580"/>
                  </a:cubicBezTo>
                  <a:cubicBezTo>
                    <a:pt x="1599" y="4593"/>
                    <a:pt x="1548" y="4606"/>
                    <a:pt x="1498" y="4617"/>
                  </a:cubicBezTo>
                  <a:lnTo>
                    <a:pt x="1492" y="4619"/>
                  </a:lnTo>
                  <a:lnTo>
                    <a:pt x="1487" y="4620"/>
                  </a:lnTo>
                  <a:cubicBezTo>
                    <a:pt x="1279" y="4671"/>
                    <a:pt x="1065" y="4722"/>
                    <a:pt x="862" y="4798"/>
                  </a:cubicBezTo>
                  <a:cubicBezTo>
                    <a:pt x="569" y="4908"/>
                    <a:pt x="355" y="5050"/>
                    <a:pt x="206" y="5237"/>
                  </a:cubicBezTo>
                  <a:cubicBezTo>
                    <a:pt x="189" y="5258"/>
                    <a:pt x="187" y="5290"/>
                    <a:pt x="200" y="5314"/>
                  </a:cubicBezTo>
                  <a:cubicBezTo>
                    <a:pt x="189" y="5328"/>
                    <a:pt x="176" y="5346"/>
                    <a:pt x="163" y="5365"/>
                  </a:cubicBezTo>
                  <a:cubicBezTo>
                    <a:pt x="143" y="5400"/>
                    <a:pt x="125" y="5439"/>
                    <a:pt x="111" y="5485"/>
                  </a:cubicBezTo>
                  <a:cubicBezTo>
                    <a:pt x="96" y="5511"/>
                    <a:pt x="83" y="5538"/>
                    <a:pt x="72" y="5568"/>
                  </a:cubicBezTo>
                  <a:cubicBezTo>
                    <a:pt x="47" y="5639"/>
                    <a:pt x="29" y="5715"/>
                    <a:pt x="19" y="5813"/>
                  </a:cubicBezTo>
                  <a:cubicBezTo>
                    <a:pt x="0" y="6006"/>
                    <a:pt x="15" y="6205"/>
                    <a:pt x="35" y="6388"/>
                  </a:cubicBezTo>
                  <a:cubicBezTo>
                    <a:pt x="45" y="6480"/>
                    <a:pt x="59" y="6574"/>
                    <a:pt x="72" y="6663"/>
                  </a:cubicBezTo>
                  <a:lnTo>
                    <a:pt x="72" y="6671"/>
                  </a:lnTo>
                  <a:lnTo>
                    <a:pt x="74" y="6678"/>
                  </a:lnTo>
                  <a:cubicBezTo>
                    <a:pt x="83" y="6742"/>
                    <a:pt x="93" y="6804"/>
                    <a:pt x="101" y="6866"/>
                  </a:cubicBezTo>
                  <a:cubicBezTo>
                    <a:pt x="117" y="6988"/>
                    <a:pt x="138" y="7148"/>
                    <a:pt x="165" y="7305"/>
                  </a:cubicBezTo>
                  <a:cubicBezTo>
                    <a:pt x="192" y="7466"/>
                    <a:pt x="226" y="7627"/>
                    <a:pt x="254" y="7763"/>
                  </a:cubicBezTo>
                  <a:cubicBezTo>
                    <a:pt x="277" y="7869"/>
                    <a:pt x="301" y="7976"/>
                    <a:pt x="323" y="8082"/>
                  </a:cubicBezTo>
                  <a:lnTo>
                    <a:pt x="328" y="8098"/>
                  </a:lnTo>
                  <a:cubicBezTo>
                    <a:pt x="368" y="8286"/>
                    <a:pt x="411" y="8483"/>
                    <a:pt x="449" y="8678"/>
                  </a:cubicBezTo>
                  <a:cubicBezTo>
                    <a:pt x="515" y="9002"/>
                    <a:pt x="576" y="9346"/>
                    <a:pt x="622" y="9597"/>
                  </a:cubicBezTo>
                  <a:cubicBezTo>
                    <a:pt x="669" y="9861"/>
                    <a:pt x="721" y="10162"/>
                    <a:pt x="784" y="10521"/>
                  </a:cubicBezTo>
                  <a:lnTo>
                    <a:pt x="804" y="10643"/>
                  </a:lnTo>
                  <a:lnTo>
                    <a:pt x="806" y="10654"/>
                  </a:lnTo>
                  <a:lnTo>
                    <a:pt x="811" y="10683"/>
                  </a:lnTo>
                  <a:cubicBezTo>
                    <a:pt x="849" y="10907"/>
                    <a:pt x="888" y="11140"/>
                    <a:pt x="921" y="11369"/>
                  </a:cubicBezTo>
                  <a:cubicBezTo>
                    <a:pt x="963" y="11639"/>
                    <a:pt x="1001" y="11880"/>
                    <a:pt x="1067" y="12115"/>
                  </a:cubicBezTo>
                  <a:cubicBezTo>
                    <a:pt x="1102" y="12243"/>
                    <a:pt x="1145" y="12354"/>
                    <a:pt x="1196" y="12457"/>
                  </a:cubicBezTo>
                  <a:cubicBezTo>
                    <a:pt x="1223" y="12512"/>
                    <a:pt x="1252" y="12563"/>
                    <a:pt x="1284" y="12611"/>
                  </a:cubicBezTo>
                  <a:cubicBezTo>
                    <a:pt x="1316" y="12661"/>
                    <a:pt x="1356" y="12708"/>
                    <a:pt x="1407" y="12758"/>
                  </a:cubicBezTo>
                  <a:cubicBezTo>
                    <a:pt x="1479" y="12832"/>
                    <a:pt x="1575" y="12896"/>
                    <a:pt x="1684" y="12939"/>
                  </a:cubicBezTo>
                  <a:cubicBezTo>
                    <a:pt x="1776" y="12977"/>
                    <a:pt x="1885" y="13003"/>
                    <a:pt x="2004" y="13015"/>
                  </a:cubicBezTo>
                  <a:cubicBezTo>
                    <a:pt x="2065" y="13022"/>
                    <a:pt x="2130" y="13026"/>
                    <a:pt x="2202" y="13026"/>
                  </a:cubicBezTo>
                  <a:cubicBezTo>
                    <a:pt x="2248" y="13026"/>
                    <a:pt x="2296" y="13024"/>
                    <a:pt x="2347" y="13022"/>
                  </a:cubicBezTo>
                  <a:cubicBezTo>
                    <a:pt x="2490" y="13015"/>
                    <a:pt x="2630" y="13001"/>
                    <a:pt x="2761" y="12985"/>
                  </a:cubicBezTo>
                  <a:cubicBezTo>
                    <a:pt x="2806" y="12980"/>
                    <a:pt x="2851" y="12974"/>
                    <a:pt x="2896" y="12969"/>
                  </a:cubicBezTo>
                  <a:cubicBezTo>
                    <a:pt x="3378" y="12905"/>
                    <a:pt x="3863" y="12804"/>
                    <a:pt x="4331" y="12705"/>
                  </a:cubicBezTo>
                  <a:lnTo>
                    <a:pt x="4335" y="12705"/>
                  </a:lnTo>
                  <a:lnTo>
                    <a:pt x="4405" y="12689"/>
                  </a:lnTo>
                  <a:lnTo>
                    <a:pt x="4421" y="12688"/>
                  </a:lnTo>
                  <a:cubicBezTo>
                    <a:pt x="4482" y="12673"/>
                    <a:pt x="4544" y="12661"/>
                    <a:pt x="4606" y="12648"/>
                  </a:cubicBezTo>
                  <a:cubicBezTo>
                    <a:pt x="5174" y="12529"/>
                    <a:pt x="5748" y="12424"/>
                    <a:pt x="6304" y="12322"/>
                  </a:cubicBezTo>
                  <a:lnTo>
                    <a:pt x="6312" y="12320"/>
                  </a:lnTo>
                  <a:lnTo>
                    <a:pt x="6451" y="12294"/>
                  </a:lnTo>
                  <a:lnTo>
                    <a:pt x="6913" y="12210"/>
                  </a:lnTo>
                  <a:lnTo>
                    <a:pt x="7375" y="12125"/>
                  </a:lnTo>
                  <a:lnTo>
                    <a:pt x="7436" y="12114"/>
                  </a:lnTo>
                  <a:lnTo>
                    <a:pt x="7838" y="12040"/>
                  </a:lnTo>
                  <a:cubicBezTo>
                    <a:pt x="7973" y="12015"/>
                    <a:pt x="8097" y="11995"/>
                    <a:pt x="8215" y="11979"/>
                  </a:cubicBezTo>
                  <a:lnTo>
                    <a:pt x="8250" y="11975"/>
                  </a:lnTo>
                  <a:cubicBezTo>
                    <a:pt x="8352" y="11962"/>
                    <a:pt x="8450" y="11952"/>
                    <a:pt x="8578" y="11938"/>
                  </a:cubicBezTo>
                  <a:cubicBezTo>
                    <a:pt x="8680" y="11927"/>
                    <a:pt x="8822" y="11912"/>
                    <a:pt x="8957" y="11895"/>
                  </a:cubicBezTo>
                  <a:cubicBezTo>
                    <a:pt x="9003" y="11888"/>
                    <a:pt x="9048" y="11882"/>
                    <a:pt x="9093" y="11875"/>
                  </a:cubicBezTo>
                  <a:cubicBezTo>
                    <a:pt x="9428" y="11824"/>
                    <a:pt x="9675" y="11759"/>
                    <a:pt x="9890" y="11661"/>
                  </a:cubicBezTo>
                  <a:cubicBezTo>
                    <a:pt x="9972" y="11624"/>
                    <a:pt x="10042" y="11585"/>
                    <a:pt x="10103" y="11540"/>
                  </a:cubicBezTo>
                  <a:cubicBezTo>
                    <a:pt x="10169" y="11493"/>
                    <a:pt x="10226" y="11436"/>
                    <a:pt x="10274" y="11369"/>
                  </a:cubicBezTo>
                  <a:cubicBezTo>
                    <a:pt x="10288" y="11349"/>
                    <a:pt x="10295" y="11330"/>
                    <a:pt x="10295" y="11311"/>
                  </a:cubicBezTo>
                  <a:cubicBezTo>
                    <a:pt x="10296" y="11308"/>
                    <a:pt x="10298" y="11305"/>
                    <a:pt x="10301" y="11302"/>
                  </a:cubicBezTo>
                  <a:cubicBezTo>
                    <a:pt x="10332" y="11258"/>
                    <a:pt x="10356" y="11212"/>
                    <a:pt x="10373" y="11167"/>
                  </a:cubicBezTo>
                  <a:cubicBezTo>
                    <a:pt x="10402" y="11089"/>
                    <a:pt x="10421" y="10999"/>
                    <a:pt x="10429" y="10887"/>
                  </a:cubicBezTo>
                  <a:cubicBezTo>
                    <a:pt x="10447" y="10680"/>
                    <a:pt x="10424" y="10467"/>
                    <a:pt x="10400" y="10286"/>
                  </a:cubicBezTo>
                  <a:cubicBezTo>
                    <a:pt x="10389" y="10205"/>
                    <a:pt x="10376" y="10122"/>
                    <a:pt x="10365" y="10040"/>
                  </a:cubicBezTo>
                  <a:lnTo>
                    <a:pt x="10364" y="10032"/>
                  </a:lnTo>
                  <a:lnTo>
                    <a:pt x="10362" y="10024"/>
                  </a:lnTo>
                  <a:cubicBezTo>
                    <a:pt x="10346" y="9927"/>
                    <a:pt x="10327" y="9805"/>
                    <a:pt x="10314" y="9687"/>
                  </a:cubicBezTo>
                  <a:cubicBezTo>
                    <a:pt x="10304" y="9610"/>
                    <a:pt x="10298" y="9532"/>
                    <a:pt x="10293" y="9457"/>
                  </a:cubicBezTo>
                  <a:cubicBezTo>
                    <a:pt x="10292" y="9431"/>
                    <a:pt x="10290" y="9404"/>
                    <a:pt x="10288" y="9378"/>
                  </a:cubicBezTo>
                  <a:cubicBezTo>
                    <a:pt x="10280" y="9268"/>
                    <a:pt x="10269" y="9151"/>
                    <a:pt x="10253" y="9009"/>
                  </a:cubicBezTo>
                  <a:cubicBezTo>
                    <a:pt x="10236" y="8839"/>
                    <a:pt x="10215" y="8668"/>
                    <a:pt x="10194" y="8504"/>
                  </a:cubicBezTo>
                  <a:lnTo>
                    <a:pt x="10193" y="8497"/>
                  </a:lnTo>
                  <a:lnTo>
                    <a:pt x="10193" y="8491"/>
                  </a:lnTo>
                  <a:cubicBezTo>
                    <a:pt x="10183" y="8419"/>
                    <a:pt x="10175" y="8345"/>
                    <a:pt x="10165" y="8273"/>
                  </a:cubicBezTo>
                  <a:cubicBezTo>
                    <a:pt x="10133" y="8006"/>
                    <a:pt x="10109" y="7767"/>
                    <a:pt x="10092" y="7538"/>
                  </a:cubicBezTo>
                  <a:lnTo>
                    <a:pt x="10090" y="7525"/>
                  </a:lnTo>
                  <a:cubicBezTo>
                    <a:pt x="10053" y="7054"/>
                    <a:pt x="10017" y="6566"/>
                    <a:pt x="9938" y="6086"/>
                  </a:cubicBezTo>
                  <a:lnTo>
                    <a:pt x="9938" y="6086"/>
                  </a:lnTo>
                  <a:lnTo>
                    <a:pt x="9940" y="6088"/>
                  </a:lnTo>
                  <a:cubicBezTo>
                    <a:pt x="9906" y="5880"/>
                    <a:pt x="9860" y="5664"/>
                    <a:pt x="9799" y="5431"/>
                  </a:cubicBezTo>
                  <a:cubicBezTo>
                    <a:pt x="9786" y="5384"/>
                    <a:pt x="9775" y="5338"/>
                    <a:pt x="9762" y="5292"/>
                  </a:cubicBezTo>
                  <a:lnTo>
                    <a:pt x="9759" y="5282"/>
                  </a:lnTo>
                  <a:cubicBezTo>
                    <a:pt x="9719" y="5129"/>
                    <a:pt x="9678" y="4970"/>
                    <a:pt x="9643" y="4812"/>
                  </a:cubicBezTo>
                  <a:cubicBezTo>
                    <a:pt x="9623" y="4726"/>
                    <a:pt x="9609" y="4651"/>
                    <a:pt x="9596" y="4580"/>
                  </a:cubicBezTo>
                  <a:cubicBezTo>
                    <a:pt x="9595" y="4561"/>
                    <a:pt x="9595" y="4540"/>
                    <a:pt x="9593" y="4521"/>
                  </a:cubicBezTo>
                  <a:cubicBezTo>
                    <a:pt x="9590" y="4471"/>
                    <a:pt x="9585" y="4427"/>
                    <a:pt x="9582" y="4380"/>
                  </a:cubicBezTo>
                  <a:cubicBezTo>
                    <a:pt x="9577" y="4312"/>
                    <a:pt x="9569" y="4209"/>
                    <a:pt x="9553" y="4110"/>
                  </a:cubicBezTo>
                  <a:cubicBezTo>
                    <a:pt x="9539" y="4017"/>
                    <a:pt x="9518" y="3928"/>
                    <a:pt x="9489" y="3845"/>
                  </a:cubicBezTo>
                  <a:cubicBezTo>
                    <a:pt x="9462" y="3763"/>
                    <a:pt x="9424" y="3682"/>
                    <a:pt x="9371" y="3595"/>
                  </a:cubicBezTo>
                  <a:cubicBezTo>
                    <a:pt x="9355" y="3549"/>
                    <a:pt x="9329" y="3504"/>
                    <a:pt x="9308" y="3471"/>
                  </a:cubicBezTo>
                  <a:cubicBezTo>
                    <a:pt x="9280" y="3424"/>
                    <a:pt x="9244" y="3379"/>
                    <a:pt x="9198" y="3335"/>
                  </a:cubicBezTo>
                  <a:cubicBezTo>
                    <a:pt x="9160" y="3296"/>
                    <a:pt x="9115" y="3264"/>
                    <a:pt x="9067" y="3242"/>
                  </a:cubicBezTo>
                  <a:cubicBezTo>
                    <a:pt x="9029" y="3223"/>
                    <a:pt x="8982" y="3208"/>
                    <a:pt x="8928" y="3202"/>
                  </a:cubicBezTo>
                  <a:cubicBezTo>
                    <a:pt x="8893" y="3184"/>
                    <a:pt x="8853" y="3173"/>
                    <a:pt x="8819" y="3165"/>
                  </a:cubicBezTo>
                  <a:cubicBezTo>
                    <a:pt x="8754" y="3148"/>
                    <a:pt x="8680" y="3136"/>
                    <a:pt x="8594" y="3133"/>
                  </a:cubicBezTo>
                  <a:cubicBezTo>
                    <a:pt x="8557" y="3131"/>
                    <a:pt x="8519" y="3130"/>
                    <a:pt x="8481" y="3130"/>
                  </a:cubicBezTo>
                  <a:cubicBezTo>
                    <a:pt x="8385" y="3130"/>
                    <a:pt x="8285" y="3137"/>
                    <a:pt x="8178" y="3151"/>
                  </a:cubicBezTo>
                  <a:cubicBezTo>
                    <a:pt x="8143" y="3156"/>
                    <a:pt x="8109" y="3160"/>
                    <a:pt x="8074" y="3167"/>
                  </a:cubicBezTo>
                  <a:cubicBezTo>
                    <a:pt x="7986" y="3181"/>
                    <a:pt x="7901" y="3202"/>
                    <a:pt x="7807" y="3224"/>
                  </a:cubicBezTo>
                  <a:lnTo>
                    <a:pt x="7799" y="3226"/>
                  </a:lnTo>
                  <a:cubicBezTo>
                    <a:pt x="7721" y="3245"/>
                    <a:pt x="7641" y="3264"/>
                    <a:pt x="7563" y="3288"/>
                  </a:cubicBezTo>
                  <a:cubicBezTo>
                    <a:pt x="7419" y="3333"/>
                    <a:pt x="7272" y="3379"/>
                    <a:pt x="7126" y="3437"/>
                  </a:cubicBezTo>
                  <a:cubicBezTo>
                    <a:pt x="7094" y="3448"/>
                    <a:pt x="7064" y="3461"/>
                    <a:pt x="7032" y="3474"/>
                  </a:cubicBezTo>
                  <a:cubicBezTo>
                    <a:pt x="7029" y="3475"/>
                    <a:pt x="7027" y="3477"/>
                    <a:pt x="7024" y="3479"/>
                  </a:cubicBezTo>
                  <a:cubicBezTo>
                    <a:pt x="6949" y="3490"/>
                    <a:pt x="6875" y="3503"/>
                    <a:pt x="6800" y="3514"/>
                  </a:cubicBezTo>
                  <a:lnTo>
                    <a:pt x="6685" y="3531"/>
                  </a:lnTo>
                  <a:cubicBezTo>
                    <a:pt x="6587" y="3547"/>
                    <a:pt x="6491" y="3562"/>
                    <a:pt x="6394" y="3578"/>
                  </a:cubicBezTo>
                  <a:cubicBezTo>
                    <a:pt x="6152" y="3616"/>
                    <a:pt x="5892" y="3658"/>
                    <a:pt x="5631" y="3702"/>
                  </a:cubicBezTo>
                  <a:cubicBezTo>
                    <a:pt x="5684" y="3547"/>
                    <a:pt x="5762" y="3400"/>
                    <a:pt x="5836" y="3256"/>
                  </a:cubicBezTo>
                  <a:lnTo>
                    <a:pt x="5842" y="3245"/>
                  </a:lnTo>
                  <a:cubicBezTo>
                    <a:pt x="5884" y="3165"/>
                    <a:pt x="5924" y="3084"/>
                    <a:pt x="5962" y="3004"/>
                  </a:cubicBezTo>
                  <a:cubicBezTo>
                    <a:pt x="6002" y="2917"/>
                    <a:pt x="6040" y="2829"/>
                    <a:pt x="6077" y="2745"/>
                  </a:cubicBezTo>
                  <a:lnTo>
                    <a:pt x="6082" y="2732"/>
                  </a:lnTo>
                  <a:cubicBezTo>
                    <a:pt x="6151" y="2574"/>
                    <a:pt x="6223" y="2404"/>
                    <a:pt x="6312" y="2185"/>
                  </a:cubicBezTo>
                  <a:cubicBezTo>
                    <a:pt x="6381" y="2021"/>
                    <a:pt x="6458" y="1848"/>
                    <a:pt x="6549" y="1659"/>
                  </a:cubicBezTo>
                  <a:lnTo>
                    <a:pt x="6587" y="1581"/>
                  </a:lnTo>
                  <a:cubicBezTo>
                    <a:pt x="6626" y="1501"/>
                    <a:pt x="6666" y="1419"/>
                    <a:pt x="6702" y="1336"/>
                  </a:cubicBezTo>
                  <a:cubicBezTo>
                    <a:pt x="6733" y="1269"/>
                    <a:pt x="6768" y="1189"/>
                    <a:pt x="6802" y="1106"/>
                  </a:cubicBezTo>
                  <a:cubicBezTo>
                    <a:pt x="6813" y="1108"/>
                    <a:pt x="6822" y="1108"/>
                    <a:pt x="6832" y="1109"/>
                  </a:cubicBezTo>
                  <a:cubicBezTo>
                    <a:pt x="6848" y="1109"/>
                    <a:pt x="6864" y="1109"/>
                    <a:pt x="6883" y="1106"/>
                  </a:cubicBezTo>
                  <a:cubicBezTo>
                    <a:pt x="6896" y="1104"/>
                    <a:pt x="6909" y="1103"/>
                    <a:pt x="6921" y="1100"/>
                  </a:cubicBezTo>
                  <a:cubicBezTo>
                    <a:pt x="6942" y="1096"/>
                    <a:pt x="6965" y="1088"/>
                    <a:pt x="6990" y="1079"/>
                  </a:cubicBezTo>
                  <a:cubicBezTo>
                    <a:pt x="7025" y="1064"/>
                    <a:pt x="7053" y="1050"/>
                    <a:pt x="7076" y="1034"/>
                  </a:cubicBezTo>
                  <a:cubicBezTo>
                    <a:pt x="7121" y="1004"/>
                    <a:pt x="7164" y="965"/>
                    <a:pt x="7201" y="921"/>
                  </a:cubicBezTo>
                  <a:cubicBezTo>
                    <a:pt x="7240" y="874"/>
                    <a:pt x="7270" y="826"/>
                    <a:pt x="7289" y="780"/>
                  </a:cubicBezTo>
                  <a:cubicBezTo>
                    <a:pt x="7332" y="681"/>
                    <a:pt x="7343" y="570"/>
                    <a:pt x="7323" y="463"/>
                  </a:cubicBezTo>
                  <a:cubicBezTo>
                    <a:pt x="7313" y="412"/>
                    <a:pt x="7294" y="364"/>
                    <a:pt x="7267" y="318"/>
                  </a:cubicBezTo>
                  <a:cubicBezTo>
                    <a:pt x="7270" y="311"/>
                    <a:pt x="7272" y="307"/>
                    <a:pt x="7273" y="300"/>
                  </a:cubicBezTo>
                  <a:cubicBezTo>
                    <a:pt x="7278" y="281"/>
                    <a:pt x="7275" y="262"/>
                    <a:pt x="7264" y="238"/>
                  </a:cubicBezTo>
                  <a:cubicBezTo>
                    <a:pt x="7236" y="182"/>
                    <a:pt x="7193" y="129"/>
                    <a:pt x="7140" y="88"/>
                  </a:cubicBezTo>
                  <a:cubicBezTo>
                    <a:pt x="7084" y="44"/>
                    <a:pt x="7024" y="16"/>
                    <a:pt x="6961" y="6"/>
                  </a:cubicBezTo>
                  <a:cubicBezTo>
                    <a:pt x="6938" y="2"/>
                    <a:pt x="6914" y="0"/>
                    <a:pt x="68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19"/>
            <p:cNvSpPr/>
            <p:nvPr/>
          </p:nvSpPr>
          <p:spPr>
            <a:xfrm>
              <a:off x="10651574" y="9545220"/>
              <a:ext cx="846436" cy="695547"/>
            </a:xfrm>
            <a:custGeom>
              <a:avLst/>
              <a:gdLst/>
              <a:ahLst/>
              <a:cxnLst/>
              <a:rect l="l" t="t" r="r" b="b"/>
              <a:pathLst>
                <a:path w="8723" h="7168" extrusionOk="0">
                  <a:moveTo>
                    <a:pt x="7328" y="1"/>
                  </a:moveTo>
                  <a:cubicBezTo>
                    <a:pt x="7229" y="4"/>
                    <a:pt x="7127" y="12"/>
                    <a:pt x="7013" y="26"/>
                  </a:cubicBezTo>
                  <a:lnTo>
                    <a:pt x="7012" y="26"/>
                  </a:lnTo>
                  <a:cubicBezTo>
                    <a:pt x="6957" y="34"/>
                    <a:pt x="6898" y="42"/>
                    <a:pt x="6831" y="53"/>
                  </a:cubicBezTo>
                  <a:cubicBezTo>
                    <a:pt x="6620" y="90"/>
                    <a:pt x="6409" y="140"/>
                    <a:pt x="6204" y="188"/>
                  </a:cubicBezTo>
                  <a:cubicBezTo>
                    <a:pt x="6076" y="218"/>
                    <a:pt x="5945" y="250"/>
                    <a:pt x="5816" y="277"/>
                  </a:cubicBezTo>
                  <a:lnTo>
                    <a:pt x="5824" y="276"/>
                  </a:lnTo>
                  <a:lnTo>
                    <a:pt x="5824" y="276"/>
                  </a:lnTo>
                  <a:lnTo>
                    <a:pt x="5707" y="300"/>
                  </a:lnTo>
                  <a:cubicBezTo>
                    <a:pt x="5606" y="320"/>
                    <a:pt x="5507" y="341"/>
                    <a:pt x="5408" y="362"/>
                  </a:cubicBezTo>
                  <a:cubicBezTo>
                    <a:pt x="5266" y="394"/>
                    <a:pt x="5124" y="426"/>
                    <a:pt x="4981" y="458"/>
                  </a:cubicBezTo>
                  <a:lnTo>
                    <a:pt x="4831" y="491"/>
                  </a:lnTo>
                  <a:cubicBezTo>
                    <a:pt x="4596" y="544"/>
                    <a:pt x="4353" y="598"/>
                    <a:pt x="4113" y="648"/>
                  </a:cubicBezTo>
                  <a:cubicBezTo>
                    <a:pt x="3985" y="675"/>
                    <a:pt x="3868" y="699"/>
                    <a:pt x="3757" y="720"/>
                  </a:cubicBezTo>
                  <a:cubicBezTo>
                    <a:pt x="3680" y="734"/>
                    <a:pt x="3601" y="749"/>
                    <a:pt x="3525" y="762"/>
                  </a:cubicBezTo>
                  <a:cubicBezTo>
                    <a:pt x="3478" y="771"/>
                    <a:pt x="3430" y="779"/>
                    <a:pt x="3384" y="787"/>
                  </a:cubicBezTo>
                  <a:cubicBezTo>
                    <a:pt x="3163" y="827"/>
                    <a:pt x="2927" y="875"/>
                    <a:pt x="2639" y="936"/>
                  </a:cubicBezTo>
                  <a:cubicBezTo>
                    <a:pt x="2350" y="998"/>
                    <a:pt x="2055" y="1064"/>
                    <a:pt x="1771" y="1128"/>
                  </a:cubicBezTo>
                  <a:cubicBezTo>
                    <a:pt x="1574" y="1172"/>
                    <a:pt x="1379" y="1216"/>
                    <a:pt x="1182" y="1259"/>
                  </a:cubicBezTo>
                  <a:lnTo>
                    <a:pt x="1176" y="1260"/>
                  </a:lnTo>
                  <a:cubicBezTo>
                    <a:pt x="983" y="1304"/>
                    <a:pt x="781" y="1347"/>
                    <a:pt x="601" y="1436"/>
                  </a:cubicBezTo>
                  <a:cubicBezTo>
                    <a:pt x="509" y="1479"/>
                    <a:pt x="426" y="1534"/>
                    <a:pt x="351" y="1598"/>
                  </a:cubicBezTo>
                  <a:cubicBezTo>
                    <a:pt x="318" y="1627"/>
                    <a:pt x="282" y="1658"/>
                    <a:pt x="250" y="1694"/>
                  </a:cubicBezTo>
                  <a:cubicBezTo>
                    <a:pt x="244" y="1695"/>
                    <a:pt x="236" y="1697"/>
                    <a:pt x="230" y="1702"/>
                  </a:cubicBezTo>
                  <a:cubicBezTo>
                    <a:pt x="169" y="1740"/>
                    <a:pt x="119" y="1793"/>
                    <a:pt x="81" y="1860"/>
                  </a:cubicBezTo>
                  <a:cubicBezTo>
                    <a:pt x="49" y="1914"/>
                    <a:pt x="28" y="1983"/>
                    <a:pt x="15" y="2068"/>
                  </a:cubicBezTo>
                  <a:cubicBezTo>
                    <a:pt x="4" y="2137"/>
                    <a:pt x="1" y="2213"/>
                    <a:pt x="7" y="2308"/>
                  </a:cubicBezTo>
                  <a:cubicBezTo>
                    <a:pt x="11" y="2378"/>
                    <a:pt x="20" y="2456"/>
                    <a:pt x="36" y="2551"/>
                  </a:cubicBezTo>
                  <a:cubicBezTo>
                    <a:pt x="49" y="2627"/>
                    <a:pt x="65" y="2704"/>
                    <a:pt x="81" y="2779"/>
                  </a:cubicBezTo>
                  <a:cubicBezTo>
                    <a:pt x="97" y="2853"/>
                    <a:pt x="111" y="2930"/>
                    <a:pt x="126" y="3013"/>
                  </a:cubicBezTo>
                  <a:cubicBezTo>
                    <a:pt x="153" y="3171"/>
                    <a:pt x="182" y="3331"/>
                    <a:pt x="209" y="3491"/>
                  </a:cubicBezTo>
                  <a:cubicBezTo>
                    <a:pt x="226" y="3596"/>
                    <a:pt x="246" y="3703"/>
                    <a:pt x="263" y="3809"/>
                  </a:cubicBezTo>
                  <a:cubicBezTo>
                    <a:pt x="303" y="4044"/>
                    <a:pt x="353" y="4320"/>
                    <a:pt x="407" y="4605"/>
                  </a:cubicBezTo>
                  <a:lnTo>
                    <a:pt x="425" y="4699"/>
                  </a:lnTo>
                  <a:cubicBezTo>
                    <a:pt x="444" y="4800"/>
                    <a:pt x="463" y="4902"/>
                    <a:pt x="481" y="5003"/>
                  </a:cubicBezTo>
                  <a:cubicBezTo>
                    <a:pt x="501" y="5113"/>
                    <a:pt x="521" y="5224"/>
                    <a:pt x="538" y="5334"/>
                  </a:cubicBezTo>
                  <a:lnTo>
                    <a:pt x="549" y="5400"/>
                  </a:lnTo>
                  <a:cubicBezTo>
                    <a:pt x="593" y="5655"/>
                    <a:pt x="640" y="5927"/>
                    <a:pt x="698" y="6194"/>
                  </a:cubicBezTo>
                  <a:cubicBezTo>
                    <a:pt x="724" y="6321"/>
                    <a:pt x="751" y="6437"/>
                    <a:pt x="781" y="6549"/>
                  </a:cubicBezTo>
                  <a:cubicBezTo>
                    <a:pt x="799" y="6621"/>
                    <a:pt x="826" y="6714"/>
                    <a:pt x="866" y="6802"/>
                  </a:cubicBezTo>
                  <a:cubicBezTo>
                    <a:pt x="906" y="6885"/>
                    <a:pt x="954" y="6952"/>
                    <a:pt x="1015" y="7008"/>
                  </a:cubicBezTo>
                  <a:cubicBezTo>
                    <a:pt x="1079" y="7067"/>
                    <a:pt x="1163" y="7110"/>
                    <a:pt x="1267" y="7136"/>
                  </a:cubicBezTo>
                  <a:cubicBezTo>
                    <a:pt x="1373" y="7162"/>
                    <a:pt x="1485" y="7166"/>
                    <a:pt x="1568" y="7168"/>
                  </a:cubicBezTo>
                  <a:cubicBezTo>
                    <a:pt x="1656" y="7168"/>
                    <a:pt x="1748" y="7162"/>
                    <a:pt x="1859" y="7147"/>
                  </a:cubicBezTo>
                  <a:lnTo>
                    <a:pt x="1886" y="7144"/>
                  </a:lnTo>
                  <a:cubicBezTo>
                    <a:pt x="2107" y="7114"/>
                    <a:pt x="2324" y="7059"/>
                    <a:pt x="2527" y="7005"/>
                  </a:cubicBezTo>
                  <a:cubicBezTo>
                    <a:pt x="2567" y="6995"/>
                    <a:pt x="2607" y="6986"/>
                    <a:pt x="2645" y="6974"/>
                  </a:cubicBezTo>
                  <a:cubicBezTo>
                    <a:pt x="2708" y="6958"/>
                    <a:pt x="2770" y="6943"/>
                    <a:pt x="2834" y="6927"/>
                  </a:cubicBezTo>
                  <a:cubicBezTo>
                    <a:pt x="2946" y="6896"/>
                    <a:pt x="3058" y="6872"/>
                    <a:pt x="3152" y="6853"/>
                  </a:cubicBezTo>
                  <a:cubicBezTo>
                    <a:pt x="3155" y="6851"/>
                    <a:pt x="3159" y="6851"/>
                    <a:pt x="3162" y="6851"/>
                  </a:cubicBezTo>
                  <a:lnTo>
                    <a:pt x="3165" y="6850"/>
                  </a:lnTo>
                  <a:cubicBezTo>
                    <a:pt x="3571" y="6767"/>
                    <a:pt x="3987" y="6698"/>
                    <a:pt x="4388" y="6632"/>
                  </a:cubicBezTo>
                  <a:cubicBezTo>
                    <a:pt x="4506" y="6613"/>
                    <a:pt x="4626" y="6594"/>
                    <a:pt x="4745" y="6575"/>
                  </a:cubicBezTo>
                  <a:cubicBezTo>
                    <a:pt x="4964" y="6538"/>
                    <a:pt x="5253" y="6488"/>
                    <a:pt x="5541" y="6429"/>
                  </a:cubicBezTo>
                  <a:cubicBezTo>
                    <a:pt x="5809" y="6375"/>
                    <a:pt x="6080" y="6313"/>
                    <a:pt x="6334" y="6253"/>
                  </a:cubicBezTo>
                  <a:cubicBezTo>
                    <a:pt x="6420" y="6233"/>
                    <a:pt x="6506" y="6212"/>
                    <a:pt x="6593" y="6193"/>
                  </a:cubicBezTo>
                  <a:cubicBezTo>
                    <a:pt x="6801" y="6143"/>
                    <a:pt x="7015" y="6092"/>
                    <a:pt x="7228" y="6047"/>
                  </a:cubicBezTo>
                  <a:lnTo>
                    <a:pt x="7228" y="6047"/>
                  </a:lnTo>
                  <a:lnTo>
                    <a:pt x="7205" y="6052"/>
                  </a:lnTo>
                  <a:cubicBezTo>
                    <a:pt x="7255" y="6042"/>
                    <a:pt x="7304" y="6031"/>
                    <a:pt x="7354" y="6022"/>
                  </a:cubicBezTo>
                  <a:cubicBezTo>
                    <a:pt x="7582" y="5975"/>
                    <a:pt x="7819" y="5929"/>
                    <a:pt x="8040" y="5844"/>
                  </a:cubicBezTo>
                  <a:cubicBezTo>
                    <a:pt x="8176" y="5793"/>
                    <a:pt x="8302" y="5726"/>
                    <a:pt x="8414" y="5644"/>
                  </a:cubicBezTo>
                  <a:cubicBezTo>
                    <a:pt x="8470" y="5604"/>
                    <a:pt x="8519" y="5558"/>
                    <a:pt x="8559" y="5510"/>
                  </a:cubicBezTo>
                  <a:cubicBezTo>
                    <a:pt x="8607" y="5452"/>
                    <a:pt x="8638" y="5388"/>
                    <a:pt x="8654" y="5318"/>
                  </a:cubicBezTo>
                  <a:cubicBezTo>
                    <a:pt x="8654" y="5317"/>
                    <a:pt x="8654" y="5313"/>
                    <a:pt x="8655" y="5310"/>
                  </a:cubicBezTo>
                  <a:cubicBezTo>
                    <a:pt x="8670" y="5281"/>
                    <a:pt x="8681" y="5249"/>
                    <a:pt x="8692" y="5216"/>
                  </a:cubicBezTo>
                  <a:cubicBezTo>
                    <a:pt x="8703" y="5179"/>
                    <a:pt x="8710" y="5139"/>
                    <a:pt x="8714" y="5090"/>
                  </a:cubicBezTo>
                  <a:cubicBezTo>
                    <a:pt x="8722" y="5008"/>
                    <a:pt x="8721" y="4920"/>
                    <a:pt x="8710" y="4819"/>
                  </a:cubicBezTo>
                  <a:cubicBezTo>
                    <a:pt x="8702" y="4738"/>
                    <a:pt x="8686" y="4656"/>
                    <a:pt x="8671" y="4573"/>
                  </a:cubicBezTo>
                  <a:cubicBezTo>
                    <a:pt x="8654" y="4477"/>
                    <a:pt x="8638" y="4381"/>
                    <a:pt x="8623" y="4285"/>
                  </a:cubicBezTo>
                  <a:cubicBezTo>
                    <a:pt x="8595" y="4095"/>
                    <a:pt x="8572" y="3902"/>
                    <a:pt x="8551" y="3713"/>
                  </a:cubicBezTo>
                  <a:cubicBezTo>
                    <a:pt x="8526" y="3489"/>
                    <a:pt x="8499" y="3259"/>
                    <a:pt x="8462" y="3033"/>
                  </a:cubicBezTo>
                  <a:cubicBezTo>
                    <a:pt x="8411" y="2718"/>
                    <a:pt x="8336" y="2400"/>
                    <a:pt x="8265" y="2095"/>
                  </a:cubicBezTo>
                  <a:cubicBezTo>
                    <a:pt x="8225" y="1924"/>
                    <a:pt x="8184" y="1746"/>
                    <a:pt x="8147" y="1572"/>
                  </a:cubicBezTo>
                  <a:cubicBezTo>
                    <a:pt x="8129" y="1489"/>
                    <a:pt x="8110" y="1399"/>
                    <a:pt x="8096" y="1310"/>
                  </a:cubicBezTo>
                  <a:cubicBezTo>
                    <a:pt x="8086" y="1254"/>
                    <a:pt x="8081" y="1201"/>
                    <a:pt x="8075" y="1137"/>
                  </a:cubicBezTo>
                  <a:cubicBezTo>
                    <a:pt x="8072" y="1102"/>
                    <a:pt x="8069" y="1069"/>
                    <a:pt x="8065" y="1033"/>
                  </a:cubicBezTo>
                  <a:cubicBezTo>
                    <a:pt x="8057" y="945"/>
                    <a:pt x="8049" y="854"/>
                    <a:pt x="8037" y="765"/>
                  </a:cubicBezTo>
                  <a:cubicBezTo>
                    <a:pt x="8014" y="616"/>
                    <a:pt x="7982" y="509"/>
                    <a:pt x="7934" y="415"/>
                  </a:cubicBezTo>
                  <a:cubicBezTo>
                    <a:pt x="7905" y="357"/>
                    <a:pt x="7872" y="307"/>
                    <a:pt x="7833" y="266"/>
                  </a:cubicBezTo>
                  <a:cubicBezTo>
                    <a:pt x="7803" y="232"/>
                    <a:pt x="7768" y="204"/>
                    <a:pt x="7728" y="178"/>
                  </a:cubicBezTo>
                  <a:cubicBezTo>
                    <a:pt x="7728" y="164"/>
                    <a:pt x="7725" y="152"/>
                    <a:pt x="7717" y="141"/>
                  </a:cubicBezTo>
                  <a:cubicBezTo>
                    <a:pt x="7691" y="109"/>
                    <a:pt x="7666" y="85"/>
                    <a:pt x="7638" y="66"/>
                  </a:cubicBezTo>
                  <a:cubicBezTo>
                    <a:pt x="7624" y="55"/>
                    <a:pt x="7610" y="47"/>
                    <a:pt x="7594" y="39"/>
                  </a:cubicBezTo>
                  <a:cubicBezTo>
                    <a:pt x="7578" y="31"/>
                    <a:pt x="7560" y="26"/>
                    <a:pt x="7541" y="20"/>
                  </a:cubicBezTo>
                  <a:lnTo>
                    <a:pt x="7535" y="18"/>
                  </a:lnTo>
                  <a:cubicBezTo>
                    <a:pt x="7504" y="9"/>
                    <a:pt x="7471" y="5"/>
                    <a:pt x="7439" y="2"/>
                  </a:cubicBezTo>
                  <a:cubicBezTo>
                    <a:pt x="7405" y="1"/>
                    <a:pt x="7368" y="1"/>
                    <a:pt x="7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19"/>
            <p:cNvSpPr/>
            <p:nvPr/>
          </p:nvSpPr>
          <p:spPr>
            <a:xfrm>
              <a:off x="11007694" y="9842244"/>
              <a:ext cx="106350" cy="105186"/>
            </a:xfrm>
            <a:custGeom>
              <a:avLst/>
              <a:gdLst/>
              <a:ahLst/>
              <a:cxnLst/>
              <a:rect l="l" t="t" r="r" b="b"/>
              <a:pathLst>
                <a:path w="1096" h="1084" extrusionOk="0">
                  <a:moveTo>
                    <a:pt x="646" y="1"/>
                  </a:moveTo>
                  <a:cubicBezTo>
                    <a:pt x="621" y="1"/>
                    <a:pt x="595" y="2"/>
                    <a:pt x="569" y="6"/>
                  </a:cubicBezTo>
                  <a:cubicBezTo>
                    <a:pt x="475" y="19"/>
                    <a:pt x="381" y="54"/>
                    <a:pt x="298" y="108"/>
                  </a:cubicBezTo>
                  <a:cubicBezTo>
                    <a:pt x="259" y="134"/>
                    <a:pt x="226" y="163"/>
                    <a:pt x="195" y="195"/>
                  </a:cubicBezTo>
                  <a:cubicBezTo>
                    <a:pt x="194" y="196"/>
                    <a:pt x="192" y="198"/>
                    <a:pt x="190" y="199"/>
                  </a:cubicBezTo>
                  <a:cubicBezTo>
                    <a:pt x="147" y="223"/>
                    <a:pt x="112" y="255"/>
                    <a:pt x="85" y="291"/>
                  </a:cubicBezTo>
                  <a:cubicBezTo>
                    <a:pt x="59" y="324"/>
                    <a:pt x="39" y="366"/>
                    <a:pt x="26" y="411"/>
                  </a:cubicBezTo>
                  <a:cubicBezTo>
                    <a:pt x="0" y="494"/>
                    <a:pt x="2" y="590"/>
                    <a:pt x="29" y="698"/>
                  </a:cubicBezTo>
                  <a:cubicBezTo>
                    <a:pt x="43" y="754"/>
                    <a:pt x="61" y="802"/>
                    <a:pt x="83" y="844"/>
                  </a:cubicBezTo>
                  <a:cubicBezTo>
                    <a:pt x="98" y="871"/>
                    <a:pt x="114" y="895"/>
                    <a:pt x="130" y="917"/>
                  </a:cubicBezTo>
                  <a:cubicBezTo>
                    <a:pt x="149" y="945"/>
                    <a:pt x="173" y="967"/>
                    <a:pt x="194" y="986"/>
                  </a:cubicBezTo>
                  <a:cubicBezTo>
                    <a:pt x="208" y="1000"/>
                    <a:pt x="226" y="1013"/>
                    <a:pt x="245" y="1024"/>
                  </a:cubicBezTo>
                  <a:cubicBezTo>
                    <a:pt x="269" y="1039"/>
                    <a:pt x="296" y="1053"/>
                    <a:pt x="326" y="1063"/>
                  </a:cubicBezTo>
                  <a:cubicBezTo>
                    <a:pt x="357" y="1074"/>
                    <a:pt x="382" y="1079"/>
                    <a:pt x="406" y="1082"/>
                  </a:cubicBezTo>
                  <a:cubicBezTo>
                    <a:pt x="419" y="1083"/>
                    <a:pt x="431" y="1083"/>
                    <a:pt x="443" y="1083"/>
                  </a:cubicBezTo>
                  <a:cubicBezTo>
                    <a:pt x="460" y="1083"/>
                    <a:pt x="477" y="1082"/>
                    <a:pt x="493" y="1080"/>
                  </a:cubicBezTo>
                  <a:lnTo>
                    <a:pt x="494" y="1080"/>
                  </a:lnTo>
                  <a:cubicBezTo>
                    <a:pt x="513" y="1077"/>
                    <a:pt x="531" y="1072"/>
                    <a:pt x="550" y="1068"/>
                  </a:cubicBezTo>
                  <a:cubicBezTo>
                    <a:pt x="566" y="1063"/>
                    <a:pt x="579" y="1056"/>
                    <a:pt x="590" y="1048"/>
                  </a:cubicBezTo>
                  <a:cubicBezTo>
                    <a:pt x="594" y="1049"/>
                    <a:pt x="599" y="1049"/>
                    <a:pt x="603" y="1049"/>
                  </a:cubicBezTo>
                  <a:cubicBezTo>
                    <a:pt x="614" y="1049"/>
                    <a:pt x="626" y="1048"/>
                    <a:pt x="640" y="1047"/>
                  </a:cubicBezTo>
                  <a:cubicBezTo>
                    <a:pt x="643" y="1047"/>
                    <a:pt x="648" y="1047"/>
                    <a:pt x="653" y="1045"/>
                  </a:cubicBezTo>
                  <a:cubicBezTo>
                    <a:pt x="689" y="1040"/>
                    <a:pt x="729" y="1029"/>
                    <a:pt x="774" y="1012"/>
                  </a:cubicBezTo>
                  <a:cubicBezTo>
                    <a:pt x="808" y="997"/>
                    <a:pt x="844" y="978"/>
                    <a:pt x="884" y="949"/>
                  </a:cubicBezTo>
                  <a:cubicBezTo>
                    <a:pt x="915" y="927"/>
                    <a:pt x="945" y="901"/>
                    <a:pt x="972" y="873"/>
                  </a:cubicBezTo>
                  <a:cubicBezTo>
                    <a:pt x="995" y="849"/>
                    <a:pt x="1012" y="820"/>
                    <a:pt x="1025" y="796"/>
                  </a:cubicBezTo>
                  <a:cubicBezTo>
                    <a:pt x="1041" y="769"/>
                    <a:pt x="1054" y="740"/>
                    <a:pt x="1063" y="708"/>
                  </a:cubicBezTo>
                  <a:cubicBezTo>
                    <a:pt x="1084" y="646"/>
                    <a:pt x="1095" y="580"/>
                    <a:pt x="1095" y="513"/>
                  </a:cubicBezTo>
                  <a:cubicBezTo>
                    <a:pt x="1095" y="473"/>
                    <a:pt x="1094" y="441"/>
                    <a:pt x="1091" y="411"/>
                  </a:cubicBezTo>
                  <a:cubicBezTo>
                    <a:pt x="1086" y="380"/>
                    <a:pt x="1078" y="347"/>
                    <a:pt x="1067" y="307"/>
                  </a:cubicBezTo>
                  <a:cubicBezTo>
                    <a:pt x="1047" y="246"/>
                    <a:pt x="1017" y="190"/>
                    <a:pt x="975" y="140"/>
                  </a:cubicBezTo>
                  <a:cubicBezTo>
                    <a:pt x="905" y="57"/>
                    <a:pt x="795" y="8"/>
                    <a:pt x="672" y="1"/>
                  </a:cubicBezTo>
                  <a:cubicBezTo>
                    <a:pt x="663" y="1"/>
                    <a:pt x="655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19"/>
            <p:cNvSpPr/>
            <p:nvPr/>
          </p:nvSpPr>
          <p:spPr>
            <a:xfrm>
              <a:off x="10559488" y="9166202"/>
              <a:ext cx="1034102" cy="1271547"/>
            </a:xfrm>
            <a:custGeom>
              <a:avLst/>
              <a:gdLst/>
              <a:ahLst/>
              <a:cxnLst/>
              <a:rect l="l" t="t" r="r" b="b"/>
              <a:pathLst>
                <a:path w="10657" h="13104" extrusionOk="0">
                  <a:moveTo>
                    <a:pt x="7030" y="143"/>
                  </a:moveTo>
                  <a:cubicBezTo>
                    <a:pt x="7065" y="145"/>
                    <a:pt x="7099" y="148"/>
                    <a:pt x="7133" y="157"/>
                  </a:cubicBezTo>
                  <a:cubicBezTo>
                    <a:pt x="7160" y="165"/>
                    <a:pt x="7185" y="175"/>
                    <a:pt x="7209" y="189"/>
                  </a:cubicBezTo>
                  <a:cubicBezTo>
                    <a:pt x="7230" y="202"/>
                    <a:pt x="7249" y="218"/>
                    <a:pt x="7268" y="234"/>
                  </a:cubicBezTo>
                  <a:cubicBezTo>
                    <a:pt x="7288" y="255"/>
                    <a:pt x="7305" y="277"/>
                    <a:pt x="7320" y="303"/>
                  </a:cubicBezTo>
                  <a:cubicBezTo>
                    <a:pt x="7342" y="340"/>
                    <a:pt x="7358" y="380"/>
                    <a:pt x="7369" y="421"/>
                  </a:cubicBezTo>
                  <a:cubicBezTo>
                    <a:pt x="7385" y="484"/>
                    <a:pt x="7396" y="547"/>
                    <a:pt x="7396" y="611"/>
                  </a:cubicBezTo>
                  <a:cubicBezTo>
                    <a:pt x="7395" y="653"/>
                    <a:pt x="7390" y="693"/>
                    <a:pt x="7380" y="731"/>
                  </a:cubicBezTo>
                  <a:cubicBezTo>
                    <a:pt x="7368" y="773"/>
                    <a:pt x="7350" y="814"/>
                    <a:pt x="7329" y="851"/>
                  </a:cubicBezTo>
                  <a:cubicBezTo>
                    <a:pt x="7308" y="886"/>
                    <a:pt x="7284" y="917"/>
                    <a:pt x="7257" y="946"/>
                  </a:cubicBezTo>
                  <a:cubicBezTo>
                    <a:pt x="7228" y="974"/>
                    <a:pt x="7198" y="998"/>
                    <a:pt x="7165" y="1019"/>
                  </a:cubicBezTo>
                  <a:cubicBezTo>
                    <a:pt x="7134" y="1035"/>
                    <a:pt x="7102" y="1048"/>
                    <a:pt x="7069" y="1059"/>
                  </a:cubicBezTo>
                  <a:cubicBezTo>
                    <a:pt x="7043" y="1064"/>
                    <a:pt x="7017" y="1069"/>
                    <a:pt x="6992" y="1073"/>
                  </a:cubicBezTo>
                  <a:cubicBezTo>
                    <a:pt x="6979" y="1075"/>
                    <a:pt x="6965" y="1077"/>
                    <a:pt x="6950" y="1078"/>
                  </a:cubicBezTo>
                  <a:cubicBezTo>
                    <a:pt x="6934" y="1081"/>
                    <a:pt x="6917" y="1085"/>
                    <a:pt x="6899" y="1085"/>
                  </a:cubicBezTo>
                  <a:cubicBezTo>
                    <a:pt x="6890" y="1085"/>
                    <a:pt x="6882" y="1089"/>
                    <a:pt x="6874" y="1096"/>
                  </a:cubicBezTo>
                  <a:cubicBezTo>
                    <a:pt x="6859" y="1099"/>
                    <a:pt x="6845" y="1107"/>
                    <a:pt x="6840" y="1123"/>
                  </a:cubicBezTo>
                  <a:cubicBezTo>
                    <a:pt x="6640" y="1737"/>
                    <a:pt x="6343" y="2313"/>
                    <a:pt x="6061" y="2893"/>
                  </a:cubicBezTo>
                  <a:cubicBezTo>
                    <a:pt x="5997" y="3024"/>
                    <a:pt x="5935" y="3155"/>
                    <a:pt x="5874" y="3288"/>
                  </a:cubicBezTo>
                  <a:cubicBezTo>
                    <a:pt x="5842" y="3355"/>
                    <a:pt x="5814" y="3422"/>
                    <a:pt x="5783" y="3489"/>
                  </a:cubicBezTo>
                  <a:cubicBezTo>
                    <a:pt x="5754" y="3558"/>
                    <a:pt x="5724" y="3625"/>
                    <a:pt x="5702" y="3695"/>
                  </a:cubicBezTo>
                  <a:cubicBezTo>
                    <a:pt x="5700" y="3699"/>
                    <a:pt x="5700" y="3702"/>
                    <a:pt x="5698" y="3707"/>
                  </a:cubicBezTo>
                  <a:cubicBezTo>
                    <a:pt x="5673" y="3711"/>
                    <a:pt x="5647" y="3716"/>
                    <a:pt x="5622" y="3719"/>
                  </a:cubicBezTo>
                  <a:cubicBezTo>
                    <a:pt x="5570" y="3729"/>
                    <a:pt x="5518" y="3739"/>
                    <a:pt x="5465" y="3748"/>
                  </a:cubicBezTo>
                  <a:cubicBezTo>
                    <a:pt x="5471" y="3735"/>
                    <a:pt x="5478" y="3723"/>
                    <a:pt x="5484" y="3711"/>
                  </a:cubicBezTo>
                  <a:cubicBezTo>
                    <a:pt x="5503" y="3673"/>
                    <a:pt x="5524" y="3636"/>
                    <a:pt x="5542" y="3600"/>
                  </a:cubicBezTo>
                  <a:cubicBezTo>
                    <a:pt x="5578" y="3526"/>
                    <a:pt x="5612" y="3454"/>
                    <a:pt x="5646" y="3381"/>
                  </a:cubicBezTo>
                  <a:cubicBezTo>
                    <a:pt x="5711" y="3233"/>
                    <a:pt x="5774" y="3083"/>
                    <a:pt x="5837" y="2934"/>
                  </a:cubicBezTo>
                  <a:cubicBezTo>
                    <a:pt x="5900" y="2786"/>
                    <a:pt x="5961" y="2635"/>
                    <a:pt x="6023" y="2487"/>
                  </a:cubicBezTo>
                  <a:cubicBezTo>
                    <a:pt x="6087" y="2338"/>
                    <a:pt x="6149" y="2189"/>
                    <a:pt x="6215" y="2041"/>
                  </a:cubicBezTo>
                  <a:cubicBezTo>
                    <a:pt x="6356" y="1711"/>
                    <a:pt x="6499" y="1384"/>
                    <a:pt x="6653" y="1061"/>
                  </a:cubicBezTo>
                  <a:cubicBezTo>
                    <a:pt x="6662" y="1041"/>
                    <a:pt x="6658" y="1019"/>
                    <a:pt x="6643" y="1003"/>
                  </a:cubicBezTo>
                  <a:cubicBezTo>
                    <a:pt x="6642" y="990"/>
                    <a:pt x="6635" y="978"/>
                    <a:pt x="6624" y="971"/>
                  </a:cubicBezTo>
                  <a:cubicBezTo>
                    <a:pt x="6591" y="947"/>
                    <a:pt x="6559" y="922"/>
                    <a:pt x="6528" y="893"/>
                  </a:cubicBezTo>
                  <a:cubicBezTo>
                    <a:pt x="6501" y="866"/>
                    <a:pt x="6479" y="835"/>
                    <a:pt x="6458" y="803"/>
                  </a:cubicBezTo>
                  <a:cubicBezTo>
                    <a:pt x="6443" y="778"/>
                    <a:pt x="6432" y="752"/>
                    <a:pt x="6424" y="725"/>
                  </a:cubicBezTo>
                  <a:cubicBezTo>
                    <a:pt x="6418" y="699"/>
                    <a:pt x="6415" y="674"/>
                    <a:pt x="6413" y="647"/>
                  </a:cubicBezTo>
                  <a:cubicBezTo>
                    <a:pt x="6415" y="619"/>
                    <a:pt x="6418" y="592"/>
                    <a:pt x="6424" y="565"/>
                  </a:cubicBezTo>
                  <a:cubicBezTo>
                    <a:pt x="6435" y="531"/>
                    <a:pt x="6448" y="498"/>
                    <a:pt x="6466" y="468"/>
                  </a:cubicBezTo>
                  <a:cubicBezTo>
                    <a:pt x="6491" y="426"/>
                    <a:pt x="6522" y="389"/>
                    <a:pt x="6555" y="354"/>
                  </a:cubicBezTo>
                  <a:cubicBezTo>
                    <a:pt x="6600" y="311"/>
                    <a:pt x="6650" y="272"/>
                    <a:pt x="6704" y="240"/>
                  </a:cubicBezTo>
                  <a:cubicBezTo>
                    <a:pt x="6762" y="207"/>
                    <a:pt x="6822" y="181"/>
                    <a:pt x="6888" y="162"/>
                  </a:cubicBezTo>
                  <a:cubicBezTo>
                    <a:pt x="6934" y="151"/>
                    <a:pt x="6982" y="145"/>
                    <a:pt x="7030" y="143"/>
                  </a:cubicBezTo>
                  <a:close/>
                  <a:moveTo>
                    <a:pt x="1254" y="1534"/>
                  </a:moveTo>
                  <a:cubicBezTo>
                    <a:pt x="1310" y="1534"/>
                    <a:pt x="1367" y="1539"/>
                    <a:pt x="1422" y="1553"/>
                  </a:cubicBezTo>
                  <a:cubicBezTo>
                    <a:pt x="1450" y="1561"/>
                    <a:pt x="1476" y="1572"/>
                    <a:pt x="1503" y="1587"/>
                  </a:cubicBezTo>
                  <a:cubicBezTo>
                    <a:pt x="1530" y="1604"/>
                    <a:pt x="1556" y="1623"/>
                    <a:pt x="1580" y="1646"/>
                  </a:cubicBezTo>
                  <a:cubicBezTo>
                    <a:pt x="1604" y="1673"/>
                    <a:pt x="1626" y="1700"/>
                    <a:pt x="1645" y="1731"/>
                  </a:cubicBezTo>
                  <a:cubicBezTo>
                    <a:pt x="1666" y="1767"/>
                    <a:pt x="1682" y="1806"/>
                    <a:pt x="1693" y="1846"/>
                  </a:cubicBezTo>
                  <a:cubicBezTo>
                    <a:pt x="1708" y="1902"/>
                    <a:pt x="1713" y="1958"/>
                    <a:pt x="1713" y="2015"/>
                  </a:cubicBezTo>
                  <a:cubicBezTo>
                    <a:pt x="1713" y="2036"/>
                    <a:pt x="1713" y="2055"/>
                    <a:pt x="1713" y="2076"/>
                  </a:cubicBezTo>
                  <a:cubicBezTo>
                    <a:pt x="1711" y="2076"/>
                    <a:pt x="1711" y="2078"/>
                    <a:pt x="1711" y="2079"/>
                  </a:cubicBezTo>
                  <a:cubicBezTo>
                    <a:pt x="1706" y="2092"/>
                    <a:pt x="1706" y="2103"/>
                    <a:pt x="1711" y="2116"/>
                  </a:cubicBezTo>
                  <a:cubicBezTo>
                    <a:pt x="1713" y="2119"/>
                    <a:pt x="1714" y="2122"/>
                    <a:pt x="1717" y="2124"/>
                  </a:cubicBezTo>
                  <a:cubicBezTo>
                    <a:pt x="1717" y="2145"/>
                    <a:pt x="1729" y="2164"/>
                    <a:pt x="1748" y="2172"/>
                  </a:cubicBezTo>
                  <a:cubicBezTo>
                    <a:pt x="2068" y="2284"/>
                    <a:pt x="2381" y="2418"/>
                    <a:pt x="2691" y="2556"/>
                  </a:cubicBezTo>
                  <a:cubicBezTo>
                    <a:pt x="3004" y="2696"/>
                    <a:pt x="3316" y="2843"/>
                    <a:pt x="3625" y="2995"/>
                  </a:cubicBezTo>
                  <a:cubicBezTo>
                    <a:pt x="3917" y="3139"/>
                    <a:pt x="4207" y="3288"/>
                    <a:pt x="4499" y="3428"/>
                  </a:cubicBezTo>
                  <a:cubicBezTo>
                    <a:pt x="4646" y="3499"/>
                    <a:pt x="4792" y="3568"/>
                    <a:pt x="4936" y="3640"/>
                  </a:cubicBezTo>
                  <a:cubicBezTo>
                    <a:pt x="5008" y="3673"/>
                    <a:pt x="5078" y="3708"/>
                    <a:pt x="5148" y="3743"/>
                  </a:cubicBezTo>
                  <a:cubicBezTo>
                    <a:pt x="5179" y="3759"/>
                    <a:pt x="5209" y="3774"/>
                    <a:pt x="5241" y="3788"/>
                  </a:cubicBezTo>
                  <a:cubicBezTo>
                    <a:pt x="5068" y="3820"/>
                    <a:pt x="4897" y="3851"/>
                    <a:pt x="4726" y="3883"/>
                  </a:cubicBezTo>
                  <a:cubicBezTo>
                    <a:pt x="4715" y="3884"/>
                    <a:pt x="4702" y="3886"/>
                    <a:pt x="4691" y="3889"/>
                  </a:cubicBezTo>
                  <a:lnTo>
                    <a:pt x="4691" y="3887"/>
                  </a:lnTo>
                  <a:cubicBezTo>
                    <a:pt x="4675" y="3873"/>
                    <a:pt x="4656" y="3863"/>
                    <a:pt x="4638" y="3854"/>
                  </a:cubicBezTo>
                  <a:cubicBezTo>
                    <a:pt x="4621" y="3844"/>
                    <a:pt x="4603" y="3835"/>
                    <a:pt x="4586" y="3823"/>
                  </a:cubicBezTo>
                  <a:cubicBezTo>
                    <a:pt x="4546" y="3803"/>
                    <a:pt x="4506" y="3780"/>
                    <a:pt x="4466" y="3758"/>
                  </a:cubicBezTo>
                  <a:cubicBezTo>
                    <a:pt x="4391" y="3716"/>
                    <a:pt x="4314" y="3675"/>
                    <a:pt x="4239" y="3632"/>
                  </a:cubicBezTo>
                  <a:cubicBezTo>
                    <a:pt x="4087" y="3547"/>
                    <a:pt x="3937" y="3460"/>
                    <a:pt x="3786" y="3374"/>
                  </a:cubicBezTo>
                  <a:cubicBezTo>
                    <a:pt x="3636" y="3288"/>
                    <a:pt x="3486" y="3201"/>
                    <a:pt x="3334" y="3117"/>
                  </a:cubicBezTo>
                  <a:cubicBezTo>
                    <a:pt x="3185" y="3037"/>
                    <a:pt x="3038" y="2958"/>
                    <a:pt x="2886" y="2886"/>
                  </a:cubicBezTo>
                  <a:cubicBezTo>
                    <a:pt x="2701" y="2799"/>
                    <a:pt x="2510" y="2722"/>
                    <a:pt x="2322" y="2642"/>
                  </a:cubicBezTo>
                  <a:cubicBezTo>
                    <a:pt x="2133" y="2560"/>
                    <a:pt x="1946" y="2477"/>
                    <a:pt x="1767" y="2373"/>
                  </a:cubicBezTo>
                  <a:cubicBezTo>
                    <a:pt x="1724" y="2348"/>
                    <a:pt x="1681" y="2321"/>
                    <a:pt x="1639" y="2292"/>
                  </a:cubicBezTo>
                  <a:cubicBezTo>
                    <a:pt x="1628" y="2285"/>
                    <a:pt x="1614" y="2280"/>
                    <a:pt x="1600" y="2280"/>
                  </a:cubicBezTo>
                  <a:cubicBezTo>
                    <a:pt x="1598" y="2280"/>
                    <a:pt x="1596" y="2280"/>
                    <a:pt x="1594" y="2281"/>
                  </a:cubicBezTo>
                  <a:cubicBezTo>
                    <a:pt x="1580" y="2284"/>
                    <a:pt x="1567" y="2290"/>
                    <a:pt x="1558" y="2303"/>
                  </a:cubicBezTo>
                  <a:cubicBezTo>
                    <a:pt x="1550" y="2313"/>
                    <a:pt x="1546" y="2324"/>
                    <a:pt x="1545" y="2335"/>
                  </a:cubicBezTo>
                  <a:cubicBezTo>
                    <a:pt x="1524" y="2364"/>
                    <a:pt x="1502" y="2389"/>
                    <a:pt x="1478" y="2415"/>
                  </a:cubicBezTo>
                  <a:cubicBezTo>
                    <a:pt x="1449" y="2442"/>
                    <a:pt x="1418" y="2468"/>
                    <a:pt x="1385" y="2488"/>
                  </a:cubicBezTo>
                  <a:cubicBezTo>
                    <a:pt x="1361" y="2501"/>
                    <a:pt x="1337" y="2512"/>
                    <a:pt x="1311" y="2520"/>
                  </a:cubicBezTo>
                  <a:cubicBezTo>
                    <a:pt x="1289" y="2525"/>
                    <a:pt x="1268" y="2528"/>
                    <a:pt x="1247" y="2528"/>
                  </a:cubicBezTo>
                  <a:cubicBezTo>
                    <a:pt x="1225" y="2528"/>
                    <a:pt x="1204" y="2525"/>
                    <a:pt x="1182" y="2520"/>
                  </a:cubicBezTo>
                  <a:cubicBezTo>
                    <a:pt x="1159" y="2512"/>
                    <a:pt x="1137" y="2503"/>
                    <a:pt x="1115" y="2492"/>
                  </a:cubicBezTo>
                  <a:cubicBezTo>
                    <a:pt x="1084" y="2472"/>
                    <a:pt x="1057" y="2450"/>
                    <a:pt x="1032" y="2426"/>
                  </a:cubicBezTo>
                  <a:cubicBezTo>
                    <a:pt x="996" y="2389"/>
                    <a:pt x="966" y="2349"/>
                    <a:pt x="940" y="2306"/>
                  </a:cubicBezTo>
                  <a:lnTo>
                    <a:pt x="940" y="2305"/>
                  </a:lnTo>
                  <a:cubicBezTo>
                    <a:pt x="907" y="2245"/>
                    <a:pt x="880" y="2181"/>
                    <a:pt x="862" y="2116"/>
                  </a:cubicBezTo>
                  <a:cubicBezTo>
                    <a:pt x="846" y="2057"/>
                    <a:pt x="838" y="1996"/>
                    <a:pt x="836" y="1935"/>
                  </a:cubicBezTo>
                  <a:cubicBezTo>
                    <a:pt x="838" y="1889"/>
                    <a:pt x="843" y="1841"/>
                    <a:pt x="856" y="1795"/>
                  </a:cubicBezTo>
                  <a:cubicBezTo>
                    <a:pt x="865" y="1764"/>
                    <a:pt x="876" y="1734"/>
                    <a:pt x="892" y="1705"/>
                  </a:cubicBezTo>
                  <a:cubicBezTo>
                    <a:pt x="907" y="1681"/>
                    <a:pt x="923" y="1660"/>
                    <a:pt x="942" y="1641"/>
                  </a:cubicBezTo>
                  <a:cubicBezTo>
                    <a:pt x="963" y="1622"/>
                    <a:pt x="984" y="1604"/>
                    <a:pt x="1008" y="1590"/>
                  </a:cubicBezTo>
                  <a:cubicBezTo>
                    <a:pt x="1038" y="1574"/>
                    <a:pt x="1068" y="1561"/>
                    <a:pt x="1102" y="1552"/>
                  </a:cubicBezTo>
                  <a:cubicBezTo>
                    <a:pt x="1151" y="1539"/>
                    <a:pt x="1203" y="1534"/>
                    <a:pt x="1254" y="1534"/>
                  </a:cubicBezTo>
                  <a:close/>
                  <a:moveTo>
                    <a:pt x="6191" y="5353"/>
                  </a:moveTo>
                  <a:cubicBezTo>
                    <a:pt x="6215" y="5355"/>
                    <a:pt x="6239" y="5357"/>
                    <a:pt x="6263" y="5363"/>
                  </a:cubicBezTo>
                  <a:cubicBezTo>
                    <a:pt x="6277" y="5368"/>
                    <a:pt x="6292" y="5373"/>
                    <a:pt x="6304" y="5381"/>
                  </a:cubicBezTo>
                  <a:cubicBezTo>
                    <a:pt x="6316" y="5387"/>
                    <a:pt x="6327" y="5395"/>
                    <a:pt x="6336" y="5405"/>
                  </a:cubicBezTo>
                  <a:cubicBezTo>
                    <a:pt x="6346" y="5416"/>
                    <a:pt x="6356" y="5427"/>
                    <a:pt x="6364" y="5440"/>
                  </a:cubicBezTo>
                  <a:cubicBezTo>
                    <a:pt x="6375" y="5461"/>
                    <a:pt x="6383" y="5481"/>
                    <a:pt x="6389" y="5502"/>
                  </a:cubicBezTo>
                  <a:cubicBezTo>
                    <a:pt x="6399" y="5544"/>
                    <a:pt x="6403" y="5587"/>
                    <a:pt x="6403" y="5628"/>
                  </a:cubicBezTo>
                  <a:cubicBezTo>
                    <a:pt x="6403" y="5724"/>
                    <a:pt x="6386" y="5820"/>
                    <a:pt x="6360" y="5913"/>
                  </a:cubicBezTo>
                  <a:cubicBezTo>
                    <a:pt x="6332" y="6017"/>
                    <a:pt x="6293" y="6118"/>
                    <a:pt x="6240" y="6212"/>
                  </a:cubicBezTo>
                  <a:cubicBezTo>
                    <a:pt x="6151" y="6364"/>
                    <a:pt x="6041" y="6501"/>
                    <a:pt x="5924" y="6634"/>
                  </a:cubicBezTo>
                  <a:cubicBezTo>
                    <a:pt x="5865" y="6701"/>
                    <a:pt x="5802" y="6765"/>
                    <a:pt x="5742" y="6829"/>
                  </a:cubicBezTo>
                  <a:cubicBezTo>
                    <a:pt x="5711" y="6861"/>
                    <a:pt x="5681" y="6893"/>
                    <a:pt x="5652" y="6928"/>
                  </a:cubicBezTo>
                  <a:cubicBezTo>
                    <a:pt x="5639" y="6943"/>
                    <a:pt x="5625" y="6959"/>
                    <a:pt x="5612" y="6975"/>
                  </a:cubicBezTo>
                  <a:cubicBezTo>
                    <a:pt x="5612" y="6976"/>
                    <a:pt x="5612" y="6976"/>
                    <a:pt x="5610" y="6978"/>
                  </a:cubicBezTo>
                  <a:cubicBezTo>
                    <a:pt x="5599" y="6967"/>
                    <a:pt x="5588" y="6957"/>
                    <a:pt x="5575" y="6947"/>
                  </a:cubicBezTo>
                  <a:cubicBezTo>
                    <a:pt x="5513" y="6899"/>
                    <a:pt x="5439" y="6869"/>
                    <a:pt x="5363" y="6852"/>
                  </a:cubicBezTo>
                  <a:cubicBezTo>
                    <a:pt x="5364" y="6752"/>
                    <a:pt x="5374" y="6652"/>
                    <a:pt x="5388" y="6554"/>
                  </a:cubicBezTo>
                  <a:cubicBezTo>
                    <a:pt x="5404" y="6433"/>
                    <a:pt x="5430" y="6313"/>
                    <a:pt x="5462" y="6196"/>
                  </a:cubicBezTo>
                  <a:cubicBezTo>
                    <a:pt x="5507" y="6038"/>
                    <a:pt x="5566" y="5881"/>
                    <a:pt x="5647" y="5739"/>
                  </a:cubicBezTo>
                  <a:cubicBezTo>
                    <a:pt x="5690" y="5662"/>
                    <a:pt x="5742" y="5592"/>
                    <a:pt x="5802" y="5528"/>
                  </a:cubicBezTo>
                  <a:cubicBezTo>
                    <a:pt x="5842" y="5488"/>
                    <a:pt x="5885" y="5454"/>
                    <a:pt x="5933" y="5424"/>
                  </a:cubicBezTo>
                  <a:cubicBezTo>
                    <a:pt x="5972" y="5403"/>
                    <a:pt x="6013" y="5385"/>
                    <a:pt x="6055" y="5373"/>
                  </a:cubicBezTo>
                  <a:cubicBezTo>
                    <a:pt x="6100" y="5363"/>
                    <a:pt x="6144" y="5355"/>
                    <a:pt x="6191" y="5353"/>
                  </a:cubicBezTo>
                  <a:close/>
                  <a:moveTo>
                    <a:pt x="4779" y="5219"/>
                  </a:moveTo>
                  <a:cubicBezTo>
                    <a:pt x="4801" y="5221"/>
                    <a:pt x="4824" y="5224"/>
                    <a:pt x="4845" y="5229"/>
                  </a:cubicBezTo>
                  <a:cubicBezTo>
                    <a:pt x="4880" y="5240"/>
                    <a:pt x="4912" y="5254"/>
                    <a:pt x="4944" y="5272"/>
                  </a:cubicBezTo>
                  <a:cubicBezTo>
                    <a:pt x="4989" y="5297"/>
                    <a:pt x="5030" y="5329"/>
                    <a:pt x="5067" y="5366"/>
                  </a:cubicBezTo>
                  <a:cubicBezTo>
                    <a:pt x="5105" y="5405"/>
                    <a:pt x="5139" y="5449"/>
                    <a:pt x="5166" y="5496"/>
                  </a:cubicBezTo>
                  <a:cubicBezTo>
                    <a:pt x="5208" y="5566"/>
                    <a:pt x="5236" y="5641"/>
                    <a:pt x="5257" y="5720"/>
                  </a:cubicBezTo>
                  <a:cubicBezTo>
                    <a:pt x="5289" y="5844"/>
                    <a:pt x="5302" y="5975"/>
                    <a:pt x="5303" y="6105"/>
                  </a:cubicBezTo>
                  <a:cubicBezTo>
                    <a:pt x="5302" y="6322"/>
                    <a:pt x="5267" y="6540"/>
                    <a:pt x="5211" y="6749"/>
                  </a:cubicBezTo>
                  <a:cubicBezTo>
                    <a:pt x="5204" y="6770"/>
                    <a:pt x="5198" y="6792"/>
                    <a:pt x="5190" y="6813"/>
                  </a:cubicBezTo>
                  <a:cubicBezTo>
                    <a:pt x="5187" y="6823"/>
                    <a:pt x="5184" y="6832"/>
                    <a:pt x="5180" y="6842"/>
                  </a:cubicBezTo>
                  <a:cubicBezTo>
                    <a:pt x="5177" y="6844"/>
                    <a:pt x="5174" y="6844"/>
                    <a:pt x="5171" y="6844"/>
                  </a:cubicBezTo>
                  <a:cubicBezTo>
                    <a:pt x="5121" y="6850"/>
                    <a:pt x="5072" y="6863"/>
                    <a:pt x="5025" y="6880"/>
                  </a:cubicBezTo>
                  <a:cubicBezTo>
                    <a:pt x="4976" y="6899"/>
                    <a:pt x="4926" y="6927"/>
                    <a:pt x="4883" y="6957"/>
                  </a:cubicBezTo>
                  <a:cubicBezTo>
                    <a:pt x="4872" y="6965"/>
                    <a:pt x="4861" y="6973"/>
                    <a:pt x="4849" y="6981"/>
                  </a:cubicBezTo>
                  <a:cubicBezTo>
                    <a:pt x="4829" y="6951"/>
                    <a:pt x="4808" y="6919"/>
                    <a:pt x="4789" y="6887"/>
                  </a:cubicBezTo>
                  <a:cubicBezTo>
                    <a:pt x="4680" y="6696"/>
                    <a:pt x="4598" y="6490"/>
                    <a:pt x="4541" y="6279"/>
                  </a:cubicBezTo>
                  <a:cubicBezTo>
                    <a:pt x="4517" y="6191"/>
                    <a:pt x="4496" y="6103"/>
                    <a:pt x="4482" y="6014"/>
                  </a:cubicBezTo>
                  <a:cubicBezTo>
                    <a:pt x="4474" y="5959"/>
                    <a:pt x="4471" y="5904"/>
                    <a:pt x="4471" y="5847"/>
                  </a:cubicBezTo>
                  <a:lnTo>
                    <a:pt x="4471" y="5847"/>
                  </a:lnTo>
                  <a:cubicBezTo>
                    <a:pt x="4472" y="5739"/>
                    <a:pt x="4485" y="5627"/>
                    <a:pt x="4512" y="5521"/>
                  </a:cubicBezTo>
                  <a:cubicBezTo>
                    <a:pt x="4528" y="5465"/>
                    <a:pt x="4549" y="5411"/>
                    <a:pt x="4578" y="5360"/>
                  </a:cubicBezTo>
                  <a:cubicBezTo>
                    <a:pt x="4594" y="5333"/>
                    <a:pt x="4611" y="5307"/>
                    <a:pt x="4634" y="5285"/>
                  </a:cubicBezTo>
                  <a:cubicBezTo>
                    <a:pt x="4648" y="5270"/>
                    <a:pt x="4664" y="5258"/>
                    <a:pt x="4682" y="5246"/>
                  </a:cubicBezTo>
                  <a:cubicBezTo>
                    <a:pt x="4698" y="5238"/>
                    <a:pt x="4714" y="5230"/>
                    <a:pt x="4730" y="5226"/>
                  </a:cubicBezTo>
                  <a:cubicBezTo>
                    <a:pt x="4746" y="5222"/>
                    <a:pt x="4763" y="5221"/>
                    <a:pt x="4779" y="5219"/>
                  </a:cubicBezTo>
                  <a:close/>
                  <a:moveTo>
                    <a:pt x="7137" y="6092"/>
                  </a:moveTo>
                  <a:cubicBezTo>
                    <a:pt x="7155" y="6092"/>
                    <a:pt x="7171" y="6094"/>
                    <a:pt x="7188" y="6098"/>
                  </a:cubicBezTo>
                  <a:cubicBezTo>
                    <a:pt x="7200" y="6102"/>
                    <a:pt x="7209" y="6106"/>
                    <a:pt x="7220" y="6111"/>
                  </a:cubicBezTo>
                  <a:cubicBezTo>
                    <a:pt x="7228" y="6118"/>
                    <a:pt x="7236" y="6122"/>
                    <a:pt x="7243" y="6130"/>
                  </a:cubicBezTo>
                  <a:cubicBezTo>
                    <a:pt x="7252" y="6138"/>
                    <a:pt x="7259" y="6148"/>
                    <a:pt x="7265" y="6159"/>
                  </a:cubicBezTo>
                  <a:cubicBezTo>
                    <a:pt x="7275" y="6175"/>
                    <a:pt x="7281" y="6193"/>
                    <a:pt x="7286" y="6212"/>
                  </a:cubicBezTo>
                  <a:cubicBezTo>
                    <a:pt x="7296" y="6246"/>
                    <a:pt x="7299" y="6282"/>
                    <a:pt x="7299" y="6319"/>
                  </a:cubicBezTo>
                  <a:cubicBezTo>
                    <a:pt x="7299" y="6345"/>
                    <a:pt x="7296" y="6370"/>
                    <a:pt x="7289" y="6394"/>
                  </a:cubicBezTo>
                  <a:cubicBezTo>
                    <a:pt x="7280" y="6423"/>
                    <a:pt x="7268" y="6450"/>
                    <a:pt x="7254" y="6476"/>
                  </a:cubicBezTo>
                  <a:cubicBezTo>
                    <a:pt x="7232" y="6514"/>
                    <a:pt x="7203" y="6548"/>
                    <a:pt x="7172" y="6580"/>
                  </a:cubicBezTo>
                  <a:cubicBezTo>
                    <a:pt x="7105" y="6645"/>
                    <a:pt x="7029" y="6700"/>
                    <a:pt x="6947" y="6746"/>
                  </a:cubicBezTo>
                  <a:cubicBezTo>
                    <a:pt x="6787" y="6839"/>
                    <a:pt x="6615" y="6909"/>
                    <a:pt x="6440" y="6975"/>
                  </a:cubicBezTo>
                  <a:cubicBezTo>
                    <a:pt x="6371" y="7000"/>
                    <a:pt x="6301" y="7024"/>
                    <a:pt x="6232" y="7051"/>
                  </a:cubicBezTo>
                  <a:cubicBezTo>
                    <a:pt x="6159" y="7080"/>
                    <a:pt x="6084" y="7106"/>
                    <a:pt x="6010" y="7133"/>
                  </a:cubicBezTo>
                  <a:cubicBezTo>
                    <a:pt x="5973" y="7146"/>
                    <a:pt x="5937" y="7160"/>
                    <a:pt x="5900" y="7176"/>
                  </a:cubicBezTo>
                  <a:cubicBezTo>
                    <a:pt x="5861" y="7190"/>
                    <a:pt x="5823" y="7208"/>
                    <a:pt x="5788" y="7229"/>
                  </a:cubicBezTo>
                  <a:cubicBezTo>
                    <a:pt x="5783" y="7230"/>
                    <a:pt x="5780" y="7234"/>
                    <a:pt x="5775" y="7235"/>
                  </a:cubicBezTo>
                  <a:cubicBezTo>
                    <a:pt x="5764" y="7202"/>
                    <a:pt x="5751" y="7168"/>
                    <a:pt x="5735" y="7138"/>
                  </a:cubicBezTo>
                  <a:cubicBezTo>
                    <a:pt x="5724" y="7117"/>
                    <a:pt x="5711" y="7098"/>
                    <a:pt x="5698" y="7079"/>
                  </a:cubicBezTo>
                  <a:lnTo>
                    <a:pt x="5700" y="7079"/>
                  </a:lnTo>
                  <a:cubicBezTo>
                    <a:pt x="5703" y="7075"/>
                    <a:pt x="5706" y="7071"/>
                    <a:pt x="5710" y="7067"/>
                  </a:cubicBezTo>
                  <a:cubicBezTo>
                    <a:pt x="5775" y="7002"/>
                    <a:pt x="5842" y="6939"/>
                    <a:pt x="5911" y="6877"/>
                  </a:cubicBezTo>
                  <a:cubicBezTo>
                    <a:pt x="6021" y="6778"/>
                    <a:pt x="6133" y="6680"/>
                    <a:pt x="6247" y="6588"/>
                  </a:cubicBezTo>
                  <a:cubicBezTo>
                    <a:pt x="6405" y="6461"/>
                    <a:pt x="6570" y="6338"/>
                    <a:pt x="6744" y="6236"/>
                  </a:cubicBezTo>
                  <a:cubicBezTo>
                    <a:pt x="6835" y="6183"/>
                    <a:pt x="6929" y="6135"/>
                    <a:pt x="7030" y="6108"/>
                  </a:cubicBezTo>
                  <a:cubicBezTo>
                    <a:pt x="7065" y="6098"/>
                    <a:pt x="7101" y="6092"/>
                    <a:pt x="7137" y="6092"/>
                  </a:cubicBezTo>
                  <a:close/>
                  <a:moveTo>
                    <a:pt x="3551" y="6252"/>
                  </a:moveTo>
                  <a:cubicBezTo>
                    <a:pt x="3630" y="6254"/>
                    <a:pt x="3706" y="6266"/>
                    <a:pt x="3783" y="6287"/>
                  </a:cubicBezTo>
                  <a:cubicBezTo>
                    <a:pt x="3905" y="6322"/>
                    <a:pt x="4020" y="6373"/>
                    <a:pt x="4128" y="6436"/>
                  </a:cubicBezTo>
                  <a:cubicBezTo>
                    <a:pt x="4283" y="6527"/>
                    <a:pt x="4424" y="6637"/>
                    <a:pt x="4552" y="6762"/>
                  </a:cubicBezTo>
                  <a:cubicBezTo>
                    <a:pt x="4586" y="6797"/>
                    <a:pt x="4619" y="6832"/>
                    <a:pt x="4651" y="6871"/>
                  </a:cubicBezTo>
                  <a:cubicBezTo>
                    <a:pt x="4675" y="6899"/>
                    <a:pt x="4696" y="6930"/>
                    <a:pt x="4717" y="6960"/>
                  </a:cubicBezTo>
                  <a:cubicBezTo>
                    <a:pt x="4728" y="6978"/>
                    <a:pt x="4739" y="6997"/>
                    <a:pt x="4750" y="7015"/>
                  </a:cubicBezTo>
                  <a:cubicBezTo>
                    <a:pt x="4757" y="7024"/>
                    <a:pt x="4763" y="7034"/>
                    <a:pt x="4771" y="7043"/>
                  </a:cubicBezTo>
                  <a:cubicBezTo>
                    <a:pt x="4773" y="7045"/>
                    <a:pt x="4774" y="7047"/>
                    <a:pt x="4776" y="7050"/>
                  </a:cubicBezTo>
                  <a:cubicBezTo>
                    <a:pt x="4770" y="7055"/>
                    <a:pt x="4765" y="7061"/>
                    <a:pt x="4758" y="7066"/>
                  </a:cubicBezTo>
                  <a:cubicBezTo>
                    <a:pt x="4723" y="7104"/>
                    <a:pt x="4691" y="7146"/>
                    <a:pt x="4664" y="7189"/>
                  </a:cubicBezTo>
                  <a:cubicBezTo>
                    <a:pt x="4643" y="7224"/>
                    <a:pt x="4624" y="7261"/>
                    <a:pt x="4606" y="7299"/>
                  </a:cubicBezTo>
                  <a:cubicBezTo>
                    <a:pt x="4605" y="7301"/>
                    <a:pt x="4603" y="7301"/>
                    <a:pt x="4600" y="7301"/>
                  </a:cubicBezTo>
                  <a:cubicBezTo>
                    <a:pt x="4576" y="7309"/>
                    <a:pt x="4550" y="7317"/>
                    <a:pt x="4525" y="7325"/>
                  </a:cubicBezTo>
                  <a:cubicBezTo>
                    <a:pt x="4405" y="7355"/>
                    <a:pt x="4280" y="7371"/>
                    <a:pt x="4157" y="7371"/>
                  </a:cubicBezTo>
                  <a:cubicBezTo>
                    <a:pt x="4023" y="7370"/>
                    <a:pt x="3890" y="7352"/>
                    <a:pt x="3761" y="7317"/>
                  </a:cubicBezTo>
                  <a:cubicBezTo>
                    <a:pt x="3679" y="7293"/>
                    <a:pt x="3598" y="7264"/>
                    <a:pt x="3524" y="7222"/>
                  </a:cubicBezTo>
                  <a:cubicBezTo>
                    <a:pt x="3446" y="7176"/>
                    <a:pt x="3374" y="7119"/>
                    <a:pt x="3308" y="7056"/>
                  </a:cubicBezTo>
                  <a:cubicBezTo>
                    <a:pt x="3249" y="6995"/>
                    <a:pt x="3195" y="6930"/>
                    <a:pt x="3150" y="6856"/>
                  </a:cubicBezTo>
                  <a:cubicBezTo>
                    <a:pt x="3123" y="6808"/>
                    <a:pt x="3099" y="6759"/>
                    <a:pt x="3084" y="6706"/>
                  </a:cubicBezTo>
                  <a:cubicBezTo>
                    <a:pt x="3076" y="6672"/>
                    <a:pt x="3072" y="6640"/>
                    <a:pt x="3070" y="6607"/>
                  </a:cubicBezTo>
                  <a:cubicBezTo>
                    <a:pt x="3072" y="6580"/>
                    <a:pt x="3075" y="6554"/>
                    <a:pt x="3081" y="6529"/>
                  </a:cubicBezTo>
                  <a:cubicBezTo>
                    <a:pt x="3088" y="6506"/>
                    <a:pt x="3097" y="6485"/>
                    <a:pt x="3108" y="6465"/>
                  </a:cubicBezTo>
                  <a:cubicBezTo>
                    <a:pt x="3123" y="6442"/>
                    <a:pt x="3139" y="6420"/>
                    <a:pt x="3158" y="6401"/>
                  </a:cubicBezTo>
                  <a:cubicBezTo>
                    <a:pt x="3187" y="6372"/>
                    <a:pt x="3219" y="6349"/>
                    <a:pt x="3254" y="6329"/>
                  </a:cubicBezTo>
                  <a:cubicBezTo>
                    <a:pt x="3294" y="6305"/>
                    <a:pt x="3337" y="6287"/>
                    <a:pt x="3382" y="6274"/>
                  </a:cubicBezTo>
                  <a:cubicBezTo>
                    <a:pt x="3438" y="6260"/>
                    <a:pt x="3494" y="6254"/>
                    <a:pt x="3551" y="6252"/>
                  </a:cubicBezTo>
                  <a:close/>
                  <a:moveTo>
                    <a:pt x="5249" y="6967"/>
                  </a:moveTo>
                  <a:cubicBezTo>
                    <a:pt x="5291" y="6968"/>
                    <a:pt x="5329" y="6973"/>
                    <a:pt x="5369" y="6983"/>
                  </a:cubicBezTo>
                  <a:cubicBezTo>
                    <a:pt x="5403" y="6992"/>
                    <a:pt x="5435" y="7007"/>
                    <a:pt x="5465" y="7023"/>
                  </a:cubicBezTo>
                  <a:cubicBezTo>
                    <a:pt x="5494" y="7042"/>
                    <a:pt x="5521" y="7063"/>
                    <a:pt x="5545" y="7085"/>
                  </a:cubicBezTo>
                  <a:cubicBezTo>
                    <a:pt x="5574" y="7114"/>
                    <a:pt x="5598" y="7147"/>
                    <a:pt x="5618" y="7181"/>
                  </a:cubicBezTo>
                  <a:cubicBezTo>
                    <a:pt x="5641" y="7221"/>
                    <a:pt x="5658" y="7266"/>
                    <a:pt x="5671" y="7310"/>
                  </a:cubicBezTo>
                  <a:cubicBezTo>
                    <a:pt x="5686" y="7363"/>
                    <a:pt x="5692" y="7416"/>
                    <a:pt x="5692" y="7470"/>
                  </a:cubicBezTo>
                  <a:cubicBezTo>
                    <a:pt x="5690" y="7552"/>
                    <a:pt x="5679" y="7662"/>
                    <a:pt x="5638" y="7732"/>
                  </a:cubicBezTo>
                  <a:cubicBezTo>
                    <a:pt x="5596" y="7806"/>
                    <a:pt x="5503" y="7888"/>
                    <a:pt x="5433" y="7929"/>
                  </a:cubicBezTo>
                  <a:cubicBezTo>
                    <a:pt x="5388" y="7955"/>
                    <a:pt x="5340" y="7974"/>
                    <a:pt x="5291" y="7988"/>
                  </a:cubicBezTo>
                  <a:cubicBezTo>
                    <a:pt x="5240" y="8001"/>
                    <a:pt x="5188" y="8007"/>
                    <a:pt x="5136" y="8007"/>
                  </a:cubicBezTo>
                  <a:lnTo>
                    <a:pt x="5137" y="8009"/>
                  </a:lnTo>
                  <a:cubicBezTo>
                    <a:pt x="5086" y="8007"/>
                    <a:pt x="5038" y="8001"/>
                    <a:pt x="4989" y="7990"/>
                  </a:cubicBezTo>
                  <a:cubicBezTo>
                    <a:pt x="4949" y="7979"/>
                    <a:pt x="4912" y="7963"/>
                    <a:pt x="4875" y="7942"/>
                  </a:cubicBezTo>
                  <a:cubicBezTo>
                    <a:pt x="4845" y="7923"/>
                    <a:pt x="4816" y="7902"/>
                    <a:pt x="4789" y="7876"/>
                  </a:cubicBezTo>
                  <a:cubicBezTo>
                    <a:pt x="4765" y="7851"/>
                    <a:pt x="4744" y="7822"/>
                    <a:pt x="4726" y="7792"/>
                  </a:cubicBezTo>
                  <a:cubicBezTo>
                    <a:pt x="4707" y="7758"/>
                    <a:pt x="4693" y="7723"/>
                    <a:pt x="4682" y="7686"/>
                  </a:cubicBezTo>
                  <a:cubicBezTo>
                    <a:pt x="4672" y="7646"/>
                    <a:pt x="4667" y="7606"/>
                    <a:pt x="4666" y="7566"/>
                  </a:cubicBezTo>
                  <a:cubicBezTo>
                    <a:pt x="4667" y="7521"/>
                    <a:pt x="4674" y="7475"/>
                    <a:pt x="4686" y="7432"/>
                  </a:cubicBezTo>
                  <a:cubicBezTo>
                    <a:pt x="4701" y="7379"/>
                    <a:pt x="4723" y="7330"/>
                    <a:pt x="4750" y="7282"/>
                  </a:cubicBezTo>
                  <a:cubicBezTo>
                    <a:pt x="4781" y="7232"/>
                    <a:pt x="4817" y="7184"/>
                    <a:pt x="4857" y="7141"/>
                  </a:cubicBezTo>
                  <a:cubicBezTo>
                    <a:pt x="4897" y="7104"/>
                    <a:pt x="4941" y="7071"/>
                    <a:pt x="4987" y="7042"/>
                  </a:cubicBezTo>
                  <a:cubicBezTo>
                    <a:pt x="5032" y="7016"/>
                    <a:pt x="5076" y="6997"/>
                    <a:pt x="5124" y="6983"/>
                  </a:cubicBezTo>
                  <a:cubicBezTo>
                    <a:pt x="5166" y="6973"/>
                    <a:pt x="5208" y="6967"/>
                    <a:pt x="5249" y="6967"/>
                  </a:cubicBezTo>
                  <a:close/>
                  <a:moveTo>
                    <a:pt x="6397" y="7331"/>
                  </a:moveTo>
                  <a:cubicBezTo>
                    <a:pt x="6509" y="7331"/>
                    <a:pt x="6623" y="7336"/>
                    <a:pt x="6734" y="7347"/>
                  </a:cubicBezTo>
                  <a:cubicBezTo>
                    <a:pt x="6842" y="7357"/>
                    <a:pt x="6949" y="7374"/>
                    <a:pt x="7053" y="7402"/>
                  </a:cubicBezTo>
                  <a:cubicBezTo>
                    <a:pt x="7112" y="7419"/>
                    <a:pt x="7169" y="7440"/>
                    <a:pt x="7222" y="7470"/>
                  </a:cubicBezTo>
                  <a:cubicBezTo>
                    <a:pt x="7246" y="7485"/>
                    <a:pt x="7268" y="7501"/>
                    <a:pt x="7288" y="7520"/>
                  </a:cubicBezTo>
                  <a:cubicBezTo>
                    <a:pt x="7299" y="7531"/>
                    <a:pt x="7310" y="7544"/>
                    <a:pt x="7320" y="7558"/>
                  </a:cubicBezTo>
                  <a:cubicBezTo>
                    <a:pt x="7326" y="7571"/>
                    <a:pt x="7331" y="7582"/>
                    <a:pt x="7334" y="7595"/>
                  </a:cubicBezTo>
                  <a:cubicBezTo>
                    <a:pt x="7337" y="7609"/>
                    <a:pt x="7339" y="7622"/>
                    <a:pt x="7340" y="7637"/>
                  </a:cubicBezTo>
                  <a:cubicBezTo>
                    <a:pt x="7339" y="7656"/>
                    <a:pt x="7336" y="7675"/>
                    <a:pt x="7331" y="7694"/>
                  </a:cubicBezTo>
                  <a:cubicBezTo>
                    <a:pt x="7321" y="7726"/>
                    <a:pt x="7308" y="7756"/>
                    <a:pt x="7292" y="7785"/>
                  </a:cubicBezTo>
                  <a:cubicBezTo>
                    <a:pt x="7276" y="7811"/>
                    <a:pt x="7257" y="7835"/>
                    <a:pt x="7236" y="7857"/>
                  </a:cubicBezTo>
                  <a:cubicBezTo>
                    <a:pt x="7211" y="7881"/>
                    <a:pt x="7184" y="7902"/>
                    <a:pt x="7155" y="7920"/>
                  </a:cubicBezTo>
                  <a:cubicBezTo>
                    <a:pt x="7110" y="7945"/>
                    <a:pt x="7061" y="7964"/>
                    <a:pt x="7011" y="7979"/>
                  </a:cubicBezTo>
                  <a:cubicBezTo>
                    <a:pt x="6912" y="8004"/>
                    <a:pt x="6811" y="8012"/>
                    <a:pt x="6709" y="8012"/>
                  </a:cubicBezTo>
                  <a:cubicBezTo>
                    <a:pt x="6487" y="8011"/>
                    <a:pt x="6266" y="7971"/>
                    <a:pt x="6053" y="7913"/>
                  </a:cubicBezTo>
                  <a:cubicBezTo>
                    <a:pt x="6015" y="7902"/>
                    <a:pt x="5977" y="7891"/>
                    <a:pt x="5940" y="7878"/>
                  </a:cubicBezTo>
                  <a:cubicBezTo>
                    <a:pt x="5903" y="7864"/>
                    <a:pt x="5868" y="7849"/>
                    <a:pt x="5833" y="7835"/>
                  </a:cubicBezTo>
                  <a:cubicBezTo>
                    <a:pt x="5815" y="7827"/>
                    <a:pt x="5796" y="7820"/>
                    <a:pt x="5778" y="7814"/>
                  </a:cubicBezTo>
                  <a:cubicBezTo>
                    <a:pt x="5767" y="7811"/>
                    <a:pt x="5754" y="7806"/>
                    <a:pt x="5742" y="7803"/>
                  </a:cubicBezTo>
                  <a:cubicBezTo>
                    <a:pt x="5734" y="7801"/>
                    <a:pt x="5724" y="7801"/>
                    <a:pt x="5716" y="7800"/>
                  </a:cubicBezTo>
                  <a:cubicBezTo>
                    <a:pt x="5713" y="7798"/>
                    <a:pt x="5708" y="7796"/>
                    <a:pt x="5705" y="7796"/>
                  </a:cubicBezTo>
                  <a:cubicBezTo>
                    <a:pt x="5719" y="7774"/>
                    <a:pt x="5734" y="7752"/>
                    <a:pt x="5745" y="7729"/>
                  </a:cubicBezTo>
                  <a:cubicBezTo>
                    <a:pt x="5764" y="7691"/>
                    <a:pt x="5778" y="7651"/>
                    <a:pt x="5790" y="7611"/>
                  </a:cubicBezTo>
                  <a:cubicBezTo>
                    <a:pt x="5810" y="7533"/>
                    <a:pt x="5814" y="7449"/>
                    <a:pt x="5806" y="7370"/>
                  </a:cubicBezTo>
                  <a:cubicBezTo>
                    <a:pt x="5809" y="7370"/>
                    <a:pt x="5812" y="7370"/>
                    <a:pt x="5817" y="7368"/>
                  </a:cubicBezTo>
                  <a:cubicBezTo>
                    <a:pt x="5890" y="7355"/>
                    <a:pt x="5967" y="7349"/>
                    <a:pt x="6042" y="7344"/>
                  </a:cubicBezTo>
                  <a:cubicBezTo>
                    <a:pt x="6160" y="7334"/>
                    <a:pt x="6279" y="7331"/>
                    <a:pt x="6397" y="7331"/>
                  </a:cubicBezTo>
                  <a:close/>
                  <a:moveTo>
                    <a:pt x="4629" y="7835"/>
                  </a:moveTo>
                  <a:cubicBezTo>
                    <a:pt x="4643" y="7859"/>
                    <a:pt x="4659" y="7881"/>
                    <a:pt x="4677" y="7902"/>
                  </a:cubicBezTo>
                  <a:cubicBezTo>
                    <a:pt x="4658" y="7912"/>
                    <a:pt x="4638" y="7923"/>
                    <a:pt x="4621" y="7934"/>
                  </a:cubicBezTo>
                  <a:cubicBezTo>
                    <a:pt x="4595" y="7950"/>
                    <a:pt x="4571" y="7967"/>
                    <a:pt x="4547" y="7983"/>
                  </a:cubicBezTo>
                  <a:cubicBezTo>
                    <a:pt x="4501" y="8017"/>
                    <a:pt x="4455" y="8049"/>
                    <a:pt x="4407" y="8081"/>
                  </a:cubicBezTo>
                  <a:cubicBezTo>
                    <a:pt x="4400" y="8087"/>
                    <a:pt x="4392" y="8092"/>
                    <a:pt x="4384" y="8097"/>
                  </a:cubicBezTo>
                  <a:cubicBezTo>
                    <a:pt x="4426" y="8068"/>
                    <a:pt x="4466" y="8035"/>
                    <a:pt x="4503" y="7999"/>
                  </a:cubicBezTo>
                  <a:cubicBezTo>
                    <a:pt x="4552" y="7951"/>
                    <a:pt x="4595" y="7897"/>
                    <a:pt x="4629" y="7835"/>
                  </a:cubicBezTo>
                  <a:close/>
                  <a:moveTo>
                    <a:pt x="6039" y="8223"/>
                  </a:moveTo>
                  <a:lnTo>
                    <a:pt x="6042" y="8225"/>
                  </a:lnTo>
                  <a:cubicBezTo>
                    <a:pt x="6042" y="8224"/>
                    <a:pt x="6041" y="8224"/>
                    <a:pt x="6041" y="8223"/>
                  </a:cubicBezTo>
                  <a:close/>
                  <a:moveTo>
                    <a:pt x="4554" y="7553"/>
                  </a:moveTo>
                  <a:cubicBezTo>
                    <a:pt x="4554" y="7585"/>
                    <a:pt x="4555" y="7617"/>
                    <a:pt x="4562" y="7649"/>
                  </a:cubicBezTo>
                  <a:cubicBezTo>
                    <a:pt x="4568" y="7691"/>
                    <a:pt x="4579" y="7734"/>
                    <a:pt x="4597" y="7772"/>
                  </a:cubicBezTo>
                  <a:cubicBezTo>
                    <a:pt x="4587" y="7776"/>
                    <a:pt x="4578" y="7782"/>
                    <a:pt x="4573" y="7793"/>
                  </a:cubicBezTo>
                  <a:cubicBezTo>
                    <a:pt x="4568" y="7803"/>
                    <a:pt x="4563" y="7812"/>
                    <a:pt x="4557" y="7820"/>
                  </a:cubicBezTo>
                  <a:cubicBezTo>
                    <a:pt x="4531" y="7864"/>
                    <a:pt x="4501" y="7900"/>
                    <a:pt x="4466" y="7935"/>
                  </a:cubicBezTo>
                  <a:cubicBezTo>
                    <a:pt x="4395" y="8005"/>
                    <a:pt x="4314" y="8064"/>
                    <a:pt x="4229" y="8115"/>
                  </a:cubicBezTo>
                  <a:lnTo>
                    <a:pt x="4229" y="8115"/>
                  </a:lnTo>
                  <a:cubicBezTo>
                    <a:pt x="4227" y="8115"/>
                    <a:pt x="4226" y="8115"/>
                    <a:pt x="4226" y="8116"/>
                  </a:cubicBezTo>
                  <a:cubicBezTo>
                    <a:pt x="4226" y="8116"/>
                    <a:pt x="4227" y="8115"/>
                    <a:pt x="4228" y="8115"/>
                  </a:cubicBezTo>
                  <a:lnTo>
                    <a:pt x="4228" y="8115"/>
                  </a:lnTo>
                  <a:cubicBezTo>
                    <a:pt x="4228" y="8115"/>
                    <a:pt x="4227" y="8116"/>
                    <a:pt x="4226" y="8116"/>
                  </a:cubicBezTo>
                  <a:cubicBezTo>
                    <a:pt x="4224" y="8116"/>
                    <a:pt x="4223" y="8118"/>
                    <a:pt x="4221" y="8119"/>
                  </a:cubicBezTo>
                  <a:cubicBezTo>
                    <a:pt x="4221" y="8118"/>
                    <a:pt x="4223" y="8118"/>
                    <a:pt x="4224" y="8116"/>
                  </a:cubicBezTo>
                  <a:lnTo>
                    <a:pt x="4224" y="8116"/>
                  </a:lnTo>
                  <a:cubicBezTo>
                    <a:pt x="4140" y="8166"/>
                    <a:pt x="4052" y="8207"/>
                    <a:pt x="3962" y="8244"/>
                  </a:cubicBezTo>
                  <a:cubicBezTo>
                    <a:pt x="3881" y="8278"/>
                    <a:pt x="3797" y="8306"/>
                    <a:pt x="3713" y="8329"/>
                  </a:cubicBezTo>
                  <a:lnTo>
                    <a:pt x="3714" y="8329"/>
                  </a:lnTo>
                  <a:cubicBezTo>
                    <a:pt x="3713" y="8329"/>
                    <a:pt x="3711" y="8330"/>
                    <a:pt x="3710" y="8330"/>
                  </a:cubicBezTo>
                  <a:lnTo>
                    <a:pt x="3710" y="8330"/>
                  </a:lnTo>
                  <a:cubicBezTo>
                    <a:pt x="3711" y="8330"/>
                    <a:pt x="3712" y="8329"/>
                    <a:pt x="3713" y="8329"/>
                  </a:cubicBezTo>
                  <a:lnTo>
                    <a:pt x="3713" y="8329"/>
                  </a:lnTo>
                  <a:lnTo>
                    <a:pt x="3708" y="8330"/>
                  </a:lnTo>
                  <a:cubicBezTo>
                    <a:pt x="3708" y="8330"/>
                    <a:pt x="3709" y="8330"/>
                    <a:pt x="3710" y="8330"/>
                  </a:cubicBezTo>
                  <a:lnTo>
                    <a:pt x="3710" y="8330"/>
                  </a:lnTo>
                  <a:cubicBezTo>
                    <a:pt x="3709" y="8330"/>
                    <a:pt x="3708" y="8331"/>
                    <a:pt x="3707" y="8331"/>
                  </a:cubicBezTo>
                  <a:lnTo>
                    <a:pt x="3707" y="8331"/>
                  </a:lnTo>
                  <a:cubicBezTo>
                    <a:pt x="3708" y="8331"/>
                    <a:pt x="3708" y="8330"/>
                    <a:pt x="3708" y="8330"/>
                  </a:cubicBezTo>
                  <a:lnTo>
                    <a:pt x="3708" y="8330"/>
                  </a:lnTo>
                  <a:cubicBezTo>
                    <a:pt x="3668" y="8342"/>
                    <a:pt x="3628" y="8351"/>
                    <a:pt x="3586" y="8356"/>
                  </a:cubicBezTo>
                  <a:cubicBezTo>
                    <a:pt x="3545" y="8361"/>
                    <a:pt x="3502" y="8362"/>
                    <a:pt x="3460" y="8362"/>
                  </a:cubicBezTo>
                  <a:cubicBezTo>
                    <a:pt x="3356" y="8362"/>
                    <a:pt x="3252" y="8351"/>
                    <a:pt x="3152" y="8324"/>
                  </a:cubicBezTo>
                  <a:cubicBezTo>
                    <a:pt x="3105" y="8310"/>
                    <a:pt x="3059" y="8292"/>
                    <a:pt x="3017" y="8268"/>
                  </a:cubicBezTo>
                  <a:cubicBezTo>
                    <a:pt x="2995" y="8255"/>
                    <a:pt x="2976" y="8241"/>
                    <a:pt x="2956" y="8223"/>
                  </a:cubicBezTo>
                  <a:cubicBezTo>
                    <a:pt x="2945" y="8212"/>
                    <a:pt x="2936" y="8199"/>
                    <a:pt x="2928" y="8187"/>
                  </a:cubicBezTo>
                  <a:cubicBezTo>
                    <a:pt x="2921" y="8174"/>
                    <a:pt x="2916" y="8163"/>
                    <a:pt x="2912" y="8150"/>
                  </a:cubicBezTo>
                  <a:cubicBezTo>
                    <a:pt x="2908" y="8135"/>
                    <a:pt x="2907" y="8123"/>
                    <a:pt x="2907" y="8108"/>
                  </a:cubicBezTo>
                  <a:cubicBezTo>
                    <a:pt x="2908" y="8091"/>
                    <a:pt x="2910" y="8073"/>
                    <a:pt x="2915" y="8055"/>
                  </a:cubicBezTo>
                  <a:cubicBezTo>
                    <a:pt x="2923" y="8028"/>
                    <a:pt x="2936" y="8001"/>
                    <a:pt x="2950" y="7975"/>
                  </a:cubicBezTo>
                  <a:cubicBezTo>
                    <a:pt x="2971" y="7940"/>
                    <a:pt x="2996" y="7908"/>
                    <a:pt x="3025" y="7878"/>
                  </a:cubicBezTo>
                  <a:cubicBezTo>
                    <a:pt x="3062" y="7841"/>
                    <a:pt x="3104" y="7811"/>
                    <a:pt x="3148" y="7785"/>
                  </a:cubicBezTo>
                  <a:cubicBezTo>
                    <a:pt x="3228" y="7739"/>
                    <a:pt x="3315" y="7707"/>
                    <a:pt x="3404" y="7683"/>
                  </a:cubicBezTo>
                  <a:cubicBezTo>
                    <a:pt x="3575" y="7637"/>
                    <a:pt x="3751" y="7617"/>
                    <a:pt x="3927" y="7605"/>
                  </a:cubicBezTo>
                  <a:cubicBezTo>
                    <a:pt x="4085" y="7592"/>
                    <a:pt x="4243" y="7589"/>
                    <a:pt x="4402" y="7574"/>
                  </a:cubicBezTo>
                  <a:cubicBezTo>
                    <a:pt x="4431" y="7571"/>
                    <a:pt x="4459" y="7568"/>
                    <a:pt x="4490" y="7565"/>
                  </a:cubicBezTo>
                  <a:cubicBezTo>
                    <a:pt x="4503" y="7563"/>
                    <a:pt x="4515" y="7561"/>
                    <a:pt x="4528" y="7560"/>
                  </a:cubicBezTo>
                  <a:cubicBezTo>
                    <a:pt x="4538" y="7558"/>
                    <a:pt x="4546" y="7557"/>
                    <a:pt x="4554" y="7553"/>
                  </a:cubicBezTo>
                  <a:close/>
                  <a:moveTo>
                    <a:pt x="5618" y="7892"/>
                  </a:moveTo>
                  <a:cubicBezTo>
                    <a:pt x="5631" y="7899"/>
                    <a:pt x="5644" y="7905"/>
                    <a:pt x="5657" y="7913"/>
                  </a:cubicBezTo>
                  <a:cubicBezTo>
                    <a:pt x="5721" y="7950"/>
                    <a:pt x="5780" y="7995"/>
                    <a:pt x="5836" y="8039"/>
                  </a:cubicBezTo>
                  <a:cubicBezTo>
                    <a:pt x="5907" y="8098"/>
                    <a:pt x="5975" y="8158"/>
                    <a:pt x="6041" y="8223"/>
                  </a:cubicBezTo>
                  <a:lnTo>
                    <a:pt x="6041" y="8223"/>
                  </a:lnTo>
                  <a:lnTo>
                    <a:pt x="6045" y="8228"/>
                  </a:lnTo>
                  <a:lnTo>
                    <a:pt x="6047" y="8230"/>
                  </a:lnTo>
                  <a:cubicBezTo>
                    <a:pt x="6186" y="8369"/>
                    <a:pt x="6316" y="8522"/>
                    <a:pt x="6416" y="8693"/>
                  </a:cubicBezTo>
                  <a:cubicBezTo>
                    <a:pt x="6459" y="8768"/>
                    <a:pt x="6496" y="8847"/>
                    <a:pt x="6520" y="8930"/>
                  </a:cubicBezTo>
                  <a:cubicBezTo>
                    <a:pt x="6531" y="8975"/>
                    <a:pt x="6539" y="9019"/>
                    <a:pt x="6541" y="9064"/>
                  </a:cubicBezTo>
                  <a:cubicBezTo>
                    <a:pt x="6539" y="9095"/>
                    <a:pt x="6536" y="9123"/>
                    <a:pt x="6528" y="9152"/>
                  </a:cubicBezTo>
                  <a:cubicBezTo>
                    <a:pt x="6522" y="9175"/>
                    <a:pt x="6514" y="9194"/>
                    <a:pt x="6503" y="9215"/>
                  </a:cubicBezTo>
                  <a:cubicBezTo>
                    <a:pt x="6490" y="9235"/>
                    <a:pt x="6475" y="9255"/>
                    <a:pt x="6458" y="9274"/>
                  </a:cubicBezTo>
                  <a:cubicBezTo>
                    <a:pt x="6434" y="9296"/>
                    <a:pt x="6408" y="9315"/>
                    <a:pt x="6379" y="9333"/>
                  </a:cubicBezTo>
                  <a:cubicBezTo>
                    <a:pt x="6352" y="9347"/>
                    <a:pt x="6325" y="9360"/>
                    <a:pt x="6295" y="9370"/>
                  </a:cubicBezTo>
                  <a:cubicBezTo>
                    <a:pt x="6269" y="9376"/>
                    <a:pt x="6242" y="9379"/>
                    <a:pt x="6216" y="9379"/>
                  </a:cubicBezTo>
                  <a:cubicBezTo>
                    <a:pt x="6189" y="9379"/>
                    <a:pt x="6160" y="9374"/>
                    <a:pt x="6135" y="9368"/>
                  </a:cubicBezTo>
                  <a:cubicBezTo>
                    <a:pt x="6098" y="9358"/>
                    <a:pt x="6065" y="9342"/>
                    <a:pt x="6031" y="9325"/>
                  </a:cubicBezTo>
                  <a:cubicBezTo>
                    <a:pt x="5977" y="9291"/>
                    <a:pt x="5927" y="9251"/>
                    <a:pt x="5882" y="9207"/>
                  </a:cubicBezTo>
                  <a:cubicBezTo>
                    <a:pt x="5782" y="9106"/>
                    <a:pt x="5698" y="8988"/>
                    <a:pt x="5626" y="8866"/>
                  </a:cubicBezTo>
                  <a:cubicBezTo>
                    <a:pt x="5561" y="8752"/>
                    <a:pt x="5502" y="8634"/>
                    <a:pt x="5452" y="8514"/>
                  </a:cubicBezTo>
                  <a:cubicBezTo>
                    <a:pt x="5409" y="8414"/>
                    <a:pt x="5372" y="8311"/>
                    <a:pt x="5343" y="8207"/>
                  </a:cubicBezTo>
                  <a:cubicBezTo>
                    <a:pt x="5340" y="8195"/>
                    <a:pt x="5337" y="8182"/>
                    <a:pt x="5334" y="8167"/>
                  </a:cubicBezTo>
                  <a:cubicBezTo>
                    <a:pt x="5329" y="8145"/>
                    <a:pt x="5326" y="8123"/>
                    <a:pt x="5319" y="8100"/>
                  </a:cubicBezTo>
                  <a:cubicBezTo>
                    <a:pt x="5316" y="8089"/>
                    <a:pt x="5315" y="8078"/>
                    <a:pt x="5311" y="8065"/>
                  </a:cubicBezTo>
                  <a:cubicBezTo>
                    <a:pt x="5321" y="8062"/>
                    <a:pt x="5331" y="8060"/>
                    <a:pt x="5340" y="8057"/>
                  </a:cubicBezTo>
                  <a:cubicBezTo>
                    <a:pt x="5411" y="8035"/>
                    <a:pt x="5476" y="7998"/>
                    <a:pt x="5534" y="7951"/>
                  </a:cubicBezTo>
                  <a:cubicBezTo>
                    <a:pt x="5553" y="7940"/>
                    <a:pt x="5570" y="7929"/>
                    <a:pt x="5586" y="7918"/>
                  </a:cubicBezTo>
                  <a:cubicBezTo>
                    <a:pt x="5598" y="7910"/>
                    <a:pt x="5607" y="7900"/>
                    <a:pt x="5618" y="7892"/>
                  </a:cubicBezTo>
                  <a:close/>
                  <a:moveTo>
                    <a:pt x="4712" y="7940"/>
                  </a:moveTo>
                  <a:cubicBezTo>
                    <a:pt x="4726" y="7953"/>
                    <a:pt x="4741" y="7966"/>
                    <a:pt x="4755" y="7977"/>
                  </a:cubicBezTo>
                  <a:cubicBezTo>
                    <a:pt x="4773" y="7991"/>
                    <a:pt x="4792" y="8003"/>
                    <a:pt x="4811" y="8014"/>
                  </a:cubicBezTo>
                  <a:cubicBezTo>
                    <a:pt x="4808" y="8017"/>
                    <a:pt x="4806" y="8019"/>
                    <a:pt x="4805" y="8022"/>
                  </a:cubicBezTo>
                  <a:cubicBezTo>
                    <a:pt x="4754" y="8172"/>
                    <a:pt x="4706" y="8324"/>
                    <a:pt x="4653" y="8473"/>
                  </a:cubicBezTo>
                  <a:cubicBezTo>
                    <a:pt x="4600" y="8625"/>
                    <a:pt x="4539" y="8773"/>
                    <a:pt x="4459" y="8912"/>
                  </a:cubicBezTo>
                  <a:cubicBezTo>
                    <a:pt x="4407" y="9003"/>
                    <a:pt x="4344" y="9090"/>
                    <a:pt x="4269" y="9165"/>
                  </a:cubicBezTo>
                  <a:cubicBezTo>
                    <a:pt x="4213" y="9221"/>
                    <a:pt x="4149" y="9270"/>
                    <a:pt x="4080" y="9312"/>
                  </a:cubicBezTo>
                  <a:cubicBezTo>
                    <a:pt x="4037" y="9338"/>
                    <a:pt x="3992" y="9357"/>
                    <a:pt x="3945" y="9371"/>
                  </a:cubicBezTo>
                  <a:cubicBezTo>
                    <a:pt x="3903" y="9382"/>
                    <a:pt x="3861" y="9389"/>
                    <a:pt x="3818" y="9389"/>
                  </a:cubicBezTo>
                  <a:cubicBezTo>
                    <a:pt x="3788" y="9387"/>
                    <a:pt x="3756" y="9384"/>
                    <a:pt x="3725" y="9376"/>
                  </a:cubicBezTo>
                  <a:cubicBezTo>
                    <a:pt x="3703" y="9370"/>
                    <a:pt x="3681" y="9360"/>
                    <a:pt x="3658" y="9349"/>
                  </a:cubicBezTo>
                  <a:cubicBezTo>
                    <a:pt x="3642" y="9339"/>
                    <a:pt x="3626" y="9326"/>
                    <a:pt x="3612" y="9314"/>
                  </a:cubicBezTo>
                  <a:cubicBezTo>
                    <a:pt x="3599" y="9299"/>
                    <a:pt x="3588" y="9285"/>
                    <a:pt x="3578" y="9269"/>
                  </a:cubicBezTo>
                  <a:cubicBezTo>
                    <a:pt x="3569" y="9251"/>
                    <a:pt x="3561" y="9231"/>
                    <a:pt x="3554" y="9211"/>
                  </a:cubicBezTo>
                  <a:cubicBezTo>
                    <a:pt x="3546" y="9181"/>
                    <a:pt x="3543" y="9152"/>
                    <a:pt x="3543" y="9122"/>
                  </a:cubicBezTo>
                  <a:cubicBezTo>
                    <a:pt x="3545" y="9088"/>
                    <a:pt x="3550" y="9055"/>
                    <a:pt x="3558" y="9023"/>
                  </a:cubicBezTo>
                  <a:cubicBezTo>
                    <a:pt x="3570" y="8978"/>
                    <a:pt x="3590" y="8936"/>
                    <a:pt x="3612" y="8895"/>
                  </a:cubicBezTo>
                  <a:cubicBezTo>
                    <a:pt x="3660" y="8813"/>
                    <a:pt x="3724" y="8741"/>
                    <a:pt x="3791" y="8673"/>
                  </a:cubicBezTo>
                  <a:cubicBezTo>
                    <a:pt x="3850" y="8615"/>
                    <a:pt x="3911" y="8557"/>
                    <a:pt x="3975" y="8503"/>
                  </a:cubicBezTo>
                  <a:cubicBezTo>
                    <a:pt x="4055" y="8434"/>
                    <a:pt x="4138" y="8372"/>
                    <a:pt x="4224" y="8313"/>
                  </a:cubicBezTo>
                  <a:cubicBezTo>
                    <a:pt x="4309" y="8252"/>
                    <a:pt x="4397" y="8193"/>
                    <a:pt x="4482" y="8132"/>
                  </a:cubicBezTo>
                  <a:cubicBezTo>
                    <a:pt x="4525" y="8102"/>
                    <a:pt x="4566" y="8071"/>
                    <a:pt x="4608" y="8039"/>
                  </a:cubicBezTo>
                  <a:cubicBezTo>
                    <a:pt x="4627" y="8023"/>
                    <a:pt x="4646" y="8007"/>
                    <a:pt x="4664" y="7990"/>
                  </a:cubicBezTo>
                  <a:cubicBezTo>
                    <a:pt x="4682" y="7974"/>
                    <a:pt x="4698" y="7958"/>
                    <a:pt x="4712" y="7940"/>
                  </a:cubicBezTo>
                  <a:close/>
                  <a:moveTo>
                    <a:pt x="4974" y="8076"/>
                  </a:moveTo>
                  <a:cubicBezTo>
                    <a:pt x="5023" y="8088"/>
                    <a:pt x="5072" y="8093"/>
                    <a:pt x="5121" y="8093"/>
                  </a:cubicBezTo>
                  <a:cubicBezTo>
                    <a:pt x="5129" y="8093"/>
                    <a:pt x="5138" y="8092"/>
                    <a:pt x="5147" y="8092"/>
                  </a:cubicBezTo>
                  <a:cubicBezTo>
                    <a:pt x="5166" y="8092"/>
                    <a:pt x="5184" y="8091"/>
                    <a:pt x="5203" y="8087"/>
                  </a:cubicBezTo>
                  <a:cubicBezTo>
                    <a:pt x="5203" y="8089"/>
                    <a:pt x="5203" y="8091"/>
                    <a:pt x="5203" y="8092"/>
                  </a:cubicBezTo>
                  <a:cubicBezTo>
                    <a:pt x="5220" y="8226"/>
                    <a:pt x="5243" y="8359"/>
                    <a:pt x="5262" y="8493"/>
                  </a:cubicBezTo>
                  <a:cubicBezTo>
                    <a:pt x="5283" y="8641"/>
                    <a:pt x="5297" y="8791"/>
                    <a:pt x="5297" y="8941"/>
                  </a:cubicBezTo>
                  <a:cubicBezTo>
                    <a:pt x="5297" y="9059"/>
                    <a:pt x="5286" y="9181"/>
                    <a:pt x="5256" y="9296"/>
                  </a:cubicBezTo>
                  <a:cubicBezTo>
                    <a:pt x="5238" y="9360"/>
                    <a:pt x="5212" y="9422"/>
                    <a:pt x="5180" y="9482"/>
                  </a:cubicBezTo>
                  <a:cubicBezTo>
                    <a:pt x="5153" y="9525"/>
                    <a:pt x="5123" y="9565"/>
                    <a:pt x="5089" y="9601"/>
                  </a:cubicBezTo>
                  <a:cubicBezTo>
                    <a:pt x="5049" y="9641"/>
                    <a:pt x="5003" y="9673"/>
                    <a:pt x="4955" y="9702"/>
                  </a:cubicBezTo>
                  <a:cubicBezTo>
                    <a:pt x="4923" y="9721"/>
                    <a:pt x="4891" y="9736"/>
                    <a:pt x="4856" y="9747"/>
                  </a:cubicBezTo>
                  <a:cubicBezTo>
                    <a:pt x="4840" y="9750"/>
                    <a:pt x="4824" y="9753"/>
                    <a:pt x="4808" y="9753"/>
                  </a:cubicBezTo>
                  <a:cubicBezTo>
                    <a:pt x="4798" y="9753"/>
                    <a:pt x="4789" y="9752"/>
                    <a:pt x="4779" y="9750"/>
                  </a:cubicBezTo>
                  <a:cubicBezTo>
                    <a:pt x="4773" y="9749"/>
                    <a:pt x="4766" y="9745"/>
                    <a:pt x="4760" y="9742"/>
                  </a:cubicBezTo>
                  <a:cubicBezTo>
                    <a:pt x="4752" y="9737"/>
                    <a:pt x="4746" y="9733"/>
                    <a:pt x="4739" y="9728"/>
                  </a:cubicBezTo>
                  <a:cubicBezTo>
                    <a:pt x="4733" y="9718"/>
                    <a:pt x="4725" y="9710"/>
                    <a:pt x="4720" y="9701"/>
                  </a:cubicBezTo>
                  <a:cubicBezTo>
                    <a:pt x="4707" y="9678"/>
                    <a:pt x="4699" y="9654"/>
                    <a:pt x="4691" y="9630"/>
                  </a:cubicBezTo>
                  <a:cubicBezTo>
                    <a:pt x="4675" y="9566"/>
                    <a:pt x="4672" y="9499"/>
                    <a:pt x="4672" y="9432"/>
                  </a:cubicBezTo>
                  <a:lnTo>
                    <a:pt x="4672" y="9427"/>
                  </a:lnTo>
                  <a:cubicBezTo>
                    <a:pt x="4674" y="9290"/>
                    <a:pt x="4691" y="9152"/>
                    <a:pt x="4715" y="9016"/>
                  </a:cubicBezTo>
                  <a:cubicBezTo>
                    <a:pt x="4738" y="8892"/>
                    <a:pt x="4765" y="8767"/>
                    <a:pt x="4797" y="8644"/>
                  </a:cubicBezTo>
                  <a:cubicBezTo>
                    <a:pt x="4800" y="8636"/>
                    <a:pt x="4801" y="8628"/>
                    <a:pt x="4803" y="8620"/>
                  </a:cubicBezTo>
                  <a:cubicBezTo>
                    <a:pt x="4816" y="8577"/>
                    <a:pt x="4829" y="8535"/>
                    <a:pt x="4845" y="8492"/>
                  </a:cubicBezTo>
                  <a:cubicBezTo>
                    <a:pt x="4869" y="8422"/>
                    <a:pt x="4894" y="8353"/>
                    <a:pt x="4918" y="8282"/>
                  </a:cubicBezTo>
                  <a:cubicBezTo>
                    <a:pt x="4931" y="8246"/>
                    <a:pt x="4944" y="8209"/>
                    <a:pt x="4955" y="8171"/>
                  </a:cubicBezTo>
                  <a:cubicBezTo>
                    <a:pt x="4963" y="8140"/>
                    <a:pt x="4971" y="8108"/>
                    <a:pt x="4974" y="8076"/>
                  </a:cubicBezTo>
                  <a:close/>
                  <a:moveTo>
                    <a:pt x="4788" y="5145"/>
                  </a:moveTo>
                  <a:cubicBezTo>
                    <a:pt x="4776" y="5145"/>
                    <a:pt x="4763" y="5146"/>
                    <a:pt x="4750" y="5147"/>
                  </a:cubicBezTo>
                  <a:lnTo>
                    <a:pt x="4749" y="5147"/>
                  </a:lnTo>
                  <a:cubicBezTo>
                    <a:pt x="4690" y="5155"/>
                    <a:pt x="4635" y="5184"/>
                    <a:pt x="4594" y="5226"/>
                  </a:cubicBezTo>
                  <a:cubicBezTo>
                    <a:pt x="4546" y="5272"/>
                    <a:pt x="4512" y="5329"/>
                    <a:pt x="4487" y="5389"/>
                  </a:cubicBezTo>
                  <a:cubicBezTo>
                    <a:pt x="4459" y="5456"/>
                    <a:pt x="4440" y="5526"/>
                    <a:pt x="4427" y="5596"/>
                  </a:cubicBezTo>
                  <a:cubicBezTo>
                    <a:pt x="4415" y="5668"/>
                    <a:pt x="4408" y="5742"/>
                    <a:pt x="4408" y="5815"/>
                  </a:cubicBezTo>
                  <a:cubicBezTo>
                    <a:pt x="4407" y="5883"/>
                    <a:pt x="4410" y="5950"/>
                    <a:pt x="4419" y="6015"/>
                  </a:cubicBezTo>
                  <a:cubicBezTo>
                    <a:pt x="4427" y="6063"/>
                    <a:pt x="4439" y="6111"/>
                    <a:pt x="4448" y="6159"/>
                  </a:cubicBezTo>
                  <a:cubicBezTo>
                    <a:pt x="4461" y="6214"/>
                    <a:pt x="4475" y="6268"/>
                    <a:pt x="4491" y="6322"/>
                  </a:cubicBezTo>
                  <a:cubicBezTo>
                    <a:pt x="4526" y="6445"/>
                    <a:pt x="4571" y="6567"/>
                    <a:pt x="4624" y="6684"/>
                  </a:cubicBezTo>
                  <a:cubicBezTo>
                    <a:pt x="4566" y="6621"/>
                    <a:pt x="4503" y="6562"/>
                    <a:pt x="4435" y="6509"/>
                  </a:cubicBezTo>
                  <a:cubicBezTo>
                    <a:pt x="4347" y="6437"/>
                    <a:pt x="4251" y="6375"/>
                    <a:pt x="4154" y="6321"/>
                  </a:cubicBezTo>
                  <a:cubicBezTo>
                    <a:pt x="4058" y="6266"/>
                    <a:pt x="3957" y="6222"/>
                    <a:pt x="3852" y="6190"/>
                  </a:cubicBezTo>
                  <a:cubicBezTo>
                    <a:pt x="3799" y="6174"/>
                    <a:pt x="3745" y="6161"/>
                    <a:pt x="3690" y="6153"/>
                  </a:cubicBezTo>
                  <a:cubicBezTo>
                    <a:pt x="3646" y="6146"/>
                    <a:pt x="3601" y="6143"/>
                    <a:pt x="3557" y="6143"/>
                  </a:cubicBezTo>
                  <a:cubicBezTo>
                    <a:pt x="3548" y="6143"/>
                    <a:pt x="3539" y="6143"/>
                    <a:pt x="3530" y="6143"/>
                  </a:cubicBezTo>
                  <a:cubicBezTo>
                    <a:pt x="3505" y="6145"/>
                    <a:pt x="3479" y="6146"/>
                    <a:pt x="3454" y="6150"/>
                  </a:cubicBezTo>
                  <a:cubicBezTo>
                    <a:pt x="3380" y="6159"/>
                    <a:pt x="3307" y="6180"/>
                    <a:pt x="3239" y="6215"/>
                  </a:cubicBezTo>
                  <a:cubicBezTo>
                    <a:pt x="3191" y="6239"/>
                    <a:pt x="3147" y="6270"/>
                    <a:pt x="3108" y="6305"/>
                  </a:cubicBezTo>
                  <a:cubicBezTo>
                    <a:pt x="3089" y="6322"/>
                    <a:pt x="3072" y="6340"/>
                    <a:pt x="3057" y="6359"/>
                  </a:cubicBezTo>
                  <a:cubicBezTo>
                    <a:pt x="3041" y="6378"/>
                    <a:pt x="3028" y="6399"/>
                    <a:pt x="3016" y="6421"/>
                  </a:cubicBezTo>
                  <a:cubicBezTo>
                    <a:pt x="2974" y="6497"/>
                    <a:pt x="2963" y="6586"/>
                    <a:pt x="2976" y="6669"/>
                  </a:cubicBezTo>
                  <a:cubicBezTo>
                    <a:pt x="2990" y="6760"/>
                    <a:pt x="3028" y="6844"/>
                    <a:pt x="3076" y="6920"/>
                  </a:cubicBezTo>
                  <a:cubicBezTo>
                    <a:pt x="3128" y="7002"/>
                    <a:pt x="3191" y="7074"/>
                    <a:pt x="3260" y="7139"/>
                  </a:cubicBezTo>
                  <a:cubicBezTo>
                    <a:pt x="3326" y="7202"/>
                    <a:pt x="3399" y="7256"/>
                    <a:pt x="3478" y="7301"/>
                  </a:cubicBezTo>
                  <a:cubicBezTo>
                    <a:pt x="3572" y="7355"/>
                    <a:pt x="3678" y="7389"/>
                    <a:pt x="3781" y="7414"/>
                  </a:cubicBezTo>
                  <a:cubicBezTo>
                    <a:pt x="3902" y="7443"/>
                    <a:pt x="4025" y="7455"/>
                    <a:pt x="4148" y="7455"/>
                  </a:cubicBezTo>
                  <a:cubicBezTo>
                    <a:pt x="4168" y="7455"/>
                    <a:pt x="4189" y="7455"/>
                    <a:pt x="4210" y="7454"/>
                  </a:cubicBezTo>
                  <a:cubicBezTo>
                    <a:pt x="4335" y="7449"/>
                    <a:pt x="4458" y="7430"/>
                    <a:pt x="4576" y="7395"/>
                  </a:cubicBezTo>
                  <a:lnTo>
                    <a:pt x="4576" y="7395"/>
                  </a:lnTo>
                  <a:cubicBezTo>
                    <a:pt x="4568" y="7422"/>
                    <a:pt x="4563" y="7451"/>
                    <a:pt x="4560" y="7480"/>
                  </a:cubicBezTo>
                  <a:cubicBezTo>
                    <a:pt x="4555" y="7480"/>
                    <a:pt x="4550" y="7478"/>
                    <a:pt x="4546" y="7478"/>
                  </a:cubicBezTo>
                  <a:lnTo>
                    <a:pt x="4518" y="7478"/>
                  </a:lnTo>
                  <a:cubicBezTo>
                    <a:pt x="4503" y="7478"/>
                    <a:pt x="4487" y="7480"/>
                    <a:pt x="4471" y="7480"/>
                  </a:cubicBezTo>
                  <a:cubicBezTo>
                    <a:pt x="4437" y="7483"/>
                    <a:pt x="4405" y="7483"/>
                    <a:pt x="4371" y="7486"/>
                  </a:cubicBezTo>
                  <a:cubicBezTo>
                    <a:pt x="4336" y="7488"/>
                    <a:pt x="4303" y="7489"/>
                    <a:pt x="4267" y="7489"/>
                  </a:cubicBezTo>
                  <a:cubicBezTo>
                    <a:pt x="4188" y="7493"/>
                    <a:pt x="4108" y="7496"/>
                    <a:pt x="4029" y="7501"/>
                  </a:cubicBezTo>
                  <a:cubicBezTo>
                    <a:pt x="3914" y="7507"/>
                    <a:pt x="3799" y="7515"/>
                    <a:pt x="3686" y="7529"/>
                  </a:cubicBezTo>
                  <a:cubicBezTo>
                    <a:pt x="3623" y="7537"/>
                    <a:pt x="3561" y="7547"/>
                    <a:pt x="3500" y="7560"/>
                  </a:cubicBezTo>
                  <a:cubicBezTo>
                    <a:pt x="3335" y="7593"/>
                    <a:pt x="3169" y="7648"/>
                    <a:pt x="3033" y="7750"/>
                  </a:cubicBezTo>
                  <a:cubicBezTo>
                    <a:pt x="3001" y="7774"/>
                    <a:pt x="2972" y="7801"/>
                    <a:pt x="2945" y="7830"/>
                  </a:cubicBezTo>
                  <a:cubicBezTo>
                    <a:pt x="2918" y="7860"/>
                    <a:pt x="2896" y="7894"/>
                    <a:pt x="2877" y="7929"/>
                  </a:cubicBezTo>
                  <a:cubicBezTo>
                    <a:pt x="2841" y="7988"/>
                    <a:pt x="2817" y="8057"/>
                    <a:pt x="2822" y="8127"/>
                  </a:cubicBezTo>
                  <a:cubicBezTo>
                    <a:pt x="2827" y="8182"/>
                    <a:pt x="2854" y="8234"/>
                    <a:pt x="2893" y="8274"/>
                  </a:cubicBezTo>
                  <a:cubicBezTo>
                    <a:pt x="2936" y="8319"/>
                    <a:pt x="2990" y="8350"/>
                    <a:pt x="3046" y="8372"/>
                  </a:cubicBezTo>
                  <a:cubicBezTo>
                    <a:pt x="3110" y="8398"/>
                    <a:pt x="3175" y="8414"/>
                    <a:pt x="3243" y="8425"/>
                  </a:cubicBezTo>
                  <a:cubicBezTo>
                    <a:pt x="3310" y="8434"/>
                    <a:pt x="3377" y="8439"/>
                    <a:pt x="3444" y="8441"/>
                  </a:cubicBezTo>
                  <a:cubicBezTo>
                    <a:pt x="3505" y="8441"/>
                    <a:pt x="3566" y="8438"/>
                    <a:pt x="3625" y="8428"/>
                  </a:cubicBezTo>
                  <a:cubicBezTo>
                    <a:pt x="3654" y="8423"/>
                    <a:pt x="3681" y="8417"/>
                    <a:pt x="3709" y="8409"/>
                  </a:cubicBezTo>
                  <a:cubicBezTo>
                    <a:pt x="3748" y="8399"/>
                    <a:pt x="3786" y="8388"/>
                    <a:pt x="3823" y="8375"/>
                  </a:cubicBezTo>
                  <a:cubicBezTo>
                    <a:pt x="3993" y="8320"/>
                    <a:pt x="4158" y="8245"/>
                    <a:pt x="4309" y="8150"/>
                  </a:cubicBezTo>
                  <a:lnTo>
                    <a:pt x="4309" y="8150"/>
                  </a:lnTo>
                  <a:cubicBezTo>
                    <a:pt x="4249" y="8193"/>
                    <a:pt x="4189" y="8235"/>
                    <a:pt x="4128" y="8278"/>
                  </a:cubicBezTo>
                  <a:cubicBezTo>
                    <a:pt x="4036" y="8343"/>
                    <a:pt x="3945" y="8412"/>
                    <a:pt x="3858" y="8487"/>
                  </a:cubicBezTo>
                  <a:cubicBezTo>
                    <a:pt x="3791" y="8546"/>
                    <a:pt x="3724" y="8607"/>
                    <a:pt x="3662" y="8673"/>
                  </a:cubicBezTo>
                  <a:cubicBezTo>
                    <a:pt x="3599" y="8740"/>
                    <a:pt x="3543" y="8815"/>
                    <a:pt x="3502" y="8898"/>
                  </a:cubicBezTo>
                  <a:cubicBezTo>
                    <a:pt x="3481" y="8938"/>
                    <a:pt x="3466" y="8983"/>
                    <a:pt x="3455" y="9027"/>
                  </a:cubicBezTo>
                  <a:cubicBezTo>
                    <a:pt x="3446" y="9072"/>
                    <a:pt x="3444" y="9119"/>
                    <a:pt x="3447" y="9165"/>
                  </a:cubicBezTo>
                  <a:cubicBezTo>
                    <a:pt x="3454" y="9242"/>
                    <a:pt x="3482" y="9318"/>
                    <a:pt x="3535" y="9374"/>
                  </a:cubicBezTo>
                  <a:cubicBezTo>
                    <a:pt x="3548" y="9387"/>
                    <a:pt x="3562" y="9400"/>
                    <a:pt x="3577" y="9411"/>
                  </a:cubicBezTo>
                  <a:cubicBezTo>
                    <a:pt x="3593" y="9422"/>
                    <a:pt x="3609" y="9432"/>
                    <a:pt x="3626" y="9442"/>
                  </a:cubicBezTo>
                  <a:cubicBezTo>
                    <a:pt x="3658" y="9458"/>
                    <a:pt x="3694" y="9469"/>
                    <a:pt x="3727" y="9475"/>
                  </a:cubicBezTo>
                  <a:cubicBezTo>
                    <a:pt x="3756" y="9481"/>
                    <a:pt x="3785" y="9484"/>
                    <a:pt x="3814" y="9484"/>
                  </a:cubicBezTo>
                  <a:cubicBezTo>
                    <a:pt x="3822" y="9484"/>
                    <a:pt x="3831" y="9483"/>
                    <a:pt x="3839" y="9483"/>
                  </a:cubicBezTo>
                  <a:cubicBezTo>
                    <a:pt x="3874" y="9483"/>
                    <a:pt x="3911" y="9477"/>
                    <a:pt x="3945" y="9469"/>
                  </a:cubicBezTo>
                  <a:cubicBezTo>
                    <a:pt x="3983" y="9459"/>
                    <a:pt x="4021" y="9446"/>
                    <a:pt x="4056" y="9430"/>
                  </a:cubicBezTo>
                  <a:cubicBezTo>
                    <a:pt x="4096" y="9411"/>
                    <a:pt x="4135" y="9389"/>
                    <a:pt x="4170" y="9365"/>
                  </a:cubicBezTo>
                  <a:cubicBezTo>
                    <a:pt x="4312" y="9270"/>
                    <a:pt x="4426" y="9136"/>
                    <a:pt x="4514" y="8991"/>
                  </a:cubicBezTo>
                  <a:cubicBezTo>
                    <a:pt x="4602" y="8845"/>
                    <a:pt x="4666" y="8685"/>
                    <a:pt x="4722" y="8524"/>
                  </a:cubicBezTo>
                  <a:cubicBezTo>
                    <a:pt x="4749" y="8446"/>
                    <a:pt x="4774" y="8364"/>
                    <a:pt x="4800" y="8284"/>
                  </a:cubicBezTo>
                  <a:cubicBezTo>
                    <a:pt x="4824" y="8207"/>
                    <a:pt x="4848" y="8129"/>
                    <a:pt x="4873" y="8052"/>
                  </a:cubicBezTo>
                  <a:cubicBezTo>
                    <a:pt x="4875" y="8051"/>
                    <a:pt x="4875" y="8047"/>
                    <a:pt x="4875" y="8046"/>
                  </a:cubicBezTo>
                  <a:cubicBezTo>
                    <a:pt x="4881" y="8049"/>
                    <a:pt x="4888" y="8052"/>
                    <a:pt x="4896" y="8054"/>
                  </a:cubicBezTo>
                  <a:cubicBezTo>
                    <a:pt x="4883" y="8079"/>
                    <a:pt x="4873" y="8107"/>
                    <a:pt x="4865" y="8134"/>
                  </a:cubicBezTo>
                  <a:cubicBezTo>
                    <a:pt x="4853" y="8171"/>
                    <a:pt x="4841" y="8207"/>
                    <a:pt x="4829" y="8244"/>
                  </a:cubicBezTo>
                  <a:cubicBezTo>
                    <a:pt x="4806" y="8314"/>
                    <a:pt x="4782" y="8386"/>
                    <a:pt x="4757" y="8457"/>
                  </a:cubicBezTo>
                  <a:cubicBezTo>
                    <a:pt x="4741" y="8500"/>
                    <a:pt x="4726" y="8545"/>
                    <a:pt x="4715" y="8591"/>
                  </a:cubicBezTo>
                  <a:cubicBezTo>
                    <a:pt x="4680" y="8711"/>
                    <a:pt x="4651" y="8834"/>
                    <a:pt x="4629" y="8957"/>
                  </a:cubicBezTo>
                  <a:cubicBezTo>
                    <a:pt x="4603" y="9098"/>
                    <a:pt x="4582" y="9239"/>
                    <a:pt x="4578" y="9381"/>
                  </a:cubicBezTo>
                  <a:cubicBezTo>
                    <a:pt x="4576" y="9445"/>
                    <a:pt x="4576" y="9510"/>
                    <a:pt x="4584" y="9576"/>
                  </a:cubicBezTo>
                  <a:cubicBezTo>
                    <a:pt x="4590" y="9627"/>
                    <a:pt x="4603" y="9681"/>
                    <a:pt x="4626" y="9729"/>
                  </a:cubicBezTo>
                  <a:cubicBezTo>
                    <a:pt x="4648" y="9774"/>
                    <a:pt x="4682" y="9812"/>
                    <a:pt x="4728" y="9833"/>
                  </a:cubicBezTo>
                  <a:cubicBezTo>
                    <a:pt x="4752" y="9845"/>
                    <a:pt x="4779" y="9851"/>
                    <a:pt x="4806" y="9851"/>
                  </a:cubicBezTo>
                  <a:cubicBezTo>
                    <a:pt x="4829" y="9851"/>
                    <a:pt x="4852" y="9847"/>
                    <a:pt x="4873" y="9841"/>
                  </a:cubicBezTo>
                  <a:cubicBezTo>
                    <a:pt x="4945" y="9822"/>
                    <a:pt x="5011" y="9785"/>
                    <a:pt x="5070" y="9742"/>
                  </a:cubicBezTo>
                  <a:cubicBezTo>
                    <a:pt x="5144" y="9691"/>
                    <a:pt x="5206" y="9622"/>
                    <a:pt x="5252" y="9545"/>
                  </a:cubicBezTo>
                  <a:cubicBezTo>
                    <a:pt x="5348" y="9386"/>
                    <a:pt x="5382" y="9197"/>
                    <a:pt x="5388" y="9011"/>
                  </a:cubicBezTo>
                  <a:cubicBezTo>
                    <a:pt x="5395" y="8850"/>
                    <a:pt x="5380" y="8690"/>
                    <a:pt x="5359" y="8529"/>
                  </a:cubicBezTo>
                  <a:lnTo>
                    <a:pt x="5359" y="8529"/>
                  </a:lnTo>
                  <a:cubicBezTo>
                    <a:pt x="5411" y="8657"/>
                    <a:pt x="5471" y="8780"/>
                    <a:pt x="5540" y="8898"/>
                  </a:cubicBezTo>
                  <a:cubicBezTo>
                    <a:pt x="5622" y="9039"/>
                    <a:pt x="5716" y="9175"/>
                    <a:pt x="5834" y="9288"/>
                  </a:cubicBezTo>
                  <a:cubicBezTo>
                    <a:pt x="5930" y="9379"/>
                    <a:pt x="6052" y="9459"/>
                    <a:pt x="6186" y="9469"/>
                  </a:cubicBezTo>
                  <a:cubicBezTo>
                    <a:pt x="6195" y="9469"/>
                    <a:pt x="6205" y="9470"/>
                    <a:pt x="6214" y="9470"/>
                  </a:cubicBezTo>
                  <a:cubicBezTo>
                    <a:pt x="6272" y="9470"/>
                    <a:pt x="6329" y="9457"/>
                    <a:pt x="6381" y="9434"/>
                  </a:cubicBezTo>
                  <a:cubicBezTo>
                    <a:pt x="6445" y="9403"/>
                    <a:pt x="6504" y="9360"/>
                    <a:pt x="6549" y="9304"/>
                  </a:cubicBezTo>
                  <a:cubicBezTo>
                    <a:pt x="6587" y="9255"/>
                    <a:pt x="6613" y="9195"/>
                    <a:pt x="6623" y="9135"/>
                  </a:cubicBezTo>
                  <a:cubicBezTo>
                    <a:pt x="6632" y="9072"/>
                    <a:pt x="6627" y="9007"/>
                    <a:pt x="6613" y="8946"/>
                  </a:cubicBezTo>
                  <a:cubicBezTo>
                    <a:pt x="6579" y="8797"/>
                    <a:pt x="6501" y="8661"/>
                    <a:pt x="6416" y="8537"/>
                  </a:cubicBezTo>
                  <a:cubicBezTo>
                    <a:pt x="6320" y="8401"/>
                    <a:pt x="6210" y="8276"/>
                    <a:pt x="6092" y="8159"/>
                  </a:cubicBezTo>
                  <a:cubicBezTo>
                    <a:pt x="6033" y="8102"/>
                    <a:pt x="5972" y="8046"/>
                    <a:pt x="5908" y="7993"/>
                  </a:cubicBezTo>
                  <a:lnTo>
                    <a:pt x="5908" y="7993"/>
                  </a:lnTo>
                  <a:cubicBezTo>
                    <a:pt x="5917" y="7996"/>
                    <a:pt x="5925" y="8001"/>
                    <a:pt x="5935" y="8004"/>
                  </a:cubicBezTo>
                  <a:cubicBezTo>
                    <a:pt x="5981" y="8020"/>
                    <a:pt x="6028" y="8035"/>
                    <a:pt x="6074" y="8047"/>
                  </a:cubicBezTo>
                  <a:cubicBezTo>
                    <a:pt x="6194" y="8083"/>
                    <a:pt x="6314" y="8108"/>
                    <a:pt x="6437" y="8126"/>
                  </a:cubicBezTo>
                  <a:cubicBezTo>
                    <a:pt x="6534" y="8139"/>
                    <a:pt x="6632" y="8146"/>
                    <a:pt x="6730" y="8146"/>
                  </a:cubicBezTo>
                  <a:cubicBezTo>
                    <a:pt x="6765" y="8146"/>
                    <a:pt x="6800" y="8145"/>
                    <a:pt x="6835" y="8143"/>
                  </a:cubicBezTo>
                  <a:cubicBezTo>
                    <a:pt x="6896" y="8139"/>
                    <a:pt x="6957" y="8131"/>
                    <a:pt x="7016" y="8116"/>
                  </a:cubicBezTo>
                  <a:cubicBezTo>
                    <a:pt x="7075" y="8102"/>
                    <a:pt x="7133" y="8083"/>
                    <a:pt x="7187" y="8055"/>
                  </a:cubicBezTo>
                  <a:cubicBezTo>
                    <a:pt x="7212" y="8043"/>
                    <a:pt x="7238" y="8027"/>
                    <a:pt x="7262" y="8011"/>
                  </a:cubicBezTo>
                  <a:cubicBezTo>
                    <a:pt x="7289" y="7991"/>
                    <a:pt x="7312" y="7971"/>
                    <a:pt x="7334" y="7948"/>
                  </a:cubicBezTo>
                  <a:cubicBezTo>
                    <a:pt x="7372" y="7910"/>
                    <a:pt x="7403" y="7864"/>
                    <a:pt x="7427" y="7814"/>
                  </a:cubicBezTo>
                  <a:cubicBezTo>
                    <a:pt x="7460" y="7745"/>
                    <a:pt x="7479" y="7665"/>
                    <a:pt x="7467" y="7589"/>
                  </a:cubicBezTo>
                  <a:cubicBezTo>
                    <a:pt x="7441" y="7438"/>
                    <a:pt x="7299" y="7352"/>
                    <a:pt x="7166" y="7304"/>
                  </a:cubicBezTo>
                  <a:cubicBezTo>
                    <a:pt x="7081" y="7275"/>
                    <a:pt x="6993" y="7256"/>
                    <a:pt x="6904" y="7242"/>
                  </a:cubicBezTo>
                  <a:cubicBezTo>
                    <a:pt x="6810" y="7227"/>
                    <a:pt x="6715" y="7218"/>
                    <a:pt x="6619" y="7213"/>
                  </a:cubicBezTo>
                  <a:cubicBezTo>
                    <a:pt x="6548" y="7209"/>
                    <a:pt x="6476" y="7208"/>
                    <a:pt x="6404" y="7208"/>
                  </a:cubicBezTo>
                  <a:cubicBezTo>
                    <a:pt x="6310" y="7208"/>
                    <a:pt x="6216" y="7211"/>
                    <a:pt x="6122" y="7216"/>
                  </a:cubicBezTo>
                  <a:cubicBezTo>
                    <a:pt x="6172" y="7198"/>
                    <a:pt x="6221" y="7181"/>
                    <a:pt x="6269" y="7162"/>
                  </a:cubicBezTo>
                  <a:cubicBezTo>
                    <a:pt x="6343" y="7135"/>
                    <a:pt x="6415" y="7109"/>
                    <a:pt x="6487" y="7082"/>
                  </a:cubicBezTo>
                  <a:cubicBezTo>
                    <a:pt x="6672" y="7011"/>
                    <a:pt x="6854" y="6933"/>
                    <a:pt x="7024" y="6829"/>
                  </a:cubicBezTo>
                  <a:cubicBezTo>
                    <a:pt x="7105" y="6780"/>
                    <a:pt x="7182" y="6720"/>
                    <a:pt x="7249" y="6652"/>
                  </a:cubicBezTo>
                  <a:cubicBezTo>
                    <a:pt x="7308" y="6593"/>
                    <a:pt x="7356" y="6521"/>
                    <a:pt x="7380" y="6441"/>
                  </a:cubicBezTo>
                  <a:cubicBezTo>
                    <a:pt x="7387" y="6420"/>
                    <a:pt x="7392" y="6399"/>
                    <a:pt x="7395" y="6378"/>
                  </a:cubicBezTo>
                  <a:cubicBezTo>
                    <a:pt x="7398" y="6356"/>
                    <a:pt x="7398" y="6332"/>
                    <a:pt x="7398" y="6310"/>
                  </a:cubicBezTo>
                  <a:cubicBezTo>
                    <a:pt x="7396" y="6278"/>
                    <a:pt x="7393" y="6246"/>
                    <a:pt x="7385" y="6215"/>
                  </a:cubicBezTo>
                  <a:cubicBezTo>
                    <a:pt x="7374" y="6164"/>
                    <a:pt x="7353" y="6111"/>
                    <a:pt x="7316" y="6073"/>
                  </a:cubicBezTo>
                  <a:lnTo>
                    <a:pt x="7315" y="6073"/>
                  </a:lnTo>
                  <a:cubicBezTo>
                    <a:pt x="7296" y="6054"/>
                    <a:pt x="7276" y="6039"/>
                    <a:pt x="7252" y="6028"/>
                  </a:cubicBezTo>
                  <a:cubicBezTo>
                    <a:pt x="7232" y="6017"/>
                    <a:pt x="7208" y="6012"/>
                    <a:pt x="7185" y="6007"/>
                  </a:cubicBezTo>
                  <a:cubicBezTo>
                    <a:pt x="7172" y="6005"/>
                    <a:pt x="7158" y="6004"/>
                    <a:pt x="7143" y="6004"/>
                  </a:cubicBezTo>
                  <a:cubicBezTo>
                    <a:pt x="7126" y="6004"/>
                    <a:pt x="7108" y="6006"/>
                    <a:pt x="7091" y="6007"/>
                  </a:cubicBezTo>
                  <a:cubicBezTo>
                    <a:pt x="7072" y="6011"/>
                    <a:pt x="7053" y="6014"/>
                    <a:pt x="7035" y="6019"/>
                  </a:cubicBezTo>
                  <a:cubicBezTo>
                    <a:pt x="6902" y="6051"/>
                    <a:pt x="6781" y="6118"/>
                    <a:pt x="6666" y="6190"/>
                  </a:cubicBezTo>
                  <a:cubicBezTo>
                    <a:pt x="6528" y="6273"/>
                    <a:pt x="6399" y="6369"/>
                    <a:pt x="6272" y="6469"/>
                  </a:cubicBezTo>
                  <a:cubicBezTo>
                    <a:pt x="6207" y="6522"/>
                    <a:pt x="6141" y="6575"/>
                    <a:pt x="6077" y="6631"/>
                  </a:cubicBezTo>
                  <a:cubicBezTo>
                    <a:pt x="6128" y="6562"/>
                    <a:pt x="6180" y="6493"/>
                    <a:pt x="6229" y="6421"/>
                  </a:cubicBezTo>
                  <a:cubicBezTo>
                    <a:pt x="6268" y="6364"/>
                    <a:pt x="6306" y="6305"/>
                    <a:pt x="6341" y="6244"/>
                  </a:cubicBezTo>
                  <a:cubicBezTo>
                    <a:pt x="6359" y="6215"/>
                    <a:pt x="6373" y="6185"/>
                    <a:pt x="6387" y="6154"/>
                  </a:cubicBezTo>
                  <a:cubicBezTo>
                    <a:pt x="6419" y="6089"/>
                    <a:pt x="6443" y="6019"/>
                    <a:pt x="6464" y="5948"/>
                  </a:cubicBezTo>
                  <a:cubicBezTo>
                    <a:pt x="6487" y="5870"/>
                    <a:pt x="6504" y="5792"/>
                    <a:pt x="6511" y="5710"/>
                  </a:cubicBezTo>
                  <a:cubicBezTo>
                    <a:pt x="6517" y="5636"/>
                    <a:pt x="6517" y="5561"/>
                    <a:pt x="6499" y="5489"/>
                  </a:cubicBezTo>
                  <a:cubicBezTo>
                    <a:pt x="6490" y="5456"/>
                    <a:pt x="6480" y="5424"/>
                    <a:pt x="6463" y="5393"/>
                  </a:cubicBezTo>
                  <a:cubicBezTo>
                    <a:pt x="6443" y="5361"/>
                    <a:pt x="6423" y="5334"/>
                    <a:pt x="6394" y="5312"/>
                  </a:cubicBezTo>
                  <a:cubicBezTo>
                    <a:pt x="6368" y="5289"/>
                    <a:pt x="6338" y="5274"/>
                    <a:pt x="6306" y="5264"/>
                  </a:cubicBezTo>
                  <a:cubicBezTo>
                    <a:pt x="6287" y="5259"/>
                    <a:pt x="6268" y="5254"/>
                    <a:pt x="6248" y="5251"/>
                  </a:cubicBezTo>
                  <a:cubicBezTo>
                    <a:pt x="6235" y="5249"/>
                    <a:pt x="6222" y="5248"/>
                    <a:pt x="6208" y="5248"/>
                  </a:cubicBezTo>
                  <a:cubicBezTo>
                    <a:pt x="6198" y="5248"/>
                    <a:pt x="6189" y="5249"/>
                    <a:pt x="6180" y="5250"/>
                  </a:cubicBezTo>
                  <a:cubicBezTo>
                    <a:pt x="6162" y="5250"/>
                    <a:pt x="6146" y="5251"/>
                    <a:pt x="6128" y="5253"/>
                  </a:cubicBezTo>
                  <a:cubicBezTo>
                    <a:pt x="6100" y="5256"/>
                    <a:pt x="6071" y="5262"/>
                    <a:pt x="6042" y="5270"/>
                  </a:cubicBezTo>
                  <a:cubicBezTo>
                    <a:pt x="5997" y="5281"/>
                    <a:pt x="5956" y="5297"/>
                    <a:pt x="5914" y="5318"/>
                  </a:cubicBezTo>
                  <a:cubicBezTo>
                    <a:pt x="5833" y="5363"/>
                    <a:pt x="5762" y="5424"/>
                    <a:pt x="5702" y="5493"/>
                  </a:cubicBezTo>
                  <a:cubicBezTo>
                    <a:pt x="5636" y="5568"/>
                    <a:pt x="5583" y="5651"/>
                    <a:pt x="5537" y="5739"/>
                  </a:cubicBezTo>
                  <a:cubicBezTo>
                    <a:pt x="5489" y="5830"/>
                    <a:pt x="5451" y="5927"/>
                    <a:pt x="5417" y="6025"/>
                  </a:cubicBezTo>
                  <a:cubicBezTo>
                    <a:pt x="5411" y="6047"/>
                    <a:pt x="5404" y="6068"/>
                    <a:pt x="5398" y="6090"/>
                  </a:cubicBezTo>
                  <a:cubicBezTo>
                    <a:pt x="5396" y="6001"/>
                    <a:pt x="5388" y="5910"/>
                    <a:pt x="5372" y="5822"/>
                  </a:cubicBezTo>
                  <a:cubicBezTo>
                    <a:pt x="5342" y="5651"/>
                    <a:pt x="5280" y="5481"/>
                    <a:pt x="5164" y="5349"/>
                  </a:cubicBezTo>
                  <a:cubicBezTo>
                    <a:pt x="5107" y="5283"/>
                    <a:pt x="5036" y="5229"/>
                    <a:pt x="4958" y="5189"/>
                  </a:cubicBezTo>
                  <a:cubicBezTo>
                    <a:pt x="4905" y="5162"/>
                    <a:pt x="4847" y="5145"/>
                    <a:pt x="4788" y="5145"/>
                  </a:cubicBezTo>
                  <a:close/>
                  <a:moveTo>
                    <a:pt x="9198" y="10566"/>
                  </a:moveTo>
                  <a:cubicBezTo>
                    <a:pt x="9191" y="10566"/>
                    <a:pt x="9184" y="10566"/>
                    <a:pt x="9177" y="10567"/>
                  </a:cubicBezTo>
                  <a:cubicBezTo>
                    <a:pt x="9121" y="10574"/>
                    <a:pt x="9073" y="10593"/>
                    <a:pt x="9035" y="10637"/>
                  </a:cubicBezTo>
                  <a:cubicBezTo>
                    <a:pt x="8998" y="10679"/>
                    <a:pt x="8979" y="10733"/>
                    <a:pt x="8982" y="10788"/>
                  </a:cubicBezTo>
                  <a:cubicBezTo>
                    <a:pt x="8986" y="10844"/>
                    <a:pt x="9011" y="10895"/>
                    <a:pt x="9053" y="10932"/>
                  </a:cubicBezTo>
                  <a:cubicBezTo>
                    <a:pt x="9087" y="10962"/>
                    <a:pt x="9137" y="10984"/>
                    <a:pt x="9184" y="10984"/>
                  </a:cubicBezTo>
                  <a:cubicBezTo>
                    <a:pt x="9191" y="10984"/>
                    <a:pt x="9198" y="10984"/>
                    <a:pt x="9205" y="10983"/>
                  </a:cubicBezTo>
                  <a:cubicBezTo>
                    <a:pt x="9261" y="10976"/>
                    <a:pt x="9308" y="10957"/>
                    <a:pt x="9347" y="10912"/>
                  </a:cubicBezTo>
                  <a:cubicBezTo>
                    <a:pt x="9384" y="10871"/>
                    <a:pt x="9403" y="10817"/>
                    <a:pt x="9400" y="10762"/>
                  </a:cubicBezTo>
                  <a:cubicBezTo>
                    <a:pt x="9396" y="10706"/>
                    <a:pt x="9371" y="10655"/>
                    <a:pt x="9329" y="10618"/>
                  </a:cubicBezTo>
                  <a:cubicBezTo>
                    <a:pt x="9295" y="10588"/>
                    <a:pt x="9245" y="10566"/>
                    <a:pt x="9198" y="10566"/>
                  </a:cubicBezTo>
                  <a:close/>
                  <a:moveTo>
                    <a:pt x="8263" y="3996"/>
                  </a:moveTo>
                  <a:cubicBezTo>
                    <a:pt x="8359" y="3996"/>
                    <a:pt x="8453" y="4004"/>
                    <a:pt x="8546" y="4028"/>
                  </a:cubicBezTo>
                  <a:cubicBezTo>
                    <a:pt x="8584" y="4039"/>
                    <a:pt x="8621" y="4055"/>
                    <a:pt x="8658" y="4074"/>
                  </a:cubicBezTo>
                  <a:cubicBezTo>
                    <a:pt x="8685" y="4092"/>
                    <a:pt x="8712" y="4113"/>
                    <a:pt x="8736" y="4135"/>
                  </a:cubicBezTo>
                  <a:cubicBezTo>
                    <a:pt x="8766" y="4166"/>
                    <a:pt x="8790" y="4199"/>
                    <a:pt x="8813" y="4234"/>
                  </a:cubicBezTo>
                  <a:cubicBezTo>
                    <a:pt x="8854" y="4306"/>
                    <a:pt x="8882" y="4385"/>
                    <a:pt x="8904" y="4465"/>
                  </a:cubicBezTo>
                  <a:cubicBezTo>
                    <a:pt x="8925" y="4549"/>
                    <a:pt x="8942" y="4634"/>
                    <a:pt x="8958" y="4719"/>
                  </a:cubicBezTo>
                  <a:cubicBezTo>
                    <a:pt x="8984" y="4848"/>
                    <a:pt x="9010" y="4978"/>
                    <a:pt x="9033" y="5107"/>
                  </a:cubicBezTo>
                  <a:cubicBezTo>
                    <a:pt x="9085" y="5389"/>
                    <a:pt x="9131" y="5670"/>
                    <a:pt x="9173" y="5951"/>
                  </a:cubicBezTo>
                  <a:cubicBezTo>
                    <a:pt x="9259" y="6516"/>
                    <a:pt x="9331" y="7082"/>
                    <a:pt x="9409" y="7646"/>
                  </a:cubicBezTo>
                  <a:cubicBezTo>
                    <a:pt x="9417" y="7707"/>
                    <a:pt x="9425" y="7766"/>
                    <a:pt x="9435" y="7827"/>
                  </a:cubicBezTo>
                  <a:cubicBezTo>
                    <a:pt x="9441" y="7872"/>
                    <a:pt x="9451" y="7916"/>
                    <a:pt x="9460" y="7963"/>
                  </a:cubicBezTo>
                  <a:cubicBezTo>
                    <a:pt x="9481" y="8060"/>
                    <a:pt x="9504" y="8159"/>
                    <a:pt x="9524" y="8257"/>
                  </a:cubicBezTo>
                  <a:cubicBezTo>
                    <a:pt x="9571" y="8465"/>
                    <a:pt x="9611" y="8677"/>
                    <a:pt x="9614" y="8890"/>
                  </a:cubicBezTo>
                  <a:lnTo>
                    <a:pt x="9612" y="8890"/>
                  </a:lnTo>
                  <a:cubicBezTo>
                    <a:pt x="9612" y="8976"/>
                    <a:pt x="9604" y="9063"/>
                    <a:pt x="9582" y="9147"/>
                  </a:cubicBezTo>
                  <a:cubicBezTo>
                    <a:pt x="9567" y="9194"/>
                    <a:pt x="9550" y="9239"/>
                    <a:pt x="9526" y="9282"/>
                  </a:cubicBezTo>
                  <a:cubicBezTo>
                    <a:pt x="9504" y="9318"/>
                    <a:pt x="9476" y="9354"/>
                    <a:pt x="9446" y="9386"/>
                  </a:cubicBezTo>
                  <a:cubicBezTo>
                    <a:pt x="9392" y="9437"/>
                    <a:pt x="9331" y="9482"/>
                    <a:pt x="9267" y="9520"/>
                  </a:cubicBezTo>
                  <a:cubicBezTo>
                    <a:pt x="9102" y="9613"/>
                    <a:pt x="8923" y="9675"/>
                    <a:pt x="8743" y="9725"/>
                  </a:cubicBezTo>
                  <a:cubicBezTo>
                    <a:pt x="8492" y="9792"/>
                    <a:pt x="8236" y="9836"/>
                    <a:pt x="7981" y="9883"/>
                  </a:cubicBezTo>
                  <a:cubicBezTo>
                    <a:pt x="7873" y="9902"/>
                    <a:pt x="7764" y="9923"/>
                    <a:pt x="7657" y="9947"/>
                  </a:cubicBezTo>
                  <a:cubicBezTo>
                    <a:pt x="7606" y="9958"/>
                    <a:pt x="7555" y="9971"/>
                    <a:pt x="7503" y="9984"/>
                  </a:cubicBezTo>
                  <a:cubicBezTo>
                    <a:pt x="7414" y="10009"/>
                    <a:pt x="7323" y="10035"/>
                    <a:pt x="7233" y="10059"/>
                  </a:cubicBezTo>
                  <a:cubicBezTo>
                    <a:pt x="6693" y="10204"/>
                    <a:pt x="6148" y="10324"/>
                    <a:pt x="5598" y="10430"/>
                  </a:cubicBezTo>
                  <a:cubicBezTo>
                    <a:pt x="5321" y="10484"/>
                    <a:pt x="5041" y="10534"/>
                    <a:pt x="4763" y="10580"/>
                  </a:cubicBezTo>
                  <a:cubicBezTo>
                    <a:pt x="4488" y="10626"/>
                    <a:pt x="4213" y="10668"/>
                    <a:pt x="3937" y="10711"/>
                  </a:cubicBezTo>
                  <a:cubicBezTo>
                    <a:pt x="3807" y="10732"/>
                    <a:pt x="3679" y="10761"/>
                    <a:pt x="3553" y="10789"/>
                  </a:cubicBezTo>
                  <a:cubicBezTo>
                    <a:pt x="3414" y="10821"/>
                    <a:pt x="3276" y="10855"/>
                    <a:pt x="3137" y="10887"/>
                  </a:cubicBezTo>
                  <a:cubicBezTo>
                    <a:pt x="2867" y="10948"/>
                    <a:pt x="2590" y="11004"/>
                    <a:pt x="2312" y="11005"/>
                  </a:cubicBezTo>
                  <a:cubicBezTo>
                    <a:pt x="2243" y="11004"/>
                    <a:pt x="2171" y="11000"/>
                    <a:pt x="2104" y="10984"/>
                  </a:cubicBezTo>
                  <a:cubicBezTo>
                    <a:pt x="2074" y="10975"/>
                    <a:pt x="2045" y="10964"/>
                    <a:pt x="2016" y="10949"/>
                  </a:cubicBezTo>
                  <a:cubicBezTo>
                    <a:pt x="1994" y="10933"/>
                    <a:pt x="1972" y="10917"/>
                    <a:pt x="1951" y="10898"/>
                  </a:cubicBezTo>
                  <a:cubicBezTo>
                    <a:pt x="1927" y="10871"/>
                    <a:pt x="1904" y="10842"/>
                    <a:pt x="1885" y="10812"/>
                  </a:cubicBezTo>
                  <a:cubicBezTo>
                    <a:pt x="1848" y="10745"/>
                    <a:pt x="1825" y="10673"/>
                    <a:pt x="1804" y="10601"/>
                  </a:cubicBezTo>
                  <a:cubicBezTo>
                    <a:pt x="1786" y="10530"/>
                    <a:pt x="1772" y="10460"/>
                    <a:pt x="1757" y="10390"/>
                  </a:cubicBezTo>
                  <a:cubicBezTo>
                    <a:pt x="1735" y="10283"/>
                    <a:pt x="1714" y="10175"/>
                    <a:pt x="1692" y="10070"/>
                  </a:cubicBezTo>
                  <a:cubicBezTo>
                    <a:pt x="1644" y="9835"/>
                    <a:pt x="1594" y="9601"/>
                    <a:pt x="1546" y="9366"/>
                  </a:cubicBezTo>
                  <a:cubicBezTo>
                    <a:pt x="1534" y="9302"/>
                    <a:pt x="1519" y="9239"/>
                    <a:pt x="1506" y="9175"/>
                  </a:cubicBezTo>
                  <a:cubicBezTo>
                    <a:pt x="1514" y="9163"/>
                    <a:pt x="1521" y="9146"/>
                    <a:pt x="1518" y="9131"/>
                  </a:cubicBezTo>
                  <a:cubicBezTo>
                    <a:pt x="1380" y="8578"/>
                    <a:pt x="1278" y="8017"/>
                    <a:pt x="1185" y="7454"/>
                  </a:cubicBezTo>
                  <a:cubicBezTo>
                    <a:pt x="1166" y="7344"/>
                    <a:pt x="1150" y="7232"/>
                    <a:pt x="1127" y="7120"/>
                  </a:cubicBezTo>
                  <a:cubicBezTo>
                    <a:pt x="1110" y="7029"/>
                    <a:pt x="1091" y="6936"/>
                    <a:pt x="1073" y="6845"/>
                  </a:cubicBezTo>
                  <a:cubicBezTo>
                    <a:pt x="1035" y="6650"/>
                    <a:pt x="1001" y="6453"/>
                    <a:pt x="996" y="6255"/>
                  </a:cubicBezTo>
                  <a:cubicBezTo>
                    <a:pt x="996" y="6247"/>
                    <a:pt x="996" y="6238"/>
                    <a:pt x="996" y="6228"/>
                  </a:cubicBezTo>
                  <a:cubicBezTo>
                    <a:pt x="998" y="6124"/>
                    <a:pt x="1009" y="6020"/>
                    <a:pt x="1035" y="5919"/>
                  </a:cubicBezTo>
                  <a:cubicBezTo>
                    <a:pt x="1054" y="5857"/>
                    <a:pt x="1078" y="5798"/>
                    <a:pt x="1110" y="5742"/>
                  </a:cubicBezTo>
                  <a:cubicBezTo>
                    <a:pt x="1140" y="5691"/>
                    <a:pt x="1177" y="5646"/>
                    <a:pt x="1217" y="5604"/>
                  </a:cubicBezTo>
                  <a:cubicBezTo>
                    <a:pt x="1284" y="5539"/>
                    <a:pt x="1359" y="5485"/>
                    <a:pt x="1439" y="5437"/>
                  </a:cubicBezTo>
                  <a:cubicBezTo>
                    <a:pt x="1625" y="5329"/>
                    <a:pt x="1829" y="5258"/>
                    <a:pt x="2036" y="5202"/>
                  </a:cubicBezTo>
                  <a:lnTo>
                    <a:pt x="2032" y="5202"/>
                  </a:lnTo>
                  <a:lnTo>
                    <a:pt x="2037" y="5200"/>
                  </a:lnTo>
                  <a:lnTo>
                    <a:pt x="2036" y="5202"/>
                  </a:lnTo>
                  <a:cubicBezTo>
                    <a:pt x="2038" y="5200"/>
                    <a:pt x="2040" y="5200"/>
                    <a:pt x="2041" y="5199"/>
                  </a:cubicBezTo>
                  <a:lnTo>
                    <a:pt x="2041" y="5199"/>
                  </a:lnTo>
                  <a:lnTo>
                    <a:pt x="2053" y="5197"/>
                  </a:lnTo>
                  <a:lnTo>
                    <a:pt x="2042" y="5198"/>
                  </a:lnTo>
                  <a:cubicBezTo>
                    <a:pt x="2232" y="5149"/>
                    <a:pt x="2424" y="5110"/>
                    <a:pt x="2616" y="5077"/>
                  </a:cubicBezTo>
                  <a:cubicBezTo>
                    <a:pt x="2792" y="5045"/>
                    <a:pt x="2968" y="5019"/>
                    <a:pt x="3142" y="4989"/>
                  </a:cubicBezTo>
                  <a:cubicBezTo>
                    <a:pt x="3257" y="4968"/>
                    <a:pt x="3371" y="4944"/>
                    <a:pt x="3486" y="4923"/>
                  </a:cubicBezTo>
                  <a:cubicBezTo>
                    <a:pt x="3626" y="4895"/>
                    <a:pt x="3767" y="4869"/>
                    <a:pt x="3908" y="4842"/>
                  </a:cubicBezTo>
                  <a:cubicBezTo>
                    <a:pt x="4189" y="4787"/>
                    <a:pt x="4471" y="4733"/>
                    <a:pt x="4752" y="4679"/>
                  </a:cubicBezTo>
                  <a:cubicBezTo>
                    <a:pt x="5316" y="4572"/>
                    <a:pt x="5879" y="4465"/>
                    <a:pt x="6442" y="4357"/>
                  </a:cubicBezTo>
                  <a:cubicBezTo>
                    <a:pt x="6551" y="4337"/>
                    <a:pt x="6659" y="4316"/>
                    <a:pt x="6766" y="4290"/>
                  </a:cubicBezTo>
                  <a:cubicBezTo>
                    <a:pt x="6866" y="4268"/>
                    <a:pt x="6965" y="4242"/>
                    <a:pt x="7064" y="4215"/>
                  </a:cubicBezTo>
                  <a:cubicBezTo>
                    <a:pt x="7280" y="4159"/>
                    <a:pt x="7495" y="4102"/>
                    <a:pt x="7714" y="4058"/>
                  </a:cubicBezTo>
                  <a:cubicBezTo>
                    <a:pt x="7895" y="4023"/>
                    <a:pt x="8079" y="3996"/>
                    <a:pt x="8263" y="3996"/>
                  </a:cubicBezTo>
                  <a:close/>
                  <a:moveTo>
                    <a:pt x="8213" y="10833"/>
                  </a:moveTo>
                  <a:cubicBezTo>
                    <a:pt x="8207" y="10833"/>
                    <a:pt x="8201" y="10833"/>
                    <a:pt x="8196" y="10834"/>
                  </a:cubicBezTo>
                  <a:cubicBezTo>
                    <a:pt x="8154" y="10839"/>
                    <a:pt x="8119" y="10853"/>
                    <a:pt x="8090" y="10885"/>
                  </a:cubicBezTo>
                  <a:cubicBezTo>
                    <a:pt x="8063" y="10917"/>
                    <a:pt x="8049" y="10957"/>
                    <a:pt x="8052" y="10999"/>
                  </a:cubicBezTo>
                  <a:cubicBezTo>
                    <a:pt x="8056" y="11073"/>
                    <a:pt x="8122" y="11144"/>
                    <a:pt x="8200" y="11144"/>
                  </a:cubicBezTo>
                  <a:cubicBezTo>
                    <a:pt x="8205" y="11144"/>
                    <a:pt x="8211" y="11143"/>
                    <a:pt x="8217" y="11143"/>
                  </a:cubicBezTo>
                  <a:cubicBezTo>
                    <a:pt x="8258" y="11138"/>
                    <a:pt x="8293" y="11122"/>
                    <a:pt x="8322" y="11090"/>
                  </a:cubicBezTo>
                  <a:cubicBezTo>
                    <a:pt x="8349" y="11060"/>
                    <a:pt x="8364" y="11020"/>
                    <a:pt x="8360" y="10978"/>
                  </a:cubicBezTo>
                  <a:cubicBezTo>
                    <a:pt x="8356" y="10903"/>
                    <a:pt x="8290" y="10833"/>
                    <a:pt x="8213" y="10833"/>
                  </a:cubicBezTo>
                  <a:close/>
                  <a:moveTo>
                    <a:pt x="8266" y="3829"/>
                  </a:moveTo>
                  <a:cubicBezTo>
                    <a:pt x="8179" y="3829"/>
                    <a:pt x="8091" y="3835"/>
                    <a:pt x="8004" y="3846"/>
                  </a:cubicBezTo>
                  <a:cubicBezTo>
                    <a:pt x="7991" y="3847"/>
                    <a:pt x="7977" y="3849"/>
                    <a:pt x="7964" y="3851"/>
                  </a:cubicBezTo>
                  <a:cubicBezTo>
                    <a:pt x="7756" y="3878"/>
                    <a:pt x="7553" y="3926"/>
                    <a:pt x="7350" y="3978"/>
                  </a:cubicBezTo>
                  <a:cubicBezTo>
                    <a:pt x="7145" y="4031"/>
                    <a:pt x="6941" y="4089"/>
                    <a:pt x="6734" y="4138"/>
                  </a:cubicBezTo>
                  <a:cubicBezTo>
                    <a:pt x="6626" y="4166"/>
                    <a:pt x="6515" y="4186"/>
                    <a:pt x="6405" y="4207"/>
                  </a:cubicBezTo>
                  <a:cubicBezTo>
                    <a:pt x="6264" y="4234"/>
                    <a:pt x="6124" y="4261"/>
                    <a:pt x="5983" y="4289"/>
                  </a:cubicBezTo>
                  <a:cubicBezTo>
                    <a:pt x="5702" y="4343"/>
                    <a:pt x="5420" y="4397"/>
                    <a:pt x="5139" y="4452"/>
                  </a:cubicBezTo>
                  <a:cubicBezTo>
                    <a:pt x="4576" y="4560"/>
                    <a:pt x="4012" y="4669"/>
                    <a:pt x="3449" y="4778"/>
                  </a:cubicBezTo>
                  <a:cubicBezTo>
                    <a:pt x="3337" y="4799"/>
                    <a:pt x="3225" y="4821"/>
                    <a:pt x="3113" y="4840"/>
                  </a:cubicBezTo>
                  <a:cubicBezTo>
                    <a:pt x="3030" y="4856"/>
                    <a:pt x="2947" y="4869"/>
                    <a:pt x="2862" y="4883"/>
                  </a:cubicBezTo>
                  <a:cubicBezTo>
                    <a:pt x="2672" y="4914"/>
                    <a:pt x="2483" y="4946"/>
                    <a:pt x="2295" y="4986"/>
                  </a:cubicBezTo>
                  <a:cubicBezTo>
                    <a:pt x="2098" y="5027"/>
                    <a:pt x="1901" y="5077"/>
                    <a:pt x="1713" y="5146"/>
                  </a:cubicBezTo>
                  <a:cubicBezTo>
                    <a:pt x="1540" y="5208"/>
                    <a:pt x="1372" y="5288"/>
                    <a:pt x="1225" y="5398"/>
                  </a:cubicBezTo>
                  <a:cubicBezTo>
                    <a:pt x="1156" y="5451"/>
                    <a:pt x="1094" y="5512"/>
                    <a:pt x="1041" y="5579"/>
                  </a:cubicBezTo>
                  <a:cubicBezTo>
                    <a:pt x="984" y="5651"/>
                    <a:pt x="940" y="5737"/>
                    <a:pt x="912" y="5825"/>
                  </a:cubicBezTo>
                  <a:cubicBezTo>
                    <a:pt x="849" y="6011"/>
                    <a:pt x="848" y="6210"/>
                    <a:pt x="864" y="6402"/>
                  </a:cubicBezTo>
                  <a:cubicBezTo>
                    <a:pt x="881" y="6599"/>
                    <a:pt x="923" y="6794"/>
                    <a:pt x="964" y="6986"/>
                  </a:cubicBezTo>
                  <a:cubicBezTo>
                    <a:pt x="982" y="7074"/>
                    <a:pt x="1001" y="7162"/>
                    <a:pt x="1017" y="7250"/>
                  </a:cubicBezTo>
                  <a:cubicBezTo>
                    <a:pt x="1041" y="7386"/>
                    <a:pt x="1063" y="7521"/>
                    <a:pt x="1087" y="7656"/>
                  </a:cubicBezTo>
                  <a:cubicBezTo>
                    <a:pt x="1119" y="7836"/>
                    <a:pt x="1153" y="8015"/>
                    <a:pt x="1190" y="8195"/>
                  </a:cubicBezTo>
                  <a:cubicBezTo>
                    <a:pt x="1198" y="8262"/>
                    <a:pt x="1207" y="8327"/>
                    <a:pt x="1217" y="8394"/>
                  </a:cubicBezTo>
                  <a:cubicBezTo>
                    <a:pt x="1238" y="8535"/>
                    <a:pt x="1262" y="8676"/>
                    <a:pt x="1287" y="8815"/>
                  </a:cubicBezTo>
                  <a:cubicBezTo>
                    <a:pt x="1340" y="9096"/>
                    <a:pt x="1401" y="9374"/>
                    <a:pt x="1460" y="9653"/>
                  </a:cubicBezTo>
                  <a:cubicBezTo>
                    <a:pt x="1516" y="9915"/>
                    <a:pt x="1569" y="10177"/>
                    <a:pt x="1613" y="10441"/>
                  </a:cubicBezTo>
                  <a:cubicBezTo>
                    <a:pt x="1644" y="10617"/>
                    <a:pt x="1679" y="10799"/>
                    <a:pt x="1781" y="10948"/>
                  </a:cubicBezTo>
                  <a:cubicBezTo>
                    <a:pt x="1831" y="11021"/>
                    <a:pt x="1903" y="11077"/>
                    <a:pt x="1983" y="11116"/>
                  </a:cubicBezTo>
                  <a:cubicBezTo>
                    <a:pt x="2026" y="11135"/>
                    <a:pt x="2072" y="11147"/>
                    <a:pt x="2119" y="11155"/>
                  </a:cubicBezTo>
                  <a:cubicBezTo>
                    <a:pt x="2171" y="11165"/>
                    <a:pt x="2226" y="11167"/>
                    <a:pt x="2279" y="11167"/>
                  </a:cubicBezTo>
                  <a:cubicBezTo>
                    <a:pt x="2292" y="11167"/>
                    <a:pt x="2306" y="11167"/>
                    <a:pt x="2319" y="11167"/>
                  </a:cubicBezTo>
                  <a:cubicBezTo>
                    <a:pt x="2534" y="11167"/>
                    <a:pt x="2749" y="11132"/>
                    <a:pt x="2961" y="11088"/>
                  </a:cubicBezTo>
                  <a:cubicBezTo>
                    <a:pt x="3193" y="11042"/>
                    <a:pt x="3422" y="10983"/>
                    <a:pt x="3654" y="10932"/>
                  </a:cubicBezTo>
                  <a:cubicBezTo>
                    <a:pt x="3757" y="10908"/>
                    <a:pt x="3863" y="10887"/>
                    <a:pt x="3969" y="10869"/>
                  </a:cubicBezTo>
                  <a:cubicBezTo>
                    <a:pt x="4108" y="10849"/>
                    <a:pt x="4245" y="10828"/>
                    <a:pt x="4383" y="10807"/>
                  </a:cubicBezTo>
                  <a:cubicBezTo>
                    <a:pt x="4925" y="10722"/>
                    <a:pt x="5465" y="10628"/>
                    <a:pt x="6002" y="10519"/>
                  </a:cubicBezTo>
                  <a:cubicBezTo>
                    <a:pt x="6268" y="10465"/>
                    <a:pt x="6533" y="10406"/>
                    <a:pt x="6797" y="10343"/>
                  </a:cubicBezTo>
                  <a:cubicBezTo>
                    <a:pt x="6928" y="10311"/>
                    <a:pt x="7059" y="10278"/>
                    <a:pt x="7190" y="10244"/>
                  </a:cubicBezTo>
                  <a:cubicBezTo>
                    <a:pt x="7316" y="10211"/>
                    <a:pt x="7443" y="10174"/>
                    <a:pt x="7569" y="10140"/>
                  </a:cubicBezTo>
                  <a:cubicBezTo>
                    <a:pt x="7708" y="10103"/>
                    <a:pt x="7850" y="10078"/>
                    <a:pt x="7993" y="10052"/>
                  </a:cubicBezTo>
                  <a:cubicBezTo>
                    <a:pt x="8172" y="10020"/>
                    <a:pt x="8349" y="9988"/>
                    <a:pt x="8527" y="9950"/>
                  </a:cubicBezTo>
                  <a:cubicBezTo>
                    <a:pt x="8709" y="9910"/>
                    <a:pt x="8891" y="9864"/>
                    <a:pt x="9067" y="9798"/>
                  </a:cubicBezTo>
                  <a:cubicBezTo>
                    <a:pt x="9145" y="9769"/>
                    <a:pt x="9222" y="9736"/>
                    <a:pt x="9297" y="9696"/>
                  </a:cubicBezTo>
                  <a:cubicBezTo>
                    <a:pt x="9368" y="9657"/>
                    <a:pt x="9436" y="9614"/>
                    <a:pt x="9499" y="9563"/>
                  </a:cubicBezTo>
                  <a:cubicBezTo>
                    <a:pt x="9556" y="9517"/>
                    <a:pt x="9607" y="9462"/>
                    <a:pt x="9649" y="9402"/>
                  </a:cubicBezTo>
                  <a:cubicBezTo>
                    <a:pt x="9700" y="9325"/>
                    <a:pt x="9732" y="9239"/>
                    <a:pt x="9751" y="9149"/>
                  </a:cubicBezTo>
                  <a:cubicBezTo>
                    <a:pt x="9772" y="9058"/>
                    <a:pt x="9775" y="8964"/>
                    <a:pt x="9775" y="8869"/>
                  </a:cubicBezTo>
                  <a:cubicBezTo>
                    <a:pt x="9774" y="8772"/>
                    <a:pt x="9763" y="8674"/>
                    <a:pt x="9747" y="8577"/>
                  </a:cubicBezTo>
                  <a:cubicBezTo>
                    <a:pt x="9718" y="8385"/>
                    <a:pt x="9670" y="8195"/>
                    <a:pt x="9627" y="8004"/>
                  </a:cubicBezTo>
                  <a:cubicBezTo>
                    <a:pt x="9609" y="7924"/>
                    <a:pt x="9591" y="7843"/>
                    <a:pt x="9579" y="7761"/>
                  </a:cubicBezTo>
                  <a:cubicBezTo>
                    <a:pt x="9558" y="7621"/>
                    <a:pt x="9539" y="7480"/>
                    <a:pt x="9520" y="7339"/>
                  </a:cubicBezTo>
                  <a:cubicBezTo>
                    <a:pt x="9440" y="6775"/>
                    <a:pt x="9364" y="6209"/>
                    <a:pt x="9277" y="5644"/>
                  </a:cubicBezTo>
                  <a:cubicBezTo>
                    <a:pt x="9233" y="5363"/>
                    <a:pt x="9187" y="5082"/>
                    <a:pt x="9134" y="4802"/>
                  </a:cubicBezTo>
                  <a:cubicBezTo>
                    <a:pt x="9101" y="4615"/>
                    <a:pt x="9077" y="4421"/>
                    <a:pt x="9003" y="4244"/>
                  </a:cubicBezTo>
                  <a:cubicBezTo>
                    <a:pt x="8970" y="4162"/>
                    <a:pt x="8923" y="4084"/>
                    <a:pt x="8861" y="4022"/>
                  </a:cubicBezTo>
                  <a:cubicBezTo>
                    <a:pt x="8829" y="3990"/>
                    <a:pt x="8795" y="3961"/>
                    <a:pt x="8755" y="3937"/>
                  </a:cubicBezTo>
                  <a:cubicBezTo>
                    <a:pt x="8711" y="3910"/>
                    <a:pt x="8663" y="3887"/>
                    <a:pt x="8613" y="3873"/>
                  </a:cubicBezTo>
                  <a:cubicBezTo>
                    <a:pt x="8517" y="3844"/>
                    <a:pt x="8420" y="3833"/>
                    <a:pt x="8320" y="3830"/>
                  </a:cubicBezTo>
                  <a:cubicBezTo>
                    <a:pt x="8302" y="3829"/>
                    <a:pt x="8284" y="3829"/>
                    <a:pt x="8266" y="3829"/>
                  </a:cubicBezTo>
                  <a:close/>
                  <a:moveTo>
                    <a:pt x="7377" y="11036"/>
                  </a:moveTo>
                  <a:cubicBezTo>
                    <a:pt x="7372" y="11036"/>
                    <a:pt x="7368" y="11037"/>
                    <a:pt x="7363" y="11037"/>
                  </a:cubicBezTo>
                  <a:cubicBezTo>
                    <a:pt x="7323" y="11044"/>
                    <a:pt x="7288" y="11056"/>
                    <a:pt x="7260" y="11088"/>
                  </a:cubicBezTo>
                  <a:cubicBezTo>
                    <a:pt x="7233" y="11117"/>
                    <a:pt x="7220" y="11157"/>
                    <a:pt x="7222" y="11197"/>
                  </a:cubicBezTo>
                  <a:cubicBezTo>
                    <a:pt x="7228" y="11269"/>
                    <a:pt x="7291" y="11337"/>
                    <a:pt x="7365" y="11337"/>
                  </a:cubicBezTo>
                  <a:cubicBezTo>
                    <a:pt x="7371" y="11337"/>
                    <a:pt x="7376" y="11337"/>
                    <a:pt x="7382" y="11336"/>
                  </a:cubicBezTo>
                  <a:cubicBezTo>
                    <a:pt x="7422" y="11331"/>
                    <a:pt x="7457" y="11317"/>
                    <a:pt x="7484" y="11287"/>
                  </a:cubicBezTo>
                  <a:cubicBezTo>
                    <a:pt x="7510" y="11256"/>
                    <a:pt x="7524" y="11216"/>
                    <a:pt x="7521" y="11178"/>
                  </a:cubicBezTo>
                  <a:cubicBezTo>
                    <a:pt x="7517" y="11106"/>
                    <a:pt x="7453" y="11036"/>
                    <a:pt x="7377" y="11036"/>
                  </a:cubicBezTo>
                  <a:close/>
                  <a:moveTo>
                    <a:pt x="8687" y="3299"/>
                  </a:moveTo>
                  <a:cubicBezTo>
                    <a:pt x="8811" y="3301"/>
                    <a:pt x="8938" y="3304"/>
                    <a:pt x="9059" y="3336"/>
                  </a:cubicBezTo>
                  <a:cubicBezTo>
                    <a:pt x="9109" y="3350"/>
                    <a:pt x="9155" y="3369"/>
                    <a:pt x="9200" y="3393"/>
                  </a:cubicBezTo>
                  <a:cubicBezTo>
                    <a:pt x="9238" y="3417"/>
                    <a:pt x="9273" y="3444"/>
                    <a:pt x="9305" y="3475"/>
                  </a:cubicBezTo>
                  <a:cubicBezTo>
                    <a:pt x="9342" y="3513"/>
                    <a:pt x="9374" y="3556"/>
                    <a:pt x="9401" y="3601"/>
                  </a:cubicBezTo>
                  <a:cubicBezTo>
                    <a:pt x="9457" y="3700"/>
                    <a:pt x="9496" y="3809"/>
                    <a:pt x="9526" y="3921"/>
                  </a:cubicBezTo>
                  <a:cubicBezTo>
                    <a:pt x="9564" y="4068"/>
                    <a:pt x="9599" y="4218"/>
                    <a:pt x="9633" y="4367"/>
                  </a:cubicBezTo>
                  <a:cubicBezTo>
                    <a:pt x="9668" y="4525"/>
                    <a:pt x="9702" y="4684"/>
                    <a:pt x="9732" y="4843"/>
                  </a:cubicBezTo>
                  <a:cubicBezTo>
                    <a:pt x="9795" y="5162"/>
                    <a:pt x="9849" y="5481"/>
                    <a:pt x="9900" y="5803"/>
                  </a:cubicBezTo>
                  <a:cubicBezTo>
                    <a:pt x="9951" y="6122"/>
                    <a:pt x="9998" y="6442"/>
                    <a:pt x="10044" y="6764"/>
                  </a:cubicBezTo>
                  <a:cubicBezTo>
                    <a:pt x="10090" y="7088"/>
                    <a:pt x="10129" y="7416"/>
                    <a:pt x="10161" y="7742"/>
                  </a:cubicBezTo>
                  <a:lnTo>
                    <a:pt x="10162" y="7744"/>
                  </a:lnTo>
                  <a:cubicBezTo>
                    <a:pt x="10223" y="8374"/>
                    <a:pt x="10265" y="9005"/>
                    <a:pt x="10332" y="9633"/>
                  </a:cubicBezTo>
                  <a:cubicBezTo>
                    <a:pt x="10345" y="9752"/>
                    <a:pt x="10357" y="9870"/>
                    <a:pt x="10376" y="9987"/>
                  </a:cubicBezTo>
                  <a:cubicBezTo>
                    <a:pt x="10392" y="10079"/>
                    <a:pt x="10412" y="10172"/>
                    <a:pt x="10429" y="10267"/>
                  </a:cubicBezTo>
                  <a:cubicBezTo>
                    <a:pt x="10468" y="10463"/>
                    <a:pt x="10501" y="10663"/>
                    <a:pt x="10503" y="10864"/>
                  </a:cubicBezTo>
                  <a:cubicBezTo>
                    <a:pt x="10501" y="10959"/>
                    <a:pt x="10492" y="11052"/>
                    <a:pt x="10469" y="11141"/>
                  </a:cubicBezTo>
                  <a:cubicBezTo>
                    <a:pt x="10453" y="11195"/>
                    <a:pt x="10432" y="11247"/>
                    <a:pt x="10407" y="11296"/>
                  </a:cubicBezTo>
                  <a:cubicBezTo>
                    <a:pt x="10381" y="11336"/>
                    <a:pt x="10353" y="11373"/>
                    <a:pt x="10321" y="11408"/>
                  </a:cubicBezTo>
                  <a:cubicBezTo>
                    <a:pt x="10266" y="11459"/>
                    <a:pt x="10205" y="11504"/>
                    <a:pt x="10141" y="11542"/>
                  </a:cubicBezTo>
                  <a:cubicBezTo>
                    <a:pt x="10004" y="11621"/>
                    <a:pt x="9854" y="11677"/>
                    <a:pt x="9700" y="11718"/>
                  </a:cubicBezTo>
                  <a:cubicBezTo>
                    <a:pt x="9396" y="11800"/>
                    <a:pt x="9085" y="11835"/>
                    <a:pt x="8773" y="11869"/>
                  </a:cubicBezTo>
                  <a:cubicBezTo>
                    <a:pt x="8607" y="11888"/>
                    <a:pt x="8440" y="11905"/>
                    <a:pt x="8274" y="11931"/>
                  </a:cubicBezTo>
                  <a:cubicBezTo>
                    <a:pt x="8225" y="11939"/>
                    <a:pt x="8173" y="11948"/>
                    <a:pt x="8124" y="11958"/>
                  </a:cubicBezTo>
                  <a:cubicBezTo>
                    <a:pt x="8055" y="11971"/>
                    <a:pt x="7986" y="11988"/>
                    <a:pt x="7918" y="12003"/>
                  </a:cubicBezTo>
                  <a:cubicBezTo>
                    <a:pt x="7756" y="12040"/>
                    <a:pt x="7595" y="12073"/>
                    <a:pt x="7433" y="12105"/>
                  </a:cubicBezTo>
                  <a:cubicBezTo>
                    <a:pt x="7110" y="12171"/>
                    <a:pt x="6787" y="12231"/>
                    <a:pt x="6463" y="12287"/>
                  </a:cubicBezTo>
                  <a:cubicBezTo>
                    <a:pt x="5815" y="12403"/>
                    <a:pt x="5164" y="12505"/>
                    <a:pt x="4515" y="12614"/>
                  </a:cubicBezTo>
                  <a:cubicBezTo>
                    <a:pt x="4370" y="12638"/>
                    <a:pt x="4224" y="12662"/>
                    <a:pt x="4080" y="12690"/>
                  </a:cubicBezTo>
                  <a:cubicBezTo>
                    <a:pt x="3948" y="12716"/>
                    <a:pt x="3815" y="12743"/>
                    <a:pt x="3682" y="12770"/>
                  </a:cubicBezTo>
                  <a:cubicBezTo>
                    <a:pt x="3406" y="12829"/>
                    <a:pt x="3129" y="12885"/>
                    <a:pt x="2848" y="12922"/>
                  </a:cubicBezTo>
                  <a:cubicBezTo>
                    <a:pt x="2672" y="12946"/>
                    <a:pt x="2494" y="12961"/>
                    <a:pt x="2315" y="12961"/>
                  </a:cubicBezTo>
                  <a:cubicBezTo>
                    <a:pt x="2234" y="12961"/>
                    <a:pt x="2151" y="12956"/>
                    <a:pt x="2068" y="12948"/>
                  </a:cubicBezTo>
                  <a:cubicBezTo>
                    <a:pt x="1986" y="12940"/>
                    <a:pt x="1903" y="12927"/>
                    <a:pt x="1823" y="12906"/>
                  </a:cubicBezTo>
                  <a:cubicBezTo>
                    <a:pt x="1759" y="12887"/>
                    <a:pt x="1698" y="12863"/>
                    <a:pt x="1641" y="12831"/>
                  </a:cubicBezTo>
                  <a:cubicBezTo>
                    <a:pt x="1596" y="12804"/>
                    <a:pt x="1554" y="12773"/>
                    <a:pt x="1518" y="12737"/>
                  </a:cubicBezTo>
                  <a:cubicBezTo>
                    <a:pt x="1478" y="12695"/>
                    <a:pt x="1442" y="12650"/>
                    <a:pt x="1414" y="12601"/>
                  </a:cubicBezTo>
                  <a:cubicBezTo>
                    <a:pt x="1364" y="12513"/>
                    <a:pt x="1330" y="12420"/>
                    <a:pt x="1303" y="12324"/>
                  </a:cubicBezTo>
                  <a:cubicBezTo>
                    <a:pt x="1278" y="12223"/>
                    <a:pt x="1259" y="12121"/>
                    <a:pt x="1239" y="12019"/>
                  </a:cubicBezTo>
                  <a:cubicBezTo>
                    <a:pt x="1219" y="11905"/>
                    <a:pt x="1199" y="11793"/>
                    <a:pt x="1175" y="11680"/>
                  </a:cubicBezTo>
                  <a:cubicBezTo>
                    <a:pt x="1108" y="11357"/>
                    <a:pt x="1041" y="11034"/>
                    <a:pt x="974" y="10711"/>
                  </a:cubicBezTo>
                  <a:cubicBezTo>
                    <a:pt x="840" y="10065"/>
                    <a:pt x="707" y="9419"/>
                    <a:pt x="584" y="8772"/>
                  </a:cubicBezTo>
                  <a:cubicBezTo>
                    <a:pt x="493" y="8286"/>
                    <a:pt x="405" y="7798"/>
                    <a:pt x="326" y="7310"/>
                  </a:cubicBezTo>
                  <a:cubicBezTo>
                    <a:pt x="286" y="7063"/>
                    <a:pt x="248" y="6813"/>
                    <a:pt x="213" y="6565"/>
                  </a:cubicBezTo>
                  <a:cubicBezTo>
                    <a:pt x="186" y="6375"/>
                    <a:pt x="157" y="6186"/>
                    <a:pt x="155" y="5993"/>
                  </a:cubicBezTo>
                  <a:cubicBezTo>
                    <a:pt x="157" y="5875"/>
                    <a:pt x="168" y="5756"/>
                    <a:pt x="199" y="5641"/>
                  </a:cubicBezTo>
                  <a:cubicBezTo>
                    <a:pt x="221" y="5564"/>
                    <a:pt x="250" y="5491"/>
                    <a:pt x="290" y="5422"/>
                  </a:cubicBezTo>
                  <a:cubicBezTo>
                    <a:pt x="326" y="5360"/>
                    <a:pt x="371" y="5302"/>
                    <a:pt x="424" y="5250"/>
                  </a:cubicBezTo>
                  <a:cubicBezTo>
                    <a:pt x="496" y="5178"/>
                    <a:pt x="579" y="5118"/>
                    <a:pt x="667" y="5066"/>
                  </a:cubicBezTo>
                  <a:cubicBezTo>
                    <a:pt x="811" y="4984"/>
                    <a:pt x="966" y="4922"/>
                    <a:pt x="1121" y="4869"/>
                  </a:cubicBezTo>
                  <a:cubicBezTo>
                    <a:pt x="1214" y="4837"/>
                    <a:pt x="1307" y="4808"/>
                    <a:pt x="1399" y="4779"/>
                  </a:cubicBezTo>
                  <a:cubicBezTo>
                    <a:pt x="1542" y="4738"/>
                    <a:pt x="1684" y="4698"/>
                    <a:pt x="1828" y="4660"/>
                  </a:cubicBezTo>
                  <a:lnTo>
                    <a:pt x="1828" y="4660"/>
                  </a:lnTo>
                  <a:cubicBezTo>
                    <a:pt x="1823" y="4661"/>
                    <a:pt x="1817" y="4663"/>
                    <a:pt x="1812" y="4664"/>
                  </a:cubicBezTo>
                  <a:cubicBezTo>
                    <a:pt x="2234" y="4549"/>
                    <a:pt x="2659" y="4449"/>
                    <a:pt x="3084" y="4351"/>
                  </a:cubicBezTo>
                  <a:cubicBezTo>
                    <a:pt x="3297" y="4303"/>
                    <a:pt x="3511" y="4255"/>
                    <a:pt x="3725" y="4207"/>
                  </a:cubicBezTo>
                  <a:cubicBezTo>
                    <a:pt x="3833" y="4182"/>
                    <a:pt x="3941" y="4158"/>
                    <a:pt x="4048" y="4132"/>
                  </a:cubicBezTo>
                  <a:cubicBezTo>
                    <a:pt x="4144" y="4110"/>
                    <a:pt x="4240" y="4087"/>
                    <a:pt x="4333" y="4057"/>
                  </a:cubicBezTo>
                  <a:cubicBezTo>
                    <a:pt x="4520" y="4023"/>
                    <a:pt x="4707" y="3990"/>
                    <a:pt x="4894" y="3958"/>
                  </a:cubicBezTo>
                  <a:cubicBezTo>
                    <a:pt x="5220" y="3902"/>
                    <a:pt x="5547" y="3847"/>
                    <a:pt x="5871" y="3791"/>
                  </a:cubicBezTo>
                  <a:cubicBezTo>
                    <a:pt x="6034" y="3764"/>
                    <a:pt x="6197" y="3737"/>
                    <a:pt x="6360" y="3708"/>
                  </a:cubicBezTo>
                  <a:cubicBezTo>
                    <a:pt x="6504" y="3683"/>
                    <a:pt x="6646" y="3654"/>
                    <a:pt x="6789" y="3622"/>
                  </a:cubicBezTo>
                  <a:cubicBezTo>
                    <a:pt x="7107" y="3552"/>
                    <a:pt x="7422" y="3472"/>
                    <a:pt x="7742" y="3408"/>
                  </a:cubicBezTo>
                  <a:cubicBezTo>
                    <a:pt x="8053" y="3345"/>
                    <a:pt x="8368" y="3301"/>
                    <a:pt x="8687" y="3299"/>
                  </a:cubicBezTo>
                  <a:close/>
                  <a:moveTo>
                    <a:pt x="7033" y="1"/>
                  </a:moveTo>
                  <a:cubicBezTo>
                    <a:pt x="7018" y="1"/>
                    <a:pt x="7003" y="1"/>
                    <a:pt x="6989" y="2"/>
                  </a:cubicBezTo>
                  <a:cubicBezTo>
                    <a:pt x="6976" y="4"/>
                    <a:pt x="6965" y="4"/>
                    <a:pt x="6952" y="5"/>
                  </a:cubicBezTo>
                  <a:cubicBezTo>
                    <a:pt x="6893" y="13"/>
                    <a:pt x="6835" y="31"/>
                    <a:pt x="6779" y="52"/>
                  </a:cubicBezTo>
                  <a:cubicBezTo>
                    <a:pt x="6710" y="79"/>
                    <a:pt x="6645" y="116"/>
                    <a:pt x="6586" y="159"/>
                  </a:cubicBezTo>
                  <a:cubicBezTo>
                    <a:pt x="6528" y="202"/>
                    <a:pt x="6474" y="253"/>
                    <a:pt x="6429" y="309"/>
                  </a:cubicBezTo>
                  <a:cubicBezTo>
                    <a:pt x="6387" y="362"/>
                    <a:pt x="6352" y="423"/>
                    <a:pt x="6332" y="488"/>
                  </a:cubicBezTo>
                  <a:cubicBezTo>
                    <a:pt x="6309" y="554"/>
                    <a:pt x="6301" y="621"/>
                    <a:pt x="6309" y="690"/>
                  </a:cubicBezTo>
                  <a:cubicBezTo>
                    <a:pt x="6319" y="763"/>
                    <a:pt x="6351" y="830"/>
                    <a:pt x="6392" y="890"/>
                  </a:cubicBezTo>
                  <a:cubicBezTo>
                    <a:pt x="6435" y="947"/>
                    <a:pt x="6490" y="995"/>
                    <a:pt x="6547" y="1037"/>
                  </a:cubicBezTo>
                  <a:cubicBezTo>
                    <a:pt x="6482" y="1176"/>
                    <a:pt x="6415" y="1315"/>
                    <a:pt x="6349" y="1456"/>
                  </a:cubicBezTo>
                  <a:cubicBezTo>
                    <a:pt x="6280" y="1601"/>
                    <a:pt x="6213" y="1748"/>
                    <a:pt x="6146" y="1895"/>
                  </a:cubicBezTo>
                  <a:cubicBezTo>
                    <a:pt x="6013" y="2191"/>
                    <a:pt x="5884" y="2487"/>
                    <a:pt x="5753" y="2783"/>
                  </a:cubicBezTo>
                  <a:cubicBezTo>
                    <a:pt x="5681" y="2946"/>
                    <a:pt x="5612" y="3109"/>
                    <a:pt x="5543" y="3273"/>
                  </a:cubicBezTo>
                  <a:cubicBezTo>
                    <a:pt x="5510" y="3357"/>
                    <a:pt x="5476" y="3441"/>
                    <a:pt x="5446" y="3526"/>
                  </a:cubicBezTo>
                  <a:cubicBezTo>
                    <a:pt x="5430" y="3569"/>
                    <a:pt x="5414" y="3611"/>
                    <a:pt x="5399" y="3654"/>
                  </a:cubicBezTo>
                  <a:cubicBezTo>
                    <a:pt x="5391" y="3678"/>
                    <a:pt x="5382" y="3703"/>
                    <a:pt x="5374" y="3727"/>
                  </a:cubicBezTo>
                  <a:cubicBezTo>
                    <a:pt x="5358" y="3715"/>
                    <a:pt x="5342" y="3703"/>
                    <a:pt x="5326" y="3692"/>
                  </a:cubicBezTo>
                  <a:cubicBezTo>
                    <a:pt x="5292" y="3667"/>
                    <a:pt x="5256" y="3643"/>
                    <a:pt x="5220" y="3620"/>
                  </a:cubicBezTo>
                  <a:cubicBezTo>
                    <a:pt x="5148" y="3576"/>
                    <a:pt x="5073" y="3534"/>
                    <a:pt x="4998" y="3494"/>
                  </a:cubicBezTo>
                  <a:cubicBezTo>
                    <a:pt x="4851" y="3417"/>
                    <a:pt x="4701" y="3350"/>
                    <a:pt x="4552" y="3281"/>
                  </a:cubicBezTo>
                  <a:cubicBezTo>
                    <a:pt x="4402" y="3211"/>
                    <a:pt x="4251" y="3141"/>
                    <a:pt x="4101" y="3069"/>
                  </a:cubicBezTo>
                  <a:cubicBezTo>
                    <a:pt x="3949" y="2995"/>
                    <a:pt x="3796" y="2923"/>
                    <a:pt x="3641" y="2851"/>
                  </a:cubicBezTo>
                  <a:cubicBezTo>
                    <a:pt x="3337" y="2707"/>
                    <a:pt x="3028" y="2568"/>
                    <a:pt x="2718" y="2437"/>
                  </a:cubicBezTo>
                  <a:cubicBezTo>
                    <a:pt x="2419" y="2311"/>
                    <a:pt x="2115" y="2196"/>
                    <a:pt x="1810" y="2087"/>
                  </a:cubicBezTo>
                  <a:cubicBezTo>
                    <a:pt x="1813" y="2081"/>
                    <a:pt x="1818" y="2074"/>
                    <a:pt x="1820" y="2066"/>
                  </a:cubicBezTo>
                  <a:cubicBezTo>
                    <a:pt x="1828" y="2050"/>
                    <a:pt x="1831" y="2033"/>
                    <a:pt x="1836" y="2017"/>
                  </a:cubicBezTo>
                  <a:cubicBezTo>
                    <a:pt x="1844" y="1982"/>
                    <a:pt x="1844" y="1945"/>
                    <a:pt x="1844" y="1910"/>
                  </a:cubicBezTo>
                  <a:cubicBezTo>
                    <a:pt x="1841" y="1846"/>
                    <a:pt x="1823" y="1780"/>
                    <a:pt x="1797" y="1721"/>
                  </a:cubicBezTo>
                  <a:cubicBezTo>
                    <a:pt x="1743" y="1601"/>
                    <a:pt x="1642" y="1502"/>
                    <a:pt x="1519" y="1452"/>
                  </a:cubicBezTo>
                  <a:cubicBezTo>
                    <a:pt x="1463" y="1430"/>
                    <a:pt x="1404" y="1420"/>
                    <a:pt x="1343" y="1416"/>
                  </a:cubicBezTo>
                  <a:cubicBezTo>
                    <a:pt x="1320" y="1414"/>
                    <a:pt x="1297" y="1413"/>
                    <a:pt x="1273" y="1413"/>
                  </a:cubicBezTo>
                  <a:cubicBezTo>
                    <a:pt x="1249" y="1413"/>
                    <a:pt x="1225" y="1414"/>
                    <a:pt x="1201" y="1416"/>
                  </a:cubicBezTo>
                  <a:cubicBezTo>
                    <a:pt x="1188" y="1416"/>
                    <a:pt x="1175" y="1417"/>
                    <a:pt x="1161" y="1419"/>
                  </a:cubicBezTo>
                  <a:cubicBezTo>
                    <a:pt x="1100" y="1427"/>
                    <a:pt x="1040" y="1444"/>
                    <a:pt x="984" y="1472"/>
                  </a:cubicBezTo>
                  <a:cubicBezTo>
                    <a:pt x="924" y="1502"/>
                    <a:pt x="872" y="1544"/>
                    <a:pt x="830" y="1598"/>
                  </a:cubicBezTo>
                  <a:cubicBezTo>
                    <a:pt x="790" y="1649"/>
                    <a:pt x="765" y="1708"/>
                    <a:pt x="749" y="1771"/>
                  </a:cubicBezTo>
                  <a:cubicBezTo>
                    <a:pt x="731" y="1833"/>
                    <a:pt x="728" y="1897"/>
                    <a:pt x="729" y="1959"/>
                  </a:cubicBezTo>
                  <a:cubicBezTo>
                    <a:pt x="731" y="2026"/>
                    <a:pt x="744" y="2092"/>
                    <a:pt x="761" y="2156"/>
                  </a:cubicBezTo>
                  <a:cubicBezTo>
                    <a:pt x="777" y="2215"/>
                    <a:pt x="801" y="2274"/>
                    <a:pt x="830" y="2330"/>
                  </a:cubicBezTo>
                  <a:cubicBezTo>
                    <a:pt x="860" y="2384"/>
                    <a:pt x="896" y="2437"/>
                    <a:pt x="939" y="2484"/>
                  </a:cubicBezTo>
                  <a:cubicBezTo>
                    <a:pt x="982" y="2530"/>
                    <a:pt x="1030" y="2568"/>
                    <a:pt x="1084" y="2596"/>
                  </a:cubicBezTo>
                  <a:cubicBezTo>
                    <a:pt x="1137" y="2623"/>
                    <a:pt x="1196" y="2635"/>
                    <a:pt x="1254" y="2635"/>
                  </a:cubicBezTo>
                  <a:cubicBezTo>
                    <a:pt x="1326" y="2635"/>
                    <a:pt x="1393" y="2610"/>
                    <a:pt x="1452" y="2573"/>
                  </a:cubicBezTo>
                  <a:cubicBezTo>
                    <a:pt x="1486" y="2552"/>
                    <a:pt x="1516" y="2528"/>
                    <a:pt x="1543" y="2501"/>
                  </a:cubicBezTo>
                  <a:cubicBezTo>
                    <a:pt x="1570" y="2474"/>
                    <a:pt x="1594" y="2447"/>
                    <a:pt x="1617" y="2418"/>
                  </a:cubicBezTo>
                  <a:cubicBezTo>
                    <a:pt x="1861" y="2576"/>
                    <a:pt x="2128" y="2695"/>
                    <a:pt x="2395" y="2811"/>
                  </a:cubicBezTo>
                  <a:cubicBezTo>
                    <a:pt x="2538" y="2872"/>
                    <a:pt x="2680" y="2933"/>
                    <a:pt x="2819" y="3000"/>
                  </a:cubicBezTo>
                  <a:cubicBezTo>
                    <a:pt x="2971" y="3070"/>
                    <a:pt x="3118" y="3150"/>
                    <a:pt x="3263" y="3230"/>
                  </a:cubicBezTo>
                  <a:cubicBezTo>
                    <a:pt x="3495" y="3357"/>
                    <a:pt x="3722" y="3491"/>
                    <a:pt x="3953" y="3620"/>
                  </a:cubicBezTo>
                  <a:cubicBezTo>
                    <a:pt x="4068" y="3684"/>
                    <a:pt x="4183" y="3748"/>
                    <a:pt x="4299" y="3809"/>
                  </a:cubicBezTo>
                  <a:cubicBezTo>
                    <a:pt x="4357" y="3839"/>
                    <a:pt x="4416" y="3868"/>
                    <a:pt x="4475" y="3897"/>
                  </a:cubicBezTo>
                  <a:cubicBezTo>
                    <a:pt x="4493" y="3905"/>
                    <a:pt x="4510" y="3911"/>
                    <a:pt x="4526" y="3919"/>
                  </a:cubicBezTo>
                  <a:cubicBezTo>
                    <a:pt x="4295" y="3962"/>
                    <a:pt x="4061" y="4007"/>
                    <a:pt x="3829" y="4054"/>
                  </a:cubicBezTo>
                  <a:cubicBezTo>
                    <a:pt x="3532" y="4114"/>
                    <a:pt x="3235" y="4180"/>
                    <a:pt x="2939" y="4249"/>
                  </a:cubicBezTo>
                  <a:cubicBezTo>
                    <a:pt x="2926" y="4252"/>
                    <a:pt x="2916" y="4255"/>
                    <a:pt x="2908" y="4266"/>
                  </a:cubicBezTo>
                  <a:cubicBezTo>
                    <a:pt x="2908" y="4268"/>
                    <a:pt x="2907" y="4269"/>
                    <a:pt x="2905" y="4271"/>
                  </a:cubicBezTo>
                  <a:cubicBezTo>
                    <a:pt x="2755" y="4305"/>
                    <a:pt x="2603" y="4338"/>
                    <a:pt x="2453" y="4375"/>
                  </a:cubicBezTo>
                  <a:cubicBezTo>
                    <a:pt x="2139" y="4450"/>
                    <a:pt x="1828" y="4530"/>
                    <a:pt x="1518" y="4618"/>
                  </a:cubicBezTo>
                  <a:cubicBezTo>
                    <a:pt x="1305" y="4679"/>
                    <a:pt x="1094" y="4741"/>
                    <a:pt x="888" y="4821"/>
                  </a:cubicBezTo>
                  <a:cubicBezTo>
                    <a:pt x="728" y="4883"/>
                    <a:pt x="569" y="4960"/>
                    <a:pt x="432" y="5062"/>
                  </a:cubicBezTo>
                  <a:cubicBezTo>
                    <a:pt x="368" y="5109"/>
                    <a:pt x="310" y="5163"/>
                    <a:pt x="258" y="5222"/>
                  </a:cubicBezTo>
                  <a:cubicBezTo>
                    <a:pt x="207" y="5280"/>
                    <a:pt x="163" y="5347"/>
                    <a:pt x="128" y="5416"/>
                  </a:cubicBezTo>
                  <a:cubicBezTo>
                    <a:pt x="90" y="5489"/>
                    <a:pt x="63" y="5569"/>
                    <a:pt x="43" y="5649"/>
                  </a:cubicBezTo>
                  <a:cubicBezTo>
                    <a:pt x="21" y="5737"/>
                    <a:pt x="10" y="5828"/>
                    <a:pt x="7" y="5919"/>
                  </a:cubicBezTo>
                  <a:cubicBezTo>
                    <a:pt x="0" y="6030"/>
                    <a:pt x="7" y="6140"/>
                    <a:pt x="18" y="6249"/>
                  </a:cubicBezTo>
                  <a:cubicBezTo>
                    <a:pt x="24" y="6316"/>
                    <a:pt x="34" y="6381"/>
                    <a:pt x="43" y="6447"/>
                  </a:cubicBezTo>
                  <a:cubicBezTo>
                    <a:pt x="55" y="6533"/>
                    <a:pt x="67" y="6618"/>
                    <a:pt x="80" y="6703"/>
                  </a:cubicBezTo>
                  <a:cubicBezTo>
                    <a:pt x="272" y="8007"/>
                    <a:pt x="541" y="9301"/>
                    <a:pt x="808" y="10593"/>
                  </a:cubicBezTo>
                  <a:cubicBezTo>
                    <a:pt x="875" y="10916"/>
                    <a:pt x="942" y="11239"/>
                    <a:pt x="1006" y="11563"/>
                  </a:cubicBezTo>
                  <a:cubicBezTo>
                    <a:pt x="1032" y="11691"/>
                    <a:pt x="1057" y="11819"/>
                    <a:pt x="1079" y="11948"/>
                  </a:cubicBezTo>
                  <a:cubicBezTo>
                    <a:pt x="1097" y="12054"/>
                    <a:pt x="1115" y="12158"/>
                    <a:pt x="1139" y="12262"/>
                  </a:cubicBezTo>
                  <a:cubicBezTo>
                    <a:pt x="1182" y="12455"/>
                    <a:pt x="1244" y="12652"/>
                    <a:pt x="1377" y="12804"/>
                  </a:cubicBezTo>
                  <a:cubicBezTo>
                    <a:pt x="1446" y="12882"/>
                    <a:pt x="1529" y="12943"/>
                    <a:pt x="1621" y="12989"/>
                  </a:cubicBezTo>
                  <a:cubicBezTo>
                    <a:pt x="1730" y="13042"/>
                    <a:pt x="1853" y="13066"/>
                    <a:pt x="1972" y="13082"/>
                  </a:cubicBezTo>
                  <a:cubicBezTo>
                    <a:pt x="2085" y="13098"/>
                    <a:pt x="2199" y="13103"/>
                    <a:pt x="2314" y="13103"/>
                  </a:cubicBezTo>
                  <a:cubicBezTo>
                    <a:pt x="2333" y="13103"/>
                    <a:pt x="2352" y="13103"/>
                    <a:pt x="2371" y="13103"/>
                  </a:cubicBezTo>
                  <a:cubicBezTo>
                    <a:pt x="2509" y="13101"/>
                    <a:pt x="2646" y="13090"/>
                    <a:pt x="2784" y="13076"/>
                  </a:cubicBezTo>
                  <a:cubicBezTo>
                    <a:pt x="3065" y="13042"/>
                    <a:pt x="3343" y="12988"/>
                    <a:pt x="3620" y="12930"/>
                  </a:cubicBezTo>
                  <a:cubicBezTo>
                    <a:pt x="3754" y="12903"/>
                    <a:pt x="3889" y="12874"/>
                    <a:pt x="4023" y="12849"/>
                  </a:cubicBezTo>
                  <a:cubicBezTo>
                    <a:pt x="4160" y="12821"/>
                    <a:pt x="4299" y="12797"/>
                    <a:pt x="4439" y="12775"/>
                  </a:cubicBezTo>
                  <a:cubicBezTo>
                    <a:pt x="4763" y="12722"/>
                    <a:pt x="5089" y="12670"/>
                    <a:pt x="5414" y="12617"/>
                  </a:cubicBezTo>
                  <a:cubicBezTo>
                    <a:pt x="6063" y="12511"/>
                    <a:pt x="6712" y="12403"/>
                    <a:pt x="7356" y="12275"/>
                  </a:cubicBezTo>
                  <a:cubicBezTo>
                    <a:pt x="7518" y="12243"/>
                    <a:pt x="7679" y="12207"/>
                    <a:pt x="7841" y="12174"/>
                  </a:cubicBezTo>
                  <a:cubicBezTo>
                    <a:pt x="7970" y="12145"/>
                    <a:pt x="8100" y="12113"/>
                    <a:pt x="8231" y="12091"/>
                  </a:cubicBezTo>
                  <a:cubicBezTo>
                    <a:pt x="8461" y="12051"/>
                    <a:pt x="8695" y="12028"/>
                    <a:pt x="8926" y="12003"/>
                  </a:cubicBezTo>
                  <a:cubicBezTo>
                    <a:pt x="9171" y="11974"/>
                    <a:pt x="9417" y="11940"/>
                    <a:pt x="9657" y="11883"/>
                  </a:cubicBezTo>
                  <a:cubicBezTo>
                    <a:pt x="9772" y="11856"/>
                    <a:pt x="9886" y="11821"/>
                    <a:pt x="9996" y="11777"/>
                  </a:cubicBezTo>
                  <a:cubicBezTo>
                    <a:pt x="10098" y="11737"/>
                    <a:pt x="10197" y="11686"/>
                    <a:pt x="10290" y="11624"/>
                  </a:cubicBezTo>
                  <a:cubicBezTo>
                    <a:pt x="10375" y="11568"/>
                    <a:pt x="10452" y="11499"/>
                    <a:pt x="10511" y="11416"/>
                  </a:cubicBezTo>
                  <a:cubicBezTo>
                    <a:pt x="10538" y="11376"/>
                    <a:pt x="10560" y="11333"/>
                    <a:pt x="10580" y="11290"/>
                  </a:cubicBezTo>
                  <a:cubicBezTo>
                    <a:pt x="10600" y="11242"/>
                    <a:pt x="10615" y="11192"/>
                    <a:pt x="10627" y="11141"/>
                  </a:cubicBezTo>
                  <a:cubicBezTo>
                    <a:pt x="10651" y="11042"/>
                    <a:pt x="10656" y="10938"/>
                    <a:pt x="10656" y="10836"/>
                  </a:cubicBezTo>
                  <a:cubicBezTo>
                    <a:pt x="10656" y="10730"/>
                    <a:pt x="10645" y="10626"/>
                    <a:pt x="10631" y="10521"/>
                  </a:cubicBezTo>
                  <a:cubicBezTo>
                    <a:pt x="10602" y="10321"/>
                    <a:pt x="10556" y="10123"/>
                    <a:pt x="10522" y="9923"/>
                  </a:cubicBezTo>
                  <a:cubicBezTo>
                    <a:pt x="10514" y="9872"/>
                    <a:pt x="10509" y="9822"/>
                    <a:pt x="10503" y="9771"/>
                  </a:cubicBezTo>
                  <a:cubicBezTo>
                    <a:pt x="10492" y="9686"/>
                    <a:pt x="10484" y="9601"/>
                    <a:pt x="10474" y="9515"/>
                  </a:cubicBezTo>
                  <a:cubicBezTo>
                    <a:pt x="10456" y="9352"/>
                    <a:pt x="10442" y="9187"/>
                    <a:pt x="10428" y="9024"/>
                  </a:cubicBezTo>
                  <a:cubicBezTo>
                    <a:pt x="10368" y="8367"/>
                    <a:pt x="10322" y="7710"/>
                    <a:pt x="10237" y="7055"/>
                  </a:cubicBezTo>
                  <a:cubicBezTo>
                    <a:pt x="10217" y="6893"/>
                    <a:pt x="10193" y="6733"/>
                    <a:pt x="10170" y="6572"/>
                  </a:cubicBezTo>
                  <a:cubicBezTo>
                    <a:pt x="10146" y="6412"/>
                    <a:pt x="10122" y="6252"/>
                    <a:pt x="10098" y="6092"/>
                  </a:cubicBezTo>
                  <a:cubicBezTo>
                    <a:pt x="10049" y="5771"/>
                    <a:pt x="9996" y="5449"/>
                    <a:pt x="9938" y="5130"/>
                  </a:cubicBezTo>
                  <a:cubicBezTo>
                    <a:pt x="9879" y="4811"/>
                    <a:pt x="9814" y="4493"/>
                    <a:pt x="9737" y="4178"/>
                  </a:cubicBezTo>
                  <a:cubicBezTo>
                    <a:pt x="9719" y="4103"/>
                    <a:pt x="9700" y="4028"/>
                    <a:pt x="9681" y="3953"/>
                  </a:cubicBezTo>
                  <a:cubicBezTo>
                    <a:pt x="9667" y="3894"/>
                    <a:pt x="9649" y="3836"/>
                    <a:pt x="9631" y="3777"/>
                  </a:cubicBezTo>
                  <a:cubicBezTo>
                    <a:pt x="9599" y="3683"/>
                    <a:pt x="9559" y="3592"/>
                    <a:pt x="9508" y="3507"/>
                  </a:cubicBezTo>
                  <a:cubicBezTo>
                    <a:pt x="9462" y="3432"/>
                    <a:pt x="9400" y="3365"/>
                    <a:pt x="9329" y="3312"/>
                  </a:cubicBezTo>
                  <a:cubicBezTo>
                    <a:pt x="9293" y="3285"/>
                    <a:pt x="9254" y="3262"/>
                    <a:pt x="9214" y="3243"/>
                  </a:cubicBezTo>
                  <a:cubicBezTo>
                    <a:pt x="9166" y="3221"/>
                    <a:pt x="9117" y="3206"/>
                    <a:pt x="9065" y="3192"/>
                  </a:cubicBezTo>
                  <a:cubicBezTo>
                    <a:pt x="8946" y="3160"/>
                    <a:pt x="8821" y="3155"/>
                    <a:pt x="8696" y="3153"/>
                  </a:cubicBezTo>
                  <a:cubicBezTo>
                    <a:pt x="8686" y="3153"/>
                    <a:pt x="8675" y="3153"/>
                    <a:pt x="8664" y="3153"/>
                  </a:cubicBezTo>
                  <a:cubicBezTo>
                    <a:pt x="8528" y="3153"/>
                    <a:pt x="8393" y="3163"/>
                    <a:pt x="8256" y="3179"/>
                  </a:cubicBezTo>
                  <a:cubicBezTo>
                    <a:pt x="8229" y="3181"/>
                    <a:pt x="8204" y="3184"/>
                    <a:pt x="8177" y="3189"/>
                  </a:cubicBezTo>
                  <a:cubicBezTo>
                    <a:pt x="7905" y="3224"/>
                    <a:pt x="7636" y="3283"/>
                    <a:pt x="7369" y="3347"/>
                  </a:cubicBezTo>
                  <a:cubicBezTo>
                    <a:pt x="7078" y="3416"/>
                    <a:pt x="6790" y="3494"/>
                    <a:pt x="6499" y="3556"/>
                  </a:cubicBezTo>
                  <a:cubicBezTo>
                    <a:pt x="6357" y="3585"/>
                    <a:pt x="6215" y="3612"/>
                    <a:pt x="6073" y="3638"/>
                  </a:cubicBezTo>
                  <a:cubicBezTo>
                    <a:pt x="5993" y="3652"/>
                    <a:pt x="5913" y="3667"/>
                    <a:pt x="5834" y="3681"/>
                  </a:cubicBezTo>
                  <a:cubicBezTo>
                    <a:pt x="5858" y="3628"/>
                    <a:pt x="5881" y="3574"/>
                    <a:pt x="5903" y="3520"/>
                  </a:cubicBezTo>
                  <a:cubicBezTo>
                    <a:pt x="5935" y="3446"/>
                    <a:pt x="5967" y="3371"/>
                    <a:pt x="6001" y="3297"/>
                  </a:cubicBezTo>
                  <a:cubicBezTo>
                    <a:pt x="6066" y="3150"/>
                    <a:pt x="6133" y="3003"/>
                    <a:pt x="6202" y="2856"/>
                  </a:cubicBezTo>
                  <a:cubicBezTo>
                    <a:pt x="6340" y="2564"/>
                    <a:pt x="6479" y="2271"/>
                    <a:pt x="6608" y="1974"/>
                  </a:cubicBezTo>
                  <a:cubicBezTo>
                    <a:pt x="6722" y="1718"/>
                    <a:pt x="6826" y="1459"/>
                    <a:pt x="6913" y="1195"/>
                  </a:cubicBezTo>
                  <a:cubicBezTo>
                    <a:pt x="6923" y="1198"/>
                    <a:pt x="6933" y="1201"/>
                    <a:pt x="6942" y="1203"/>
                  </a:cubicBezTo>
                  <a:cubicBezTo>
                    <a:pt x="6960" y="1208"/>
                    <a:pt x="6976" y="1209"/>
                    <a:pt x="6993" y="1209"/>
                  </a:cubicBezTo>
                  <a:cubicBezTo>
                    <a:pt x="6999" y="1210"/>
                    <a:pt x="7005" y="1210"/>
                    <a:pt x="7011" y="1210"/>
                  </a:cubicBezTo>
                  <a:cubicBezTo>
                    <a:pt x="7025" y="1210"/>
                    <a:pt x="7039" y="1209"/>
                    <a:pt x="7053" y="1208"/>
                  </a:cubicBezTo>
                  <a:cubicBezTo>
                    <a:pt x="7075" y="1205"/>
                    <a:pt x="7097" y="1197"/>
                    <a:pt x="7120" y="1190"/>
                  </a:cubicBezTo>
                  <a:cubicBezTo>
                    <a:pt x="7153" y="1179"/>
                    <a:pt x="7184" y="1161"/>
                    <a:pt x="7214" y="1144"/>
                  </a:cubicBezTo>
                  <a:cubicBezTo>
                    <a:pt x="7244" y="1125"/>
                    <a:pt x="7272" y="1102"/>
                    <a:pt x="7297" y="1078"/>
                  </a:cubicBezTo>
                  <a:cubicBezTo>
                    <a:pt x="7401" y="976"/>
                    <a:pt x="7465" y="840"/>
                    <a:pt x="7495" y="698"/>
                  </a:cubicBezTo>
                  <a:cubicBezTo>
                    <a:pt x="7508" y="634"/>
                    <a:pt x="7511" y="568"/>
                    <a:pt x="7507" y="503"/>
                  </a:cubicBezTo>
                  <a:cubicBezTo>
                    <a:pt x="7503" y="456"/>
                    <a:pt x="7497" y="412"/>
                    <a:pt x="7486" y="367"/>
                  </a:cubicBezTo>
                  <a:cubicBezTo>
                    <a:pt x="7465" y="288"/>
                    <a:pt x="7431" y="212"/>
                    <a:pt x="7379" y="149"/>
                  </a:cubicBezTo>
                  <a:cubicBezTo>
                    <a:pt x="7331" y="95"/>
                    <a:pt x="7272" y="53"/>
                    <a:pt x="7203" y="29"/>
                  </a:cubicBezTo>
                  <a:cubicBezTo>
                    <a:pt x="7148" y="9"/>
                    <a:pt x="7091" y="1"/>
                    <a:pt x="70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47" name="Google Shape;7647;p19"/>
          <p:cNvGrpSpPr/>
          <p:nvPr/>
        </p:nvGrpSpPr>
        <p:grpSpPr>
          <a:xfrm flipH="1">
            <a:off x="-106785" y="2708695"/>
            <a:ext cx="1703870" cy="2241294"/>
            <a:chOff x="5784337" y="-1420200"/>
            <a:chExt cx="762051" cy="1002412"/>
          </a:xfrm>
        </p:grpSpPr>
        <p:sp>
          <p:nvSpPr>
            <p:cNvPr id="7648" name="Google Shape;7648;p19"/>
            <p:cNvSpPr/>
            <p:nvPr/>
          </p:nvSpPr>
          <p:spPr>
            <a:xfrm>
              <a:off x="6131965" y="-1417906"/>
              <a:ext cx="85135" cy="145732"/>
            </a:xfrm>
            <a:custGeom>
              <a:avLst/>
              <a:gdLst/>
              <a:ahLst/>
              <a:cxnLst/>
              <a:rect l="l" t="t" r="r" b="b"/>
              <a:pathLst>
                <a:path w="1596" h="2732" extrusionOk="0">
                  <a:moveTo>
                    <a:pt x="325" y="0"/>
                  </a:moveTo>
                  <a:cubicBezTo>
                    <a:pt x="310" y="4"/>
                    <a:pt x="297" y="12"/>
                    <a:pt x="289" y="24"/>
                  </a:cubicBezTo>
                  <a:cubicBezTo>
                    <a:pt x="283" y="37"/>
                    <a:pt x="280" y="50"/>
                    <a:pt x="283" y="61"/>
                  </a:cubicBezTo>
                  <a:lnTo>
                    <a:pt x="294" y="103"/>
                  </a:lnTo>
                  <a:cubicBezTo>
                    <a:pt x="291" y="100"/>
                    <a:pt x="286" y="100"/>
                    <a:pt x="282" y="100"/>
                  </a:cubicBezTo>
                  <a:cubicBezTo>
                    <a:pt x="274" y="100"/>
                    <a:pt x="266" y="101"/>
                    <a:pt x="259" y="104"/>
                  </a:cubicBezTo>
                  <a:cubicBezTo>
                    <a:pt x="232" y="117"/>
                    <a:pt x="208" y="133"/>
                    <a:pt x="187" y="149"/>
                  </a:cubicBezTo>
                  <a:lnTo>
                    <a:pt x="176" y="156"/>
                  </a:lnTo>
                  <a:lnTo>
                    <a:pt x="163" y="164"/>
                  </a:lnTo>
                  <a:lnTo>
                    <a:pt x="173" y="160"/>
                  </a:lnTo>
                  <a:lnTo>
                    <a:pt x="163" y="165"/>
                  </a:lnTo>
                  <a:cubicBezTo>
                    <a:pt x="122" y="192"/>
                    <a:pt x="83" y="216"/>
                    <a:pt x="42" y="240"/>
                  </a:cubicBezTo>
                  <a:cubicBezTo>
                    <a:pt x="24" y="250"/>
                    <a:pt x="11" y="263"/>
                    <a:pt x="7" y="280"/>
                  </a:cubicBezTo>
                  <a:cubicBezTo>
                    <a:pt x="0" y="298"/>
                    <a:pt x="2" y="317"/>
                    <a:pt x="10" y="333"/>
                  </a:cubicBezTo>
                  <a:cubicBezTo>
                    <a:pt x="11" y="338"/>
                    <a:pt x="15" y="343"/>
                    <a:pt x="18" y="347"/>
                  </a:cubicBezTo>
                  <a:cubicBezTo>
                    <a:pt x="19" y="359"/>
                    <a:pt x="19" y="368"/>
                    <a:pt x="22" y="379"/>
                  </a:cubicBezTo>
                  <a:cubicBezTo>
                    <a:pt x="24" y="394"/>
                    <a:pt x="30" y="408"/>
                    <a:pt x="35" y="418"/>
                  </a:cubicBezTo>
                  <a:cubicBezTo>
                    <a:pt x="37" y="421"/>
                    <a:pt x="40" y="426"/>
                    <a:pt x="42" y="429"/>
                  </a:cubicBezTo>
                  <a:lnTo>
                    <a:pt x="45" y="432"/>
                  </a:lnTo>
                  <a:cubicBezTo>
                    <a:pt x="46" y="435"/>
                    <a:pt x="48" y="437"/>
                    <a:pt x="48" y="440"/>
                  </a:cubicBezTo>
                  <a:lnTo>
                    <a:pt x="50" y="445"/>
                  </a:lnTo>
                  <a:cubicBezTo>
                    <a:pt x="61" y="478"/>
                    <a:pt x="72" y="518"/>
                    <a:pt x="86" y="555"/>
                  </a:cubicBezTo>
                  <a:cubicBezTo>
                    <a:pt x="102" y="594"/>
                    <a:pt x="120" y="634"/>
                    <a:pt x="144" y="678"/>
                  </a:cubicBezTo>
                  <a:cubicBezTo>
                    <a:pt x="187" y="766"/>
                    <a:pt x="240" y="848"/>
                    <a:pt x="286" y="917"/>
                  </a:cubicBezTo>
                  <a:cubicBezTo>
                    <a:pt x="334" y="990"/>
                    <a:pt x="387" y="1064"/>
                    <a:pt x="438" y="1134"/>
                  </a:cubicBezTo>
                  <a:lnTo>
                    <a:pt x="446" y="1147"/>
                  </a:lnTo>
                  <a:cubicBezTo>
                    <a:pt x="494" y="1214"/>
                    <a:pt x="542" y="1283"/>
                    <a:pt x="588" y="1351"/>
                  </a:cubicBezTo>
                  <a:cubicBezTo>
                    <a:pt x="614" y="1390"/>
                    <a:pt x="640" y="1431"/>
                    <a:pt x="665" y="1475"/>
                  </a:cubicBezTo>
                  <a:lnTo>
                    <a:pt x="672" y="1483"/>
                  </a:lnTo>
                  <a:cubicBezTo>
                    <a:pt x="691" y="1514"/>
                    <a:pt x="710" y="1546"/>
                    <a:pt x="729" y="1577"/>
                  </a:cubicBezTo>
                  <a:lnTo>
                    <a:pt x="734" y="1583"/>
                  </a:lnTo>
                  <a:cubicBezTo>
                    <a:pt x="784" y="1662"/>
                    <a:pt x="833" y="1740"/>
                    <a:pt x="884" y="1818"/>
                  </a:cubicBezTo>
                  <a:lnTo>
                    <a:pt x="889" y="1823"/>
                  </a:lnTo>
                  <a:cubicBezTo>
                    <a:pt x="996" y="1986"/>
                    <a:pt x="1098" y="2135"/>
                    <a:pt x="1198" y="2276"/>
                  </a:cubicBezTo>
                  <a:cubicBezTo>
                    <a:pt x="1297" y="2416"/>
                    <a:pt x="1405" y="2562"/>
                    <a:pt x="1527" y="2720"/>
                  </a:cubicBezTo>
                  <a:cubicBezTo>
                    <a:pt x="1533" y="2728"/>
                    <a:pt x="1545" y="2731"/>
                    <a:pt x="1554" y="2731"/>
                  </a:cubicBezTo>
                  <a:cubicBezTo>
                    <a:pt x="1564" y="2731"/>
                    <a:pt x="1573" y="2728"/>
                    <a:pt x="1580" y="2723"/>
                  </a:cubicBezTo>
                  <a:cubicBezTo>
                    <a:pt x="1594" y="2710"/>
                    <a:pt x="1596" y="2686"/>
                    <a:pt x="1583" y="2670"/>
                  </a:cubicBezTo>
                  <a:lnTo>
                    <a:pt x="1557" y="2637"/>
                  </a:lnTo>
                  <a:cubicBezTo>
                    <a:pt x="1569" y="2624"/>
                    <a:pt x="1573" y="2608"/>
                    <a:pt x="1570" y="2592"/>
                  </a:cubicBezTo>
                  <a:cubicBezTo>
                    <a:pt x="1554" y="2536"/>
                    <a:pt x="1543" y="2477"/>
                    <a:pt x="1533" y="2402"/>
                  </a:cubicBezTo>
                  <a:lnTo>
                    <a:pt x="1530" y="2387"/>
                  </a:lnTo>
                  <a:cubicBezTo>
                    <a:pt x="1522" y="2327"/>
                    <a:pt x="1514" y="2264"/>
                    <a:pt x="1500" y="2204"/>
                  </a:cubicBezTo>
                  <a:cubicBezTo>
                    <a:pt x="1474" y="2087"/>
                    <a:pt x="1433" y="1970"/>
                    <a:pt x="1377" y="1860"/>
                  </a:cubicBezTo>
                  <a:cubicBezTo>
                    <a:pt x="1300" y="1705"/>
                    <a:pt x="1199" y="1559"/>
                    <a:pt x="1102" y="1419"/>
                  </a:cubicBezTo>
                  <a:cubicBezTo>
                    <a:pt x="1065" y="1366"/>
                    <a:pt x="1030" y="1316"/>
                    <a:pt x="995" y="1265"/>
                  </a:cubicBezTo>
                  <a:lnTo>
                    <a:pt x="991" y="1259"/>
                  </a:lnTo>
                  <a:lnTo>
                    <a:pt x="988" y="1254"/>
                  </a:lnTo>
                  <a:lnTo>
                    <a:pt x="990" y="1257"/>
                  </a:lnTo>
                  <a:lnTo>
                    <a:pt x="987" y="1252"/>
                  </a:lnTo>
                  <a:cubicBezTo>
                    <a:pt x="785" y="942"/>
                    <a:pt x="600" y="586"/>
                    <a:pt x="422" y="160"/>
                  </a:cubicBezTo>
                  <a:cubicBezTo>
                    <a:pt x="421" y="156"/>
                    <a:pt x="417" y="151"/>
                    <a:pt x="414" y="148"/>
                  </a:cubicBezTo>
                  <a:cubicBezTo>
                    <a:pt x="405" y="112"/>
                    <a:pt x="395" y="77"/>
                    <a:pt x="385" y="42"/>
                  </a:cubicBezTo>
                  <a:cubicBezTo>
                    <a:pt x="381" y="26"/>
                    <a:pt x="374" y="16"/>
                    <a:pt x="363" y="8"/>
                  </a:cubicBezTo>
                  <a:cubicBezTo>
                    <a:pt x="353" y="4"/>
                    <a:pt x="34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19"/>
            <p:cNvSpPr/>
            <p:nvPr/>
          </p:nvSpPr>
          <p:spPr>
            <a:xfrm>
              <a:off x="5797832" y="-1390862"/>
              <a:ext cx="747115" cy="969820"/>
            </a:xfrm>
            <a:custGeom>
              <a:avLst/>
              <a:gdLst/>
              <a:ahLst/>
              <a:cxnLst/>
              <a:rect l="l" t="t" r="r" b="b"/>
              <a:pathLst>
                <a:path w="14006" h="18181" extrusionOk="0">
                  <a:moveTo>
                    <a:pt x="4739" y="0"/>
                  </a:moveTo>
                  <a:cubicBezTo>
                    <a:pt x="4728" y="0"/>
                    <a:pt x="4718" y="5"/>
                    <a:pt x="4710" y="13"/>
                  </a:cubicBezTo>
                  <a:cubicBezTo>
                    <a:pt x="4705" y="18"/>
                    <a:pt x="4700" y="23"/>
                    <a:pt x="4699" y="29"/>
                  </a:cubicBezTo>
                  <a:cubicBezTo>
                    <a:pt x="4691" y="34"/>
                    <a:pt x="4686" y="40"/>
                    <a:pt x="4680" y="47"/>
                  </a:cubicBezTo>
                  <a:cubicBezTo>
                    <a:pt x="4673" y="55"/>
                    <a:pt x="4667" y="63"/>
                    <a:pt x="4662" y="72"/>
                  </a:cubicBezTo>
                  <a:cubicBezTo>
                    <a:pt x="4656" y="83"/>
                    <a:pt x="4649" y="95"/>
                    <a:pt x="4645" y="107"/>
                  </a:cubicBezTo>
                  <a:cubicBezTo>
                    <a:pt x="4637" y="125"/>
                    <a:pt x="4630" y="146"/>
                    <a:pt x="4625" y="171"/>
                  </a:cubicBezTo>
                  <a:cubicBezTo>
                    <a:pt x="4616" y="214"/>
                    <a:pt x="4611" y="262"/>
                    <a:pt x="4611" y="323"/>
                  </a:cubicBezTo>
                  <a:cubicBezTo>
                    <a:pt x="4609" y="342"/>
                    <a:pt x="4611" y="362"/>
                    <a:pt x="4611" y="382"/>
                  </a:cubicBezTo>
                  <a:cubicBezTo>
                    <a:pt x="4598" y="346"/>
                    <a:pt x="4587" y="315"/>
                    <a:pt x="4574" y="286"/>
                  </a:cubicBezTo>
                  <a:cubicBezTo>
                    <a:pt x="4549" y="227"/>
                    <a:pt x="4518" y="178"/>
                    <a:pt x="4483" y="138"/>
                  </a:cubicBezTo>
                  <a:cubicBezTo>
                    <a:pt x="4445" y="91"/>
                    <a:pt x="4395" y="61"/>
                    <a:pt x="4346" y="50"/>
                  </a:cubicBezTo>
                  <a:cubicBezTo>
                    <a:pt x="4339" y="48"/>
                    <a:pt x="4334" y="48"/>
                    <a:pt x="4330" y="48"/>
                  </a:cubicBezTo>
                  <a:cubicBezTo>
                    <a:pt x="4322" y="48"/>
                    <a:pt x="4314" y="50"/>
                    <a:pt x="4307" y="53"/>
                  </a:cubicBezTo>
                  <a:cubicBezTo>
                    <a:pt x="4294" y="59"/>
                    <a:pt x="4285" y="72"/>
                    <a:pt x="4282" y="83"/>
                  </a:cubicBezTo>
                  <a:cubicBezTo>
                    <a:pt x="4254" y="192"/>
                    <a:pt x="4280" y="306"/>
                    <a:pt x="4301" y="381"/>
                  </a:cubicBezTo>
                  <a:cubicBezTo>
                    <a:pt x="4310" y="414"/>
                    <a:pt x="4323" y="451"/>
                    <a:pt x="4339" y="493"/>
                  </a:cubicBezTo>
                  <a:cubicBezTo>
                    <a:pt x="4328" y="478"/>
                    <a:pt x="4317" y="464"/>
                    <a:pt x="4304" y="451"/>
                  </a:cubicBezTo>
                  <a:cubicBezTo>
                    <a:pt x="4269" y="410"/>
                    <a:pt x="4227" y="363"/>
                    <a:pt x="4181" y="322"/>
                  </a:cubicBezTo>
                  <a:cubicBezTo>
                    <a:pt x="4162" y="306"/>
                    <a:pt x="4141" y="288"/>
                    <a:pt x="4117" y="275"/>
                  </a:cubicBezTo>
                  <a:cubicBezTo>
                    <a:pt x="4095" y="261"/>
                    <a:pt x="4072" y="254"/>
                    <a:pt x="4051" y="254"/>
                  </a:cubicBezTo>
                  <a:cubicBezTo>
                    <a:pt x="4029" y="254"/>
                    <a:pt x="4008" y="262"/>
                    <a:pt x="3994" y="277"/>
                  </a:cubicBezTo>
                  <a:cubicBezTo>
                    <a:pt x="3984" y="288"/>
                    <a:pt x="3979" y="298"/>
                    <a:pt x="3975" y="310"/>
                  </a:cubicBezTo>
                  <a:cubicBezTo>
                    <a:pt x="3970" y="318"/>
                    <a:pt x="3970" y="328"/>
                    <a:pt x="3968" y="336"/>
                  </a:cubicBezTo>
                  <a:lnTo>
                    <a:pt x="3967" y="341"/>
                  </a:lnTo>
                  <a:cubicBezTo>
                    <a:pt x="3963" y="363"/>
                    <a:pt x="3965" y="390"/>
                    <a:pt x="3973" y="422"/>
                  </a:cubicBezTo>
                  <a:cubicBezTo>
                    <a:pt x="3979" y="456"/>
                    <a:pt x="3994" y="491"/>
                    <a:pt x="4018" y="529"/>
                  </a:cubicBezTo>
                  <a:cubicBezTo>
                    <a:pt x="4035" y="560"/>
                    <a:pt x="4056" y="590"/>
                    <a:pt x="4088" y="627"/>
                  </a:cubicBezTo>
                  <a:cubicBezTo>
                    <a:pt x="4114" y="657"/>
                    <a:pt x="4141" y="686"/>
                    <a:pt x="4174" y="721"/>
                  </a:cubicBezTo>
                  <a:cubicBezTo>
                    <a:pt x="4194" y="740"/>
                    <a:pt x="4214" y="758"/>
                    <a:pt x="4234" y="777"/>
                  </a:cubicBezTo>
                  <a:cubicBezTo>
                    <a:pt x="4262" y="804"/>
                    <a:pt x="4293" y="835"/>
                    <a:pt x="4322" y="864"/>
                  </a:cubicBezTo>
                  <a:cubicBezTo>
                    <a:pt x="4304" y="860"/>
                    <a:pt x="4286" y="857"/>
                    <a:pt x="4267" y="856"/>
                  </a:cubicBezTo>
                  <a:cubicBezTo>
                    <a:pt x="4205" y="846"/>
                    <a:pt x="4147" y="838"/>
                    <a:pt x="4088" y="838"/>
                  </a:cubicBezTo>
                  <a:cubicBezTo>
                    <a:pt x="4083" y="838"/>
                    <a:pt x="4079" y="836"/>
                    <a:pt x="4074" y="836"/>
                  </a:cubicBezTo>
                  <a:cubicBezTo>
                    <a:pt x="4048" y="836"/>
                    <a:pt x="4023" y="838"/>
                    <a:pt x="3999" y="841"/>
                  </a:cubicBezTo>
                  <a:cubicBezTo>
                    <a:pt x="3973" y="844"/>
                    <a:pt x="3951" y="852"/>
                    <a:pt x="3933" y="862"/>
                  </a:cubicBezTo>
                  <a:cubicBezTo>
                    <a:pt x="3903" y="878"/>
                    <a:pt x="3885" y="907"/>
                    <a:pt x="3885" y="936"/>
                  </a:cubicBezTo>
                  <a:cubicBezTo>
                    <a:pt x="3887" y="971"/>
                    <a:pt x="3907" y="998"/>
                    <a:pt x="3925" y="1014"/>
                  </a:cubicBezTo>
                  <a:cubicBezTo>
                    <a:pt x="3949" y="1036"/>
                    <a:pt x="3979" y="1057"/>
                    <a:pt x="4019" y="1076"/>
                  </a:cubicBezTo>
                  <a:cubicBezTo>
                    <a:pt x="4072" y="1103"/>
                    <a:pt x="4127" y="1119"/>
                    <a:pt x="4170" y="1131"/>
                  </a:cubicBezTo>
                  <a:cubicBezTo>
                    <a:pt x="4205" y="1140"/>
                    <a:pt x="4240" y="1148"/>
                    <a:pt x="4277" y="1156"/>
                  </a:cubicBezTo>
                  <a:cubicBezTo>
                    <a:pt x="4334" y="1171"/>
                    <a:pt x="4395" y="1183"/>
                    <a:pt x="4454" y="1203"/>
                  </a:cubicBezTo>
                  <a:cubicBezTo>
                    <a:pt x="4520" y="1303"/>
                    <a:pt x="4592" y="1404"/>
                    <a:pt x="4659" y="1502"/>
                  </a:cubicBezTo>
                  <a:cubicBezTo>
                    <a:pt x="4685" y="1538"/>
                    <a:pt x="4712" y="1575"/>
                    <a:pt x="4737" y="1610"/>
                  </a:cubicBezTo>
                  <a:cubicBezTo>
                    <a:pt x="4830" y="1745"/>
                    <a:pt x="4939" y="1906"/>
                    <a:pt x="5038" y="2079"/>
                  </a:cubicBezTo>
                  <a:cubicBezTo>
                    <a:pt x="5055" y="2111"/>
                    <a:pt x="5075" y="2144"/>
                    <a:pt x="5092" y="2176"/>
                  </a:cubicBezTo>
                  <a:cubicBezTo>
                    <a:pt x="5119" y="2227"/>
                    <a:pt x="5148" y="2277"/>
                    <a:pt x="5177" y="2326"/>
                  </a:cubicBezTo>
                  <a:cubicBezTo>
                    <a:pt x="5226" y="2411"/>
                    <a:pt x="5276" y="2494"/>
                    <a:pt x="5327" y="2573"/>
                  </a:cubicBezTo>
                  <a:cubicBezTo>
                    <a:pt x="5444" y="2755"/>
                    <a:pt x="5565" y="2928"/>
                    <a:pt x="5658" y="3057"/>
                  </a:cubicBezTo>
                  <a:cubicBezTo>
                    <a:pt x="5730" y="3156"/>
                    <a:pt x="5805" y="3259"/>
                    <a:pt x="5884" y="3364"/>
                  </a:cubicBezTo>
                  <a:lnTo>
                    <a:pt x="5946" y="3447"/>
                  </a:lnTo>
                  <a:cubicBezTo>
                    <a:pt x="5999" y="3518"/>
                    <a:pt x="6053" y="3590"/>
                    <a:pt x="6104" y="3661"/>
                  </a:cubicBezTo>
                  <a:cubicBezTo>
                    <a:pt x="6144" y="3716"/>
                    <a:pt x="6183" y="3772"/>
                    <a:pt x="6219" y="3828"/>
                  </a:cubicBezTo>
                  <a:cubicBezTo>
                    <a:pt x="6242" y="3860"/>
                    <a:pt x="6266" y="3893"/>
                    <a:pt x="6291" y="3928"/>
                  </a:cubicBezTo>
                  <a:cubicBezTo>
                    <a:pt x="6301" y="3941"/>
                    <a:pt x="6314" y="3956"/>
                    <a:pt x="6326" y="3970"/>
                  </a:cubicBezTo>
                  <a:cubicBezTo>
                    <a:pt x="6344" y="3991"/>
                    <a:pt x="6363" y="4005"/>
                    <a:pt x="6382" y="4015"/>
                  </a:cubicBezTo>
                  <a:cubicBezTo>
                    <a:pt x="6395" y="4021"/>
                    <a:pt x="6406" y="4024"/>
                    <a:pt x="6419" y="4024"/>
                  </a:cubicBezTo>
                  <a:cubicBezTo>
                    <a:pt x="6429" y="4024"/>
                    <a:pt x="6438" y="4023"/>
                    <a:pt x="6448" y="4018"/>
                  </a:cubicBezTo>
                  <a:cubicBezTo>
                    <a:pt x="6552" y="4048"/>
                    <a:pt x="6659" y="4071"/>
                    <a:pt x="6777" y="4095"/>
                  </a:cubicBezTo>
                  <a:cubicBezTo>
                    <a:pt x="6843" y="4109"/>
                    <a:pt x="6907" y="4122"/>
                    <a:pt x="6971" y="4136"/>
                  </a:cubicBezTo>
                  <a:lnTo>
                    <a:pt x="7027" y="4148"/>
                  </a:lnTo>
                  <a:cubicBezTo>
                    <a:pt x="7075" y="4159"/>
                    <a:pt x="7124" y="4170"/>
                    <a:pt x="7172" y="4180"/>
                  </a:cubicBezTo>
                  <a:cubicBezTo>
                    <a:pt x="7179" y="4181"/>
                    <a:pt x="7183" y="4181"/>
                    <a:pt x="7188" y="4181"/>
                  </a:cubicBezTo>
                  <a:cubicBezTo>
                    <a:pt x="7198" y="4181"/>
                    <a:pt x="7206" y="4180"/>
                    <a:pt x="7214" y="4175"/>
                  </a:cubicBezTo>
                  <a:cubicBezTo>
                    <a:pt x="7227" y="4168"/>
                    <a:pt x="7236" y="4157"/>
                    <a:pt x="7239" y="4143"/>
                  </a:cubicBezTo>
                  <a:cubicBezTo>
                    <a:pt x="7247" y="4117"/>
                    <a:pt x="7236" y="4092"/>
                    <a:pt x="7212" y="4079"/>
                  </a:cubicBezTo>
                  <a:cubicBezTo>
                    <a:pt x="7217" y="4066"/>
                    <a:pt x="7217" y="4045"/>
                    <a:pt x="7207" y="4031"/>
                  </a:cubicBezTo>
                  <a:cubicBezTo>
                    <a:pt x="7151" y="3946"/>
                    <a:pt x="7086" y="3866"/>
                    <a:pt x="7028" y="3796"/>
                  </a:cubicBezTo>
                  <a:cubicBezTo>
                    <a:pt x="6987" y="3746"/>
                    <a:pt x="6947" y="3697"/>
                    <a:pt x="6907" y="3649"/>
                  </a:cubicBezTo>
                  <a:lnTo>
                    <a:pt x="6844" y="3574"/>
                  </a:lnTo>
                  <a:cubicBezTo>
                    <a:pt x="6713" y="3415"/>
                    <a:pt x="6593" y="3267"/>
                    <a:pt x="6478" y="3119"/>
                  </a:cubicBezTo>
                  <a:cubicBezTo>
                    <a:pt x="6266" y="2845"/>
                    <a:pt x="6040" y="2541"/>
                    <a:pt x="5789" y="2191"/>
                  </a:cubicBezTo>
                  <a:lnTo>
                    <a:pt x="5781" y="2179"/>
                  </a:lnTo>
                  <a:cubicBezTo>
                    <a:pt x="5701" y="2066"/>
                    <a:pt x="5618" y="1949"/>
                    <a:pt x="5538" y="1834"/>
                  </a:cubicBezTo>
                  <a:cubicBezTo>
                    <a:pt x="5497" y="1772"/>
                    <a:pt x="5454" y="1709"/>
                    <a:pt x="5412" y="1645"/>
                  </a:cubicBezTo>
                  <a:cubicBezTo>
                    <a:pt x="5378" y="1596"/>
                    <a:pt x="5345" y="1546"/>
                    <a:pt x="5311" y="1497"/>
                  </a:cubicBezTo>
                  <a:cubicBezTo>
                    <a:pt x="5185" y="1308"/>
                    <a:pt x="5046" y="1108"/>
                    <a:pt x="4891" y="928"/>
                  </a:cubicBezTo>
                  <a:cubicBezTo>
                    <a:pt x="4896" y="921"/>
                    <a:pt x="4899" y="913"/>
                    <a:pt x="4900" y="902"/>
                  </a:cubicBezTo>
                  <a:lnTo>
                    <a:pt x="4900" y="891"/>
                  </a:lnTo>
                  <a:cubicBezTo>
                    <a:pt x="4918" y="745"/>
                    <a:pt x="4934" y="593"/>
                    <a:pt x="4928" y="443"/>
                  </a:cubicBezTo>
                  <a:cubicBezTo>
                    <a:pt x="4920" y="242"/>
                    <a:pt x="4868" y="103"/>
                    <a:pt x="4772" y="15"/>
                  </a:cubicBezTo>
                  <a:cubicBezTo>
                    <a:pt x="4763" y="7"/>
                    <a:pt x="4752" y="0"/>
                    <a:pt x="4739" y="0"/>
                  </a:cubicBezTo>
                  <a:close/>
                  <a:moveTo>
                    <a:pt x="585" y="3171"/>
                  </a:moveTo>
                  <a:cubicBezTo>
                    <a:pt x="579" y="3171"/>
                    <a:pt x="571" y="3171"/>
                    <a:pt x="564" y="3172"/>
                  </a:cubicBezTo>
                  <a:cubicBezTo>
                    <a:pt x="548" y="3177"/>
                    <a:pt x="534" y="3182"/>
                    <a:pt x="518" y="3193"/>
                  </a:cubicBezTo>
                  <a:cubicBezTo>
                    <a:pt x="502" y="3204"/>
                    <a:pt x="491" y="3220"/>
                    <a:pt x="481" y="3236"/>
                  </a:cubicBezTo>
                  <a:cubicBezTo>
                    <a:pt x="476" y="3246"/>
                    <a:pt x="473" y="3259"/>
                    <a:pt x="472" y="3276"/>
                  </a:cubicBezTo>
                  <a:cubicBezTo>
                    <a:pt x="470" y="3291"/>
                    <a:pt x="470" y="3307"/>
                    <a:pt x="473" y="3323"/>
                  </a:cubicBezTo>
                  <a:cubicBezTo>
                    <a:pt x="483" y="3394"/>
                    <a:pt x="516" y="3458"/>
                    <a:pt x="553" y="3526"/>
                  </a:cubicBezTo>
                  <a:cubicBezTo>
                    <a:pt x="566" y="3548"/>
                    <a:pt x="579" y="3570"/>
                    <a:pt x="593" y="3593"/>
                  </a:cubicBezTo>
                  <a:lnTo>
                    <a:pt x="585" y="3583"/>
                  </a:lnTo>
                  <a:cubicBezTo>
                    <a:pt x="539" y="3532"/>
                    <a:pt x="488" y="3479"/>
                    <a:pt x="432" y="3439"/>
                  </a:cubicBezTo>
                  <a:cubicBezTo>
                    <a:pt x="403" y="3418"/>
                    <a:pt x="379" y="3404"/>
                    <a:pt x="355" y="3394"/>
                  </a:cubicBezTo>
                  <a:cubicBezTo>
                    <a:pt x="334" y="3386"/>
                    <a:pt x="315" y="3383"/>
                    <a:pt x="297" y="3383"/>
                  </a:cubicBezTo>
                  <a:cubicBezTo>
                    <a:pt x="289" y="3383"/>
                    <a:pt x="283" y="3383"/>
                    <a:pt x="277" y="3385"/>
                  </a:cubicBezTo>
                  <a:cubicBezTo>
                    <a:pt x="261" y="3390"/>
                    <a:pt x="248" y="3394"/>
                    <a:pt x="233" y="3404"/>
                  </a:cubicBezTo>
                  <a:cubicBezTo>
                    <a:pt x="221" y="3414"/>
                    <a:pt x="211" y="3426"/>
                    <a:pt x="205" y="3442"/>
                  </a:cubicBezTo>
                  <a:cubicBezTo>
                    <a:pt x="195" y="3463"/>
                    <a:pt x="193" y="3489"/>
                    <a:pt x="198" y="3514"/>
                  </a:cubicBezTo>
                  <a:cubicBezTo>
                    <a:pt x="203" y="3537"/>
                    <a:pt x="211" y="3561"/>
                    <a:pt x="227" y="3588"/>
                  </a:cubicBezTo>
                  <a:cubicBezTo>
                    <a:pt x="241" y="3617"/>
                    <a:pt x="257" y="3646"/>
                    <a:pt x="277" y="3671"/>
                  </a:cubicBezTo>
                  <a:cubicBezTo>
                    <a:pt x="304" y="3711"/>
                    <a:pt x="336" y="3754"/>
                    <a:pt x="374" y="3801"/>
                  </a:cubicBezTo>
                  <a:cubicBezTo>
                    <a:pt x="358" y="3786"/>
                    <a:pt x="341" y="3773"/>
                    <a:pt x="325" y="3761"/>
                  </a:cubicBezTo>
                  <a:cubicBezTo>
                    <a:pt x="296" y="3738"/>
                    <a:pt x="265" y="3717"/>
                    <a:pt x="233" y="3697"/>
                  </a:cubicBezTo>
                  <a:cubicBezTo>
                    <a:pt x="209" y="3681"/>
                    <a:pt x="181" y="3663"/>
                    <a:pt x="149" y="3652"/>
                  </a:cubicBezTo>
                  <a:cubicBezTo>
                    <a:pt x="128" y="3646"/>
                    <a:pt x="110" y="3642"/>
                    <a:pt x="94" y="3642"/>
                  </a:cubicBezTo>
                  <a:cubicBezTo>
                    <a:pt x="80" y="3642"/>
                    <a:pt x="69" y="3644"/>
                    <a:pt x="58" y="3649"/>
                  </a:cubicBezTo>
                  <a:cubicBezTo>
                    <a:pt x="42" y="3657"/>
                    <a:pt x="37" y="3661"/>
                    <a:pt x="26" y="3674"/>
                  </a:cubicBezTo>
                  <a:cubicBezTo>
                    <a:pt x="18" y="3682"/>
                    <a:pt x="10" y="3693"/>
                    <a:pt x="6" y="3706"/>
                  </a:cubicBezTo>
                  <a:cubicBezTo>
                    <a:pt x="2" y="3722"/>
                    <a:pt x="0" y="3737"/>
                    <a:pt x="2" y="3754"/>
                  </a:cubicBezTo>
                  <a:cubicBezTo>
                    <a:pt x="2" y="3765"/>
                    <a:pt x="5" y="3780"/>
                    <a:pt x="13" y="3796"/>
                  </a:cubicBezTo>
                  <a:cubicBezTo>
                    <a:pt x="32" y="3841"/>
                    <a:pt x="67" y="3876"/>
                    <a:pt x="101" y="3911"/>
                  </a:cubicBezTo>
                  <a:lnTo>
                    <a:pt x="118" y="3928"/>
                  </a:lnTo>
                  <a:cubicBezTo>
                    <a:pt x="149" y="3960"/>
                    <a:pt x="181" y="3991"/>
                    <a:pt x="206" y="4013"/>
                  </a:cubicBezTo>
                  <a:cubicBezTo>
                    <a:pt x="230" y="4037"/>
                    <a:pt x="257" y="4058"/>
                    <a:pt x="283" y="4080"/>
                  </a:cubicBezTo>
                  <a:lnTo>
                    <a:pt x="297" y="4092"/>
                  </a:lnTo>
                  <a:cubicBezTo>
                    <a:pt x="353" y="4138"/>
                    <a:pt x="413" y="4183"/>
                    <a:pt x="470" y="4226"/>
                  </a:cubicBezTo>
                  <a:lnTo>
                    <a:pt x="491" y="4240"/>
                  </a:lnTo>
                  <a:cubicBezTo>
                    <a:pt x="528" y="4269"/>
                    <a:pt x="566" y="4298"/>
                    <a:pt x="604" y="4325"/>
                  </a:cubicBezTo>
                  <a:lnTo>
                    <a:pt x="617" y="4335"/>
                  </a:lnTo>
                  <a:cubicBezTo>
                    <a:pt x="609" y="4354"/>
                    <a:pt x="619" y="4376"/>
                    <a:pt x="640" y="4386"/>
                  </a:cubicBezTo>
                  <a:cubicBezTo>
                    <a:pt x="646" y="4389"/>
                    <a:pt x="654" y="4394"/>
                    <a:pt x="662" y="4397"/>
                  </a:cubicBezTo>
                  <a:cubicBezTo>
                    <a:pt x="681" y="4410"/>
                    <a:pt x="700" y="4424"/>
                    <a:pt x="718" y="4442"/>
                  </a:cubicBezTo>
                  <a:cubicBezTo>
                    <a:pt x="771" y="4498"/>
                    <a:pt x="811" y="4563"/>
                    <a:pt x="846" y="4627"/>
                  </a:cubicBezTo>
                  <a:lnTo>
                    <a:pt x="862" y="4654"/>
                  </a:lnTo>
                  <a:cubicBezTo>
                    <a:pt x="884" y="4693"/>
                    <a:pt x="905" y="4731"/>
                    <a:pt x="927" y="4769"/>
                  </a:cubicBezTo>
                  <a:cubicBezTo>
                    <a:pt x="958" y="4819"/>
                    <a:pt x="988" y="4870"/>
                    <a:pt x="1017" y="4921"/>
                  </a:cubicBezTo>
                  <a:lnTo>
                    <a:pt x="1047" y="4971"/>
                  </a:lnTo>
                  <a:cubicBezTo>
                    <a:pt x="1127" y="5105"/>
                    <a:pt x="1209" y="5246"/>
                    <a:pt x="1289" y="5388"/>
                  </a:cubicBezTo>
                  <a:lnTo>
                    <a:pt x="1282" y="5375"/>
                  </a:lnTo>
                  <a:lnTo>
                    <a:pt x="1282" y="5375"/>
                  </a:lnTo>
                  <a:cubicBezTo>
                    <a:pt x="1335" y="5473"/>
                    <a:pt x="1388" y="5570"/>
                    <a:pt x="1441" y="5668"/>
                  </a:cubicBezTo>
                  <a:cubicBezTo>
                    <a:pt x="1479" y="5738"/>
                    <a:pt x="1516" y="5809"/>
                    <a:pt x="1554" y="5877"/>
                  </a:cubicBezTo>
                  <a:cubicBezTo>
                    <a:pt x="1647" y="6048"/>
                    <a:pt x="1743" y="6218"/>
                    <a:pt x="1839" y="6383"/>
                  </a:cubicBezTo>
                  <a:cubicBezTo>
                    <a:pt x="1943" y="6563"/>
                    <a:pt x="2040" y="6722"/>
                    <a:pt x="2136" y="6869"/>
                  </a:cubicBezTo>
                  <a:cubicBezTo>
                    <a:pt x="2182" y="6941"/>
                    <a:pt x="2232" y="7013"/>
                    <a:pt x="2280" y="7081"/>
                  </a:cubicBezTo>
                  <a:cubicBezTo>
                    <a:pt x="2334" y="7160"/>
                    <a:pt x="2390" y="7241"/>
                    <a:pt x="2443" y="7323"/>
                  </a:cubicBezTo>
                  <a:cubicBezTo>
                    <a:pt x="2457" y="7345"/>
                    <a:pt x="2472" y="7368"/>
                    <a:pt x="2485" y="7390"/>
                  </a:cubicBezTo>
                  <a:lnTo>
                    <a:pt x="2512" y="7433"/>
                  </a:lnTo>
                  <a:lnTo>
                    <a:pt x="2547" y="7486"/>
                  </a:lnTo>
                  <a:lnTo>
                    <a:pt x="2555" y="7499"/>
                  </a:lnTo>
                  <a:cubicBezTo>
                    <a:pt x="2564" y="7515"/>
                    <a:pt x="2576" y="7531"/>
                    <a:pt x="2587" y="7547"/>
                  </a:cubicBezTo>
                  <a:cubicBezTo>
                    <a:pt x="2600" y="7561"/>
                    <a:pt x="2617" y="7569"/>
                    <a:pt x="2635" y="7569"/>
                  </a:cubicBezTo>
                  <a:cubicBezTo>
                    <a:pt x="2641" y="7569"/>
                    <a:pt x="2649" y="7569"/>
                    <a:pt x="2656" y="7566"/>
                  </a:cubicBezTo>
                  <a:cubicBezTo>
                    <a:pt x="2680" y="7556"/>
                    <a:pt x="2696" y="7531"/>
                    <a:pt x="2692" y="7505"/>
                  </a:cubicBezTo>
                  <a:cubicBezTo>
                    <a:pt x="2688" y="7481"/>
                    <a:pt x="2681" y="7455"/>
                    <a:pt x="2672" y="7427"/>
                  </a:cubicBezTo>
                  <a:cubicBezTo>
                    <a:pt x="2675" y="7324"/>
                    <a:pt x="2700" y="7224"/>
                    <a:pt x="2724" y="7137"/>
                  </a:cubicBezTo>
                  <a:cubicBezTo>
                    <a:pt x="2745" y="7069"/>
                    <a:pt x="2761" y="7009"/>
                    <a:pt x="2776" y="6949"/>
                  </a:cubicBezTo>
                  <a:cubicBezTo>
                    <a:pt x="2782" y="6918"/>
                    <a:pt x="2790" y="6883"/>
                    <a:pt x="2795" y="6848"/>
                  </a:cubicBezTo>
                  <a:cubicBezTo>
                    <a:pt x="2800" y="6810"/>
                    <a:pt x="2800" y="6776"/>
                    <a:pt x="2796" y="6746"/>
                  </a:cubicBezTo>
                  <a:cubicBezTo>
                    <a:pt x="2801" y="6741"/>
                    <a:pt x="2806" y="6734"/>
                    <a:pt x="2809" y="6726"/>
                  </a:cubicBezTo>
                  <a:cubicBezTo>
                    <a:pt x="2816" y="6710"/>
                    <a:pt x="2817" y="6688"/>
                    <a:pt x="2809" y="6670"/>
                  </a:cubicBezTo>
                  <a:cubicBezTo>
                    <a:pt x="2769" y="6592"/>
                    <a:pt x="2723" y="6515"/>
                    <a:pt x="2681" y="6447"/>
                  </a:cubicBezTo>
                  <a:cubicBezTo>
                    <a:pt x="2644" y="6387"/>
                    <a:pt x="2606" y="6328"/>
                    <a:pt x="2569" y="6272"/>
                  </a:cubicBezTo>
                  <a:lnTo>
                    <a:pt x="2547" y="6237"/>
                  </a:lnTo>
                  <a:cubicBezTo>
                    <a:pt x="2480" y="6135"/>
                    <a:pt x="2411" y="6031"/>
                    <a:pt x="2344" y="5932"/>
                  </a:cubicBezTo>
                  <a:lnTo>
                    <a:pt x="2264" y="5812"/>
                  </a:lnTo>
                  <a:cubicBezTo>
                    <a:pt x="2056" y="5500"/>
                    <a:pt x="1887" y="5236"/>
                    <a:pt x="1732" y="4960"/>
                  </a:cubicBezTo>
                  <a:lnTo>
                    <a:pt x="1732" y="4960"/>
                  </a:lnTo>
                  <a:lnTo>
                    <a:pt x="1735" y="4968"/>
                  </a:lnTo>
                  <a:cubicBezTo>
                    <a:pt x="1695" y="4893"/>
                    <a:pt x="1655" y="4819"/>
                    <a:pt x="1615" y="4745"/>
                  </a:cubicBezTo>
                  <a:cubicBezTo>
                    <a:pt x="1568" y="4659"/>
                    <a:pt x="1522" y="4574"/>
                    <a:pt x="1474" y="4488"/>
                  </a:cubicBezTo>
                  <a:lnTo>
                    <a:pt x="1474" y="4488"/>
                  </a:lnTo>
                  <a:lnTo>
                    <a:pt x="1477" y="4496"/>
                  </a:lnTo>
                  <a:cubicBezTo>
                    <a:pt x="1370" y="4304"/>
                    <a:pt x="1282" y="4160"/>
                    <a:pt x="1190" y="4029"/>
                  </a:cubicBezTo>
                  <a:lnTo>
                    <a:pt x="1194" y="4023"/>
                  </a:lnTo>
                  <a:cubicBezTo>
                    <a:pt x="1206" y="4007"/>
                    <a:pt x="1215" y="3988"/>
                    <a:pt x="1225" y="3964"/>
                  </a:cubicBezTo>
                  <a:cubicBezTo>
                    <a:pt x="1244" y="3908"/>
                    <a:pt x="1255" y="3849"/>
                    <a:pt x="1263" y="3793"/>
                  </a:cubicBezTo>
                  <a:cubicBezTo>
                    <a:pt x="1277" y="3695"/>
                    <a:pt x="1285" y="3593"/>
                    <a:pt x="1289" y="3470"/>
                  </a:cubicBezTo>
                  <a:cubicBezTo>
                    <a:pt x="1289" y="3449"/>
                    <a:pt x="1287" y="3434"/>
                    <a:pt x="1277" y="3420"/>
                  </a:cubicBezTo>
                  <a:cubicBezTo>
                    <a:pt x="1273" y="3415"/>
                    <a:pt x="1268" y="3410"/>
                    <a:pt x="1261" y="3406"/>
                  </a:cubicBezTo>
                  <a:cubicBezTo>
                    <a:pt x="1260" y="3390"/>
                    <a:pt x="1255" y="3377"/>
                    <a:pt x="1247" y="3366"/>
                  </a:cubicBezTo>
                  <a:cubicBezTo>
                    <a:pt x="1234" y="3348"/>
                    <a:pt x="1214" y="3337"/>
                    <a:pt x="1193" y="3334"/>
                  </a:cubicBezTo>
                  <a:cubicBezTo>
                    <a:pt x="1190" y="3332"/>
                    <a:pt x="1185" y="3332"/>
                    <a:pt x="1182" y="3332"/>
                  </a:cubicBezTo>
                  <a:cubicBezTo>
                    <a:pt x="1164" y="3332"/>
                    <a:pt x="1146" y="3339"/>
                    <a:pt x="1132" y="3348"/>
                  </a:cubicBezTo>
                  <a:cubicBezTo>
                    <a:pt x="1116" y="3361"/>
                    <a:pt x="1106" y="3377"/>
                    <a:pt x="1100" y="3402"/>
                  </a:cubicBezTo>
                  <a:cubicBezTo>
                    <a:pt x="1094" y="3433"/>
                    <a:pt x="1089" y="3466"/>
                    <a:pt x="1084" y="3497"/>
                  </a:cubicBezTo>
                  <a:lnTo>
                    <a:pt x="1081" y="3514"/>
                  </a:lnTo>
                  <a:cubicBezTo>
                    <a:pt x="1071" y="3546"/>
                    <a:pt x="1065" y="3580"/>
                    <a:pt x="1060" y="3620"/>
                  </a:cubicBezTo>
                  <a:cubicBezTo>
                    <a:pt x="1057" y="3649"/>
                    <a:pt x="1055" y="3679"/>
                    <a:pt x="1054" y="3721"/>
                  </a:cubicBezTo>
                  <a:cubicBezTo>
                    <a:pt x="1034" y="3681"/>
                    <a:pt x="1012" y="3642"/>
                    <a:pt x="991" y="3602"/>
                  </a:cubicBezTo>
                  <a:cubicBezTo>
                    <a:pt x="945" y="3522"/>
                    <a:pt x="905" y="3457"/>
                    <a:pt x="863" y="3398"/>
                  </a:cubicBezTo>
                  <a:cubicBezTo>
                    <a:pt x="828" y="3348"/>
                    <a:pt x="780" y="3283"/>
                    <a:pt x="719" y="3231"/>
                  </a:cubicBezTo>
                  <a:cubicBezTo>
                    <a:pt x="695" y="3209"/>
                    <a:pt x="670" y="3193"/>
                    <a:pt x="646" y="3183"/>
                  </a:cubicBezTo>
                  <a:cubicBezTo>
                    <a:pt x="632" y="3177"/>
                    <a:pt x="609" y="3171"/>
                    <a:pt x="585" y="3171"/>
                  </a:cubicBezTo>
                  <a:close/>
                  <a:moveTo>
                    <a:pt x="3119" y="12090"/>
                  </a:moveTo>
                  <a:cubicBezTo>
                    <a:pt x="3106" y="12090"/>
                    <a:pt x="3094" y="12095"/>
                    <a:pt x="3084" y="12105"/>
                  </a:cubicBezTo>
                  <a:cubicBezTo>
                    <a:pt x="3075" y="12114"/>
                    <a:pt x="3070" y="12126"/>
                    <a:pt x="3071" y="12140"/>
                  </a:cubicBezTo>
                  <a:cubicBezTo>
                    <a:pt x="3068" y="12138"/>
                    <a:pt x="3067" y="12138"/>
                    <a:pt x="3063" y="12138"/>
                  </a:cubicBezTo>
                  <a:cubicBezTo>
                    <a:pt x="3051" y="12138"/>
                    <a:pt x="3038" y="12145"/>
                    <a:pt x="3028" y="12153"/>
                  </a:cubicBezTo>
                  <a:cubicBezTo>
                    <a:pt x="3006" y="12175"/>
                    <a:pt x="2985" y="12201"/>
                    <a:pt x="2966" y="12225"/>
                  </a:cubicBezTo>
                  <a:cubicBezTo>
                    <a:pt x="2958" y="12234"/>
                    <a:pt x="2950" y="12244"/>
                    <a:pt x="2942" y="12253"/>
                  </a:cubicBezTo>
                  <a:cubicBezTo>
                    <a:pt x="2910" y="12290"/>
                    <a:pt x="2881" y="12324"/>
                    <a:pt x="2854" y="12353"/>
                  </a:cubicBezTo>
                  <a:cubicBezTo>
                    <a:pt x="2844" y="12362"/>
                    <a:pt x="2839" y="12375"/>
                    <a:pt x="2839" y="12389"/>
                  </a:cubicBezTo>
                  <a:cubicBezTo>
                    <a:pt x="2839" y="12404"/>
                    <a:pt x="2846" y="12418"/>
                    <a:pt x="2855" y="12428"/>
                  </a:cubicBezTo>
                  <a:cubicBezTo>
                    <a:pt x="2865" y="12437"/>
                    <a:pt x="2879" y="12442"/>
                    <a:pt x="2892" y="12442"/>
                  </a:cubicBezTo>
                  <a:cubicBezTo>
                    <a:pt x="2900" y="12442"/>
                    <a:pt x="2907" y="12440"/>
                    <a:pt x="2913" y="12439"/>
                  </a:cubicBezTo>
                  <a:cubicBezTo>
                    <a:pt x="2967" y="12498"/>
                    <a:pt x="3039" y="12541"/>
                    <a:pt x="3108" y="12581"/>
                  </a:cubicBezTo>
                  <a:lnTo>
                    <a:pt x="3127" y="12594"/>
                  </a:lnTo>
                  <a:cubicBezTo>
                    <a:pt x="3178" y="12626"/>
                    <a:pt x="3230" y="12661"/>
                    <a:pt x="3276" y="12691"/>
                  </a:cubicBezTo>
                  <a:cubicBezTo>
                    <a:pt x="3329" y="12727"/>
                    <a:pt x="3380" y="12763"/>
                    <a:pt x="3431" y="12800"/>
                  </a:cubicBezTo>
                  <a:cubicBezTo>
                    <a:pt x="3543" y="12883"/>
                    <a:pt x="3642" y="12965"/>
                    <a:pt x="3733" y="13046"/>
                  </a:cubicBezTo>
                  <a:cubicBezTo>
                    <a:pt x="3754" y="13067"/>
                    <a:pt x="3775" y="13086"/>
                    <a:pt x="3797" y="13107"/>
                  </a:cubicBezTo>
                  <a:cubicBezTo>
                    <a:pt x="3823" y="13131"/>
                    <a:pt x="3848" y="13155"/>
                    <a:pt x="3876" y="13181"/>
                  </a:cubicBezTo>
                  <a:cubicBezTo>
                    <a:pt x="3928" y="13227"/>
                    <a:pt x="3975" y="13267"/>
                    <a:pt x="4018" y="13304"/>
                  </a:cubicBezTo>
                  <a:cubicBezTo>
                    <a:pt x="4115" y="13385"/>
                    <a:pt x="4216" y="13464"/>
                    <a:pt x="4317" y="13534"/>
                  </a:cubicBezTo>
                  <a:cubicBezTo>
                    <a:pt x="4366" y="13569"/>
                    <a:pt x="4419" y="13603"/>
                    <a:pt x="4475" y="13638"/>
                  </a:cubicBezTo>
                  <a:cubicBezTo>
                    <a:pt x="4517" y="13664"/>
                    <a:pt x="4558" y="13688"/>
                    <a:pt x="4600" y="13710"/>
                  </a:cubicBezTo>
                  <a:lnTo>
                    <a:pt x="4643" y="13734"/>
                  </a:lnTo>
                  <a:cubicBezTo>
                    <a:pt x="4700" y="13767"/>
                    <a:pt x="4753" y="13806"/>
                    <a:pt x="4803" y="13841"/>
                  </a:cubicBezTo>
                  <a:lnTo>
                    <a:pt x="4796" y="13836"/>
                  </a:lnTo>
                  <a:lnTo>
                    <a:pt x="4796" y="13836"/>
                  </a:lnTo>
                  <a:cubicBezTo>
                    <a:pt x="4827" y="13859"/>
                    <a:pt x="4857" y="13883"/>
                    <a:pt x="4888" y="13907"/>
                  </a:cubicBezTo>
                  <a:cubicBezTo>
                    <a:pt x="4916" y="13929"/>
                    <a:pt x="4945" y="13950"/>
                    <a:pt x="4974" y="13972"/>
                  </a:cubicBezTo>
                  <a:cubicBezTo>
                    <a:pt x="5030" y="14014"/>
                    <a:pt x="5095" y="14060"/>
                    <a:pt x="5166" y="14095"/>
                  </a:cubicBezTo>
                  <a:cubicBezTo>
                    <a:pt x="5185" y="14108"/>
                    <a:pt x="5207" y="14122"/>
                    <a:pt x="5228" y="14134"/>
                  </a:cubicBezTo>
                  <a:cubicBezTo>
                    <a:pt x="5234" y="14137"/>
                    <a:pt x="5241" y="14138"/>
                    <a:pt x="5247" y="14138"/>
                  </a:cubicBezTo>
                  <a:cubicBezTo>
                    <a:pt x="5263" y="14138"/>
                    <a:pt x="5278" y="14130"/>
                    <a:pt x="5284" y="14118"/>
                  </a:cubicBezTo>
                  <a:cubicBezTo>
                    <a:pt x="5295" y="14098"/>
                    <a:pt x="5287" y="14073"/>
                    <a:pt x="5268" y="14062"/>
                  </a:cubicBezTo>
                  <a:lnTo>
                    <a:pt x="5266" y="14062"/>
                  </a:lnTo>
                  <a:cubicBezTo>
                    <a:pt x="5255" y="14055"/>
                    <a:pt x="5244" y="14047"/>
                    <a:pt x="5231" y="14041"/>
                  </a:cubicBezTo>
                  <a:cubicBezTo>
                    <a:pt x="5231" y="14039"/>
                    <a:pt x="5230" y="14036"/>
                    <a:pt x="5226" y="14036"/>
                  </a:cubicBezTo>
                  <a:cubicBezTo>
                    <a:pt x="5203" y="14015"/>
                    <a:pt x="5177" y="13996"/>
                    <a:pt x="5151" y="13979"/>
                  </a:cubicBezTo>
                  <a:lnTo>
                    <a:pt x="5135" y="13966"/>
                  </a:lnTo>
                  <a:cubicBezTo>
                    <a:pt x="5094" y="13927"/>
                    <a:pt x="5052" y="13883"/>
                    <a:pt x="5011" y="13828"/>
                  </a:cubicBezTo>
                  <a:cubicBezTo>
                    <a:pt x="4974" y="13783"/>
                    <a:pt x="4940" y="13736"/>
                    <a:pt x="4908" y="13691"/>
                  </a:cubicBezTo>
                  <a:cubicBezTo>
                    <a:pt x="4889" y="13664"/>
                    <a:pt x="4870" y="13636"/>
                    <a:pt x="4851" y="13609"/>
                  </a:cubicBezTo>
                  <a:cubicBezTo>
                    <a:pt x="4804" y="13547"/>
                    <a:pt x="4742" y="13465"/>
                    <a:pt x="4667" y="13395"/>
                  </a:cubicBezTo>
                  <a:cubicBezTo>
                    <a:pt x="4633" y="13363"/>
                    <a:pt x="4597" y="13333"/>
                    <a:pt x="4552" y="13304"/>
                  </a:cubicBezTo>
                  <a:cubicBezTo>
                    <a:pt x="4513" y="13277"/>
                    <a:pt x="4472" y="13254"/>
                    <a:pt x="4432" y="13232"/>
                  </a:cubicBezTo>
                  <a:lnTo>
                    <a:pt x="4406" y="13219"/>
                  </a:lnTo>
                  <a:lnTo>
                    <a:pt x="4376" y="13202"/>
                  </a:lnTo>
                  <a:cubicBezTo>
                    <a:pt x="4285" y="13152"/>
                    <a:pt x="4192" y="13101"/>
                    <a:pt x="4107" y="13040"/>
                  </a:cubicBezTo>
                  <a:cubicBezTo>
                    <a:pt x="4031" y="12982"/>
                    <a:pt x="3955" y="12914"/>
                    <a:pt x="3864" y="12818"/>
                  </a:cubicBezTo>
                  <a:cubicBezTo>
                    <a:pt x="3789" y="12738"/>
                    <a:pt x="3717" y="12653"/>
                    <a:pt x="3647" y="12572"/>
                  </a:cubicBezTo>
                  <a:lnTo>
                    <a:pt x="3644" y="12567"/>
                  </a:lnTo>
                  <a:cubicBezTo>
                    <a:pt x="3577" y="12488"/>
                    <a:pt x="3500" y="12399"/>
                    <a:pt x="3423" y="12317"/>
                  </a:cubicBezTo>
                  <a:cubicBezTo>
                    <a:pt x="3388" y="12281"/>
                    <a:pt x="3346" y="12237"/>
                    <a:pt x="3298" y="12199"/>
                  </a:cubicBezTo>
                  <a:cubicBezTo>
                    <a:pt x="3255" y="12164"/>
                    <a:pt x="3202" y="12124"/>
                    <a:pt x="3143" y="12095"/>
                  </a:cubicBezTo>
                  <a:cubicBezTo>
                    <a:pt x="3135" y="12092"/>
                    <a:pt x="3127" y="12090"/>
                    <a:pt x="3119" y="12090"/>
                  </a:cubicBezTo>
                  <a:close/>
                  <a:moveTo>
                    <a:pt x="12151" y="13799"/>
                  </a:moveTo>
                  <a:cubicBezTo>
                    <a:pt x="12140" y="13801"/>
                    <a:pt x="12127" y="13809"/>
                    <a:pt x="12119" y="13820"/>
                  </a:cubicBezTo>
                  <a:cubicBezTo>
                    <a:pt x="12113" y="13830"/>
                    <a:pt x="12109" y="13839"/>
                    <a:pt x="12113" y="13849"/>
                  </a:cubicBezTo>
                  <a:cubicBezTo>
                    <a:pt x="12116" y="13863"/>
                    <a:pt x="12119" y="13878"/>
                    <a:pt x="12122" y="13891"/>
                  </a:cubicBezTo>
                  <a:cubicBezTo>
                    <a:pt x="12117" y="13891"/>
                    <a:pt x="12111" y="13894"/>
                    <a:pt x="12105" y="13899"/>
                  </a:cubicBezTo>
                  <a:cubicBezTo>
                    <a:pt x="12087" y="13911"/>
                    <a:pt x="12071" y="13926"/>
                    <a:pt x="12050" y="13945"/>
                  </a:cubicBezTo>
                  <a:cubicBezTo>
                    <a:pt x="12033" y="13963"/>
                    <a:pt x="12010" y="13983"/>
                    <a:pt x="11991" y="14004"/>
                  </a:cubicBezTo>
                  <a:cubicBezTo>
                    <a:pt x="11954" y="14044"/>
                    <a:pt x="11929" y="14084"/>
                    <a:pt x="11911" y="14126"/>
                  </a:cubicBezTo>
                  <a:cubicBezTo>
                    <a:pt x="11903" y="14108"/>
                    <a:pt x="11887" y="14098"/>
                    <a:pt x="11869" y="14098"/>
                  </a:cubicBezTo>
                  <a:cubicBezTo>
                    <a:pt x="11865" y="14098"/>
                    <a:pt x="11858" y="14098"/>
                    <a:pt x="11852" y="14102"/>
                  </a:cubicBezTo>
                  <a:cubicBezTo>
                    <a:pt x="11841" y="14106"/>
                    <a:pt x="11830" y="14116"/>
                    <a:pt x="11825" y="14129"/>
                  </a:cubicBezTo>
                  <a:cubicBezTo>
                    <a:pt x="11820" y="14142"/>
                    <a:pt x="11820" y="14153"/>
                    <a:pt x="11825" y="14164"/>
                  </a:cubicBezTo>
                  <a:cubicBezTo>
                    <a:pt x="11959" y="14447"/>
                    <a:pt x="12129" y="14744"/>
                    <a:pt x="12348" y="15074"/>
                  </a:cubicBezTo>
                  <a:cubicBezTo>
                    <a:pt x="12431" y="15200"/>
                    <a:pt x="12517" y="15326"/>
                    <a:pt x="12599" y="15449"/>
                  </a:cubicBezTo>
                  <a:lnTo>
                    <a:pt x="12605" y="15456"/>
                  </a:lnTo>
                  <a:cubicBezTo>
                    <a:pt x="12714" y="15617"/>
                    <a:pt x="12826" y="15784"/>
                    <a:pt x="12934" y="15950"/>
                  </a:cubicBezTo>
                  <a:cubicBezTo>
                    <a:pt x="12968" y="16003"/>
                    <a:pt x="13001" y="16055"/>
                    <a:pt x="13033" y="16108"/>
                  </a:cubicBezTo>
                  <a:cubicBezTo>
                    <a:pt x="13048" y="16131"/>
                    <a:pt x="13061" y="16153"/>
                    <a:pt x="13073" y="16175"/>
                  </a:cubicBezTo>
                  <a:lnTo>
                    <a:pt x="13083" y="16190"/>
                  </a:lnTo>
                  <a:cubicBezTo>
                    <a:pt x="13097" y="16215"/>
                    <a:pt x="13112" y="16239"/>
                    <a:pt x="13126" y="16265"/>
                  </a:cubicBezTo>
                  <a:cubicBezTo>
                    <a:pt x="13123" y="16268"/>
                    <a:pt x="13117" y="16279"/>
                    <a:pt x="13117" y="16290"/>
                  </a:cubicBezTo>
                  <a:cubicBezTo>
                    <a:pt x="13115" y="16314"/>
                    <a:pt x="13117" y="16337"/>
                    <a:pt x="13118" y="16358"/>
                  </a:cubicBezTo>
                  <a:cubicBezTo>
                    <a:pt x="13123" y="16382"/>
                    <a:pt x="13128" y="16407"/>
                    <a:pt x="13134" y="16433"/>
                  </a:cubicBezTo>
                  <a:lnTo>
                    <a:pt x="13136" y="16437"/>
                  </a:lnTo>
                  <a:cubicBezTo>
                    <a:pt x="13147" y="16484"/>
                    <a:pt x="13163" y="16532"/>
                    <a:pt x="13184" y="16583"/>
                  </a:cubicBezTo>
                  <a:cubicBezTo>
                    <a:pt x="13209" y="16644"/>
                    <a:pt x="13238" y="16700"/>
                    <a:pt x="13265" y="16746"/>
                  </a:cubicBezTo>
                  <a:cubicBezTo>
                    <a:pt x="13291" y="16792"/>
                    <a:pt x="13323" y="16839"/>
                    <a:pt x="13358" y="16882"/>
                  </a:cubicBezTo>
                  <a:cubicBezTo>
                    <a:pt x="13395" y="16928"/>
                    <a:pt x="13435" y="16968"/>
                    <a:pt x="13476" y="16999"/>
                  </a:cubicBezTo>
                  <a:cubicBezTo>
                    <a:pt x="13495" y="17013"/>
                    <a:pt x="13519" y="17027"/>
                    <a:pt x="13545" y="17040"/>
                  </a:cubicBezTo>
                  <a:cubicBezTo>
                    <a:pt x="13572" y="17053"/>
                    <a:pt x="13599" y="17061"/>
                    <a:pt x="13623" y="17066"/>
                  </a:cubicBezTo>
                  <a:cubicBezTo>
                    <a:pt x="13647" y="17072"/>
                    <a:pt x="13671" y="17072"/>
                    <a:pt x="13697" y="17072"/>
                  </a:cubicBezTo>
                  <a:cubicBezTo>
                    <a:pt x="13724" y="17072"/>
                    <a:pt x="13751" y="17064"/>
                    <a:pt x="13777" y="17058"/>
                  </a:cubicBezTo>
                  <a:cubicBezTo>
                    <a:pt x="13807" y="17050"/>
                    <a:pt x="13834" y="17035"/>
                    <a:pt x="13857" y="17023"/>
                  </a:cubicBezTo>
                  <a:cubicBezTo>
                    <a:pt x="13886" y="17005"/>
                    <a:pt x="13911" y="16984"/>
                    <a:pt x="13937" y="16957"/>
                  </a:cubicBezTo>
                  <a:cubicBezTo>
                    <a:pt x="13967" y="16924"/>
                    <a:pt x="13988" y="16876"/>
                    <a:pt x="13997" y="16823"/>
                  </a:cubicBezTo>
                  <a:cubicBezTo>
                    <a:pt x="14005" y="16768"/>
                    <a:pt x="13994" y="16714"/>
                    <a:pt x="13985" y="16673"/>
                  </a:cubicBezTo>
                  <a:cubicBezTo>
                    <a:pt x="13974" y="16633"/>
                    <a:pt x="13958" y="16591"/>
                    <a:pt x="13930" y="16541"/>
                  </a:cubicBezTo>
                  <a:cubicBezTo>
                    <a:pt x="13906" y="16497"/>
                    <a:pt x="13881" y="16455"/>
                    <a:pt x="13852" y="16415"/>
                  </a:cubicBezTo>
                  <a:cubicBezTo>
                    <a:pt x="13815" y="16367"/>
                    <a:pt x="13775" y="16324"/>
                    <a:pt x="13732" y="16286"/>
                  </a:cubicBezTo>
                  <a:cubicBezTo>
                    <a:pt x="13692" y="16250"/>
                    <a:pt x="13644" y="16220"/>
                    <a:pt x="13587" y="16191"/>
                  </a:cubicBezTo>
                  <a:cubicBezTo>
                    <a:pt x="13495" y="16147"/>
                    <a:pt x="13396" y="16123"/>
                    <a:pt x="13300" y="16099"/>
                  </a:cubicBezTo>
                  <a:lnTo>
                    <a:pt x="13270" y="16091"/>
                  </a:lnTo>
                  <a:lnTo>
                    <a:pt x="13264" y="16076"/>
                  </a:lnTo>
                  <a:lnTo>
                    <a:pt x="13256" y="16060"/>
                  </a:lnTo>
                  <a:lnTo>
                    <a:pt x="13246" y="16041"/>
                  </a:lnTo>
                  <a:cubicBezTo>
                    <a:pt x="13220" y="15990"/>
                    <a:pt x="13197" y="15939"/>
                    <a:pt x="13173" y="15889"/>
                  </a:cubicBezTo>
                  <a:lnTo>
                    <a:pt x="13147" y="15838"/>
                  </a:lnTo>
                  <a:cubicBezTo>
                    <a:pt x="13075" y="15689"/>
                    <a:pt x="13009" y="15553"/>
                    <a:pt x="12947" y="15419"/>
                  </a:cubicBezTo>
                  <a:cubicBezTo>
                    <a:pt x="12880" y="15278"/>
                    <a:pt x="12816" y="15138"/>
                    <a:pt x="12750" y="14999"/>
                  </a:cubicBezTo>
                  <a:cubicBezTo>
                    <a:pt x="12717" y="14927"/>
                    <a:pt x="12688" y="14867"/>
                    <a:pt x="12659" y="14808"/>
                  </a:cubicBezTo>
                  <a:cubicBezTo>
                    <a:pt x="12624" y="14741"/>
                    <a:pt x="12586" y="14672"/>
                    <a:pt x="12554" y="14615"/>
                  </a:cubicBezTo>
                  <a:lnTo>
                    <a:pt x="12554" y="14615"/>
                  </a:lnTo>
                  <a:lnTo>
                    <a:pt x="12555" y="14620"/>
                  </a:lnTo>
                  <a:cubicBezTo>
                    <a:pt x="12539" y="14589"/>
                    <a:pt x="12523" y="14560"/>
                    <a:pt x="12506" y="14530"/>
                  </a:cubicBezTo>
                  <a:lnTo>
                    <a:pt x="12498" y="14516"/>
                  </a:lnTo>
                  <a:lnTo>
                    <a:pt x="12474" y="14473"/>
                  </a:lnTo>
                  <a:lnTo>
                    <a:pt x="12472" y="14468"/>
                  </a:lnTo>
                  <a:cubicBezTo>
                    <a:pt x="12411" y="14359"/>
                    <a:pt x="12362" y="14263"/>
                    <a:pt x="12320" y="14174"/>
                  </a:cubicBezTo>
                  <a:cubicBezTo>
                    <a:pt x="12268" y="14060"/>
                    <a:pt x="12231" y="13958"/>
                    <a:pt x="12207" y="13862"/>
                  </a:cubicBezTo>
                  <a:lnTo>
                    <a:pt x="12204" y="13852"/>
                  </a:lnTo>
                  <a:lnTo>
                    <a:pt x="12200" y="13839"/>
                  </a:lnTo>
                  <a:cubicBezTo>
                    <a:pt x="12197" y="13827"/>
                    <a:pt x="12194" y="13817"/>
                    <a:pt x="12184" y="13809"/>
                  </a:cubicBezTo>
                  <a:cubicBezTo>
                    <a:pt x="12176" y="13803"/>
                    <a:pt x="12167" y="13799"/>
                    <a:pt x="12157" y="13799"/>
                  </a:cubicBezTo>
                  <a:close/>
                  <a:moveTo>
                    <a:pt x="10536" y="15091"/>
                  </a:moveTo>
                  <a:cubicBezTo>
                    <a:pt x="10530" y="15091"/>
                    <a:pt x="10525" y="15093"/>
                    <a:pt x="10519" y="15094"/>
                  </a:cubicBezTo>
                  <a:cubicBezTo>
                    <a:pt x="10506" y="15099"/>
                    <a:pt x="10496" y="15109"/>
                    <a:pt x="10491" y="15122"/>
                  </a:cubicBezTo>
                  <a:cubicBezTo>
                    <a:pt x="10490" y="15123"/>
                    <a:pt x="10490" y="15126"/>
                    <a:pt x="10488" y="15131"/>
                  </a:cubicBezTo>
                  <a:cubicBezTo>
                    <a:pt x="10440" y="15142"/>
                    <a:pt x="10394" y="15165"/>
                    <a:pt x="10349" y="15186"/>
                  </a:cubicBezTo>
                  <a:lnTo>
                    <a:pt x="10341" y="15190"/>
                  </a:lnTo>
                  <a:lnTo>
                    <a:pt x="10328" y="15195"/>
                  </a:lnTo>
                  <a:cubicBezTo>
                    <a:pt x="10303" y="15208"/>
                    <a:pt x="10277" y="15221"/>
                    <a:pt x="10252" y="15232"/>
                  </a:cubicBezTo>
                  <a:cubicBezTo>
                    <a:pt x="10223" y="15243"/>
                    <a:pt x="10192" y="15254"/>
                    <a:pt x="10160" y="15262"/>
                  </a:cubicBezTo>
                  <a:cubicBezTo>
                    <a:pt x="10146" y="15266"/>
                    <a:pt x="10138" y="15269"/>
                    <a:pt x="10130" y="15277"/>
                  </a:cubicBezTo>
                  <a:cubicBezTo>
                    <a:pt x="10128" y="15275"/>
                    <a:pt x="10125" y="15275"/>
                    <a:pt x="10122" y="15275"/>
                  </a:cubicBezTo>
                  <a:cubicBezTo>
                    <a:pt x="10109" y="15275"/>
                    <a:pt x="10098" y="15280"/>
                    <a:pt x="10087" y="15288"/>
                  </a:cubicBezTo>
                  <a:cubicBezTo>
                    <a:pt x="10074" y="15298"/>
                    <a:pt x="10066" y="15312"/>
                    <a:pt x="10063" y="15328"/>
                  </a:cubicBezTo>
                  <a:cubicBezTo>
                    <a:pt x="10061" y="15344"/>
                    <a:pt x="10064" y="15360"/>
                    <a:pt x="10074" y="15373"/>
                  </a:cubicBezTo>
                  <a:cubicBezTo>
                    <a:pt x="10271" y="15630"/>
                    <a:pt x="10487" y="15899"/>
                    <a:pt x="10739" y="16191"/>
                  </a:cubicBezTo>
                  <a:cubicBezTo>
                    <a:pt x="10960" y="16447"/>
                    <a:pt x="11193" y="16722"/>
                    <a:pt x="11406" y="17008"/>
                  </a:cubicBezTo>
                  <a:cubicBezTo>
                    <a:pt x="11462" y="17082"/>
                    <a:pt x="11519" y="17163"/>
                    <a:pt x="11583" y="17256"/>
                  </a:cubicBezTo>
                  <a:cubicBezTo>
                    <a:pt x="11631" y="17326"/>
                    <a:pt x="11684" y="17402"/>
                    <a:pt x="11740" y="17475"/>
                  </a:cubicBezTo>
                  <a:cubicBezTo>
                    <a:pt x="11785" y="17609"/>
                    <a:pt x="11841" y="17764"/>
                    <a:pt x="11924" y="17905"/>
                  </a:cubicBezTo>
                  <a:cubicBezTo>
                    <a:pt x="11980" y="18001"/>
                    <a:pt x="12042" y="18070"/>
                    <a:pt x="12111" y="18116"/>
                  </a:cubicBezTo>
                  <a:cubicBezTo>
                    <a:pt x="12152" y="18143"/>
                    <a:pt x="12197" y="18163"/>
                    <a:pt x="12248" y="18174"/>
                  </a:cubicBezTo>
                  <a:cubicBezTo>
                    <a:pt x="12266" y="18179"/>
                    <a:pt x="12285" y="18180"/>
                    <a:pt x="12303" y="18180"/>
                  </a:cubicBezTo>
                  <a:cubicBezTo>
                    <a:pt x="12332" y="18180"/>
                    <a:pt x="12360" y="18175"/>
                    <a:pt x="12388" y="18164"/>
                  </a:cubicBezTo>
                  <a:cubicBezTo>
                    <a:pt x="12431" y="18148"/>
                    <a:pt x="12461" y="18118"/>
                    <a:pt x="12479" y="18095"/>
                  </a:cubicBezTo>
                  <a:cubicBezTo>
                    <a:pt x="12499" y="18067"/>
                    <a:pt x="12515" y="18030"/>
                    <a:pt x="12528" y="17982"/>
                  </a:cubicBezTo>
                  <a:cubicBezTo>
                    <a:pt x="12538" y="17945"/>
                    <a:pt x="12541" y="17905"/>
                    <a:pt x="12539" y="17857"/>
                  </a:cubicBezTo>
                  <a:cubicBezTo>
                    <a:pt x="12538" y="17817"/>
                    <a:pt x="12530" y="17777"/>
                    <a:pt x="12517" y="17733"/>
                  </a:cubicBezTo>
                  <a:lnTo>
                    <a:pt x="12519" y="17733"/>
                  </a:lnTo>
                  <a:cubicBezTo>
                    <a:pt x="12487" y="17617"/>
                    <a:pt x="12442" y="17526"/>
                    <a:pt x="12384" y="17451"/>
                  </a:cubicBezTo>
                  <a:lnTo>
                    <a:pt x="12381" y="17445"/>
                  </a:lnTo>
                  <a:lnTo>
                    <a:pt x="12378" y="17438"/>
                  </a:lnTo>
                  <a:cubicBezTo>
                    <a:pt x="12341" y="17378"/>
                    <a:pt x="12300" y="17325"/>
                    <a:pt x="12250" y="17282"/>
                  </a:cubicBezTo>
                  <a:cubicBezTo>
                    <a:pt x="12207" y="17245"/>
                    <a:pt x="12152" y="17213"/>
                    <a:pt x="12081" y="17187"/>
                  </a:cubicBezTo>
                  <a:cubicBezTo>
                    <a:pt x="12009" y="17159"/>
                    <a:pt x="11929" y="17139"/>
                    <a:pt x="11862" y="17125"/>
                  </a:cubicBezTo>
                  <a:lnTo>
                    <a:pt x="11852" y="17107"/>
                  </a:lnTo>
                  <a:lnTo>
                    <a:pt x="11841" y="17090"/>
                  </a:lnTo>
                  <a:cubicBezTo>
                    <a:pt x="11801" y="17019"/>
                    <a:pt x="11758" y="16947"/>
                    <a:pt x="11710" y="16871"/>
                  </a:cubicBezTo>
                  <a:cubicBezTo>
                    <a:pt x="11615" y="16720"/>
                    <a:pt x="11516" y="16570"/>
                    <a:pt x="11430" y="16442"/>
                  </a:cubicBezTo>
                  <a:cubicBezTo>
                    <a:pt x="11382" y="16370"/>
                    <a:pt x="11334" y="16298"/>
                    <a:pt x="11286" y="16226"/>
                  </a:cubicBezTo>
                  <a:lnTo>
                    <a:pt x="11275" y="16210"/>
                  </a:lnTo>
                  <a:cubicBezTo>
                    <a:pt x="11139" y="16009"/>
                    <a:pt x="10998" y="15800"/>
                    <a:pt x="10864" y="15590"/>
                  </a:cubicBezTo>
                  <a:cubicBezTo>
                    <a:pt x="10760" y="15430"/>
                    <a:pt x="10670" y="15282"/>
                    <a:pt x="10590" y="15138"/>
                  </a:cubicBezTo>
                  <a:cubicBezTo>
                    <a:pt x="10587" y="15133"/>
                    <a:pt x="10586" y="15128"/>
                    <a:pt x="10582" y="15122"/>
                  </a:cubicBezTo>
                  <a:cubicBezTo>
                    <a:pt x="10574" y="15109"/>
                    <a:pt x="10568" y="15101"/>
                    <a:pt x="10555" y="15094"/>
                  </a:cubicBezTo>
                  <a:cubicBezTo>
                    <a:pt x="10549" y="15093"/>
                    <a:pt x="10542" y="15091"/>
                    <a:pt x="10536" y="1509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19"/>
            <p:cNvSpPr/>
            <p:nvPr/>
          </p:nvSpPr>
          <p:spPr>
            <a:xfrm>
              <a:off x="5788604" y="-1405211"/>
              <a:ext cx="189046" cy="509474"/>
            </a:xfrm>
            <a:custGeom>
              <a:avLst/>
              <a:gdLst/>
              <a:ahLst/>
              <a:cxnLst/>
              <a:rect l="l" t="t" r="r" b="b"/>
              <a:pathLst>
                <a:path w="3544" h="9551" extrusionOk="0">
                  <a:moveTo>
                    <a:pt x="2913" y="1"/>
                  </a:moveTo>
                  <a:cubicBezTo>
                    <a:pt x="2849" y="1"/>
                    <a:pt x="2782" y="5"/>
                    <a:pt x="2714" y="17"/>
                  </a:cubicBezTo>
                  <a:cubicBezTo>
                    <a:pt x="2656" y="25"/>
                    <a:pt x="2595" y="37"/>
                    <a:pt x="2523" y="57"/>
                  </a:cubicBezTo>
                  <a:cubicBezTo>
                    <a:pt x="2488" y="66"/>
                    <a:pt x="2453" y="77"/>
                    <a:pt x="2421" y="89"/>
                  </a:cubicBezTo>
                  <a:cubicBezTo>
                    <a:pt x="2389" y="100"/>
                    <a:pt x="2362" y="109"/>
                    <a:pt x="2336" y="121"/>
                  </a:cubicBezTo>
                  <a:cubicBezTo>
                    <a:pt x="2255" y="156"/>
                    <a:pt x="2149" y="208"/>
                    <a:pt x="2077" y="290"/>
                  </a:cubicBezTo>
                  <a:cubicBezTo>
                    <a:pt x="2071" y="298"/>
                    <a:pt x="2066" y="303"/>
                    <a:pt x="2066" y="312"/>
                  </a:cubicBezTo>
                  <a:cubicBezTo>
                    <a:pt x="2064" y="319"/>
                    <a:pt x="2066" y="325"/>
                    <a:pt x="2069" y="332"/>
                  </a:cubicBezTo>
                  <a:lnTo>
                    <a:pt x="2068" y="335"/>
                  </a:lnTo>
                  <a:lnTo>
                    <a:pt x="2069" y="335"/>
                  </a:lnTo>
                  <a:cubicBezTo>
                    <a:pt x="2064" y="341"/>
                    <a:pt x="2061" y="349"/>
                    <a:pt x="2060" y="356"/>
                  </a:cubicBezTo>
                  <a:cubicBezTo>
                    <a:pt x="2056" y="365"/>
                    <a:pt x="2053" y="376"/>
                    <a:pt x="2052" y="386"/>
                  </a:cubicBezTo>
                  <a:cubicBezTo>
                    <a:pt x="2045" y="413"/>
                    <a:pt x="2040" y="437"/>
                    <a:pt x="2037" y="466"/>
                  </a:cubicBezTo>
                  <a:cubicBezTo>
                    <a:pt x="2032" y="509"/>
                    <a:pt x="2029" y="555"/>
                    <a:pt x="2029" y="613"/>
                  </a:cubicBezTo>
                  <a:cubicBezTo>
                    <a:pt x="2029" y="709"/>
                    <a:pt x="2037" y="803"/>
                    <a:pt x="2056" y="890"/>
                  </a:cubicBezTo>
                  <a:cubicBezTo>
                    <a:pt x="2044" y="899"/>
                    <a:pt x="2039" y="910"/>
                    <a:pt x="2037" y="923"/>
                  </a:cubicBezTo>
                  <a:cubicBezTo>
                    <a:pt x="2037" y="938"/>
                    <a:pt x="2042" y="947"/>
                    <a:pt x="2050" y="957"/>
                  </a:cubicBezTo>
                  <a:cubicBezTo>
                    <a:pt x="2077" y="998"/>
                    <a:pt x="2114" y="1037"/>
                    <a:pt x="2157" y="1072"/>
                  </a:cubicBezTo>
                  <a:cubicBezTo>
                    <a:pt x="2196" y="1101"/>
                    <a:pt x="2240" y="1126"/>
                    <a:pt x="2295" y="1147"/>
                  </a:cubicBezTo>
                  <a:cubicBezTo>
                    <a:pt x="2386" y="1182"/>
                    <a:pt x="2493" y="1201"/>
                    <a:pt x="2621" y="1201"/>
                  </a:cubicBezTo>
                  <a:lnTo>
                    <a:pt x="2632" y="1201"/>
                  </a:lnTo>
                  <a:cubicBezTo>
                    <a:pt x="2733" y="1201"/>
                    <a:pt x="2841" y="1192"/>
                    <a:pt x="2961" y="1171"/>
                  </a:cubicBezTo>
                  <a:cubicBezTo>
                    <a:pt x="3006" y="1163"/>
                    <a:pt x="3054" y="1153"/>
                    <a:pt x="3112" y="1141"/>
                  </a:cubicBezTo>
                  <a:cubicBezTo>
                    <a:pt x="3139" y="1134"/>
                    <a:pt x="3166" y="1126"/>
                    <a:pt x="3193" y="1120"/>
                  </a:cubicBezTo>
                  <a:cubicBezTo>
                    <a:pt x="3219" y="1113"/>
                    <a:pt x="3244" y="1107"/>
                    <a:pt x="3270" y="1101"/>
                  </a:cubicBezTo>
                  <a:lnTo>
                    <a:pt x="3295" y="1096"/>
                  </a:lnTo>
                  <a:cubicBezTo>
                    <a:pt x="3326" y="1088"/>
                    <a:pt x="3358" y="1081"/>
                    <a:pt x="3390" y="1072"/>
                  </a:cubicBezTo>
                  <a:cubicBezTo>
                    <a:pt x="3411" y="1065"/>
                    <a:pt x="3433" y="1059"/>
                    <a:pt x="3454" y="1051"/>
                  </a:cubicBezTo>
                  <a:cubicBezTo>
                    <a:pt x="3467" y="1046"/>
                    <a:pt x="3479" y="1041"/>
                    <a:pt x="3491" y="1035"/>
                  </a:cubicBezTo>
                  <a:cubicBezTo>
                    <a:pt x="3497" y="1032"/>
                    <a:pt x="3503" y="1029"/>
                    <a:pt x="3510" y="1027"/>
                  </a:cubicBezTo>
                  <a:cubicBezTo>
                    <a:pt x="3530" y="1016"/>
                    <a:pt x="3543" y="990"/>
                    <a:pt x="3540" y="966"/>
                  </a:cubicBezTo>
                  <a:cubicBezTo>
                    <a:pt x="3540" y="960"/>
                    <a:pt x="3540" y="957"/>
                    <a:pt x="3540" y="955"/>
                  </a:cubicBezTo>
                  <a:cubicBezTo>
                    <a:pt x="3543" y="904"/>
                    <a:pt x="3543" y="848"/>
                    <a:pt x="3538" y="776"/>
                  </a:cubicBezTo>
                  <a:cubicBezTo>
                    <a:pt x="3535" y="720"/>
                    <a:pt x="3530" y="661"/>
                    <a:pt x="3523" y="594"/>
                  </a:cubicBezTo>
                  <a:cubicBezTo>
                    <a:pt x="3523" y="584"/>
                    <a:pt x="3518" y="576"/>
                    <a:pt x="3511" y="570"/>
                  </a:cubicBezTo>
                  <a:cubicBezTo>
                    <a:pt x="3513" y="543"/>
                    <a:pt x="3516" y="514"/>
                    <a:pt x="3518" y="485"/>
                  </a:cubicBezTo>
                  <a:cubicBezTo>
                    <a:pt x="3521" y="444"/>
                    <a:pt x="3524" y="402"/>
                    <a:pt x="3526" y="360"/>
                  </a:cubicBezTo>
                  <a:lnTo>
                    <a:pt x="3527" y="344"/>
                  </a:lnTo>
                  <a:cubicBezTo>
                    <a:pt x="3535" y="332"/>
                    <a:pt x="3537" y="314"/>
                    <a:pt x="3529" y="300"/>
                  </a:cubicBezTo>
                  <a:lnTo>
                    <a:pt x="3526" y="295"/>
                  </a:lnTo>
                  <a:cubicBezTo>
                    <a:pt x="3524" y="290"/>
                    <a:pt x="3521" y="285"/>
                    <a:pt x="3519" y="280"/>
                  </a:cubicBezTo>
                  <a:cubicBezTo>
                    <a:pt x="3518" y="272"/>
                    <a:pt x="3515" y="266"/>
                    <a:pt x="3511" y="260"/>
                  </a:cubicBezTo>
                  <a:cubicBezTo>
                    <a:pt x="3502" y="242"/>
                    <a:pt x="3491" y="224"/>
                    <a:pt x="3479" y="210"/>
                  </a:cubicBezTo>
                  <a:cubicBezTo>
                    <a:pt x="3462" y="183"/>
                    <a:pt x="3438" y="159"/>
                    <a:pt x="3404" y="133"/>
                  </a:cubicBezTo>
                  <a:cubicBezTo>
                    <a:pt x="3374" y="109"/>
                    <a:pt x="3339" y="92"/>
                    <a:pt x="3308" y="77"/>
                  </a:cubicBezTo>
                  <a:cubicBezTo>
                    <a:pt x="3278" y="63"/>
                    <a:pt x="3246" y="50"/>
                    <a:pt x="3208" y="41"/>
                  </a:cubicBezTo>
                  <a:cubicBezTo>
                    <a:pt x="3137" y="20"/>
                    <a:pt x="3056" y="7"/>
                    <a:pt x="2969" y="2"/>
                  </a:cubicBezTo>
                  <a:cubicBezTo>
                    <a:pt x="2950" y="1"/>
                    <a:pt x="2931" y="1"/>
                    <a:pt x="2913" y="1"/>
                  </a:cubicBezTo>
                  <a:close/>
                  <a:moveTo>
                    <a:pt x="303" y="7382"/>
                  </a:moveTo>
                  <a:cubicBezTo>
                    <a:pt x="290" y="7384"/>
                    <a:pt x="279" y="7389"/>
                    <a:pt x="271" y="7398"/>
                  </a:cubicBezTo>
                  <a:cubicBezTo>
                    <a:pt x="269" y="7400"/>
                    <a:pt x="267" y="7403"/>
                    <a:pt x="266" y="7405"/>
                  </a:cubicBezTo>
                  <a:cubicBezTo>
                    <a:pt x="263" y="7405"/>
                    <a:pt x="261" y="7406"/>
                    <a:pt x="258" y="7406"/>
                  </a:cubicBezTo>
                  <a:cubicBezTo>
                    <a:pt x="253" y="7409"/>
                    <a:pt x="247" y="7413"/>
                    <a:pt x="242" y="7414"/>
                  </a:cubicBezTo>
                  <a:cubicBezTo>
                    <a:pt x="237" y="7419"/>
                    <a:pt x="232" y="7422"/>
                    <a:pt x="227" y="7427"/>
                  </a:cubicBezTo>
                  <a:cubicBezTo>
                    <a:pt x="218" y="7437"/>
                    <a:pt x="210" y="7448"/>
                    <a:pt x="202" y="7457"/>
                  </a:cubicBezTo>
                  <a:cubicBezTo>
                    <a:pt x="192" y="7470"/>
                    <a:pt x="183" y="7485"/>
                    <a:pt x="173" y="7497"/>
                  </a:cubicBezTo>
                  <a:lnTo>
                    <a:pt x="155" y="7521"/>
                  </a:lnTo>
                  <a:cubicBezTo>
                    <a:pt x="123" y="7566"/>
                    <a:pt x="93" y="7608"/>
                    <a:pt x="64" y="7651"/>
                  </a:cubicBezTo>
                  <a:cubicBezTo>
                    <a:pt x="63" y="7654"/>
                    <a:pt x="61" y="7656"/>
                    <a:pt x="60" y="7659"/>
                  </a:cubicBezTo>
                  <a:cubicBezTo>
                    <a:pt x="44" y="7660"/>
                    <a:pt x="28" y="7667"/>
                    <a:pt x="16" y="7680"/>
                  </a:cubicBezTo>
                  <a:cubicBezTo>
                    <a:pt x="7" y="7692"/>
                    <a:pt x="0" y="7708"/>
                    <a:pt x="2" y="7724"/>
                  </a:cubicBezTo>
                  <a:cubicBezTo>
                    <a:pt x="4" y="7740"/>
                    <a:pt x="12" y="7755"/>
                    <a:pt x="23" y="7764"/>
                  </a:cubicBezTo>
                  <a:cubicBezTo>
                    <a:pt x="130" y="7852"/>
                    <a:pt x="245" y="7932"/>
                    <a:pt x="357" y="8009"/>
                  </a:cubicBezTo>
                  <a:cubicBezTo>
                    <a:pt x="390" y="8033"/>
                    <a:pt x="424" y="8055"/>
                    <a:pt x="458" y="8079"/>
                  </a:cubicBezTo>
                  <a:cubicBezTo>
                    <a:pt x="578" y="8163"/>
                    <a:pt x="733" y="8278"/>
                    <a:pt x="864" y="8422"/>
                  </a:cubicBezTo>
                  <a:cubicBezTo>
                    <a:pt x="897" y="8458"/>
                    <a:pt x="928" y="8498"/>
                    <a:pt x="958" y="8535"/>
                  </a:cubicBezTo>
                  <a:lnTo>
                    <a:pt x="982" y="8565"/>
                  </a:lnTo>
                  <a:cubicBezTo>
                    <a:pt x="1024" y="8618"/>
                    <a:pt x="1060" y="8663"/>
                    <a:pt x="1096" y="8703"/>
                  </a:cubicBezTo>
                  <a:cubicBezTo>
                    <a:pt x="1180" y="8799"/>
                    <a:pt x="1263" y="8879"/>
                    <a:pt x="1348" y="8944"/>
                  </a:cubicBezTo>
                  <a:cubicBezTo>
                    <a:pt x="1444" y="9018"/>
                    <a:pt x="1548" y="9077"/>
                    <a:pt x="1638" y="9123"/>
                  </a:cubicBezTo>
                  <a:lnTo>
                    <a:pt x="1641" y="9125"/>
                  </a:lnTo>
                  <a:cubicBezTo>
                    <a:pt x="1732" y="9173"/>
                    <a:pt x="1828" y="9223"/>
                    <a:pt x="1916" y="9280"/>
                  </a:cubicBezTo>
                  <a:cubicBezTo>
                    <a:pt x="1975" y="9318"/>
                    <a:pt x="2023" y="9350"/>
                    <a:pt x="2063" y="9384"/>
                  </a:cubicBezTo>
                  <a:cubicBezTo>
                    <a:pt x="2088" y="9405"/>
                    <a:pt x="2112" y="9426"/>
                    <a:pt x="2135" y="9445"/>
                  </a:cubicBezTo>
                  <a:cubicBezTo>
                    <a:pt x="2146" y="9456"/>
                    <a:pt x="2157" y="9467"/>
                    <a:pt x="2167" y="9477"/>
                  </a:cubicBezTo>
                  <a:cubicBezTo>
                    <a:pt x="2172" y="9483"/>
                    <a:pt x="2176" y="9488"/>
                    <a:pt x="2181" y="9493"/>
                  </a:cubicBezTo>
                  <a:cubicBezTo>
                    <a:pt x="2188" y="9498"/>
                    <a:pt x="2194" y="9504"/>
                    <a:pt x="2199" y="9509"/>
                  </a:cubicBezTo>
                  <a:cubicBezTo>
                    <a:pt x="2205" y="9517"/>
                    <a:pt x="2211" y="9525"/>
                    <a:pt x="2218" y="9533"/>
                  </a:cubicBezTo>
                  <a:cubicBezTo>
                    <a:pt x="2227" y="9544"/>
                    <a:pt x="2239" y="9550"/>
                    <a:pt x="2251" y="9550"/>
                  </a:cubicBezTo>
                  <a:cubicBezTo>
                    <a:pt x="2256" y="9550"/>
                    <a:pt x="2261" y="9550"/>
                    <a:pt x="2264" y="9549"/>
                  </a:cubicBezTo>
                  <a:cubicBezTo>
                    <a:pt x="2275" y="9544"/>
                    <a:pt x="2283" y="9537"/>
                    <a:pt x="2288" y="9526"/>
                  </a:cubicBezTo>
                  <a:cubicBezTo>
                    <a:pt x="2293" y="9517"/>
                    <a:pt x="2293" y="9507"/>
                    <a:pt x="2290" y="9496"/>
                  </a:cubicBezTo>
                  <a:cubicBezTo>
                    <a:pt x="2282" y="9461"/>
                    <a:pt x="2267" y="9426"/>
                    <a:pt x="2250" y="9395"/>
                  </a:cubicBezTo>
                  <a:lnTo>
                    <a:pt x="2248" y="9395"/>
                  </a:lnTo>
                  <a:cubicBezTo>
                    <a:pt x="2234" y="9371"/>
                    <a:pt x="2215" y="9346"/>
                    <a:pt x="2189" y="9320"/>
                  </a:cubicBezTo>
                  <a:cubicBezTo>
                    <a:pt x="2173" y="9293"/>
                    <a:pt x="2157" y="9266"/>
                    <a:pt x="2138" y="9242"/>
                  </a:cubicBezTo>
                  <a:cubicBezTo>
                    <a:pt x="2092" y="9175"/>
                    <a:pt x="2034" y="9111"/>
                    <a:pt x="1962" y="9042"/>
                  </a:cubicBezTo>
                  <a:cubicBezTo>
                    <a:pt x="1927" y="9010"/>
                    <a:pt x="1892" y="8978"/>
                    <a:pt x="1855" y="8948"/>
                  </a:cubicBezTo>
                  <a:cubicBezTo>
                    <a:pt x="1821" y="8919"/>
                    <a:pt x="1785" y="8892"/>
                    <a:pt x="1751" y="8866"/>
                  </a:cubicBezTo>
                  <a:lnTo>
                    <a:pt x="1735" y="8855"/>
                  </a:lnTo>
                  <a:lnTo>
                    <a:pt x="1705" y="8831"/>
                  </a:lnTo>
                  <a:cubicBezTo>
                    <a:pt x="1674" y="8808"/>
                    <a:pt x="1644" y="8786"/>
                    <a:pt x="1615" y="8762"/>
                  </a:cubicBezTo>
                  <a:cubicBezTo>
                    <a:pt x="1574" y="8728"/>
                    <a:pt x="1538" y="8695"/>
                    <a:pt x="1508" y="8661"/>
                  </a:cubicBezTo>
                  <a:cubicBezTo>
                    <a:pt x="1428" y="8570"/>
                    <a:pt x="1367" y="8461"/>
                    <a:pt x="1316" y="8366"/>
                  </a:cubicBezTo>
                  <a:lnTo>
                    <a:pt x="1308" y="8350"/>
                  </a:lnTo>
                  <a:cubicBezTo>
                    <a:pt x="1259" y="8255"/>
                    <a:pt x="1207" y="8158"/>
                    <a:pt x="1147" y="8068"/>
                  </a:cubicBezTo>
                  <a:cubicBezTo>
                    <a:pt x="1025" y="7888"/>
                    <a:pt x="875" y="7731"/>
                    <a:pt x="701" y="7598"/>
                  </a:cubicBezTo>
                  <a:cubicBezTo>
                    <a:pt x="645" y="7557"/>
                    <a:pt x="582" y="7515"/>
                    <a:pt x="517" y="7477"/>
                  </a:cubicBezTo>
                  <a:cubicBezTo>
                    <a:pt x="448" y="7435"/>
                    <a:pt x="384" y="7406"/>
                    <a:pt x="323" y="7385"/>
                  </a:cubicBezTo>
                  <a:cubicBezTo>
                    <a:pt x="317" y="7384"/>
                    <a:pt x="311" y="7382"/>
                    <a:pt x="304" y="73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19"/>
            <p:cNvSpPr/>
            <p:nvPr/>
          </p:nvSpPr>
          <p:spPr>
            <a:xfrm>
              <a:off x="5883286" y="-1289886"/>
              <a:ext cx="596422" cy="729619"/>
            </a:xfrm>
            <a:custGeom>
              <a:avLst/>
              <a:gdLst/>
              <a:ahLst/>
              <a:cxnLst/>
              <a:rect l="l" t="t" r="r" b="b"/>
              <a:pathLst>
                <a:path w="11181" h="13678" extrusionOk="0">
                  <a:moveTo>
                    <a:pt x="9243" y="2750"/>
                  </a:moveTo>
                  <a:cubicBezTo>
                    <a:pt x="9235" y="2750"/>
                    <a:pt x="9228" y="2753"/>
                    <a:pt x="9222" y="2758"/>
                  </a:cubicBezTo>
                  <a:cubicBezTo>
                    <a:pt x="9211" y="2768"/>
                    <a:pt x="9204" y="2784"/>
                    <a:pt x="9207" y="2798"/>
                  </a:cubicBezTo>
                  <a:cubicBezTo>
                    <a:pt x="9206" y="2797"/>
                    <a:pt x="9203" y="2797"/>
                    <a:pt x="9201" y="2797"/>
                  </a:cubicBezTo>
                  <a:cubicBezTo>
                    <a:pt x="9195" y="2797"/>
                    <a:pt x="9190" y="2798"/>
                    <a:pt x="9184" y="2800"/>
                  </a:cubicBezTo>
                  <a:cubicBezTo>
                    <a:pt x="9145" y="2816"/>
                    <a:pt x="9108" y="2835"/>
                    <a:pt x="9072" y="2854"/>
                  </a:cubicBezTo>
                  <a:lnTo>
                    <a:pt x="9057" y="2862"/>
                  </a:lnTo>
                  <a:cubicBezTo>
                    <a:pt x="9017" y="2883"/>
                    <a:pt x="8974" y="2905"/>
                    <a:pt x="8929" y="2924"/>
                  </a:cubicBezTo>
                  <a:cubicBezTo>
                    <a:pt x="8926" y="2926"/>
                    <a:pt x="8921" y="2928"/>
                    <a:pt x="8917" y="2931"/>
                  </a:cubicBezTo>
                  <a:cubicBezTo>
                    <a:pt x="8905" y="2932"/>
                    <a:pt x="8894" y="2936"/>
                    <a:pt x="8886" y="2942"/>
                  </a:cubicBezTo>
                  <a:cubicBezTo>
                    <a:pt x="8875" y="2950"/>
                    <a:pt x="8869" y="2964"/>
                    <a:pt x="8867" y="2977"/>
                  </a:cubicBezTo>
                  <a:cubicBezTo>
                    <a:pt x="8865" y="2990"/>
                    <a:pt x="8869" y="3003"/>
                    <a:pt x="8878" y="3017"/>
                  </a:cubicBezTo>
                  <a:cubicBezTo>
                    <a:pt x="8891" y="3036"/>
                    <a:pt x="8904" y="3056"/>
                    <a:pt x="8917" y="3076"/>
                  </a:cubicBezTo>
                  <a:lnTo>
                    <a:pt x="8915" y="3076"/>
                  </a:lnTo>
                  <a:cubicBezTo>
                    <a:pt x="9003" y="3228"/>
                    <a:pt x="9057" y="3394"/>
                    <a:pt x="9112" y="3558"/>
                  </a:cubicBezTo>
                  <a:cubicBezTo>
                    <a:pt x="9131" y="3615"/>
                    <a:pt x="9150" y="3676"/>
                    <a:pt x="9171" y="3735"/>
                  </a:cubicBezTo>
                  <a:cubicBezTo>
                    <a:pt x="9217" y="3865"/>
                    <a:pt x="9265" y="3967"/>
                    <a:pt x="9321" y="4060"/>
                  </a:cubicBezTo>
                  <a:cubicBezTo>
                    <a:pt x="9382" y="4163"/>
                    <a:pt x="9462" y="4256"/>
                    <a:pt x="9532" y="4336"/>
                  </a:cubicBezTo>
                  <a:lnTo>
                    <a:pt x="9575" y="4384"/>
                  </a:lnTo>
                  <a:cubicBezTo>
                    <a:pt x="9670" y="4490"/>
                    <a:pt x="9767" y="4598"/>
                    <a:pt x="9841" y="4721"/>
                  </a:cubicBezTo>
                  <a:cubicBezTo>
                    <a:pt x="9879" y="4789"/>
                    <a:pt x="9914" y="4857"/>
                    <a:pt x="9949" y="4929"/>
                  </a:cubicBezTo>
                  <a:cubicBezTo>
                    <a:pt x="9975" y="4982"/>
                    <a:pt x="10000" y="5036"/>
                    <a:pt x="10026" y="5091"/>
                  </a:cubicBezTo>
                  <a:lnTo>
                    <a:pt x="10053" y="5148"/>
                  </a:lnTo>
                  <a:cubicBezTo>
                    <a:pt x="10085" y="5215"/>
                    <a:pt x="10122" y="5292"/>
                    <a:pt x="10160" y="5366"/>
                  </a:cubicBezTo>
                  <a:cubicBezTo>
                    <a:pt x="10173" y="5390"/>
                    <a:pt x="10186" y="5414"/>
                    <a:pt x="10200" y="5438"/>
                  </a:cubicBezTo>
                  <a:lnTo>
                    <a:pt x="10220" y="5471"/>
                  </a:lnTo>
                  <a:cubicBezTo>
                    <a:pt x="10237" y="5506"/>
                    <a:pt x="10258" y="5542"/>
                    <a:pt x="10282" y="5577"/>
                  </a:cubicBezTo>
                  <a:cubicBezTo>
                    <a:pt x="10283" y="5582"/>
                    <a:pt x="10288" y="5585"/>
                    <a:pt x="10293" y="5586"/>
                  </a:cubicBezTo>
                  <a:cubicBezTo>
                    <a:pt x="10295" y="5588"/>
                    <a:pt x="10296" y="5590"/>
                    <a:pt x="10298" y="5591"/>
                  </a:cubicBezTo>
                  <a:cubicBezTo>
                    <a:pt x="10303" y="5594"/>
                    <a:pt x="10307" y="5596"/>
                    <a:pt x="10314" y="5596"/>
                  </a:cubicBezTo>
                  <a:lnTo>
                    <a:pt x="10317" y="5596"/>
                  </a:lnTo>
                  <a:cubicBezTo>
                    <a:pt x="10325" y="5596"/>
                    <a:pt x="10333" y="5591"/>
                    <a:pt x="10338" y="5583"/>
                  </a:cubicBezTo>
                  <a:cubicBezTo>
                    <a:pt x="10343" y="5578"/>
                    <a:pt x="10344" y="5570"/>
                    <a:pt x="10341" y="5566"/>
                  </a:cubicBezTo>
                  <a:cubicBezTo>
                    <a:pt x="10311" y="5446"/>
                    <a:pt x="10293" y="5323"/>
                    <a:pt x="10279" y="5206"/>
                  </a:cubicBezTo>
                  <a:lnTo>
                    <a:pt x="10272" y="5150"/>
                  </a:lnTo>
                  <a:cubicBezTo>
                    <a:pt x="10260" y="5049"/>
                    <a:pt x="10247" y="4944"/>
                    <a:pt x="10228" y="4841"/>
                  </a:cubicBezTo>
                  <a:cubicBezTo>
                    <a:pt x="10205" y="4725"/>
                    <a:pt x="10170" y="4610"/>
                    <a:pt x="10124" y="4502"/>
                  </a:cubicBezTo>
                  <a:cubicBezTo>
                    <a:pt x="10076" y="4395"/>
                    <a:pt x="10018" y="4295"/>
                    <a:pt x="9967" y="4210"/>
                  </a:cubicBezTo>
                  <a:cubicBezTo>
                    <a:pt x="9937" y="4159"/>
                    <a:pt x="9905" y="4109"/>
                    <a:pt x="9874" y="4060"/>
                  </a:cubicBezTo>
                  <a:cubicBezTo>
                    <a:pt x="9836" y="3999"/>
                    <a:pt x="9796" y="3935"/>
                    <a:pt x="9759" y="3873"/>
                  </a:cubicBezTo>
                  <a:lnTo>
                    <a:pt x="9759" y="3873"/>
                  </a:lnTo>
                  <a:lnTo>
                    <a:pt x="9761" y="3877"/>
                  </a:lnTo>
                  <a:cubicBezTo>
                    <a:pt x="9722" y="3807"/>
                    <a:pt x="9686" y="3738"/>
                    <a:pt x="9654" y="3669"/>
                  </a:cubicBezTo>
                  <a:cubicBezTo>
                    <a:pt x="9620" y="3596"/>
                    <a:pt x="9593" y="3518"/>
                    <a:pt x="9570" y="3436"/>
                  </a:cubicBezTo>
                  <a:cubicBezTo>
                    <a:pt x="9558" y="3386"/>
                    <a:pt x="9546" y="3335"/>
                    <a:pt x="9535" y="3286"/>
                  </a:cubicBezTo>
                  <a:cubicBezTo>
                    <a:pt x="9519" y="3215"/>
                    <a:pt x="9505" y="3142"/>
                    <a:pt x="9482" y="3072"/>
                  </a:cubicBezTo>
                  <a:cubicBezTo>
                    <a:pt x="9473" y="3040"/>
                    <a:pt x="9462" y="3009"/>
                    <a:pt x="9451" y="2979"/>
                  </a:cubicBezTo>
                  <a:cubicBezTo>
                    <a:pt x="9438" y="2950"/>
                    <a:pt x="9423" y="2921"/>
                    <a:pt x="9403" y="2886"/>
                  </a:cubicBezTo>
                  <a:cubicBezTo>
                    <a:pt x="9385" y="2857"/>
                    <a:pt x="9367" y="2833"/>
                    <a:pt x="9350" y="2813"/>
                  </a:cubicBezTo>
                  <a:cubicBezTo>
                    <a:pt x="9327" y="2790"/>
                    <a:pt x="9299" y="2761"/>
                    <a:pt x="9262" y="2752"/>
                  </a:cubicBezTo>
                  <a:cubicBezTo>
                    <a:pt x="9259" y="2750"/>
                    <a:pt x="9252" y="2750"/>
                    <a:pt x="9247" y="2750"/>
                  </a:cubicBezTo>
                  <a:close/>
                  <a:moveTo>
                    <a:pt x="1249" y="0"/>
                  </a:moveTo>
                  <a:cubicBezTo>
                    <a:pt x="1237" y="0"/>
                    <a:pt x="1228" y="3"/>
                    <a:pt x="1218" y="8"/>
                  </a:cubicBezTo>
                  <a:cubicBezTo>
                    <a:pt x="1201" y="5"/>
                    <a:pt x="1183" y="3"/>
                    <a:pt x="1162" y="3"/>
                  </a:cubicBezTo>
                  <a:cubicBezTo>
                    <a:pt x="1150" y="3"/>
                    <a:pt x="1137" y="5"/>
                    <a:pt x="1122" y="5"/>
                  </a:cubicBezTo>
                  <a:cubicBezTo>
                    <a:pt x="1065" y="11"/>
                    <a:pt x="1007" y="27"/>
                    <a:pt x="958" y="42"/>
                  </a:cubicBezTo>
                  <a:cubicBezTo>
                    <a:pt x="895" y="61"/>
                    <a:pt x="843" y="79"/>
                    <a:pt x="795" y="99"/>
                  </a:cubicBezTo>
                  <a:cubicBezTo>
                    <a:pt x="742" y="122"/>
                    <a:pt x="686" y="149"/>
                    <a:pt x="622" y="181"/>
                  </a:cubicBezTo>
                  <a:cubicBezTo>
                    <a:pt x="491" y="251"/>
                    <a:pt x="381" y="323"/>
                    <a:pt x="281" y="400"/>
                  </a:cubicBezTo>
                  <a:cubicBezTo>
                    <a:pt x="232" y="438"/>
                    <a:pt x="185" y="481"/>
                    <a:pt x="141" y="529"/>
                  </a:cubicBezTo>
                  <a:cubicBezTo>
                    <a:pt x="106" y="566"/>
                    <a:pt x="75" y="609"/>
                    <a:pt x="46" y="662"/>
                  </a:cubicBezTo>
                  <a:cubicBezTo>
                    <a:pt x="18" y="713"/>
                    <a:pt x="3" y="769"/>
                    <a:pt x="2" y="828"/>
                  </a:cubicBezTo>
                  <a:cubicBezTo>
                    <a:pt x="0" y="880"/>
                    <a:pt x="18" y="936"/>
                    <a:pt x="51" y="985"/>
                  </a:cubicBezTo>
                  <a:cubicBezTo>
                    <a:pt x="53" y="988"/>
                    <a:pt x="56" y="991"/>
                    <a:pt x="58" y="993"/>
                  </a:cubicBezTo>
                  <a:cubicBezTo>
                    <a:pt x="58" y="1003"/>
                    <a:pt x="59" y="1011"/>
                    <a:pt x="62" y="1017"/>
                  </a:cubicBezTo>
                  <a:cubicBezTo>
                    <a:pt x="66" y="1023"/>
                    <a:pt x="69" y="1030"/>
                    <a:pt x="70" y="1036"/>
                  </a:cubicBezTo>
                  <a:cubicBezTo>
                    <a:pt x="75" y="1044"/>
                    <a:pt x="78" y="1052"/>
                    <a:pt x="82" y="1059"/>
                  </a:cubicBezTo>
                  <a:cubicBezTo>
                    <a:pt x="91" y="1076"/>
                    <a:pt x="99" y="1092"/>
                    <a:pt x="110" y="1110"/>
                  </a:cubicBezTo>
                  <a:cubicBezTo>
                    <a:pt x="131" y="1140"/>
                    <a:pt x="154" y="1171"/>
                    <a:pt x="174" y="1199"/>
                  </a:cubicBezTo>
                  <a:cubicBezTo>
                    <a:pt x="211" y="1250"/>
                    <a:pt x="249" y="1300"/>
                    <a:pt x="288" y="1350"/>
                  </a:cubicBezTo>
                  <a:lnTo>
                    <a:pt x="310" y="1378"/>
                  </a:lnTo>
                  <a:lnTo>
                    <a:pt x="353" y="1434"/>
                  </a:lnTo>
                  <a:cubicBezTo>
                    <a:pt x="428" y="1535"/>
                    <a:pt x="508" y="1637"/>
                    <a:pt x="584" y="1741"/>
                  </a:cubicBezTo>
                  <a:cubicBezTo>
                    <a:pt x="672" y="1861"/>
                    <a:pt x="758" y="1986"/>
                    <a:pt x="841" y="2111"/>
                  </a:cubicBezTo>
                  <a:lnTo>
                    <a:pt x="844" y="2114"/>
                  </a:lnTo>
                  <a:cubicBezTo>
                    <a:pt x="915" y="2219"/>
                    <a:pt x="986" y="2326"/>
                    <a:pt x="1047" y="2438"/>
                  </a:cubicBezTo>
                  <a:cubicBezTo>
                    <a:pt x="1143" y="2621"/>
                    <a:pt x="1217" y="2822"/>
                    <a:pt x="1271" y="3057"/>
                  </a:cubicBezTo>
                  <a:lnTo>
                    <a:pt x="1271" y="3059"/>
                  </a:lnTo>
                  <a:lnTo>
                    <a:pt x="1273" y="3064"/>
                  </a:lnTo>
                  <a:lnTo>
                    <a:pt x="1274" y="3068"/>
                  </a:lnTo>
                  <a:cubicBezTo>
                    <a:pt x="1311" y="3239"/>
                    <a:pt x="1337" y="3396"/>
                    <a:pt x="1349" y="3548"/>
                  </a:cubicBezTo>
                  <a:cubicBezTo>
                    <a:pt x="1362" y="3708"/>
                    <a:pt x="1367" y="3873"/>
                    <a:pt x="1361" y="4055"/>
                  </a:cubicBezTo>
                  <a:lnTo>
                    <a:pt x="1362" y="4050"/>
                  </a:lnTo>
                  <a:lnTo>
                    <a:pt x="1362" y="4050"/>
                  </a:lnTo>
                  <a:cubicBezTo>
                    <a:pt x="1353" y="4277"/>
                    <a:pt x="1329" y="4491"/>
                    <a:pt x="1290" y="4688"/>
                  </a:cubicBezTo>
                  <a:cubicBezTo>
                    <a:pt x="1178" y="5051"/>
                    <a:pt x="1129" y="5407"/>
                    <a:pt x="1140" y="5743"/>
                  </a:cubicBezTo>
                  <a:cubicBezTo>
                    <a:pt x="1154" y="6135"/>
                    <a:pt x="1250" y="6538"/>
                    <a:pt x="1418" y="6909"/>
                  </a:cubicBezTo>
                  <a:cubicBezTo>
                    <a:pt x="1476" y="7035"/>
                    <a:pt x="1548" y="7169"/>
                    <a:pt x="1636" y="7316"/>
                  </a:cubicBezTo>
                  <a:cubicBezTo>
                    <a:pt x="1709" y="7507"/>
                    <a:pt x="1808" y="7706"/>
                    <a:pt x="1947" y="7948"/>
                  </a:cubicBezTo>
                  <a:cubicBezTo>
                    <a:pt x="2094" y="8199"/>
                    <a:pt x="2256" y="8440"/>
                    <a:pt x="2395" y="8643"/>
                  </a:cubicBezTo>
                  <a:cubicBezTo>
                    <a:pt x="2451" y="8723"/>
                    <a:pt x="2505" y="8803"/>
                    <a:pt x="2561" y="8882"/>
                  </a:cubicBezTo>
                  <a:cubicBezTo>
                    <a:pt x="2654" y="9016"/>
                    <a:pt x="2750" y="9153"/>
                    <a:pt x="2843" y="9291"/>
                  </a:cubicBezTo>
                  <a:cubicBezTo>
                    <a:pt x="3014" y="9547"/>
                    <a:pt x="3186" y="9796"/>
                    <a:pt x="3359" y="10034"/>
                  </a:cubicBezTo>
                  <a:cubicBezTo>
                    <a:pt x="3541" y="10285"/>
                    <a:pt x="3728" y="10538"/>
                    <a:pt x="3909" y="10783"/>
                  </a:cubicBezTo>
                  <a:cubicBezTo>
                    <a:pt x="4085" y="11019"/>
                    <a:pt x="4266" y="11262"/>
                    <a:pt x="4440" y="11505"/>
                  </a:cubicBezTo>
                  <a:cubicBezTo>
                    <a:pt x="4603" y="11729"/>
                    <a:pt x="4758" y="11953"/>
                    <a:pt x="4889" y="12141"/>
                  </a:cubicBezTo>
                  <a:cubicBezTo>
                    <a:pt x="5020" y="12333"/>
                    <a:pt x="5140" y="12504"/>
                    <a:pt x="5268" y="12671"/>
                  </a:cubicBezTo>
                  <a:cubicBezTo>
                    <a:pt x="5412" y="12855"/>
                    <a:pt x="5548" y="13008"/>
                    <a:pt x="5685" y="13136"/>
                  </a:cubicBezTo>
                  <a:cubicBezTo>
                    <a:pt x="5837" y="13278"/>
                    <a:pt x="6000" y="13393"/>
                    <a:pt x="6173" y="13481"/>
                  </a:cubicBezTo>
                  <a:cubicBezTo>
                    <a:pt x="6352" y="13574"/>
                    <a:pt x="6552" y="13635"/>
                    <a:pt x="6765" y="13662"/>
                  </a:cubicBezTo>
                  <a:cubicBezTo>
                    <a:pt x="6848" y="13672"/>
                    <a:pt x="6934" y="13678"/>
                    <a:pt x="7024" y="13678"/>
                  </a:cubicBezTo>
                  <a:cubicBezTo>
                    <a:pt x="7172" y="13678"/>
                    <a:pt x="7332" y="13664"/>
                    <a:pt x="7511" y="13633"/>
                  </a:cubicBezTo>
                  <a:cubicBezTo>
                    <a:pt x="7767" y="13592"/>
                    <a:pt x="8032" y="13518"/>
                    <a:pt x="8301" y="13416"/>
                  </a:cubicBezTo>
                  <a:cubicBezTo>
                    <a:pt x="8534" y="13326"/>
                    <a:pt x="8777" y="13209"/>
                    <a:pt x="9044" y="13059"/>
                  </a:cubicBezTo>
                  <a:cubicBezTo>
                    <a:pt x="9260" y="12938"/>
                    <a:pt x="9487" y="12795"/>
                    <a:pt x="9735" y="12621"/>
                  </a:cubicBezTo>
                  <a:cubicBezTo>
                    <a:pt x="9834" y="12552"/>
                    <a:pt x="9940" y="12479"/>
                    <a:pt x="10037" y="12396"/>
                  </a:cubicBezTo>
                  <a:cubicBezTo>
                    <a:pt x="10127" y="12321"/>
                    <a:pt x="10216" y="12234"/>
                    <a:pt x="10306" y="12140"/>
                  </a:cubicBezTo>
                  <a:cubicBezTo>
                    <a:pt x="10466" y="11967"/>
                    <a:pt x="10616" y="11763"/>
                    <a:pt x="10750" y="11534"/>
                  </a:cubicBezTo>
                  <a:cubicBezTo>
                    <a:pt x="10877" y="11317"/>
                    <a:pt x="10977" y="11086"/>
                    <a:pt x="11051" y="10850"/>
                  </a:cubicBezTo>
                  <a:cubicBezTo>
                    <a:pt x="11134" y="10584"/>
                    <a:pt x="11174" y="10346"/>
                    <a:pt x="11177" y="10122"/>
                  </a:cubicBezTo>
                  <a:cubicBezTo>
                    <a:pt x="11180" y="9913"/>
                    <a:pt x="11126" y="9687"/>
                    <a:pt x="11019" y="9470"/>
                  </a:cubicBezTo>
                  <a:lnTo>
                    <a:pt x="11021" y="9468"/>
                  </a:lnTo>
                  <a:cubicBezTo>
                    <a:pt x="10899" y="9220"/>
                    <a:pt x="10736" y="9011"/>
                    <a:pt x="10534" y="8763"/>
                  </a:cubicBezTo>
                  <a:lnTo>
                    <a:pt x="10490" y="8680"/>
                  </a:lnTo>
                  <a:cubicBezTo>
                    <a:pt x="10392" y="8503"/>
                    <a:pt x="10282" y="8317"/>
                    <a:pt x="10144" y="8095"/>
                  </a:cubicBezTo>
                  <a:cubicBezTo>
                    <a:pt x="10015" y="7885"/>
                    <a:pt x="9877" y="7674"/>
                    <a:pt x="9746" y="7471"/>
                  </a:cubicBezTo>
                  <a:cubicBezTo>
                    <a:pt x="9634" y="7300"/>
                    <a:pt x="9519" y="7124"/>
                    <a:pt x="9409" y="6949"/>
                  </a:cubicBezTo>
                  <a:cubicBezTo>
                    <a:pt x="9220" y="6650"/>
                    <a:pt x="9040" y="6339"/>
                    <a:pt x="8865" y="6039"/>
                  </a:cubicBezTo>
                  <a:lnTo>
                    <a:pt x="8769" y="5876"/>
                  </a:lnTo>
                  <a:cubicBezTo>
                    <a:pt x="8571" y="5537"/>
                    <a:pt x="8359" y="5177"/>
                    <a:pt x="8130" y="4819"/>
                  </a:cubicBezTo>
                  <a:cubicBezTo>
                    <a:pt x="7599" y="3991"/>
                    <a:pt x="7102" y="3390"/>
                    <a:pt x="6569" y="2928"/>
                  </a:cubicBezTo>
                  <a:cubicBezTo>
                    <a:pt x="6502" y="2870"/>
                    <a:pt x="6422" y="2805"/>
                    <a:pt x="6339" y="2744"/>
                  </a:cubicBezTo>
                  <a:cubicBezTo>
                    <a:pt x="6259" y="2685"/>
                    <a:pt x="6168" y="2627"/>
                    <a:pt x="6071" y="2574"/>
                  </a:cubicBezTo>
                  <a:cubicBezTo>
                    <a:pt x="5903" y="2483"/>
                    <a:pt x="5714" y="2408"/>
                    <a:pt x="5498" y="2344"/>
                  </a:cubicBezTo>
                  <a:cubicBezTo>
                    <a:pt x="5378" y="2310"/>
                    <a:pt x="5257" y="2282"/>
                    <a:pt x="5121" y="2256"/>
                  </a:cubicBezTo>
                  <a:cubicBezTo>
                    <a:pt x="5116" y="2227"/>
                    <a:pt x="5092" y="2205"/>
                    <a:pt x="5065" y="2202"/>
                  </a:cubicBezTo>
                  <a:cubicBezTo>
                    <a:pt x="4980" y="2192"/>
                    <a:pt x="4912" y="2183"/>
                    <a:pt x="4846" y="2170"/>
                  </a:cubicBezTo>
                  <a:cubicBezTo>
                    <a:pt x="4772" y="2154"/>
                    <a:pt x="4697" y="2135"/>
                    <a:pt x="4633" y="2115"/>
                  </a:cubicBezTo>
                  <a:lnTo>
                    <a:pt x="4571" y="2099"/>
                  </a:lnTo>
                  <a:cubicBezTo>
                    <a:pt x="4446" y="2064"/>
                    <a:pt x="4318" y="2029"/>
                    <a:pt x="4187" y="2010"/>
                  </a:cubicBezTo>
                  <a:cubicBezTo>
                    <a:pt x="4149" y="2004"/>
                    <a:pt x="4109" y="1999"/>
                    <a:pt x="4071" y="1996"/>
                  </a:cubicBezTo>
                  <a:cubicBezTo>
                    <a:pt x="4039" y="1991"/>
                    <a:pt x="4007" y="1988"/>
                    <a:pt x="3976" y="1983"/>
                  </a:cubicBezTo>
                  <a:cubicBezTo>
                    <a:pt x="3909" y="1973"/>
                    <a:pt x="3840" y="1964"/>
                    <a:pt x="3770" y="1951"/>
                  </a:cubicBezTo>
                  <a:cubicBezTo>
                    <a:pt x="3634" y="1925"/>
                    <a:pt x="3503" y="1895"/>
                    <a:pt x="3380" y="1858"/>
                  </a:cubicBezTo>
                  <a:cubicBezTo>
                    <a:pt x="3151" y="1789"/>
                    <a:pt x="2940" y="1697"/>
                    <a:pt x="2748" y="1581"/>
                  </a:cubicBezTo>
                  <a:cubicBezTo>
                    <a:pt x="2641" y="1516"/>
                    <a:pt x="2537" y="1439"/>
                    <a:pt x="2438" y="1356"/>
                  </a:cubicBezTo>
                  <a:cubicBezTo>
                    <a:pt x="2347" y="1281"/>
                    <a:pt x="2256" y="1195"/>
                    <a:pt x="2158" y="1092"/>
                  </a:cubicBezTo>
                  <a:cubicBezTo>
                    <a:pt x="1967" y="886"/>
                    <a:pt x="1792" y="657"/>
                    <a:pt x="1624" y="437"/>
                  </a:cubicBezTo>
                  <a:cubicBezTo>
                    <a:pt x="1522" y="302"/>
                    <a:pt x="1415" y="162"/>
                    <a:pt x="1306" y="29"/>
                  </a:cubicBezTo>
                  <a:cubicBezTo>
                    <a:pt x="1290" y="11"/>
                    <a:pt x="1269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19"/>
            <p:cNvSpPr/>
            <p:nvPr/>
          </p:nvSpPr>
          <p:spPr>
            <a:xfrm>
              <a:off x="5784337" y="-1420200"/>
              <a:ext cx="762051" cy="1002412"/>
            </a:xfrm>
            <a:custGeom>
              <a:avLst/>
              <a:gdLst/>
              <a:ahLst/>
              <a:cxnLst/>
              <a:rect l="l" t="t" r="r" b="b"/>
              <a:pathLst>
                <a:path w="14286" h="18792" extrusionOk="0">
                  <a:moveTo>
                    <a:pt x="2094" y="670"/>
                  </a:moveTo>
                  <a:cubicBezTo>
                    <a:pt x="2093" y="672"/>
                    <a:pt x="2093" y="674"/>
                    <a:pt x="2093" y="675"/>
                  </a:cubicBezTo>
                  <a:cubicBezTo>
                    <a:pt x="2093" y="673"/>
                    <a:pt x="2094" y="672"/>
                    <a:pt x="2094" y="670"/>
                  </a:cubicBezTo>
                  <a:close/>
                  <a:moveTo>
                    <a:pt x="2440" y="881"/>
                  </a:moveTo>
                  <a:cubicBezTo>
                    <a:pt x="2423" y="881"/>
                    <a:pt x="2405" y="892"/>
                    <a:pt x="2402" y="912"/>
                  </a:cubicBezTo>
                  <a:cubicBezTo>
                    <a:pt x="2394" y="972"/>
                    <a:pt x="2386" y="1035"/>
                    <a:pt x="2381" y="1097"/>
                  </a:cubicBezTo>
                  <a:cubicBezTo>
                    <a:pt x="2378" y="1129"/>
                    <a:pt x="2376" y="1161"/>
                    <a:pt x="2375" y="1193"/>
                  </a:cubicBezTo>
                  <a:cubicBezTo>
                    <a:pt x="2373" y="1223"/>
                    <a:pt x="2370" y="1255"/>
                    <a:pt x="2371" y="1287"/>
                  </a:cubicBezTo>
                  <a:cubicBezTo>
                    <a:pt x="2373" y="1303"/>
                    <a:pt x="2384" y="1318"/>
                    <a:pt x="2400" y="1321"/>
                  </a:cubicBezTo>
                  <a:lnTo>
                    <a:pt x="2402" y="1321"/>
                  </a:lnTo>
                  <a:cubicBezTo>
                    <a:pt x="2405" y="1322"/>
                    <a:pt x="2407" y="1322"/>
                    <a:pt x="2410" y="1322"/>
                  </a:cubicBezTo>
                  <a:cubicBezTo>
                    <a:pt x="2426" y="1322"/>
                    <a:pt x="2441" y="1310"/>
                    <a:pt x="2445" y="1294"/>
                  </a:cubicBezTo>
                  <a:cubicBezTo>
                    <a:pt x="2450" y="1268"/>
                    <a:pt x="2453" y="1243"/>
                    <a:pt x="2455" y="1219"/>
                  </a:cubicBezTo>
                  <a:cubicBezTo>
                    <a:pt x="2456" y="1193"/>
                    <a:pt x="2458" y="1169"/>
                    <a:pt x="2459" y="1145"/>
                  </a:cubicBezTo>
                  <a:cubicBezTo>
                    <a:pt x="2463" y="1095"/>
                    <a:pt x="2464" y="1046"/>
                    <a:pt x="2469" y="998"/>
                  </a:cubicBezTo>
                  <a:cubicBezTo>
                    <a:pt x="2471" y="974"/>
                    <a:pt x="2474" y="952"/>
                    <a:pt x="2477" y="928"/>
                  </a:cubicBezTo>
                  <a:cubicBezTo>
                    <a:pt x="2477" y="916"/>
                    <a:pt x="2477" y="907"/>
                    <a:pt x="2471" y="899"/>
                  </a:cubicBezTo>
                  <a:cubicBezTo>
                    <a:pt x="2466" y="891"/>
                    <a:pt x="2458" y="884"/>
                    <a:pt x="2448" y="883"/>
                  </a:cubicBezTo>
                  <a:cubicBezTo>
                    <a:pt x="2445" y="881"/>
                    <a:pt x="2442" y="881"/>
                    <a:pt x="2440" y="881"/>
                  </a:cubicBezTo>
                  <a:close/>
                  <a:moveTo>
                    <a:pt x="2941" y="348"/>
                  </a:moveTo>
                  <a:cubicBezTo>
                    <a:pt x="2975" y="348"/>
                    <a:pt x="3009" y="349"/>
                    <a:pt x="3043" y="352"/>
                  </a:cubicBezTo>
                  <a:cubicBezTo>
                    <a:pt x="3126" y="360"/>
                    <a:pt x="3209" y="376"/>
                    <a:pt x="3289" y="405"/>
                  </a:cubicBezTo>
                  <a:cubicBezTo>
                    <a:pt x="3350" y="427"/>
                    <a:pt x="3407" y="456"/>
                    <a:pt x="3462" y="493"/>
                  </a:cubicBezTo>
                  <a:cubicBezTo>
                    <a:pt x="3503" y="521"/>
                    <a:pt x="3542" y="555"/>
                    <a:pt x="3577" y="592"/>
                  </a:cubicBezTo>
                  <a:cubicBezTo>
                    <a:pt x="3478" y="624"/>
                    <a:pt x="3377" y="653"/>
                    <a:pt x="3273" y="672"/>
                  </a:cubicBezTo>
                  <a:cubicBezTo>
                    <a:pt x="3172" y="689"/>
                    <a:pt x="3072" y="705"/>
                    <a:pt x="2969" y="717"/>
                  </a:cubicBezTo>
                  <a:cubicBezTo>
                    <a:pt x="2896" y="724"/>
                    <a:pt x="2822" y="729"/>
                    <a:pt x="2748" y="729"/>
                  </a:cubicBezTo>
                  <a:cubicBezTo>
                    <a:pt x="2710" y="729"/>
                    <a:pt x="2672" y="728"/>
                    <a:pt x="2634" y="725"/>
                  </a:cubicBezTo>
                  <a:cubicBezTo>
                    <a:pt x="2562" y="718"/>
                    <a:pt x="2490" y="705"/>
                    <a:pt x="2419" y="680"/>
                  </a:cubicBezTo>
                  <a:cubicBezTo>
                    <a:pt x="2376" y="664"/>
                    <a:pt x="2335" y="643"/>
                    <a:pt x="2296" y="617"/>
                  </a:cubicBezTo>
                  <a:cubicBezTo>
                    <a:pt x="2283" y="609"/>
                    <a:pt x="2274" y="600"/>
                    <a:pt x="2263" y="590"/>
                  </a:cubicBezTo>
                  <a:cubicBezTo>
                    <a:pt x="2256" y="585"/>
                    <a:pt x="2247" y="582"/>
                    <a:pt x="2239" y="582"/>
                  </a:cubicBezTo>
                  <a:cubicBezTo>
                    <a:pt x="2229" y="582"/>
                    <a:pt x="2220" y="585"/>
                    <a:pt x="2213" y="593"/>
                  </a:cubicBezTo>
                  <a:cubicBezTo>
                    <a:pt x="2200" y="608"/>
                    <a:pt x="2200" y="630"/>
                    <a:pt x="2215" y="643"/>
                  </a:cubicBezTo>
                  <a:cubicBezTo>
                    <a:pt x="2355" y="763"/>
                    <a:pt x="2541" y="798"/>
                    <a:pt x="2720" y="803"/>
                  </a:cubicBezTo>
                  <a:cubicBezTo>
                    <a:pt x="2760" y="803"/>
                    <a:pt x="2800" y="803"/>
                    <a:pt x="2838" y="801"/>
                  </a:cubicBezTo>
                  <a:lnTo>
                    <a:pt x="2838" y="801"/>
                  </a:lnTo>
                  <a:cubicBezTo>
                    <a:pt x="2837" y="872"/>
                    <a:pt x="2835" y="942"/>
                    <a:pt x="2832" y="1012"/>
                  </a:cubicBezTo>
                  <a:cubicBezTo>
                    <a:pt x="2829" y="1089"/>
                    <a:pt x="2827" y="1167"/>
                    <a:pt x="2825" y="1244"/>
                  </a:cubicBezTo>
                  <a:cubicBezTo>
                    <a:pt x="2825" y="1268"/>
                    <a:pt x="2848" y="1286"/>
                    <a:pt x="2870" y="1286"/>
                  </a:cubicBezTo>
                  <a:cubicBezTo>
                    <a:pt x="2894" y="1284"/>
                    <a:pt x="2912" y="1263"/>
                    <a:pt x="2912" y="1239"/>
                  </a:cubicBezTo>
                  <a:cubicBezTo>
                    <a:pt x="2910" y="1163"/>
                    <a:pt x="2909" y="1086"/>
                    <a:pt x="2907" y="1009"/>
                  </a:cubicBezTo>
                  <a:cubicBezTo>
                    <a:pt x="2907" y="971"/>
                    <a:pt x="2905" y="934"/>
                    <a:pt x="2904" y="896"/>
                  </a:cubicBezTo>
                  <a:cubicBezTo>
                    <a:pt x="2904" y="864"/>
                    <a:pt x="2904" y="830"/>
                    <a:pt x="2904" y="796"/>
                  </a:cubicBezTo>
                  <a:cubicBezTo>
                    <a:pt x="3022" y="788"/>
                    <a:pt x="3139" y="771"/>
                    <a:pt x="3256" y="752"/>
                  </a:cubicBezTo>
                  <a:cubicBezTo>
                    <a:pt x="3272" y="748"/>
                    <a:pt x="3286" y="745"/>
                    <a:pt x="3302" y="744"/>
                  </a:cubicBezTo>
                  <a:lnTo>
                    <a:pt x="3302" y="744"/>
                  </a:lnTo>
                  <a:cubicBezTo>
                    <a:pt x="3296" y="896"/>
                    <a:pt x="3299" y="1049"/>
                    <a:pt x="3297" y="1203"/>
                  </a:cubicBezTo>
                  <a:cubicBezTo>
                    <a:pt x="3297" y="1227"/>
                    <a:pt x="3320" y="1244"/>
                    <a:pt x="3342" y="1244"/>
                  </a:cubicBezTo>
                  <a:cubicBezTo>
                    <a:pt x="3366" y="1243"/>
                    <a:pt x="3383" y="1222"/>
                    <a:pt x="3382" y="1199"/>
                  </a:cubicBezTo>
                  <a:cubicBezTo>
                    <a:pt x="3377" y="1043"/>
                    <a:pt x="3366" y="886"/>
                    <a:pt x="3372" y="729"/>
                  </a:cubicBezTo>
                  <a:cubicBezTo>
                    <a:pt x="3395" y="725"/>
                    <a:pt x="3417" y="720"/>
                    <a:pt x="3439" y="713"/>
                  </a:cubicBezTo>
                  <a:cubicBezTo>
                    <a:pt x="3491" y="699"/>
                    <a:pt x="3540" y="680"/>
                    <a:pt x="3590" y="659"/>
                  </a:cubicBezTo>
                  <a:lnTo>
                    <a:pt x="3590" y="659"/>
                  </a:lnTo>
                  <a:cubicBezTo>
                    <a:pt x="3585" y="753"/>
                    <a:pt x="3583" y="849"/>
                    <a:pt x="3582" y="945"/>
                  </a:cubicBezTo>
                  <a:cubicBezTo>
                    <a:pt x="3580" y="1001"/>
                    <a:pt x="3580" y="1059"/>
                    <a:pt x="3580" y="1115"/>
                  </a:cubicBezTo>
                  <a:lnTo>
                    <a:pt x="3580" y="1196"/>
                  </a:lnTo>
                  <a:cubicBezTo>
                    <a:pt x="3580" y="1220"/>
                    <a:pt x="3580" y="1243"/>
                    <a:pt x="3582" y="1267"/>
                  </a:cubicBezTo>
                  <a:cubicBezTo>
                    <a:pt x="3572" y="1268"/>
                    <a:pt x="3564" y="1271"/>
                    <a:pt x="3556" y="1275"/>
                  </a:cubicBezTo>
                  <a:cubicBezTo>
                    <a:pt x="3540" y="1279"/>
                    <a:pt x="3526" y="1284"/>
                    <a:pt x="3511" y="1289"/>
                  </a:cubicBezTo>
                  <a:cubicBezTo>
                    <a:pt x="3487" y="1297"/>
                    <a:pt x="3465" y="1305"/>
                    <a:pt x="3441" y="1313"/>
                  </a:cubicBezTo>
                  <a:cubicBezTo>
                    <a:pt x="3409" y="1322"/>
                    <a:pt x="3377" y="1332"/>
                    <a:pt x="3345" y="1342"/>
                  </a:cubicBezTo>
                  <a:cubicBezTo>
                    <a:pt x="3273" y="1361"/>
                    <a:pt x="3200" y="1378"/>
                    <a:pt x="3127" y="1393"/>
                  </a:cubicBezTo>
                  <a:lnTo>
                    <a:pt x="3127" y="1393"/>
                  </a:lnTo>
                  <a:cubicBezTo>
                    <a:pt x="3128" y="1392"/>
                    <a:pt x="3129" y="1391"/>
                    <a:pt x="3129" y="1391"/>
                  </a:cubicBezTo>
                  <a:lnTo>
                    <a:pt x="3129" y="1391"/>
                  </a:lnTo>
                  <a:cubicBezTo>
                    <a:pt x="3126" y="1393"/>
                    <a:pt x="3124" y="1393"/>
                    <a:pt x="3121" y="1393"/>
                  </a:cubicBezTo>
                  <a:lnTo>
                    <a:pt x="3120" y="1393"/>
                  </a:lnTo>
                  <a:cubicBezTo>
                    <a:pt x="3120" y="1393"/>
                    <a:pt x="3120" y="1393"/>
                    <a:pt x="3120" y="1394"/>
                  </a:cubicBezTo>
                  <a:cubicBezTo>
                    <a:pt x="2994" y="1416"/>
                    <a:pt x="2865" y="1430"/>
                    <a:pt x="2736" y="1430"/>
                  </a:cubicBezTo>
                  <a:cubicBezTo>
                    <a:pt x="2692" y="1430"/>
                    <a:pt x="2647" y="1428"/>
                    <a:pt x="2603" y="1425"/>
                  </a:cubicBezTo>
                  <a:cubicBezTo>
                    <a:pt x="2519" y="1417"/>
                    <a:pt x="2435" y="1402"/>
                    <a:pt x="2355" y="1374"/>
                  </a:cubicBezTo>
                  <a:cubicBezTo>
                    <a:pt x="2311" y="1358"/>
                    <a:pt x="2266" y="1335"/>
                    <a:pt x="2226" y="1308"/>
                  </a:cubicBezTo>
                  <a:cubicBezTo>
                    <a:pt x="2202" y="1290"/>
                    <a:pt x="2181" y="1271"/>
                    <a:pt x="2162" y="1251"/>
                  </a:cubicBezTo>
                  <a:cubicBezTo>
                    <a:pt x="2162" y="1249"/>
                    <a:pt x="2162" y="1247"/>
                    <a:pt x="2162" y="1246"/>
                  </a:cubicBezTo>
                  <a:lnTo>
                    <a:pt x="2164" y="1246"/>
                  </a:lnTo>
                  <a:cubicBezTo>
                    <a:pt x="2168" y="1191"/>
                    <a:pt x="2168" y="1135"/>
                    <a:pt x="2170" y="1081"/>
                  </a:cubicBezTo>
                  <a:cubicBezTo>
                    <a:pt x="2170" y="1027"/>
                    <a:pt x="2172" y="974"/>
                    <a:pt x="2173" y="920"/>
                  </a:cubicBezTo>
                  <a:cubicBezTo>
                    <a:pt x="2173" y="867"/>
                    <a:pt x="2175" y="812"/>
                    <a:pt x="2175" y="760"/>
                  </a:cubicBezTo>
                  <a:cubicBezTo>
                    <a:pt x="2176" y="704"/>
                    <a:pt x="2176" y="646"/>
                    <a:pt x="2178" y="590"/>
                  </a:cubicBezTo>
                  <a:cubicBezTo>
                    <a:pt x="2178" y="587"/>
                    <a:pt x="2176" y="585"/>
                    <a:pt x="2176" y="582"/>
                  </a:cubicBezTo>
                  <a:cubicBezTo>
                    <a:pt x="2231" y="541"/>
                    <a:pt x="2290" y="507"/>
                    <a:pt x="2352" y="477"/>
                  </a:cubicBezTo>
                  <a:cubicBezTo>
                    <a:pt x="2458" y="427"/>
                    <a:pt x="2571" y="394"/>
                    <a:pt x="2686" y="371"/>
                  </a:cubicBezTo>
                  <a:cubicBezTo>
                    <a:pt x="2770" y="356"/>
                    <a:pt x="2855" y="348"/>
                    <a:pt x="2941" y="348"/>
                  </a:cubicBezTo>
                  <a:close/>
                  <a:moveTo>
                    <a:pt x="5077" y="1443"/>
                  </a:moveTo>
                  <a:cubicBezTo>
                    <a:pt x="5077" y="1443"/>
                    <a:pt x="5077" y="1444"/>
                    <a:pt x="5077" y="1444"/>
                  </a:cubicBezTo>
                  <a:cubicBezTo>
                    <a:pt x="5077" y="1444"/>
                    <a:pt x="5077" y="1443"/>
                    <a:pt x="5077" y="1443"/>
                  </a:cubicBezTo>
                  <a:close/>
                  <a:moveTo>
                    <a:pt x="2963" y="256"/>
                  </a:moveTo>
                  <a:cubicBezTo>
                    <a:pt x="2880" y="256"/>
                    <a:pt x="2798" y="264"/>
                    <a:pt x="2717" y="278"/>
                  </a:cubicBezTo>
                  <a:cubicBezTo>
                    <a:pt x="2603" y="299"/>
                    <a:pt x="2493" y="331"/>
                    <a:pt x="2386" y="376"/>
                  </a:cubicBezTo>
                  <a:cubicBezTo>
                    <a:pt x="2290" y="418"/>
                    <a:pt x="2200" y="469"/>
                    <a:pt x="2119" y="534"/>
                  </a:cubicBezTo>
                  <a:cubicBezTo>
                    <a:pt x="2111" y="541"/>
                    <a:pt x="2106" y="547"/>
                    <a:pt x="2103" y="557"/>
                  </a:cubicBezTo>
                  <a:cubicBezTo>
                    <a:pt x="2101" y="563"/>
                    <a:pt x="2103" y="569"/>
                    <a:pt x="2104" y="574"/>
                  </a:cubicBezTo>
                  <a:cubicBezTo>
                    <a:pt x="2101" y="581"/>
                    <a:pt x="2100" y="587"/>
                    <a:pt x="2100" y="595"/>
                  </a:cubicBezTo>
                  <a:cubicBezTo>
                    <a:pt x="2098" y="621"/>
                    <a:pt x="2097" y="645"/>
                    <a:pt x="2094" y="670"/>
                  </a:cubicBezTo>
                  <a:lnTo>
                    <a:pt x="2094" y="670"/>
                  </a:lnTo>
                  <a:cubicBezTo>
                    <a:pt x="2094" y="670"/>
                    <a:pt x="2094" y="669"/>
                    <a:pt x="2095" y="669"/>
                  </a:cubicBezTo>
                  <a:lnTo>
                    <a:pt x="2095" y="669"/>
                  </a:lnTo>
                  <a:cubicBezTo>
                    <a:pt x="2093" y="680"/>
                    <a:pt x="2092" y="693"/>
                    <a:pt x="2092" y="705"/>
                  </a:cubicBezTo>
                  <a:cubicBezTo>
                    <a:pt x="2092" y="704"/>
                    <a:pt x="2092" y="702"/>
                    <a:pt x="2092" y="699"/>
                  </a:cubicBezTo>
                  <a:cubicBezTo>
                    <a:pt x="2092" y="709"/>
                    <a:pt x="2090" y="720"/>
                    <a:pt x="2090" y="729"/>
                  </a:cubicBezTo>
                  <a:lnTo>
                    <a:pt x="2090" y="726"/>
                  </a:lnTo>
                  <a:cubicBezTo>
                    <a:pt x="2088" y="739"/>
                    <a:pt x="2087" y="753"/>
                    <a:pt x="2087" y="766"/>
                  </a:cubicBezTo>
                  <a:lnTo>
                    <a:pt x="2087" y="761"/>
                  </a:lnTo>
                  <a:cubicBezTo>
                    <a:pt x="2085" y="780"/>
                    <a:pt x="2084" y="800"/>
                    <a:pt x="2082" y="819"/>
                  </a:cubicBezTo>
                  <a:cubicBezTo>
                    <a:pt x="2082" y="814"/>
                    <a:pt x="2082" y="811"/>
                    <a:pt x="2082" y="806"/>
                  </a:cubicBezTo>
                  <a:cubicBezTo>
                    <a:pt x="2077" y="880"/>
                    <a:pt x="2071" y="952"/>
                    <a:pt x="2068" y="1025"/>
                  </a:cubicBezTo>
                  <a:cubicBezTo>
                    <a:pt x="2063" y="1095"/>
                    <a:pt x="2061" y="1169"/>
                    <a:pt x="2071" y="1239"/>
                  </a:cubicBezTo>
                  <a:cubicBezTo>
                    <a:pt x="2071" y="1247"/>
                    <a:pt x="2074" y="1255"/>
                    <a:pt x="2077" y="1263"/>
                  </a:cubicBezTo>
                  <a:lnTo>
                    <a:pt x="2077" y="1262"/>
                  </a:lnTo>
                  <a:cubicBezTo>
                    <a:pt x="2084" y="1270"/>
                    <a:pt x="2092" y="1276"/>
                    <a:pt x="2100" y="1279"/>
                  </a:cubicBezTo>
                  <a:cubicBezTo>
                    <a:pt x="2116" y="1298"/>
                    <a:pt x="2133" y="1316"/>
                    <a:pt x="2152" y="1334"/>
                  </a:cubicBezTo>
                  <a:cubicBezTo>
                    <a:pt x="2178" y="1356"/>
                    <a:pt x="2205" y="1375"/>
                    <a:pt x="2234" y="1393"/>
                  </a:cubicBezTo>
                  <a:cubicBezTo>
                    <a:pt x="2293" y="1428"/>
                    <a:pt x="2360" y="1454"/>
                    <a:pt x="2427" y="1471"/>
                  </a:cubicBezTo>
                  <a:cubicBezTo>
                    <a:pt x="2501" y="1490"/>
                    <a:pt x="2576" y="1500"/>
                    <a:pt x="2651" y="1505"/>
                  </a:cubicBezTo>
                  <a:cubicBezTo>
                    <a:pt x="2681" y="1507"/>
                    <a:pt x="2712" y="1508"/>
                    <a:pt x="2743" y="1508"/>
                  </a:cubicBezTo>
                  <a:cubicBezTo>
                    <a:pt x="2790" y="1508"/>
                    <a:pt x="2837" y="1505"/>
                    <a:pt x="2883" y="1502"/>
                  </a:cubicBezTo>
                  <a:cubicBezTo>
                    <a:pt x="3011" y="1494"/>
                    <a:pt x="3137" y="1473"/>
                    <a:pt x="3262" y="1444"/>
                  </a:cubicBezTo>
                  <a:cubicBezTo>
                    <a:pt x="3315" y="1431"/>
                    <a:pt x="3367" y="1417"/>
                    <a:pt x="3419" y="1399"/>
                  </a:cubicBezTo>
                  <a:cubicBezTo>
                    <a:pt x="3441" y="1391"/>
                    <a:pt x="3465" y="1383"/>
                    <a:pt x="3487" y="1374"/>
                  </a:cubicBezTo>
                  <a:cubicBezTo>
                    <a:pt x="3510" y="1366"/>
                    <a:pt x="3531" y="1356"/>
                    <a:pt x="3551" y="1348"/>
                  </a:cubicBezTo>
                  <a:cubicBezTo>
                    <a:pt x="3569" y="1338"/>
                    <a:pt x="3590" y="1330"/>
                    <a:pt x="3606" y="1318"/>
                  </a:cubicBezTo>
                  <a:lnTo>
                    <a:pt x="3609" y="1318"/>
                  </a:lnTo>
                  <a:cubicBezTo>
                    <a:pt x="3612" y="1318"/>
                    <a:pt x="3615" y="1319"/>
                    <a:pt x="3618" y="1319"/>
                  </a:cubicBezTo>
                  <a:cubicBezTo>
                    <a:pt x="3634" y="1319"/>
                    <a:pt x="3649" y="1308"/>
                    <a:pt x="3652" y="1290"/>
                  </a:cubicBezTo>
                  <a:cubicBezTo>
                    <a:pt x="3657" y="1263"/>
                    <a:pt x="3658" y="1236"/>
                    <a:pt x="3662" y="1209"/>
                  </a:cubicBezTo>
                  <a:cubicBezTo>
                    <a:pt x="3663" y="1179"/>
                    <a:pt x="3665" y="1148"/>
                    <a:pt x="3666" y="1119"/>
                  </a:cubicBezTo>
                  <a:cubicBezTo>
                    <a:pt x="3670" y="1062"/>
                    <a:pt x="3671" y="1006"/>
                    <a:pt x="3673" y="948"/>
                  </a:cubicBezTo>
                  <a:cubicBezTo>
                    <a:pt x="3674" y="832"/>
                    <a:pt x="3676" y="717"/>
                    <a:pt x="3682" y="600"/>
                  </a:cubicBezTo>
                  <a:cubicBezTo>
                    <a:pt x="3684" y="589"/>
                    <a:pt x="3676" y="576"/>
                    <a:pt x="3668" y="568"/>
                  </a:cubicBezTo>
                  <a:cubicBezTo>
                    <a:pt x="3666" y="568"/>
                    <a:pt x="3665" y="566"/>
                    <a:pt x="3663" y="566"/>
                  </a:cubicBezTo>
                  <a:cubicBezTo>
                    <a:pt x="3663" y="565"/>
                    <a:pt x="3663" y="563"/>
                    <a:pt x="3662" y="561"/>
                  </a:cubicBezTo>
                  <a:cubicBezTo>
                    <a:pt x="3650" y="545"/>
                    <a:pt x="3641" y="529"/>
                    <a:pt x="3628" y="513"/>
                  </a:cubicBezTo>
                  <a:cubicBezTo>
                    <a:pt x="3614" y="496"/>
                    <a:pt x="3598" y="478"/>
                    <a:pt x="3582" y="461"/>
                  </a:cubicBezTo>
                  <a:cubicBezTo>
                    <a:pt x="3551" y="430"/>
                    <a:pt x="3516" y="405"/>
                    <a:pt x="3479" y="382"/>
                  </a:cubicBezTo>
                  <a:cubicBezTo>
                    <a:pt x="3409" y="336"/>
                    <a:pt x="3328" y="307"/>
                    <a:pt x="3244" y="286"/>
                  </a:cubicBezTo>
                  <a:cubicBezTo>
                    <a:pt x="3203" y="275"/>
                    <a:pt x="3161" y="269"/>
                    <a:pt x="3120" y="264"/>
                  </a:cubicBezTo>
                  <a:cubicBezTo>
                    <a:pt x="3073" y="259"/>
                    <a:pt x="3027" y="256"/>
                    <a:pt x="2981" y="256"/>
                  </a:cubicBezTo>
                  <a:close/>
                  <a:moveTo>
                    <a:pt x="6877" y="136"/>
                  </a:moveTo>
                  <a:cubicBezTo>
                    <a:pt x="7008" y="410"/>
                    <a:pt x="7109" y="696"/>
                    <a:pt x="7233" y="972"/>
                  </a:cubicBezTo>
                  <a:cubicBezTo>
                    <a:pt x="7265" y="1043"/>
                    <a:pt x="7299" y="1115"/>
                    <a:pt x="7337" y="1183"/>
                  </a:cubicBezTo>
                  <a:cubicBezTo>
                    <a:pt x="7372" y="1251"/>
                    <a:pt x="7416" y="1314"/>
                    <a:pt x="7459" y="1377"/>
                  </a:cubicBezTo>
                  <a:cubicBezTo>
                    <a:pt x="7545" y="1497"/>
                    <a:pt x="7641" y="1609"/>
                    <a:pt x="7726" y="1730"/>
                  </a:cubicBezTo>
                  <a:cubicBezTo>
                    <a:pt x="7737" y="1745"/>
                    <a:pt x="7747" y="1759"/>
                    <a:pt x="7756" y="1775"/>
                  </a:cubicBezTo>
                  <a:cubicBezTo>
                    <a:pt x="7838" y="1900"/>
                    <a:pt x="7898" y="2037"/>
                    <a:pt x="7945" y="2178"/>
                  </a:cubicBezTo>
                  <a:cubicBezTo>
                    <a:pt x="7980" y="2293"/>
                    <a:pt x="8009" y="2411"/>
                    <a:pt x="8031" y="2530"/>
                  </a:cubicBezTo>
                  <a:cubicBezTo>
                    <a:pt x="8042" y="2590"/>
                    <a:pt x="8054" y="2651"/>
                    <a:pt x="8063" y="2710"/>
                  </a:cubicBezTo>
                  <a:cubicBezTo>
                    <a:pt x="8068" y="2734"/>
                    <a:pt x="8071" y="2757"/>
                    <a:pt x="8074" y="2779"/>
                  </a:cubicBezTo>
                  <a:cubicBezTo>
                    <a:pt x="8016" y="2699"/>
                    <a:pt x="7961" y="2616"/>
                    <a:pt x="7908" y="2532"/>
                  </a:cubicBezTo>
                  <a:lnTo>
                    <a:pt x="7908" y="2532"/>
                  </a:lnTo>
                  <a:cubicBezTo>
                    <a:pt x="7908" y="2533"/>
                    <a:pt x="7908" y="2533"/>
                    <a:pt x="7908" y="2533"/>
                  </a:cubicBezTo>
                  <a:cubicBezTo>
                    <a:pt x="7779" y="2335"/>
                    <a:pt x="7657" y="2131"/>
                    <a:pt x="7526" y="1933"/>
                  </a:cubicBezTo>
                  <a:cubicBezTo>
                    <a:pt x="7460" y="1832"/>
                    <a:pt x="7390" y="1733"/>
                    <a:pt x="7317" y="1637"/>
                  </a:cubicBezTo>
                  <a:cubicBezTo>
                    <a:pt x="7283" y="1593"/>
                    <a:pt x="7248" y="1549"/>
                    <a:pt x="7216" y="1505"/>
                  </a:cubicBezTo>
                  <a:cubicBezTo>
                    <a:pt x="7187" y="1466"/>
                    <a:pt x="7160" y="1425"/>
                    <a:pt x="7133" y="1385"/>
                  </a:cubicBezTo>
                  <a:cubicBezTo>
                    <a:pt x="7026" y="1217"/>
                    <a:pt x="6934" y="1039"/>
                    <a:pt x="6845" y="862"/>
                  </a:cubicBezTo>
                  <a:cubicBezTo>
                    <a:pt x="6800" y="772"/>
                    <a:pt x="6755" y="681"/>
                    <a:pt x="6709" y="592"/>
                  </a:cubicBezTo>
                  <a:cubicBezTo>
                    <a:pt x="6669" y="512"/>
                    <a:pt x="6627" y="430"/>
                    <a:pt x="6581" y="354"/>
                  </a:cubicBezTo>
                  <a:cubicBezTo>
                    <a:pt x="6669" y="286"/>
                    <a:pt x="6755" y="216"/>
                    <a:pt x="6848" y="155"/>
                  </a:cubicBezTo>
                  <a:lnTo>
                    <a:pt x="6848" y="154"/>
                  </a:lnTo>
                  <a:cubicBezTo>
                    <a:pt x="6858" y="149"/>
                    <a:pt x="6867" y="143"/>
                    <a:pt x="6877" y="136"/>
                  </a:cubicBezTo>
                  <a:close/>
                  <a:moveTo>
                    <a:pt x="6910" y="0"/>
                  </a:moveTo>
                  <a:cubicBezTo>
                    <a:pt x="6901" y="0"/>
                    <a:pt x="6893" y="2"/>
                    <a:pt x="6883" y="7"/>
                  </a:cubicBezTo>
                  <a:cubicBezTo>
                    <a:pt x="6870" y="11"/>
                    <a:pt x="6861" y="23"/>
                    <a:pt x="6856" y="34"/>
                  </a:cubicBezTo>
                  <a:cubicBezTo>
                    <a:pt x="6850" y="34"/>
                    <a:pt x="6845" y="35"/>
                    <a:pt x="6842" y="39"/>
                  </a:cubicBezTo>
                  <a:cubicBezTo>
                    <a:pt x="6711" y="104"/>
                    <a:pt x="6603" y="207"/>
                    <a:pt x="6487" y="293"/>
                  </a:cubicBezTo>
                  <a:cubicBezTo>
                    <a:pt x="6484" y="294"/>
                    <a:pt x="6480" y="294"/>
                    <a:pt x="6477" y="296"/>
                  </a:cubicBezTo>
                  <a:cubicBezTo>
                    <a:pt x="6445" y="312"/>
                    <a:pt x="6431" y="352"/>
                    <a:pt x="6447" y="384"/>
                  </a:cubicBezTo>
                  <a:cubicBezTo>
                    <a:pt x="6479" y="450"/>
                    <a:pt x="6514" y="513"/>
                    <a:pt x="6546" y="579"/>
                  </a:cubicBezTo>
                  <a:cubicBezTo>
                    <a:pt x="6581" y="646"/>
                    <a:pt x="6615" y="713"/>
                    <a:pt x="6648" y="782"/>
                  </a:cubicBezTo>
                  <a:cubicBezTo>
                    <a:pt x="6717" y="920"/>
                    <a:pt x="6787" y="1055"/>
                    <a:pt x="6862" y="1190"/>
                  </a:cubicBezTo>
                  <a:cubicBezTo>
                    <a:pt x="6938" y="1322"/>
                    <a:pt x="7018" y="1454"/>
                    <a:pt x="7110" y="1573"/>
                  </a:cubicBezTo>
                  <a:cubicBezTo>
                    <a:pt x="7158" y="1636"/>
                    <a:pt x="7211" y="1693"/>
                    <a:pt x="7259" y="1754"/>
                  </a:cubicBezTo>
                  <a:cubicBezTo>
                    <a:pt x="7312" y="1820"/>
                    <a:pt x="7361" y="1887"/>
                    <a:pt x="7411" y="1956"/>
                  </a:cubicBezTo>
                  <a:cubicBezTo>
                    <a:pt x="7500" y="2079"/>
                    <a:pt x="7584" y="2207"/>
                    <a:pt x="7668" y="2335"/>
                  </a:cubicBezTo>
                  <a:cubicBezTo>
                    <a:pt x="7667" y="2333"/>
                    <a:pt x="7667" y="2331"/>
                    <a:pt x="7665" y="2331"/>
                  </a:cubicBezTo>
                  <a:lnTo>
                    <a:pt x="7665" y="2331"/>
                  </a:lnTo>
                  <a:cubicBezTo>
                    <a:pt x="7796" y="2531"/>
                    <a:pt x="7926" y="2731"/>
                    <a:pt x="8070" y="2920"/>
                  </a:cubicBezTo>
                  <a:cubicBezTo>
                    <a:pt x="8077" y="2930"/>
                    <a:pt x="8090" y="2935"/>
                    <a:pt x="8103" y="2935"/>
                  </a:cubicBezTo>
                  <a:cubicBezTo>
                    <a:pt x="8113" y="2935"/>
                    <a:pt x="8124" y="2932"/>
                    <a:pt x="8132" y="2924"/>
                  </a:cubicBezTo>
                  <a:cubicBezTo>
                    <a:pt x="8133" y="2924"/>
                    <a:pt x="8133" y="2923"/>
                    <a:pt x="8133" y="2923"/>
                  </a:cubicBezTo>
                  <a:lnTo>
                    <a:pt x="8140" y="2923"/>
                  </a:lnTo>
                  <a:cubicBezTo>
                    <a:pt x="8157" y="2920"/>
                    <a:pt x="8172" y="2905"/>
                    <a:pt x="8173" y="2888"/>
                  </a:cubicBezTo>
                  <a:cubicBezTo>
                    <a:pt x="8175" y="2851"/>
                    <a:pt x="8169" y="2813"/>
                    <a:pt x="8164" y="2777"/>
                  </a:cubicBezTo>
                  <a:cubicBezTo>
                    <a:pt x="8161" y="2741"/>
                    <a:pt x="8156" y="2704"/>
                    <a:pt x="8151" y="2667"/>
                  </a:cubicBezTo>
                  <a:cubicBezTo>
                    <a:pt x="8140" y="2592"/>
                    <a:pt x="8129" y="2515"/>
                    <a:pt x="8114" y="2440"/>
                  </a:cubicBezTo>
                  <a:cubicBezTo>
                    <a:pt x="8087" y="2290"/>
                    <a:pt x="8049" y="2139"/>
                    <a:pt x="7993" y="1996"/>
                  </a:cubicBezTo>
                  <a:cubicBezTo>
                    <a:pt x="7966" y="1924"/>
                    <a:pt x="7934" y="1855"/>
                    <a:pt x="7895" y="1788"/>
                  </a:cubicBezTo>
                  <a:cubicBezTo>
                    <a:pt x="7859" y="1721"/>
                    <a:pt x="7817" y="1658"/>
                    <a:pt x="7772" y="1597"/>
                  </a:cubicBezTo>
                  <a:cubicBezTo>
                    <a:pt x="7687" y="1478"/>
                    <a:pt x="7593" y="1366"/>
                    <a:pt x="7513" y="1244"/>
                  </a:cubicBezTo>
                  <a:cubicBezTo>
                    <a:pt x="7488" y="1204"/>
                    <a:pt x="7464" y="1164"/>
                    <a:pt x="7443" y="1124"/>
                  </a:cubicBezTo>
                  <a:cubicBezTo>
                    <a:pt x="7416" y="1073"/>
                    <a:pt x="7392" y="1022"/>
                    <a:pt x="7368" y="971"/>
                  </a:cubicBezTo>
                  <a:cubicBezTo>
                    <a:pt x="7321" y="868"/>
                    <a:pt x="7278" y="766"/>
                    <a:pt x="7237" y="662"/>
                  </a:cubicBezTo>
                  <a:cubicBezTo>
                    <a:pt x="7150" y="453"/>
                    <a:pt x="7069" y="240"/>
                    <a:pt x="6968" y="35"/>
                  </a:cubicBezTo>
                  <a:cubicBezTo>
                    <a:pt x="6957" y="13"/>
                    <a:pt x="6933" y="0"/>
                    <a:pt x="6910" y="0"/>
                  </a:cubicBezTo>
                  <a:close/>
                  <a:moveTo>
                    <a:pt x="3089" y="2458"/>
                  </a:moveTo>
                  <a:lnTo>
                    <a:pt x="3089" y="2458"/>
                  </a:lnTo>
                  <a:cubicBezTo>
                    <a:pt x="3088" y="2464"/>
                    <a:pt x="3086" y="2469"/>
                    <a:pt x="3084" y="2475"/>
                  </a:cubicBezTo>
                  <a:cubicBezTo>
                    <a:pt x="3061" y="2541"/>
                    <a:pt x="3025" y="2605"/>
                    <a:pt x="2985" y="2662"/>
                  </a:cubicBezTo>
                  <a:cubicBezTo>
                    <a:pt x="2912" y="2768"/>
                    <a:pt x="2821" y="2862"/>
                    <a:pt x="2723" y="2945"/>
                  </a:cubicBezTo>
                  <a:cubicBezTo>
                    <a:pt x="2581" y="3062"/>
                    <a:pt x="2424" y="3161"/>
                    <a:pt x="2258" y="3239"/>
                  </a:cubicBezTo>
                  <a:cubicBezTo>
                    <a:pt x="2197" y="3268"/>
                    <a:pt x="2133" y="3294"/>
                    <a:pt x="2069" y="3315"/>
                  </a:cubicBezTo>
                  <a:cubicBezTo>
                    <a:pt x="2039" y="3324"/>
                    <a:pt x="2007" y="3334"/>
                    <a:pt x="1977" y="3342"/>
                  </a:cubicBezTo>
                  <a:cubicBezTo>
                    <a:pt x="1951" y="3348"/>
                    <a:pt x="1925" y="3353"/>
                    <a:pt x="1900" y="3358"/>
                  </a:cubicBezTo>
                  <a:cubicBezTo>
                    <a:pt x="1900" y="3351"/>
                    <a:pt x="1900" y="3343"/>
                    <a:pt x="1901" y="3335"/>
                  </a:cubicBezTo>
                  <a:lnTo>
                    <a:pt x="1901" y="3337"/>
                  </a:lnTo>
                  <a:cubicBezTo>
                    <a:pt x="1905" y="3300"/>
                    <a:pt x="1911" y="3267"/>
                    <a:pt x="1922" y="3231"/>
                  </a:cubicBezTo>
                  <a:cubicBezTo>
                    <a:pt x="1940" y="3185"/>
                    <a:pt x="1962" y="3142"/>
                    <a:pt x="1991" y="3100"/>
                  </a:cubicBezTo>
                  <a:cubicBezTo>
                    <a:pt x="2037" y="3035"/>
                    <a:pt x="2093" y="2977"/>
                    <a:pt x="2154" y="2926"/>
                  </a:cubicBezTo>
                  <a:cubicBezTo>
                    <a:pt x="2221" y="2870"/>
                    <a:pt x="2295" y="2821"/>
                    <a:pt x="2370" y="2776"/>
                  </a:cubicBezTo>
                  <a:cubicBezTo>
                    <a:pt x="2450" y="2726"/>
                    <a:pt x="2533" y="2685"/>
                    <a:pt x="2618" y="2645"/>
                  </a:cubicBezTo>
                  <a:cubicBezTo>
                    <a:pt x="2712" y="2600"/>
                    <a:pt x="2809" y="2562"/>
                    <a:pt x="2907" y="2525"/>
                  </a:cubicBezTo>
                  <a:cubicBezTo>
                    <a:pt x="2953" y="2509"/>
                    <a:pt x="2998" y="2491"/>
                    <a:pt x="3043" y="2475"/>
                  </a:cubicBezTo>
                  <a:cubicBezTo>
                    <a:pt x="3059" y="2470"/>
                    <a:pt x="3075" y="2464"/>
                    <a:pt x="3089" y="2458"/>
                  </a:cubicBezTo>
                  <a:close/>
                  <a:moveTo>
                    <a:pt x="5005" y="587"/>
                  </a:moveTo>
                  <a:cubicBezTo>
                    <a:pt x="5006" y="587"/>
                    <a:pt x="5008" y="587"/>
                    <a:pt x="5009" y="589"/>
                  </a:cubicBezTo>
                  <a:cubicBezTo>
                    <a:pt x="5013" y="590"/>
                    <a:pt x="5016" y="593"/>
                    <a:pt x="5019" y="597"/>
                  </a:cubicBezTo>
                  <a:cubicBezTo>
                    <a:pt x="5030" y="608"/>
                    <a:pt x="5038" y="621"/>
                    <a:pt x="5046" y="633"/>
                  </a:cubicBezTo>
                  <a:cubicBezTo>
                    <a:pt x="5072" y="681"/>
                    <a:pt x="5089" y="734"/>
                    <a:pt x="5102" y="787"/>
                  </a:cubicBezTo>
                  <a:cubicBezTo>
                    <a:pt x="5125" y="880"/>
                    <a:pt x="5131" y="977"/>
                    <a:pt x="5129" y="1071"/>
                  </a:cubicBezTo>
                  <a:cubicBezTo>
                    <a:pt x="5126" y="1196"/>
                    <a:pt x="5110" y="1322"/>
                    <a:pt x="5077" y="1443"/>
                  </a:cubicBezTo>
                  <a:lnTo>
                    <a:pt x="5077" y="1443"/>
                  </a:lnTo>
                  <a:cubicBezTo>
                    <a:pt x="5077" y="1443"/>
                    <a:pt x="5078" y="1442"/>
                    <a:pt x="5078" y="1442"/>
                  </a:cubicBezTo>
                  <a:lnTo>
                    <a:pt x="5078" y="1442"/>
                  </a:lnTo>
                  <a:cubicBezTo>
                    <a:pt x="5076" y="1447"/>
                    <a:pt x="5075" y="1451"/>
                    <a:pt x="5075" y="1455"/>
                  </a:cubicBezTo>
                  <a:cubicBezTo>
                    <a:pt x="5072" y="1470"/>
                    <a:pt x="5073" y="1486"/>
                    <a:pt x="5081" y="1498"/>
                  </a:cubicBezTo>
                  <a:cubicBezTo>
                    <a:pt x="5238" y="1735"/>
                    <a:pt x="5398" y="1968"/>
                    <a:pt x="5563" y="2199"/>
                  </a:cubicBezTo>
                  <a:cubicBezTo>
                    <a:pt x="5727" y="2429"/>
                    <a:pt x="5895" y="2657"/>
                    <a:pt x="6065" y="2883"/>
                  </a:cubicBezTo>
                  <a:cubicBezTo>
                    <a:pt x="6405" y="3337"/>
                    <a:pt x="6751" y="3785"/>
                    <a:pt x="7093" y="4237"/>
                  </a:cubicBezTo>
                  <a:cubicBezTo>
                    <a:pt x="7163" y="4331"/>
                    <a:pt x="7235" y="4427"/>
                    <a:pt x="7307" y="4522"/>
                  </a:cubicBezTo>
                  <a:cubicBezTo>
                    <a:pt x="7342" y="4570"/>
                    <a:pt x="7377" y="4618"/>
                    <a:pt x="7414" y="4664"/>
                  </a:cubicBezTo>
                  <a:cubicBezTo>
                    <a:pt x="7417" y="4669"/>
                    <a:pt x="7420" y="4674"/>
                    <a:pt x="7424" y="4678"/>
                  </a:cubicBezTo>
                  <a:cubicBezTo>
                    <a:pt x="7177" y="4600"/>
                    <a:pt x="6920" y="4550"/>
                    <a:pt x="6666" y="4510"/>
                  </a:cubicBezTo>
                  <a:cubicBezTo>
                    <a:pt x="6509" y="4303"/>
                    <a:pt x="6357" y="4092"/>
                    <a:pt x="6205" y="3881"/>
                  </a:cubicBezTo>
                  <a:cubicBezTo>
                    <a:pt x="6045" y="3655"/>
                    <a:pt x="5887" y="3430"/>
                    <a:pt x="5732" y="3201"/>
                  </a:cubicBezTo>
                  <a:cubicBezTo>
                    <a:pt x="5577" y="2972"/>
                    <a:pt x="5424" y="2744"/>
                    <a:pt x="5272" y="2514"/>
                  </a:cubicBezTo>
                  <a:cubicBezTo>
                    <a:pt x="5197" y="2398"/>
                    <a:pt x="5121" y="2282"/>
                    <a:pt x="5046" y="2167"/>
                  </a:cubicBezTo>
                  <a:cubicBezTo>
                    <a:pt x="4971" y="2052"/>
                    <a:pt x="4898" y="1936"/>
                    <a:pt x="4819" y="1823"/>
                  </a:cubicBezTo>
                  <a:cubicBezTo>
                    <a:pt x="4797" y="1793"/>
                    <a:pt x="4774" y="1761"/>
                    <a:pt x="4750" y="1732"/>
                  </a:cubicBezTo>
                  <a:cubicBezTo>
                    <a:pt x="4742" y="1722"/>
                    <a:pt x="4731" y="1716"/>
                    <a:pt x="4720" y="1716"/>
                  </a:cubicBezTo>
                  <a:cubicBezTo>
                    <a:pt x="4715" y="1716"/>
                    <a:pt x="4712" y="1717"/>
                    <a:pt x="4707" y="1719"/>
                  </a:cubicBezTo>
                  <a:cubicBezTo>
                    <a:pt x="4706" y="1721"/>
                    <a:pt x="4704" y="1721"/>
                    <a:pt x="4702" y="1722"/>
                  </a:cubicBezTo>
                  <a:cubicBezTo>
                    <a:pt x="4659" y="1693"/>
                    <a:pt x="4608" y="1679"/>
                    <a:pt x="4559" y="1665"/>
                  </a:cubicBezTo>
                  <a:cubicBezTo>
                    <a:pt x="4493" y="1647"/>
                    <a:pt x="4427" y="1634"/>
                    <a:pt x="4362" y="1617"/>
                  </a:cubicBezTo>
                  <a:cubicBezTo>
                    <a:pt x="4320" y="1604"/>
                    <a:pt x="4279" y="1589"/>
                    <a:pt x="4242" y="1569"/>
                  </a:cubicBezTo>
                  <a:cubicBezTo>
                    <a:pt x="4228" y="1559"/>
                    <a:pt x="4215" y="1549"/>
                    <a:pt x="4204" y="1538"/>
                  </a:cubicBezTo>
                  <a:cubicBezTo>
                    <a:pt x="4197" y="1532"/>
                    <a:pt x="4192" y="1526"/>
                    <a:pt x="4188" y="1518"/>
                  </a:cubicBezTo>
                  <a:cubicBezTo>
                    <a:pt x="4184" y="1513"/>
                    <a:pt x="4181" y="1506"/>
                    <a:pt x="4180" y="1498"/>
                  </a:cubicBezTo>
                  <a:cubicBezTo>
                    <a:pt x="4178" y="1490"/>
                    <a:pt x="4178" y="1481"/>
                    <a:pt x="4178" y="1473"/>
                  </a:cubicBezTo>
                  <a:cubicBezTo>
                    <a:pt x="4178" y="1465"/>
                    <a:pt x="4178" y="1458"/>
                    <a:pt x="4180" y="1452"/>
                  </a:cubicBezTo>
                  <a:cubicBezTo>
                    <a:pt x="4181" y="1446"/>
                    <a:pt x="4184" y="1441"/>
                    <a:pt x="4186" y="1438"/>
                  </a:cubicBezTo>
                  <a:cubicBezTo>
                    <a:pt x="4189" y="1433"/>
                    <a:pt x="4191" y="1430"/>
                    <a:pt x="4194" y="1426"/>
                  </a:cubicBezTo>
                  <a:cubicBezTo>
                    <a:pt x="4199" y="1422"/>
                    <a:pt x="4205" y="1418"/>
                    <a:pt x="4210" y="1414"/>
                  </a:cubicBezTo>
                  <a:cubicBezTo>
                    <a:pt x="4221" y="1409"/>
                    <a:pt x="4232" y="1406"/>
                    <a:pt x="4244" y="1402"/>
                  </a:cubicBezTo>
                  <a:cubicBezTo>
                    <a:pt x="4269" y="1397"/>
                    <a:pt x="4293" y="1394"/>
                    <a:pt x="4318" y="1394"/>
                  </a:cubicBezTo>
                  <a:cubicBezTo>
                    <a:pt x="4323" y="1394"/>
                    <a:pt x="4328" y="1394"/>
                    <a:pt x="4333" y="1394"/>
                  </a:cubicBezTo>
                  <a:cubicBezTo>
                    <a:pt x="4368" y="1394"/>
                    <a:pt x="4405" y="1399"/>
                    <a:pt x="4440" y="1406"/>
                  </a:cubicBezTo>
                  <a:cubicBezTo>
                    <a:pt x="4456" y="1407"/>
                    <a:pt x="4474" y="1412"/>
                    <a:pt x="4490" y="1414"/>
                  </a:cubicBezTo>
                  <a:cubicBezTo>
                    <a:pt x="4506" y="1417"/>
                    <a:pt x="4520" y="1418"/>
                    <a:pt x="4535" y="1422"/>
                  </a:cubicBezTo>
                  <a:cubicBezTo>
                    <a:pt x="4537" y="1422"/>
                    <a:pt x="4540" y="1422"/>
                    <a:pt x="4542" y="1422"/>
                  </a:cubicBezTo>
                  <a:cubicBezTo>
                    <a:pt x="4554" y="1422"/>
                    <a:pt x="4565" y="1416"/>
                    <a:pt x="4573" y="1407"/>
                  </a:cubicBezTo>
                  <a:cubicBezTo>
                    <a:pt x="4591" y="1393"/>
                    <a:pt x="4595" y="1366"/>
                    <a:pt x="4581" y="1348"/>
                  </a:cubicBezTo>
                  <a:cubicBezTo>
                    <a:pt x="4563" y="1326"/>
                    <a:pt x="4543" y="1305"/>
                    <a:pt x="4525" y="1284"/>
                  </a:cubicBezTo>
                  <a:cubicBezTo>
                    <a:pt x="4496" y="1255"/>
                    <a:pt x="4469" y="1225"/>
                    <a:pt x="4442" y="1195"/>
                  </a:cubicBezTo>
                  <a:cubicBezTo>
                    <a:pt x="4383" y="1129"/>
                    <a:pt x="4325" y="1060"/>
                    <a:pt x="4280" y="984"/>
                  </a:cubicBezTo>
                  <a:cubicBezTo>
                    <a:pt x="4268" y="960"/>
                    <a:pt x="4256" y="936"/>
                    <a:pt x="4248" y="908"/>
                  </a:cubicBezTo>
                  <a:cubicBezTo>
                    <a:pt x="4247" y="899"/>
                    <a:pt x="4245" y="888"/>
                    <a:pt x="4245" y="876"/>
                  </a:cubicBezTo>
                  <a:cubicBezTo>
                    <a:pt x="4245" y="872"/>
                    <a:pt x="4247" y="867"/>
                    <a:pt x="4247" y="862"/>
                  </a:cubicBezTo>
                  <a:cubicBezTo>
                    <a:pt x="4248" y="857"/>
                    <a:pt x="4250" y="854"/>
                    <a:pt x="4252" y="851"/>
                  </a:cubicBezTo>
                  <a:cubicBezTo>
                    <a:pt x="4255" y="846"/>
                    <a:pt x="4258" y="841"/>
                    <a:pt x="4263" y="836"/>
                  </a:cubicBezTo>
                  <a:cubicBezTo>
                    <a:pt x="4266" y="835"/>
                    <a:pt x="4269" y="832"/>
                    <a:pt x="4272" y="830"/>
                  </a:cubicBezTo>
                  <a:cubicBezTo>
                    <a:pt x="4274" y="828"/>
                    <a:pt x="4276" y="828"/>
                    <a:pt x="4279" y="827"/>
                  </a:cubicBezTo>
                  <a:lnTo>
                    <a:pt x="4285" y="827"/>
                  </a:lnTo>
                  <a:cubicBezTo>
                    <a:pt x="4290" y="827"/>
                    <a:pt x="4295" y="828"/>
                    <a:pt x="4300" y="828"/>
                  </a:cubicBezTo>
                  <a:cubicBezTo>
                    <a:pt x="4309" y="832"/>
                    <a:pt x="4319" y="836"/>
                    <a:pt x="4328" y="841"/>
                  </a:cubicBezTo>
                  <a:cubicBezTo>
                    <a:pt x="4356" y="859"/>
                    <a:pt x="4380" y="880"/>
                    <a:pt x="4402" y="904"/>
                  </a:cubicBezTo>
                  <a:cubicBezTo>
                    <a:pt x="4487" y="990"/>
                    <a:pt x="4554" y="1092"/>
                    <a:pt x="4621" y="1191"/>
                  </a:cubicBezTo>
                  <a:cubicBezTo>
                    <a:pt x="4627" y="1203"/>
                    <a:pt x="4640" y="1207"/>
                    <a:pt x="4651" y="1207"/>
                  </a:cubicBezTo>
                  <a:cubicBezTo>
                    <a:pt x="4656" y="1209"/>
                    <a:pt x="4661" y="1211"/>
                    <a:pt x="4666" y="1211"/>
                  </a:cubicBezTo>
                  <a:cubicBezTo>
                    <a:pt x="4669" y="1211"/>
                    <a:pt x="4672" y="1210"/>
                    <a:pt x="4675" y="1209"/>
                  </a:cubicBezTo>
                  <a:cubicBezTo>
                    <a:pt x="4688" y="1203"/>
                    <a:pt x="4698" y="1188"/>
                    <a:pt x="4694" y="1174"/>
                  </a:cubicBezTo>
                  <a:cubicBezTo>
                    <a:pt x="4696" y="1163"/>
                    <a:pt x="4694" y="1151"/>
                    <a:pt x="4688" y="1142"/>
                  </a:cubicBezTo>
                  <a:cubicBezTo>
                    <a:pt x="4680" y="1131"/>
                    <a:pt x="4674" y="1121"/>
                    <a:pt x="4669" y="1110"/>
                  </a:cubicBezTo>
                  <a:cubicBezTo>
                    <a:pt x="4637" y="1033"/>
                    <a:pt x="4611" y="953"/>
                    <a:pt x="4591" y="873"/>
                  </a:cubicBezTo>
                  <a:cubicBezTo>
                    <a:pt x="4579" y="825"/>
                    <a:pt x="4570" y="776"/>
                    <a:pt x="4570" y="725"/>
                  </a:cubicBezTo>
                  <a:cubicBezTo>
                    <a:pt x="4570" y="709"/>
                    <a:pt x="4571" y="691"/>
                    <a:pt x="4576" y="675"/>
                  </a:cubicBezTo>
                  <a:cubicBezTo>
                    <a:pt x="4578" y="669"/>
                    <a:pt x="4581" y="662"/>
                    <a:pt x="4584" y="656"/>
                  </a:cubicBezTo>
                  <a:cubicBezTo>
                    <a:pt x="4586" y="653"/>
                    <a:pt x="4587" y="651"/>
                    <a:pt x="4591" y="648"/>
                  </a:cubicBezTo>
                  <a:cubicBezTo>
                    <a:pt x="4591" y="648"/>
                    <a:pt x="4592" y="646"/>
                    <a:pt x="4594" y="645"/>
                  </a:cubicBezTo>
                  <a:cubicBezTo>
                    <a:pt x="4597" y="645"/>
                    <a:pt x="4599" y="643"/>
                    <a:pt x="4600" y="643"/>
                  </a:cubicBezTo>
                  <a:lnTo>
                    <a:pt x="4611" y="643"/>
                  </a:lnTo>
                  <a:cubicBezTo>
                    <a:pt x="4615" y="645"/>
                    <a:pt x="4618" y="646"/>
                    <a:pt x="4621" y="648"/>
                  </a:cubicBezTo>
                  <a:cubicBezTo>
                    <a:pt x="4629" y="653"/>
                    <a:pt x="4637" y="659"/>
                    <a:pt x="4643" y="665"/>
                  </a:cubicBezTo>
                  <a:cubicBezTo>
                    <a:pt x="4666" y="689"/>
                    <a:pt x="4685" y="718"/>
                    <a:pt x="4701" y="747"/>
                  </a:cubicBezTo>
                  <a:cubicBezTo>
                    <a:pt x="4738" y="812"/>
                    <a:pt x="4766" y="883"/>
                    <a:pt x="4794" y="953"/>
                  </a:cubicBezTo>
                  <a:cubicBezTo>
                    <a:pt x="4805" y="984"/>
                    <a:pt x="4816" y="1014"/>
                    <a:pt x="4827" y="1044"/>
                  </a:cubicBezTo>
                  <a:cubicBezTo>
                    <a:pt x="4834" y="1065"/>
                    <a:pt x="4842" y="1084"/>
                    <a:pt x="4846" y="1105"/>
                  </a:cubicBezTo>
                  <a:cubicBezTo>
                    <a:pt x="4850" y="1118"/>
                    <a:pt x="4864" y="1131"/>
                    <a:pt x="4877" y="1135"/>
                  </a:cubicBezTo>
                  <a:cubicBezTo>
                    <a:pt x="4883" y="1138"/>
                    <a:pt x="4890" y="1139"/>
                    <a:pt x="4897" y="1139"/>
                  </a:cubicBezTo>
                  <a:cubicBezTo>
                    <a:pt x="4904" y="1139"/>
                    <a:pt x="4910" y="1138"/>
                    <a:pt x="4917" y="1135"/>
                  </a:cubicBezTo>
                  <a:cubicBezTo>
                    <a:pt x="4931" y="1131"/>
                    <a:pt x="4942" y="1119"/>
                    <a:pt x="4947" y="1107"/>
                  </a:cubicBezTo>
                  <a:cubicBezTo>
                    <a:pt x="4953" y="1092"/>
                    <a:pt x="4952" y="1079"/>
                    <a:pt x="4949" y="1065"/>
                  </a:cubicBezTo>
                  <a:cubicBezTo>
                    <a:pt x="4947" y="1062"/>
                    <a:pt x="4947" y="1059"/>
                    <a:pt x="4945" y="1055"/>
                  </a:cubicBezTo>
                  <a:cubicBezTo>
                    <a:pt x="4936" y="1011"/>
                    <a:pt x="4925" y="968"/>
                    <a:pt x="4912" y="924"/>
                  </a:cubicBezTo>
                  <a:cubicBezTo>
                    <a:pt x="4912" y="918"/>
                    <a:pt x="4910" y="912"/>
                    <a:pt x="4910" y="905"/>
                  </a:cubicBezTo>
                  <a:lnTo>
                    <a:pt x="4910" y="902"/>
                  </a:lnTo>
                  <a:lnTo>
                    <a:pt x="4910" y="900"/>
                  </a:lnTo>
                  <a:cubicBezTo>
                    <a:pt x="4912" y="835"/>
                    <a:pt x="4920" y="769"/>
                    <a:pt x="4938" y="707"/>
                  </a:cubicBezTo>
                  <a:cubicBezTo>
                    <a:pt x="4945" y="675"/>
                    <a:pt x="4957" y="645"/>
                    <a:pt x="4973" y="617"/>
                  </a:cubicBezTo>
                  <a:cubicBezTo>
                    <a:pt x="4977" y="609"/>
                    <a:pt x="4982" y="601"/>
                    <a:pt x="4989" y="595"/>
                  </a:cubicBezTo>
                  <a:cubicBezTo>
                    <a:pt x="4992" y="592"/>
                    <a:pt x="4995" y="590"/>
                    <a:pt x="4998" y="587"/>
                  </a:cubicBezTo>
                  <a:close/>
                  <a:moveTo>
                    <a:pt x="1846" y="5183"/>
                  </a:moveTo>
                  <a:lnTo>
                    <a:pt x="1846" y="5183"/>
                  </a:lnTo>
                  <a:cubicBezTo>
                    <a:pt x="1847" y="5184"/>
                    <a:pt x="1848" y="5186"/>
                    <a:pt x="1849" y="5187"/>
                  </a:cubicBezTo>
                  <a:lnTo>
                    <a:pt x="1849" y="5187"/>
                  </a:lnTo>
                  <a:cubicBezTo>
                    <a:pt x="1847" y="5186"/>
                    <a:pt x="1846" y="5184"/>
                    <a:pt x="1846" y="5183"/>
                  </a:cubicBezTo>
                  <a:close/>
                  <a:moveTo>
                    <a:pt x="1993" y="5446"/>
                  </a:moveTo>
                  <a:lnTo>
                    <a:pt x="1993" y="5449"/>
                  </a:lnTo>
                  <a:lnTo>
                    <a:pt x="1994" y="5449"/>
                  </a:lnTo>
                  <a:lnTo>
                    <a:pt x="1993" y="5446"/>
                  </a:lnTo>
                  <a:close/>
                  <a:moveTo>
                    <a:pt x="12019" y="7137"/>
                  </a:moveTo>
                  <a:lnTo>
                    <a:pt x="12019" y="7139"/>
                  </a:lnTo>
                  <a:cubicBezTo>
                    <a:pt x="12019" y="7140"/>
                    <a:pt x="12019" y="7142"/>
                    <a:pt x="12020" y="7142"/>
                  </a:cubicBezTo>
                  <a:cubicBezTo>
                    <a:pt x="12019" y="7140"/>
                    <a:pt x="12019" y="7139"/>
                    <a:pt x="12019" y="7137"/>
                  </a:cubicBezTo>
                  <a:close/>
                  <a:moveTo>
                    <a:pt x="11090" y="5228"/>
                  </a:moveTo>
                  <a:cubicBezTo>
                    <a:pt x="11099" y="5241"/>
                    <a:pt x="11107" y="5252"/>
                    <a:pt x="11117" y="5265"/>
                  </a:cubicBezTo>
                  <a:cubicBezTo>
                    <a:pt x="11190" y="5382"/>
                    <a:pt x="11243" y="5510"/>
                    <a:pt x="11285" y="5641"/>
                  </a:cubicBezTo>
                  <a:cubicBezTo>
                    <a:pt x="11347" y="5836"/>
                    <a:pt x="11397" y="6037"/>
                    <a:pt x="11488" y="6221"/>
                  </a:cubicBezTo>
                  <a:cubicBezTo>
                    <a:pt x="11581" y="6405"/>
                    <a:pt x="11715" y="6562"/>
                    <a:pt x="11827" y="6733"/>
                  </a:cubicBezTo>
                  <a:cubicBezTo>
                    <a:pt x="11865" y="6794"/>
                    <a:pt x="11902" y="6856"/>
                    <a:pt x="11934" y="6921"/>
                  </a:cubicBezTo>
                  <a:cubicBezTo>
                    <a:pt x="11967" y="6990"/>
                    <a:pt x="11995" y="7064"/>
                    <a:pt x="12019" y="7137"/>
                  </a:cubicBezTo>
                  <a:lnTo>
                    <a:pt x="12019" y="7137"/>
                  </a:lnTo>
                  <a:lnTo>
                    <a:pt x="12019" y="7137"/>
                  </a:lnTo>
                  <a:lnTo>
                    <a:pt x="12020" y="7142"/>
                  </a:lnTo>
                  <a:lnTo>
                    <a:pt x="12020" y="7142"/>
                  </a:lnTo>
                  <a:cubicBezTo>
                    <a:pt x="12020" y="7144"/>
                    <a:pt x="12020" y="7145"/>
                    <a:pt x="12022" y="7147"/>
                  </a:cubicBezTo>
                  <a:lnTo>
                    <a:pt x="12022" y="7147"/>
                  </a:lnTo>
                  <a:cubicBezTo>
                    <a:pt x="12021" y="7145"/>
                    <a:pt x="12021" y="7144"/>
                    <a:pt x="12020" y="7142"/>
                  </a:cubicBezTo>
                  <a:lnTo>
                    <a:pt x="12020" y="7142"/>
                  </a:lnTo>
                  <a:lnTo>
                    <a:pt x="12022" y="7147"/>
                  </a:lnTo>
                  <a:cubicBezTo>
                    <a:pt x="12022" y="7147"/>
                    <a:pt x="12022" y="7147"/>
                    <a:pt x="12022" y="7147"/>
                  </a:cubicBezTo>
                  <a:lnTo>
                    <a:pt x="12022" y="7147"/>
                  </a:lnTo>
                  <a:cubicBezTo>
                    <a:pt x="12066" y="7289"/>
                    <a:pt x="12097" y="7433"/>
                    <a:pt x="12121" y="7580"/>
                  </a:cubicBezTo>
                  <a:cubicBezTo>
                    <a:pt x="12143" y="7722"/>
                    <a:pt x="12159" y="7866"/>
                    <a:pt x="12167" y="8010"/>
                  </a:cubicBezTo>
                  <a:cubicBezTo>
                    <a:pt x="12158" y="7997"/>
                    <a:pt x="12148" y="7985"/>
                    <a:pt x="12140" y="7973"/>
                  </a:cubicBezTo>
                  <a:cubicBezTo>
                    <a:pt x="12060" y="7849"/>
                    <a:pt x="11998" y="7716"/>
                    <a:pt x="11937" y="7583"/>
                  </a:cubicBezTo>
                  <a:cubicBezTo>
                    <a:pt x="11907" y="7515"/>
                    <a:pt x="11878" y="7447"/>
                    <a:pt x="11849" y="7379"/>
                  </a:cubicBezTo>
                  <a:cubicBezTo>
                    <a:pt x="11819" y="7308"/>
                    <a:pt x="11788" y="7236"/>
                    <a:pt x="11752" y="7168"/>
                  </a:cubicBezTo>
                  <a:cubicBezTo>
                    <a:pt x="11688" y="7045"/>
                    <a:pt x="11601" y="6934"/>
                    <a:pt x="11509" y="6830"/>
                  </a:cubicBezTo>
                  <a:cubicBezTo>
                    <a:pt x="11419" y="6730"/>
                    <a:pt x="11329" y="6630"/>
                    <a:pt x="11254" y="6519"/>
                  </a:cubicBezTo>
                  <a:cubicBezTo>
                    <a:pt x="11144" y="6344"/>
                    <a:pt x="11070" y="6151"/>
                    <a:pt x="10999" y="5961"/>
                  </a:cubicBezTo>
                  <a:cubicBezTo>
                    <a:pt x="10960" y="5860"/>
                    <a:pt x="10923" y="5759"/>
                    <a:pt x="10882" y="5660"/>
                  </a:cubicBezTo>
                  <a:cubicBezTo>
                    <a:pt x="10861" y="5612"/>
                    <a:pt x="10840" y="5564"/>
                    <a:pt x="10816" y="5518"/>
                  </a:cubicBezTo>
                  <a:cubicBezTo>
                    <a:pt x="10799" y="5483"/>
                    <a:pt x="10781" y="5449"/>
                    <a:pt x="10759" y="5417"/>
                  </a:cubicBezTo>
                  <a:cubicBezTo>
                    <a:pt x="10803" y="5391"/>
                    <a:pt x="10848" y="5367"/>
                    <a:pt x="10893" y="5342"/>
                  </a:cubicBezTo>
                  <a:lnTo>
                    <a:pt x="10891" y="5342"/>
                  </a:lnTo>
                  <a:cubicBezTo>
                    <a:pt x="10928" y="5321"/>
                    <a:pt x="10965" y="5299"/>
                    <a:pt x="11002" y="5278"/>
                  </a:cubicBezTo>
                  <a:cubicBezTo>
                    <a:pt x="11032" y="5262"/>
                    <a:pt x="11061" y="5246"/>
                    <a:pt x="11090" y="5228"/>
                  </a:cubicBezTo>
                  <a:close/>
                  <a:moveTo>
                    <a:pt x="837" y="3741"/>
                  </a:moveTo>
                  <a:cubicBezTo>
                    <a:pt x="851" y="3741"/>
                    <a:pt x="865" y="3743"/>
                    <a:pt x="881" y="3748"/>
                  </a:cubicBezTo>
                  <a:cubicBezTo>
                    <a:pt x="893" y="3751"/>
                    <a:pt x="904" y="3756"/>
                    <a:pt x="915" y="3762"/>
                  </a:cubicBezTo>
                  <a:cubicBezTo>
                    <a:pt x="934" y="3773"/>
                    <a:pt x="950" y="3788"/>
                    <a:pt x="966" y="3804"/>
                  </a:cubicBezTo>
                  <a:cubicBezTo>
                    <a:pt x="1009" y="3849"/>
                    <a:pt x="1044" y="3903"/>
                    <a:pt x="1075" y="3957"/>
                  </a:cubicBezTo>
                  <a:cubicBezTo>
                    <a:pt x="1116" y="4032"/>
                    <a:pt x="1152" y="4109"/>
                    <a:pt x="1185" y="4189"/>
                  </a:cubicBezTo>
                  <a:cubicBezTo>
                    <a:pt x="1200" y="4224"/>
                    <a:pt x="1214" y="4259"/>
                    <a:pt x="1228" y="4296"/>
                  </a:cubicBezTo>
                  <a:cubicBezTo>
                    <a:pt x="1239" y="4323"/>
                    <a:pt x="1251" y="4351"/>
                    <a:pt x="1262" y="4379"/>
                  </a:cubicBezTo>
                  <a:cubicBezTo>
                    <a:pt x="1268" y="4396"/>
                    <a:pt x="1285" y="4407"/>
                    <a:pt x="1302" y="4407"/>
                  </a:cubicBezTo>
                  <a:cubicBezTo>
                    <a:pt x="1308" y="4407"/>
                    <a:pt x="1314" y="4406"/>
                    <a:pt x="1319" y="4403"/>
                  </a:cubicBezTo>
                  <a:cubicBezTo>
                    <a:pt x="1342" y="4395"/>
                    <a:pt x="1353" y="4370"/>
                    <a:pt x="1345" y="4346"/>
                  </a:cubicBezTo>
                  <a:cubicBezTo>
                    <a:pt x="1342" y="4339"/>
                    <a:pt x="1340" y="4333"/>
                    <a:pt x="1339" y="4325"/>
                  </a:cubicBezTo>
                  <a:cubicBezTo>
                    <a:pt x="1339" y="4315"/>
                    <a:pt x="1337" y="4304"/>
                    <a:pt x="1337" y="4295"/>
                  </a:cubicBezTo>
                  <a:cubicBezTo>
                    <a:pt x="1339" y="4215"/>
                    <a:pt x="1347" y="4133"/>
                    <a:pt x="1367" y="4056"/>
                  </a:cubicBezTo>
                  <a:cubicBezTo>
                    <a:pt x="1377" y="4028"/>
                    <a:pt x="1387" y="4000"/>
                    <a:pt x="1401" y="3975"/>
                  </a:cubicBezTo>
                  <a:cubicBezTo>
                    <a:pt x="1406" y="3967"/>
                    <a:pt x="1412" y="3959"/>
                    <a:pt x="1419" y="3951"/>
                  </a:cubicBezTo>
                  <a:cubicBezTo>
                    <a:pt x="1422" y="3949"/>
                    <a:pt x="1425" y="3946"/>
                    <a:pt x="1428" y="3944"/>
                  </a:cubicBezTo>
                  <a:cubicBezTo>
                    <a:pt x="1430" y="3943"/>
                    <a:pt x="1431" y="3943"/>
                    <a:pt x="1435" y="3943"/>
                  </a:cubicBezTo>
                  <a:cubicBezTo>
                    <a:pt x="1436" y="3941"/>
                    <a:pt x="1436" y="3941"/>
                    <a:pt x="1438" y="3941"/>
                  </a:cubicBezTo>
                  <a:cubicBezTo>
                    <a:pt x="1441" y="3941"/>
                    <a:pt x="1443" y="3943"/>
                    <a:pt x="1444" y="3943"/>
                  </a:cubicBezTo>
                  <a:cubicBezTo>
                    <a:pt x="1451" y="3944"/>
                    <a:pt x="1455" y="3948"/>
                    <a:pt x="1460" y="3949"/>
                  </a:cubicBezTo>
                  <a:cubicBezTo>
                    <a:pt x="1471" y="3957"/>
                    <a:pt x="1481" y="3965"/>
                    <a:pt x="1490" y="3973"/>
                  </a:cubicBezTo>
                  <a:cubicBezTo>
                    <a:pt x="1495" y="3978"/>
                    <a:pt x="1500" y="3984"/>
                    <a:pt x="1503" y="3991"/>
                  </a:cubicBezTo>
                  <a:cubicBezTo>
                    <a:pt x="1508" y="4000"/>
                    <a:pt x="1513" y="4012"/>
                    <a:pt x="1516" y="4021"/>
                  </a:cubicBezTo>
                  <a:cubicBezTo>
                    <a:pt x="1521" y="4048"/>
                    <a:pt x="1522" y="4076"/>
                    <a:pt x="1522" y="4103"/>
                  </a:cubicBezTo>
                  <a:cubicBezTo>
                    <a:pt x="1519" y="4194"/>
                    <a:pt x="1500" y="4285"/>
                    <a:pt x="1476" y="4373"/>
                  </a:cubicBezTo>
                  <a:cubicBezTo>
                    <a:pt x="1465" y="4410"/>
                    <a:pt x="1454" y="4445"/>
                    <a:pt x="1443" y="4480"/>
                  </a:cubicBezTo>
                  <a:cubicBezTo>
                    <a:pt x="1438" y="4494"/>
                    <a:pt x="1433" y="4510"/>
                    <a:pt x="1427" y="4526"/>
                  </a:cubicBezTo>
                  <a:cubicBezTo>
                    <a:pt x="1422" y="4539"/>
                    <a:pt x="1417" y="4554"/>
                    <a:pt x="1411" y="4566"/>
                  </a:cubicBezTo>
                  <a:cubicBezTo>
                    <a:pt x="1404" y="4579"/>
                    <a:pt x="1407" y="4597"/>
                    <a:pt x="1415" y="4610"/>
                  </a:cubicBezTo>
                  <a:cubicBezTo>
                    <a:pt x="1412" y="4621"/>
                    <a:pt x="1414" y="4634"/>
                    <a:pt x="1422" y="4645"/>
                  </a:cubicBezTo>
                  <a:cubicBezTo>
                    <a:pt x="1495" y="4753"/>
                    <a:pt x="1562" y="4865"/>
                    <a:pt x="1625" y="4979"/>
                  </a:cubicBezTo>
                  <a:cubicBezTo>
                    <a:pt x="1767" y="5233"/>
                    <a:pt x="1893" y="5495"/>
                    <a:pt x="2034" y="5751"/>
                  </a:cubicBezTo>
                  <a:cubicBezTo>
                    <a:pt x="2108" y="5885"/>
                    <a:pt x="2188" y="6018"/>
                    <a:pt x="2269" y="6148"/>
                  </a:cubicBezTo>
                  <a:cubicBezTo>
                    <a:pt x="2351" y="6280"/>
                    <a:pt x="2435" y="6410"/>
                    <a:pt x="2520" y="6539"/>
                  </a:cubicBezTo>
                  <a:cubicBezTo>
                    <a:pt x="2600" y="6662"/>
                    <a:pt x="2680" y="6782"/>
                    <a:pt x="2762" y="6904"/>
                  </a:cubicBezTo>
                  <a:cubicBezTo>
                    <a:pt x="2838" y="7017"/>
                    <a:pt x="2915" y="7132"/>
                    <a:pt x="2997" y="7244"/>
                  </a:cubicBezTo>
                  <a:cubicBezTo>
                    <a:pt x="2961" y="7427"/>
                    <a:pt x="2928" y="7609"/>
                    <a:pt x="2907" y="7794"/>
                  </a:cubicBezTo>
                  <a:lnTo>
                    <a:pt x="2907" y="7793"/>
                  </a:lnTo>
                  <a:cubicBezTo>
                    <a:pt x="2894" y="7894"/>
                    <a:pt x="2889" y="7994"/>
                    <a:pt x="2888" y="8097"/>
                  </a:cubicBezTo>
                  <a:cubicBezTo>
                    <a:pt x="2840" y="8033"/>
                    <a:pt x="2795" y="7967"/>
                    <a:pt x="2750" y="7902"/>
                  </a:cubicBezTo>
                  <a:cubicBezTo>
                    <a:pt x="2677" y="7793"/>
                    <a:pt x="2605" y="7682"/>
                    <a:pt x="2538" y="7571"/>
                  </a:cubicBezTo>
                  <a:cubicBezTo>
                    <a:pt x="2400" y="7345"/>
                    <a:pt x="2269" y="7115"/>
                    <a:pt x="2140" y="6886"/>
                  </a:cubicBezTo>
                  <a:cubicBezTo>
                    <a:pt x="2010" y="6656"/>
                    <a:pt x="1882" y="6427"/>
                    <a:pt x="1746" y="6202"/>
                  </a:cubicBezTo>
                  <a:cubicBezTo>
                    <a:pt x="1607" y="5972"/>
                    <a:pt x="1463" y="5745"/>
                    <a:pt x="1327" y="5513"/>
                  </a:cubicBezTo>
                  <a:cubicBezTo>
                    <a:pt x="1283" y="5438"/>
                    <a:pt x="1238" y="5363"/>
                    <a:pt x="1196" y="5287"/>
                  </a:cubicBezTo>
                  <a:lnTo>
                    <a:pt x="1196" y="5287"/>
                  </a:lnTo>
                  <a:lnTo>
                    <a:pt x="1198" y="5289"/>
                  </a:lnTo>
                  <a:cubicBezTo>
                    <a:pt x="1197" y="5288"/>
                    <a:pt x="1196" y="5287"/>
                    <a:pt x="1196" y="5286"/>
                  </a:cubicBezTo>
                  <a:lnTo>
                    <a:pt x="1196" y="5286"/>
                  </a:lnTo>
                  <a:cubicBezTo>
                    <a:pt x="1194" y="5283"/>
                    <a:pt x="1193" y="5281"/>
                    <a:pt x="1192" y="5279"/>
                  </a:cubicBezTo>
                  <a:lnTo>
                    <a:pt x="1192" y="5279"/>
                  </a:lnTo>
                  <a:lnTo>
                    <a:pt x="1195" y="5285"/>
                  </a:lnTo>
                  <a:lnTo>
                    <a:pt x="1195" y="5285"/>
                  </a:lnTo>
                  <a:cubicBezTo>
                    <a:pt x="1194" y="5284"/>
                    <a:pt x="1192" y="5283"/>
                    <a:pt x="1192" y="5281"/>
                  </a:cubicBezTo>
                  <a:cubicBezTo>
                    <a:pt x="1192" y="5280"/>
                    <a:pt x="1190" y="5278"/>
                    <a:pt x="1190" y="5277"/>
                  </a:cubicBezTo>
                  <a:lnTo>
                    <a:pt x="1190" y="5277"/>
                  </a:lnTo>
                  <a:cubicBezTo>
                    <a:pt x="1190" y="5277"/>
                    <a:pt x="1191" y="5278"/>
                    <a:pt x="1192" y="5279"/>
                  </a:cubicBezTo>
                  <a:lnTo>
                    <a:pt x="1190" y="5276"/>
                  </a:lnTo>
                  <a:lnTo>
                    <a:pt x="1190" y="5276"/>
                  </a:lnTo>
                  <a:cubicBezTo>
                    <a:pt x="1190" y="5276"/>
                    <a:pt x="1190" y="5277"/>
                    <a:pt x="1190" y="5277"/>
                  </a:cubicBezTo>
                  <a:lnTo>
                    <a:pt x="1190" y="5277"/>
                  </a:lnTo>
                  <a:cubicBezTo>
                    <a:pt x="1189" y="5276"/>
                    <a:pt x="1189" y="5275"/>
                    <a:pt x="1189" y="5274"/>
                  </a:cubicBezTo>
                  <a:lnTo>
                    <a:pt x="1189" y="5274"/>
                  </a:lnTo>
                  <a:cubicBezTo>
                    <a:pt x="1189" y="5275"/>
                    <a:pt x="1190" y="5276"/>
                    <a:pt x="1190" y="5276"/>
                  </a:cubicBezTo>
                  <a:lnTo>
                    <a:pt x="1188" y="5271"/>
                  </a:lnTo>
                  <a:lnTo>
                    <a:pt x="1188" y="5271"/>
                  </a:lnTo>
                  <a:cubicBezTo>
                    <a:pt x="1188" y="5272"/>
                    <a:pt x="1188" y="5273"/>
                    <a:pt x="1189" y="5274"/>
                  </a:cubicBezTo>
                  <a:lnTo>
                    <a:pt x="1189" y="5274"/>
                  </a:lnTo>
                  <a:cubicBezTo>
                    <a:pt x="1156" y="5212"/>
                    <a:pt x="1122" y="5152"/>
                    <a:pt x="1089" y="5092"/>
                  </a:cubicBezTo>
                  <a:cubicBezTo>
                    <a:pt x="1073" y="5062"/>
                    <a:pt x="1057" y="5032"/>
                    <a:pt x="1041" y="5000"/>
                  </a:cubicBezTo>
                  <a:cubicBezTo>
                    <a:pt x="1024" y="4969"/>
                    <a:pt x="1008" y="4937"/>
                    <a:pt x="985" y="4909"/>
                  </a:cubicBezTo>
                  <a:cubicBezTo>
                    <a:pt x="979" y="4897"/>
                    <a:pt x="966" y="4893"/>
                    <a:pt x="953" y="4893"/>
                  </a:cubicBezTo>
                  <a:cubicBezTo>
                    <a:pt x="950" y="4893"/>
                    <a:pt x="945" y="4893"/>
                    <a:pt x="942" y="4894"/>
                  </a:cubicBezTo>
                  <a:cubicBezTo>
                    <a:pt x="915" y="4869"/>
                    <a:pt x="886" y="4845"/>
                    <a:pt x="856" y="4822"/>
                  </a:cubicBezTo>
                  <a:cubicBezTo>
                    <a:pt x="813" y="4789"/>
                    <a:pt x="766" y="4755"/>
                    <a:pt x="721" y="4723"/>
                  </a:cubicBezTo>
                  <a:cubicBezTo>
                    <a:pt x="629" y="4656"/>
                    <a:pt x="538" y="4586"/>
                    <a:pt x="456" y="4504"/>
                  </a:cubicBezTo>
                  <a:lnTo>
                    <a:pt x="456" y="4504"/>
                  </a:lnTo>
                  <a:cubicBezTo>
                    <a:pt x="456" y="4504"/>
                    <a:pt x="455" y="4503"/>
                    <a:pt x="454" y="4502"/>
                  </a:cubicBezTo>
                  <a:cubicBezTo>
                    <a:pt x="422" y="4469"/>
                    <a:pt x="394" y="4434"/>
                    <a:pt x="370" y="4394"/>
                  </a:cubicBezTo>
                  <a:cubicBezTo>
                    <a:pt x="360" y="4375"/>
                    <a:pt x="352" y="4354"/>
                    <a:pt x="346" y="4331"/>
                  </a:cubicBezTo>
                  <a:cubicBezTo>
                    <a:pt x="343" y="4319"/>
                    <a:pt x="341" y="4304"/>
                    <a:pt x="341" y="4291"/>
                  </a:cubicBezTo>
                  <a:cubicBezTo>
                    <a:pt x="341" y="4275"/>
                    <a:pt x="343" y="4261"/>
                    <a:pt x="346" y="4245"/>
                  </a:cubicBezTo>
                  <a:cubicBezTo>
                    <a:pt x="347" y="4242"/>
                    <a:pt x="349" y="4239"/>
                    <a:pt x="351" y="4234"/>
                  </a:cubicBezTo>
                  <a:cubicBezTo>
                    <a:pt x="355" y="4234"/>
                    <a:pt x="359" y="4235"/>
                    <a:pt x="363" y="4235"/>
                  </a:cubicBezTo>
                  <a:cubicBezTo>
                    <a:pt x="383" y="4242"/>
                    <a:pt x="400" y="4251"/>
                    <a:pt x="418" y="4261"/>
                  </a:cubicBezTo>
                  <a:cubicBezTo>
                    <a:pt x="482" y="4301"/>
                    <a:pt x="541" y="4351"/>
                    <a:pt x="598" y="4400"/>
                  </a:cubicBezTo>
                  <a:cubicBezTo>
                    <a:pt x="646" y="4443"/>
                    <a:pt x="691" y="4490"/>
                    <a:pt x="741" y="4530"/>
                  </a:cubicBezTo>
                  <a:cubicBezTo>
                    <a:pt x="748" y="4536"/>
                    <a:pt x="758" y="4539"/>
                    <a:pt x="768" y="4539"/>
                  </a:cubicBezTo>
                  <a:cubicBezTo>
                    <a:pt x="778" y="4539"/>
                    <a:pt x="787" y="4537"/>
                    <a:pt x="795" y="4531"/>
                  </a:cubicBezTo>
                  <a:cubicBezTo>
                    <a:pt x="816" y="4515"/>
                    <a:pt x="819" y="4488"/>
                    <a:pt x="805" y="4467"/>
                  </a:cubicBezTo>
                  <a:cubicBezTo>
                    <a:pt x="803" y="4466"/>
                    <a:pt x="803" y="4466"/>
                    <a:pt x="801" y="4464"/>
                  </a:cubicBezTo>
                  <a:cubicBezTo>
                    <a:pt x="800" y="4461"/>
                    <a:pt x="798" y="4456"/>
                    <a:pt x="797" y="4455"/>
                  </a:cubicBezTo>
                  <a:cubicBezTo>
                    <a:pt x="792" y="4450"/>
                    <a:pt x="787" y="4445"/>
                    <a:pt x="782" y="4440"/>
                  </a:cubicBezTo>
                  <a:cubicBezTo>
                    <a:pt x="760" y="4410"/>
                    <a:pt x="736" y="4383"/>
                    <a:pt x="712" y="4355"/>
                  </a:cubicBezTo>
                  <a:cubicBezTo>
                    <a:pt x="685" y="4327"/>
                    <a:pt x="658" y="4298"/>
                    <a:pt x="630" y="4269"/>
                  </a:cubicBezTo>
                  <a:cubicBezTo>
                    <a:pt x="603" y="4235"/>
                    <a:pt x="578" y="4200"/>
                    <a:pt x="555" y="4162"/>
                  </a:cubicBezTo>
                  <a:cubicBezTo>
                    <a:pt x="539" y="4133"/>
                    <a:pt x="526" y="4103"/>
                    <a:pt x="517" y="4071"/>
                  </a:cubicBezTo>
                  <a:cubicBezTo>
                    <a:pt x="515" y="4058"/>
                    <a:pt x="512" y="4044"/>
                    <a:pt x="512" y="4029"/>
                  </a:cubicBezTo>
                  <a:cubicBezTo>
                    <a:pt x="512" y="4020"/>
                    <a:pt x="514" y="4010"/>
                    <a:pt x="515" y="4002"/>
                  </a:cubicBezTo>
                  <a:cubicBezTo>
                    <a:pt x="518" y="3994"/>
                    <a:pt x="522" y="3988"/>
                    <a:pt x="525" y="3981"/>
                  </a:cubicBezTo>
                  <a:cubicBezTo>
                    <a:pt x="528" y="3975"/>
                    <a:pt x="533" y="3970"/>
                    <a:pt x="538" y="3964"/>
                  </a:cubicBezTo>
                  <a:cubicBezTo>
                    <a:pt x="541" y="3962"/>
                    <a:pt x="544" y="3959"/>
                    <a:pt x="546" y="3957"/>
                  </a:cubicBezTo>
                  <a:cubicBezTo>
                    <a:pt x="547" y="3957"/>
                    <a:pt x="549" y="3956"/>
                    <a:pt x="550" y="3956"/>
                  </a:cubicBezTo>
                  <a:lnTo>
                    <a:pt x="555" y="3956"/>
                  </a:lnTo>
                  <a:cubicBezTo>
                    <a:pt x="560" y="3956"/>
                    <a:pt x="563" y="3956"/>
                    <a:pt x="566" y="3957"/>
                  </a:cubicBezTo>
                  <a:cubicBezTo>
                    <a:pt x="578" y="3960"/>
                    <a:pt x="587" y="3965"/>
                    <a:pt x="595" y="3970"/>
                  </a:cubicBezTo>
                  <a:cubicBezTo>
                    <a:pt x="632" y="3992"/>
                    <a:pt x="662" y="4021"/>
                    <a:pt x="693" y="4050"/>
                  </a:cubicBezTo>
                  <a:cubicBezTo>
                    <a:pt x="737" y="4096"/>
                    <a:pt x="777" y="4146"/>
                    <a:pt x="817" y="4196"/>
                  </a:cubicBezTo>
                  <a:cubicBezTo>
                    <a:pt x="848" y="4234"/>
                    <a:pt x="878" y="4275"/>
                    <a:pt x="912" y="4311"/>
                  </a:cubicBezTo>
                  <a:cubicBezTo>
                    <a:pt x="920" y="4320"/>
                    <a:pt x="929" y="4328"/>
                    <a:pt x="944" y="4330"/>
                  </a:cubicBezTo>
                  <a:cubicBezTo>
                    <a:pt x="946" y="4330"/>
                    <a:pt x="948" y="4330"/>
                    <a:pt x="950" y="4330"/>
                  </a:cubicBezTo>
                  <a:cubicBezTo>
                    <a:pt x="961" y="4330"/>
                    <a:pt x="971" y="4327"/>
                    <a:pt x="979" y="4320"/>
                  </a:cubicBezTo>
                  <a:cubicBezTo>
                    <a:pt x="988" y="4314"/>
                    <a:pt x="996" y="4301"/>
                    <a:pt x="998" y="4290"/>
                  </a:cubicBezTo>
                  <a:cubicBezTo>
                    <a:pt x="1000" y="4275"/>
                    <a:pt x="995" y="4264"/>
                    <a:pt x="988" y="4253"/>
                  </a:cubicBezTo>
                  <a:cubicBezTo>
                    <a:pt x="948" y="4186"/>
                    <a:pt x="905" y="4120"/>
                    <a:pt x="857" y="4058"/>
                  </a:cubicBezTo>
                  <a:cubicBezTo>
                    <a:pt x="827" y="3999"/>
                    <a:pt x="801" y="3936"/>
                    <a:pt x="785" y="3873"/>
                  </a:cubicBezTo>
                  <a:cubicBezTo>
                    <a:pt x="779" y="3850"/>
                    <a:pt x="776" y="3826"/>
                    <a:pt x="776" y="3804"/>
                  </a:cubicBezTo>
                  <a:cubicBezTo>
                    <a:pt x="776" y="3794"/>
                    <a:pt x="777" y="3785"/>
                    <a:pt x="779" y="3775"/>
                  </a:cubicBezTo>
                  <a:cubicBezTo>
                    <a:pt x="781" y="3770"/>
                    <a:pt x="782" y="3765"/>
                    <a:pt x="785" y="3761"/>
                  </a:cubicBezTo>
                  <a:cubicBezTo>
                    <a:pt x="787" y="3759"/>
                    <a:pt x="789" y="3756"/>
                    <a:pt x="790" y="3754"/>
                  </a:cubicBezTo>
                  <a:cubicBezTo>
                    <a:pt x="793" y="3753"/>
                    <a:pt x="795" y="3749"/>
                    <a:pt x="798" y="3748"/>
                  </a:cubicBezTo>
                  <a:cubicBezTo>
                    <a:pt x="803" y="3746"/>
                    <a:pt x="806" y="3745"/>
                    <a:pt x="811" y="3743"/>
                  </a:cubicBezTo>
                  <a:cubicBezTo>
                    <a:pt x="819" y="3741"/>
                    <a:pt x="827" y="3741"/>
                    <a:pt x="837" y="3741"/>
                  </a:cubicBezTo>
                  <a:close/>
                  <a:moveTo>
                    <a:pt x="11112" y="5092"/>
                  </a:moveTo>
                  <a:cubicBezTo>
                    <a:pt x="11104" y="5092"/>
                    <a:pt x="11094" y="5096"/>
                    <a:pt x="11088" y="5097"/>
                  </a:cubicBezTo>
                  <a:cubicBezTo>
                    <a:pt x="11078" y="5097"/>
                    <a:pt x="11069" y="5100"/>
                    <a:pt x="11061" y="5104"/>
                  </a:cubicBezTo>
                  <a:cubicBezTo>
                    <a:pt x="11002" y="5128"/>
                    <a:pt x="10947" y="5163"/>
                    <a:pt x="10893" y="5196"/>
                  </a:cubicBezTo>
                  <a:cubicBezTo>
                    <a:pt x="10840" y="5232"/>
                    <a:pt x="10788" y="5267"/>
                    <a:pt x="10733" y="5302"/>
                  </a:cubicBezTo>
                  <a:cubicBezTo>
                    <a:pt x="10696" y="5326"/>
                    <a:pt x="10660" y="5348"/>
                    <a:pt x="10623" y="5367"/>
                  </a:cubicBezTo>
                  <a:cubicBezTo>
                    <a:pt x="10597" y="5382"/>
                    <a:pt x="10584" y="5412"/>
                    <a:pt x="10597" y="5439"/>
                  </a:cubicBezTo>
                  <a:cubicBezTo>
                    <a:pt x="10605" y="5455"/>
                    <a:pt x="10621" y="5467"/>
                    <a:pt x="10637" y="5470"/>
                  </a:cubicBezTo>
                  <a:cubicBezTo>
                    <a:pt x="10660" y="5526"/>
                    <a:pt x="10685" y="5582"/>
                    <a:pt x="10709" y="5636"/>
                  </a:cubicBezTo>
                  <a:cubicBezTo>
                    <a:pt x="10736" y="5705"/>
                    <a:pt x="10764" y="5774"/>
                    <a:pt x="10791" y="5841"/>
                  </a:cubicBezTo>
                  <a:cubicBezTo>
                    <a:pt x="10845" y="5980"/>
                    <a:pt x="10895" y="6119"/>
                    <a:pt x="10954" y="6255"/>
                  </a:cubicBezTo>
                  <a:cubicBezTo>
                    <a:pt x="11013" y="6391"/>
                    <a:pt x="11082" y="6522"/>
                    <a:pt x="11171" y="6642"/>
                  </a:cubicBezTo>
                  <a:cubicBezTo>
                    <a:pt x="11254" y="6754"/>
                    <a:pt x="11358" y="6850"/>
                    <a:pt x="11453" y="6953"/>
                  </a:cubicBezTo>
                  <a:cubicBezTo>
                    <a:pt x="11510" y="7016"/>
                    <a:pt x="11566" y="7081"/>
                    <a:pt x="11614" y="7153"/>
                  </a:cubicBezTo>
                  <a:cubicBezTo>
                    <a:pt x="11660" y="7228"/>
                    <a:pt x="11699" y="7310"/>
                    <a:pt x="11737" y="7391"/>
                  </a:cubicBezTo>
                  <a:cubicBezTo>
                    <a:pt x="11776" y="7475"/>
                    <a:pt x="11814" y="7559"/>
                    <a:pt x="11852" y="7644"/>
                  </a:cubicBezTo>
                  <a:cubicBezTo>
                    <a:pt x="11931" y="7812"/>
                    <a:pt x="12019" y="7977"/>
                    <a:pt x="12132" y="8124"/>
                  </a:cubicBezTo>
                  <a:cubicBezTo>
                    <a:pt x="12141" y="8135"/>
                    <a:pt x="12154" y="8140"/>
                    <a:pt x="12167" y="8140"/>
                  </a:cubicBezTo>
                  <a:cubicBezTo>
                    <a:pt x="12179" y="8140"/>
                    <a:pt x="12190" y="8136"/>
                    <a:pt x="12199" y="8129"/>
                  </a:cubicBezTo>
                  <a:cubicBezTo>
                    <a:pt x="12202" y="8125"/>
                    <a:pt x="12206" y="8121"/>
                    <a:pt x="12209" y="8116"/>
                  </a:cubicBezTo>
                  <a:cubicBezTo>
                    <a:pt x="12230" y="8114"/>
                    <a:pt x="12246" y="8095"/>
                    <a:pt x="12242" y="8073"/>
                  </a:cubicBezTo>
                  <a:cubicBezTo>
                    <a:pt x="12233" y="7999"/>
                    <a:pt x="12226" y="7925"/>
                    <a:pt x="12220" y="7854"/>
                  </a:cubicBezTo>
                  <a:cubicBezTo>
                    <a:pt x="12214" y="7778"/>
                    <a:pt x="12206" y="7705"/>
                    <a:pt x="12196" y="7631"/>
                  </a:cubicBezTo>
                  <a:cubicBezTo>
                    <a:pt x="12177" y="7483"/>
                    <a:pt x="12153" y="7336"/>
                    <a:pt x="12115" y="7192"/>
                  </a:cubicBezTo>
                  <a:cubicBezTo>
                    <a:pt x="12079" y="7053"/>
                    <a:pt x="12033" y="6917"/>
                    <a:pt x="11964" y="6790"/>
                  </a:cubicBezTo>
                  <a:cubicBezTo>
                    <a:pt x="11900" y="6670"/>
                    <a:pt x="11820" y="6560"/>
                    <a:pt x="11747" y="6447"/>
                  </a:cubicBezTo>
                  <a:cubicBezTo>
                    <a:pt x="11734" y="6429"/>
                    <a:pt x="11723" y="6411"/>
                    <a:pt x="11710" y="6392"/>
                  </a:cubicBezTo>
                  <a:lnTo>
                    <a:pt x="11710" y="6392"/>
                  </a:lnTo>
                  <a:lnTo>
                    <a:pt x="11712" y="6394"/>
                  </a:lnTo>
                  <a:cubicBezTo>
                    <a:pt x="11668" y="6327"/>
                    <a:pt x="11628" y="6260"/>
                    <a:pt x="11593" y="6189"/>
                  </a:cubicBezTo>
                  <a:cubicBezTo>
                    <a:pt x="11555" y="6114"/>
                    <a:pt x="11526" y="6036"/>
                    <a:pt x="11501" y="5956"/>
                  </a:cubicBezTo>
                  <a:cubicBezTo>
                    <a:pt x="11456" y="5815"/>
                    <a:pt x="11421" y="5671"/>
                    <a:pt x="11374" y="5532"/>
                  </a:cubicBezTo>
                  <a:cubicBezTo>
                    <a:pt x="11350" y="5462"/>
                    <a:pt x="11323" y="5393"/>
                    <a:pt x="11290" y="5326"/>
                  </a:cubicBezTo>
                  <a:cubicBezTo>
                    <a:pt x="11253" y="5251"/>
                    <a:pt x="11208" y="5180"/>
                    <a:pt x="11157" y="5113"/>
                  </a:cubicBezTo>
                  <a:cubicBezTo>
                    <a:pt x="11146" y="5100"/>
                    <a:pt x="11130" y="5092"/>
                    <a:pt x="11112" y="5092"/>
                  </a:cubicBezTo>
                  <a:close/>
                  <a:moveTo>
                    <a:pt x="2237" y="9576"/>
                  </a:moveTo>
                  <a:cubicBezTo>
                    <a:pt x="2238" y="9577"/>
                    <a:pt x="2238" y="9578"/>
                    <a:pt x="2239" y="9579"/>
                  </a:cubicBezTo>
                  <a:cubicBezTo>
                    <a:pt x="2238" y="9578"/>
                    <a:pt x="2238" y="9577"/>
                    <a:pt x="2237" y="9576"/>
                  </a:cubicBezTo>
                  <a:close/>
                  <a:moveTo>
                    <a:pt x="2240" y="9581"/>
                  </a:moveTo>
                  <a:lnTo>
                    <a:pt x="2242" y="9583"/>
                  </a:lnTo>
                  <a:cubicBezTo>
                    <a:pt x="2241" y="9583"/>
                    <a:pt x="2241" y="9582"/>
                    <a:pt x="2240" y="9581"/>
                  </a:cubicBezTo>
                  <a:close/>
                  <a:moveTo>
                    <a:pt x="376" y="7679"/>
                  </a:moveTo>
                  <a:cubicBezTo>
                    <a:pt x="469" y="7748"/>
                    <a:pt x="560" y="7815"/>
                    <a:pt x="651" y="7887"/>
                  </a:cubicBezTo>
                  <a:cubicBezTo>
                    <a:pt x="755" y="7967"/>
                    <a:pt x="857" y="8052"/>
                    <a:pt x="950" y="8145"/>
                  </a:cubicBezTo>
                  <a:cubicBezTo>
                    <a:pt x="1036" y="8231"/>
                    <a:pt x="1108" y="8330"/>
                    <a:pt x="1174" y="8432"/>
                  </a:cubicBezTo>
                  <a:cubicBezTo>
                    <a:pt x="1241" y="8536"/>
                    <a:pt x="1300" y="8645"/>
                    <a:pt x="1367" y="8749"/>
                  </a:cubicBezTo>
                  <a:cubicBezTo>
                    <a:pt x="1401" y="8802"/>
                    <a:pt x="1436" y="8853"/>
                    <a:pt x="1476" y="8902"/>
                  </a:cubicBezTo>
                  <a:cubicBezTo>
                    <a:pt x="1510" y="8947"/>
                    <a:pt x="1548" y="8987"/>
                    <a:pt x="1588" y="9025"/>
                  </a:cubicBezTo>
                  <a:cubicBezTo>
                    <a:pt x="1663" y="9096"/>
                    <a:pt x="1749" y="9153"/>
                    <a:pt x="1834" y="9209"/>
                  </a:cubicBezTo>
                  <a:cubicBezTo>
                    <a:pt x="1935" y="9276"/>
                    <a:pt x="2036" y="9344"/>
                    <a:pt x="2122" y="9428"/>
                  </a:cubicBezTo>
                  <a:cubicBezTo>
                    <a:pt x="2166" y="9473"/>
                    <a:pt x="2206" y="9521"/>
                    <a:pt x="2237" y="9576"/>
                  </a:cubicBezTo>
                  <a:lnTo>
                    <a:pt x="2237" y="9576"/>
                  </a:lnTo>
                  <a:cubicBezTo>
                    <a:pt x="2237" y="9576"/>
                    <a:pt x="2237" y="9575"/>
                    <a:pt x="2237" y="9575"/>
                  </a:cubicBezTo>
                  <a:lnTo>
                    <a:pt x="2237" y="9575"/>
                  </a:lnTo>
                  <a:cubicBezTo>
                    <a:pt x="2238" y="9576"/>
                    <a:pt x="2239" y="9578"/>
                    <a:pt x="2239" y="9579"/>
                  </a:cubicBezTo>
                  <a:cubicBezTo>
                    <a:pt x="2274" y="9641"/>
                    <a:pt x="2298" y="9708"/>
                    <a:pt x="2319" y="9775"/>
                  </a:cubicBezTo>
                  <a:cubicBezTo>
                    <a:pt x="2319" y="9777"/>
                    <a:pt x="2319" y="9780"/>
                    <a:pt x="2320" y="9782"/>
                  </a:cubicBezTo>
                  <a:lnTo>
                    <a:pt x="2320" y="9782"/>
                  </a:lnTo>
                  <a:cubicBezTo>
                    <a:pt x="2280" y="9738"/>
                    <a:pt x="2237" y="9697"/>
                    <a:pt x="2192" y="9660"/>
                  </a:cubicBezTo>
                  <a:cubicBezTo>
                    <a:pt x="2103" y="9585"/>
                    <a:pt x="2005" y="9521"/>
                    <a:pt x="1905" y="9460"/>
                  </a:cubicBezTo>
                  <a:cubicBezTo>
                    <a:pt x="1805" y="9401"/>
                    <a:pt x="1703" y="9347"/>
                    <a:pt x="1606" y="9284"/>
                  </a:cubicBezTo>
                  <a:cubicBezTo>
                    <a:pt x="1508" y="9224"/>
                    <a:pt x="1414" y="9155"/>
                    <a:pt x="1327" y="9077"/>
                  </a:cubicBezTo>
                  <a:cubicBezTo>
                    <a:pt x="1321" y="9070"/>
                    <a:pt x="1313" y="9062"/>
                    <a:pt x="1307" y="9056"/>
                  </a:cubicBezTo>
                  <a:cubicBezTo>
                    <a:pt x="1270" y="9019"/>
                    <a:pt x="1238" y="8981"/>
                    <a:pt x="1206" y="8939"/>
                  </a:cubicBezTo>
                  <a:cubicBezTo>
                    <a:pt x="1187" y="8912"/>
                    <a:pt x="1166" y="8883"/>
                    <a:pt x="1145" y="8856"/>
                  </a:cubicBezTo>
                  <a:cubicBezTo>
                    <a:pt x="1123" y="8829"/>
                    <a:pt x="1102" y="8802"/>
                    <a:pt x="1078" y="8776"/>
                  </a:cubicBezTo>
                  <a:cubicBezTo>
                    <a:pt x="985" y="8667"/>
                    <a:pt x="883" y="8565"/>
                    <a:pt x="774" y="8472"/>
                  </a:cubicBezTo>
                  <a:cubicBezTo>
                    <a:pt x="667" y="8380"/>
                    <a:pt x="555" y="8295"/>
                    <a:pt x="442" y="8213"/>
                  </a:cubicBezTo>
                  <a:cubicBezTo>
                    <a:pt x="384" y="8172"/>
                    <a:pt x="325" y="8133"/>
                    <a:pt x="266" y="8093"/>
                  </a:cubicBezTo>
                  <a:cubicBezTo>
                    <a:pt x="219" y="8061"/>
                    <a:pt x="173" y="8033"/>
                    <a:pt x="125" y="8004"/>
                  </a:cubicBezTo>
                  <a:cubicBezTo>
                    <a:pt x="168" y="7949"/>
                    <a:pt x="215" y="7895"/>
                    <a:pt x="258" y="7839"/>
                  </a:cubicBezTo>
                  <a:cubicBezTo>
                    <a:pt x="285" y="7807"/>
                    <a:pt x="311" y="7774"/>
                    <a:pt x="336" y="7738"/>
                  </a:cubicBezTo>
                  <a:cubicBezTo>
                    <a:pt x="349" y="7719"/>
                    <a:pt x="362" y="7700"/>
                    <a:pt x="375" y="7681"/>
                  </a:cubicBezTo>
                  <a:cubicBezTo>
                    <a:pt x="375" y="7681"/>
                    <a:pt x="376" y="7681"/>
                    <a:pt x="376" y="7679"/>
                  </a:cubicBezTo>
                  <a:close/>
                  <a:moveTo>
                    <a:pt x="363" y="7553"/>
                  </a:moveTo>
                  <a:cubicBezTo>
                    <a:pt x="354" y="7553"/>
                    <a:pt x="344" y="7556"/>
                    <a:pt x="336" y="7563"/>
                  </a:cubicBezTo>
                  <a:cubicBezTo>
                    <a:pt x="303" y="7591"/>
                    <a:pt x="275" y="7627"/>
                    <a:pt x="250" y="7662"/>
                  </a:cubicBezTo>
                  <a:cubicBezTo>
                    <a:pt x="223" y="7695"/>
                    <a:pt x="197" y="7729"/>
                    <a:pt x="171" y="7762"/>
                  </a:cubicBezTo>
                  <a:cubicBezTo>
                    <a:pt x="119" y="7834"/>
                    <a:pt x="68" y="7906"/>
                    <a:pt x="12" y="7975"/>
                  </a:cubicBezTo>
                  <a:cubicBezTo>
                    <a:pt x="4" y="7986"/>
                    <a:pt x="0" y="8002"/>
                    <a:pt x="2" y="8017"/>
                  </a:cubicBezTo>
                  <a:cubicBezTo>
                    <a:pt x="0" y="8023"/>
                    <a:pt x="0" y="8031"/>
                    <a:pt x="2" y="8037"/>
                  </a:cubicBezTo>
                  <a:cubicBezTo>
                    <a:pt x="4" y="8053"/>
                    <a:pt x="12" y="8065"/>
                    <a:pt x="23" y="8076"/>
                  </a:cubicBezTo>
                  <a:cubicBezTo>
                    <a:pt x="92" y="8138"/>
                    <a:pt x="165" y="8191"/>
                    <a:pt x="239" y="8247"/>
                  </a:cubicBezTo>
                  <a:cubicBezTo>
                    <a:pt x="311" y="8301"/>
                    <a:pt x="384" y="8357"/>
                    <a:pt x="454" y="8413"/>
                  </a:cubicBezTo>
                  <a:cubicBezTo>
                    <a:pt x="595" y="8523"/>
                    <a:pt x="733" y="8639"/>
                    <a:pt x="861" y="8765"/>
                  </a:cubicBezTo>
                  <a:cubicBezTo>
                    <a:pt x="905" y="8808"/>
                    <a:pt x="947" y="8853"/>
                    <a:pt x="987" y="8899"/>
                  </a:cubicBezTo>
                  <a:cubicBezTo>
                    <a:pt x="1030" y="8949"/>
                    <a:pt x="1068" y="9000"/>
                    <a:pt x="1110" y="9051"/>
                  </a:cubicBezTo>
                  <a:cubicBezTo>
                    <a:pt x="1180" y="9136"/>
                    <a:pt x="1263" y="9211"/>
                    <a:pt x="1353" y="9275"/>
                  </a:cubicBezTo>
                  <a:cubicBezTo>
                    <a:pt x="1441" y="9337"/>
                    <a:pt x="1535" y="9390"/>
                    <a:pt x="1630" y="9440"/>
                  </a:cubicBezTo>
                  <a:cubicBezTo>
                    <a:pt x="1718" y="9488"/>
                    <a:pt x="1807" y="9534"/>
                    <a:pt x="1895" y="9582"/>
                  </a:cubicBezTo>
                  <a:cubicBezTo>
                    <a:pt x="1957" y="9619"/>
                    <a:pt x="2018" y="9655"/>
                    <a:pt x="2076" y="9697"/>
                  </a:cubicBezTo>
                  <a:cubicBezTo>
                    <a:pt x="2130" y="9735"/>
                    <a:pt x="2180" y="9777"/>
                    <a:pt x="2228" y="9823"/>
                  </a:cubicBezTo>
                  <a:cubicBezTo>
                    <a:pt x="2280" y="9876"/>
                    <a:pt x="2327" y="9934"/>
                    <a:pt x="2368" y="9996"/>
                  </a:cubicBezTo>
                  <a:cubicBezTo>
                    <a:pt x="2376" y="10009"/>
                    <a:pt x="2391" y="10014"/>
                    <a:pt x="2403" y="10015"/>
                  </a:cubicBezTo>
                  <a:cubicBezTo>
                    <a:pt x="2410" y="10020"/>
                    <a:pt x="2419" y="10023"/>
                    <a:pt x="2428" y="10023"/>
                  </a:cubicBezTo>
                  <a:cubicBezTo>
                    <a:pt x="2433" y="10023"/>
                    <a:pt x="2438" y="10022"/>
                    <a:pt x="2443" y="10020"/>
                  </a:cubicBezTo>
                  <a:cubicBezTo>
                    <a:pt x="2453" y="10017"/>
                    <a:pt x="2461" y="10009"/>
                    <a:pt x="2466" y="9998"/>
                  </a:cubicBezTo>
                  <a:cubicBezTo>
                    <a:pt x="2471" y="9986"/>
                    <a:pt x="2469" y="9977"/>
                    <a:pt x="2466" y="9967"/>
                  </a:cubicBezTo>
                  <a:cubicBezTo>
                    <a:pt x="2447" y="9902"/>
                    <a:pt x="2427" y="9838"/>
                    <a:pt x="2408" y="9774"/>
                  </a:cubicBezTo>
                  <a:cubicBezTo>
                    <a:pt x="2391" y="9710"/>
                    <a:pt x="2370" y="9646"/>
                    <a:pt x="2341" y="9585"/>
                  </a:cubicBezTo>
                  <a:cubicBezTo>
                    <a:pt x="2317" y="9534"/>
                    <a:pt x="2285" y="9484"/>
                    <a:pt x="2252" y="9438"/>
                  </a:cubicBezTo>
                  <a:cubicBezTo>
                    <a:pt x="2218" y="9396"/>
                    <a:pt x="2180" y="9358"/>
                    <a:pt x="2141" y="9321"/>
                  </a:cubicBezTo>
                  <a:cubicBezTo>
                    <a:pt x="2066" y="9252"/>
                    <a:pt x="1980" y="9197"/>
                    <a:pt x="1895" y="9139"/>
                  </a:cubicBezTo>
                  <a:cubicBezTo>
                    <a:pt x="1810" y="9081"/>
                    <a:pt x="1726" y="9024"/>
                    <a:pt x="1649" y="8955"/>
                  </a:cubicBezTo>
                  <a:cubicBezTo>
                    <a:pt x="1641" y="8947"/>
                    <a:pt x="1633" y="8941"/>
                    <a:pt x="1625" y="8933"/>
                  </a:cubicBezTo>
                  <a:cubicBezTo>
                    <a:pt x="1542" y="8848"/>
                    <a:pt x="1476" y="8747"/>
                    <a:pt x="1414" y="8648"/>
                  </a:cubicBezTo>
                  <a:cubicBezTo>
                    <a:pt x="1348" y="8543"/>
                    <a:pt x="1287" y="8436"/>
                    <a:pt x="1220" y="8333"/>
                  </a:cubicBezTo>
                  <a:cubicBezTo>
                    <a:pt x="1185" y="8280"/>
                    <a:pt x="1150" y="8231"/>
                    <a:pt x="1110" y="8183"/>
                  </a:cubicBezTo>
                  <a:cubicBezTo>
                    <a:pt x="1068" y="8132"/>
                    <a:pt x="1022" y="8084"/>
                    <a:pt x="974" y="8039"/>
                  </a:cubicBezTo>
                  <a:cubicBezTo>
                    <a:pt x="872" y="7943"/>
                    <a:pt x="765" y="7857"/>
                    <a:pt x="654" y="7772"/>
                  </a:cubicBezTo>
                  <a:cubicBezTo>
                    <a:pt x="573" y="7710"/>
                    <a:pt x="491" y="7651"/>
                    <a:pt x="411" y="7590"/>
                  </a:cubicBezTo>
                  <a:cubicBezTo>
                    <a:pt x="408" y="7580"/>
                    <a:pt x="402" y="7569"/>
                    <a:pt x="394" y="7563"/>
                  </a:cubicBezTo>
                  <a:cubicBezTo>
                    <a:pt x="386" y="7556"/>
                    <a:pt x="375" y="7553"/>
                    <a:pt x="363" y="7553"/>
                  </a:cubicBezTo>
                  <a:close/>
                  <a:moveTo>
                    <a:pt x="3369" y="12650"/>
                  </a:moveTo>
                  <a:cubicBezTo>
                    <a:pt x="3375" y="12653"/>
                    <a:pt x="3380" y="12658"/>
                    <a:pt x="3385" y="12663"/>
                  </a:cubicBezTo>
                  <a:cubicBezTo>
                    <a:pt x="3579" y="12837"/>
                    <a:pt x="3743" y="13038"/>
                    <a:pt x="3914" y="13235"/>
                  </a:cubicBezTo>
                  <a:cubicBezTo>
                    <a:pt x="3999" y="13333"/>
                    <a:pt x="4087" y="13430"/>
                    <a:pt x="4178" y="13523"/>
                  </a:cubicBezTo>
                  <a:cubicBezTo>
                    <a:pt x="4226" y="13569"/>
                    <a:pt x="4274" y="13614"/>
                    <a:pt x="4324" y="13657"/>
                  </a:cubicBezTo>
                  <a:cubicBezTo>
                    <a:pt x="4372" y="13699"/>
                    <a:pt x="4419" y="13739"/>
                    <a:pt x="4474" y="13771"/>
                  </a:cubicBezTo>
                  <a:cubicBezTo>
                    <a:pt x="4587" y="13839"/>
                    <a:pt x="4717" y="13876"/>
                    <a:pt x="4835" y="13935"/>
                  </a:cubicBezTo>
                  <a:cubicBezTo>
                    <a:pt x="4883" y="13961"/>
                    <a:pt x="4930" y="13990"/>
                    <a:pt x="4969" y="14025"/>
                  </a:cubicBezTo>
                  <a:cubicBezTo>
                    <a:pt x="5035" y="14084"/>
                    <a:pt x="5086" y="14158"/>
                    <a:pt x="5136" y="14228"/>
                  </a:cubicBezTo>
                  <a:cubicBezTo>
                    <a:pt x="5190" y="14303"/>
                    <a:pt x="5241" y="14380"/>
                    <a:pt x="5300" y="14450"/>
                  </a:cubicBezTo>
                  <a:cubicBezTo>
                    <a:pt x="5326" y="14481"/>
                    <a:pt x="5355" y="14511"/>
                    <a:pt x="5382" y="14541"/>
                  </a:cubicBezTo>
                  <a:cubicBezTo>
                    <a:pt x="5408" y="14570"/>
                    <a:pt x="5435" y="14599"/>
                    <a:pt x="5464" y="14626"/>
                  </a:cubicBezTo>
                  <a:cubicBezTo>
                    <a:pt x="5468" y="14629"/>
                    <a:pt x="5473" y="14634"/>
                    <a:pt x="5478" y="14637"/>
                  </a:cubicBezTo>
                  <a:cubicBezTo>
                    <a:pt x="5448" y="14628"/>
                    <a:pt x="5419" y="14615"/>
                    <a:pt x="5390" y="14600"/>
                  </a:cubicBezTo>
                  <a:cubicBezTo>
                    <a:pt x="5305" y="14557"/>
                    <a:pt x="5232" y="14498"/>
                    <a:pt x="5160" y="14437"/>
                  </a:cubicBezTo>
                  <a:cubicBezTo>
                    <a:pt x="5070" y="14361"/>
                    <a:pt x="4984" y="14284"/>
                    <a:pt x="4886" y="14218"/>
                  </a:cubicBezTo>
                  <a:cubicBezTo>
                    <a:pt x="4786" y="14153"/>
                    <a:pt x="4677" y="14100"/>
                    <a:pt x="4570" y="14042"/>
                  </a:cubicBezTo>
                  <a:cubicBezTo>
                    <a:pt x="4517" y="14014"/>
                    <a:pt x="4464" y="13985"/>
                    <a:pt x="4415" y="13953"/>
                  </a:cubicBezTo>
                  <a:cubicBezTo>
                    <a:pt x="4362" y="13919"/>
                    <a:pt x="4314" y="13883"/>
                    <a:pt x="4268" y="13843"/>
                  </a:cubicBezTo>
                  <a:cubicBezTo>
                    <a:pt x="4247" y="13823"/>
                    <a:pt x="4228" y="13803"/>
                    <a:pt x="4207" y="13783"/>
                  </a:cubicBezTo>
                  <a:cubicBezTo>
                    <a:pt x="4184" y="13761"/>
                    <a:pt x="4162" y="13740"/>
                    <a:pt x="4140" y="13720"/>
                  </a:cubicBezTo>
                  <a:cubicBezTo>
                    <a:pt x="4092" y="13676"/>
                    <a:pt x="4044" y="13635"/>
                    <a:pt x="3994" y="13593"/>
                  </a:cubicBezTo>
                  <a:cubicBezTo>
                    <a:pt x="3898" y="13513"/>
                    <a:pt x="3798" y="13440"/>
                    <a:pt x="3698" y="13365"/>
                  </a:cubicBezTo>
                  <a:cubicBezTo>
                    <a:pt x="3507" y="13224"/>
                    <a:pt x="3312" y="13090"/>
                    <a:pt x="3129" y="12936"/>
                  </a:cubicBezTo>
                  <a:cubicBezTo>
                    <a:pt x="3190" y="12859"/>
                    <a:pt x="3249" y="12781"/>
                    <a:pt x="3313" y="12708"/>
                  </a:cubicBezTo>
                  <a:cubicBezTo>
                    <a:pt x="3332" y="12688"/>
                    <a:pt x="3351" y="12669"/>
                    <a:pt x="3369" y="12650"/>
                  </a:cubicBezTo>
                  <a:close/>
                  <a:moveTo>
                    <a:pt x="3374" y="12536"/>
                  </a:moveTo>
                  <a:cubicBezTo>
                    <a:pt x="3363" y="12536"/>
                    <a:pt x="3355" y="12541"/>
                    <a:pt x="3345" y="12548"/>
                  </a:cubicBezTo>
                  <a:cubicBezTo>
                    <a:pt x="3313" y="12570"/>
                    <a:pt x="3286" y="12596"/>
                    <a:pt x="3260" y="12624"/>
                  </a:cubicBezTo>
                  <a:cubicBezTo>
                    <a:pt x="3233" y="12653"/>
                    <a:pt x="3209" y="12684"/>
                    <a:pt x="3184" y="12714"/>
                  </a:cubicBezTo>
                  <a:cubicBezTo>
                    <a:pt x="3136" y="12776"/>
                    <a:pt x="3091" y="12840"/>
                    <a:pt x="3043" y="12903"/>
                  </a:cubicBezTo>
                  <a:cubicBezTo>
                    <a:pt x="3033" y="12914"/>
                    <a:pt x="3033" y="12928"/>
                    <a:pt x="3037" y="12941"/>
                  </a:cubicBezTo>
                  <a:cubicBezTo>
                    <a:pt x="3037" y="12943"/>
                    <a:pt x="3037" y="12943"/>
                    <a:pt x="3037" y="12944"/>
                  </a:cubicBezTo>
                  <a:cubicBezTo>
                    <a:pt x="3038" y="12955"/>
                    <a:pt x="3045" y="12962"/>
                    <a:pt x="3053" y="12968"/>
                  </a:cubicBezTo>
                  <a:cubicBezTo>
                    <a:pt x="3196" y="13093"/>
                    <a:pt x="3347" y="13210"/>
                    <a:pt x="3499" y="13325"/>
                  </a:cubicBezTo>
                  <a:cubicBezTo>
                    <a:pt x="3647" y="13440"/>
                    <a:pt x="3798" y="13556"/>
                    <a:pt x="3938" y="13683"/>
                  </a:cubicBezTo>
                  <a:cubicBezTo>
                    <a:pt x="3985" y="13723"/>
                    <a:pt x="4029" y="13766"/>
                    <a:pt x="4073" y="13807"/>
                  </a:cubicBezTo>
                  <a:cubicBezTo>
                    <a:pt x="4119" y="13854"/>
                    <a:pt x="4162" y="13903"/>
                    <a:pt x="4210" y="13947"/>
                  </a:cubicBezTo>
                  <a:cubicBezTo>
                    <a:pt x="4258" y="13990"/>
                    <a:pt x="4309" y="14030"/>
                    <a:pt x="4364" y="14065"/>
                  </a:cubicBezTo>
                  <a:cubicBezTo>
                    <a:pt x="4413" y="14098"/>
                    <a:pt x="4466" y="14127"/>
                    <a:pt x="4519" y="14156"/>
                  </a:cubicBezTo>
                  <a:cubicBezTo>
                    <a:pt x="4624" y="14214"/>
                    <a:pt x="4733" y="14268"/>
                    <a:pt x="4834" y="14337"/>
                  </a:cubicBezTo>
                  <a:cubicBezTo>
                    <a:pt x="4928" y="14401"/>
                    <a:pt x="5014" y="14479"/>
                    <a:pt x="5104" y="14553"/>
                  </a:cubicBezTo>
                  <a:cubicBezTo>
                    <a:pt x="5141" y="14583"/>
                    <a:pt x="5179" y="14612"/>
                    <a:pt x="5219" y="14639"/>
                  </a:cubicBezTo>
                  <a:cubicBezTo>
                    <a:pt x="5262" y="14668"/>
                    <a:pt x="5305" y="14692"/>
                    <a:pt x="5352" y="14714"/>
                  </a:cubicBezTo>
                  <a:cubicBezTo>
                    <a:pt x="5446" y="14759"/>
                    <a:pt x="5551" y="14783"/>
                    <a:pt x="5656" y="14783"/>
                  </a:cubicBezTo>
                  <a:cubicBezTo>
                    <a:pt x="5660" y="14783"/>
                    <a:pt x="5663" y="14783"/>
                    <a:pt x="5667" y="14783"/>
                  </a:cubicBezTo>
                  <a:cubicBezTo>
                    <a:pt x="5681" y="14783"/>
                    <a:pt x="5694" y="14781"/>
                    <a:pt x="5705" y="14772"/>
                  </a:cubicBezTo>
                  <a:cubicBezTo>
                    <a:pt x="5715" y="14762"/>
                    <a:pt x="5721" y="14749"/>
                    <a:pt x="5723" y="14736"/>
                  </a:cubicBezTo>
                  <a:cubicBezTo>
                    <a:pt x="5724" y="14727"/>
                    <a:pt x="5721" y="14719"/>
                    <a:pt x="5718" y="14711"/>
                  </a:cubicBezTo>
                  <a:cubicBezTo>
                    <a:pt x="5723" y="14693"/>
                    <a:pt x="5713" y="14674"/>
                    <a:pt x="5695" y="14668"/>
                  </a:cubicBezTo>
                  <a:cubicBezTo>
                    <a:pt x="5670" y="14658"/>
                    <a:pt x="5644" y="14650"/>
                    <a:pt x="5620" y="14639"/>
                  </a:cubicBezTo>
                  <a:cubicBezTo>
                    <a:pt x="5590" y="14623"/>
                    <a:pt x="5563" y="14602"/>
                    <a:pt x="5535" y="14580"/>
                  </a:cubicBezTo>
                  <a:cubicBezTo>
                    <a:pt x="5502" y="14548"/>
                    <a:pt x="5470" y="14511"/>
                    <a:pt x="5440" y="14474"/>
                  </a:cubicBezTo>
                  <a:cubicBezTo>
                    <a:pt x="5404" y="14431"/>
                    <a:pt x="5369" y="14388"/>
                    <a:pt x="5337" y="14343"/>
                  </a:cubicBezTo>
                  <a:cubicBezTo>
                    <a:pt x="5267" y="14244"/>
                    <a:pt x="5206" y="14138"/>
                    <a:pt x="5131" y="14042"/>
                  </a:cubicBezTo>
                  <a:cubicBezTo>
                    <a:pt x="5094" y="13998"/>
                    <a:pt x="5056" y="13955"/>
                    <a:pt x="5009" y="13918"/>
                  </a:cubicBezTo>
                  <a:cubicBezTo>
                    <a:pt x="4966" y="13881"/>
                    <a:pt x="4917" y="13854"/>
                    <a:pt x="4867" y="13828"/>
                  </a:cubicBezTo>
                  <a:cubicBezTo>
                    <a:pt x="4774" y="13782"/>
                    <a:pt x="4677" y="13750"/>
                    <a:pt x="4584" y="13705"/>
                  </a:cubicBezTo>
                  <a:cubicBezTo>
                    <a:pt x="4546" y="13684"/>
                    <a:pt x="4509" y="13664"/>
                    <a:pt x="4475" y="13636"/>
                  </a:cubicBezTo>
                  <a:cubicBezTo>
                    <a:pt x="4439" y="13611"/>
                    <a:pt x="4405" y="13580"/>
                    <a:pt x="4372" y="13550"/>
                  </a:cubicBezTo>
                  <a:cubicBezTo>
                    <a:pt x="4202" y="13398"/>
                    <a:pt x="4053" y="13226"/>
                    <a:pt x="3905" y="13054"/>
                  </a:cubicBezTo>
                  <a:cubicBezTo>
                    <a:pt x="3753" y="12879"/>
                    <a:pt x="3599" y="12704"/>
                    <a:pt x="3423" y="12551"/>
                  </a:cubicBezTo>
                  <a:cubicBezTo>
                    <a:pt x="3417" y="12544"/>
                    <a:pt x="3406" y="12543"/>
                    <a:pt x="3395" y="12543"/>
                  </a:cubicBezTo>
                  <a:cubicBezTo>
                    <a:pt x="3390" y="12540"/>
                    <a:pt x="3383" y="12538"/>
                    <a:pt x="3379" y="12536"/>
                  </a:cubicBezTo>
                  <a:close/>
                  <a:moveTo>
                    <a:pt x="3192" y="2531"/>
                  </a:moveTo>
                  <a:cubicBezTo>
                    <a:pt x="3198" y="2542"/>
                    <a:pt x="3204" y="2552"/>
                    <a:pt x="3212" y="2562"/>
                  </a:cubicBezTo>
                  <a:cubicBezTo>
                    <a:pt x="3235" y="2594"/>
                    <a:pt x="3259" y="2625"/>
                    <a:pt x="3281" y="2656"/>
                  </a:cubicBezTo>
                  <a:cubicBezTo>
                    <a:pt x="3299" y="2680"/>
                    <a:pt x="3316" y="2705"/>
                    <a:pt x="3336" y="2729"/>
                  </a:cubicBezTo>
                  <a:cubicBezTo>
                    <a:pt x="3286" y="2808"/>
                    <a:pt x="3232" y="2883"/>
                    <a:pt x="3171" y="2953"/>
                  </a:cubicBezTo>
                  <a:cubicBezTo>
                    <a:pt x="3168" y="2956"/>
                    <a:pt x="3166" y="2961"/>
                    <a:pt x="3163" y="2964"/>
                  </a:cubicBezTo>
                  <a:lnTo>
                    <a:pt x="3145" y="2984"/>
                  </a:lnTo>
                  <a:cubicBezTo>
                    <a:pt x="3136" y="2993"/>
                    <a:pt x="3129" y="3003"/>
                    <a:pt x="3129" y="3017"/>
                  </a:cubicBezTo>
                  <a:cubicBezTo>
                    <a:pt x="3128" y="3028"/>
                    <a:pt x="3132" y="3041"/>
                    <a:pt x="3140" y="3049"/>
                  </a:cubicBezTo>
                  <a:cubicBezTo>
                    <a:pt x="3149" y="3060"/>
                    <a:pt x="3163" y="3066"/>
                    <a:pt x="3176" y="3066"/>
                  </a:cubicBezTo>
                  <a:cubicBezTo>
                    <a:pt x="3187" y="3066"/>
                    <a:pt x="3197" y="3062"/>
                    <a:pt x="3206" y="3054"/>
                  </a:cubicBezTo>
                  <a:cubicBezTo>
                    <a:pt x="3254" y="3006"/>
                    <a:pt x="3297" y="2952"/>
                    <a:pt x="3336" y="2896"/>
                  </a:cubicBezTo>
                  <a:cubicBezTo>
                    <a:pt x="3355" y="2867"/>
                    <a:pt x="3374" y="2837"/>
                    <a:pt x="3391" y="2806"/>
                  </a:cubicBezTo>
                  <a:cubicBezTo>
                    <a:pt x="3406" y="2827"/>
                    <a:pt x="3422" y="2846"/>
                    <a:pt x="3436" y="2867"/>
                  </a:cubicBezTo>
                  <a:cubicBezTo>
                    <a:pt x="3537" y="3004"/>
                    <a:pt x="3636" y="3142"/>
                    <a:pt x="3738" y="3278"/>
                  </a:cubicBezTo>
                  <a:cubicBezTo>
                    <a:pt x="3941" y="3548"/>
                    <a:pt x="4164" y="3809"/>
                    <a:pt x="4431" y="4016"/>
                  </a:cubicBezTo>
                  <a:cubicBezTo>
                    <a:pt x="4717" y="4239"/>
                    <a:pt x="5061" y="4365"/>
                    <a:pt x="5408" y="4453"/>
                  </a:cubicBezTo>
                  <a:cubicBezTo>
                    <a:pt x="5778" y="4547"/>
                    <a:pt x="6161" y="4587"/>
                    <a:pt x="6539" y="4643"/>
                  </a:cubicBezTo>
                  <a:cubicBezTo>
                    <a:pt x="6763" y="4677"/>
                    <a:pt x="6987" y="4715"/>
                    <a:pt x="7208" y="4773"/>
                  </a:cubicBezTo>
                  <a:cubicBezTo>
                    <a:pt x="7323" y="4803"/>
                    <a:pt x="7436" y="4838"/>
                    <a:pt x="7548" y="4881"/>
                  </a:cubicBezTo>
                  <a:cubicBezTo>
                    <a:pt x="7668" y="4926"/>
                    <a:pt x="7785" y="4981"/>
                    <a:pt x="7897" y="5043"/>
                  </a:cubicBezTo>
                  <a:cubicBezTo>
                    <a:pt x="8178" y="5204"/>
                    <a:pt x="8432" y="5411"/>
                    <a:pt x="8663" y="5638"/>
                  </a:cubicBezTo>
                  <a:cubicBezTo>
                    <a:pt x="9150" y="6124"/>
                    <a:pt x="9537" y="6701"/>
                    <a:pt x="9895" y="7288"/>
                  </a:cubicBezTo>
                  <a:cubicBezTo>
                    <a:pt x="10074" y="7582"/>
                    <a:pt x="10247" y="7881"/>
                    <a:pt x="10420" y="8178"/>
                  </a:cubicBezTo>
                  <a:cubicBezTo>
                    <a:pt x="10503" y="8320"/>
                    <a:pt x="10586" y="8463"/>
                    <a:pt x="10671" y="8603"/>
                  </a:cubicBezTo>
                  <a:cubicBezTo>
                    <a:pt x="10767" y="8763"/>
                    <a:pt x="10866" y="8920"/>
                    <a:pt x="10965" y="9078"/>
                  </a:cubicBezTo>
                  <a:cubicBezTo>
                    <a:pt x="11248" y="9526"/>
                    <a:pt x="11534" y="9972"/>
                    <a:pt x="11824" y="10418"/>
                  </a:cubicBezTo>
                  <a:cubicBezTo>
                    <a:pt x="11967" y="10640"/>
                    <a:pt x="12111" y="10862"/>
                    <a:pt x="12257" y="11085"/>
                  </a:cubicBezTo>
                  <a:cubicBezTo>
                    <a:pt x="12391" y="11289"/>
                    <a:pt x="12527" y="11492"/>
                    <a:pt x="12650" y="11705"/>
                  </a:cubicBezTo>
                  <a:cubicBezTo>
                    <a:pt x="12764" y="11902"/>
                    <a:pt x="12861" y="12108"/>
                    <a:pt x="12922" y="12327"/>
                  </a:cubicBezTo>
                  <a:cubicBezTo>
                    <a:pt x="12955" y="12460"/>
                    <a:pt x="12973" y="12596"/>
                    <a:pt x="12976" y="12733"/>
                  </a:cubicBezTo>
                  <a:cubicBezTo>
                    <a:pt x="12975" y="12896"/>
                    <a:pt x="12951" y="13056"/>
                    <a:pt x="12909" y="13214"/>
                  </a:cubicBezTo>
                  <a:cubicBezTo>
                    <a:pt x="12855" y="13417"/>
                    <a:pt x="12772" y="13612"/>
                    <a:pt x="12669" y="13798"/>
                  </a:cubicBezTo>
                  <a:cubicBezTo>
                    <a:pt x="12514" y="14066"/>
                    <a:pt x="12319" y="14311"/>
                    <a:pt x="12103" y="14533"/>
                  </a:cubicBezTo>
                  <a:cubicBezTo>
                    <a:pt x="11747" y="14891"/>
                    <a:pt x="11336" y="15192"/>
                    <a:pt x="10899" y="15446"/>
                  </a:cubicBezTo>
                  <a:lnTo>
                    <a:pt x="10901" y="15446"/>
                  </a:lnTo>
                  <a:cubicBezTo>
                    <a:pt x="10724" y="15549"/>
                    <a:pt x="10543" y="15643"/>
                    <a:pt x="10357" y="15728"/>
                  </a:cubicBezTo>
                  <a:cubicBezTo>
                    <a:pt x="10137" y="15830"/>
                    <a:pt x="9911" y="15916"/>
                    <a:pt x="9676" y="15980"/>
                  </a:cubicBezTo>
                  <a:cubicBezTo>
                    <a:pt x="9435" y="16043"/>
                    <a:pt x="9187" y="16081"/>
                    <a:pt x="8938" y="16083"/>
                  </a:cubicBezTo>
                  <a:cubicBezTo>
                    <a:pt x="8757" y="16081"/>
                    <a:pt x="8578" y="16060"/>
                    <a:pt x="8402" y="16015"/>
                  </a:cubicBezTo>
                  <a:cubicBezTo>
                    <a:pt x="8265" y="15979"/>
                    <a:pt x="8132" y="15927"/>
                    <a:pt x="8007" y="15859"/>
                  </a:cubicBezTo>
                  <a:cubicBezTo>
                    <a:pt x="7839" y="15763"/>
                    <a:pt x="7687" y="15640"/>
                    <a:pt x="7550" y="15504"/>
                  </a:cubicBezTo>
                  <a:cubicBezTo>
                    <a:pt x="7085" y="15040"/>
                    <a:pt x="6763" y="14461"/>
                    <a:pt x="6392" y="13924"/>
                  </a:cubicBezTo>
                  <a:cubicBezTo>
                    <a:pt x="6296" y="13785"/>
                    <a:pt x="6196" y="13649"/>
                    <a:pt x="6095" y="13513"/>
                  </a:cubicBezTo>
                  <a:cubicBezTo>
                    <a:pt x="5983" y="13365"/>
                    <a:pt x="5873" y="13218"/>
                    <a:pt x="5759" y="13069"/>
                  </a:cubicBezTo>
                  <a:cubicBezTo>
                    <a:pt x="5526" y="12763"/>
                    <a:pt x="5289" y="12458"/>
                    <a:pt x="5057" y="12150"/>
                  </a:cubicBezTo>
                  <a:cubicBezTo>
                    <a:pt x="4631" y="11582"/>
                    <a:pt x="4218" y="11002"/>
                    <a:pt x="3860" y="10386"/>
                  </a:cubicBezTo>
                  <a:cubicBezTo>
                    <a:pt x="3551" y="9849"/>
                    <a:pt x="3284" y="9284"/>
                    <a:pt x="3120" y="8685"/>
                  </a:cubicBezTo>
                  <a:cubicBezTo>
                    <a:pt x="3097" y="8595"/>
                    <a:pt x="3080" y="8503"/>
                    <a:pt x="3067" y="8410"/>
                  </a:cubicBezTo>
                  <a:cubicBezTo>
                    <a:pt x="3054" y="8316"/>
                    <a:pt x="3049" y="8218"/>
                    <a:pt x="3049" y="8122"/>
                  </a:cubicBezTo>
                  <a:cubicBezTo>
                    <a:pt x="3053" y="7745"/>
                    <a:pt x="3129" y="7376"/>
                    <a:pt x="3198" y="7008"/>
                  </a:cubicBezTo>
                  <a:cubicBezTo>
                    <a:pt x="3232" y="6822"/>
                    <a:pt x="3264" y="6637"/>
                    <a:pt x="3281" y="6450"/>
                  </a:cubicBezTo>
                  <a:cubicBezTo>
                    <a:pt x="3299" y="6266"/>
                    <a:pt x="3302" y="6079"/>
                    <a:pt x="3283" y="5895"/>
                  </a:cubicBezTo>
                  <a:cubicBezTo>
                    <a:pt x="3264" y="5711"/>
                    <a:pt x="3217" y="5530"/>
                    <a:pt x="3156" y="5356"/>
                  </a:cubicBezTo>
                  <a:cubicBezTo>
                    <a:pt x="3092" y="5176"/>
                    <a:pt x="3009" y="5001"/>
                    <a:pt x="2918" y="4832"/>
                  </a:cubicBezTo>
                  <a:cubicBezTo>
                    <a:pt x="2733" y="4485"/>
                    <a:pt x="2506" y="4159"/>
                    <a:pt x="2271" y="3842"/>
                  </a:cubicBezTo>
                  <a:cubicBezTo>
                    <a:pt x="2240" y="3801"/>
                    <a:pt x="2210" y="3761"/>
                    <a:pt x="2180" y="3721"/>
                  </a:cubicBezTo>
                  <a:cubicBezTo>
                    <a:pt x="2191" y="3719"/>
                    <a:pt x="2202" y="3717"/>
                    <a:pt x="2213" y="3714"/>
                  </a:cubicBezTo>
                  <a:cubicBezTo>
                    <a:pt x="2258" y="3705"/>
                    <a:pt x="2301" y="3692"/>
                    <a:pt x="2344" y="3676"/>
                  </a:cubicBezTo>
                  <a:cubicBezTo>
                    <a:pt x="2429" y="3647"/>
                    <a:pt x="2511" y="3609"/>
                    <a:pt x="2587" y="3566"/>
                  </a:cubicBezTo>
                  <a:cubicBezTo>
                    <a:pt x="2667" y="3522"/>
                    <a:pt x="2744" y="3473"/>
                    <a:pt x="2816" y="3420"/>
                  </a:cubicBezTo>
                  <a:cubicBezTo>
                    <a:pt x="2886" y="3367"/>
                    <a:pt x="2953" y="3313"/>
                    <a:pt x="3016" y="3252"/>
                  </a:cubicBezTo>
                  <a:cubicBezTo>
                    <a:pt x="3030" y="3239"/>
                    <a:pt x="3032" y="3219"/>
                    <a:pt x="3019" y="3204"/>
                  </a:cubicBezTo>
                  <a:cubicBezTo>
                    <a:pt x="3013" y="3198"/>
                    <a:pt x="3003" y="3193"/>
                    <a:pt x="2993" y="3193"/>
                  </a:cubicBezTo>
                  <a:cubicBezTo>
                    <a:pt x="2985" y="3193"/>
                    <a:pt x="2979" y="3196"/>
                    <a:pt x="2973" y="3201"/>
                  </a:cubicBezTo>
                  <a:cubicBezTo>
                    <a:pt x="2913" y="3259"/>
                    <a:pt x="2849" y="3310"/>
                    <a:pt x="2781" y="3355"/>
                  </a:cubicBezTo>
                  <a:cubicBezTo>
                    <a:pt x="2780" y="3355"/>
                    <a:pt x="2779" y="3356"/>
                    <a:pt x="2777" y="3357"/>
                  </a:cubicBezTo>
                  <a:lnTo>
                    <a:pt x="2777" y="3357"/>
                  </a:lnTo>
                  <a:cubicBezTo>
                    <a:pt x="2645" y="3445"/>
                    <a:pt x="2502" y="3511"/>
                    <a:pt x="2352" y="3562"/>
                  </a:cubicBezTo>
                  <a:cubicBezTo>
                    <a:pt x="2309" y="3578"/>
                    <a:pt x="2263" y="3591"/>
                    <a:pt x="2218" y="3604"/>
                  </a:cubicBezTo>
                  <a:cubicBezTo>
                    <a:pt x="2183" y="3612"/>
                    <a:pt x="2148" y="3622"/>
                    <a:pt x="2111" y="3630"/>
                  </a:cubicBezTo>
                  <a:cubicBezTo>
                    <a:pt x="2064" y="3567"/>
                    <a:pt x="2016" y="3505"/>
                    <a:pt x="1970" y="3444"/>
                  </a:cubicBezTo>
                  <a:cubicBezTo>
                    <a:pt x="1991" y="3441"/>
                    <a:pt x="2010" y="3439"/>
                    <a:pt x="2031" y="3434"/>
                  </a:cubicBezTo>
                  <a:cubicBezTo>
                    <a:pt x="2088" y="3425"/>
                    <a:pt x="2144" y="3410"/>
                    <a:pt x="2200" y="3391"/>
                  </a:cubicBezTo>
                  <a:cubicBezTo>
                    <a:pt x="2319" y="3351"/>
                    <a:pt x="2432" y="3294"/>
                    <a:pt x="2539" y="3230"/>
                  </a:cubicBezTo>
                  <a:cubicBezTo>
                    <a:pt x="2650" y="3163"/>
                    <a:pt x="2754" y="3083"/>
                    <a:pt x="2851" y="2996"/>
                  </a:cubicBezTo>
                  <a:cubicBezTo>
                    <a:pt x="2942" y="2915"/>
                    <a:pt x="3024" y="2822"/>
                    <a:pt x="3092" y="2721"/>
                  </a:cubicBezTo>
                  <a:cubicBezTo>
                    <a:pt x="3132" y="2662"/>
                    <a:pt x="3168" y="2598"/>
                    <a:pt x="3192" y="2531"/>
                  </a:cubicBezTo>
                  <a:close/>
                  <a:moveTo>
                    <a:pt x="12436" y="14425"/>
                  </a:moveTo>
                  <a:cubicBezTo>
                    <a:pt x="12452" y="14466"/>
                    <a:pt x="12471" y="14505"/>
                    <a:pt x="12490" y="14545"/>
                  </a:cubicBezTo>
                  <a:cubicBezTo>
                    <a:pt x="12521" y="14610"/>
                    <a:pt x="12551" y="14676"/>
                    <a:pt x="12581" y="14740"/>
                  </a:cubicBezTo>
                  <a:cubicBezTo>
                    <a:pt x="12644" y="14869"/>
                    <a:pt x="12706" y="14999"/>
                    <a:pt x="12768" y="15130"/>
                  </a:cubicBezTo>
                  <a:cubicBezTo>
                    <a:pt x="12892" y="15389"/>
                    <a:pt x="13013" y="15649"/>
                    <a:pt x="13136" y="15910"/>
                  </a:cubicBezTo>
                  <a:cubicBezTo>
                    <a:pt x="13248" y="16147"/>
                    <a:pt x="13362" y="16383"/>
                    <a:pt x="13473" y="16620"/>
                  </a:cubicBezTo>
                  <a:cubicBezTo>
                    <a:pt x="13473" y="16636"/>
                    <a:pt x="13483" y="16650"/>
                    <a:pt x="13497" y="16655"/>
                  </a:cubicBezTo>
                  <a:cubicBezTo>
                    <a:pt x="13505" y="16660"/>
                    <a:pt x="13513" y="16661"/>
                    <a:pt x="13523" y="16661"/>
                  </a:cubicBezTo>
                  <a:cubicBezTo>
                    <a:pt x="13555" y="16666"/>
                    <a:pt x="13587" y="16673"/>
                    <a:pt x="13617" y="16679"/>
                  </a:cubicBezTo>
                  <a:cubicBezTo>
                    <a:pt x="13656" y="16685"/>
                    <a:pt x="13693" y="16693"/>
                    <a:pt x="13729" y="16703"/>
                  </a:cubicBezTo>
                  <a:cubicBezTo>
                    <a:pt x="13777" y="16717"/>
                    <a:pt x="13825" y="16735"/>
                    <a:pt x="13868" y="16759"/>
                  </a:cubicBezTo>
                  <a:cubicBezTo>
                    <a:pt x="13907" y="16784"/>
                    <a:pt x="13942" y="16813"/>
                    <a:pt x="13976" y="16847"/>
                  </a:cubicBezTo>
                  <a:cubicBezTo>
                    <a:pt x="14031" y="16904"/>
                    <a:pt x="14078" y="16968"/>
                    <a:pt x="14118" y="17039"/>
                  </a:cubicBezTo>
                  <a:cubicBezTo>
                    <a:pt x="14150" y="17096"/>
                    <a:pt x="14175" y="17157"/>
                    <a:pt x="14193" y="17221"/>
                  </a:cubicBezTo>
                  <a:cubicBezTo>
                    <a:pt x="14201" y="17256"/>
                    <a:pt x="14206" y="17290"/>
                    <a:pt x="14206" y="17325"/>
                  </a:cubicBezTo>
                  <a:cubicBezTo>
                    <a:pt x="14204" y="17349"/>
                    <a:pt x="14201" y="17373"/>
                    <a:pt x="14196" y="17395"/>
                  </a:cubicBezTo>
                  <a:cubicBezTo>
                    <a:pt x="14190" y="17411"/>
                    <a:pt x="14183" y="17427"/>
                    <a:pt x="14175" y="17442"/>
                  </a:cubicBezTo>
                  <a:cubicBezTo>
                    <a:pt x="14166" y="17458"/>
                    <a:pt x="14155" y="17470"/>
                    <a:pt x="14143" y="17483"/>
                  </a:cubicBezTo>
                  <a:cubicBezTo>
                    <a:pt x="14127" y="17497"/>
                    <a:pt x="14111" y="17509"/>
                    <a:pt x="14094" y="17520"/>
                  </a:cubicBezTo>
                  <a:cubicBezTo>
                    <a:pt x="14068" y="17533"/>
                    <a:pt x="14039" y="17544"/>
                    <a:pt x="14011" y="17552"/>
                  </a:cubicBezTo>
                  <a:cubicBezTo>
                    <a:pt x="13985" y="17557"/>
                    <a:pt x="13960" y="17560"/>
                    <a:pt x="13934" y="17560"/>
                  </a:cubicBezTo>
                  <a:cubicBezTo>
                    <a:pt x="13913" y="17560"/>
                    <a:pt x="13892" y="17557"/>
                    <a:pt x="13872" y="17552"/>
                  </a:cubicBezTo>
                  <a:cubicBezTo>
                    <a:pt x="13849" y="17544"/>
                    <a:pt x="13825" y="17534"/>
                    <a:pt x="13804" y="17521"/>
                  </a:cubicBezTo>
                  <a:cubicBezTo>
                    <a:pt x="13776" y="17504"/>
                    <a:pt x="13748" y="17482"/>
                    <a:pt x="13723" y="17458"/>
                  </a:cubicBezTo>
                  <a:cubicBezTo>
                    <a:pt x="13673" y="17406"/>
                    <a:pt x="13632" y="17346"/>
                    <a:pt x="13597" y="17283"/>
                  </a:cubicBezTo>
                  <a:lnTo>
                    <a:pt x="13595" y="17282"/>
                  </a:lnTo>
                  <a:cubicBezTo>
                    <a:pt x="13595" y="17281"/>
                    <a:pt x="13595" y="17280"/>
                    <a:pt x="13595" y="17280"/>
                  </a:cubicBezTo>
                  <a:lnTo>
                    <a:pt x="13595" y="17280"/>
                  </a:lnTo>
                  <a:cubicBezTo>
                    <a:pt x="13595" y="17280"/>
                    <a:pt x="13595" y="17280"/>
                    <a:pt x="13595" y="17280"/>
                  </a:cubicBezTo>
                  <a:cubicBezTo>
                    <a:pt x="13595" y="17280"/>
                    <a:pt x="13595" y="17280"/>
                    <a:pt x="13595" y="17280"/>
                  </a:cubicBezTo>
                  <a:lnTo>
                    <a:pt x="13595" y="17280"/>
                  </a:lnTo>
                  <a:cubicBezTo>
                    <a:pt x="13594" y="17278"/>
                    <a:pt x="13594" y="17277"/>
                    <a:pt x="13593" y="17277"/>
                  </a:cubicBezTo>
                  <a:lnTo>
                    <a:pt x="13593" y="17277"/>
                  </a:lnTo>
                  <a:cubicBezTo>
                    <a:pt x="13500" y="17107"/>
                    <a:pt x="13444" y="16921"/>
                    <a:pt x="13382" y="16738"/>
                  </a:cubicBezTo>
                  <a:cubicBezTo>
                    <a:pt x="13378" y="16724"/>
                    <a:pt x="13366" y="16714"/>
                    <a:pt x="13352" y="16711"/>
                  </a:cubicBezTo>
                  <a:cubicBezTo>
                    <a:pt x="13317" y="16649"/>
                    <a:pt x="13278" y="16586"/>
                    <a:pt x="13242" y="16525"/>
                  </a:cubicBezTo>
                  <a:cubicBezTo>
                    <a:pt x="13203" y="16465"/>
                    <a:pt x="13163" y="16402"/>
                    <a:pt x="13125" y="16342"/>
                  </a:cubicBezTo>
                  <a:cubicBezTo>
                    <a:pt x="13047" y="16218"/>
                    <a:pt x="12968" y="16097"/>
                    <a:pt x="12890" y="15974"/>
                  </a:cubicBezTo>
                  <a:cubicBezTo>
                    <a:pt x="12732" y="15729"/>
                    <a:pt x="12577" y="15485"/>
                    <a:pt x="12421" y="15238"/>
                  </a:cubicBezTo>
                  <a:cubicBezTo>
                    <a:pt x="12321" y="15075"/>
                    <a:pt x="12220" y="14912"/>
                    <a:pt x="12122" y="14748"/>
                  </a:cubicBezTo>
                  <a:cubicBezTo>
                    <a:pt x="12142" y="14728"/>
                    <a:pt x="12161" y="14709"/>
                    <a:pt x="12182" y="14692"/>
                  </a:cubicBezTo>
                  <a:cubicBezTo>
                    <a:pt x="12270" y="14605"/>
                    <a:pt x="12354" y="14517"/>
                    <a:pt x="12436" y="14425"/>
                  </a:cubicBezTo>
                  <a:close/>
                  <a:moveTo>
                    <a:pt x="10816" y="15667"/>
                  </a:moveTo>
                  <a:cubicBezTo>
                    <a:pt x="10827" y="15688"/>
                    <a:pt x="10839" y="15708"/>
                    <a:pt x="10850" y="15729"/>
                  </a:cubicBezTo>
                  <a:cubicBezTo>
                    <a:pt x="10869" y="15764"/>
                    <a:pt x="10890" y="15798"/>
                    <a:pt x="10911" y="15833"/>
                  </a:cubicBezTo>
                  <a:lnTo>
                    <a:pt x="10911" y="15832"/>
                  </a:lnTo>
                  <a:cubicBezTo>
                    <a:pt x="10951" y="15899"/>
                    <a:pt x="10991" y="15963"/>
                    <a:pt x="11032" y="16028"/>
                  </a:cubicBezTo>
                  <a:cubicBezTo>
                    <a:pt x="11114" y="16159"/>
                    <a:pt x="11195" y="16289"/>
                    <a:pt x="11277" y="16420"/>
                  </a:cubicBezTo>
                  <a:cubicBezTo>
                    <a:pt x="11440" y="16682"/>
                    <a:pt x="11604" y="16941"/>
                    <a:pt x="11768" y="17202"/>
                  </a:cubicBezTo>
                  <a:cubicBezTo>
                    <a:pt x="11875" y="17374"/>
                    <a:pt x="11980" y="17547"/>
                    <a:pt x="12084" y="17721"/>
                  </a:cubicBezTo>
                  <a:cubicBezTo>
                    <a:pt x="12091" y="17732"/>
                    <a:pt x="12103" y="17738"/>
                    <a:pt x="12115" y="17738"/>
                  </a:cubicBezTo>
                  <a:cubicBezTo>
                    <a:pt x="12125" y="17738"/>
                    <a:pt x="12134" y="17735"/>
                    <a:pt x="12142" y="17729"/>
                  </a:cubicBezTo>
                  <a:cubicBezTo>
                    <a:pt x="12142" y="17729"/>
                    <a:pt x="12143" y="17728"/>
                    <a:pt x="12143" y="17726"/>
                  </a:cubicBezTo>
                  <a:cubicBezTo>
                    <a:pt x="12150" y="17728"/>
                    <a:pt x="12156" y="17728"/>
                    <a:pt x="12161" y="17729"/>
                  </a:cubicBezTo>
                  <a:cubicBezTo>
                    <a:pt x="12180" y="17731"/>
                    <a:pt x="12199" y="17733"/>
                    <a:pt x="12217" y="17736"/>
                  </a:cubicBezTo>
                  <a:cubicBezTo>
                    <a:pt x="12247" y="17739"/>
                    <a:pt x="12278" y="17745"/>
                    <a:pt x="12308" y="17753"/>
                  </a:cubicBezTo>
                  <a:cubicBezTo>
                    <a:pt x="12348" y="17764"/>
                    <a:pt x="12386" y="17780"/>
                    <a:pt x="12423" y="17801"/>
                  </a:cubicBezTo>
                  <a:cubicBezTo>
                    <a:pt x="12461" y="17825"/>
                    <a:pt x="12497" y="17852"/>
                    <a:pt x="12527" y="17884"/>
                  </a:cubicBezTo>
                  <a:cubicBezTo>
                    <a:pt x="12585" y="17942"/>
                    <a:pt x="12631" y="18011"/>
                    <a:pt x="12671" y="18081"/>
                  </a:cubicBezTo>
                  <a:cubicBezTo>
                    <a:pt x="12709" y="18151"/>
                    <a:pt x="12741" y="18225"/>
                    <a:pt x="12760" y="18303"/>
                  </a:cubicBezTo>
                  <a:cubicBezTo>
                    <a:pt x="12772" y="18348"/>
                    <a:pt x="12778" y="18394"/>
                    <a:pt x="12776" y="18439"/>
                  </a:cubicBezTo>
                  <a:cubicBezTo>
                    <a:pt x="12776" y="18466"/>
                    <a:pt x="12772" y="18495"/>
                    <a:pt x="12765" y="18521"/>
                  </a:cubicBezTo>
                  <a:cubicBezTo>
                    <a:pt x="12759" y="18542"/>
                    <a:pt x="12751" y="18561"/>
                    <a:pt x="12741" y="18578"/>
                  </a:cubicBezTo>
                  <a:cubicBezTo>
                    <a:pt x="12730" y="18596"/>
                    <a:pt x="12719" y="18612"/>
                    <a:pt x="12703" y="18626"/>
                  </a:cubicBezTo>
                  <a:cubicBezTo>
                    <a:pt x="12687" y="18642"/>
                    <a:pt x="12668" y="18657"/>
                    <a:pt x="12647" y="18668"/>
                  </a:cubicBezTo>
                  <a:cubicBezTo>
                    <a:pt x="12625" y="18681"/>
                    <a:pt x="12599" y="18690"/>
                    <a:pt x="12573" y="18697"/>
                  </a:cubicBezTo>
                  <a:cubicBezTo>
                    <a:pt x="12554" y="18701"/>
                    <a:pt x="12535" y="18705"/>
                    <a:pt x="12516" y="18705"/>
                  </a:cubicBezTo>
                  <a:cubicBezTo>
                    <a:pt x="12498" y="18703"/>
                    <a:pt x="12482" y="18700"/>
                    <a:pt x="12465" y="18697"/>
                  </a:cubicBezTo>
                  <a:cubicBezTo>
                    <a:pt x="12444" y="18690"/>
                    <a:pt x="12423" y="18681"/>
                    <a:pt x="12402" y="18669"/>
                  </a:cubicBezTo>
                  <a:cubicBezTo>
                    <a:pt x="12372" y="18650"/>
                    <a:pt x="12343" y="18626"/>
                    <a:pt x="12318" y="18599"/>
                  </a:cubicBezTo>
                  <a:cubicBezTo>
                    <a:pt x="12263" y="18542"/>
                    <a:pt x="12218" y="18476"/>
                    <a:pt x="12180" y="18407"/>
                  </a:cubicBezTo>
                  <a:cubicBezTo>
                    <a:pt x="12095" y="18251"/>
                    <a:pt x="12035" y="18079"/>
                    <a:pt x="11985" y="17908"/>
                  </a:cubicBezTo>
                  <a:cubicBezTo>
                    <a:pt x="11983" y="17905"/>
                    <a:pt x="11983" y="17904"/>
                    <a:pt x="11982" y="17900"/>
                  </a:cubicBezTo>
                  <a:cubicBezTo>
                    <a:pt x="11982" y="17896"/>
                    <a:pt x="11980" y="17889"/>
                    <a:pt x="11979" y="17884"/>
                  </a:cubicBezTo>
                  <a:cubicBezTo>
                    <a:pt x="11899" y="17734"/>
                    <a:pt x="11798" y="17595"/>
                    <a:pt x="11694" y="17459"/>
                  </a:cubicBezTo>
                  <a:cubicBezTo>
                    <a:pt x="11590" y="17323"/>
                    <a:pt x="11481" y="17194"/>
                    <a:pt x="11371" y="17066"/>
                  </a:cubicBezTo>
                  <a:cubicBezTo>
                    <a:pt x="11149" y="16808"/>
                    <a:pt x="10917" y="16559"/>
                    <a:pt x="10698" y="16300"/>
                  </a:cubicBezTo>
                  <a:cubicBezTo>
                    <a:pt x="10583" y="16166"/>
                    <a:pt x="10473" y="16027"/>
                    <a:pt x="10369" y="15884"/>
                  </a:cubicBezTo>
                  <a:cubicBezTo>
                    <a:pt x="10442" y="15852"/>
                    <a:pt x="10516" y="15817"/>
                    <a:pt x="10588" y="15782"/>
                  </a:cubicBezTo>
                  <a:cubicBezTo>
                    <a:pt x="10664" y="15745"/>
                    <a:pt x="10741" y="15707"/>
                    <a:pt x="10816" y="15667"/>
                  </a:cubicBezTo>
                  <a:close/>
                  <a:moveTo>
                    <a:pt x="5005" y="517"/>
                  </a:moveTo>
                  <a:cubicBezTo>
                    <a:pt x="4995" y="517"/>
                    <a:pt x="4985" y="518"/>
                    <a:pt x="4976" y="521"/>
                  </a:cubicBezTo>
                  <a:cubicBezTo>
                    <a:pt x="4961" y="528"/>
                    <a:pt x="4952" y="536"/>
                    <a:pt x="4941" y="547"/>
                  </a:cubicBezTo>
                  <a:cubicBezTo>
                    <a:pt x="4930" y="558"/>
                    <a:pt x="4920" y="573"/>
                    <a:pt x="4912" y="587"/>
                  </a:cubicBezTo>
                  <a:cubicBezTo>
                    <a:pt x="4902" y="603"/>
                    <a:pt x="4896" y="622"/>
                    <a:pt x="4890" y="640"/>
                  </a:cubicBezTo>
                  <a:cubicBezTo>
                    <a:pt x="4874" y="685"/>
                    <a:pt x="4864" y="731"/>
                    <a:pt x="4858" y="777"/>
                  </a:cubicBezTo>
                  <a:cubicBezTo>
                    <a:pt x="4840" y="736"/>
                    <a:pt x="4819" y="696"/>
                    <a:pt x="4797" y="657"/>
                  </a:cubicBezTo>
                  <a:cubicBezTo>
                    <a:pt x="4776" y="625"/>
                    <a:pt x="4754" y="597"/>
                    <a:pt x="4726" y="571"/>
                  </a:cubicBezTo>
                  <a:cubicBezTo>
                    <a:pt x="4701" y="549"/>
                    <a:pt x="4671" y="533"/>
                    <a:pt x="4637" y="526"/>
                  </a:cubicBezTo>
                  <a:cubicBezTo>
                    <a:pt x="4631" y="525"/>
                    <a:pt x="4624" y="525"/>
                    <a:pt x="4618" y="525"/>
                  </a:cubicBezTo>
                  <a:cubicBezTo>
                    <a:pt x="4587" y="525"/>
                    <a:pt x="4559" y="536"/>
                    <a:pt x="4536" y="553"/>
                  </a:cubicBezTo>
                  <a:cubicBezTo>
                    <a:pt x="4506" y="574"/>
                    <a:pt x="4491" y="608"/>
                    <a:pt x="4483" y="643"/>
                  </a:cubicBezTo>
                  <a:cubicBezTo>
                    <a:pt x="4479" y="664"/>
                    <a:pt x="4479" y="688"/>
                    <a:pt x="4479" y="709"/>
                  </a:cubicBezTo>
                  <a:cubicBezTo>
                    <a:pt x="4480" y="733"/>
                    <a:pt x="4483" y="758"/>
                    <a:pt x="4488" y="780"/>
                  </a:cubicBezTo>
                  <a:cubicBezTo>
                    <a:pt x="4495" y="817"/>
                    <a:pt x="4504" y="854"/>
                    <a:pt x="4514" y="889"/>
                  </a:cubicBezTo>
                  <a:cubicBezTo>
                    <a:pt x="4501" y="873"/>
                    <a:pt x="4488" y="859"/>
                    <a:pt x="4474" y="843"/>
                  </a:cubicBezTo>
                  <a:cubicBezTo>
                    <a:pt x="4427" y="795"/>
                    <a:pt x="4375" y="745"/>
                    <a:pt x="4308" y="733"/>
                  </a:cubicBezTo>
                  <a:cubicBezTo>
                    <a:pt x="4300" y="731"/>
                    <a:pt x="4293" y="731"/>
                    <a:pt x="4285" y="731"/>
                  </a:cubicBezTo>
                  <a:cubicBezTo>
                    <a:pt x="4279" y="731"/>
                    <a:pt x="4272" y="731"/>
                    <a:pt x="4266" y="733"/>
                  </a:cubicBezTo>
                  <a:cubicBezTo>
                    <a:pt x="4247" y="736"/>
                    <a:pt x="4231" y="742"/>
                    <a:pt x="4215" y="752"/>
                  </a:cubicBezTo>
                  <a:cubicBezTo>
                    <a:pt x="4202" y="760"/>
                    <a:pt x="4191" y="772"/>
                    <a:pt x="4181" y="784"/>
                  </a:cubicBezTo>
                  <a:cubicBezTo>
                    <a:pt x="4172" y="796"/>
                    <a:pt x="4164" y="812"/>
                    <a:pt x="4159" y="828"/>
                  </a:cubicBezTo>
                  <a:cubicBezTo>
                    <a:pt x="4151" y="854"/>
                    <a:pt x="4149" y="881"/>
                    <a:pt x="4154" y="908"/>
                  </a:cubicBezTo>
                  <a:cubicBezTo>
                    <a:pt x="4159" y="937"/>
                    <a:pt x="4168" y="963"/>
                    <a:pt x="4180" y="988"/>
                  </a:cubicBezTo>
                  <a:cubicBezTo>
                    <a:pt x="4208" y="1049"/>
                    <a:pt x="4248" y="1103"/>
                    <a:pt x="4290" y="1155"/>
                  </a:cubicBezTo>
                  <a:cubicBezTo>
                    <a:pt x="4328" y="1203"/>
                    <a:pt x="4370" y="1247"/>
                    <a:pt x="4411" y="1292"/>
                  </a:cubicBezTo>
                  <a:cubicBezTo>
                    <a:pt x="4405" y="1290"/>
                    <a:pt x="4399" y="1290"/>
                    <a:pt x="4392" y="1289"/>
                  </a:cubicBezTo>
                  <a:cubicBezTo>
                    <a:pt x="4367" y="1286"/>
                    <a:pt x="4341" y="1282"/>
                    <a:pt x="4314" y="1282"/>
                  </a:cubicBezTo>
                  <a:cubicBezTo>
                    <a:pt x="4306" y="1282"/>
                    <a:pt x="4296" y="1284"/>
                    <a:pt x="4287" y="1284"/>
                  </a:cubicBezTo>
                  <a:cubicBezTo>
                    <a:pt x="4253" y="1286"/>
                    <a:pt x="4221" y="1292"/>
                    <a:pt x="4191" y="1303"/>
                  </a:cubicBezTo>
                  <a:cubicBezTo>
                    <a:pt x="4159" y="1314"/>
                    <a:pt x="4132" y="1334"/>
                    <a:pt x="4109" y="1359"/>
                  </a:cubicBezTo>
                  <a:cubicBezTo>
                    <a:pt x="4100" y="1370"/>
                    <a:pt x="4092" y="1385"/>
                    <a:pt x="4085" y="1398"/>
                  </a:cubicBezTo>
                  <a:cubicBezTo>
                    <a:pt x="4079" y="1415"/>
                    <a:pt x="4076" y="1431"/>
                    <a:pt x="4076" y="1449"/>
                  </a:cubicBezTo>
                  <a:cubicBezTo>
                    <a:pt x="4074" y="1484"/>
                    <a:pt x="4079" y="1521"/>
                    <a:pt x="4097" y="1551"/>
                  </a:cubicBezTo>
                  <a:cubicBezTo>
                    <a:pt x="4105" y="1565"/>
                    <a:pt x="4113" y="1578"/>
                    <a:pt x="4122" y="1589"/>
                  </a:cubicBezTo>
                  <a:cubicBezTo>
                    <a:pt x="4135" y="1601"/>
                    <a:pt x="4146" y="1612"/>
                    <a:pt x="4160" y="1621"/>
                  </a:cubicBezTo>
                  <a:cubicBezTo>
                    <a:pt x="4191" y="1642"/>
                    <a:pt x="4224" y="1657"/>
                    <a:pt x="4258" y="1668"/>
                  </a:cubicBezTo>
                  <a:cubicBezTo>
                    <a:pt x="4296" y="1679"/>
                    <a:pt x="4336" y="1687"/>
                    <a:pt x="4375" y="1695"/>
                  </a:cubicBezTo>
                  <a:cubicBezTo>
                    <a:pt x="4450" y="1709"/>
                    <a:pt x="4527" y="1717"/>
                    <a:pt x="4599" y="1738"/>
                  </a:cubicBezTo>
                  <a:cubicBezTo>
                    <a:pt x="4623" y="1745"/>
                    <a:pt x="4647" y="1753"/>
                    <a:pt x="4667" y="1765"/>
                  </a:cubicBezTo>
                  <a:cubicBezTo>
                    <a:pt x="4674" y="1769"/>
                    <a:pt x="4680" y="1773"/>
                    <a:pt x="4685" y="1777"/>
                  </a:cubicBezTo>
                  <a:cubicBezTo>
                    <a:pt x="4686" y="1778"/>
                    <a:pt x="4688" y="1780"/>
                    <a:pt x="4691" y="1780"/>
                  </a:cubicBezTo>
                  <a:cubicBezTo>
                    <a:pt x="4718" y="1839"/>
                    <a:pt x="4752" y="1895"/>
                    <a:pt x="4786" y="1951"/>
                  </a:cubicBezTo>
                  <a:cubicBezTo>
                    <a:pt x="4821" y="2010"/>
                    <a:pt x="4858" y="2069"/>
                    <a:pt x="4894" y="2127"/>
                  </a:cubicBezTo>
                  <a:cubicBezTo>
                    <a:pt x="4968" y="2243"/>
                    <a:pt x="5043" y="2358"/>
                    <a:pt x="5118" y="2474"/>
                  </a:cubicBezTo>
                  <a:cubicBezTo>
                    <a:pt x="5270" y="2705"/>
                    <a:pt x="5424" y="2932"/>
                    <a:pt x="5582" y="3159"/>
                  </a:cubicBezTo>
                  <a:cubicBezTo>
                    <a:pt x="5895" y="3612"/>
                    <a:pt x="6220" y="4056"/>
                    <a:pt x="6554" y="4494"/>
                  </a:cubicBezTo>
                  <a:cubicBezTo>
                    <a:pt x="6193" y="4440"/>
                    <a:pt x="5828" y="4397"/>
                    <a:pt x="5471" y="4311"/>
                  </a:cubicBezTo>
                  <a:cubicBezTo>
                    <a:pt x="5454" y="4306"/>
                    <a:pt x="5438" y="4303"/>
                    <a:pt x="5420" y="4298"/>
                  </a:cubicBezTo>
                  <a:cubicBezTo>
                    <a:pt x="5203" y="4240"/>
                    <a:pt x="4984" y="4165"/>
                    <a:pt x="4786" y="4056"/>
                  </a:cubicBezTo>
                  <a:cubicBezTo>
                    <a:pt x="4643" y="3972"/>
                    <a:pt x="4512" y="3869"/>
                    <a:pt x="4394" y="3754"/>
                  </a:cubicBezTo>
                  <a:cubicBezTo>
                    <a:pt x="4181" y="3542"/>
                    <a:pt x="4004" y="3297"/>
                    <a:pt x="3828" y="3054"/>
                  </a:cubicBezTo>
                  <a:cubicBezTo>
                    <a:pt x="3740" y="2932"/>
                    <a:pt x="3652" y="2811"/>
                    <a:pt x="3561" y="2693"/>
                  </a:cubicBezTo>
                  <a:cubicBezTo>
                    <a:pt x="3516" y="2635"/>
                    <a:pt x="3470" y="2579"/>
                    <a:pt x="3422" y="2523"/>
                  </a:cubicBezTo>
                  <a:cubicBezTo>
                    <a:pt x="3395" y="2493"/>
                    <a:pt x="3366" y="2464"/>
                    <a:pt x="3337" y="2435"/>
                  </a:cubicBezTo>
                  <a:cubicBezTo>
                    <a:pt x="3323" y="2421"/>
                    <a:pt x="3308" y="2408"/>
                    <a:pt x="3294" y="2395"/>
                  </a:cubicBezTo>
                  <a:cubicBezTo>
                    <a:pt x="3284" y="2389"/>
                    <a:pt x="3275" y="2382"/>
                    <a:pt x="3265" y="2376"/>
                  </a:cubicBezTo>
                  <a:cubicBezTo>
                    <a:pt x="3260" y="2371"/>
                    <a:pt x="3256" y="2365"/>
                    <a:pt x="3251" y="2360"/>
                  </a:cubicBezTo>
                  <a:cubicBezTo>
                    <a:pt x="3236" y="2346"/>
                    <a:pt x="3222" y="2335"/>
                    <a:pt x="3201" y="2333"/>
                  </a:cubicBezTo>
                  <a:lnTo>
                    <a:pt x="3196" y="2333"/>
                  </a:lnTo>
                  <a:cubicBezTo>
                    <a:pt x="3188" y="2327"/>
                    <a:pt x="3179" y="2323"/>
                    <a:pt x="3169" y="2323"/>
                  </a:cubicBezTo>
                  <a:cubicBezTo>
                    <a:pt x="3164" y="2323"/>
                    <a:pt x="3160" y="2325"/>
                    <a:pt x="3155" y="2327"/>
                  </a:cubicBezTo>
                  <a:cubicBezTo>
                    <a:pt x="3148" y="2328"/>
                    <a:pt x="3144" y="2330"/>
                    <a:pt x="3137" y="2331"/>
                  </a:cubicBezTo>
                  <a:cubicBezTo>
                    <a:pt x="3104" y="2335"/>
                    <a:pt x="3070" y="2344"/>
                    <a:pt x="3037" y="2355"/>
                  </a:cubicBezTo>
                  <a:cubicBezTo>
                    <a:pt x="3001" y="2365"/>
                    <a:pt x="2966" y="2378"/>
                    <a:pt x="2931" y="2392"/>
                  </a:cubicBezTo>
                  <a:cubicBezTo>
                    <a:pt x="2849" y="2422"/>
                    <a:pt x="2768" y="2458"/>
                    <a:pt x="2690" y="2494"/>
                  </a:cubicBezTo>
                  <a:cubicBezTo>
                    <a:pt x="2525" y="2571"/>
                    <a:pt x="2363" y="2659"/>
                    <a:pt x="2218" y="2768"/>
                  </a:cubicBezTo>
                  <a:cubicBezTo>
                    <a:pt x="2108" y="2851"/>
                    <a:pt x="2004" y="2945"/>
                    <a:pt x="1927" y="3060"/>
                  </a:cubicBezTo>
                  <a:cubicBezTo>
                    <a:pt x="1893" y="3112"/>
                    <a:pt x="1868" y="3166"/>
                    <a:pt x="1852" y="3223"/>
                  </a:cubicBezTo>
                  <a:cubicBezTo>
                    <a:pt x="1836" y="3275"/>
                    <a:pt x="1831" y="3329"/>
                    <a:pt x="1834" y="3383"/>
                  </a:cubicBezTo>
                  <a:cubicBezTo>
                    <a:pt x="1823" y="3401"/>
                    <a:pt x="1823" y="3423"/>
                    <a:pt x="1837" y="3441"/>
                  </a:cubicBezTo>
                  <a:cubicBezTo>
                    <a:pt x="1905" y="3530"/>
                    <a:pt x="1972" y="3620"/>
                    <a:pt x="2039" y="3709"/>
                  </a:cubicBezTo>
                  <a:cubicBezTo>
                    <a:pt x="2040" y="3711"/>
                    <a:pt x="2042" y="3714"/>
                    <a:pt x="2044" y="3716"/>
                  </a:cubicBezTo>
                  <a:cubicBezTo>
                    <a:pt x="2269" y="4020"/>
                    <a:pt x="2487" y="4330"/>
                    <a:pt x="2678" y="4658"/>
                  </a:cubicBezTo>
                  <a:cubicBezTo>
                    <a:pt x="2848" y="4953"/>
                    <a:pt x="2995" y="5262"/>
                    <a:pt x="3086" y="5590"/>
                  </a:cubicBezTo>
                  <a:cubicBezTo>
                    <a:pt x="3108" y="5674"/>
                    <a:pt x="3124" y="5759"/>
                    <a:pt x="3137" y="5845"/>
                  </a:cubicBezTo>
                  <a:cubicBezTo>
                    <a:pt x="3150" y="5938"/>
                    <a:pt x="3155" y="6034"/>
                    <a:pt x="3156" y="6128"/>
                  </a:cubicBezTo>
                  <a:cubicBezTo>
                    <a:pt x="3153" y="6455"/>
                    <a:pt x="3091" y="6774"/>
                    <a:pt x="3027" y="7093"/>
                  </a:cubicBezTo>
                  <a:cubicBezTo>
                    <a:pt x="2969" y="6998"/>
                    <a:pt x="2910" y="6905"/>
                    <a:pt x="2849" y="6813"/>
                  </a:cubicBezTo>
                  <a:cubicBezTo>
                    <a:pt x="2766" y="6683"/>
                    <a:pt x="2680" y="6554"/>
                    <a:pt x="2595" y="6424"/>
                  </a:cubicBezTo>
                  <a:cubicBezTo>
                    <a:pt x="2511" y="6295"/>
                    <a:pt x="2426" y="6165"/>
                    <a:pt x="2343" y="6034"/>
                  </a:cubicBezTo>
                  <a:cubicBezTo>
                    <a:pt x="2263" y="5908"/>
                    <a:pt x="2183" y="5780"/>
                    <a:pt x="2108" y="5650"/>
                  </a:cubicBezTo>
                  <a:cubicBezTo>
                    <a:pt x="2069" y="5583"/>
                    <a:pt x="2031" y="5516"/>
                    <a:pt x="1993" y="5449"/>
                  </a:cubicBezTo>
                  <a:cubicBezTo>
                    <a:pt x="1993" y="5448"/>
                    <a:pt x="1993" y="5447"/>
                    <a:pt x="1992" y="5446"/>
                  </a:cubicBezTo>
                  <a:lnTo>
                    <a:pt x="1992" y="5446"/>
                  </a:lnTo>
                  <a:cubicBezTo>
                    <a:pt x="1992" y="5446"/>
                    <a:pt x="1992" y="5446"/>
                    <a:pt x="1993" y="5446"/>
                  </a:cubicBezTo>
                  <a:cubicBezTo>
                    <a:pt x="1993" y="5446"/>
                    <a:pt x="1991" y="5444"/>
                    <a:pt x="1991" y="5444"/>
                  </a:cubicBezTo>
                  <a:lnTo>
                    <a:pt x="1991" y="5444"/>
                  </a:lnTo>
                  <a:cubicBezTo>
                    <a:pt x="1991" y="5444"/>
                    <a:pt x="1991" y="5444"/>
                    <a:pt x="1991" y="5444"/>
                  </a:cubicBezTo>
                  <a:cubicBezTo>
                    <a:pt x="1983" y="5430"/>
                    <a:pt x="1975" y="5415"/>
                    <a:pt x="1967" y="5401"/>
                  </a:cubicBezTo>
                  <a:lnTo>
                    <a:pt x="1967" y="5401"/>
                  </a:lnTo>
                  <a:cubicBezTo>
                    <a:pt x="1967" y="5401"/>
                    <a:pt x="1969" y="5403"/>
                    <a:pt x="1969" y="5403"/>
                  </a:cubicBezTo>
                  <a:cubicBezTo>
                    <a:pt x="1940" y="5353"/>
                    <a:pt x="1913" y="5302"/>
                    <a:pt x="1885" y="5252"/>
                  </a:cubicBezTo>
                  <a:cubicBezTo>
                    <a:pt x="1885" y="5252"/>
                    <a:pt x="1885" y="5252"/>
                    <a:pt x="1885" y="5254"/>
                  </a:cubicBezTo>
                  <a:cubicBezTo>
                    <a:pt x="1873" y="5230"/>
                    <a:pt x="1858" y="5204"/>
                    <a:pt x="1845" y="5180"/>
                  </a:cubicBezTo>
                  <a:cubicBezTo>
                    <a:pt x="1737" y="4984"/>
                    <a:pt x="1623" y="4790"/>
                    <a:pt x="1497" y="4605"/>
                  </a:cubicBezTo>
                  <a:cubicBezTo>
                    <a:pt x="1503" y="4598"/>
                    <a:pt x="1510" y="4590"/>
                    <a:pt x="1514" y="4582"/>
                  </a:cubicBezTo>
                  <a:cubicBezTo>
                    <a:pt x="1527" y="4565"/>
                    <a:pt x="1537" y="4546"/>
                    <a:pt x="1548" y="4528"/>
                  </a:cubicBezTo>
                  <a:cubicBezTo>
                    <a:pt x="1569" y="4493"/>
                    <a:pt x="1585" y="4455"/>
                    <a:pt x="1599" y="4415"/>
                  </a:cubicBezTo>
                  <a:cubicBezTo>
                    <a:pt x="1617" y="4368"/>
                    <a:pt x="1631" y="4319"/>
                    <a:pt x="1642" y="4271"/>
                  </a:cubicBezTo>
                  <a:cubicBezTo>
                    <a:pt x="1652" y="4226"/>
                    <a:pt x="1658" y="4181"/>
                    <a:pt x="1660" y="4136"/>
                  </a:cubicBezTo>
                  <a:cubicBezTo>
                    <a:pt x="1660" y="4111"/>
                    <a:pt x="1660" y="4087"/>
                    <a:pt x="1658" y="4063"/>
                  </a:cubicBezTo>
                  <a:cubicBezTo>
                    <a:pt x="1655" y="4039"/>
                    <a:pt x="1650" y="4015"/>
                    <a:pt x="1644" y="3992"/>
                  </a:cubicBezTo>
                  <a:cubicBezTo>
                    <a:pt x="1638" y="3972"/>
                    <a:pt x="1628" y="3952"/>
                    <a:pt x="1618" y="3935"/>
                  </a:cubicBezTo>
                  <a:cubicBezTo>
                    <a:pt x="1607" y="3916"/>
                    <a:pt x="1593" y="3901"/>
                    <a:pt x="1578" y="3885"/>
                  </a:cubicBezTo>
                  <a:cubicBezTo>
                    <a:pt x="1562" y="3873"/>
                    <a:pt x="1545" y="3861"/>
                    <a:pt x="1527" y="3853"/>
                  </a:cubicBezTo>
                  <a:cubicBezTo>
                    <a:pt x="1510" y="3844"/>
                    <a:pt x="1492" y="3839"/>
                    <a:pt x="1473" y="3834"/>
                  </a:cubicBezTo>
                  <a:cubicBezTo>
                    <a:pt x="1467" y="3834"/>
                    <a:pt x="1459" y="3833"/>
                    <a:pt x="1452" y="3833"/>
                  </a:cubicBezTo>
                  <a:cubicBezTo>
                    <a:pt x="1425" y="3833"/>
                    <a:pt x="1399" y="3842"/>
                    <a:pt x="1377" y="3857"/>
                  </a:cubicBezTo>
                  <a:cubicBezTo>
                    <a:pt x="1361" y="3866"/>
                    <a:pt x="1347" y="3882"/>
                    <a:pt x="1337" y="3898"/>
                  </a:cubicBezTo>
                  <a:cubicBezTo>
                    <a:pt x="1324" y="3917"/>
                    <a:pt x="1315" y="3938"/>
                    <a:pt x="1308" y="3959"/>
                  </a:cubicBezTo>
                  <a:cubicBezTo>
                    <a:pt x="1292" y="4008"/>
                    <a:pt x="1284" y="4058"/>
                    <a:pt x="1279" y="4109"/>
                  </a:cubicBezTo>
                  <a:cubicBezTo>
                    <a:pt x="1278" y="4124"/>
                    <a:pt x="1278" y="4138"/>
                    <a:pt x="1276" y="4151"/>
                  </a:cubicBezTo>
                  <a:cubicBezTo>
                    <a:pt x="1244" y="4066"/>
                    <a:pt x="1206" y="3984"/>
                    <a:pt x="1161" y="3905"/>
                  </a:cubicBezTo>
                  <a:cubicBezTo>
                    <a:pt x="1121" y="3834"/>
                    <a:pt x="1072" y="3764"/>
                    <a:pt x="1008" y="3711"/>
                  </a:cubicBezTo>
                  <a:cubicBezTo>
                    <a:pt x="979" y="3687"/>
                    <a:pt x="947" y="3669"/>
                    <a:pt x="910" y="3660"/>
                  </a:cubicBezTo>
                  <a:cubicBezTo>
                    <a:pt x="896" y="3655"/>
                    <a:pt x="880" y="3654"/>
                    <a:pt x="864" y="3654"/>
                  </a:cubicBezTo>
                  <a:cubicBezTo>
                    <a:pt x="859" y="3654"/>
                    <a:pt x="853" y="3652"/>
                    <a:pt x="848" y="3652"/>
                  </a:cubicBezTo>
                  <a:cubicBezTo>
                    <a:pt x="835" y="3652"/>
                    <a:pt x="822" y="3654"/>
                    <a:pt x="809" y="3655"/>
                  </a:cubicBezTo>
                  <a:cubicBezTo>
                    <a:pt x="795" y="3658"/>
                    <a:pt x="781" y="3662"/>
                    <a:pt x="768" y="3668"/>
                  </a:cubicBezTo>
                  <a:cubicBezTo>
                    <a:pt x="752" y="3676"/>
                    <a:pt x="741" y="3685"/>
                    <a:pt x="728" y="3698"/>
                  </a:cubicBezTo>
                  <a:cubicBezTo>
                    <a:pt x="710" y="3717"/>
                    <a:pt x="702" y="3746"/>
                    <a:pt x="699" y="3772"/>
                  </a:cubicBezTo>
                  <a:cubicBezTo>
                    <a:pt x="696" y="3801"/>
                    <a:pt x="699" y="3829"/>
                    <a:pt x="705" y="3858"/>
                  </a:cubicBezTo>
                  <a:cubicBezTo>
                    <a:pt x="709" y="3873"/>
                    <a:pt x="712" y="3889"/>
                    <a:pt x="717" y="3903"/>
                  </a:cubicBezTo>
                  <a:cubicBezTo>
                    <a:pt x="704" y="3890"/>
                    <a:pt x="688" y="3879"/>
                    <a:pt x="674" y="3869"/>
                  </a:cubicBezTo>
                  <a:cubicBezTo>
                    <a:pt x="645" y="3850"/>
                    <a:pt x="613" y="3836"/>
                    <a:pt x="578" y="3831"/>
                  </a:cubicBezTo>
                  <a:cubicBezTo>
                    <a:pt x="573" y="3831"/>
                    <a:pt x="566" y="3829"/>
                    <a:pt x="560" y="3829"/>
                  </a:cubicBezTo>
                  <a:cubicBezTo>
                    <a:pt x="531" y="3829"/>
                    <a:pt x="502" y="3839"/>
                    <a:pt x="478" y="3857"/>
                  </a:cubicBezTo>
                  <a:cubicBezTo>
                    <a:pt x="448" y="3879"/>
                    <a:pt x="429" y="3913"/>
                    <a:pt x="418" y="3946"/>
                  </a:cubicBezTo>
                  <a:cubicBezTo>
                    <a:pt x="415" y="3957"/>
                    <a:pt x="411" y="3968"/>
                    <a:pt x="410" y="3980"/>
                  </a:cubicBezTo>
                  <a:cubicBezTo>
                    <a:pt x="408" y="3992"/>
                    <a:pt x="408" y="4005"/>
                    <a:pt x="408" y="4016"/>
                  </a:cubicBezTo>
                  <a:cubicBezTo>
                    <a:pt x="408" y="4037"/>
                    <a:pt x="413" y="4058"/>
                    <a:pt x="419" y="4077"/>
                  </a:cubicBezTo>
                  <a:cubicBezTo>
                    <a:pt x="422" y="4093"/>
                    <a:pt x="429" y="4109"/>
                    <a:pt x="435" y="4124"/>
                  </a:cubicBezTo>
                  <a:cubicBezTo>
                    <a:pt x="421" y="4117"/>
                    <a:pt x="407" y="4112"/>
                    <a:pt x="391" y="4108"/>
                  </a:cubicBezTo>
                  <a:cubicBezTo>
                    <a:pt x="378" y="4104"/>
                    <a:pt x="365" y="4103"/>
                    <a:pt x="354" y="4103"/>
                  </a:cubicBezTo>
                  <a:cubicBezTo>
                    <a:pt x="336" y="4103"/>
                    <a:pt x="320" y="4106"/>
                    <a:pt x="306" y="4111"/>
                  </a:cubicBezTo>
                  <a:cubicBezTo>
                    <a:pt x="274" y="4122"/>
                    <a:pt x="250" y="4149"/>
                    <a:pt x="235" y="4178"/>
                  </a:cubicBezTo>
                  <a:cubicBezTo>
                    <a:pt x="229" y="4192"/>
                    <a:pt x="226" y="4208"/>
                    <a:pt x="223" y="4224"/>
                  </a:cubicBezTo>
                  <a:cubicBezTo>
                    <a:pt x="219" y="4245"/>
                    <a:pt x="219" y="4266"/>
                    <a:pt x="221" y="4285"/>
                  </a:cubicBezTo>
                  <a:cubicBezTo>
                    <a:pt x="221" y="4322"/>
                    <a:pt x="231" y="4359"/>
                    <a:pt x="245" y="4391"/>
                  </a:cubicBezTo>
                  <a:cubicBezTo>
                    <a:pt x="277" y="4466"/>
                    <a:pt x="335" y="4526"/>
                    <a:pt x="394" y="4581"/>
                  </a:cubicBezTo>
                  <a:cubicBezTo>
                    <a:pt x="459" y="4640"/>
                    <a:pt x="531" y="4690"/>
                    <a:pt x="603" y="4737"/>
                  </a:cubicBezTo>
                  <a:cubicBezTo>
                    <a:pt x="672" y="4785"/>
                    <a:pt x="744" y="4829"/>
                    <a:pt x="813" y="4878"/>
                  </a:cubicBezTo>
                  <a:cubicBezTo>
                    <a:pt x="848" y="4904"/>
                    <a:pt x="881" y="4929"/>
                    <a:pt x="912" y="4961"/>
                  </a:cubicBezTo>
                  <a:cubicBezTo>
                    <a:pt x="915" y="4963"/>
                    <a:pt x="918" y="4965"/>
                    <a:pt x="923" y="4966"/>
                  </a:cubicBezTo>
                  <a:cubicBezTo>
                    <a:pt x="937" y="5020"/>
                    <a:pt x="961" y="5073"/>
                    <a:pt x="985" y="5123"/>
                  </a:cubicBezTo>
                  <a:cubicBezTo>
                    <a:pt x="1012" y="5184"/>
                    <a:pt x="1043" y="5244"/>
                    <a:pt x="1073" y="5302"/>
                  </a:cubicBezTo>
                  <a:cubicBezTo>
                    <a:pt x="1137" y="5423"/>
                    <a:pt x="1206" y="5543"/>
                    <a:pt x="1276" y="5660"/>
                  </a:cubicBezTo>
                  <a:cubicBezTo>
                    <a:pt x="1414" y="5890"/>
                    <a:pt x="1559" y="6116"/>
                    <a:pt x="1700" y="6344"/>
                  </a:cubicBezTo>
                  <a:cubicBezTo>
                    <a:pt x="1975" y="6792"/>
                    <a:pt x="2226" y="7254"/>
                    <a:pt x="2514" y="7695"/>
                  </a:cubicBezTo>
                  <a:cubicBezTo>
                    <a:pt x="2576" y="7791"/>
                    <a:pt x="2642" y="7887"/>
                    <a:pt x="2707" y="7981"/>
                  </a:cubicBezTo>
                  <a:cubicBezTo>
                    <a:pt x="2766" y="8065"/>
                    <a:pt x="2825" y="8145"/>
                    <a:pt x="2888" y="8224"/>
                  </a:cubicBezTo>
                  <a:cubicBezTo>
                    <a:pt x="2889" y="8271"/>
                    <a:pt x="2891" y="8316"/>
                    <a:pt x="2896" y="8362"/>
                  </a:cubicBezTo>
                  <a:cubicBezTo>
                    <a:pt x="2904" y="8456"/>
                    <a:pt x="2918" y="8549"/>
                    <a:pt x="2937" y="8642"/>
                  </a:cubicBezTo>
                  <a:cubicBezTo>
                    <a:pt x="2958" y="8736"/>
                    <a:pt x="2987" y="8830"/>
                    <a:pt x="3016" y="8923"/>
                  </a:cubicBezTo>
                  <a:cubicBezTo>
                    <a:pt x="3069" y="9099"/>
                    <a:pt x="3132" y="9272"/>
                    <a:pt x="3203" y="9441"/>
                  </a:cubicBezTo>
                  <a:cubicBezTo>
                    <a:pt x="3348" y="9791"/>
                    <a:pt x="3526" y="10127"/>
                    <a:pt x="3716" y="10453"/>
                  </a:cubicBezTo>
                  <a:cubicBezTo>
                    <a:pt x="4113" y="11131"/>
                    <a:pt x="4581" y="11764"/>
                    <a:pt x="5057" y="12388"/>
                  </a:cubicBezTo>
                  <a:cubicBezTo>
                    <a:pt x="5289" y="12692"/>
                    <a:pt x="5524" y="12994"/>
                    <a:pt x="5758" y="13299"/>
                  </a:cubicBezTo>
                  <a:cubicBezTo>
                    <a:pt x="5966" y="13571"/>
                    <a:pt x="6173" y="13844"/>
                    <a:pt x="6364" y="14129"/>
                  </a:cubicBezTo>
                  <a:cubicBezTo>
                    <a:pt x="6731" y="14676"/>
                    <a:pt x="7067" y="15258"/>
                    <a:pt x="7561" y="15702"/>
                  </a:cubicBezTo>
                  <a:cubicBezTo>
                    <a:pt x="7676" y="15804"/>
                    <a:pt x="7803" y="15897"/>
                    <a:pt x="7938" y="15974"/>
                  </a:cubicBezTo>
                  <a:cubicBezTo>
                    <a:pt x="8002" y="16009"/>
                    <a:pt x="8070" y="16041"/>
                    <a:pt x="8138" y="16070"/>
                  </a:cubicBezTo>
                  <a:cubicBezTo>
                    <a:pt x="8233" y="16108"/>
                    <a:pt x="8330" y="16137"/>
                    <a:pt x="8429" y="16161"/>
                  </a:cubicBezTo>
                  <a:cubicBezTo>
                    <a:pt x="8603" y="16201"/>
                    <a:pt x="8782" y="16216"/>
                    <a:pt x="8960" y="16216"/>
                  </a:cubicBezTo>
                  <a:cubicBezTo>
                    <a:pt x="8978" y="16216"/>
                    <a:pt x="8997" y="16216"/>
                    <a:pt x="9016" y="16215"/>
                  </a:cubicBezTo>
                  <a:cubicBezTo>
                    <a:pt x="9217" y="16212"/>
                    <a:pt x="9417" y="16182"/>
                    <a:pt x="9612" y="16137"/>
                  </a:cubicBezTo>
                  <a:cubicBezTo>
                    <a:pt x="9806" y="16094"/>
                    <a:pt x="9993" y="16035"/>
                    <a:pt x="10177" y="15963"/>
                  </a:cubicBezTo>
                  <a:cubicBezTo>
                    <a:pt x="10199" y="15955"/>
                    <a:pt x="10222" y="15945"/>
                    <a:pt x="10244" y="15935"/>
                  </a:cubicBezTo>
                  <a:cubicBezTo>
                    <a:pt x="10436" y="16204"/>
                    <a:pt x="10647" y="16458"/>
                    <a:pt x="10864" y="16706"/>
                  </a:cubicBezTo>
                  <a:cubicBezTo>
                    <a:pt x="11090" y="16962"/>
                    <a:pt x="11318" y="17213"/>
                    <a:pt x="11534" y="17475"/>
                  </a:cubicBezTo>
                  <a:cubicBezTo>
                    <a:pt x="11595" y="17549"/>
                    <a:pt x="11652" y="17624"/>
                    <a:pt x="11712" y="17699"/>
                  </a:cubicBezTo>
                  <a:cubicBezTo>
                    <a:pt x="11772" y="17776"/>
                    <a:pt x="11830" y="17854"/>
                    <a:pt x="11892" y="17931"/>
                  </a:cubicBezTo>
                  <a:cubicBezTo>
                    <a:pt x="11894" y="17932"/>
                    <a:pt x="11894" y="17932"/>
                    <a:pt x="11895" y="17934"/>
                  </a:cubicBezTo>
                  <a:cubicBezTo>
                    <a:pt x="11895" y="17936"/>
                    <a:pt x="11897" y="17939"/>
                    <a:pt x="11897" y="17940"/>
                  </a:cubicBezTo>
                  <a:cubicBezTo>
                    <a:pt x="11937" y="18079"/>
                    <a:pt x="11985" y="18217"/>
                    <a:pt x="12047" y="18348"/>
                  </a:cubicBezTo>
                  <a:cubicBezTo>
                    <a:pt x="12084" y="18425"/>
                    <a:pt x="12126" y="18502"/>
                    <a:pt x="12175" y="18570"/>
                  </a:cubicBezTo>
                  <a:cubicBezTo>
                    <a:pt x="12220" y="18633"/>
                    <a:pt x="12273" y="18692"/>
                    <a:pt x="12337" y="18733"/>
                  </a:cubicBezTo>
                  <a:cubicBezTo>
                    <a:pt x="12367" y="18753"/>
                    <a:pt x="12399" y="18769"/>
                    <a:pt x="12433" y="18778"/>
                  </a:cubicBezTo>
                  <a:cubicBezTo>
                    <a:pt x="12462" y="18787"/>
                    <a:pt x="12491" y="18792"/>
                    <a:pt x="12521" y="18792"/>
                  </a:cubicBezTo>
                  <a:cubicBezTo>
                    <a:pt x="12529" y="18792"/>
                    <a:pt x="12537" y="18792"/>
                    <a:pt x="12545" y="18791"/>
                  </a:cubicBezTo>
                  <a:cubicBezTo>
                    <a:pt x="12583" y="18788"/>
                    <a:pt x="12621" y="18777"/>
                    <a:pt x="12656" y="18761"/>
                  </a:cubicBezTo>
                  <a:cubicBezTo>
                    <a:pt x="12677" y="18751"/>
                    <a:pt x="12698" y="18738"/>
                    <a:pt x="12717" y="18725"/>
                  </a:cubicBezTo>
                  <a:cubicBezTo>
                    <a:pt x="12736" y="18713"/>
                    <a:pt x="12752" y="18698"/>
                    <a:pt x="12770" y="18682"/>
                  </a:cubicBezTo>
                  <a:cubicBezTo>
                    <a:pt x="12826" y="18626"/>
                    <a:pt x="12855" y="18548"/>
                    <a:pt x="12860" y="18470"/>
                  </a:cubicBezTo>
                  <a:cubicBezTo>
                    <a:pt x="12868" y="18385"/>
                    <a:pt x="12850" y="18298"/>
                    <a:pt x="12823" y="18219"/>
                  </a:cubicBezTo>
                  <a:cubicBezTo>
                    <a:pt x="12799" y="18147"/>
                    <a:pt x="12767" y="18079"/>
                    <a:pt x="12728" y="18016"/>
                  </a:cubicBezTo>
                  <a:cubicBezTo>
                    <a:pt x="12695" y="17956"/>
                    <a:pt x="12655" y="17900"/>
                    <a:pt x="12609" y="17849"/>
                  </a:cubicBezTo>
                  <a:cubicBezTo>
                    <a:pt x="12554" y="17790"/>
                    <a:pt x="12490" y="17739"/>
                    <a:pt x="12418" y="17702"/>
                  </a:cubicBezTo>
                  <a:cubicBezTo>
                    <a:pt x="12375" y="17680"/>
                    <a:pt x="12330" y="17665"/>
                    <a:pt x="12282" y="17656"/>
                  </a:cubicBezTo>
                  <a:cubicBezTo>
                    <a:pt x="12258" y="17649"/>
                    <a:pt x="12234" y="17646"/>
                    <a:pt x="12209" y="17645"/>
                  </a:cubicBezTo>
                  <a:cubicBezTo>
                    <a:pt x="12196" y="17643"/>
                    <a:pt x="12182" y="17643"/>
                    <a:pt x="12169" y="17643"/>
                  </a:cubicBezTo>
                  <a:lnTo>
                    <a:pt x="12134" y="17643"/>
                  </a:lnTo>
                  <a:cubicBezTo>
                    <a:pt x="12060" y="17520"/>
                    <a:pt x="11990" y="17395"/>
                    <a:pt x="11918" y="17272"/>
                  </a:cubicBezTo>
                  <a:lnTo>
                    <a:pt x="11684" y="16872"/>
                  </a:lnTo>
                  <a:cubicBezTo>
                    <a:pt x="11529" y="16607"/>
                    <a:pt x="11369" y="16342"/>
                    <a:pt x="11208" y="16079"/>
                  </a:cubicBezTo>
                  <a:cubicBezTo>
                    <a:pt x="11155" y="15996"/>
                    <a:pt x="11104" y="15913"/>
                    <a:pt x="11051" y="15830"/>
                  </a:cubicBezTo>
                  <a:cubicBezTo>
                    <a:pt x="11024" y="15788"/>
                    <a:pt x="10997" y="15747"/>
                    <a:pt x="10970" y="15707"/>
                  </a:cubicBezTo>
                  <a:cubicBezTo>
                    <a:pt x="10949" y="15676"/>
                    <a:pt x="10928" y="15644"/>
                    <a:pt x="10906" y="15616"/>
                  </a:cubicBezTo>
                  <a:cubicBezTo>
                    <a:pt x="11078" y="15520"/>
                    <a:pt x="11246" y="15419"/>
                    <a:pt x="11409" y="15309"/>
                  </a:cubicBezTo>
                  <a:cubicBezTo>
                    <a:pt x="11633" y="15158"/>
                    <a:pt x="11849" y="14994"/>
                    <a:pt x="12049" y="14812"/>
                  </a:cubicBezTo>
                  <a:cubicBezTo>
                    <a:pt x="12335" y="15294"/>
                    <a:pt x="12629" y="15772"/>
                    <a:pt x="12933" y="16244"/>
                  </a:cubicBezTo>
                  <a:cubicBezTo>
                    <a:pt x="12989" y="16332"/>
                    <a:pt x="13047" y="16420"/>
                    <a:pt x="13104" y="16508"/>
                  </a:cubicBezTo>
                  <a:cubicBezTo>
                    <a:pt x="13162" y="16594"/>
                    <a:pt x="13219" y="16681"/>
                    <a:pt x="13282" y="16764"/>
                  </a:cubicBezTo>
                  <a:cubicBezTo>
                    <a:pt x="13285" y="16767"/>
                    <a:pt x="13288" y="16770"/>
                    <a:pt x="13291" y="16773"/>
                  </a:cubicBezTo>
                  <a:cubicBezTo>
                    <a:pt x="13342" y="16924"/>
                    <a:pt x="13390" y="17074"/>
                    <a:pt x="13457" y="17216"/>
                  </a:cubicBezTo>
                  <a:cubicBezTo>
                    <a:pt x="13494" y="17296"/>
                    <a:pt x="13537" y="17376"/>
                    <a:pt x="13592" y="17446"/>
                  </a:cubicBezTo>
                  <a:cubicBezTo>
                    <a:pt x="13641" y="17512"/>
                    <a:pt x="13701" y="17569"/>
                    <a:pt x="13774" y="17608"/>
                  </a:cubicBezTo>
                  <a:cubicBezTo>
                    <a:pt x="13823" y="17634"/>
                    <a:pt x="13879" y="17647"/>
                    <a:pt x="13936" y="17647"/>
                  </a:cubicBezTo>
                  <a:cubicBezTo>
                    <a:pt x="13958" y="17647"/>
                    <a:pt x="13980" y="17645"/>
                    <a:pt x="14001" y="17641"/>
                  </a:cubicBezTo>
                  <a:cubicBezTo>
                    <a:pt x="14086" y="17625"/>
                    <a:pt x="14169" y="17585"/>
                    <a:pt x="14223" y="17517"/>
                  </a:cubicBezTo>
                  <a:cubicBezTo>
                    <a:pt x="14247" y="17488"/>
                    <a:pt x="14263" y="17453"/>
                    <a:pt x="14274" y="17416"/>
                  </a:cubicBezTo>
                  <a:cubicBezTo>
                    <a:pt x="14284" y="17379"/>
                    <a:pt x="14286" y="17342"/>
                    <a:pt x="14286" y="17306"/>
                  </a:cubicBezTo>
                  <a:cubicBezTo>
                    <a:pt x="14284" y="17267"/>
                    <a:pt x="14276" y="17227"/>
                    <a:pt x="14266" y="17189"/>
                  </a:cubicBezTo>
                  <a:cubicBezTo>
                    <a:pt x="14255" y="17151"/>
                    <a:pt x="14241" y="17112"/>
                    <a:pt x="14225" y="17075"/>
                  </a:cubicBezTo>
                  <a:cubicBezTo>
                    <a:pt x="14171" y="16957"/>
                    <a:pt x="14092" y="16847"/>
                    <a:pt x="13995" y="16759"/>
                  </a:cubicBezTo>
                  <a:cubicBezTo>
                    <a:pt x="13948" y="16717"/>
                    <a:pt x="13897" y="16684"/>
                    <a:pt x="13838" y="16660"/>
                  </a:cubicBezTo>
                  <a:cubicBezTo>
                    <a:pt x="13787" y="16637"/>
                    <a:pt x="13732" y="16623"/>
                    <a:pt x="13678" y="16612"/>
                  </a:cubicBezTo>
                  <a:cubicBezTo>
                    <a:pt x="13651" y="16605"/>
                    <a:pt x="13624" y="16601"/>
                    <a:pt x="13595" y="16596"/>
                  </a:cubicBezTo>
                  <a:cubicBezTo>
                    <a:pt x="13581" y="16594"/>
                    <a:pt x="13565" y="16593"/>
                    <a:pt x="13550" y="16589"/>
                  </a:cubicBezTo>
                  <a:cubicBezTo>
                    <a:pt x="13432" y="16335"/>
                    <a:pt x="13318" y="16076"/>
                    <a:pt x="13202" y="15820"/>
                  </a:cubicBezTo>
                  <a:cubicBezTo>
                    <a:pt x="13082" y="15558"/>
                    <a:pt x="12963" y="15296"/>
                    <a:pt x="12842" y="15035"/>
                  </a:cubicBezTo>
                  <a:cubicBezTo>
                    <a:pt x="12786" y="14912"/>
                    <a:pt x="12728" y="14791"/>
                    <a:pt x="12671" y="14669"/>
                  </a:cubicBezTo>
                  <a:cubicBezTo>
                    <a:pt x="12642" y="14608"/>
                    <a:pt x="12613" y="14549"/>
                    <a:pt x="12583" y="14490"/>
                  </a:cubicBezTo>
                  <a:cubicBezTo>
                    <a:pt x="12559" y="14441"/>
                    <a:pt x="12533" y="14391"/>
                    <a:pt x="12505" y="14343"/>
                  </a:cubicBezTo>
                  <a:cubicBezTo>
                    <a:pt x="12610" y="14217"/>
                    <a:pt x="12708" y="14082"/>
                    <a:pt x="12794" y="13942"/>
                  </a:cubicBezTo>
                  <a:cubicBezTo>
                    <a:pt x="12876" y="13807"/>
                    <a:pt x="12946" y="13667"/>
                    <a:pt x="13005" y="13521"/>
                  </a:cubicBezTo>
                  <a:cubicBezTo>
                    <a:pt x="13063" y="13376"/>
                    <a:pt x="13104" y="13226"/>
                    <a:pt x="13130" y="13072"/>
                  </a:cubicBezTo>
                  <a:cubicBezTo>
                    <a:pt x="13162" y="12893"/>
                    <a:pt x="13167" y="12711"/>
                    <a:pt x="13144" y="12530"/>
                  </a:cubicBezTo>
                  <a:cubicBezTo>
                    <a:pt x="13122" y="12345"/>
                    <a:pt x="13064" y="12161"/>
                    <a:pt x="12992" y="11988"/>
                  </a:cubicBezTo>
                  <a:cubicBezTo>
                    <a:pt x="12917" y="11812"/>
                    <a:pt x="12821" y="11646"/>
                    <a:pt x="12722" y="11483"/>
                  </a:cubicBezTo>
                  <a:cubicBezTo>
                    <a:pt x="12612" y="11304"/>
                    <a:pt x="12493" y="11131"/>
                    <a:pt x="12378" y="10955"/>
                  </a:cubicBezTo>
                  <a:cubicBezTo>
                    <a:pt x="12127" y="10575"/>
                    <a:pt x="11876" y="10193"/>
                    <a:pt x="11627" y="9809"/>
                  </a:cubicBezTo>
                  <a:cubicBezTo>
                    <a:pt x="11384" y="9436"/>
                    <a:pt x="11139" y="9064"/>
                    <a:pt x="10903" y="8688"/>
                  </a:cubicBezTo>
                  <a:cubicBezTo>
                    <a:pt x="10727" y="8410"/>
                    <a:pt x="10560" y="8125"/>
                    <a:pt x="10394" y="7841"/>
                  </a:cubicBezTo>
                  <a:cubicBezTo>
                    <a:pt x="10042" y="7240"/>
                    <a:pt x="9689" y="6637"/>
                    <a:pt x="9259" y="6087"/>
                  </a:cubicBezTo>
                  <a:cubicBezTo>
                    <a:pt x="9051" y="5821"/>
                    <a:pt x="8826" y="5570"/>
                    <a:pt x="8573" y="5347"/>
                  </a:cubicBezTo>
                  <a:cubicBezTo>
                    <a:pt x="8317" y="5118"/>
                    <a:pt x="8030" y="4921"/>
                    <a:pt x="7711" y="4785"/>
                  </a:cubicBezTo>
                  <a:cubicBezTo>
                    <a:pt x="7673" y="4768"/>
                    <a:pt x="7633" y="4752"/>
                    <a:pt x="7593" y="4737"/>
                  </a:cubicBezTo>
                  <a:cubicBezTo>
                    <a:pt x="7580" y="4717"/>
                    <a:pt x="7568" y="4696"/>
                    <a:pt x="7555" y="4677"/>
                  </a:cubicBezTo>
                  <a:cubicBezTo>
                    <a:pt x="7534" y="4646"/>
                    <a:pt x="7513" y="4616"/>
                    <a:pt x="7491" y="4586"/>
                  </a:cubicBezTo>
                  <a:cubicBezTo>
                    <a:pt x="7451" y="4528"/>
                    <a:pt x="7409" y="4470"/>
                    <a:pt x="7368" y="4413"/>
                  </a:cubicBezTo>
                  <a:cubicBezTo>
                    <a:pt x="7283" y="4299"/>
                    <a:pt x="7198" y="4186"/>
                    <a:pt x="7113" y="4074"/>
                  </a:cubicBezTo>
                  <a:cubicBezTo>
                    <a:pt x="6942" y="3847"/>
                    <a:pt x="6768" y="3623"/>
                    <a:pt x="6595" y="3399"/>
                  </a:cubicBezTo>
                  <a:cubicBezTo>
                    <a:pt x="6250" y="2950"/>
                    <a:pt x="5903" y="2502"/>
                    <a:pt x="5574" y="2042"/>
                  </a:cubicBezTo>
                  <a:cubicBezTo>
                    <a:pt x="5435" y="1847"/>
                    <a:pt x="5297" y="1652"/>
                    <a:pt x="5165" y="1452"/>
                  </a:cubicBezTo>
                  <a:cubicBezTo>
                    <a:pt x="5195" y="1354"/>
                    <a:pt x="5211" y="1252"/>
                    <a:pt x="5217" y="1151"/>
                  </a:cubicBezTo>
                  <a:cubicBezTo>
                    <a:pt x="5224" y="1038"/>
                    <a:pt x="5217" y="924"/>
                    <a:pt x="5193" y="814"/>
                  </a:cubicBezTo>
                  <a:cubicBezTo>
                    <a:pt x="5181" y="761"/>
                    <a:pt x="5165" y="710"/>
                    <a:pt x="5142" y="661"/>
                  </a:cubicBezTo>
                  <a:cubicBezTo>
                    <a:pt x="5134" y="640"/>
                    <a:pt x="5123" y="619"/>
                    <a:pt x="5112" y="600"/>
                  </a:cubicBezTo>
                  <a:cubicBezTo>
                    <a:pt x="5104" y="585"/>
                    <a:pt x="5094" y="571"/>
                    <a:pt x="5083" y="558"/>
                  </a:cubicBezTo>
                  <a:cubicBezTo>
                    <a:pt x="5064" y="537"/>
                    <a:pt x="5041" y="518"/>
                    <a:pt x="5013" y="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19"/>
            <p:cNvSpPr/>
            <p:nvPr/>
          </p:nvSpPr>
          <p:spPr>
            <a:xfrm>
              <a:off x="6168291" y="-943911"/>
              <a:ext cx="96497" cy="115807"/>
            </a:xfrm>
            <a:custGeom>
              <a:avLst/>
              <a:gdLst/>
              <a:ahLst/>
              <a:cxnLst/>
              <a:rect l="l" t="t" r="r" b="b"/>
              <a:pathLst>
                <a:path w="1809" h="2171" extrusionOk="0">
                  <a:moveTo>
                    <a:pt x="712" y="496"/>
                  </a:moveTo>
                  <a:cubicBezTo>
                    <a:pt x="740" y="499"/>
                    <a:pt x="771" y="506"/>
                    <a:pt x="801" y="517"/>
                  </a:cubicBezTo>
                  <a:cubicBezTo>
                    <a:pt x="841" y="531"/>
                    <a:pt x="880" y="552"/>
                    <a:pt x="916" y="576"/>
                  </a:cubicBezTo>
                  <a:cubicBezTo>
                    <a:pt x="967" y="611"/>
                    <a:pt x="1017" y="658"/>
                    <a:pt x="1063" y="710"/>
                  </a:cubicBezTo>
                  <a:cubicBezTo>
                    <a:pt x="1116" y="774"/>
                    <a:pt x="1163" y="845"/>
                    <a:pt x="1198" y="918"/>
                  </a:cubicBezTo>
                  <a:cubicBezTo>
                    <a:pt x="1228" y="982"/>
                    <a:pt x="1249" y="1043"/>
                    <a:pt x="1260" y="1102"/>
                  </a:cubicBezTo>
                  <a:cubicBezTo>
                    <a:pt x="1266" y="1147"/>
                    <a:pt x="1270" y="1190"/>
                    <a:pt x="1266" y="1228"/>
                  </a:cubicBezTo>
                  <a:cubicBezTo>
                    <a:pt x="1263" y="1259"/>
                    <a:pt x="1257" y="1288"/>
                    <a:pt x="1247" y="1315"/>
                  </a:cubicBezTo>
                  <a:cubicBezTo>
                    <a:pt x="1239" y="1339"/>
                    <a:pt x="1228" y="1361"/>
                    <a:pt x="1215" y="1380"/>
                  </a:cubicBezTo>
                  <a:cubicBezTo>
                    <a:pt x="1204" y="1395"/>
                    <a:pt x="1193" y="1409"/>
                    <a:pt x="1180" y="1420"/>
                  </a:cubicBezTo>
                  <a:cubicBezTo>
                    <a:pt x="1166" y="1431"/>
                    <a:pt x="1150" y="1443"/>
                    <a:pt x="1132" y="1451"/>
                  </a:cubicBezTo>
                  <a:cubicBezTo>
                    <a:pt x="1111" y="1460"/>
                    <a:pt x="1089" y="1467"/>
                    <a:pt x="1067" y="1471"/>
                  </a:cubicBezTo>
                  <a:cubicBezTo>
                    <a:pt x="1047" y="1475"/>
                    <a:pt x="1027" y="1476"/>
                    <a:pt x="1006" y="1476"/>
                  </a:cubicBezTo>
                  <a:cubicBezTo>
                    <a:pt x="995" y="1476"/>
                    <a:pt x="983" y="1475"/>
                    <a:pt x="972" y="1475"/>
                  </a:cubicBezTo>
                  <a:cubicBezTo>
                    <a:pt x="926" y="1470"/>
                    <a:pt x="880" y="1459"/>
                    <a:pt x="832" y="1443"/>
                  </a:cubicBezTo>
                  <a:lnTo>
                    <a:pt x="832" y="1443"/>
                  </a:lnTo>
                  <a:lnTo>
                    <a:pt x="833" y="1444"/>
                  </a:lnTo>
                  <a:cubicBezTo>
                    <a:pt x="779" y="1423"/>
                    <a:pt x="726" y="1396"/>
                    <a:pt x="680" y="1364"/>
                  </a:cubicBezTo>
                  <a:cubicBezTo>
                    <a:pt x="643" y="1339"/>
                    <a:pt x="613" y="1313"/>
                    <a:pt x="589" y="1284"/>
                  </a:cubicBezTo>
                  <a:cubicBezTo>
                    <a:pt x="576" y="1268"/>
                    <a:pt x="563" y="1251"/>
                    <a:pt x="550" y="1233"/>
                  </a:cubicBezTo>
                  <a:cubicBezTo>
                    <a:pt x="553" y="1225"/>
                    <a:pt x="552" y="1216"/>
                    <a:pt x="547" y="1209"/>
                  </a:cubicBezTo>
                  <a:cubicBezTo>
                    <a:pt x="533" y="1188"/>
                    <a:pt x="518" y="1166"/>
                    <a:pt x="507" y="1139"/>
                  </a:cubicBezTo>
                  <a:cubicBezTo>
                    <a:pt x="486" y="1094"/>
                    <a:pt x="472" y="1045"/>
                    <a:pt x="461" y="990"/>
                  </a:cubicBezTo>
                  <a:lnTo>
                    <a:pt x="461" y="987"/>
                  </a:lnTo>
                  <a:cubicBezTo>
                    <a:pt x="449" y="921"/>
                    <a:pt x="448" y="857"/>
                    <a:pt x="453" y="795"/>
                  </a:cubicBezTo>
                  <a:cubicBezTo>
                    <a:pt x="456" y="749"/>
                    <a:pt x="465" y="706"/>
                    <a:pt x="480" y="666"/>
                  </a:cubicBezTo>
                  <a:cubicBezTo>
                    <a:pt x="489" y="637"/>
                    <a:pt x="504" y="611"/>
                    <a:pt x="518" y="589"/>
                  </a:cubicBezTo>
                  <a:cubicBezTo>
                    <a:pt x="531" y="571"/>
                    <a:pt x="545" y="554"/>
                    <a:pt x="561" y="541"/>
                  </a:cubicBezTo>
                  <a:cubicBezTo>
                    <a:pt x="574" y="530"/>
                    <a:pt x="589" y="520"/>
                    <a:pt x="603" y="514"/>
                  </a:cubicBezTo>
                  <a:cubicBezTo>
                    <a:pt x="617" y="507"/>
                    <a:pt x="633" y="503"/>
                    <a:pt x="649" y="499"/>
                  </a:cubicBezTo>
                  <a:cubicBezTo>
                    <a:pt x="664" y="496"/>
                    <a:pt x="676" y="496"/>
                    <a:pt x="691" y="496"/>
                  </a:cubicBezTo>
                  <a:close/>
                  <a:moveTo>
                    <a:pt x="659" y="1"/>
                  </a:moveTo>
                  <a:cubicBezTo>
                    <a:pt x="595" y="1"/>
                    <a:pt x="536" y="10"/>
                    <a:pt x="481" y="31"/>
                  </a:cubicBezTo>
                  <a:cubicBezTo>
                    <a:pt x="446" y="44"/>
                    <a:pt x="411" y="63"/>
                    <a:pt x="368" y="88"/>
                  </a:cubicBezTo>
                  <a:cubicBezTo>
                    <a:pt x="339" y="106"/>
                    <a:pt x="310" y="128"/>
                    <a:pt x="275" y="157"/>
                  </a:cubicBezTo>
                  <a:cubicBezTo>
                    <a:pt x="176" y="244"/>
                    <a:pt x="98" y="367"/>
                    <a:pt x="50" y="515"/>
                  </a:cubicBezTo>
                  <a:cubicBezTo>
                    <a:pt x="29" y="579"/>
                    <a:pt x="15" y="650"/>
                    <a:pt x="8" y="725"/>
                  </a:cubicBezTo>
                  <a:cubicBezTo>
                    <a:pt x="0" y="797"/>
                    <a:pt x="0" y="870"/>
                    <a:pt x="7" y="945"/>
                  </a:cubicBezTo>
                  <a:cubicBezTo>
                    <a:pt x="19" y="1089"/>
                    <a:pt x="56" y="1232"/>
                    <a:pt x="117" y="1366"/>
                  </a:cubicBezTo>
                  <a:cubicBezTo>
                    <a:pt x="136" y="1407"/>
                    <a:pt x="157" y="1447"/>
                    <a:pt x="179" y="1486"/>
                  </a:cubicBezTo>
                  <a:cubicBezTo>
                    <a:pt x="181" y="1487"/>
                    <a:pt x="181" y="1489"/>
                    <a:pt x="182" y="1492"/>
                  </a:cubicBezTo>
                  <a:cubicBezTo>
                    <a:pt x="194" y="1515"/>
                    <a:pt x="208" y="1535"/>
                    <a:pt x="221" y="1555"/>
                  </a:cubicBezTo>
                  <a:cubicBezTo>
                    <a:pt x="237" y="1580"/>
                    <a:pt x="253" y="1601"/>
                    <a:pt x="267" y="1622"/>
                  </a:cubicBezTo>
                  <a:cubicBezTo>
                    <a:pt x="280" y="1638"/>
                    <a:pt x="293" y="1654"/>
                    <a:pt x="304" y="1670"/>
                  </a:cubicBezTo>
                  <a:cubicBezTo>
                    <a:pt x="328" y="1708"/>
                    <a:pt x="349" y="1738"/>
                    <a:pt x="371" y="1766"/>
                  </a:cubicBezTo>
                  <a:cubicBezTo>
                    <a:pt x="374" y="1772"/>
                    <a:pt x="381" y="1775"/>
                    <a:pt x="386" y="1777"/>
                  </a:cubicBezTo>
                  <a:cubicBezTo>
                    <a:pt x="387" y="1777"/>
                    <a:pt x="389" y="1778"/>
                    <a:pt x="392" y="1778"/>
                  </a:cubicBezTo>
                  <a:cubicBezTo>
                    <a:pt x="394" y="1778"/>
                    <a:pt x="395" y="1777"/>
                    <a:pt x="398" y="1777"/>
                  </a:cubicBezTo>
                  <a:cubicBezTo>
                    <a:pt x="469" y="1852"/>
                    <a:pt x="547" y="1921"/>
                    <a:pt x="633" y="1983"/>
                  </a:cubicBezTo>
                  <a:cubicBezTo>
                    <a:pt x="737" y="2057"/>
                    <a:pt x="832" y="2108"/>
                    <a:pt x="926" y="2140"/>
                  </a:cubicBezTo>
                  <a:cubicBezTo>
                    <a:pt x="972" y="2156"/>
                    <a:pt x="1023" y="2165"/>
                    <a:pt x="1078" y="2170"/>
                  </a:cubicBezTo>
                  <a:lnTo>
                    <a:pt x="1108" y="2170"/>
                  </a:lnTo>
                  <a:cubicBezTo>
                    <a:pt x="1143" y="2170"/>
                    <a:pt x="1182" y="2167"/>
                    <a:pt x="1225" y="2157"/>
                  </a:cubicBezTo>
                  <a:cubicBezTo>
                    <a:pt x="1268" y="2149"/>
                    <a:pt x="1311" y="2133"/>
                    <a:pt x="1362" y="2109"/>
                  </a:cubicBezTo>
                  <a:cubicBezTo>
                    <a:pt x="1402" y="2090"/>
                    <a:pt x="1442" y="2065"/>
                    <a:pt x="1482" y="2033"/>
                  </a:cubicBezTo>
                  <a:cubicBezTo>
                    <a:pt x="1557" y="1973"/>
                    <a:pt x="1625" y="1897"/>
                    <a:pt x="1681" y="1806"/>
                  </a:cubicBezTo>
                  <a:cubicBezTo>
                    <a:pt x="1736" y="1711"/>
                    <a:pt x="1775" y="1604"/>
                    <a:pt x="1791" y="1494"/>
                  </a:cubicBezTo>
                  <a:cubicBezTo>
                    <a:pt x="1808" y="1376"/>
                    <a:pt x="1802" y="1251"/>
                    <a:pt x="1770" y="1123"/>
                  </a:cubicBezTo>
                  <a:cubicBezTo>
                    <a:pt x="1757" y="1069"/>
                    <a:pt x="1738" y="1017"/>
                    <a:pt x="1721" y="969"/>
                  </a:cubicBezTo>
                  <a:cubicBezTo>
                    <a:pt x="1700" y="913"/>
                    <a:pt x="1679" y="862"/>
                    <a:pt x="1657" y="813"/>
                  </a:cubicBezTo>
                  <a:cubicBezTo>
                    <a:pt x="1631" y="754"/>
                    <a:pt x="1605" y="706"/>
                    <a:pt x="1580" y="662"/>
                  </a:cubicBezTo>
                  <a:cubicBezTo>
                    <a:pt x="1557" y="627"/>
                    <a:pt x="1529" y="595"/>
                    <a:pt x="1501" y="565"/>
                  </a:cubicBezTo>
                  <a:lnTo>
                    <a:pt x="1481" y="541"/>
                  </a:lnTo>
                  <a:lnTo>
                    <a:pt x="1479" y="538"/>
                  </a:lnTo>
                  <a:cubicBezTo>
                    <a:pt x="1462" y="519"/>
                    <a:pt x="1446" y="498"/>
                    <a:pt x="1434" y="479"/>
                  </a:cubicBezTo>
                  <a:cubicBezTo>
                    <a:pt x="1428" y="467"/>
                    <a:pt x="1417" y="463"/>
                    <a:pt x="1404" y="463"/>
                  </a:cubicBezTo>
                  <a:cubicBezTo>
                    <a:pt x="1393" y="448"/>
                    <a:pt x="1383" y="434"/>
                    <a:pt x="1374" y="421"/>
                  </a:cubicBezTo>
                  <a:cubicBezTo>
                    <a:pt x="1346" y="379"/>
                    <a:pt x="1316" y="339"/>
                    <a:pt x="1281" y="300"/>
                  </a:cubicBezTo>
                  <a:cubicBezTo>
                    <a:pt x="1249" y="263"/>
                    <a:pt x="1214" y="228"/>
                    <a:pt x="1174" y="197"/>
                  </a:cubicBezTo>
                  <a:cubicBezTo>
                    <a:pt x="1139" y="170"/>
                    <a:pt x="1099" y="143"/>
                    <a:pt x="1051" y="114"/>
                  </a:cubicBezTo>
                  <a:cubicBezTo>
                    <a:pt x="1009" y="90"/>
                    <a:pt x="966" y="69"/>
                    <a:pt x="920" y="52"/>
                  </a:cubicBezTo>
                  <a:cubicBezTo>
                    <a:pt x="870" y="34"/>
                    <a:pt x="820" y="20"/>
                    <a:pt x="772" y="10"/>
                  </a:cubicBezTo>
                  <a:cubicBezTo>
                    <a:pt x="734" y="4"/>
                    <a:pt x="696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19"/>
            <p:cNvSpPr/>
            <p:nvPr/>
          </p:nvSpPr>
          <p:spPr>
            <a:xfrm>
              <a:off x="6026509" y="-1090601"/>
              <a:ext cx="208943" cy="172936"/>
            </a:xfrm>
            <a:custGeom>
              <a:avLst/>
              <a:gdLst/>
              <a:ahLst/>
              <a:cxnLst/>
              <a:rect l="l" t="t" r="r" b="b"/>
              <a:pathLst>
                <a:path w="3917" h="3242" extrusionOk="0">
                  <a:moveTo>
                    <a:pt x="2796" y="1"/>
                  </a:moveTo>
                  <a:cubicBezTo>
                    <a:pt x="2769" y="1"/>
                    <a:pt x="2741" y="2"/>
                    <a:pt x="2714" y="5"/>
                  </a:cubicBezTo>
                  <a:cubicBezTo>
                    <a:pt x="2655" y="10"/>
                    <a:pt x="2596" y="23"/>
                    <a:pt x="2535" y="45"/>
                  </a:cubicBezTo>
                  <a:cubicBezTo>
                    <a:pt x="2484" y="65"/>
                    <a:pt x="2434" y="90"/>
                    <a:pt x="2377" y="129"/>
                  </a:cubicBezTo>
                  <a:cubicBezTo>
                    <a:pt x="2330" y="160"/>
                    <a:pt x="2287" y="199"/>
                    <a:pt x="2246" y="242"/>
                  </a:cubicBezTo>
                  <a:cubicBezTo>
                    <a:pt x="2198" y="292"/>
                    <a:pt x="2161" y="338"/>
                    <a:pt x="2131" y="383"/>
                  </a:cubicBezTo>
                  <a:cubicBezTo>
                    <a:pt x="2099" y="434"/>
                    <a:pt x="2070" y="487"/>
                    <a:pt x="2047" y="539"/>
                  </a:cubicBezTo>
                  <a:cubicBezTo>
                    <a:pt x="2003" y="647"/>
                    <a:pt x="1984" y="773"/>
                    <a:pt x="1988" y="906"/>
                  </a:cubicBezTo>
                  <a:cubicBezTo>
                    <a:pt x="1992" y="969"/>
                    <a:pt x="2003" y="1040"/>
                    <a:pt x="2023" y="1118"/>
                  </a:cubicBezTo>
                  <a:cubicBezTo>
                    <a:pt x="2041" y="1187"/>
                    <a:pt x="2065" y="1259"/>
                    <a:pt x="2097" y="1329"/>
                  </a:cubicBezTo>
                  <a:cubicBezTo>
                    <a:pt x="2134" y="1417"/>
                    <a:pt x="2182" y="1505"/>
                    <a:pt x="2246" y="1603"/>
                  </a:cubicBezTo>
                  <a:cubicBezTo>
                    <a:pt x="2236" y="1620"/>
                    <a:pt x="2235" y="1639"/>
                    <a:pt x="2243" y="1657"/>
                  </a:cubicBezTo>
                  <a:cubicBezTo>
                    <a:pt x="2268" y="1708"/>
                    <a:pt x="2298" y="1758"/>
                    <a:pt x="2335" y="1809"/>
                  </a:cubicBezTo>
                  <a:cubicBezTo>
                    <a:pt x="2366" y="1850"/>
                    <a:pt x="2402" y="1890"/>
                    <a:pt x="2446" y="1934"/>
                  </a:cubicBezTo>
                  <a:cubicBezTo>
                    <a:pt x="2530" y="2013"/>
                    <a:pt x="2629" y="2076"/>
                    <a:pt x="2740" y="2121"/>
                  </a:cubicBezTo>
                  <a:cubicBezTo>
                    <a:pt x="2828" y="2156"/>
                    <a:pt x="2920" y="2175"/>
                    <a:pt x="3015" y="2175"/>
                  </a:cubicBezTo>
                  <a:cubicBezTo>
                    <a:pt x="3032" y="2175"/>
                    <a:pt x="3048" y="2173"/>
                    <a:pt x="3066" y="2173"/>
                  </a:cubicBezTo>
                  <a:cubicBezTo>
                    <a:pt x="3114" y="2169"/>
                    <a:pt x="3165" y="2159"/>
                    <a:pt x="3216" y="2145"/>
                  </a:cubicBezTo>
                  <a:cubicBezTo>
                    <a:pt x="3275" y="2127"/>
                    <a:pt x="3328" y="2105"/>
                    <a:pt x="3376" y="2076"/>
                  </a:cubicBezTo>
                  <a:cubicBezTo>
                    <a:pt x="3472" y="2021"/>
                    <a:pt x="3560" y="1946"/>
                    <a:pt x="3645" y="1846"/>
                  </a:cubicBezTo>
                  <a:cubicBezTo>
                    <a:pt x="3712" y="1767"/>
                    <a:pt x="3771" y="1675"/>
                    <a:pt x="3817" y="1569"/>
                  </a:cubicBezTo>
                  <a:cubicBezTo>
                    <a:pt x="3859" y="1473"/>
                    <a:pt x="3888" y="1369"/>
                    <a:pt x="3902" y="1259"/>
                  </a:cubicBezTo>
                  <a:cubicBezTo>
                    <a:pt x="3916" y="1155"/>
                    <a:pt x="3913" y="1043"/>
                    <a:pt x="3894" y="938"/>
                  </a:cubicBezTo>
                  <a:cubicBezTo>
                    <a:pt x="3875" y="830"/>
                    <a:pt x="3837" y="725"/>
                    <a:pt x="3784" y="631"/>
                  </a:cubicBezTo>
                  <a:cubicBezTo>
                    <a:pt x="3731" y="533"/>
                    <a:pt x="3659" y="443"/>
                    <a:pt x="3565" y="354"/>
                  </a:cubicBezTo>
                  <a:cubicBezTo>
                    <a:pt x="3363" y="160"/>
                    <a:pt x="3135" y="41"/>
                    <a:pt x="2903" y="9"/>
                  </a:cubicBezTo>
                  <a:cubicBezTo>
                    <a:pt x="2868" y="4"/>
                    <a:pt x="2832" y="1"/>
                    <a:pt x="2796" y="1"/>
                  </a:cubicBezTo>
                  <a:close/>
                  <a:moveTo>
                    <a:pt x="813" y="1067"/>
                  </a:moveTo>
                  <a:cubicBezTo>
                    <a:pt x="788" y="1067"/>
                    <a:pt x="760" y="1069"/>
                    <a:pt x="732" y="1072"/>
                  </a:cubicBezTo>
                  <a:cubicBezTo>
                    <a:pt x="674" y="1077"/>
                    <a:pt x="613" y="1089"/>
                    <a:pt x="554" y="1112"/>
                  </a:cubicBezTo>
                  <a:cubicBezTo>
                    <a:pt x="503" y="1131"/>
                    <a:pt x="452" y="1157"/>
                    <a:pt x="396" y="1197"/>
                  </a:cubicBezTo>
                  <a:cubicBezTo>
                    <a:pt x="350" y="1227"/>
                    <a:pt x="305" y="1265"/>
                    <a:pt x="263" y="1308"/>
                  </a:cubicBezTo>
                  <a:cubicBezTo>
                    <a:pt x="217" y="1358"/>
                    <a:pt x="178" y="1404"/>
                    <a:pt x="150" y="1449"/>
                  </a:cubicBezTo>
                  <a:cubicBezTo>
                    <a:pt x="116" y="1500"/>
                    <a:pt x="89" y="1553"/>
                    <a:pt x="67" y="1607"/>
                  </a:cubicBezTo>
                  <a:cubicBezTo>
                    <a:pt x="22" y="1713"/>
                    <a:pt x="1" y="1839"/>
                    <a:pt x="6" y="1972"/>
                  </a:cubicBezTo>
                  <a:cubicBezTo>
                    <a:pt x="9" y="2036"/>
                    <a:pt x="20" y="2106"/>
                    <a:pt x="41" y="2185"/>
                  </a:cubicBezTo>
                  <a:cubicBezTo>
                    <a:pt x="59" y="2253"/>
                    <a:pt x="84" y="2325"/>
                    <a:pt x="115" y="2397"/>
                  </a:cubicBezTo>
                  <a:cubicBezTo>
                    <a:pt x="151" y="2484"/>
                    <a:pt x="201" y="2573"/>
                    <a:pt x="263" y="2669"/>
                  </a:cubicBezTo>
                  <a:cubicBezTo>
                    <a:pt x="254" y="2687"/>
                    <a:pt x="254" y="2707"/>
                    <a:pt x="262" y="2723"/>
                  </a:cubicBezTo>
                  <a:cubicBezTo>
                    <a:pt x="287" y="2775"/>
                    <a:pt x="318" y="2826"/>
                    <a:pt x="354" y="2877"/>
                  </a:cubicBezTo>
                  <a:cubicBezTo>
                    <a:pt x="385" y="2917"/>
                    <a:pt x="420" y="2958"/>
                    <a:pt x="465" y="3000"/>
                  </a:cubicBezTo>
                  <a:cubicBezTo>
                    <a:pt x="548" y="3080"/>
                    <a:pt x="647" y="3142"/>
                    <a:pt x="757" y="3187"/>
                  </a:cubicBezTo>
                  <a:cubicBezTo>
                    <a:pt x="847" y="3222"/>
                    <a:pt x="939" y="3241"/>
                    <a:pt x="1032" y="3241"/>
                  </a:cubicBezTo>
                  <a:cubicBezTo>
                    <a:pt x="1050" y="3241"/>
                    <a:pt x="1067" y="3240"/>
                    <a:pt x="1083" y="3240"/>
                  </a:cubicBezTo>
                  <a:cubicBezTo>
                    <a:pt x="1133" y="3237"/>
                    <a:pt x="1183" y="3227"/>
                    <a:pt x="1235" y="3211"/>
                  </a:cubicBezTo>
                  <a:cubicBezTo>
                    <a:pt x="1294" y="3193"/>
                    <a:pt x="1347" y="3171"/>
                    <a:pt x="1395" y="3144"/>
                  </a:cubicBezTo>
                  <a:cubicBezTo>
                    <a:pt x="1489" y="3088"/>
                    <a:pt x="1577" y="3013"/>
                    <a:pt x="1664" y="2914"/>
                  </a:cubicBezTo>
                  <a:cubicBezTo>
                    <a:pt x="1731" y="2834"/>
                    <a:pt x="1788" y="2741"/>
                    <a:pt x="1835" y="2635"/>
                  </a:cubicBezTo>
                  <a:cubicBezTo>
                    <a:pt x="1878" y="2540"/>
                    <a:pt x="1907" y="2436"/>
                    <a:pt x="1921" y="2325"/>
                  </a:cubicBezTo>
                  <a:cubicBezTo>
                    <a:pt x="1934" y="2221"/>
                    <a:pt x="1932" y="2109"/>
                    <a:pt x="1913" y="2004"/>
                  </a:cubicBezTo>
                  <a:cubicBezTo>
                    <a:pt x="1894" y="1898"/>
                    <a:pt x="1856" y="1791"/>
                    <a:pt x="1803" y="1697"/>
                  </a:cubicBezTo>
                  <a:cubicBezTo>
                    <a:pt x="1748" y="1601"/>
                    <a:pt x="1677" y="1510"/>
                    <a:pt x="1584" y="1420"/>
                  </a:cubicBezTo>
                  <a:cubicBezTo>
                    <a:pt x="1382" y="1227"/>
                    <a:pt x="1152" y="1109"/>
                    <a:pt x="920" y="1075"/>
                  </a:cubicBezTo>
                  <a:cubicBezTo>
                    <a:pt x="887" y="1070"/>
                    <a:pt x="850" y="1067"/>
                    <a:pt x="813" y="1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19"/>
            <p:cNvSpPr/>
            <p:nvPr/>
          </p:nvSpPr>
          <p:spPr>
            <a:xfrm>
              <a:off x="5995250" y="-1127513"/>
              <a:ext cx="270927" cy="302132"/>
            </a:xfrm>
            <a:custGeom>
              <a:avLst/>
              <a:gdLst/>
              <a:ahLst/>
              <a:cxnLst/>
              <a:rect l="l" t="t" r="r" b="b"/>
              <a:pathLst>
                <a:path w="5079" h="5664" extrusionOk="0">
                  <a:moveTo>
                    <a:pt x="2712" y="0"/>
                  </a:moveTo>
                  <a:cubicBezTo>
                    <a:pt x="2644" y="0"/>
                    <a:pt x="2576" y="10"/>
                    <a:pt x="2512" y="32"/>
                  </a:cubicBezTo>
                  <a:cubicBezTo>
                    <a:pt x="2467" y="48"/>
                    <a:pt x="2424" y="69"/>
                    <a:pt x="2384" y="98"/>
                  </a:cubicBezTo>
                  <a:cubicBezTo>
                    <a:pt x="2362" y="112"/>
                    <a:pt x="2341" y="131"/>
                    <a:pt x="2322" y="151"/>
                  </a:cubicBezTo>
                  <a:cubicBezTo>
                    <a:pt x="2309" y="165"/>
                    <a:pt x="2296" y="179"/>
                    <a:pt x="2285" y="195"/>
                  </a:cubicBezTo>
                  <a:cubicBezTo>
                    <a:pt x="2263" y="229"/>
                    <a:pt x="2245" y="264"/>
                    <a:pt x="2232" y="301"/>
                  </a:cubicBezTo>
                  <a:cubicBezTo>
                    <a:pt x="2229" y="314"/>
                    <a:pt x="2226" y="328"/>
                    <a:pt x="2224" y="341"/>
                  </a:cubicBezTo>
                  <a:cubicBezTo>
                    <a:pt x="2215" y="398"/>
                    <a:pt x="2219" y="456"/>
                    <a:pt x="2235" y="512"/>
                  </a:cubicBezTo>
                  <a:cubicBezTo>
                    <a:pt x="2247" y="553"/>
                    <a:pt x="2289" y="576"/>
                    <a:pt x="2330" y="576"/>
                  </a:cubicBezTo>
                  <a:cubicBezTo>
                    <a:pt x="2340" y="576"/>
                    <a:pt x="2350" y="574"/>
                    <a:pt x="2360" y="571"/>
                  </a:cubicBezTo>
                  <a:lnTo>
                    <a:pt x="2360" y="570"/>
                  </a:lnTo>
                  <a:cubicBezTo>
                    <a:pt x="2400" y="555"/>
                    <a:pt x="2429" y="514"/>
                    <a:pt x="2424" y="470"/>
                  </a:cubicBezTo>
                  <a:cubicBezTo>
                    <a:pt x="2421" y="445"/>
                    <a:pt x="2419" y="421"/>
                    <a:pt x="2419" y="397"/>
                  </a:cubicBezTo>
                  <a:cubicBezTo>
                    <a:pt x="2421" y="378"/>
                    <a:pt x="2424" y="358"/>
                    <a:pt x="2429" y="339"/>
                  </a:cubicBezTo>
                  <a:cubicBezTo>
                    <a:pt x="2435" y="322"/>
                    <a:pt x="2443" y="304"/>
                    <a:pt x="2453" y="288"/>
                  </a:cubicBezTo>
                  <a:cubicBezTo>
                    <a:pt x="2466" y="269"/>
                    <a:pt x="2480" y="251"/>
                    <a:pt x="2496" y="235"/>
                  </a:cubicBezTo>
                  <a:cubicBezTo>
                    <a:pt x="2520" y="216"/>
                    <a:pt x="2544" y="199"/>
                    <a:pt x="2570" y="184"/>
                  </a:cubicBezTo>
                  <a:cubicBezTo>
                    <a:pt x="2611" y="163"/>
                    <a:pt x="2656" y="149"/>
                    <a:pt x="2701" y="138"/>
                  </a:cubicBezTo>
                  <a:cubicBezTo>
                    <a:pt x="2733" y="131"/>
                    <a:pt x="2766" y="128"/>
                    <a:pt x="2799" y="128"/>
                  </a:cubicBezTo>
                  <a:cubicBezTo>
                    <a:pt x="2806" y="128"/>
                    <a:pt x="2812" y="128"/>
                    <a:pt x="2819" y="128"/>
                  </a:cubicBezTo>
                  <a:cubicBezTo>
                    <a:pt x="2851" y="130"/>
                    <a:pt x="2881" y="135"/>
                    <a:pt x="2912" y="144"/>
                  </a:cubicBezTo>
                  <a:cubicBezTo>
                    <a:pt x="2937" y="152"/>
                    <a:pt x="2963" y="163"/>
                    <a:pt x="2985" y="176"/>
                  </a:cubicBezTo>
                  <a:cubicBezTo>
                    <a:pt x="2996" y="183"/>
                    <a:pt x="3005" y="188"/>
                    <a:pt x="3017" y="188"/>
                  </a:cubicBezTo>
                  <a:cubicBezTo>
                    <a:pt x="3018" y="188"/>
                    <a:pt x="3020" y="188"/>
                    <a:pt x="3022" y="187"/>
                  </a:cubicBezTo>
                  <a:cubicBezTo>
                    <a:pt x="3036" y="187"/>
                    <a:pt x="3049" y="179"/>
                    <a:pt x="3059" y="168"/>
                  </a:cubicBezTo>
                  <a:cubicBezTo>
                    <a:pt x="3075" y="149"/>
                    <a:pt x="3075" y="111"/>
                    <a:pt x="3051" y="95"/>
                  </a:cubicBezTo>
                  <a:cubicBezTo>
                    <a:pt x="2976" y="45"/>
                    <a:pt x="2888" y="15"/>
                    <a:pt x="2798" y="5"/>
                  </a:cubicBezTo>
                  <a:cubicBezTo>
                    <a:pt x="2770" y="2"/>
                    <a:pt x="2741" y="0"/>
                    <a:pt x="2712" y="0"/>
                  </a:cubicBezTo>
                  <a:close/>
                  <a:moveTo>
                    <a:pt x="2708" y="1147"/>
                  </a:moveTo>
                  <a:cubicBezTo>
                    <a:pt x="2707" y="1148"/>
                    <a:pt x="2706" y="1150"/>
                    <a:pt x="2705" y="1151"/>
                  </a:cubicBezTo>
                  <a:cubicBezTo>
                    <a:pt x="2706" y="1150"/>
                    <a:pt x="2707" y="1149"/>
                    <a:pt x="2708" y="1147"/>
                  </a:cubicBezTo>
                  <a:close/>
                  <a:moveTo>
                    <a:pt x="590" y="988"/>
                  </a:moveTo>
                  <a:cubicBezTo>
                    <a:pt x="568" y="988"/>
                    <a:pt x="545" y="990"/>
                    <a:pt x="523" y="992"/>
                  </a:cubicBezTo>
                  <a:cubicBezTo>
                    <a:pt x="473" y="998"/>
                    <a:pt x="422" y="1014"/>
                    <a:pt x="376" y="1035"/>
                  </a:cubicBezTo>
                  <a:cubicBezTo>
                    <a:pt x="325" y="1057"/>
                    <a:pt x="277" y="1089"/>
                    <a:pt x="235" y="1126"/>
                  </a:cubicBezTo>
                  <a:cubicBezTo>
                    <a:pt x="195" y="1159"/>
                    <a:pt x="159" y="1199"/>
                    <a:pt x="127" y="1241"/>
                  </a:cubicBezTo>
                  <a:cubicBezTo>
                    <a:pt x="96" y="1283"/>
                    <a:pt x="72" y="1329"/>
                    <a:pt x="53" y="1377"/>
                  </a:cubicBezTo>
                  <a:cubicBezTo>
                    <a:pt x="15" y="1471"/>
                    <a:pt x="0" y="1575"/>
                    <a:pt x="13" y="1676"/>
                  </a:cubicBezTo>
                  <a:cubicBezTo>
                    <a:pt x="16" y="1711"/>
                    <a:pt x="48" y="1735"/>
                    <a:pt x="82" y="1735"/>
                  </a:cubicBezTo>
                  <a:cubicBezTo>
                    <a:pt x="84" y="1735"/>
                    <a:pt x="86" y="1735"/>
                    <a:pt x="88" y="1735"/>
                  </a:cubicBezTo>
                  <a:cubicBezTo>
                    <a:pt x="123" y="1730"/>
                    <a:pt x="149" y="1695"/>
                    <a:pt x="146" y="1660"/>
                  </a:cubicBezTo>
                  <a:cubicBezTo>
                    <a:pt x="144" y="1649"/>
                    <a:pt x="143" y="1638"/>
                    <a:pt x="143" y="1625"/>
                  </a:cubicBezTo>
                  <a:cubicBezTo>
                    <a:pt x="144" y="1598"/>
                    <a:pt x="147" y="1569"/>
                    <a:pt x="154" y="1540"/>
                  </a:cubicBezTo>
                  <a:cubicBezTo>
                    <a:pt x="163" y="1511"/>
                    <a:pt x="175" y="1482"/>
                    <a:pt x="189" y="1455"/>
                  </a:cubicBezTo>
                  <a:cubicBezTo>
                    <a:pt x="214" y="1412"/>
                    <a:pt x="246" y="1372"/>
                    <a:pt x="282" y="1335"/>
                  </a:cubicBezTo>
                  <a:cubicBezTo>
                    <a:pt x="315" y="1303"/>
                    <a:pt x="349" y="1276"/>
                    <a:pt x="387" y="1254"/>
                  </a:cubicBezTo>
                  <a:cubicBezTo>
                    <a:pt x="422" y="1233"/>
                    <a:pt x="459" y="1217"/>
                    <a:pt x="497" y="1206"/>
                  </a:cubicBezTo>
                  <a:cubicBezTo>
                    <a:pt x="528" y="1199"/>
                    <a:pt x="557" y="1195"/>
                    <a:pt x="587" y="1193"/>
                  </a:cubicBezTo>
                  <a:cubicBezTo>
                    <a:pt x="617" y="1195"/>
                    <a:pt x="648" y="1199"/>
                    <a:pt x="677" y="1206"/>
                  </a:cubicBezTo>
                  <a:cubicBezTo>
                    <a:pt x="699" y="1212"/>
                    <a:pt x="721" y="1220"/>
                    <a:pt x="744" y="1227"/>
                  </a:cubicBezTo>
                  <a:cubicBezTo>
                    <a:pt x="755" y="1231"/>
                    <a:pt x="767" y="1234"/>
                    <a:pt x="778" y="1234"/>
                  </a:cubicBezTo>
                  <a:cubicBezTo>
                    <a:pt x="782" y="1234"/>
                    <a:pt x="785" y="1233"/>
                    <a:pt x="788" y="1233"/>
                  </a:cubicBezTo>
                  <a:cubicBezTo>
                    <a:pt x="812" y="1230"/>
                    <a:pt x="835" y="1217"/>
                    <a:pt x="849" y="1198"/>
                  </a:cubicBezTo>
                  <a:cubicBezTo>
                    <a:pt x="862" y="1179"/>
                    <a:pt x="868" y="1156"/>
                    <a:pt x="865" y="1132"/>
                  </a:cubicBezTo>
                  <a:lnTo>
                    <a:pt x="860" y="1110"/>
                  </a:lnTo>
                  <a:cubicBezTo>
                    <a:pt x="854" y="1096"/>
                    <a:pt x="844" y="1083"/>
                    <a:pt x="832" y="1073"/>
                  </a:cubicBezTo>
                  <a:cubicBezTo>
                    <a:pt x="809" y="1052"/>
                    <a:pt x="784" y="1038"/>
                    <a:pt x="758" y="1025"/>
                  </a:cubicBezTo>
                  <a:cubicBezTo>
                    <a:pt x="732" y="1011"/>
                    <a:pt x="704" y="1004"/>
                    <a:pt x="677" y="998"/>
                  </a:cubicBezTo>
                  <a:cubicBezTo>
                    <a:pt x="648" y="990"/>
                    <a:pt x="619" y="988"/>
                    <a:pt x="590" y="988"/>
                  </a:cubicBezTo>
                  <a:close/>
                  <a:moveTo>
                    <a:pt x="3439" y="1244"/>
                  </a:moveTo>
                  <a:cubicBezTo>
                    <a:pt x="3428" y="1244"/>
                    <a:pt x="3417" y="1244"/>
                    <a:pt x="3404" y="1246"/>
                  </a:cubicBezTo>
                  <a:cubicBezTo>
                    <a:pt x="3382" y="1247"/>
                    <a:pt x="3361" y="1252"/>
                    <a:pt x="3340" y="1259"/>
                  </a:cubicBezTo>
                  <a:cubicBezTo>
                    <a:pt x="3305" y="1268"/>
                    <a:pt x="3268" y="1284"/>
                    <a:pt x="3231" y="1307"/>
                  </a:cubicBezTo>
                  <a:cubicBezTo>
                    <a:pt x="3174" y="1343"/>
                    <a:pt x="3124" y="1401"/>
                    <a:pt x="3089" y="1476"/>
                  </a:cubicBezTo>
                  <a:cubicBezTo>
                    <a:pt x="3072" y="1513"/>
                    <a:pt x="3060" y="1551"/>
                    <a:pt x="3054" y="1583"/>
                  </a:cubicBezTo>
                  <a:cubicBezTo>
                    <a:pt x="3046" y="1615"/>
                    <a:pt x="3041" y="1650"/>
                    <a:pt x="3040" y="1690"/>
                  </a:cubicBezTo>
                  <a:cubicBezTo>
                    <a:pt x="3036" y="1765"/>
                    <a:pt x="3044" y="1842"/>
                    <a:pt x="3064" y="1917"/>
                  </a:cubicBezTo>
                  <a:cubicBezTo>
                    <a:pt x="3075" y="1959"/>
                    <a:pt x="3086" y="1994"/>
                    <a:pt x="3100" y="2026"/>
                  </a:cubicBezTo>
                  <a:cubicBezTo>
                    <a:pt x="3115" y="2060"/>
                    <a:pt x="3132" y="2092"/>
                    <a:pt x="3153" y="2124"/>
                  </a:cubicBezTo>
                  <a:cubicBezTo>
                    <a:pt x="3230" y="2237"/>
                    <a:pt x="3361" y="2320"/>
                    <a:pt x="3516" y="2351"/>
                  </a:cubicBezTo>
                  <a:cubicBezTo>
                    <a:pt x="3550" y="2359"/>
                    <a:pt x="3583" y="2362"/>
                    <a:pt x="3618" y="2362"/>
                  </a:cubicBezTo>
                  <a:cubicBezTo>
                    <a:pt x="3636" y="2362"/>
                    <a:pt x="3653" y="2360"/>
                    <a:pt x="3673" y="2359"/>
                  </a:cubicBezTo>
                  <a:cubicBezTo>
                    <a:pt x="3722" y="2354"/>
                    <a:pt x="3772" y="2339"/>
                    <a:pt x="3815" y="2317"/>
                  </a:cubicBezTo>
                  <a:cubicBezTo>
                    <a:pt x="3861" y="2293"/>
                    <a:pt x="3900" y="2259"/>
                    <a:pt x="3930" y="2218"/>
                  </a:cubicBezTo>
                  <a:cubicBezTo>
                    <a:pt x="4005" y="2116"/>
                    <a:pt x="4024" y="1948"/>
                    <a:pt x="4007" y="1823"/>
                  </a:cubicBezTo>
                  <a:cubicBezTo>
                    <a:pt x="4000" y="1786"/>
                    <a:pt x="3991" y="1746"/>
                    <a:pt x="3976" y="1703"/>
                  </a:cubicBezTo>
                  <a:cubicBezTo>
                    <a:pt x="3964" y="1668"/>
                    <a:pt x="3948" y="1631"/>
                    <a:pt x="3927" y="1594"/>
                  </a:cubicBezTo>
                  <a:cubicBezTo>
                    <a:pt x="3905" y="1554"/>
                    <a:pt x="3882" y="1519"/>
                    <a:pt x="3857" y="1486"/>
                  </a:cubicBezTo>
                  <a:cubicBezTo>
                    <a:pt x="3833" y="1455"/>
                    <a:pt x="3804" y="1423"/>
                    <a:pt x="3769" y="1391"/>
                  </a:cubicBezTo>
                  <a:cubicBezTo>
                    <a:pt x="3741" y="1364"/>
                    <a:pt x="3711" y="1342"/>
                    <a:pt x="3679" y="1321"/>
                  </a:cubicBezTo>
                  <a:cubicBezTo>
                    <a:pt x="3607" y="1275"/>
                    <a:pt x="3534" y="1249"/>
                    <a:pt x="3463" y="1244"/>
                  </a:cubicBezTo>
                  <a:close/>
                  <a:moveTo>
                    <a:pt x="4020" y="2662"/>
                  </a:moveTo>
                  <a:lnTo>
                    <a:pt x="4020" y="2662"/>
                  </a:lnTo>
                  <a:cubicBezTo>
                    <a:pt x="4019" y="2662"/>
                    <a:pt x="4019" y="2663"/>
                    <a:pt x="4018" y="2663"/>
                  </a:cubicBezTo>
                  <a:lnTo>
                    <a:pt x="4018" y="2663"/>
                  </a:lnTo>
                  <a:lnTo>
                    <a:pt x="4020" y="2662"/>
                  </a:lnTo>
                  <a:close/>
                  <a:moveTo>
                    <a:pt x="3402" y="745"/>
                  </a:moveTo>
                  <a:cubicBezTo>
                    <a:pt x="3470" y="745"/>
                    <a:pt x="3537" y="755"/>
                    <a:pt x="3601" y="771"/>
                  </a:cubicBezTo>
                  <a:cubicBezTo>
                    <a:pt x="3689" y="793"/>
                    <a:pt x="3773" y="830"/>
                    <a:pt x="3852" y="873"/>
                  </a:cubicBezTo>
                  <a:cubicBezTo>
                    <a:pt x="3973" y="942"/>
                    <a:pt x="4082" y="1030"/>
                    <a:pt x="4181" y="1126"/>
                  </a:cubicBezTo>
                  <a:cubicBezTo>
                    <a:pt x="4232" y="1177"/>
                    <a:pt x="4280" y="1231"/>
                    <a:pt x="4323" y="1289"/>
                  </a:cubicBezTo>
                  <a:cubicBezTo>
                    <a:pt x="4327" y="1294"/>
                    <a:pt x="4330" y="1300"/>
                    <a:pt x="4333" y="1305"/>
                  </a:cubicBezTo>
                  <a:cubicBezTo>
                    <a:pt x="4375" y="1377"/>
                    <a:pt x="4405" y="1454"/>
                    <a:pt x="4427" y="1535"/>
                  </a:cubicBezTo>
                  <a:cubicBezTo>
                    <a:pt x="4451" y="1623"/>
                    <a:pt x="4462" y="1714"/>
                    <a:pt x="4462" y="1807"/>
                  </a:cubicBezTo>
                  <a:cubicBezTo>
                    <a:pt x="4462" y="1903"/>
                    <a:pt x="4450" y="1999"/>
                    <a:pt x="4427" y="2093"/>
                  </a:cubicBezTo>
                  <a:cubicBezTo>
                    <a:pt x="4403" y="2179"/>
                    <a:pt x="4370" y="2263"/>
                    <a:pt x="4327" y="2341"/>
                  </a:cubicBezTo>
                  <a:cubicBezTo>
                    <a:pt x="4287" y="2411"/>
                    <a:pt x="4239" y="2477"/>
                    <a:pt x="4183" y="2534"/>
                  </a:cubicBezTo>
                  <a:cubicBezTo>
                    <a:pt x="4133" y="2584"/>
                    <a:pt x="4077" y="2627"/>
                    <a:pt x="4018" y="2664"/>
                  </a:cubicBezTo>
                  <a:cubicBezTo>
                    <a:pt x="4018" y="2664"/>
                    <a:pt x="4018" y="2663"/>
                    <a:pt x="4018" y="2663"/>
                  </a:cubicBezTo>
                  <a:lnTo>
                    <a:pt x="4018" y="2663"/>
                  </a:lnTo>
                  <a:lnTo>
                    <a:pt x="4016" y="2664"/>
                  </a:lnTo>
                  <a:cubicBezTo>
                    <a:pt x="4016" y="2664"/>
                    <a:pt x="4016" y="2664"/>
                    <a:pt x="4016" y="2664"/>
                  </a:cubicBezTo>
                  <a:lnTo>
                    <a:pt x="4016" y="2664"/>
                  </a:lnTo>
                  <a:cubicBezTo>
                    <a:pt x="4015" y="2666"/>
                    <a:pt x="4012" y="2667"/>
                    <a:pt x="4008" y="2669"/>
                  </a:cubicBezTo>
                  <a:lnTo>
                    <a:pt x="4016" y="2664"/>
                  </a:lnTo>
                  <a:lnTo>
                    <a:pt x="4016" y="2664"/>
                  </a:lnTo>
                  <a:cubicBezTo>
                    <a:pt x="3956" y="2699"/>
                    <a:pt x="3890" y="2726"/>
                    <a:pt x="3823" y="2745"/>
                  </a:cubicBezTo>
                  <a:cubicBezTo>
                    <a:pt x="3756" y="2761"/>
                    <a:pt x="3687" y="2771"/>
                    <a:pt x="3618" y="2773"/>
                  </a:cubicBezTo>
                  <a:cubicBezTo>
                    <a:pt x="3554" y="2771"/>
                    <a:pt x="3492" y="2763"/>
                    <a:pt x="3430" y="2749"/>
                  </a:cubicBezTo>
                  <a:cubicBezTo>
                    <a:pt x="3358" y="2728"/>
                    <a:pt x="3289" y="2699"/>
                    <a:pt x="3223" y="2664"/>
                  </a:cubicBezTo>
                  <a:cubicBezTo>
                    <a:pt x="3142" y="2616"/>
                    <a:pt x="3068" y="2560"/>
                    <a:pt x="3003" y="2494"/>
                  </a:cubicBezTo>
                  <a:lnTo>
                    <a:pt x="3001" y="2494"/>
                  </a:lnTo>
                  <a:cubicBezTo>
                    <a:pt x="2916" y="2408"/>
                    <a:pt x="2843" y="2311"/>
                    <a:pt x="2781" y="2207"/>
                  </a:cubicBezTo>
                  <a:cubicBezTo>
                    <a:pt x="2720" y="2098"/>
                    <a:pt x="2672" y="1983"/>
                    <a:pt x="2640" y="1863"/>
                  </a:cubicBezTo>
                  <a:cubicBezTo>
                    <a:pt x="2616" y="1765"/>
                    <a:pt x="2601" y="1666"/>
                    <a:pt x="2600" y="1567"/>
                  </a:cubicBezTo>
                  <a:cubicBezTo>
                    <a:pt x="2601" y="1490"/>
                    <a:pt x="2609" y="1414"/>
                    <a:pt x="2629" y="1339"/>
                  </a:cubicBezTo>
                  <a:cubicBezTo>
                    <a:pt x="2646" y="1275"/>
                    <a:pt x="2672" y="1212"/>
                    <a:pt x="2704" y="1153"/>
                  </a:cubicBezTo>
                  <a:cubicBezTo>
                    <a:pt x="2705" y="1150"/>
                    <a:pt x="2707" y="1147"/>
                    <a:pt x="2709" y="1143"/>
                  </a:cubicBezTo>
                  <a:lnTo>
                    <a:pt x="2709" y="1143"/>
                  </a:lnTo>
                  <a:cubicBezTo>
                    <a:pt x="2709" y="1145"/>
                    <a:pt x="2708" y="1146"/>
                    <a:pt x="2708" y="1147"/>
                  </a:cubicBezTo>
                  <a:lnTo>
                    <a:pt x="2708" y="1147"/>
                  </a:lnTo>
                  <a:cubicBezTo>
                    <a:pt x="2741" y="1089"/>
                    <a:pt x="2782" y="1037"/>
                    <a:pt x="2827" y="987"/>
                  </a:cubicBezTo>
                  <a:cubicBezTo>
                    <a:pt x="2880" y="934"/>
                    <a:pt x="2939" y="889"/>
                    <a:pt x="3003" y="851"/>
                  </a:cubicBezTo>
                  <a:cubicBezTo>
                    <a:pt x="3065" y="817"/>
                    <a:pt x="3129" y="790"/>
                    <a:pt x="3198" y="773"/>
                  </a:cubicBezTo>
                  <a:cubicBezTo>
                    <a:pt x="3265" y="755"/>
                    <a:pt x="3334" y="745"/>
                    <a:pt x="3402" y="745"/>
                  </a:cubicBezTo>
                  <a:close/>
                  <a:moveTo>
                    <a:pt x="3399" y="646"/>
                  </a:moveTo>
                  <a:cubicBezTo>
                    <a:pt x="3329" y="646"/>
                    <a:pt x="3259" y="656"/>
                    <a:pt x="3188" y="672"/>
                  </a:cubicBezTo>
                  <a:cubicBezTo>
                    <a:pt x="3147" y="683"/>
                    <a:pt x="3104" y="696"/>
                    <a:pt x="3064" y="712"/>
                  </a:cubicBezTo>
                  <a:cubicBezTo>
                    <a:pt x="3022" y="729"/>
                    <a:pt x="2984" y="749"/>
                    <a:pt x="2945" y="771"/>
                  </a:cubicBezTo>
                  <a:cubicBezTo>
                    <a:pt x="2908" y="792"/>
                    <a:pt x="2875" y="816"/>
                    <a:pt x="2843" y="841"/>
                  </a:cubicBezTo>
                  <a:cubicBezTo>
                    <a:pt x="2808" y="868"/>
                    <a:pt x="2776" y="899"/>
                    <a:pt x="2744" y="931"/>
                  </a:cubicBezTo>
                  <a:cubicBezTo>
                    <a:pt x="2683" y="995"/>
                    <a:pt x="2635" y="1070"/>
                    <a:pt x="2595" y="1148"/>
                  </a:cubicBezTo>
                  <a:cubicBezTo>
                    <a:pt x="2453" y="1434"/>
                    <a:pt x="2486" y="1777"/>
                    <a:pt x="2601" y="2066"/>
                  </a:cubicBezTo>
                  <a:cubicBezTo>
                    <a:pt x="2632" y="2143"/>
                    <a:pt x="2670" y="2216"/>
                    <a:pt x="2712" y="2287"/>
                  </a:cubicBezTo>
                  <a:cubicBezTo>
                    <a:pt x="2752" y="2354"/>
                    <a:pt x="2798" y="2418"/>
                    <a:pt x="2849" y="2478"/>
                  </a:cubicBezTo>
                  <a:cubicBezTo>
                    <a:pt x="2900" y="2539"/>
                    <a:pt x="2958" y="2597"/>
                    <a:pt x="3020" y="2646"/>
                  </a:cubicBezTo>
                  <a:cubicBezTo>
                    <a:pt x="3081" y="2696"/>
                    <a:pt x="3147" y="2739"/>
                    <a:pt x="3215" y="2774"/>
                  </a:cubicBezTo>
                  <a:cubicBezTo>
                    <a:pt x="3284" y="2809"/>
                    <a:pt x="3356" y="2835"/>
                    <a:pt x="3431" y="2853"/>
                  </a:cubicBezTo>
                  <a:cubicBezTo>
                    <a:pt x="3492" y="2867"/>
                    <a:pt x="3555" y="2873"/>
                    <a:pt x="3618" y="2873"/>
                  </a:cubicBezTo>
                  <a:cubicBezTo>
                    <a:pt x="3632" y="2873"/>
                    <a:pt x="3647" y="2872"/>
                    <a:pt x="3661" y="2872"/>
                  </a:cubicBezTo>
                  <a:cubicBezTo>
                    <a:pt x="3740" y="2867"/>
                    <a:pt x="3817" y="2849"/>
                    <a:pt x="3892" y="2825"/>
                  </a:cubicBezTo>
                  <a:cubicBezTo>
                    <a:pt x="3962" y="2801"/>
                    <a:pt x="4029" y="2768"/>
                    <a:pt x="4090" y="2726"/>
                  </a:cubicBezTo>
                  <a:cubicBezTo>
                    <a:pt x="4208" y="2650"/>
                    <a:pt x="4306" y="2542"/>
                    <a:pt x="4378" y="2421"/>
                  </a:cubicBezTo>
                  <a:cubicBezTo>
                    <a:pt x="4453" y="2296"/>
                    <a:pt x="4499" y="2157"/>
                    <a:pt x="4523" y="2015"/>
                  </a:cubicBezTo>
                  <a:cubicBezTo>
                    <a:pt x="4534" y="1943"/>
                    <a:pt x="4538" y="1869"/>
                    <a:pt x="4536" y="1797"/>
                  </a:cubicBezTo>
                  <a:cubicBezTo>
                    <a:pt x="4533" y="1725"/>
                    <a:pt x="4525" y="1655"/>
                    <a:pt x="4509" y="1586"/>
                  </a:cubicBezTo>
                  <a:cubicBezTo>
                    <a:pt x="4475" y="1433"/>
                    <a:pt x="4400" y="1294"/>
                    <a:pt x="4312" y="1164"/>
                  </a:cubicBezTo>
                  <a:cubicBezTo>
                    <a:pt x="4229" y="1041"/>
                    <a:pt x="4106" y="936"/>
                    <a:pt x="3984" y="851"/>
                  </a:cubicBezTo>
                  <a:cubicBezTo>
                    <a:pt x="3898" y="789"/>
                    <a:pt x="3805" y="737"/>
                    <a:pt x="3706" y="701"/>
                  </a:cubicBezTo>
                  <a:cubicBezTo>
                    <a:pt x="3623" y="670"/>
                    <a:pt x="3535" y="653"/>
                    <a:pt x="3446" y="648"/>
                  </a:cubicBezTo>
                  <a:cubicBezTo>
                    <a:pt x="3430" y="648"/>
                    <a:pt x="3415" y="646"/>
                    <a:pt x="3399" y="646"/>
                  </a:cubicBezTo>
                  <a:close/>
                  <a:moveTo>
                    <a:pt x="1458" y="2311"/>
                  </a:moveTo>
                  <a:cubicBezTo>
                    <a:pt x="1447" y="2311"/>
                    <a:pt x="1434" y="2311"/>
                    <a:pt x="1423" y="2312"/>
                  </a:cubicBezTo>
                  <a:cubicBezTo>
                    <a:pt x="1401" y="2314"/>
                    <a:pt x="1380" y="2319"/>
                    <a:pt x="1359" y="2325"/>
                  </a:cubicBezTo>
                  <a:cubicBezTo>
                    <a:pt x="1322" y="2335"/>
                    <a:pt x="1287" y="2351"/>
                    <a:pt x="1250" y="2373"/>
                  </a:cubicBezTo>
                  <a:cubicBezTo>
                    <a:pt x="1193" y="2410"/>
                    <a:pt x="1143" y="2467"/>
                    <a:pt x="1108" y="2541"/>
                  </a:cubicBezTo>
                  <a:cubicBezTo>
                    <a:pt x="1089" y="2579"/>
                    <a:pt x="1079" y="2618"/>
                    <a:pt x="1071" y="2650"/>
                  </a:cubicBezTo>
                  <a:cubicBezTo>
                    <a:pt x="1065" y="2682"/>
                    <a:pt x="1060" y="2717"/>
                    <a:pt x="1059" y="2757"/>
                  </a:cubicBezTo>
                  <a:cubicBezTo>
                    <a:pt x="1054" y="2832"/>
                    <a:pt x="1062" y="2909"/>
                    <a:pt x="1081" y="2984"/>
                  </a:cubicBezTo>
                  <a:cubicBezTo>
                    <a:pt x="1092" y="3025"/>
                    <a:pt x="1105" y="3060"/>
                    <a:pt x="1119" y="3092"/>
                  </a:cubicBezTo>
                  <a:cubicBezTo>
                    <a:pt x="1134" y="3126"/>
                    <a:pt x="1151" y="3158"/>
                    <a:pt x="1172" y="3190"/>
                  </a:cubicBezTo>
                  <a:cubicBezTo>
                    <a:pt x="1247" y="3303"/>
                    <a:pt x="1380" y="3387"/>
                    <a:pt x="1535" y="3417"/>
                  </a:cubicBezTo>
                  <a:cubicBezTo>
                    <a:pt x="1567" y="3423"/>
                    <a:pt x="1602" y="3428"/>
                    <a:pt x="1636" y="3428"/>
                  </a:cubicBezTo>
                  <a:cubicBezTo>
                    <a:pt x="1655" y="3428"/>
                    <a:pt x="1673" y="3427"/>
                    <a:pt x="1690" y="3425"/>
                  </a:cubicBezTo>
                  <a:cubicBezTo>
                    <a:pt x="1741" y="3420"/>
                    <a:pt x="1789" y="3406"/>
                    <a:pt x="1832" y="3383"/>
                  </a:cubicBezTo>
                  <a:cubicBezTo>
                    <a:pt x="1879" y="3359"/>
                    <a:pt x="1917" y="3326"/>
                    <a:pt x="1948" y="3284"/>
                  </a:cubicBezTo>
                  <a:cubicBezTo>
                    <a:pt x="2023" y="3182"/>
                    <a:pt x="2044" y="3014"/>
                    <a:pt x="2024" y="2889"/>
                  </a:cubicBezTo>
                  <a:cubicBezTo>
                    <a:pt x="2020" y="2853"/>
                    <a:pt x="2010" y="2811"/>
                    <a:pt x="1996" y="2769"/>
                  </a:cubicBezTo>
                  <a:cubicBezTo>
                    <a:pt x="1983" y="2734"/>
                    <a:pt x="1967" y="2698"/>
                    <a:pt x="1946" y="2661"/>
                  </a:cubicBezTo>
                  <a:cubicBezTo>
                    <a:pt x="1924" y="2621"/>
                    <a:pt x="1901" y="2586"/>
                    <a:pt x="1876" y="2552"/>
                  </a:cubicBezTo>
                  <a:cubicBezTo>
                    <a:pt x="1852" y="2522"/>
                    <a:pt x="1823" y="2490"/>
                    <a:pt x="1788" y="2458"/>
                  </a:cubicBezTo>
                  <a:cubicBezTo>
                    <a:pt x="1761" y="2431"/>
                    <a:pt x="1730" y="2407"/>
                    <a:pt x="1698" y="2387"/>
                  </a:cubicBezTo>
                  <a:cubicBezTo>
                    <a:pt x="1625" y="2341"/>
                    <a:pt x="1553" y="2315"/>
                    <a:pt x="1481" y="2311"/>
                  </a:cubicBezTo>
                  <a:close/>
                  <a:moveTo>
                    <a:pt x="1422" y="1812"/>
                  </a:moveTo>
                  <a:cubicBezTo>
                    <a:pt x="1489" y="1813"/>
                    <a:pt x="1554" y="1821"/>
                    <a:pt x="1620" y="1837"/>
                  </a:cubicBezTo>
                  <a:cubicBezTo>
                    <a:pt x="1708" y="1860"/>
                    <a:pt x="1791" y="1897"/>
                    <a:pt x="1871" y="1940"/>
                  </a:cubicBezTo>
                  <a:cubicBezTo>
                    <a:pt x="1991" y="2008"/>
                    <a:pt x="2099" y="2096"/>
                    <a:pt x="2199" y="2192"/>
                  </a:cubicBezTo>
                  <a:cubicBezTo>
                    <a:pt x="2250" y="2243"/>
                    <a:pt x="2298" y="2298"/>
                    <a:pt x="2341" y="2355"/>
                  </a:cubicBezTo>
                  <a:cubicBezTo>
                    <a:pt x="2344" y="2360"/>
                    <a:pt x="2347" y="2367"/>
                    <a:pt x="2350" y="2371"/>
                  </a:cubicBezTo>
                  <a:cubicBezTo>
                    <a:pt x="2392" y="2443"/>
                    <a:pt x="2424" y="2522"/>
                    <a:pt x="2446" y="2602"/>
                  </a:cubicBezTo>
                  <a:cubicBezTo>
                    <a:pt x="2469" y="2690"/>
                    <a:pt x="2480" y="2781"/>
                    <a:pt x="2482" y="2873"/>
                  </a:cubicBezTo>
                  <a:cubicBezTo>
                    <a:pt x="2480" y="2969"/>
                    <a:pt x="2469" y="3065"/>
                    <a:pt x="2445" y="3160"/>
                  </a:cubicBezTo>
                  <a:cubicBezTo>
                    <a:pt x="2421" y="3246"/>
                    <a:pt x="2389" y="3329"/>
                    <a:pt x="2344" y="3407"/>
                  </a:cubicBezTo>
                  <a:cubicBezTo>
                    <a:pt x="2304" y="3478"/>
                    <a:pt x="2258" y="3543"/>
                    <a:pt x="2202" y="3601"/>
                  </a:cubicBezTo>
                  <a:cubicBezTo>
                    <a:pt x="2152" y="3650"/>
                    <a:pt x="2096" y="3694"/>
                    <a:pt x="2036" y="3730"/>
                  </a:cubicBezTo>
                  <a:cubicBezTo>
                    <a:pt x="2034" y="3731"/>
                    <a:pt x="2032" y="3732"/>
                    <a:pt x="2030" y="3733"/>
                  </a:cubicBezTo>
                  <a:lnTo>
                    <a:pt x="2030" y="3733"/>
                  </a:lnTo>
                  <a:lnTo>
                    <a:pt x="2034" y="3730"/>
                  </a:lnTo>
                  <a:lnTo>
                    <a:pt x="2034" y="3730"/>
                  </a:lnTo>
                  <a:cubicBezTo>
                    <a:pt x="1973" y="3765"/>
                    <a:pt x="1908" y="3793"/>
                    <a:pt x="1840" y="3812"/>
                  </a:cubicBezTo>
                  <a:cubicBezTo>
                    <a:pt x="1773" y="3828"/>
                    <a:pt x="1706" y="3837"/>
                    <a:pt x="1637" y="3839"/>
                  </a:cubicBezTo>
                  <a:cubicBezTo>
                    <a:pt x="1573" y="3839"/>
                    <a:pt x="1510" y="3829"/>
                    <a:pt x="1447" y="3815"/>
                  </a:cubicBezTo>
                  <a:cubicBezTo>
                    <a:pt x="1375" y="3796"/>
                    <a:pt x="1306" y="3765"/>
                    <a:pt x="1241" y="3730"/>
                  </a:cubicBezTo>
                  <a:cubicBezTo>
                    <a:pt x="1161" y="3684"/>
                    <a:pt x="1087" y="3626"/>
                    <a:pt x="1020" y="3561"/>
                  </a:cubicBezTo>
                  <a:cubicBezTo>
                    <a:pt x="934" y="3475"/>
                    <a:pt x="860" y="3377"/>
                    <a:pt x="800" y="3273"/>
                  </a:cubicBezTo>
                  <a:cubicBezTo>
                    <a:pt x="739" y="3164"/>
                    <a:pt x="691" y="3049"/>
                    <a:pt x="659" y="2929"/>
                  </a:cubicBezTo>
                  <a:cubicBezTo>
                    <a:pt x="633" y="2833"/>
                    <a:pt x="619" y="2734"/>
                    <a:pt x="619" y="2634"/>
                  </a:cubicBezTo>
                  <a:cubicBezTo>
                    <a:pt x="619" y="2557"/>
                    <a:pt x="629" y="2480"/>
                    <a:pt x="648" y="2407"/>
                  </a:cubicBezTo>
                  <a:cubicBezTo>
                    <a:pt x="665" y="2341"/>
                    <a:pt x="691" y="2279"/>
                    <a:pt x="723" y="2219"/>
                  </a:cubicBezTo>
                  <a:cubicBezTo>
                    <a:pt x="756" y="2159"/>
                    <a:pt x="798" y="2104"/>
                    <a:pt x="846" y="2055"/>
                  </a:cubicBezTo>
                  <a:cubicBezTo>
                    <a:pt x="899" y="2002"/>
                    <a:pt x="958" y="1956"/>
                    <a:pt x="1022" y="1919"/>
                  </a:cubicBezTo>
                  <a:cubicBezTo>
                    <a:pt x="1083" y="1884"/>
                    <a:pt x="1148" y="1858"/>
                    <a:pt x="1215" y="1839"/>
                  </a:cubicBezTo>
                  <a:cubicBezTo>
                    <a:pt x="1282" y="1821"/>
                    <a:pt x="1351" y="1813"/>
                    <a:pt x="1422" y="1812"/>
                  </a:cubicBezTo>
                  <a:close/>
                  <a:moveTo>
                    <a:pt x="1418" y="1713"/>
                  </a:moveTo>
                  <a:cubicBezTo>
                    <a:pt x="1346" y="1713"/>
                    <a:pt x="1276" y="1722"/>
                    <a:pt x="1207" y="1738"/>
                  </a:cubicBezTo>
                  <a:cubicBezTo>
                    <a:pt x="1164" y="1749"/>
                    <a:pt x="1123" y="1762"/>
                    <a:pt x="1081" y="1778"/>
                  </a:cubicBezTo>
                  <a:cubicBezTo>
                    <a:pt x="1041" y="1794"/>
                    <a:pt x="1001" y="1815"/>
                    <a:pt x="963" y="1837"/>
                  </a:cubicBezTo>
                  <a:cubicBezTo>
                    <a:pt x="928" y="1858"/>
                    <a:pt x="894" y="1882"/>
                    <a:pt x="860" y="1908"/>
                  </a:cubicBezTo>
                  <a:cubicBezTo>
                    <a:pt x="825" y="1935"/>
                    <a:pt x="793" y="1965"/>
                    <a:pt x="763" y="1997"/>
                  </a:cubicBezTo>
                  <a:cubicBezTo>
                    <a:pt x="702" y="2061"/>
                    <a:pt x="653" y="2136"/>
                    <a:pt x="614" y="2215"/>
                  </a:cubicBezTo>
                  <a:cubicBezTo>
                    <a:pt x="470" y="2501"/>
                    <a:pt x="505" y="2845"/>
                    <a:pt x="621" y="3132"/>
                  </a:cubicBezTo>
                  <a:cubicBezTo>
                    <a:pt x="651" y="3209"/>
                    <a:pt x="689" y="3283"/>
                    <a:pt x="731" y="3353"/>
                  </a:cubicBezTo>
                  <a:cubicBezTo>
                    <a:pt x="771" y="3420"/>
                    <a:pt x="817" y="3484"/>
                    <a:pt x="867" y="3545"/>
                  </a:cubicBezTo>
                  <a:cubicBezTo>
                    <a:pt x="920" y="3606"/>
                    <a:pt x="977" y="3663"/>
                    <a:pt x="1039" y="3713"/>
                  </a:cubicBezTo>
                  <a:cubicBezTo>
                    <a:pt x="1099" y="3762"/>
                    <a:pt x="1164" y="3805"/>
                    <a:pt x="1235" y="3841"/>
                  </a:cubicBezTo>
                  <a:cubicBezTo>
                    <a:pt x="1303" y="3876"/>
                    <a:pt x="1375" y="3901"/>
                    <a:pt x="1450" y="3919"/>
                  </a:cubicBezTo>
                  <a:cubicBezTo>
                    <a:pt x="1507" y="3932"/>
                    <a:pt x="1565" y="3938"/>
                    <a:pt x="1624" y="3938"/>
                  </a:cubicBezTo>
                  <a:cubicBezTo>
                    <a:pt x="1643" y="3938"/>
                    <a:pt x="1662" y="3938"/>
                    <a:pt x="1681" y="3937"/>
                  </a:cubicBezTo>
                  <a:cubicBezTo>
                    <a:pt x="1759" y="3933"/>
                    <a:pt x="1836" y="3916"/>
                    <a:pt x="1911" y="3892"/>
                  </a:cubicBezTo>
                  <a:cubicBezTo>
                    <a:pt x="1981" y="3868"/>
                    <a:pt x="2047" y="3833"/>
                    <a:pt x="2109" y="3793"/>
                  </a:cubicBezTo>
                  <a:cubicBezTo>
                    <a:pt x="2227" y="3716"/>
                    <a:pt x="2325" y="3609"/>
                    <a:pt x="2397" y="3487"/>
                  </a:cubicBezTo>
                  <a:cubicBezTo>
                    <a:pt x="2470" y="3363"/>
                    <a:pt x="2518" y="3224"/>
                    <a:pt x="2541" y="3081"/>
                  </a:cubicBezTo>
                  <a:cubicBezTo>
                    <a:pt x="2554" y="3009"/>
                    <a:pt x="2557" y="2936"/>
                    <a:pt x="2554" y="2864"/>
                  </a:cubicBezTo>
                  <a:cubicBezTo>
                    <a:pt x="2552" y="2792"/>
                    <a:pt x="2542" y="2721"/>
                    <a:pt x="2528" y="2653"/>
                  </a:cubicBezTo>
                  <a:cubicBezTo>
                    <a:pt x="2493" y="2499"/>
                    <a:pt x="2418" y="2360"/>
                    <a:pt x="2330" y="2231"/>
                  </a:cubicBezTo>
                  <a:cubicBezTo>
                    <a:pt x="2248" y="2109"/>
                    <a:pt x="2123" y="2002"/>
                    <a:pt x="2004" y="1917"/>
                  </a:cubicBezTo>
                  <a:cubicBezTo>
                    <a:pt x="1917" y="1857"/>
                    <a:pt x="1823" y="1804"/>
                    <a:pt x="1725" y="1767"/>
                  </a:cubicBezTo>
                  <a:cubicBezTo>
                    <a:pt x="1641" y="1737"/>
                    <a:pt x="1553" y="1719"/>
                    <a:pt x="1465" y="1714"/>
                  </a:cubicBezTo>
                  <a:cubicBezTo>
                    <a:pt x="1449" y="1714"/>
                    <a:pt x="1433" y="1713"/>
                    <a:pt x="1418" y="1713"/>
                  </a:cubicBezTo>
                  <a:close/>
                  <a:moveTo>
                    <a:pt x="3962" y="3978"/>
                  </a:moveTo>
                  <a:cubicBezTo>
                    <a:pt x="3980" y="3980"/>
                    <a:pt x="3997" y="3981"/>
                    <a:pt x="4015" y="3986"/>
                  </a:cubicBezTo>
                  <a:cubicBezTo>
                    <a:pt x="4040" y="3993"/>
                    <a:pt x="4064" y="4004"/>
                    <a:pt x="4087" y="4017"/>
                  </a:cubicBezTo>
                  <a:cubicBezTo>
                    <a:pt x="4125" y="4039"/>
                    <a:pt x="4160" y="4066"/>
                    <a:pt x="4192" y="4096"/>
                  </a:cubicBezTo>
                  <a:cubicBezTo>
                    <a:pt x="4251" y="4156"/>
                    <a:pt x="4301" y="4224"/>
                    <a:pt x="4344" y="4296"/>
                  </a:cubicBezTo>
                  <a:cubicBezTo>
                    <a:pt x="4378" y="4355"/>
                    <a:pt x="4405" y="4416"/>
                    <a:pt x="4424" y="4482"/>
                  </a:cubicBezTo>
                  <a:cubicBezTo>
                    <a:pt x="4434" y="4520"/>
                    <a:pt x="4439" y="4560"/>
                    <a:pt x="4440" y="4600"/>
                  </a:cubicBezTo>
                  <a:cubicBezTo>
                    <a:pt x="4440" y="4626"/>
                    <a:pt x="4437" y="4651"/>
                    <a:pt x="4431" y="4677"/>
                  </a:cubicBezTo>
                  <a:lnTo>
                    <a:pt x="4432" y="4675"/>
                  </a:lnTo>
                  <a:lnTo>
                    <a:pt x="4432" y="4675"/>
                  </a:lnTo>
                  <a:cubicBezTo>
                    <a:pt x="4426" y="4696"/>
                    <a:pt x="4418" y="4715"/>
                    <a:pt x="4410" y="4733"/>
                  </a:cubicBezTo>
                  <a:cubicBezTo>
                    <a:pt x="4399" y="4750"/>
                    <a:pt x="4387" y="4765"/>
                    <a:pt x="4375" y="4779"/>
                  </a:cubicBezTo>
                  <a:cubicBezTo>
                    <a:pt x="4360" y="4792"/>
                    <a:pt x="4347" y="4803"/>
                    <a:pt x="4331" y="4813"/>
                  </a:cubicBezTo>
                  <a:cubicBezTo>
                    <a:pt x="4312" y="4822"/>
                    <a:pt x="4293" y="4830"/>
                    <a:pt x="4274" y="4837"/>
                  </a:cubicBezTo>
                  <a:cubicBezTo>
                    <a:pt x="4250" y="4841"/>
                    <a:pt x="4227" y="4845"/>
                    <a:pt x="4203" y="4845"/>
                  </a:cubicBezTo>
                  <a:cubicBezTo>
                    <a:pt x="4175" y="4845"/>
                    <a:pt x="4146" y="4840"/>
                    <a:pt x="4117" y="4833"/>
                  </a:cubicBezTo>
                  <a:cubicBezTo>
                    <a:pt x="4080" y="4824"/>
                    <a:pt x="4047" y="4810"/>
                    <a:pt x="4013" y="4792"/>
                  </a:cubicBezTo>
                  <a:cubicBezTo>
                    <a:pt x="3868" y="4712"/>
                    <a:pt x="3789" y="4559"/>
                    <a:pt x="3746" y="4403"/>
                  </a:cubicBezTo>
                  <a:cubicBezTo>
                    <a:pt x="3733" y="4355"/>
                    <a:pt x="3727" y="4304"/>
                    <a:pt x="3725" y="4255"/>
                  </a:cubicBezTo>
                  <a:cubicBezTo>
                    <a:pt x="3725" y="4224"/>
                    <a:pt x="3729" y="4194"/>
                    <a:pt x="3737" y="4165"/>
                  </a:cubicBezTo>
                  <a:cubicBezTo>
                    <a:pt x="3741" y="4143"/>
                    <a:pt x="3749" y="4122"/>
                    <a:pt x="3761" y="4103"/>
                  </a:cubicBezTo>
                  <a:cubicBezTo>
                    <a:pt x="3770" y="4085"/>
                    <a:pt x="3783" y="4068"/>
                    <a:pt x="3797" y="4052"/>
                  </a:cubicBezTo>
                  <a:cubicBezTo>
                    <a:pt x="3815" y="4036"/>
                    <a:pt x="3833" y="4021"/>
                    <a:pt x="3853" y="4010"/>
                  </a:cubicBezTo>
                  <a:cubicBezTo>
                    <a:pt x="3871" y="3999"/>
                    <a:pt x="3890" y="3991"/>
                    <a:pt x="3909" y="3986"/>
                  </a:cubicBezTo>
                  <a:cubicBezTo>
                    <a:pt x="3927" y="3981"/>
                    <a:pt x="3944" y="3980"/>
                    <a:pt x="3962" y="3978"/>
                  </a:cubicBezTo>
                  <a:close/>
                  <a:moveTo>
                    <a:pt x="3970" y="3877"/>
                  </a:moveTo>
                  <a:cubicBezTo>
                    <a:pt x="3952" y="3877"/>
                    <a:pt x="3936" y="3879"/>
                    <a:pt x="3919" y="3882"/>
                  </a:cubicBezTo>
                  <a:cubicBezTo>
                    <a:pt x="3871" y="3890"/>
                    <a:pt x="3829" y="3911"/>
                    <a:pt x="3789" y="3938"/>
                  </a:cubicBezTo>
                  <a:cubicBezTo>
                    <a:pt x="3756" y="3962"/>
                    <a:pt x="3725" y="3993"/>
                    <a:pt x="3703" y="4028"/>
                  </a:cubicBezTo>
                  <a:cubicBezTo>
                    <a:pt x="3681" y="4063"/>
                    <a:pt x="3666" y="4100"/>
                    <a:pt x="3657" y="4141"/>
                  </a:cubicBezTo>
                  <a:cubicBezTo>
                    <a:pt x="3625" y="4269"/>
                    <a:pt x="3655" y="4394"/>
                    <a:pt x="3698" y="4515"/>
                  </a:cubicBezTo>
                  <a:cubicBezTo>
                    <a:pt x="3722" y="4582"/>
                    <a:pt x="3754" y="4648"/>
                    <a:pt x="3793" y="4707"/>
                  </a:cubicBezTo>
                  <a:cubicBezTo>
                    <a:pt x="3826" y="4760"/>
                    <a:pt x="3865" y="4814"/>
                    <a:pt x="3914" y="4853"/>
                  </a:cubicBezTo>
                  <a:cubicBezTo>
                    <a:pt x="3980" y="4902"/>
                    <a:pt x="4060" y="4936"/>
                    <a:pt x="4143" y="4945"/>
                  </a:cubicBezTo>
                  <a:cubicBezTo>
                    <a:pt x="4159" y="4948"/>
                    <a:pt x="4176" y="4949"/>
                    <a:pt x="4193" y="4949"/>
                  </a:cubicBezTo>
                  <a:cubicBezTo>
                    <a:pt x="4249" y="4949"/>
                    <a:pt x="4307" y="4936"/>
                    <a:pt x="4357" y="4912"/>
                  </a:cubicBezTo>
                  <a:cubicBezTo>
                    <a:pt x="4373" y="4904"/>
                    <a:pt x="4389" y="4894"/>
                    <a:pt x="4403" y="4883"/>
                  </a:cubicBezTo>
                  <a:cubicBezTo>
                    <a:pt x="4419" y="4872"/>
                    <a:pt x="4434" y="4857"/>
                    <a:pt x="4446" y="4845"/>
                  </a:cubicBezTo>
                  <a:cubicBezTo>
                    <a:pt x="4472" y="4819"/>
                    <a:pt x="4491" y="4787"/>
                    <a:pt x="4506" y="4755"/>
                  </a:cubicBezTo>
                  <a:cubicBezTo>
                    <a:pt x="4539" y="4675"/>
                    <a:pt x="4541" y="4584"/>
                    <a:pt x="4526" y="4499"/>
                  </a:cubicBezTo>
                  <a:cubicBezTo>
                    <a:pt x="4517" y="4447"/>
                    <a:pt x="4502" y="4395"/>
                    <a:pt x="4483" y="4344"/>
                  </a:cubicBezTo>
                  <a:cubicBezTo>
                    <a:pt x="4466" y="4298"/>
                    <a:pt x="4443" y="4255"/>
                    <a:pt x="4418" y="4213"/>
                  </a:cubicBezTo>
                  <a:cubicBezTo>
                    <a:pt x="4363" y="4119"/>
                    <a:pt x="4293" y="4032"/>
                    <a:pt x="4208" y="3967"/>
                  </a:cubicBezTo>
                  <a:cubicBezTo>
                    <a:pt x="4140" y="3914"/>
                    <a:pt x="4056" y="3877"/>
                    <a:pt x="3970" y="3877"/>
                  </a:cubicBezTo>
                  <a:close/>
                  <a:moveTo>
                    <a:pt x="3871" y="3489"/>
                  </a:moveTo>
                  <a:cubicBezTo>
                    <a:pt x="3932" y="3491"/>
                    <a:pt x="3991" y="3499"/>
                    <a:pt x="4050" y="3514"/>
                  </a:cubicBezTo>
                  <a:cubicBezTo>
                    <a:pt x="4130" y="3535"/>
                    <a:pt x="4207" y="3567"/>
                    <a:pt x="4280" y="3607"/>
                  </a:cubicBezTo>
                  <a:cubicBezTo>
                    <a:pt x="4373" y="3660"/>
                    <a:pt x="4456" y="3726"/>
                    <a:pt x="4533" y="3801"/>
                  </a:cubicBezTo>
                  <a:cubicBezTo>
                    <a:pt x="4630" y="3897"/>
                    <a:pt x="4712" y="4007"/>
                    <a:pt x="4782" y="4124"/>
                  </a:cubicBezTo>
                  <a:cubicBezTo>
                    <a:pt x="4849" y="4240"/>
                    <a:pt x="4904" y="4367"/>
                    <a:pt x="4941" y="4498"/>
                  </a:cubicBezTo>
                  <a:cubicBezTo>
                    <a:pt x="4966" y="4598"/>
                    <a:pt x="4982" y="4702"/>
                    <a:pt x="4984" y="4808"/>
                  </a:cubicBezTo>
                  <a:cubicBezTo>
                    <a:pt x="4982" y="4886"/>
                    <a:pt x="4973" y="4966"/>
                    <a:pt x="4953" y="5043"/>
                  </a:cubicBezTo>
                  <a:lnTo>
                    <a:pt x="4955" y="5043"/>
                  </a:lnTo>
                  <a:cubicBezTo>
                    <a:pt x="4937" y="5108"/>
                    <a:pt x="4912" y="5172"/>
                    <a:pt x="4880" y="5232"/>
                  </a:cubicBezTo>
                  <a:cubicBezTo>
                    <a:pt x="4846" y="5289"/>
                    <a:pt x="4805" y="5344"/>
                    <a:pt x="4758" y="5391"/>
                  </a:cubicBezTo>
                  <a:cubicBezTo>
                    <a:pt x="4717" y="5435"/>
                    <a:pt x="4669" y="5471"/>
                    <a:pt x="4618" y="5502"/>
                  </a:cubicBezTo>
                  <a:cubicBezTo>
                    <a:pt x="4574" y="5526"/>
                    <a:pt x="4530" y="5545"/>
                    <a:pt x="4482" y="5558"/>
                  </a:cubicBezTo>
                  <a:cubicBezTo>
                    <a:pt x="4437" y="5569"/>
                    <a:pt x="4389" y="5575"/>
                    <a:pt x="4341" y="5575"/>
                  </a:cubicBezTo>
                  <a:cubicBezTo>
                    <a:pt x="4285" y="5575"/>
                    <a:pt x="4231" y="5567"/>
                    <a:pt x="4175" y="5555"/>
                  </a:cubicBezTo>
                  <a:cubicBezTo>
                    <a:pt x="4101" y="5534"/>
                    <a:pt x="4029" y="5503"/>
                    <a:pt x="3962" y="5467"/>
                  </a:cubicBezTo>
                  <a:cubicBezTo>
                    <a:pt x="3869" y="5412"/>
                    <a:pt x="3785" y="5347"/>
                    <a:pt x="3708" y="5272"/>
                  </a:cubicBezTo>
                  <a:cubicBezTo>
                    <a:pt x="3658" y="5224"/>
                    <a:pt x="3612" y="5171"/>
                    <a:pt x="3570" y="5115"/>
                  </a:cubicBezTo>
                  <a:cubicBezTo>
                    <a:pt x="3471" y="4984"/>
                    <a:pt x="3380" y="4829"/>
                    <a:pt x="3321" y="4675"/>
                  </a:cubicBezTo>
                  <a:cubicBezTo>
                    <a:pt x="3307" y="4640"/>
                    <a:pt x="3294" y="4603"/>
                    <a:pt x="3284" y="4566"/>
                  </a:cubicBezTo>
                  <a:cubicBezTo>
                    <a:pt x="3262" y="4477"/>
                    <a:pt x="3251" y="4384"/>
                    <a:pt x="3249" y="4292"/>
                  </a:cubicBezTo>
                  <a:cubicBezTo>
                    <a:pt x="3251" y="4199"/>
                    <a:pt x="3260" y="4108"/>
                    <a:pt x="3284" y="4018"/>
                  </a:cubicBezTo>
                  <a:cubicBezTo>
                    <a:pt x="3303" y="3945"/>
                    <a:pt x="3331" y="3874"/>
                    <a:pt x="3367" y="3807"/>
                  </a:cubicBezTo>
                  <a:cubicBezTo>
                    <a:pt x="3399" y="3751"/>
                    <a:pt x="3438" y="3698"/>
                    <a:pt x="3484" y="3652"/>
                  </a:cubicBezTo>
                  <a:cubicBezTo>
                    <a:pt x="3519" y="3617"/>
                    <a:pt x="3559" y="3585"/>
                    <a:pt x="3602" y="3559"/>
                  </a:cubicBezTo>
                  <a:cubicBezTo>
                    <a:pt x="3641" y="3537"/>
                    <a:pt x="3684" y="3521"/>
                    <a:pt x="3727" y="3508"/>
                  </a:cubicBezTo>
                  <a:cubicBezTo>
                    <a:pt x="3775" y="3497"/>
                    <a:pt x="3823" y="3491"/>
                    <a:pt x="3871" y="3489"/>
                  </a:cubicBezTo>
                  <a:close/>
                  <a:moveTo>
                    <a:pt x="3876" y="3375"/>
                  </a:moveTo>
                  <a:cubicBezTo>
                    <a:pt x="3839" y="3375"/>
                    <a:pt x="3802" y="3377"/>
                    <a:pt x="3765" y="3383"/>
                  </a:cubicBezTo>
                  <a:cubicBezTo>
                    <a:pt x="3730" y="3390"/>
                    <a:pt x="3695" y="3399"/>
                    <a:pt x="3660" y="3412"/>
                  </a:cubicBezTo>
                  <a:cubicBezTo>
                    <a:pt x="3598" y="3435"/>
                    <a:pt x="3538" y="3468"/>
                    <a:pt x="3486" y="3510"/>
                  </a:cubicBezTo>
                  <a:cubicBezTo>
                    <a:pt x="3434" y="3551"/>
                    <a:pt x="3388" y="3602"/>
                    <a:pt x="3350" y="3657"/>
                  </a:cubicBezTo>
                  <a:cubicBezTo>
                    <a:pt x="3268" y="3772"/>
                    <a:pt x="3220" y="3909"/>
                    <a:pt x="3195" y="4047"/>
                  </a:cubicBezTo>
                  <a:cubicBezTo>
                    <a:pt x="3151" y="4285"/>
                    <a:pt x="3183" y="4559"/>
                    <a:pt x="3284" y="4779"/>
                  </a:cubicBezTo>
                  <a:cubicBezTo>
                    <a:pt x="3313" y="4838"/>
                    <a:pt x="3345" y="4896"/>
                    <a:pt x="3378" y="4952"/>
                  </a:cubicBezTo>
                  <a:cubicBezTo>
                    <a:pt x="3436" y="5049"/>
                    <a:pt x="3495" y="5144"/>
                    <a:pt x="3567" y="5230"/>
                  </a:cubicBezTo>
                  <a:cubicBezTo>
                    <a:pt x="3634" y="5310"/>
                    <a:pt x="3709" y="5383"/>
                    <a:pt x="3791" y="5447"/>
                  </a:cubicBezTo>
                  <a:cubicBezTo>
                    <a:pt x="3871" y="5510"/>
                    <a:pt x="3959" y="5563"/>
                    <a:pt x="4053" y="5603"/>
                  </a:cubicBezTo>
                  <a:cubicBezTo>
                    <a:pt x="4143" y="5639"/>
                    <a:pt x="4240" y="5662"/>
                    <a:pt x="4336" y="5663"/>
                  </a:cubicBezTo>
                  <a:cubicBezTo>
                    <a:pt x="4386" y="5663"/>
                    <a:pt x="4434" y="5658"/>
                    <a:pt x="4482" y="5649"/>
                  </a:cubicBezTo>
                  <a:cubicBezTo>
                    <a:pt x="4531" y="5638"/>
                    <a:pt x="4579" y="5620"/>
                    <a:pt x="4624" y="5598"/>
                  </a:cubicBezTo>
                  <a:cubicBezTo>
                    <a:pt x="4720" y="5548"/>
                    <a:pt x="4803" y="5476"/>
                    <a:pt x="4870" y="5393"/>
                  </a:cubicBezTo>
                  <a:cubicBezTo>
                    <a:pt x="4925" y="5324"/>
                    <a:pt x="4969" y="5248"/>
                    <a:pt x="5001" y="5166"/>
                  </a:cubicBezTo>
                  <a:cubicBezTo>
                    <a:pt x="5065" y="5003"/>
                    <a:pt x="5078" y="4824"/>
                    <a:pt x="5056" y="4651"/>
                  </a:cubicBezTo>
                  <a:lnTo>
                    <a:pt x="5057" y="4651"/>
                  </a:lnTo>
                  <a:cubicBezTo>
                    <a:pt x="5046" y="4560"/>
                    <a:pt x="5024" y="4471"/>
                    <a:pt x="4996" y="4384"/>
                  </a:cubicBezTo>
                  <a:cubicBezTo>
                    <a:pt x="4969" y="4296"/>
                    <a:pt x="4934" y="4212"/>
                    <a:pt x="4891" y="4130"/>
                  </a:cubicBezTo>
                  <a:cubicBezTo>
                    <a:pt x="4848" y="4047"/>
                    <a:pt x="4798" y="3967"/>
                    <a:pt x="4742" y="3892"/>
                  </a:cubicBezTo>
                  <a:cubicBezTo>
                    <a:pt x="4686" y="3817"/>
                    <a:pt x="4626" y="3748"/>
                    <a:pt x="4558" y="3686"/>
                  </a:cubicBezTo>
                  <a:cubicBezTo>
                    <a:pt x="4434" y="3566"/>
                    <a:pt x="4283" y="3468"/>
                    <a:pt x="4119" y="3415"/>
                  </a:cubicBezTo>
                  <a:cubicBezTo>
                    <a:pt x="4042" y="3391"/>
                    <a:pt x="3960" y="3375"/>
                    <a:pt x="3881" y="3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6" name="Google Shape;7656;p19"/>
          <p:cNvGrpSpPr/>
          <p:nvPr/>
        </p:nvGrpSpPr>
        <p:grpSpPr>
          <a:xfrm flipH="1">
            <a:off x="352804" y="3955797"/>
            <a:ext cx="1409515" cy="1468911"/>
            <a:chOff x="4832665" y="-1247426"/>
            <a:chExt cx="630402" cy="656966"/>
          </a:xfrm>
        </p:grpSpPr>
        <p:sp>
          <p:nvSpPr>
            <p:cNvPr id="7657" name="Google Shape;7657;p19"/>
            <p:cNvSpPr/>
            <p:nvPr/>
          </p:nvSpPr>
          <p:spPr>
            <a:xfrm>
              <a:off x="4837946" y="-1241932"/>
              <a:ext cx="608958" cy="640323"/>
            </a:xfrm>
            <a:custGeom>
              <a:avLst/>
              <a:gdLst/>
              <a:ahLst/>
              <a:cxnLst/>
              <a:rect l="l" t="t" r="r" b="b"/>
              <a:pathLst>
                <a:path w="11416" h="12004" extrusionOk="0">
                  <a:moveTo>
                    <a:pt x="6504" y="1"/>
                  </a:moveTo>
                  <a:cubicBezTo>
                    <a:pt x="6462" y="1"/>
                    <a:pt x="6418" y="2"/>
                    <a:pt x="6370" y="5"/>
                  </a:cubicBezTo>
                  <a:cubicBezTo>
                    <a:pt x="6289" y="8"/>
                    <a:pt x="6202" y="17"/>
                    <a:pt x="6105" y="33"/>
                  </a:cubicBezTo>
                  <a:cubicBezTo>
                    <a:pt x="5905" y="68"/>
                    <a:pt x="5692" y="134"/>
                    <a:pt x="5470" y="230"/>
                  </a:cubicBezTo>
                  <a:cubicBezTo>
                    <a:pt x="5275" y="315"/>
                    <a:pt x="5078" y="425"/>
                    <a:pt x="4867" y="567"/>
                  </a:cubicBezTo>
                  <a:cubicBezTo>
                    <a:pt x="4787" y="620"/>
                    <a:pt x="4707" y="679"/>
                    <a:pt x="4619" y="750"/>
                  </a:cubicBezTo>
                  <a:cubicBezTo>
                    <a:pt x="4519" y="830"/>
                    <a:pt x="4431" y="913"/>
                    <a:pt x="4351" y="1004"/>
                  </a:cubicBezTo>
                  <a:cubicBezTo>
                    <a:pt x="4287" y="1077"/>
                    <a:pt x="4228" y="1159"/>
                    <a:pt x="4170" y="1239"/>
                  </a:cubicBezTo>
                  <a:lnTo>
                    <a:pt x="4133" y="1288"/>
                  </a:lnTo>
                  <a:cubicBezTo>
                    <a:pt x="4073" y="1373"/>
                    <a:pt x="3999" y="1471"/>
                    <a:pt x="3914" y="1560"/>
                  </a:cubicBezTo>
                  <a:cubicBezTo>
                    <a:pt x="3809" y="1667"/>
                    <a:pt x="3684" y="1765"/>
                    <a:pt x="3543" y="1851"/>
                  </a:cubicBezTo>
                  <a:cubicBezTo>
                    <a:pt x="3364" y="1955"/>
                    <a:pt x="3157" y="2043"/>
                    <a:pt x="2907" y="2118"/>
                  </a:cubicBezTo>
                  <a:cubicBezTo>
                    <a:pt x="2699" y="2179"/>
                    <a:pt x="2487" y="2227"/>
                    <a:pt x="2279" y="2273"/>
                  </a:cubicBezTo>
                  <a:cubicBezTo>
                    <a:pt x="1919" y="2353"/>
                    <a:pt x="1548" y="2436"/>
                    <a:pt x="1203" y="2587"/>
                  </a:cubicBezTo>
                  <a:cubicBezTo>
                    <a:pt x="1072" y="2643"/>
                    <a:pt x="939" y="2716"/>
                    <a:pt x="800" y="2807"/>
                  </a:cubicBezTo>
                  <a:cubicBezTo>
                    <a:pt x="757" y="2834"/>
                    <a:pt x="714" y="2865"/>
                    <a:pt x="672" y="2895"/>
                  </a:cubicBezTo>
                  <a:cubicBezTo>
                    <a:pt x="635" y="2922"/>
                    <a:pt x="600" y="2950"/>
                    <a:pt x="567" y="2980"/>
                  </a:cubicBezTo>
                  <a:cubicBezTo>
                    <a:pt x="515" y="3021"/>
                    <a:pt x="466" y="3068"/>
                    <a:pt x="419" y="3113"/>
                  </a:cubicBezTo>
                  <a:cubicBezTo>
                    <a:pt x="354" y="3180"/>
                    <a:pt x="298" y="3242"/>
                    <a:pt x="252" y="3303"/>
                  </a:cubicBezTo>
                  <a:cubicBezTo>
                    <a:pt x="202" y="3367"/>
                    <a:pt x="157" y="3440"/>
                    <a:pt x="108" y="3533"/>
                  </a:cubicBezTo>
                  <a:cubicBezTo>
                    <a:pt x="76" y="3597"/>
                    <a:pt x="49" y="3667"/>
                    <a:pt x="31" y="3741"/>
                  </a:cubicBezTo>
                  <a:cubicBezTo>
                    <a:pt x="18" y="3792"/>
                    <a:pt x="12" y="3830"/>
                    <a:pt x="7" y="3869"/>
                  </a:cubicBezTo>
                  <a:cubicBezTo>
                    <a:pt x="1" y="3917"/>
                    <a:pt x="2" y="3968"/>
                    <a:pt x="5" y="4014"/>
                  </a:cubicBezTo>
                  <a:cubicBezTo>
                    <a:pt x="5" y="4038"/>
                    <a:pt x="10" y="4064"/>
                    <a:pt x="13" y="4086"/>
                  </a:cubicBezTo>
                  <a:cubicBezTo>
                    <a:pt x="20" y="4118"/>
                    <a:pt x="36" y="4145"/>
                    <a:pt x="58" y="4166"/>
                  </a:cubicBezTo>
                  <a:cubicBezTo>
                    <a:pt x="53" y="4272"/>
                    <a:pt x="57" y="4384"/>
                    <a:pt x="64" y="4497"/>
                  </a:cubicBezTo>
                  <a:cubicBezTo>
                    <a:pt x="76" y="4646"/>
                    <a:pt x="104" y="4801"/>
                    <a:pt x="149" y="4958"/>
                  </a:cubicBezTo>
                  <a:cubicBezTo>
                    <a:pt x="194" y="5114"/>
                    <a:pt x="247" y="5255"/>
                    <a:pt x="312" y="5383"/>
                  </a:cubicBezTo>
                  <a:cubicBezTo>
                    <a:pt x="367" y="5492"/>
                    <a:pt x="426" y="5600"/>
                    <a:pt x="482" y="5704"/>
                  </a:cubicBezTo>
                  <a:cubicBezTo>
                    <a:pt x="573" y="5869"/>
                    <a:pt x="666" y="6038"/>
                    <a:pt x="742" y="6214"/>
                  </a:cubicBezTo>
                  <a:cubicBezTo>
                    <a:pt x="778" y="6296"/>
                    <a:pt x="810" y="6381"/>
                    <a:pt x="835" y="6467"/>
                  </a:cubicBezTo>
                  <a:cubicBezTo>
                    <a:pt x="875" y="6604"/>
                    <a:pt x="897" y="6742"/>
                    <a:pt x="904" y="6878"/>
                  </a:cubicBezTo>
                  <a:cubicBezTo>
                    <a:pt x="907" y="7039"/>
                    <a:pt x="886" y="7210"/>
                    <a:pt x="838" y="7415"/>
                  </a:cubicBezTo>
                  <a:cubicBezTo>
                    <a:pt x="794" y="7597"/>
                    <a:pt x="738" y="7778"/>
                    <a:pt x="682" y="7951"/>
                  </a:cubicBezTo>
                  <a:cubicBezTo>
                    <a:pt x="627" y="8125"/>
                    <a:pt x="570" y="8313"/>
                    <a:pt x="523" y="8507"/>
                  </a:cubicBezTo>
                  <a:cubicBezTo>
                    <a:pt x="475" y="8705"/>
                    <a:pt x="453" y="8889"/>
                    <a:pt x="453" y="9067"/>
                  </a:cubicBezTo>
                  <a:cubicBezTo>
                    <a:pt x="451" y="9222"/>
                    <a:pt x="466" y="9385"/>
                    <a:pt x="496" y="9565"/>
                  </a:cubicBezTo>
                  <a:cubicBezTo>
                    <a:pt x="546" y="9868"/>
                    <a:pt x="643" y="10157"/>
                    <a:pt x="782" y="10421"/>
                  </a:cubicBezTo>
                  <a:cubicBezTo>
                    <a:pt x="850" y="10550"/>
                    <a:pt x="929" y="10673"/>
                    <a:pt x="1019" y="10792"/>
                  </a:cubicBezTo>
                  <a:cubicBezTo>
                    <a:pt x="1099" y="10896"/>
                    <a:pt x="1195" y="11001"/>
                    <a:pt x="1312" y="11108"/>
                  </a:cubicBezTo>
                  <a:cubicBezTo>
                    <a:pt x="1515" y="11295"/>
                    <a:pt x="1756" y="11447"/>
                    <a:pt x="2029" y="11556"/>
                  </a:cubicBezTo>
                  <a:lnTo>
                    <a:pt x="2057" y="11567"/>
                  </a:lnTo>
                  <a:cubicBezTo>
                    <a:pt x="2319" y="11669"/>
                    <a:pt x="2603" y="11724"/>
                    <a:pt x="2904" y="11732"/>
                  </a:cubicBezTo>
                  <a:cubicBezTo>
                    <a:pt x="2926" y="11732"/>
                    <a:pt x="2949" y="11733"/>
                    <a:pt x="2971" y="11733"/>
                  </a:cubicBezTo>
                  <a:cubicBezTo>
                    <a:pt x="3265" y="11733"/>
                    <a:pt x="3557" y="11685"/>
                    <a:pt x="3898" y="11613"/>
                  </a:cubicBezTo>
                  <a:cubicBezTo>
                    <a:pt x="4012" y="11589"/>
                    <a:pt x="4125" y="11564"/>
                    <a:pt x="4239" y="11538"/>
                  </a:cubicBezTo>
                  <a:cubicBezTo>
                    <a:pt x="4439" y="11494"/>
                    <a:pt x="4645" y="11447"/>
                    <a:pt x="4850" y="11412"/>
                  </a:cubicBezTo>
                  <a:cubicBezTo>
                    <a:pt x="5046" y="11378"/>
                    <a:pt x="5229" y="11358"/>
                    <a:pt x="5406" y="11351"/>
                  </a:cubicBezTo>
                  <a:cubicBezTo>
                    <a:pt x="5426" y="11351"/>
                    <a:pt x="5445" y="11351"/>
                    <a:pt x="5465" y="11351"/>
                  </a:cubicBezTo>
                  <a:cubicBezTo>
                    <a:pt x="5707" y="11351"/>
                    <a:pt x="5948" y="11378"/>
                    <a:pt x="6182" y="11433"/>
                  </a:cubicBezTo>
                  <a:cubicBezTo>
                    <a:pt x="6441" y="11497"/>
                    <a:pt x="6696" y="11591"/>
                    <a:pt x="6943" y="11682"/>
                  </a:cubicBezTo>
                  <a:lnTo>
                    <a:pt x="6963" y="11689"/>
                  </a:lnTo>
                  <a:cubicBezTo>
                    <a:pt x="7221" y="11784"/>
                    <a:pt x="7497" y="11882"/>
                    <a:pt x="7777" y="11946"/>
                  </a:cubicBezTo>
                  <a:cubicBezTo>
                    <a:pt x="7946" y="11984"/>
                    <a:pt x="8110" y="12003"/>
                    <a:pt x="8269" y="12003"/>
                  </a:cubicBezTo>
                  <a:cubicBezTo>
                    <a:pt x="8379" y="12003"/>
                    <a:pt x="8486" y="11994"/>
                    <a:pt x="8589" y="11975"/>
                  </a:cubicBezTo>
                  <a:cubicBezTo>
                    <a:pt x="8879" y="11922"/>
                    <a:pt x="9163" y="11784"/>
                    <a:pt x="9432" y="11565"/>
                  </a:cubicBezTo>
                  <a:cubicBezTo>
                    <a:pt x="9557" y="11463"/>
                    <a:pt x="9681" y="11337"/>
                    <a:pt x="9803" y="11191"/>
                  </a:cubicBezTo>
                  <a:cubicBezTo>
                    <a:pt x="9911" y="11059"/>
                    <a:pt x="10012" y="10908"/>
                    <a:pt x="10111" y="10728"/>
                  </a:cubicBezTo>
                  <a:cubicBezTo>
                    <a:pt x="10196" y="10573"/>
                    <a:pt x="10268" y="10408"/>
                    <a:pt x="10326" y="10240"/>
                  </a:cubicBezTo>
                  <a:cubicBezTo>
                    <a:pt x="10351" y="10165"/>
                    <a:pt x="10374" y="10085"/>
                    <a:pt x="10396" y="9999"/>
                  </a:cubicBezTo>
                  <a:cubicBezTo>
                    <a:pt x="10422" y="9890"/>
                    <a:pt x="10439" y="9800"/>
                    <a:pt x="10449" y="9716"/>
                  </a:cubicBezTo>
                  <a:cubicBezTo>
                    <a:pt x="10489" y="9385"/>
                    <a:pt x="10433" y="9054"/>
                    <a:pt x="10367" y="8747"/>
                  </a:cubicBezTo>
                  <a:cubicBezTo>
                    <a:pt x="10358" y="8704"/>
                    <a:pt x="10350" y="8660"/>
                    <a:pt x="10340" y="8617"/>
                  </a:cubicBezTo>
                  <a:cubicBezTo>
                    <a:pt x="10284" y="8363"/>
                    <a:pt x="10226" y="8098"/>
                    <a:pt x="10215" y="7832"/>
                  </a:cubicBezTo>
                  <a:cubicBezTo>
                    <a:pt x="10214" y="7730"/>
                    <a:pt x="10220" y="7648"/>
                    <a:pt x="10236" y="7572"/>
                  </a:cubicBezTo>
                  <a:cubicBezTo>
                    <a:pt x="10257" y="7493"/>
                    <a:pt x="10289" y="7415"/>
                    <a:pt x="10329" y="7337"/>
                  </a:cubicBezTo>
                  <a:cubicBezTo>
                    <a:pt x="10445" y="7134"/>
                    <a:pt x="10607" y="6958"/>
                    <a:pt x="10764" y="6787"/>
                  </a:cubicBezTo>
                  <a:cubicBezTo>
                    <a:pt x="10808" y="6739"/>
                    <a:pt x="10853" y="6691"/>
                    <a:pt x="10896" y="6641"/>
                  </a:cubicBezTo>
                  <a:cubicBezTo>
                    <a:pt x="11019" y="6504"/>
                    <a:pt x="11109" y="6387"/>
                    <a:pt x="11179" y="6273"/>
                  </a:cubicBezTo>
                  <a:cubicBezTo>
                    <a:pt x="11223" y="6205"/>
                    <a:pt x="11259" y="6133"/>
                    <a:pt x="11291" y="6061"/>
                  </a:cubicBezTo>
                  <a:cubicBezTo>
                    <a:pt x="11330" y="5976"/>
                    <a:pt x="11352" y="5890"/>
                    <a:pt x="11370" y="5816"/>
                  </a:cubicBezTo>
                  <a:cubicBezTo>
                    <a:pt x="11398" y="5688"/>
                    <a:pt x="11413" y="5548"/>
                    <a:pt x="11414" y="5388"/>
                  </a:cubicBezTo>
                  <a:cubicBezTo>
                    <a:pt x="11416" y="5231"/>
                    <a:pt x="11403" y="5070"/>
                    <a:pt x="11374" y="4910"/>
                  </a:cubicBezTo>
                  <a:cubicBezTo>
                    <a:pt x="11349" y="4758"/>
                    <a:pt x="11307" y="4598"/>
                    <a:pt x="11248" y="4435"/>
                  </a:cubicBezTo>
                  <a:cubicBezTo>
                    <a:pt x="11197" y="4294"/>
                    <a:pt x="11128" y="4152"/>
                    <a:pt x="11037" y="4002"/>
                  </a:cubicBezTo>
                  <a:cubicBezTo>
                    <a:pt x="10959" y="3872"/>
                    <a:pt x="10861" y="3752"/>
                    <a:pt x="10746" y="3643"/>
                  </a:cubicBezTo>
                  <a:cubicBezTo>
                    <a:pt x="10697" y="3595"/>
                    <a:pt x="10644" y="3552"/>
                    <a:pt x="10589" y="3514"/>
                  </a:cubicBezTo>
                  <a:cubicBezTo>
                    <a:pt x="10500" y="3452"/>
                    <a:pt x="10402" y="3400"/>
                    <a:pt x="10316" y="3357"/>
                  </a:cubicBezTo>
                  <a:cubicBezTo>
                    <a:pt x="10233" y="3316"/>
                    <a:pt x="10143" y="3277"/>
                    <a:pt x="10033" y="3234"/>
                  </a:cubicBezTo>
                  <a:cubicBezTo>
                    <a:pt x="9948" y="3202"/>
                    <a:pt x="9862" y="3170"/>
                    <a:pt x="9779" y="3141"/>
                  </a:cubicBezTo>
                  <a:cubicBezTo>
                    <a:pt x="9697" y="3111"/>
                    <a:pt x="9611" y="3081"/>
                    <a:pt x="9528" y="3049"/>
                  </a:cubicBezTo>
                  <a:cubicBezTo>
                    <a:pt x="9393" y="2997"/>
                    <a:pt x="9286" y="2948"/>
                    <a:pt x="9189" y="2897"/>
                  </a:cubicBezTo>
                  <a:cubicBezTo>
                    <a:pt x="9098" y="2844"/>
                    <a:pt x="9019" y="2788"/>
                    <a:pt x="8952" y="2727"/>
                  </a:cubicBezTo>
                  <a:cubicBezTo>
                    <a:pt x="8888" y="2660"/>
                    <a:pt x="8829" y="2585"/>
                    <a:pt x="8773" y="2499"/>
                  </a:cubicBezTo>
                  <a:cubicBezTo>
                    <a:pt x="8695" y="2364"/>
                    <a:pt x="8632" y="2219"/>
                    <a:pt x="8577" y="2091"/>
                  </a:cubicBezTo>
                  <a:cubicBezTo>
                    <a:pt x="8513" y="1944"/>
                    <a:pt x="8445" y="1797"/>
                    <a:pt x="8378" y="1653"/>
                  </a:cubicBezTo>
                  <a:cubicBezTo>
                    <a:pt x="8260" y="1403"/>
                    <a:pt x="8095" y="1079"/>
                    <a:pt x="7876" y="783"/>
                  </a:cubicBezTo>
                  <a:cubicBezTo>
                    <a:pt x="7780" y="652"/>
                    <a:pt x="7667" y="527"/>
                    <a:pt x="7537" y="411"/>
                  </a:cubicBezTo>
                  <a:cubicBezTo>
                    <a:pt x="7421" y="307"/>
                    <a:pt x="7283" y="216"/>
                    <a:pt x="7128" y="140"/>
                  </a:cubicBezTo>
                  <a:cubicBezTo>
                    <a:pt x="7098" y="126"/>
                    <a:pt x="7066" y="112"/>
                    <a:pt x="7034" y="100"/>
                  </a:cubicBezTo>
                  <a:cubicBezTo>
                    <a:pt x="6912" y="53"/>
                    <a:pt x="6781" y="22"/>
                    <a:pt x="6642" y="8"/>
                  </a:cubicBezTo>
                  <a:lnTo>
                    <a:pt x="6640" y="8"/>
                  </a:lnTo>
                  <a:cubicBezTo>
                    <a:pt x="6596" y="3"/>
                    <a:pt x="6551" y="1"/>
                    <a:pt x="6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8" name="Google Shape;7658;p19"/>
            <p:cNvSpPr/>
            <p:nvPr/>
          </p:nvSpPr>
          <p:spPr>
            <a:xfrm>
              <a:off x="4965859" y="-1057262"/>
              <a:ext cx="333977" cy="315948"/>
            </a:xfrm>
            <a:custGeom>
              <a:avLst/>
              <a:gdLst/>
              <a:ahLst/>
              <a:cxnLst/>
              <a:rect l="l" t="t" r="r" b="b"/>
              <a:pathLst>
                <a:path w="6261" h="5923" extrusionOk="0">
                  <a:moveTo>
                    <a:pt x="3375" y="0"/>
                  </a:moveTo>
                  <a:cubicBezTo>
                    <a:pt x="2991" y="0"/>
                    <a:pt x="2616" y="50"/>
                    <a:pt x="2257" y="145"/>
                  </a:cubicBezTo>
                  <a:cubicBezTo>
                    <a:pt x="1875" y="247"/>
                    <a:pt x="1520" y="405"/>
                    <a:pt x="1200" y="615"/>
                  </a:cubicBezTo>
                  <a:cubicBezTo>
                    <a:pt x="882" y="823"/>
                    <a:pt x="613" y="1093"/>
                    <a:pt x="423" y="1393"/>
                  </a:cubicBezTo>
                  <a:cubicBezTo>
                    <a:pt x="322" y="1550"/>
                    <a:pt x="242" y="1721"/>
                    <a:pt x="181" y="1899"/>
                  </a:cubicBezTo>
                  <a:cubicBezTo>
                    <a:pt x="137" y="2034"/>
                    <a:pt x="103" y="2182"/>
                    <a:pt x="82" y="2333"/>
                  </a:cubicBezTo>
                  <a:cubicBezTo>
                    <a:pt x="81" y="2337"/>
                    <a:pt x="79" y="2341"/>
                    <a:pt x="77" y="2346"/>
                  </a:cubicBezTo>
                  <a:cubicBezTo>
                    <a:pt x="46" y="2452"/>
                    <a:pt x="23" y="2568"/>
                    <a:pt x="10" y="2695"/>
                  </a:cubicBezTo>
                  <a:cubicBezTo>
                    <a:pt x="1" y="2797"/>
                    <a:pt x="1" y="2906"/>
                    <a:pt x="10" y="3046"/>
                  </a:cubicBezTo>
                  <a:cubicBezTo>
                    <a:pt x="25" y="3253"/>
                    <a:pt x="71" y="3467"/>
                    <a:pt x="156" y="3705"/>
                  </a:cubicBezTo>
                  <a:cubicBezTo>
                    <a:pt x="223" y="3900"/>
                    <a:pt x="321" y="4098"/>
                    <a:pt x="445" y="4295"/>
                  </a:cubicBezTo>
                  <a:cubicBezTo>
                    <a:pt x="568" y="4487"/>
                    <a:pt x="707" y="4669"/>
                    <a:pt x="861" y="4834"/>
                  </a:cubicBezTo>
                  <a:cubicBezTo>
                    <a:pt x="1013" y="4999"/>
                    <a:pt x="1179" y="5150"/>
                    <a:pt x="1353" y="5283"/>
                  </a:cubicBezTo>
                  <a:cubicBezTo>
                    <a:pt x="1510" y="5405"/>
                    <a:pt x="1686" y="5512"/>
                    <a:pt x="1887" y="5611"/>
                  </a:cubicBezTo>
                  <a:cubicBezTo>
                    <a:pt x="1962" y="5648"/>
                    <a:pt x="2041" y="5681"/>
                    <a:pt x="2119" y="5712"/>
                  </a:cubicBezTo>
                  <a:cubicBezTo>
                    <a:pt x="2410" y="5824"/>
                    <a:pt x="2720" y="5892"/>
                    <a:pt x="3040" y="5915"/>
                  </a:cubicBezTo>
                  <a:cubicBezTo>
                    <a:pt x="3108" y="5920"/>
                    <a:pt x="3177" y="5922"/>
                    <a:pt x="3247" y="5922"/>
                  </a:cubicBezTo>
                  <a:cubicBezTo>
                    <a:pt x="3373" y="5922"/>
                    <a:pt x="3504" y="5914"/>
                    <a:pt x="3636" y="5899"/>
                  </a:cubicBezTo>
                  <a:cubicBezTo>
                    <a:pt x="3823" y="5878"/>
                    <a:pt x="4014" y="5836"/>
                    <a:pt x="4199" y="5776"/>
                  </a:cubicBezTo>
                  <a:cubicBezTo>
                    <a:pt x="4393" y="5713"/>
                    <a:pt x="4577" y="5635"/>
                    <a:pt x="4743" y="5541"/>
                  </a:cubicBezTo>
                  <a:cubicBezTo>
                    <a:pt x="4917" y="5445"/>
                    <a:pt x="5082" y="5328"/>
                    <a:pt x="5232" y="5197"/>
                  </a:cubicBezTo>
                  <a:cubicBezTo>
                    <a:pt x="5382" y="5066"/>
                    <a:pt x="5521" y="4914"/>
                    <a:pt x="5646" y="4746"/>
                  </a:cubicBezTo>
                  <a:cubicBezTo>
                    <a:pt x="5764" y="4586"/>
                    <a:pt x="5870" y="4404"/>
                    <a:pt x="5959" y="4204"/>
                  </a:cubicBezTo>
                  <a:cubicBezTo>
                    <a:pt x="6031" y="4043"/>
                    <a:pt x="6092" y="3862"/>
                    <a:pt x="6139" y="3668"/>
                  </a:cubicBezTo>
                  <a:cubicBezTo>
                    <a:pt x="6185" y="3472"/>
                    <a:pt x="6215" y="3270"/>
                    <a:pt x="6230" y="3067"/>
                  </a:cubicBezTo>
                  <a:cubicBezTo>
                    <a:pt x="6260" y="2648"/>
                    <a:pt x="6220" y="2244"/>
                    <a:pt x="6111" y="1865"/>
                  </a:cubicBezTo>
                  <a:cubicBezTo>
                    <a:pt x="5993" y="1451"/>
                    <a:pt x="5804" y="1098"/>
                    <a:pt x="5550" y="816"/>
                  </a:cubicBezTo>
                  <a:cubicBezTo>
                    <a:pt x="5416" y="667"/>
                    <a:pt x="5261" y="540"/>
                    <a:pt x="5093" y="437"/>
                  </a:cubicBezTo>
                  <a:cubicBezTo>
                    <a:pt x="5018" y="391"/>
                    <a:pt x="4933" y="348"/>
                    <a:pt x="4823" y="298"/>
                  </a:cubicBezTo>
                  <a:cubicBezTo>
                    <a:pt x="4775" y="276"/>
                    <a:pt x="4725" y="255"/>
                    <a:pt x="4671" y="234"/>
                  </a:cubicBezTo>
                  <a:cubicBezTo>
                    <a:pt x="4637" y="220"/>
                    <a:pt x="4602" y="207"/>
                    <a:pt x="4567" y="196"/>
                  </a:cubicBezTo>
                  <a:cubicBezTo>
                    <a:pt x="4397" y="135"/>
                    <a:pt x="4212" y="89"/>
                    <a:pt x="4004" y="52"/>
                  </a:cubicBezTo>
                  <a:cubicBezTo>
                    <a:pt x="3825" y="22"/>
                    <a:pt x="3632" y="4"/>
                    <a:pt x="3429" y="1"/>
                  </a:cubicBezTo>
                  <a:cubicBezTo>
                    <a:pt x="3411" y="1"/>
                    <a:pt x="3393" y="0"/>
                    <a:pt x="3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9" name="Google Shape;7659;p19"/>
            <p:cNvSpPr/>
            <p:nvPr/>
          </p:nvSpPr>
          <p:spPr>
            <a:xfrm>
              <a:off x="4832665" y="-1247426"/>
              <a:ext cx="630402" cy="656966"/>
            </a:xfrm>
            <a:custGeom>
              <a:avLst/>
              <a:gdLst/>
              <a:ahLst/>
              <a:cxnLst/>
              <a:rect l="l" t="t" r="r" b="b"/>
              <a:pathLst>
                <a:path w="11818" h="12316" extrusionOk="0">
                  <a:moveTo>
                    <a:pt x="5742" y="3629"/>
                  </a:moveTo>
                  <a:cubicBezTo>
                    <a:pt x="5998" y="3629"/>
                    <a:pt x="6252" y="3657"/>
                    <a:pt x="6501" y="3714"/>
                  </a:cubicBezTo>
                  <a:cubicBezTo>
                    <a:pt x="6755" y="3777"/>
                    <a:pt x="7000" y="3870"/>
                    <a:pt x="7229" y="3994"/>
                  </a:cubicBezTo>
                  <a:cubicBezTo>
                    <a:pt x="7441" y="4114"/>
                    <a:pt x="7638" y="4260"/>
                    <a:pt x="7815" y="4427"/>
                  </a:cubicBezTo>
                  <a:cubicBezTo>
                    <a:pt x="7994" y="4602"/>
                    <a:pt x="8153" y="4797"/>
                    <a:pt x="8282" y="5011"/>
                  </a:cubicBezTo>
                  <a:cubicBezTo>
                    <a:pt x="8404" y="5214"/>
                    <a:pt x="8500" y="5433"/>
                    <a:pt x="8568" y="5660"/>
                  </a:cubicBezTo>
                  <a:cubicBezTo>
                    <a:pt x="8610" y="5806"/>
                    <a:pt x="8642" y="5953"/>
                    <a:pt x="8664" y="6101"/>
                  </a:cubicBezTo>
                  <a:cubicBezTo>
                    <a:pt x="8707" y="6383"/>
                    <a:pt x="8707" y="6707"/>
                    <a:pt x="8644" y="6986"/>
                  </a:cubicBezTo>
                  <a:cubicBezTo>
                    <a:pt x="8570" y="7289"/>
                    <a:pt x="8456" y="7582"/>
                    <a:pt x="8306" y="7854"/>
                  </a:cubicBezTo>
                  <a:lnTo>
                    <a:pt x="8308" y="7855"/>
                  </a:lnTo>
                  <a:cubicBezTo>
                    <a:pt x="8162" y="8114"/>
                    <a:pt x="7986" y="8356"/>
                    <a:pt x="7782" y="8572"/>
                  </a:cubicBezTo>
                  <a:cubicBezTo>
                    <a:pt x="7608" y="8751"/>
                    <a:pt x="7416" y="8909"/>
                    <a:pt x="7203" y="9040"/>
                  </a:cubicBezTo>
                  <a:cubicBezTo>
                    <a:pt x="7010" y="9155"/>
                    <a:pt x="6803" y="9245"/>
                    <a:pt x="6587" y="9310"/>
                  </a:cubicBezTo>
                  <a:cubicBezTo>
                    <a:pt x="6348" y="9379"/>
                    <a:pt x="6100" y="9419"/>
                    <a:pt x="5850" y="9427"/>
                  </a:cubicBezTo>
                  <a:lnTo>
                    <a:pt x="5862" y="9427"/>
                  </a:lnTo>
                  <a:cubicBezTo>
                    <a:pt x="5857" y="9427"/>
                    <a:pt x="5852" y="9427"/>
                    <a:pt x="5849" y="9429"/>
                  </a:cubicBezTo>
                  <a:lnTo>
                    <a:pt x="5846" y="9429"/>
                  </a:lnTo>
                  <a:cubicBezTo>
                    <a:pt x="5821" y="9429"/>
                    <a:pt x="5797" y="9429"/>
                    <a:pt x="5773" y="9429"/>
                  </a:cubicBezTo>
                  <a:cubicBezTo>
                    <a:pt x="5521" y="9429"/>
                    <a:pt x="5267" y="9399"/>
                    <a:pt x="5021" y="9341"/>
                  </a:cubicBezTo>
                  <a:cubicBezTo>
                    <a:pt x="4731" y="9270"/>
                    <a:pt x="4451" y="9163"/>
                    <a:pt x="4189" y="9021"/>
                  </a:cubicBezTo>
                  <a:cubicBezTo>
                    <a:pt x="3930" y="8877"/>
                    <a:pt x="3689" y="8701"/>
                    <a:pt x="3475" y="8495"/>
                  </a:cubicBezTo>
                  <a:cubicBezTo>
                    <a:pt x="3291" y="8314"/>
                    <a:pt x="3128" y="8111"/>
                    <a:pt x="2992" y="7890"/>
                  </a:cubicBezTo>
                  <a:cubicBezTo>
                    <a:pt x="2872" y="7691"/>
                    <a:pt x="2778" y="7480"/>
                    <a:pt x="2709" y="7257"/>
                  </a:cubicBezTo>
                  <a:cubicBezTo>
                    <a:pt x="2643" y="7035"/>
                    <a:pt x="2606" y="6805"/>
                    <a:pt x="2598" y="6573"/>
                  </a:cubicBezTo>
                  <a:cubicBezTo>
                    <a:pt x="2594" y="6332"/>
                    <a:pt x="2619" y="6090"/>
                    <a:pt x="2675" y="5855"/>
                  </a:cubicBezTo>
                  <a:cubicBezTo>
                    <a:pt x="2731" y="5628"/>
                    <a:pt x="2818" y="5409"/>
                    <a:pt x="2928" y="5203"/>
                  </a:cubicBezTo>
                  <a:cubicBezTo>
                    <a:pt x="3048" y="4987"/>
                    <a:pt x="3196" y="4789"/>
                    <a:pt x="3366" y="4610"/>
                  </a:cubicBezTo>
                  <a:cubicBezTo>
                    <a:pt x="3555" y="4418"/>
                    <a:pt x="3766" y="4253"/>
                    <a:pt x="3994" y="4113"/>
                  </a:cubicBezTo>
                  <a:cubicBezTo>
                    <a:pt x="4242" y="3967"/>
                    <a:pt x="4507" y="3852"/>
                    <a:pt x="4782" y="3769"/>
                  </a:cubicBezTo>
                  <a:cubicBezTo>
                    <a:pt x="5069" y="3687"/>
                    <a:pt x="5364" y="3639"/>
                    <a:pt x="5662" y="3630"/>
                  </a:cubicBezTo>
                  <a:cubicBezTo>
                    <a:pt x="5689" y="3629"/>
                    <a:pt x="5715" y="3629"/>
                    <a:pt x="5742" y="3629"/>
                  </a:cubicBezTo>
                  <a:close/>
                  <a:moveTo>
                    <a:pt x="5775" y="3409"/>
                  </a:moveTo>
                  <a:cubicBezTo>
                    <a:pt x="5744" y="3409"/>
                    <a:pt x="5712" y="3410"/>
                    <a:pt x="5681" y="3411"/>
                  </a:cubicBezTo>
                  <a:cubicBezTo>
                    <a:pt x="5507" y="3415"/>
                    <a:pt x="5332" y="3430"/>
                    <a:pt x="5161" y="3459"/>
                  </a:cubicBezTo>
                  <a:cubicBezTo>
                    <a:pt x="4824" y="3515"/>
                    <a:pt x="4493" y="3619"/>
                    <a:pt x="4184" y="3766"/>
                  </a:cubicBezTo>
                  <a:cubicBezTo>
                    <a:pt x="3878" y="3911"/>
                    <a:pt x="3591" y="4101"/>
                    <a:pt x="3342" y="4332"/>
                  </a:cubicBezTo>
                  <a:cubicBezTo>
                    <a:pt x="3214" y="4448"/>
                    <a:pt x="3097" y="4576"/>
                    <a:pt x="2990" y="4712"/>
                  </a:cubicBezTo>
                  <a:cubicBezTo>
                    <a:pt x="2883" y="4850"/>
                    <a:pt x="2790" y="4998"/>
                    <a:pt x="2709" y="5152"/>
                  </a:cubicBezTo>
                  <a:cubicBezTo>
                    <a:pt x="2543" y="5465"/>
                    <a:pt x="2440" y="5812"/>
                    <a:pt x="2397" y="6164"/>
                  </a:cubicBezTo>
                  <a:cubicBezTo>
                    <a:pt x="2357" y="6485"/>
                    <a:pt x="2373" y="6814"/>
                    <a:pt x="2445" y="7129"/>
                  </a:cubicBezTo>
                  <a:cubicBezTo>
                    <a:pt x="2480" y="7285"/>
                    <a:pt x="2530" y="7436"/>
                    <a:pt x="2589" y="7584"/>
                  </a:cubicBezTo>
                  <a:cubicBezTo>
                    <a:pt x="2648" y="7729"/>
                    <a:pt x="2722" y="7870"/>
                    <a:pt x="2803" y="8004"/>
                  </a:cubicBezTo>
                  <a:cubicBezTo>
                    <a:pt x="2965" y="8268"/>
                    <a:pt x="3164" y="8504"/>
                    <a:pt x="3393" y="8712"/>
                  </a:cubicBezTo>
                  <a:cubicBezTo>
                    <a:pt x="3623" y="8922"/>
                    <a:pt x="3884" y="9096"/>
                    <a:pt x="4160" y="9238"/>
                  </a:cubicBezTo>
                  <a:cubicBezTo>
                    <a:pt x="4439" y="9382"/>
                    <a:pt x="4736" y="9484"/>
                    <a:pt x="5043" y="9550"/>
                  </a:cubicBezTo>
                  <a:cubicBezTo>
                    <a:pt x="5263" y="9597"/>
                    <a:pt x="5487" y="9620"/>
                    <a:pt x="5710" y="9620"/>
                  </a:cubicBezTo>
                  <a:cubicBezTo>
                    <a:pt x="5799" y="9620"/>
                    <a:pt x="5888" y="9616"/>
                    <a:pt x="5977" y="9609"/>
                  </a:cubicBezTo>
                  <a:cubicBezTo>
                    <a:pt x="6295" y="9585"/>
                    <a:pt x="6610" y="9510"/>
                    <a:pt x="6906" y="9389"/>
                  </a:cubicBezTo>
                  <a:cubicBezTo>
                    <a:pt x="7240" y="9253"/>
                    <a:pt x="7540" y="9045"/>
                    <a:pt x="7799" y="8794"/>
                  </a:cubicBezTo>
                  <a:cubicBezTo>
                    <a:pt x="8073" y="8527"/>
                    <a:pt x="8295" y="8213"/>
                    <a:pt x="8471" y="7875"/>
                  </a:cubicBezTo>
                  <a:cubicBezTo>
                    <a:pt x="8645" y="7537"/>
                    <a:pt x="8765" y="7173"/>
                    <a:pt x="8824" y="6799"/>
                  </a:cubicBezTo>
                  <a:cubicBezTo>
                    <a:pt x="8880" y="6436"/>
                    <a:pt x="8874" y="6061"/>
                    <a:pt x="8787" y="5703"/>
                  </a:cubicBezTo>
                  <a:cubicBezTo>
                    <a:pt x="8776" y="5655"/>
                    <a:pt x="8763" y="5609"/>
                    <a:pt x="8749" y="5563"/>
                  </a:cubicBezTo>
                  <a:cubicBezTo>
                    <a:pt x="8730" y="5492"/>
                    <a:pt x="8707" y="5424"/>
                    <a:pt x="8683" y="5356"/>
                  </a:cubicBezTo>
                  <a:cubicBezTo>
                    <a:pt x="8612" y="5163"/>
                    <a:pt x="8516" y="4981"/>
                    <a:pt x="8405" y="4806"/>
                  </a:cubicBezTo>
                  <a:cubicBezTo>
                    <a:pt x="8297" y="4639"/>
                    <a:pt x="8172" y="4480"/>
                    <a:pt x="8033" y="4336"/>
                  </a:cubicBezTo>
                  <a:cubicBezTo>
                    <a:pt x="7908" y="4205"/>
                    <a:pt x="7771" y="4087"/>
                    <a:pt x="7623" y="3981"/>
                  </a:cubicBezTo>
                  <a:cubicBezTo>
                    <a:pt x="7480" y="3879"/>
                    <a:pt x="7326" y="3791"/>
                    <a:pt x="7166" y="3714"/>
                  </a:cubicBezTo>
                  <a:cubicBezTo>
                    <a:pt x="7101" y="3682"/>
                    <a:pt x="7034" y="3654"/>
                    <a:pt x="6965" y="3628"/>
                  </a:cubicBezTo>
                  <a:cubicBezTo>
                    <a:pt x="6714" y="3531"/>
                    <a:pt x="6450" y="3467"/>
                    <a:pt x="6185" y="3435"/>
                  </a:cubicBezTo>
                  <a:cubicBezTo>
                    <a:pt x="6048" y="3418"/>
                    <a:pt x="5912" y="3409"/>
                    <a:pt x="5775" y="3409"/>
                  </a:cubicBezTo>
                  <a:close/>
                  <a:moveTo>
                    <a:pt x="6422" y="267"/>
                  </a:moveTo>
                  <a:cubicBezTo>
                    <a:pt x="6583" y="267"/>
                    <a:pt x="6744" y="284"/>
                    <a:pt x="6901" y="320"/>
                  </a:cubicBezTo>
                  <a:cubicBezTo>
                    <a:pt x="7072" y="363"/>
                    <a:pt x="7235" y="426"/>
                    <a:pt x="7390" y="510"/>
                  </a:cubicBezTo>
                  <a:cubicBezTo>
                    <a:pt x="7545" y="598"/>
                    <a:pt x="7689" y="705"/>
                    <a:pt x="7819" y="827"/>
                  </a:cubicBezTo>
                  <a:cubicBezTo>
                    <a:pt x="7961" y="968"/>
                    <a:pt x="8084" y="1126"/>
                    <a:pt x="8189" y="1295"/>
                  </a:cubicBezTo>
                  <a:cubicBezTo>
                    <a:pt x="8327" y="1530"/>
                    <a:pt x="8424" y="1786"/>
                    <a:pt x="8549" y="2029"/>
                  </a:cubicBezTo>
                  <a:cubicBezTo>
                    <a:pt x="8607" y="2143"/>
                    <a:pt x="8671" y="2255"/>
                    <a:pt x="8744" y="2360"/>
                  </a:cubicBezTo>
                  <a:cubicBezTo>
                    <a:pt x="8819" y="2469"/>
                    <a:pt x="8907" y="2565"/>
                    <a:pt x="9003" y="2654"/>
                  </a:cubicBezTo>
                  <a:cubicBezTo>
                    <a:pt x="9219" y="2857"/>
                    <a:pt x="9491" y="2990"/>
                    <a:pt x="9759" y="3108"/>
                  </a:cubicBezTo>
                  <a:cubicBezTo>
                    <a:pt x="10034" y="3230"/>
                    <a:pt x="10317" y="3334"/>
                    <a:pt x="10583" y="3478"/>
                  </a:cubicBezTo>
                  <a:cubicBezTo>
                    <a:pt x="10728" y="3559"/>
                    <a:pt x="10867" y="3655"/>
                    <a:pt x="10991" y="3770"/>
                  </a:cubicBezTo>
                  <a:cubicBezTo>
                    <a:pt x="11093" y="3871"/>
                    <a:pt x="11181" y="3983"/>
                    <a:pt x="11256" y="4105"/>
                  </a:cubicBezTo>
                  <a:cubicBezTo>
                    <a:pt x="11347" y="4258"/>
                    <a:pt x="11422" y="4421"/>
                    <a:pt x="11475" y="4592"/>
                  </a:cubicBezTo>
                  <a:cubicBezTo>
                    <a:pt x="11515" y="4734"/>
                    <a:pt x="11539" y="4880"/>
                    <a:pt x="11545" y="5027"/>
                  </a:cubicBezTo>
                  <a:cubicBezTo>
                    <a:pt x="11549" y="5179"/>
                    <a:pt x="11531" y="5329"/>
                    <a:pt x="11497" y="5478"/>
                  </a:cubicBezTo>
                  <a:cubicBezTo>
                    <a:pt x="11454" y="5651"/>
                    <a:pt x="11390" y="5820"/>
                    <a:pt x="11307" y="5977"/>
                  </a:cubicBezTo>
                  <a:cubicBezTo>
                    <a:pt x="11152" y="6247"/>
                    <a:pt x="10936" y="6474"/>
                    <a:pt x="10738" y="6712"/>
                  </a:cubicBezTo>
                  <a:cubicBezTo>
                    <a:pt x="10639" y="6830"/>
                    <a:pt x="10544" y="6954"/>
                    <a:pt x="10465" y="7085"/>
                  </a:cubicBezTo>
                  <a:cubicBezTo>
                    <a:pt x="10426" y="7149"/>
                    <a:pt x="10391" y="7214"/>
                    <a:pt x="10361" y="7281"/>
                  </a:cubicBezTo>
                  <a:cubicBezTo>
                    <a:pt x="10329" y="7353"/>
                    <a:pt x="10306" y="7428"/>
                    <a:pt x="10289" y="7505"/>
                  </a:cubicBezTo>
                  <a:cubicBezTo>
                    <a:pt x="10257" y="7643"/>
                    <a:pt x="10260" y="7788"/>
                    <a:pt x="10273" y="7927"/>
                  </a:cubicBezTo>
                  <a:cubicBezTo>
                    <a:pt x="10285" y="8068"/>
                    <a:pt x="10317" y="8205"/>
                    <a:pt x="10349" y="8343"/>
                  </a:cubicBezTo>
                  <a:cubicBezTo>
                    <a:pt x="10381" y="8479"/>
                    <a:pt x="10417" y="8615"/>
                    <a:pt x="10441" y="8752"/>
                  </a:cubicBezTo>
                  <a:cubicBezTo>
                    <a:pt x="10469" y="8914"/>
                    <a:pt x="10484" y="9077"/>
                    <a:pt x="10490" y="9240"/>
                  </a:cubicBezTo>
                  <a:cubicBezTo>
                    <a:pt x="10497" y="9515"/>
                    <a:pt x="10471" y="9787"/>
                    <a:pt x="10409" y="10054"/>
                  </a:cubicBezTo>
                  <a:cubicBezTo>
                    <a:pt x="10338" y="10335"/>
                    <a:pt x="10231" y="10604"/>
                    <a:pt x="10092" y="10858"/>
                  </a:cubicBezTo>
                  <a:cubicBezTo>
                    <a:pt x="9961" y="11091"/>
                    <a:pt x="9809" y="11314"/>
                    <a:pt x="9625" y="11509"/>
                  </a:cubicBezTo>
                  <a:cubicBezTo>
                    <a:pt x="9504" y="11632"/>
                    <a:pt x="9369" y="11742"/>
                    <a:pt x="9222" y="11833"/>
                  </a:cubicBezTo>
                  <a:cubicBezTo>
                    <a:pt x="9101" y="11907"/>
                    <a:pt x="8970" y="11964"/>
                    <a:pt x="8834" y="12007"/>
                  </a:cubicBezTo>
                  <a:cubicBezTo>
                    <a:pt x="8691" y="12047"/>
                    <a:pt x="8546" y="12070"/>
                    <a:pt x="8397" y="12076"/>
                  </a:cubicBezTo>
                  <a:cubicBezTo>
                    <a:pt x="8386" y="12076"/>
                    <a:pt x="8374" y="12076"/>
                    <a:pt x="8363" y="12076"/>
                  </a:cubicBezTo>
                  <a:cubicBezTo>
                    <a:pt x="8179" y="12076"/>
                    <a:pt x="7996" y="12053"/>
                    <a:pt x="7815" y="12011"/>
                  </a:cubicBezTo>
                  <a:cubicBezTo>
                    <a:pt x="7494" y="11931"/>
                    <a:pt x="7189" y="11798"/>
                    <a:pt x="6899" y="11638"/>
                  </a:cubicBezTo>
                  <a:lnTo>
                    <a:pt x="6899" y="11638"/>
                  </a:lnTo>
                  <a:cubicBezTo>
                    <a:pt x="6903" y="11641"/>
                    <a:pt x="6907" y="11643"/>
                    <a:pt x="6910" y="11645"/>
                  </a:cubicBezTo>
                  <a:lnTo>
                    <a:pt x="6910" y="11645"/>
                  </a:lnTo>
                  <a:cubicBezTo>
                    <a:pt x="6776" y="11572"/>
                    <a:pt x="6638" y="11506"/>
                    <a:pt x="6493" y="11454"/>
                  </a:cubicBezTo>
                  <a:cubicBezTo>
                    <a:pt x="6357" y="11405"/>
                    <a:pt x="6215" y="11368"/>
                    <a:pt x="6073" y="11344"/>
                  </a:cubicBezTo>
                  <a:cubicBezTo>
                    <a:pt x="5937" y="11321"/>
                    <a:pt x="5800" y="11311"/>
                    <a:pt x="5662" y="11311"/>
                  </a:cubicBezTo>
                  <a:cubicBezTo>
                    <a:pt x="5530" y="11311"/>
                    <a:pt x="5398" y="11320"/>
                    <a:pt x="5268" y="11336"/>
                  </a:cubicBezTo>
                  <a:cubicBezTo>
                    <a:pt x="4741" y="11400"/>
                    <a:pt x="4236" y="11574"/>
                    <a:pt x="3716" y="11676"/>
                  </a:cubicBezTo>
                  <a:cubicBezTo>
                    <a:pt x="3505" y="11718"/>
                    <a:pt x="3291" y="11747"/>
                    <a:pt x="3077" y="11755"/>
                  </a:cubicBezTo>
                  <a:cubicBezTo>
                    <a:pt x="3055" y="11755"/>
                    <a:pt x="3034" y="11755"/>
                    <a:pt x="3013" y="11755"/>
                  </a:cubicBezTo>
                  <a:cubicBezTo>
                    <a:pt x="2804" y="11755"/>
                    <a:pt x="2597" y="11734"/>
                    <a:pt x="2392" y="11686"/>
                  </a:cubicBezTo>
                  <a:cubicBezTo>
                    <a:pt x="2194" y="11636"/>
                    <a:pt x="2002" y="11565"/>
                    <a:pt x="1821" y="11467"/>
                  </a:cubicBezTo>
                  <a:cubicBezTo>
                    <a:pt x="1650" y="11371"/>
                    <a:pt x="1494" y="11254"/>
                    <a:pt x="1351" y="11120"/>
                  </a:cubicBezTo>
                  <a:cubicBezTo>
                    <a:pt x="1209" y="10979"/>
                    <a:pt x="1086" y="10824"/>
                    <a:pt x="982" y="10653"/>
                  </a:cubicBezTo>
                  <a:cubicBezTo>
                    <a:pt x="877" y="10474"/>
                    <a:pt x="793" y="10284"/>
                    <a:pt x="733" y="10084"/>
                  </a:cubicBezTo>
                  <a:cubicBezTo>
                    <a:pt x="666" y="9857"/>
                    <a:pt x="629" y="9624"/>
                    <a:pt x="621" y="9387"/>
                  </a:cubicBezTo>
                  <a:cubicBezTo>
                    <a:pt x="616" y="9152"/>
                    <a:pt x="635" y="8915"/>
                    <a:pt x="690" y="8685"/>
                  </a:cubicBezTo>
                  <a:cubicBezTo>
                    <a:pt x="773" y="8351"/>
                    <a:pt x="910" y="8034"/>
                    <a:pt x="992" y="7699"/>
                  </a:cubicBezTo>
                  <a:cubicBezTo>
                    <a:pt x="1078" y="7341"/>
                    <a:pt x="1108" y="7024"/>
                    <a:pt x="1006" y="6661"/>
                  </a:cubicBezTo>
                  <a:cubicBezTo>
                    <a:pt x="952" y="6471"/>
                    <a:pt x="875" y="6287"/>
                    <a:pt x="790" y="6108"/>
                  </a:cubicBezTo>
                  <a:cubicBezTo>
                    <a:pt x="622" y="5748"/>
                    <a:pt x="424" y="5401"/>
                    <a:pt x="307" y="5021"/>
                  </a:cubicBezTo>
                  <a:cubicBezTo>
                    <a:pt x="261" y="4858"/>
                    <a:pt x="232" y="4693"/>
                    <a:pt x="226" y="4523"/>
                  </a:cubicBezTo>
                  <a:cubicBezTo>
                    <a:pt x="223" y="4346"/>
                    <a:pt x="239" y="4168"/>
                    <a:pt x="279" y="3994"/>
                  </a:cubicBezTo>
                  <a:cubicBezTo>
                    <a:pt x="315" y="3846"/>
                    <a:pt x="371" y="3700"/>
                    <a:pt x="443" y="3564"/>
                  </a:cubicBezTo>
                  <a:cubicBezTo>
                    <a:pt x="517" y="3435"/>
                    <a:pt x="605" y="3316"/>
                    <a:pt x="705" y="3209"/>
                  </a:cubicBezTo>
                  <a:cubicBezTo>
                    <a:pt x="817" y="3097"/>
                    <a:pt x="941" y="3000"/>
                    <a:pt x="1075" y="2917"/>
                  </a:cubicBezTo>
                  <a:cubicBezTo>
                    <a:pt x="1163" y="2865"/>
                    <a:pt x="1252" y="2819"/>
                    <a:pt x="1347" y="2781"/>
                  </a:cubicBezTo>
                  <a:cubicBezTo>
                    <a:pt x="1441" y="2739"/>
                    <a:pt x="1538" y="2707"/>
                    <a:pt x="1636" y="2678"/>
                  </a:cubicBezTo>
                  <a:cubicBezTo>
                    <a:pt x="2181" y="2520"/>
                    <a:pt x="2752" y="2464"/>
                    <a:pt x="3280" y="2248"/>
                  </a:cubicBezTo>
                  <a:cubicBezTo>
                    <a:pt x="3415" y="2194"/>
                    <a:pt x="3545" y="2125"/>
                    <a:pt x="3670" y="2048"/>
                  </a:cubicBezTo>
                  <a:cubicBezTo>
                    <a:pt x="3807" y="1965"/>
                    <a:pt x="3930" y="1863"/>
                    <a:pt x="4047" y="1753"/>
                  </a:cubicBezTo>
                  <a:cubicBezTo>
                    <a:pt x="4266" y="1543"/>
                    <a:pt x="4453" y="1302"/>
                    <a:pt x="4663" y="1083"/>
                  </a:cubicBezTo>
                  <a:cubicBezTo>
                    <a:pt x="4838" y="904"/>
                    <a:pt x="5033" y="745"/>
                    <a:pt x="5246" y="614"/>
                  </a:cubicBezTo>
                  <a:cubicBezTo>
                    <a:pt x="5428" y="507"/>
                    <a:pt x="5620" y="421"/>
                    <a:pt x="5820" y="359"/>
                  </a:cubicBezTo>
                  <a:cubicBezTo>
                    <a:pt x="6002" y="306"/>
                    <a:pt x="6189" y="274"/>
                    <a:pt x="6378" y="267"/>
                  </a:cubicBezTo>
                  <a:cubicBezTo>
                    <a:pt x="6393" y="267"/>
                    <a:pt x="6407" y="267"/>
                    <a:pt x="6422" y="267"/>
                  </a:cubicBezTo>
                  <a:close/>
                  <a:moveTo>
                    <a:pt x="6454" y="0"/>
                  </a:moveTo>
                  <a:cubicBezTo>
                    <a:pt x="6442" y="0"/>
                    <a:pt x="6430" y="0"/>
                    <a:pt x="6418" y="0"/>
                  </a:cubicBezTo>
                  <a:cubicBezTo>
                    <a:pt x="6202" y="4"/>
                    <a:pt x="5988" y="36"/>
                    <a:pt x="5778" y="96"/>
                  </a:cubicBezTo>
                  <a:cubicBezTo>
                    <a:pt x="5668" y="130"/>
                    <a:pt x="5559" y="168"/>
                    <a:pt x="5454" y="215"/>
                  </a:cubicBezTo>
                  <a:cubicBezTo>
                    <a:pt x="5344" y="263"/>
                    <a:pt x="5236" y="319"/>
                    <a:pt x="5134" y="381"/>
                  </a:cubicBezTo>
                  <a:cubicBezTo>
                    <a:pt x="4910" y="517"/>
                    <a:pt x="4706" y="677"/>
                    <a:pt x="4523" y="864"/>
                  </a:cubicBezTo>
                  <a:cubicBezTo>
                    <a:pt x="4322" y="1070"/>
                    <a:pt x="4148" y="1297"/>
                    <a:pt x="3949" y="1503"/>
                  </a:cubicBezTo>
                  <a:cubicBezTo>
                    <a:pt x="3884" y="1570"/>
                    <a:pt x="3815" y="1636"/>
                    <a:pt x="3743" y="1695"/>
                  </a:cubicBezTo>
                  <a:cubicBezTo>
                    <a:pt x="3666" y="1761"/>
                    <a:pt x="3583" y="1818"/>
                    <a:pt x="3499" y="1871"/>
                  </a:cubicBezTo>
                  <a:cubicBezTo>
                    <a:pt x="3296" y="1989"/>
                    <a:pt x="3078" y="2077"/>
                    <a:pt x="2851" y="2146"/>
                  </a:cubicBezTo>
                  <a:cubicBezTo>
                    <a:pt x="2528" y="2239"/>
                    <a:pt x="2197" y="2296"/>
                    <a:pt x="1871" y="2375"/>
                  </a:cubicBezTo>
                  <a:cubicBezTo>
                    <a:pt x="1695" y="2416"/>
                    <a:pt x="1521" y="2464"/>
                    <a:pt x="1351" y="2527"/>
                  </a:cubicBezTo>
                  <a:cubicBezTo>
                    <a:pt x="1185" y="2587"/>
                    <a:pt x="1028" y="2669"/>
                    <a:pt x="881" y="2766"/>
                  </a:cubicBezTo>
                  <a:cubicBezTo>
                    <a:pt x="741" y="2857"/>
                    <a:pt x="616" y="2968"/>
                    <a:pt x="502" y="3091"/>
                  </a:cubicBezTo>
                  <a:cubicBezTo>
                    <a:pt x="391" y="3212"/>
                    <a:pt x="301" y="3348"/>
                    <a:pt x="224" y="3494"/>
                  </a:cubicBezTo>
                  <a:cubicBezTo>
                    <a:pt x="66" y="3794"/>
                    <a:pt x="0" y="4141"/>
                    <a:pt x="5" y="4480"/>
                  </a:cubicBezTo>
                  <a:cubicBezTo>
                    <a:pt x="8" y="4586"/>
                    <a:pt x="16" y="4690"/>
                    <a:pt x="34" y="4795"/>
                  </a:cubicBezTo>
                  <a:cubicBezTo>
                    <a:pt x="50" y="4894"/>
                    <a:pt x="77" y="4990"/>
                    <a:pt x="106" y="5086"/>
                  </a:cubicBezTo>
                  <a:cubicBezTo>
                    <a:pt x="163" y="5280"/>
                    <a:pt x="247" y="5465"/>
                    <a:pt x="335" y="5646"/>
                  </a:cubicBezTo>
                  <a:cubicBezTo>
                    <a:pt x="419" y="5820"/>
                    <a:pt x="510" y="5993"/>
                    <a:pt x="597" y="6167"/>
                  </a:cubicBezTo>
                  <a:cubicBezTo>
                    <a:pt x="726" y="6434"/>
                    <a:pt x="800" y="6720"/>
                    <a:pt x="854" y="7011"/>
                  </a:cubicBezTo>
                  <a:cubicBezTo>
                    <a:pt x="891" y="7209"/>
                    <a:pt x="848" y="7454"/>
                    <a:pt x="800" y="7647"/>
                  </a:cubicBezTo>
                  <a:cubicBezTo>
                    <a:pt x="729" y="7927"/>
                    <a:pt x="624" y="8196"/>
                    <a:pt x="542" y="8471"/>
                  </a:cubicBezTo>
                  <a:cubicBezTo>
                    <a:pt x="501" y="8607"/>
                    <a:pt x="470" y="8744"/>
                    <a:pt x="450" y="8883"/>
                  </a:cubicBezTo>
                  <a:cubicBezTo>
                    <a:pt x="429" y="9034"/>
                    <a:pt x="419" y="9184"/>
                    <a:pt x="421" y="9334"/>
                  </a:cubicBezTo>
                  <a:cubicBezTo>
                    <a:pt x="423" y="9486"/>
                    <a:pt x="435" y="9636"/>
                    <a:pt x="459" y="9785"/>
                  </a:cubicBezTo>
                  <a:cubicBezTo>
                    <a:pt x="483" y="9931"/>
                    <a:pt x="520" y="10074"/>
                    <a:pt x="565" y="10215"/>
                  </a:cubicBezTo>
                  <a:cubicBezTo>
                    <a:pt x="654" y="10489"/>
                    <a:pt x="790" y="10748"/>
                    <a:pt x="963" y="10978"/>
                  </a:cubicBezTo>
                  <a:cubicBezTo>
                    <a:pt x="1136" y="11210"/>
                    <a:pt x="1353" y="11408"/>
                    <a:pt x="1596" y="11563"/>
                  </a:cubicBezTo>
                  <a:cubicBezTo>
                    <a:pt x="1724" y="11643"/>
                    <a:pt x="1860" y="11712"/>
                    <a:pt x="1999" y="11768"/>
                  </a:cubicBezTo>
                  <a:cubicBezTo>
                    <a:pt x="2146" y="11827"/>
                    <a:pt x="2299" y="11870"/>
                    <a:pt x="2455" y="11900"/>
                  </a:cubicBezTo>
                  <a:cubicBezTo>
                    <a:pt x="2632" y="11936"/>
                    <a:pt x="2812" y="11951"/>
                    <a:pt x="2992" y="11951"/>
                  </a:cubicBezTo>
                  <a:cubicBezTo>
                    <a:pt x="3095" y="11951"/>
                    <a:pt x="3198" y="11946"/>
                    <a:pt x="3300" y="11937"/>
                  </a:cubicBezTo>
                  <a:cubicBezTo>
                    <a:pt x="3567" y="11915"/>
                    <a:pt x="3831" y="11859"/>
                    <a:pt x="4092" y="11796"/>
                  </a:cubicBezTo>
                  <a:cubicBezTo>
                    <a:pt x="4573" y="11683"/>
                    <a:pt x="5053" y="11541"/>
                    <a:pt x="5551" y="11521"/>
                  </a:cubicBezTo>
                  <a:cubicBezTo>
                    <a:pt x="5571" y="11521"/>
                    <a:pt x="5591" y="11521"/>
                    <a:pt x="5610" y="11521"/>
                  </a:cubicBezTo>
                  <a:cubicBezTo>
                    <a:pt x="5800" y="11521"/>
                    <a:pt x="5991" y="11542"/>
                    <a:pt x="6177" y="11584"/>
                  </a:cubicBezTo>
                  <a:cubicBezTo>
                    <a:pt x="6378" y="11635"/>
                    <a:pt x="6571" y="11712"/>
                    <a:pt x="6754" y="11811"/>
                  </a:cubicBezTo>
                  <a:cubicBezTo>
                    <a:pt x="6882" y="11883"/>
                    <a:pt x="7010" y="11953"/>
                    <a:pt x="7142" y="12015"/>
                  </a:cubicBezTo>
                  <a:cubicBezTo>
                    <a:pt x="7265" y="12073"/>
                    <a:pt x="7393" y="12124"/>
                    <a:pt x="7523" y="12167"/>
                  </a:cubicBezTo>
                  <a:cubicBezTo>
                    <a:pt x="7764" y="12249"/>
                    <a:pt x="8017" y="12303"/>
                    <a:pt x="8273" y="12314"/>
                  </a:cubicBezTo>
                  <a:cubicBezTo>
                    <a:pt x="8296" y="12315"/>
                    <a:pt x="8319" y="12315"/>
                    <a:pt x="8342" y="12315"/>
                  </a:cubicBezTo>
                  <a:cubicBezTo>
                    <a:pt x="8441" y="12315"/>
                    <a:pt x="8540" y="12309"/>
                    <a:pt x="8639" y="12295"/>
                  </a:cubicBezTo>
                  <a:cubicBezTo>
                    <a:pt x="8759" y="12279"/>
                    <a:pt x="8877" y="12249"/>
                    <a:pt x="8992" y="12210"/>
                  </a:cubicBezTo>
                  <a:cubicBezTo>
                    <a:pt x="9227" y="12130"/>
                    <a:pt x="9445" y="11998"/>
                    <a:pt x="9633" y="11838"/>
                  </a:cubicBezTo>
                  <a:cubicBezTo>
                    <a:pt x="9855" y="11649"/>
                    <a:pt x="10041" y="11416"/>
                    <a:pt x="10194" y="11170"/>
                  </a:cubicBezTo>
                  <a:cubicBezTo>
                    <a:pt x="10393" y="10851"/>
                    <a:pt x="10548" y="10506"/>
                    <a:pt x="10637" y="10142"/>
                  </a:cubicBezTo>
                  <a:cubicBezTo>
                    <a:pt x="10682" y="9963"/>
                    <a:pt x="10712" y="9779"/>
                    <a:pt x="10725" y="9593"/>
                  </a:cubicBezTo>
                  <a:cubicBezTo>
                    <a:pt x="10740" y="9405"/>
                    <a:pt x="10735" y="9214"/>
                    <a:pt x="10719" y="9026"/>
                  </a:cubicBezTo>
                  <a:cubicBezTo>
                    <a:pt x="10704" y="8848"/>
                    <a:pt x="10674" y="8674"/>
                    <a:pt x="10634" y="8500"/>
                  </a:cubicBezTo>
                  <a:cubicBezTo>
                    <a:pt x="10596" y="8337"/>
                    <a:pt x="10552" y="8173"/>
                    <a:pt x="10524" y="8007"/>
                  </a:cubicBezTo>
                  <a:cubicBezTo>
                    <a:pt x="10513" y="7937"/>
                    <a:pt x="10505" y="7865"/>
                    <a:pt x="10501" y="7793"/>
                  </a:cubicBezTo>
                  <a:cubicBezTo>
                    <a:pt x="10500" y="7702"/>
                    <a:pt x="10508" y="7612"/>
                    <a:pt x="10527" y="7524"/>
                  </a:cubicBezTo>
                  <a:cubicBezTo>
                    <a:pt x="10551" y="7435"/>
                    <a:pt x="10586" y="7352"/>
                    <a:pt x="10629" y="7270"/>
                  </a:cubicBezTo>
                  <a:cubicBezTo>
                    <a:pt x="10813" y="6949"/>
                    <a:pt x="11083" y="6690"/>
                    <a:pt x="11309" y="6400"/>
                  </a:cubicBezTo>
                  <a:cubicBezTo>
                    <a:pt x="11422" y="6255"/>
                    <a:pt x="11520" y="6098"/>
                    <a:pt x="11597" y="5930"/>
                  </a:cubicBezTo>
                  <a:cubicBezTo>
                    <a:pt x="11665" y="5778"/>
                    <a:pt x="11715" y="5620"/>
                    <a:pt x="11752" y="5459"/>
                  </a:cubicBezTo>
                  <a:cubicBezTo>
                    <a:pt x="11817" y="5155"/>
                    <a:pt x="11804" y="4835"/>
                    <a:pt x="11720" y="4536"/>
                  </a:cubicBezTo>
                  <a:cubicBezTo>
                    <a:pt x="11673" y="4375"/>
                    <a:pt x="11609" y="4220"/>
                    <a:pt x="11531" y="4071"/>
                  </a:cubicBezTo>
                  <a:cubicBezTo>
                    <a:pt x="11445" y="3908"/>
                    <a:pt x="11339" y="3756"/>
                    <a:pt x="11211" y="3623"/>
                  </a:cubicBezTo>
                  <a:cubicBezTo>
                    <a:pt x="11101" y="3508"/>
                    <a:pt x="10976" y="3409"/>
                    <a:pt x="10843" y="3323"/>
                  </a:cubicBezTo>
                  <a:cubicBezTo>
                    <a:pt x="10711" y="3238"/>
                    <a:pt x="10568" y="3168"/>
                    <a:pt x="10426" y="3100"/>
                  </a:cubicBezTo>
                  <a:cubicBezTo>
                    <a:pt x="10135" y="2966"/>
                    <a:pt x="9833" y="2857"/>
                    <a:pt x="9550" y="2706"/>
                  </a:cubicBezTo>
                  <a:cubicBezTo>
                    <a:pt x="9409" y="2626"/>
                    <a:pt x="9277" y="2535"/>
                    <a:pt x="9158" y="2424"/>
                  </a:cubicBezTo>
                  <a:cubicBezTo>
                    <a:pt x="9059" y="2323"/>
                    <a:pt x="8974" y="2213"/>
                    <a:pt x="8899" y="2093"/>
                  </a:cubicBezTo>
                  <a:cubicBezTo>
                    <a:pt x="8829" y="1973"/>
                    <a:pt x="8767" y="1849"/>
                    <a:pt x="8707" y="1722"/>
                  </a:cubicBezTo>
                  <a:cubicBezTo>
                    <a:pt x="8639" y="1574"/>
                    <a:pt x="8575" y="1423"/>
                    <a:pt x="8498" y="1279"/>
                  </a:cubicBezTo>
                  <a:cubicBezTo>
                    <a:pt x="8423" y="1142"/>
                    <a:pt x="8337" y="1009"/>
                    <a:pt x="8241" y="886"/>
                  </a:cubicBezTo>
                  <a:cubicBezTo>
                    <a:pt x="8149" y="769"/>
                    <a:pt x="8044" y="661"/>
                    <a:pt x="7934" y="562"/>
                  </a:cubicBezTo>
                  <a:cubicBezTo>
                    <a:pt x="7737" y="386"/>
                    <a:pt x="7507" y="247"/>
                    <a:pt x="7262" y="152"/>
                  </a:cubicBezTo>
                  <a:cubicBezTo>
                    <a:pt x="7005" y="53"/>
                    <a:pt x="6730" y="0"/>
                    <a:pt x="6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0" name="Google Shape;7660;p19"/>
            <p:cNvSpPr/>
            <p:nvPr/>
          </p:nvSpPr>
          <p:spPr>
            <a:xfrm>
              <a:off x="4908624" y="-1016402"/>
              <a:ext cx="262178" cy="196887"/>
            </a:xfrm>
            <a:custGeom>
              <a:avLst/>
              <a:gdLst/>
              <a:ahLst/>
              <a:cxnLst/>
              <a:rect l="l" t="t" r="r" b="b"/>
              <a:pathLst>
                <a:path w="4915" h="3691" extrusionOk="0">
                  <a:moveTo>
                    <a:pt x="917" y="1"/>
                  </a:moveTo>
                  <a:cubicBezTo>
                    <a:pt x="871" y="1"/>
                    <a:pt x="824" y="5"/>
                    <a:pt x="778" y="13"/>
                  </a:cubicBezTo>
                  <a:cubicBezTo>
                    <a:pt x="637" y="37"/>
                    <a:pt x="497" y="104"/>
                    <a:pt x="370" y="208"/>
                  </a:cubicBezTo>
                  <a:cubicBezTo>
                    <a:pt x="225" y="328"/>
                    <a:pt x="111" y="496"/>
                    <a:pt x="54" y="678"/>
                  </a:cubicBezTo>
                  <a:cubicBezTo>
                    <a:pt x="23" y="773"/>
                    <a:pt x="11" y="869"/>
                    <a:pt x="12" y="966"/>
                  </a:cubicBezTo>
                  <a:cubicBezTo>
                    <a:pt x="14" y="1000"/>
                    <a:pt x="15" y="1035"/>
                    <a:pt x="22" y="1072"/>
                  </a:cubicBezTo>
                  <a:cubicBezTo>
                    <a:pt x="14" y="1083"/>
                    <a:pt x="9" y="1097"/>
                    <a:pt x="9" y="1112"/>
                  </a:cubicBezTo>
                  <a:cubicBezTo>
                    <a:pt x="9" y="1128"/>
                    <a:pt x="7" y="1142"/>
                    <a:pt x="6" y="1158"/>
                  </a:cubicBezTo>
                  <a:lnTo>
                    <a:pt x="4" y="1176"/>
                  </a:lnTo>
                  <a:cubicBezTo>
                    <a:pt x="1" y="1198"/>
                    <a:pt x="1" y="1219"/>
                    <a:pt x="1" y="1241"/>
                  </a:cubicBezTo>
                  <a:cubicBezTo>
                    <a:pt x="1" y="1291"/>
                    <a:pt x="4" y="1342"/>
                    <a:pt x="11" y="1395"/>
                  </a:cubicBezTo>
                  <a:cubicBezTo>
                    <a:pt x="20" y="1475"/>
                    <a:pt x="41" y="1559"/>
                    <a:pt x="73" y="1652"/>
                  </a:cubicBezTo>
                  <a:cubicBezTo>
                    <a:pt x="105" y="1748"/>
                    <a:pt x="142" y="1834"/>
                    <a:pt x="185" y="1914"/>
                  </a:cubicBezTo>
                  <a:cubicBezTo>
                    <a:pt x="226" y="1991"/>
                    <a:pt x="279" y="2073"/>
                    <a:pt x="345" y="2161"/>
                  </a:cubicBezTo>
                  <a:cubicBezTo>
                    <a:pt x="447" y="2296"/>
                    <a:pt x="573" y="2428"/>
                    <a:pt x="744" y="2573"/>
                  </a:cubicBezTo>
                  <a:cubicBezTo>
                    <a:pt x="869" y="2679"/>
                    <a:pt x="1013" y="2782"/>
                    <a:pt x="1198" y="2899"/>
                  </a:cubicBezTo>
                  <a:cubicBezTo>
                    <a:pt x="1331" y="2984"/>
                    <a:pt x="1480" y="3065"/>
                    <a:pt x="1678" y="3165"/>
                  </a:cubicBezTo>
                  <a:cubicBezTo>
                    <a:pt x="1772" y="3213"/>
                    <a:pt x="1852" y="3248"/>
                    <a:pt x="1927" y="3278"/>
                  </a:cubicBezTo>
                  <a:lnTo>
                    <a:pt x="1950" y="3288"/>
                  </a:lnTo>
                  <a:cubicBezTo>
                    <a:pt x="2115" y="3352"/>
                    <a:pt x="2297" y="3409"/>
                    <a:pt x="2522" y="3472"/>
                  </a:cubicBezTo>
                  <a:cubicBezTo>
                    <a:pt x="2789" y="3547"/>
                    <a:pt x="3051" y="3604"/>
                    <a:pt x="3306" y="3643"/>
                  </a:cubicBezTo>
                  <a:cubicBezTo>
                    <a:pt x="3511" y="3675"/>
                    <a:pt x="3698" y="3690"/>
                    <a:pt x="3873" y="3690"/>
                  </a:cubicBezTo>
                  <a:cubicBezTo>
                    <a:pt x="3943" y="3690"/>
                    <a:pt x="4011" y="3688"/>
                    <a:pt x="4078" y="3683"/>
                  </a:cubicBezTo>
                  <a:cubicBezTo>
                    <a:pt x="4335" y="3663"/>
                    <a:pt x="4532" y="3599"/>
                    <a:pt x="4679" y="3486"/>
                  </a:cubicBezTo>
                  <a:cubicBezTo>
                    <a:pt x="4756" y="3427"/>
                    <a:pt x="4817" y="3347"/>
                    <a:pt x="4861" y="3248"/>
                  </a:cubicBezTo>
                  <a:cubicBezTo>
                    <a:pt x="4884" y="3195"/>
                    <a:pt x="4895" y="3141"/>
                    <a:pt x="4903" y="3093"/>
                  </a:cubicBezTo>
                  <a:cubicBezTo>
                    <a:pt x="4912" y="3045"/>
                    <a:pt x="4914" y="2994"/>
                    <a:pt x="4911" y="2934"/>
                  </a:cubicBezTo>
                  <a:cubicBezTo>
                    <a:pt x="4904" y="2774"/>
                    <a:pt x="4864" y="2616"/>
                    <a:pt x="4797" y="2477"/>
                  </a:cubicBezTo>
                  <a:cubicBezTo>
                    <a:pt x="4724" y="2325"/>
                    <a:pt x="4605" y="2188"/>
                    <a:pt x="4446" y="2069"/>
                  </a:cubicBezTo>
                  <a:cubicBezTo>
                    <a:pt x="4382" y="2023"/>
                    <a:pt x="4308" y="1978"/>
                    <a:pt x="4220" y="1934"/>
                  </a:cubicBezTo>
                  <a:cubicBezTo>
                    <a:pt x="4142" y="1894"/>
                    <a:pt x="4057" y="1857"/>
                    <a:pt x="3971" y="1823"/>
                  </a:cubicBezTo>
                  <a:lnTo>
                    <a:pt x="3956" y="1817"/>
                  </a:lnTo>
                  <a:cubicBezTo>
                    <a:pt x="3781" y="1751"/>
                    <a:pt x="3598" y="1698"/>
                    <a:pt x="3421" y="1649"/>
                  </a:cubicBezTo>
                  <a:lnTo>
                    <a:pt x="3392" y="1641"/>
                  </a:lnTo>
                  <a:cubicBezTo>
                    <a:pt x="3272" y="1607"/>
                    <a:pt x="3147" y="1572"/>
                    <a:pt x="3027" y="1534"/>
                  </a:cubicBezTo>
                  <a:cubicBezTo>
                    <a:pt x="2973" y="1516"/>
                    <a:pt x="2920" y="1497"/>
                    <a:pt x="2869" y="1478"/>
                  </a:cubicBezTo>
                  <a:lnTo>
                    <a:pt x="2848" y="1470"/>
                  </a:lnTo>
                  <a:cubicBezTo>
                    <a:pt x="2791" y="1446"/>
                    <a:pt x="2730" y="1419"/>
                    <a:pt x="2652" y="1379"/>
                  </a:cubicBezTo>
                  <a:cubicBezTo>
                    <a:pt x="2468" y="1284"/>
                    <a:pt x="2314" y="1184"/>
                    <a:pt x="2185" y="1072"/>
                  </a:cubicBezTo>
                  <a:cubicBezTo>
                    <a:pt x="2100" y="993"/>
                    <a:pt x="2022" y="907"/>
                    <a:pt x="1953" y="816"/>
                  </a:cubicBezTo>
                  <a:cubicBezTo>
                    <a:pt x="1918" y="768"/>
                    <a:pt x="1884" y="720"/>
                    <a:pt x="1849" y="670"/>
                  </a:cubicBezTo>
                  <a:cubicBezTo>
                    <a:pt x="1816" y="622"/>
                    <a:pt x="1784" y="576"/>
                    <a:pt x="1748" y="528"/>
                  </a:cubicBezTo>
                  <a:cubicBezTo>
                    <a:pt x="1662" y="415"/>
                    <a:pt x="1587" y="328"/>
                    <a:pt x="1510" y="255"/>
                  </a:cubicBezTo>
                  <a:cubicBezTo>
                    <a:pt x="1462" y="212"/>
                    <a:pt x="1417" y="175"/>
                    <a:pt x="1374" y="146"/>
                  </a:cubicBezTo>
                  <a:cubicBezTo>
                    <a:pt x="1338" y="120"/>
                    <a:pt x="1298" y="98"/>
                    <a:pt x="1243" y="73"/>
                  </a:cubicBezTo>
                  <a:cubicBezTo>
                    <a:pt x="1227" y="65"/>
                    <a:pt x="1211" y="58"/>
                    <a:pt x="1195" y="52"/>
                  </a:cubicBezTo>
                  <a:cubicBezTo>
                    <a:pt x="1109" y="18"/>
                    <a:pt x="1014" y="1"/>
                    <a:pt x="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1" name="Google Shape;7661;p19"/>
            <p:cNvSpPr/>
            <p:nvPr/>
          </p:nvSpPr>
          <p:spPr>
            <a:xfrm>
              <a:off x="5126205" y="-1102923"/>
              <a:ext cx="152186" cy="150373"/>
            </a:xfrm>
            <a:custGeom>
              <a:avLst/>
              <a:gdLst/>
              <a:ahLst/>
              <a:cxnLst/>
              <a:rect l="l" t="t" r="r" b="b"/>
              <a:pathLst>
                <a:path w="2853" h="2819" extrusionOk="0">
                  <a:moveTo>
                    <a:pt x="1531" y="1"/>
                  </a:moveTo>
                  <a:cubicBezTo>
                    <a:pt x="1486" y="1"/>
                    <a:pt x="1443" y="3"/>
                    <a:pt x="1404" y="6"/>
                  </a:cubicBezTo>
                  <a:cubicBezTo>
                    <a:pt x="1327" y="11"/>
                    <a:pt x="1248" y="25"/>
                    <a:pt x="1161" y="51"/>
                  </a:cubicBezTo>
                  <a:cubicBezTo>
                    <a:pt x="1076" y="77"/>
                    <a:pt x="995" y="109"/>
                    <a:pt x="918" y="148"/>
                  </a:cubicBezTo>
                  <a:cubicBezTo>
                    <a:pt x="848" y="184"/>
                    <a:pt x="776" y="228"/>
                    <a:pt x="698" y="286"/>
                  </a:cubicBezTo>
                  <a:cubicBezTo>
                    <a:pt x="566" y="382"/>
                    <a:pt x="447" y="503"/>
                    <a:pt x="344" y="649"/>
                  </a:cubicBezTo>
                  <a:cubicBezTo>
                    <a:pt x="245" y="790"/>
                    <a:pt x="170" y="943"/>
                    <a:pt x="122" y="1105"/>
                  </a:cubicBezTo>
                  <a:cubicBezTo>
                    <a:pt x="101" y="1170"/>
                    <a:pt x="87" y="1239"/>
                    <a:pt x="77" y="1308"/>
                  </a:cubicBezTo>
                  <a:cubicBezTo>
                    <a:pt x="68" y="1312"/>
                    <a:pt x="56" y="1317"/>
                    <a:pt x="48" y="1325"/>
                  </a:cubicBezTo>
                  <a:cubicBezTo>
                    <a:pt x="26" y="1344"/>
                    <a:pt x="15" y="1368"/>
                    <a:pt x="10" y="1404"/>
                  </a:cubicBezTo>
                  <a:cubicBezTo>
                    <a:pt x="2" y="1459"/>
                    <a:pt x="0" y="1520"/>
                    <a:pt x="5" y="1595"/>
                  </a:cubicBezTo>
                  <a:cubicBezTo>
                    <a:pt x="10" y="1658"/>
                    <a:pt x="18" y="1720"/>
                    <a:pt x="31" y="1782"/>
                  </a:cubicBezTo>
                  <a:cubicBezTo>
                    <a:pt x="50" y="1867"/>
                    <a:pt x="77" y="1952"/>
                    <a:pt x="114" y="2037"/>
                  </a:cubicBezTo>
                  <a:cubicBezTo>
                    <a:pt x="144" y="2107"/>
                    <a:pt x="188" y="2181"/>
                    <a:pt x="244" y="2259"/>
                  </a:cubicBezTo>
                  <a:cubicBezTo>
                    <a:pt x="285" y="2318"/>
                    <a:pt x="336" y="2376"/>
                    <a:pt x="395" y="2432"/>
                  </a:cubicBezTo>
                  <a:cubicBezTo>
                    <a:pt x="459" y="2492"/>
                    <a:pt x="525" y="2542"/>
                    <a:pt x="592" y="2585"/>
                  </a:cubicBezTo>
                  <a:cubicBezTo>
                    <a:pt x="658" y="2628"/>
                    <a:pt x="731" y="2665"/>
                    <a:pt x="816" y="2702"/>
                  </a:cubicBezTo>
                  <a:cubicBezTo>
                    <a:pt x="829" y="2707"/>
                    <a:pt x="841" y="2713"/>
                    <a:pt x="856" y="2718"/>
                  </a:cubicBezTo>
                  <a:cubicBezTo>
                    <a:pt x="987" y="2769"/>
                    <a:pt x="1132" y="2801"/>
                    <a:pt x="1284" y="2814"/>
                  </a:cubicBezTo>
                  <a:cubicBezTo>
                    <a:pt x="1322" y="2817"/>
                    <a:pt x="1360" y="2818"/>
                    <a:pt x="1401" y="2818"/>
                  </a:cubicBezTo>
                  <a:cubicBezTo>
                    <a:pt x="1443" y="2818"/>
                    <a:pt x="1487" y="2817"/>
                    <a:pt x="1539" y="2814"/>
                  </a:cubicBezTo>
                  <a:cubicBezTo>
                    <a:pt x="1614" y="2807"/>
                    <a:pt x="1690" y="2796"/>
                    <a:pt x="1766" y="2777"/>
                  </a:cubicBezTo>
                  <a:cubicBezTo>
                    <a:pt x="1845" y="2758"/>
                    <a:pt x="1925" y="2731"/>
                    <a:pt x="2004" y="2697"/>
                  </a:cubicBezTo>
                  <a:cubicBezTo>
                    <a:pt x="2073" y="2668"/>
                    <a:pt x="2143" y="2628"/>
                    <a:pt x="2224" y="2574"/>
                  </a:cubicBezTo>
                  <a:cubicBezTo>
                    <a:pt x="2357" y="2486"/>
                    <a:pt x="2477" y="2363"/>
                    <a:pt x="2573" y="2217"/>
                  </a:cubicBezTo>
                  <a:cubicBezTo>
                    <a:pt x="2626" y="2136"/>
                    <a:pt x="2675" y="2045"/>
                    <a:pt x="2720" y="1944"/>
                  </a:cubicBezTo>
                  <a:cubicBezTo>
                    <a:pt x="2757" y="1861"/>
                    <a:pt x="2786" y="1771"/>
                    <a:pt x="2806" y="1680"/>
                  </a:cubicBezTo>
                  <a:cubicBezTo>
                    <a:pt x="2830" y="1579"/>
                    <a:pt x="2845" y="1485"/>
                    <a:pt x="2848" y="1394"/>
                  </a:cubicBezTo>
                  <a:cubicBezTo>
                    <a:pt x="2853" y="1304"/>
                    <a:pt x="2846" y="1210"/>
                    <a:pt x="2832" y="1113"/>
                  </a:cubicBezTo>
                  <a:cubicBezTo>
                    <a:pt x="2819" y="1029"/>
                    <a:pt x="2797" y="943"/>
                    <a:pt x="2760" y="846"/>
                  </a:cubicBezTo>
                  <a:cubicBezTo>
                    <a:pt x="2730" y="767"/>
                    <a:pt x="2688" y="686"/>
                    <a:pt x="2631" y="601"/>
                  </a:cubicBezTo>
                  <a:cubicBezTo>
                    <a:pt x="2531" y="451"/>
                    <a:pt x="2392" y="316"/>
                    <a:pt x="2226" y="212"/>
                  </a:cubicBezTo>
                  <a:cubicBezTo>
                    <a:pt x="2178" y="182"/>
                    <a:pt x="2128" y="156"/>
                    <a:pt x="2084" y="136"/>
                  </a:cubicBezTo>
                  <a:cubicBezTo>
                    <a:pt x="2045" y="115"/>
                    <a:pt x="2005" y="97"/>
                    <a:pt x="1961" y="81"/>
                  </a:cubicBezTo>
                  <a:cubicBezTo>
                    <a:pt x="1956" y="80"/>
                    <a:pt x="1949" y="77"/>
                    <a:pt x="1943" y="75"/>
                  </a:cubicBezTo>
                  <a:cubicBezTo>
                    <a:pt x="1861" y="45"/>
                    <a:pt x="1772" y="24"/>
                    <a:pt x="1671" y="9"/>
                  </a:cubicBezTo>
                  <a:cubicBezTo>
                    <a:pt x="1623" y="3"/>
                    <a:pt x="1576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2" name="Google Shape;7662;p19"/>
            <p:cNvSpPr/>
            <p:nvPr/>
          </p:nvSpPr>
          <p:spPr>
            <a:xfrm>
              <a:off x="4901902" y="-1107190"/>
              <a:ext cx="405936" cy="294611"/>
            </a:xfrm>
            <a:custGeom>
              <a:avLst/>
              <a:gdLst/>
              <a:ahLst/>
              <a:cxnLst/>
              <a:rect l="l" t="t" r="r" b="b"/>
              <a:pathLst>
                <a:path w="7610" h="5523" extrusionOk="0">
                  <a:moveTo>
                    <a:pt x="2049" y="2317"/>
                  </a:moveTo>
                  <a:lnTo>
                    <a:pt x="2049" y="2317"/>
                  </a:lnTo>
                  <a:cubicBezTo>
                    <a:pt x="2049" y="2317"/>
                    <a:pt x="2049" y="2317"/>
                    <a:pt x="2049" y="2318"/>
                  </a:cubicBezTo>
                  <a:lnTo>
                    <a:pt x="2049" y="2318"/>
                  </a:lnTo>
                  <a:cubicBezTo>
                    <a:pt x="2049" y="2317"/>
                    <a:pt x="2049" y="2317"/>
                    <a:pt x="2049" y="2317"/>
                  </a:cubicBezTo>
                  <a:close/>
                  <a:moveTo>
                    <a:pt x="2049" y="2318"/>
                  </a:moveTo>
                  <a:cubicBezTo>
                    <a:pt x="2049" y="2318"/>
                    <a:pt x="2050" y="2318"/>
                    <a:pt x="2050" y="2318"/>
                  </a:cubicBezTo>
                  <a:cubicBezTo>
                    <a:pt x="2050" y="2318"/>
                    <a:pt x="2050" y="2318"/>
                    <a:pt x="2049" y="2318"/>
                  </a:cubicBezTo>
                  <a:close/>
                  <a:moveTo>
                    <a:pt x="2050" y="2318"/>
                  </a:moveTo>
                  <a:cubicBezTo>
                    <a:pt x="2050" y="2320"/>
                    <a:pt x="2050" y="2320"/>
                    <a:pt x="2050" y="2320"/>
                  </a:cubicBezTo>
                  <a:lnTo>
                    <a:pt x="2052" y="2320"/>
                  </a:lnTo>
                  <a:lnTo>
                    <a:pt x="2050" y="2318"/>
                  </a:lnTo>
                  <a:close/>
                  <a:moveTo>
                    <a:pt x="5642" y="146"/>
                  </a:moveTo>
                  <a:cubicBezTo>
                    <a:pt x="5735" y="146"/>
                    <a:pt x="5829" y="155"/>
                    <a:pt x="5921" y="174"/>
                  </a:cubicBezTo>
                  <a:cubicBezTo>
                    <a:pt x="5999" y="190"/>
                    <a:pt x="6078" y="214"/>
                    <a:pt x="6151" y="243"/>
                  </a:cubicBezTo>
                  <a:cubicBezTo>
                    <a:pt x="6198" y="260"/>
                    <a:pt x="6242" y="280"/>
                    <a:pt x="6286" y="302"/>
                  </a:cubicBezTo>
                  <a:cubicBezTo>
                    <a:pt x="6385" y="356"/>
                    <a:pt x="6476" y="419"/>
                    <a:pt x="6557" y="492"/>
                  </a:cubicBezTo>
                  <a:cubicBezTo>
                    <a:pt x="6639" y="569"/>
                    <a:pt x="6709" y="652"/>
                    <a:pt x="6770" y="742"/>
                  </a:cubicBezTo>
                  <a:cubicBezTo>
                    <a:pt x="6836" y="844"/>
                    <a:pt x="6888" y="953"/>
                    <a:pt x="6927" y="1068"/>
                  </a:cubicBezTo>
                  <a:cubicBezTo>
                    <a:pt x="6962" y="1175"/>
                    <a:pt x="6983" y="1285"/>
                    <a:pt x="6991" y="1397"/>
                  </a:cubicBezTo>
                  <a:cubicBezTo>
                    <a:pt x="6997" y="1517"/>
                    <a:pt x="6987" y="1637"/>
                    <a:pt x="6965" y="1757"/>
                  </a:cubicBezTo>
                  <a:cubicBezTo>
                    <a:pt x="6939" y="1872"/>
                    <a:pt x="6899" y="1984"/>
                    <a:pt x="6847" y="2089"/>
                  </a:cubicBezTo>
                  <a:lnTo>
                    <a:pt x="6848" y="2089"/>
                  </a:lnTo>
                  <a:cubicBezTo>
                    <a:pt x="6792" y="2197"/>
                    <a:pt x="6722" y="2297"/>
                    <a:pt x="6640" y="2388"/>
                  </a:cubicBezTo>
                  <a:cubicBezTo>
                    <a:pt x="6561" y="2475"/>
                    <a:pt x="6471" y="2552"/>
                    <a:pt x="6373" y="2615"/>
                  </a:cubicBezTo>
                  <a:cubicBezTo>
                    <a:pt x="6278" y="2676"/>
                    <a:pt x="6174" y="2726"/>
                    <a:pt x="6065" y="2763"/>
                  </a:cubicBezTo>
                  <a:cubicBezTo>
                    <a:pt x="5953" y="2799"/>
                    <a:pt x="5836" y="2822"/>
                    <a:pt x="5720" y="2830"/>
                  </a:cubicBezTo>
                  <a:cubicBezTo>
                    <a:pt x="5693" y="2831"/>
                    <a:pt x="5666" y="2832"/>
                    <a:pt x="5640" y="2832"/>
                  </a:cubicBezTo>
                  <a:cubicBezTo>
                    <a:pt x="5547" y="2832"/>
                    <a:pt x="5456" y="2823"/>
                    <a:pt x="5366" y="2806"/>
                  </a:cubicBezTo>
                  <a:cubicBezTo>
                    <a:pt x="5296" y="2790"/>
                    <a:pt x="5227" y="2769"/>
                    <a:pt x="5160" y="2743"/>
                  </a:cubicBezTo>
                  <a:cubicBezTo>
                    <a:pt x="5122" y="2729"/>
                    <a:pt x="5085" y="2711"/>
                    <a:pt x="5048" y="2694"/>
                  </a:cubicBezTo>
                  <a:cubicBezTo>
                    <a:pt x="4941" y="2639"/>
                    <a:pt x="4842" y="2571"/>
                    <a:pt x="4752" y="2489"/>
                  </a:cubicBezTo>
                  <a:cubicBezTo>
                    <a:pt x="4666" y="2409"/>
                    <a:pt x="4589" y="2320"/>
                    <a:pt x="4525" y="2222"/>
                  </a:cubicBezTo>
                  <a:cubicBezTo>
                    <a:pt x="4463" y="2123"/>
                    <a:pt x="4412" y="2016"/>
                    <a:pt x="4375" y="1906"/>
                  </a:cubicBezTo>
                  <a:cubicBezTo>
                    <a:pt x="4340" y="1795"/>
                    <a:pt x="4317" y="1680"/>
                    <a:pt x="4309" y="1563"/>
                  </a:cubicBezTo>
                  <a:cubicBezTo>
                    <a:pt x="4308" y="1544"/>
                    <a:pt x="4308" y="1523"/>
                    <a:pt x="4308" y="1504"/>
                  </a:cubicBezTo>
                  <a:lnTo>
                    <a:pt x="4308" y="1504"/>
                  </a:lnTo>
                  <a:cubicBezTo>
                    <a:pt x="4349" y="1645"/>
                    <a:pt x="4426" y="1773"/>
                    <a:pt x="4528" y="1875"/>
                  </a:cubicBezTo>
                  <a:cubicBezTo>
                    <a:pt x="4615" y="1963"/>
                    <a:pt x="4722" y="2032"/>
                    <a:pt x="4845" y="2080"/>
                  </a:cubicBezTo>
                  <a:lnTo>
                    <a:pt x="4858" y="2085"/>
                  </a:lnTo>
                  <a:cubicBezTo>
                    <a:pt x="4963" y="2125"/>
                    <a:pt x="5088" y="2149"/>
                    <a:pt x="5211" y="2149"/>
                  </a:cubicBezTo>
                  <a:cubicBezTo>
                    <a:pt x="5292" y="2149"/>
                    <a:pt x="5372" y="2138"/>
                    <a:pt x="5445" y="2115"/>
                  </a:cubicBezTo>
                  <a:cubicBezTo>
                    <a:pt x="5513" y="2093"/>
                    <a:pt x="5577" y="2064"/>
                    <a:pt x="5635" y="2029"/>
                  </a:cubicBezTo>
                  <a:cubicBezTo>
                    <a:pt x="5696" y="1992"/>
                    <a:pt x="5750" y="1950"/>
                    <a:pt x="5798" y="1904"/>
                  </a:cubicBezTo>
                  <a:cubicBezTo>
                    <a:pt x="5847" y="1856"/>
                    <a:pt x="5892" y="1800"/>
                    <a:pt x="5931" y="1741"/>
                  </a:cubicBezTo>
                  <a:cubicBezTo>
                    <a:pt x="5967" y="1683"/>
                    <a:pt x="5999" y="1619"/>
                    <a:pt x="6023" y="1551"/>
                  </a:cubicBezTo>
                  <a:cubicBezTo>
                    <a:pt x="6046" y="1487"/>
                    <a:pt x="6062" y="1415"/>
                    <a:pt x="6070" y="1338"/>
                  </a:cubicBezTo>
                  <a:cubicBezTo>
                    <a:pt x="6076" y="1276"/>
                    <a:pt x="6076" y="1210"/>
                    <a:pt x="6068" y="1137"/>
                  </a:cubicBezTo>
                  <a:cubicBezTo>
                    <a:pt x="6060" y="1073"/>
                    <a:pt x="6044" y="1005"/>
                    <a:pt x="6019" y="932"/>
                  </a:cubicBezTo>
                  <a:cubicBezTo>
                    <a:pt x="5996" y="870"/>
                    <a:pt x="5966" y="809"/>
                    <a:pt x="5924" y="745"/>
                  </a:cubicBezTo>
                  <a:cubicBezTo>
                    <a:pt x="5887" y="687"/>
                    <a:pt x="5843" y="635"/>
                    <a:pt x="5795" y="588"/>
                  </a:cubicBezTo>
                  <a:cubicBezTo>
                    <a:pt x="5740" y="539"/>
                    <a:pt x="5684" y="495"/>
                    <a:pt x="5624" y="460"/>
                  </a:cubicBezTo>
                  <a:cubicBezTo>
                    <a:pt x="5584" y="436"/>
                    <a:pt x="5539" y="417"/>
                    <a:pt x="5496" y="400"/>
                  </a:cubicBezTo>
                  <a:cubicBezTo>
                    <a:pt x="5477" y="392"/>
                    <a:pt x="5456" y="385"/>
                    <a:pt x="5435" y="379"/>
                  </a:cubicBezTo>
                  <a:cubicBezTo>
                    <a:pt x="5373" y="358"/>
                    <a:pt x="5302" y="347"/>
                    <a:pt x="5226" y="340"/>
                  </a:cubicBezTo>
                  <a:cubicBezTo>
                    <a:pt x="5211" y="340"/>
                    <a:pt x="5196" y="339"/>
                    <a:pt x="5181" y="339"/>
                  </a:cubicBezTo>
                  <a:cubicBezTo>
                    <a:pt x="5166" y="339"/>
                    <a:pt x="5150" y="340"/>
                    <a:pt x="5134" y="340"/>
                  </a:cubicBezTo>
                  <a:cubicBezTo>
                    <a:pt x="5098" y="342"/>
                    <a:pt x="5062" y="345"/>
                    <a:pt x="5027" y="352"/>
                  </a:cubicBezTo>
                  <a:cubicBezTo>
                    <a:pt x="4983" y="360"/>
                    <a:pt x="4936" y="371"/>
                    <a:pt x="4888" y="387"/>
                  </a:cubicBezTo>
                  <a:cubicBezTo>
                    <a:pt x="4898" y="379"/>
                    <a:pt x="4909" y="372"/>
                    <a:pt x="4919" y="366"/>
                  </a:cubicBezTo>
                  <a:cubicBezTo>
                    <a:pt x="5016" y="304"/>
                    <a:pt x="5123" y="252"/>
                    <a:pt x="5235" y="212"/>
                  </a:cubicBezTo>
                  <a:cubicBezTo>
                    <a:pt x="5342" y="179"/>
                    <a:pt x="5453" y="157"/>
                    <a:pt x="5563" y="149"/>
                  </a:cubicBezTo>
                  <a:cubicBezTo>
                    <a:pt x="5589" y="147"/>
                    <a:pt x="5616" y="146"/>
                    <a:pt x="5642" y="146"/>
                  </a:cubicBezTo>
                  <a:close/>
                  <a:moveTo>
                    <a:pt x="5644" y="1"/>
                  </a:moveTo>
                  <a:cubicBezTo>
                    <a:pt x="5550" y="1"/>
                    <a:pt x="5455" y="10"/>
                    <a:pt x="5360" y="27"/>
                  </a:cubicBezTo>
                  <a:cubicBezTo>
                    <a:pt x="5189" y="57"/>
                    <a:pt x="5021" y="121"/>
                    <a:pt x="4872" y="212"/>
                  </a:cubicBezTo>
                  <a:cubicBezTo>
                    <a:pt x="4792" y="260"/>
                    <a:pt x="4719" y="315"/>
                    <a:pt x="4652" y="374"/>
                  </a:cubicBezTo>
                  <a:cubicBezTo>
                    <a:pt x="4584" y="433"/>
                    <a:pt x="4520" y="503"/>
                    <a:pt x="4460" y="582"/>
                  </a:cubicBezTo>
                  <a:cubicBezTo>
                    <a:pt x="4349" y="724"/>
                    <a:pt x="4261" y="897"/>
                    <a:pt x="4207" y="1081"/>
                  </a:cubicBezTo>
                  <a:cubicBezTo>
                    <a:pt x="4183" y="1164"/>
                    <a:pt x="4166" y="1253"/>
                    <a:pt x="4154" y="1348"/>
                  </a:cubicBezTo>
                  <a:cubicBezTo>
                    <a:pt x="4146" y="1428"/>
                    <a:pt x="4145" y="1512"/>
                    <a:pt x="4151" y="1616"/>
                  </a:cubicBezTo>
                  <a:cubicBezTo>
                    <a:pt x="4162" y="1783"/>
                    <a:pt x="4207" y="1957"/>
                    <a:pt x="4282" y="2121"/>
                  </a:cubicBezTo>
                  <a:cubicBezTo>
                    <a:pt x="4319" y="2200"/>
                    <a:pt x="4365" y="2278"/>
                    <a:pt x="4425" y="2361"/>
                  </a:cubicBezTo>
                  <a:cubicBezTo>
                    <a:pt x="4474" y="2433"/>
                    <a:pt x="4535" y="2502"/>
                    <a:pt x="4602" y="2566"/>
                  </a:cubicBezTo>
                  <a:cubicBezTo>
                    <a:pt x="4671" y="2631"/>
                    <a:pt x="4744" y="2691"/>
                    <a:pt x="4823" y="2742"/>
                  </a:cubicBezTo>
                  <a:cubicBezTo>
                    <a:pt x="4893" y="2788"/>
                    <a:pt x="4976" y="2831"/>
                    <a:pt x="5066" y="2870"/>
                  </a:cubicBezTo>
                  <a:cubicBezTo>
                    <a:pt x="5078" y="2876"/>
                    <a:pt x="5093" y="2881"/>
                    <a:pt x="5107" y="2887"/>
                  </a:cubicBezTo>
                  <a:cubicBezTo>
                    <a:pt x="5173" y="2913"/>
                    <a:pt x="5243" y="2934"/>
                    <a:pt x="5318" y="2951"/>
                  </a:cubicBezTo>
                  <a:cubicBezTo>
                    <a:pt x="5406" y="2970"/>
                    <a:pt x="5496" y="2983"/>
                    <a:pt x="5582" y="2986"/>
                  </a:cubicBezTo>
                  <a:cubicBezTo>
                    <a:pt x="5609" y="2988"/>
                    <a:pt x="5635" y="2989"/>
                    <a:pt x="5661" y="2989"/>
                  </a:cubicBezTo>
                  <a:cubicBezTo>
                    <a:pt x="5810" y="2989"/>
                    <a:pt x="5957" y="2966"/>
                    <a:pt x="6098" y="2921"/>
                  </a:cubicBezTo>
                  <a:cubicBezTo>
                    <a:pt x="6186" y="2894"/>
                    <a:pt x="6271" y="2858"/>
                    <a:pt x="6348" y="2817"/>
                  </a:cubicBezTo>
                  <a:cubicBezTo>
                    <a:pt x="6425" y="2775"/>
                    <a:pt x="6501" y="2726"/>
                    <a:pt x="6575" y="2667"/>
                  </a:cubicBezTo>
                  <a:cubicBezTo>
                    <a:pt x="6642" y="2614"/>
                    <a:pt x="6709" y="2550"/>
                    <a:pt x="6778" y="2472"/>
                  </a:cubicBezTo>
                  <a:cubicBezTo>
                    <a:pt x="6836" y="2406"/>
                    <a:pt x="6888" y="2331"/>
                    <a:pt x="6936" y="2249"/>
                  </a:cubicBezTo>
                  <a:cubicBezTo>
                    <a:pt x="6981" y="2171"/>
                    <a:pt x="7019" y="2088"/>
                    <a:pt x="7051" y="1998"/>
                  </a:cubicBezTo>
                  <a:cubicBezTo>
                    <a:pt x="7069" y="1949"/>
                    <a:pt x="7083" y="1896"/>
                    <a:pt x="7096" y="1840"/>
                  </a:cubicBezTo>
                  <a:cubicBezTo>
                    <a:pt x="7165" y="1874"/>
                    <a:pt x="7237" y="1901"/>
                    <a:pt x="7314" y="1912"/>
                  </a:cubicBezTo>
                  <a:cubicBezTo>
                    <a:pt x="7331" y="1915"/>
                    <a:pt x="7349" y="1916"/>
                    <a:pt x="7367" y="1916"/>
                  </a:cubicBezTo>
                  <a:cubicBezTo>
                    <a:pt x="7394" y="1916"/>
                    <a:pt x="7421" y="1913"/>
                    <a:pt x="7448" y="1910"/>
                  </a:cubicBezTo>
                  <a:cubicBezTo>
                    <a:pt x="7467" y="1907"/>
                    <a:pt x="7486" y="1902"/>
                    <a:pt x="7504" y="1898"/>
                  </a:cubicBezTo>
                  <a:cubicBezTo>
                    <a:pt x="7531" y="1888"/>
                    <a:pt x="7558" y="1877"/>
                    <a:pt x="7579" y="1856"/>
                  </a:cubicBezTo>
                  <a:cubicBezTo>
                    <a:pt x="7601" y="1837"/>
                    <a:pt x="7609" y="1805"/>
                    <a:pt x="7597" y="1778"/>
                  </a:cubicBezTo>
                  <a:lnTo>
                    <a:pt x="7595" y="1778"/>
                  </a:lnTo>
                  <a:cubicBezTo>
                    <a:pt x="7587" y="1762"/>
                    <a:pt x="7574" y="1751"/>
                    <a:pt x="7560" y="1746"/>
                  </a:cubicBezTo>
                  <a:cubicBezTo>
                    <a:pt x="7551" y="1742"/>
                    <a:pt x="7542" y="1740"/>
                    <a:pt x="7533" y="1740"/>
                  </a:cubicBezTo>
                  <a:cubicBezTo>
                    <a:pt x="7529" y="1740"/>
                    <a:pt x="7526" y="1741"/>
                    <a:pt x="7523" y="1741"/>
                  </a:cubicBezTo>
                  <a:cubicBezTo>
                    <a:pt x="7504" y="1744"/>
                    <a:pt x="7485" y="1751"/>
                    <a:pt x="7467" y="1757"/>
                  </a:cubicBezTo>
                  <a:cubicBezTo>
                    <a:pt x="7435" y="1767"/>
                    <a:pt x="7403" y="1775"/>
                    <a:pt x="7368" y="1778"/>
                  </a:cubicBezTo>
                  <a:cubicBezTo>
                    <a:pt x="7361" y="1778"/>
                    <a:pt x="7355" y="1778"/>
                    <a:pt x="7348" y="1778"/>
                  </a:cubicBezTo>
                  <a:cubicBezTo>
                    <a:pt x="7314" y="1778"/>
                    <a:pt x="7279" y="1775"/>
                    <a:pt x="7245" y="1768"/>
                  </a:cubicBezTo>
                  <a:cubicBezTo>
                    <a:pt x="7200" y="1757"/>
                    <a:pt x="7158" y="1741"/>
                    <a:pt x="7118" y="1722"/>
                  </a:cubicBezTo>
                  <a:cubicBezTo>
                    <a:pt x="7134" y="1613"/>
                    <a:pt x="7139" y="1501"/>
                    <a:pt x="7130" y="1386"/>
                  </a:cubicBezTo>
                  <a:lnTo>
                    <a:pt x="7130" y="1386"/>
                  </a:lnTo>
                  <a:cubicBezTo>
                    <a:pt x="7166" y="1393"/>
                    <a:pt x="7203" y="1397"/>
                    <a:pt x="7239" y="1397"/>
                  </a:cubicBezTo>
                  <a:cubicBezTo>
                    <a:pt x="7272" y="1397"/>
                    <a:pt x="7305" y="1394"/>
                    <a:pt x="7338" y="1386"/>
                  </a:cubicBezTo>
                  <a:cubicBezTo>
                    <a:pt x="7378" y="1378"/>
                    <a:pt x="7417" y="1364"/>
                    <a:pt x="7454" y="1346"/>
                  </a:cubicBezTo>
                  <a:cubicBezTo>
                    <a:pt x="7497" y="1325"/>
                    <a:pt x="7536" y="1295"/>
                    <a:pt x="7565" y="1257"/>
                  </a:cubicBezTo>
                  <a:cubicBezTo>
                    <a:pt x="7584" y="1233"/>
                    <a:pt x="7581" y="1194"/>
                    <a:pt x="7560" y="1172"/>
                  </a:cubicBezTo>
                  <a:cubicBezTo>
                    <a:pt x="7552" y="1162"/>
                    <a:pt x="7544" y="1156"/>
                    <a:pt x="7533" y="1151"/>
                  </a:cubicBezTo>
                  <a:cubicBezTo>
                    <a:pt x="7524" y="1148"/>
                    <a:pt x="7515" y="1146"/>
                    <a:pt x="7506" y="1146"/>
                  </a:cubicBezTo>
                  <a:cubicBezTo>
                    <a:pt x="7496" y="1146"/>
                    <a:pt x="7486" y="1148"/>
                    <a:pt x="7477" y="1153"/>
                  </a:cubicBezTo>
                  <a:cubicBezTo>
                    <a:pt x="7448" y="1167"/>
                    <a:pt x="7422" y="1183"/>
                    <a:pt x="7395" y="1199"/>
                  </a:cubicBezTo>
                  <a:cubicBezTo>
                    <a:pt x="7368" y="1213"/>
                    <a:pt x="7339" y="1226"/>
                    <a:pt x="7309" y="1237"/>
                  </a:cubicBezTo>
                  <a:cubicBezTo>
                    <a:pt x="7270" y="1249"/>
                    <a:pt x="7232" y="1257"/>
                    <a:pt x="7194" y="1261"/>
                  </a:cubicBezTo>
                  <a:cubicBezTo>
                    <a:pt x="7166" y="1261"/>
                    <a:pt x="7139" y="1258"/>
                    <a:pt x="7112" y="1253"/>
                  </a:cubicBezTo>
                  <a:cubicBezTo>
                    <a:pt x="7111" y="1237"/>
                    <a:pt x="7107" y="1223"/>
                    <a:pt x="7106" y="1209"/>
                  </a:cubicBezTo>
                  <a:cubicBezTo>
                    <a:pt x="7091" y="1132"/>
                    <a:pt x="7067" y="1052"/>
                    <a:pt x="7035" y="964"/>
                  </a:cubicBezTo>
                  <a:cubicBezTo>
                    <a:pt x="7027" y="943"/>
                    <a:pt x="7019" y="924"/>
                    <a:pt x="7011" y="905"/>
                  </a:cubicBezTo>
                  <a:cubicBezTo>
                    <a:pt x="7026" y="903"/>
                    <a:pt x="7040" y="903"/>
                    <a:pt x="7055" y="900"/>
                  </a:cubicBezTo>
                  <a:cubicBezTo>
                    <a:pt x="7098" y="895"/>
                    <a:pt x="7139" y="879"/>
                    <a:pt x="7178" y="862"/>
                  </a:cubicBezTo>
                  <a:cubicBezTo>
                    <a:pt x="7214" y="844"/>
                    <a:pt x="7248" y="822"/>
                    <a:pt x="7278" y="796"/>
                  </a:cubicBezTo>
                  <a:cubicBezTo>
                    <a:pt x="7298" y="782"/>
                    <a:pt x="7314" y="764"/>
                    <a:pt x="7330" y="746"/>
                  </a:cubicBezTo>
                  <a:cubicBezTo>
                    <a:pt x="7344" y="729"/>
                    <a:pt x="7355" y="710"/>
                    <a:pt x="7365" y="689"/>
                  </a:cubicBezTo>
                  <a:cubicBezTo>
                    <a:pt x="7376" y="665"/>
                    <a:pt x="7366" y="633"/>
                    <a:pt x="7350" y="614"/>
                  </a:cubicBezTo>
                  <a:cubicBezTo>
                    <a:pt x="7342" y="603"/>
                    <a:pt x="7331" y="596"/>
                    <a:pt x="7318" y="591"/>
                  </a:cubicBezTo>
                  <a:cubicBezTo>
                    <a:pt x="7309" y="588"/>
                    <a:pt x="7299" y="586"/>
                    <a:pt x="7290" y="586"/>
                  </a:cubicBezTo>
                  <a:cubicBezTo>
                    <a:pt x="7279" y="586"/>
                    <a:pt x="7268" y="588"/>
                    <a:pt x="7259" y="593"/>
                  </a:cubicBezTo>
                  <a:cubicBezTo>
                    <a:pt x="7216" y="617"/>
                    <a:pt x="7179" y="649"/>
                    <a:pt x="7141" y="676"/>
                  </a:cubicBezTo>
                  <a:cubicBezTo>
                    <a:pt x="7109" y="695"/>
                    <a:pt x="7077" y="711"/>
                    <a:pt x="7042" y="724"/>
                  </a:cubicBezTo>
                  <a:cubicBezTo>
                    <a:pt x="7021" y="730"/>
                    <a:pt x="6999" y="735"/>
                    <a:pt x="6976" y="738"/>
                  </a:cubicBezTo>
                  <a:cubicBezTo>
                    <a:pt x="6967" y="738"/>
                    <a:pt x="6957" y="737"/>
                    <a:pt x="6947" y="737"/>
                  </a:cubicBezTo>
                  <a:cubicBezTo>
                    <a:pt x="6941" y="737"/>
                    <a:pt x="6933" y="737"/>
                    <a:pt x="6927" y="738"/>
                  </a:cubicBezTo>
                  <a:cubicBezTo>
                    <a:pt x="6925" y="737"/>
                    <a:pt x="6923" y="734"/>
                    <a:pt x="6922" y="732"/>
                  </a:cubicBezTo>
                  <a:cubicBezTo>
                    <a:pt x="6829" y="579"/>
                    <a:pt x="6711" y="444"/>
                    <a:pt x="6570" y="331"/>
                  </a:cubicBezTo>
                  <a:cubicBezTo>
                    <a:pt x="6498" y="273"/>
                    <a:pt x="6420" y="222"/>
                    <a:pt x="6337" y="177"/>
                  </a:cubicBezTo>
                  <a:cubicBezTo>
                    <a:pt x="6279" y="145"/>
                    <a:pt x="6220" y="117"/>
                    <a:pt x="6161" y="94"/>
                  </a:cubicBezTo>
                  <a:lnTo>
                    <a:pt x="6151" y="91"/>
                  </a:lnTo>
                  <a:cubicBezTo>
                    <a:pt x="6070" y="61"/>
                    <a:pt x="5980" y="37"/>
                    <a:pt x="5879" y="21"/>
                  </a:cubicBezTo>
                  <a:cubicBezTo>
                    <a:pt x="5804" y="7"/>
                    <a:pt x="5725" y="1"/>
                    <a:pt x="5644" y="1"/>
                  </a:cubicBezTo>
                  <a:close/>
                  <a:moveTo>
                    <a:pt x="1237" y="3084"/>
                  </a:moveTo>
                  <a:lnTo>
                    <a:pt x="1237" y="3084"/>
                  </a:lnTo>
                  <a:cubicBezTo>
                    <a:pt x="1238" y="3085"/>
                    <a:pt x="1239" y="3086"/>
                    <a:pt x="1240" y="3087"/>
                  </a:cubicBezTo>
                  <a:lnTo>
                    <a:pt x="1240" y="3087"/>
                  </a:lnTo>
                  <a:cubicBezTo>
                    <a:pt x="1239" y="3086"/>
                    <a:pt x="1238" y="3085"/>
                    <a:pt x="1237" y="3084"/>
                  </a:cubicBezTo>
                  <a:close/>
                  <a:moveTo>
                    <a:pt x="855" y="2592"/>
                  </a:moveTo>
                  <a:cubicBezTo>
                    <a:pt x="851" y="2592"/>
                    <a:pt x="847" y="2592"/>
                    <a:pt x="843" y="2593"/>
                  </a:cubicBezTo>
                  <a:cubicBezTo>
                    <a:pt x="816" y="2598"/>
                    <a:pt x="792" y="2627"/>
                    <a:pt x="800" y="2654"/>
                  </a:cubicBezTo>
                  <a:cubicBezTo>
                    <a:pt x="822" y="2724"/>
                    <a:pt x="851" y="2791"/>
                    <a:pt x="888" y="2854"/>
                  </a:cubicBezTo>
                  <a:cubicBezTo>
                    <a:pt x="928" y="2922"/>
                    <a:pt x="976" y="2988"/>
                    <a:pt x="1027" y="3049"/>
                  </a:cubicBezTo>
                  <a:cubicBezTo>
                    <a:pt x="1080" y="3113"/>
                    <a:pt x="1137" y="3172"/>
                    <a:pt x="1198" y="3229"/>
                  </a:cubicBezTo>
                  <a:cubicBezTo>
                    <a:pt x="1264" y="3290"/>
                    <a:pt x="1331" y="3349"/>
                    <a:pt x="1401" y="3405"/>
                  </a:cubicBezTo>
                  <a:cubicBezTo>
                    <a:pt x="1468" y="3460"/>
                    <a:pt x="1537" y="3512"/>
                    <a:pt x="1607" y="3564"/>
                  </a:cubicBezTo>
                  <a:cubicBezTo>
                    <a:pt x="1673" y="3612"/>
                    <a:pt x="1740" y="3659"/>
                    <a:pt x="1809" y="3704"/>
                  </a:cubicBezTo>
                  <a:cubicBezTo>
                    <a:pt x="1950" y="3795"/>
                    <a:pt x="2089" y="3887"/>
                    <a:pt x="2236" y="3965"/>
                  </a:cubicBezTo>
                  <a:cubicBezTo>
                    <a:pt x="2501" y="4109"/>
                    <a:pt x="2776" y="4232"/>
                    <a:pt x="3061" y="4328"/>
                  </a:cubicBezTo>
                  <a:cubicBezTo>
                    <a:pt x="3208" y="4377"/>
                    <a:pt x="3357" y="4416"/>
                    <a:pt x="3507" y="4446"/>
                  </a:cubicBezTo>
                  <a:cubicBezTo>
                    <a:pt x="3579" y="4459"/>
                    <a:pt x="3649" y="4470"/>
                    <a:pt x="3721" y="4476"/>
                  </a:cubicBezTo>
                  <a:cubicBezTo>
                    <a:pt x="3755" y="4480"/>
                    <a:pt x="3787" y="4481"/>
                    <a:pt x="3820" y="4481"/>
                  </a:cubicBezTo>
                  <a:cubicBezTo>
                    <a:pt x="3855" y="4481"/>
                    <a:pt x="3889" y="4478"/>
                    <a:pt x="3922" y="4476"/>
                  </a:cubicBezTo>
                  <a:lnTo>
                    <a:pt x="3932" y="4476"/>
                  </a:lnTo>
                  <a:cubicBezTo>
                    <a:pt x="3934" y="4477"/>
                    <a:pt x="3936" y="4477"/>
                    <a:pt x="3938" y="4477"/>
                  </a:cubicBezTo>
                  <a:cubicBezTo>
                    <a:pt x="3985" y="4477"/>
                    <a:pt x="4027" y="4439"/>
                    <a:pt x="4030" y="4392"/>
                  </a:cubicBezTo>
                  <a:cubicBezTo>
                    <a:pt x="4033" y="4342"/>
                    <a:pt x="3994" y="4297"/>
                    <a:pt x="3945" y="4294"/>
                  </a:cubicBezTo>
                  <a:lnTo>
                    <a:pt x="3935" y="4294"/>
                  </a:lnTo>
                  <a:cubicBezTo>
                    <a:pt x="3915" y="4289"/>
                    <a:pt x="3895" y="4283"/>
                    <a:pt x="3875" y="4278"/>
                  </a:cubicBezTo>
                  <a:cubicBezTo>
                    <a:pt x="3841" y="4272"/>
                    <a:pt x="3807" y="4265"/>
                    <a:pt x="3774" y="4257"/>
                  </a:cubicBezTo>
                  <a:cubicBezTo>
                    <a:pt x="3721" y="4248"/>
                    <a:pt x="3670" y="4237"/>
                    <a:pt x="3617" y="4227"/>
                  </a:cubicBezTo>
                  <a:cubicBezTo>
                    <a:pt x="3163" y="4131"/>
                    <a:pt x="2723" y="3970"/>
                    <a:pt x="2309" y="3760"/>
                  </a:cubicBezTo>
                  <a:cubicBezTo>
                    <a:pt x="2129" y="3666"/>
                    <a:pt x="1950" y="3568"/>
                    <a:pt x="1774" y="3466"/>
                  </a:cubicBezTo>
                  <a:cubicBezTo>
                    <a:pt x="1585" y="3355"/>
                    <a:pt x="1402" y="3233"/>
                    <a:pt x="1240" y="3087"/>
                  </a:cubicBezTo>
                  <a:lnTo>
                    <a:pt x="1240" y="3087"/>
                  </a:lnTo>
                  <a:cubicBezTo>
                    <a:pt x="1240" y="3087"/>
                    <a:pt x="1240" y="3087"/>
                    <a:pt x="1240" y="3087"/>
                  </a:cubicBezTo>
                  <a:cubicBezTo>
                    <a:pt x="1239" y="3086"/>
                    <a:pt x="1238" y="3085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3" y="3081"/>
                  </a:lnTo>
                  <a:cubicBezTo>
                    <a:pt x="1141" y="2994"/>
                    <a:pt x="1053" y="2902"/>
                    <a:pt x="982" y="2796"/>
                  </a:cubicBezTo>
                  <a:cubicBezTo>
                    <a:pt x="952" y="2745"/>
                    <a:pt x="925" y="2694"/>
                    <a:pt x="906" y="2638"/>
                  </a:cubicBezTo>
                  <a:cubicBezTo>
                    <a:pt x="906" y="2636"/>
                    <a:pt x="904" y="2636"/>
                    <a:pt x="904" y="2635"/>
                  </a:cubicBezTo>
                  <a:cubicBezTo>
                    <a:pt x="899" y="2620"/>
                    <a:pt x="894" y="2609"/>
                    <a:pt x="883" y="2601"/>
                  </a:cubicBezTo>
                  <a:cubicBezTo>
                    <a:pt x="878" y="2599"/>
                    <a:pt x="875" y="2596"/>
                    <a:pt x="872" y="2595"/>
                  </a:cubicBezTo>
                  <a:cubicBezTo>
                    <a:pt x="866" y="2593"/>
                    <a:pt x="861" y="2592"/>
                    <a:pt x="855" y="2592"/>
                  </a:cubicBezTo>
                  <a:close/>
                  <a:moveTo>
                    <a:pt x="1044" y="1705"/>
                  </a:moveTo>
                  <a:cubicBezTo>
                    <a:pt x="1085" y="1705"/>
                    <a:pt x="1125" y="1709"/>
                    <a:pt x="1166" y="1715"/>
                  </a:cubicBezTo>
                  <a:cubicBezTo>
                    <a:pt x="1217" y="1727"/>
                    <a:pt x="1268" y="1746"/>
                    <a:pt x="1316" y="1768"/>
                  </a:cubicBezTo>
                  <a:cubicBezTo>
                    <a:pt x="1387" y="1806"/>
                    <a:pt x="1449" y="1853"/>
                    <a:pt x="1508" y="1906"/>
                  </a:cubicBezTo>
                  <a:cubicBezTo>
                    <a:pt x="1601" y="1990"/>
                    <a:pt x="1681" y="2086"/>
                    <a:pt x="1763" y="2181"/>
                  </a:cubicBezTo>
                  <a:cubicBezTo>
                    <a:pt x="1834" y="2264"/>
                    <a:pt x="1890" y="2361"/>
                    <a:pt x="1959" y="2448"/>
                  </a:cubicBezTo>
                  <a:cubicBezTo>
                    <a:pt x="2105" y="2631"/>
                    <a:pt x="2268" y="2803"/>
                    <a:pt x="2452" y="2946"/>
                  </a:cubicBezTo>
                  <a:cubicBezTo>
                    <a:pt x="2597" y="3060"/>
                    <a:pt x="2755" y="3156"/>
                    <a:pt x="2922" y="3236"/>
                  </a:cubicBezTo>
                  <a:cubicBezTo>
                    <a:pt x="3090" y="3317"/>
                    <a:pt x="3270" y="3377"/>
                    <a:pt x="3448" y="3434"/>
                  </a:cubicBezTo>
                  <a:cubicBezTo>
                    <a:pt x="3737" y="3527"/>
                    <a:pt x="4033" y="3608"/>
                    <a:pt x="4306" y="3744"/>
                  </a:cubicBezTo>
                  <a:cubicBezTo>
                    <a:pt x="4426" y="3807"/>
                    <a:pt x="4541" y="3882"/>
                    <a:pt x="4644" y="3971"/>
                  </a:cubicBezTo>
                  <a:cubicBezTo>
                    <a:pt x="4704" y="4029"/>
                    <a:pt x="4760" y="4093"/>
                    <a:pt x="4807" y="4162"/>
                  </a:cubicBezTo>
                  <a:cubicBezTo>
                    <a:pt x="4847" y="4225"/>
                    <a:pt x="4879" y="4293"/>
                    <a:pt x="4903" y="4363"/>
                  </a:cubicBezTo>
                  <a:cubicBezTo>
                    <a:pt x="4923" y="4429"/>
                    <a:pt x="4936" y="4494"/>
                    <a:pt x="4943" y="4561"/>
                  </a:cubicBezTo>
                  <a:cubicBezTo>
                    <a:pt x="4944" y="4620"/>
                    <a:pt x="4941" y="4680"/>
                    <a:pt x="4930" y="4737"/>
                  </a:cubicBezTo>
                  <a:cubicBezTo>
                    <a:pt x="4919" y="4790"/>
                    <a:pt x="4899" y="4843"/>
                    <a:pt x="4877" y="4891"/>
                  </a:cubicBezTo>
                  <a:cubicBezTo>
                    <a:pt x="4850" y="4940"/>
                    <a:pt x="4819" y="4985"/>
                    <a:pt x="4783" y="5026"/>
                  </a:cubicBezTo>
                  <a:cubicBezTo>
                    <a:pt x="4736" y="5074"/>
                    <a:pt x="4684" y="5118"/>
                    <a:pt x="4626" y="5154"/>
                  </a:cubicBezTo>
                  <a:cubicBezTo>
                    <a:pt x="4549" y="5202"/>
                    <a:pt x="4466" y="5241"/>
                    <a:pt x="4380" y="5269"/>
                  </a:cubicBezTo>
                  <a:cubicBezTo>
                    <a:pt x="4249" y="5311"/>
                    <a:pt x="4111" y="5333"/>
                    <a:pt x="3972" y="5343"/>
                  </a:cubicBezTo>
                  <a:cubicBezTo>
                    <a:pt x="3925" y="5346"/>
                    <a:pt x="3877" y="5347"/>
                    <a:pt x="3830" y="5347"/>
                  </a:cubicBezTo>
                  <a:cubicBezTo>
                    <a:pt x="3596" y="5347"/>
                    <a:pt x="3363" y="5316"/>
                    <a:pt x="3134" y="5268"/>
                  </a:cubicBezTo>
                  <a:cubicBezTo>
                    <a:pt x="2968" y="5233"/>
                    <a:pt x="2805" y="5190"/>
                    <a:pt x="2643" y="5137"/>
                  </a:cubicBezTo>
                  <a:cubicBezTo>
                    <a:pt x="2426" y="5065"/>
                    <a:pt x="2215" y="4975"/>
                    <a:pt x="2010" y="4871"/>
                  </a:cubicBezTo>
                  <a:cubicBezTo>
                    <a:pt x="1604" y="4664"/>
                    <a:pt x="1229" y="4403"/>
                    <a:pt x="891" y="4096"/>
                  </a:cubicBezTo>
                  <a:cubicBezTo>
                    <a:pt x="814" y="4027"/>
                    <a:pt x="741" y="3955"/>
                    <a:pt x="674" y="3877"/>
                  </a:cubicBezTo>
                  <a:cubicBezTo>
                    <a:pt x="613" y="3807"/>
                    <a:pt x="557" y="3731"/>
                    <a:pt x="506" y="3653"/>
                  </a:cubicBezTo>
                  <a:cubicBezTo>
                    <a:pt x="405" y="3495"/>
                    <a:pt x="320" y="3324"/>
                    <a:pt x="260" y="3146"/>
                  </a:cubicBezTo>
                  <a:cubicBezTo>
                    <a:pt x="215" y="3009"/>
                    <a:pt x="185" y="2868"/>
                    <a:pt x="175" y="2724"/>
                  </a:cubicBezTo>
                  <a:cubicBezTo>
                    <a:pt x="169" y="2622"/>
                    <a:pt x="175" y="2520"/>
                    <a:pt x="194" y="2419"/>
                  </a:cubicBezTo>
                  <a:cubicBezTo>
                    <a:pt x="212" y="2342"/>
                    <a:pt x="237" y="2267"/>
                    <a:pt x="272" y="2197"/>
                  </a:cubicBezTo>
                  <a:cubicBezTo>
                    <a:pt x="306" y="2133"/>
                    <a:pt x="348" y="2073"/>
                    <a:pt x="396" y="2019"/>
                  </a:cubicBezTo>
                  <a:cubicBezTo>
                    <a:pt x="450" y="1962"/>
                    <a:pt x="512" y="1910"/>
                    <a:pt x="579" y="1866"/>
                  </a:cubicBezTo>
                  <a:cubicBezTo>
                    <a:pt x="658" y="1816"/>
                    <a:pt x="741" y="1775"/>
                    <a:pt x="829" y="1744"/>
                  </a:cubicBezTo>
                  <a:cubicBezTo>
                    <a:pt x="891" y="1723"/>
                    <a:pt x="955" y="1711"/>
                    <a:pt x="1019" y="1706"/>
                  </a:cubicBezTo>
                  <a:cubicBezTo>
                    <a:pt x="1027" y="1705"/>
                    <a:pt x="1036" y="1705"/>
                    <a:pt x="1044" y="1705"/>
                  </a:cubicBezTo>
                  <a:close/>
                  <a:moveTo>
                    <a:pt x="1061" y="1553"/>
                  </a:moveTo>
                  <a:cubicBezTo>
                    <a:pt x="1048" y="1553"/>
                    <a:pt x="1034" y="1553"/>
                    <a:pt x="1021" y="1554"/>
                  </a:cubicBezTo>
                  <a:cubicBezTo>
                    <a:pt x="821" y="1565"/>
                    <a:pt x="632" y="1647"/>
                    <a:pt x="466" y="1755"/>
                  </a:cubicBezTo>
                  <a:cubicBezTo>
                    <a:pt x="332" y="1843"/>
                    <a:pt x="218" y="1966"/>
                    <a:pt x="141" y="2107"/>
                  </a:cubicBezTo>
                  <a:cubicBezTo>
                    <a:pt x="103" y="2176"/>
                    <a:pt x="74" y="2248"/>
                    <a:pt x="52" y="2323"/>
                  </a:cubicBezTo>
                  <a:cubicBezTo>
                    <a:pt x="31" y="2400"/>
                    <a:pt x="18" y="2478"/>
                    <a:pt x="12" y="2556"/>
                  </a:cubicBezTo>
                  <a:cubicBezTo>
                    <a:pt x="1" y="2716"/>
                    <a:pt x="18" y="2878"/>
                    <a:pt x="55" y="3033"/>
                  </a:cubicBezTo>
                  <a:cubicBezTo>
                    <a:pt x="92" y="3196"/>
                    <a:pt x="151" y="3354"/>
                    <a:pt x="224" y="3503"/>
                  </a:cubicBezTo>
                  <a:cubicBezTo>
                    <a:pt x="296" y="3650"/>
                    <a:pt x="383" y="3791"/>
                    <a:pt x="483" y="3920"/>
                  </a:cubicBezTo>
                  <a:cubicBezTo>
                    <a:pt x="528" y="3979"/>
                    <a:pt x="578" y="4037"/>
                    <a:pt x="629" y="4090"/>
                  </a:cubicBezTo>
                  <a:cubicBezTo>
                    <a:pt x="699" y="4162"/>
                    <a:pt x="773" y="4229"/>
                    <a:pt x="848" y="4296"/>
                  </a:cubicBezTo>
                  <a:cubicBezTo>
                    <a:pt x="1166" y="4579"/>
                    <a:pt x="1518" y="4822"/>
                    <a:pt x="1895" y="5017"/>
                  </a:cubicBezTo>
                  <a:cubicBezTo>
                    <a:pt x="2087" y="5116"/>
                    <a:pt x="2285" y="5202"/>
                    <a:pt x="2488" y="5274"/>
                  </a:cubicBezTo>
                  <a:cubicBezTo>
                    <a:pt x="2650" y="5332"/>
                    <a:pt x="2815" y="5377"/>
                    <a:pt x="2981" y="5415"/>
                  </a:cubicBezTo>
                  <a:cubicBezTo>
                    <a:pt x="3257" y="5478"/>
                    <a:pt x="3540" y="5522"/>
                    <a:pt x="3823" y="5522"/>
                  </a:cubicBezTo>
                  <a:cubicBezTo>
                    <a:pt x="3855" y="5522"/>
                    <a:pt x="3886" y="5522"/>
                    <a:pt x="3918" y="5520"/>
                  </a:cubicBezTo>
                  <a:cubicBezTo>
                    <a:pt x="4076" y="5514"/>
                    <a:pt x="4233" y="5495"/>
                    <a:pt x="4385" y="5452"/>
                  </a:cubicBezTo>
                  <a:cubicBezTo>
                    <a:pt x="4533" y="5410"/>
                    <a:pt x="4674" y="5345"/>
                    <a:pt x="4799" y="5250"/>
                  </a:cubicBezTo>
                  <a:cubicBezTo>
                    <a:pt x="4939" y="5146"/>
                    <a:pt x="5045" y="4999"/>
                    <a:pt x="5094" y="4830"/>
                  </a:cubicBezTo>
                  <a:cubicBezTo>
                    <a:pt x="5142" y="4665"/>
                    <a:pt x="5136" y="4488"/>
                    <a:pt x="5086" y="4325"/>
                  </a:cubicBezTo>
                  <a:lnTo>
                    <a:pt x="5086" y="4323"/>
                  </a:lnTo>
                  <a:cubicBezTo>
                    <a:pt x="5035" y="4154"/>
                    <a:pt x="4943" y="3997"/>
                    <a:pt x="4816" y="3871"/>
                  </a:cubicBezTo>
                  <a:cubicBezTo>
                    <a:pt x="4749" y="3803"/>
                    <a:pt x="4672" y="3744"/>
                    <a:pt x="4592" y="3691"/>
                  </a:cubicBezTo>
                  <a:cubicBezTo>
                    <a:pt x="4511" y="3639"/>
                    <a:pt x="4423" y="3594"/>
                    <a:pt x="4335" y="3552"/>
                  </a:cubicBezTo>
                  <a:cubicBezTo>
                    <a:pt x="4159" y="3469"/>
                    <a:pt x="3974" y="3410"/>
                    <a:pt x="3788" y="3354"/>
                  </a:cubicBezTo>
                  <a:cubicBezTo>
                    <a:pt x="3603" y="3297"/>
                    <a:pt x="3416" y="3245"/>
                    <a:pt x="3232" y="3181"/>
                  </a:cubicBezTo>
                  <a:cubicBezTo>
                    <a:pt x="3112" y="3140"/>
                    <a:pt x="2995" y="3092"/>
                    <a:pt x="2882" y="3036"/>
                  </a:cubicBezTo>
                  <a:cubicBezTo>
                    <a:pt x="2691" y="2935"/>
                    <a:pt x="2512" y="2815"/>
                    <a:pt x="2352" y="2671"/>
                  </a:cubicBezTo>
                  <a:cubicBezTo>
                    <a:pt x="2215" y="2548"/>
                    <a:pt x="2098" y="2406"/>
                    <a:pt x="1988" y="2257"/>
                  </a:cubicBezTo>
                  <a:cubicBezTo>
                    <a:pt x="1881" y="2115"/>
                    <a:pt x="1790" y="1955"/>
                    <a:pt x="1662" y="1832"/>
                  </a:cubicBezTo>
                  <a:cubicBezTo>
                    <a:pt x="1603" y="1776"/>
                    <a:pt x="1540" y="1723"/>
                    <a:pt x="1472" y="1680"/>
                  </a:cubicBezTo>
                  <a:cubicBezTo>
                    <a:pt x="1424" y="1648"/>
                    <a:pt x="1372" y="1621"/>
                    <a:pt x="1320" y="1600"/>
                  </a:cubicBezTo>
                  <a:cubicBezTo>
                    <a:pt x="1299" y="1594"/>
                    <a:pt x="1280" y="1587"/>
                    <a:pt x="1260" y="1581"/>
                  </a:cubicBezTo>
                  <a:cubicBezTo>
                    <a:pt x="1195" y="1562"/>
                    <a:pt x="1128" y="1553"/>
                    <a:pt x="1061" y="15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3" name="Google Shape;7663;p19"/>
          <p:cNvGrpSpPr/>
          <p:nvPr/>
        </p:nvGrpSpPr>
        <p:grpSpPr>
          <a:xfrm flipH="1">
            <a:off x="-279780" y="1977951"/>
            <a:ext cx="952693" cy="649822"/>
            <a:chOff x="8026048" y="-1849005"/>
            <a:chExt cx="952693" cy="649822"/>
          </a:xfrm>
        </p:grpSpPr>
        <p:sp>
          <p:nvSpPr>
            <p:cNvPr id="7664" name="Google Shape;7664;p19"/>
            <p:cNvSpPr/>
            <p:nvPr/>
          </p:nvSpPr>
          <p:spPr>
            <a:xfrm>
              <a:off x="8033765" y="-1838715"/>
              <a:ext cx="928255" cy="633002"/>
            </a:xfrm>
            <a:custGeom>
              <a:avLst/>
              <a:gdLst/>
              <a:ahLst/>
              <a:cxnLst/>
              <a:rect l="l" t="t" r="r" b="b"/>
              <a:pathLst>
                <a:path w="9382" h="6398" extrusionOk="0">
                  <a:moveTo>
                    <a:pt x="428" y="1"/>
                  </a:moveTo>
                  <a:cubicBezTo>
                    <a:pt x="421" y="1"/>
                    <a:pt x="417" y="2"/>
                    <a:pt x="412" y="4"/>
                  </a:cubicBezTo>
                  <a:cubicBezTo>
                    <a:pt x="396" y="7"/>
                    <a:pt x="386" y="18"/>
                    <a:pt x="378" y="29"/>
                  </a:cubicBezTo>
                  <a:cubicBezTo>
                    <a:pt x="266" y="184"/>
                    <a:pt x="180" y="371"/>
                    <a:pt x="118" y="603"/>
                  </a:cubicBezTo>
                  <a:cubicBezTo>
                    <a:pt x="63" y="797"/>
                    <a:pt x="31" y="1013"/>
                    <a:pt x="14" y="1280"/>
                  </a:cubicBezTo>
                  <a:cubicBezTo>
                    <a:pt x="1" y="1478"/>
                    <a:pt x="1" y="1692"/>
                    <a:pt x="12" y="1954"/>
                  </a:cubicBezTo>
                  <a:cubicBezTo>
                    <a:pt x="22" y="2202"/>
                    <a:pt x="38" y="2420"/>
                    <a:pt x="60" y="2618"/>
                  </a:cubicBezTo>
                  <a:cubicBezTo>
                    <a:pt x="90" y="2882"/>
                    <a:pt x="135" y="3134"/>
                    <a:pt x="194" y="3372"/>
                  </a:cubicBezTo>
                  <a:cubicBezTo>
                    <a:pt x="255" y="3615"/>
                    <a:pt x="338" y="3855"/>
                    <a:pt x="442" y="4085"/>
                  </a:cubicBezTo>
                  <a:cubicBezTo>
                    <a:pt x="650" y="4557"/>
                    <a:pt x="959" y="4981"/>
                    <a:pt x="1329" y="5315"/>
                  </a:cubicBezTo>
                  <a:cubicBezTo>
                    <a:pt x="1510" y="5476"/>
                    <a:pt x="1716" y="5625"/>
                    <a:pt x="1940" y="5758"/>
                  </a:cubicBezTo>
                  <a:cubicBezTo>
                    <a:pt x="2145" y="5879"/>
                    <a:pt x="2375" y="5988"/>
                    <a:pt x="2623" y="6082"/>
                  </a:cubicBezTo>
                  <a:cubicBezTo>
                    <a:pt x="2853" y="6169"/>
                    <a:pt x="3104" y="6237"/>
                    <a:pt x="3390" y="6293"/>
                  </a:cubicBezTo>
                  <a:cubicBezTo>
                    <a:pt x="3683" y="6351"/>
                    <a:pt x="3987" y="6385"/>
                    <a:pt x="4294" y="6396"/>
                  </a:cubicBezTo>
                  <a:cubicBezTo>
                    <a:pt x="4354" y="6397"/>
                    <a:pt x="4417" y="6397"/>
                    <a:pt x="4478" y="6397"/>
                  </a:cubicBezTo>
                  <a:cubicBezTo>
                    <a:pt x="4713" y="6397"/>
                    <a:pt x="4952" y="6383"/>
                    <a:pt x="5194" y="6353"/>
                  </a:cubicBezTo>
                  <a:cubicBezTo>
                    <a:pt x="5342" y="6333"/>
                    <a:pt x="5494" y="6309"/>
                    <a:pt x="5645" y="6277"/>
                  </a:cubicBezTo>
                  <a:cubicBezTo>
                    <a:pt x="5793" y="6249"/>
                    <a:pt x="5924" y="6215"/>
                    <a:pt x="6048" y="6178"/>
                  </a:cubicBezTo>
                  <a:cubicBezTo>
                    <a:pt x="6279" y="6110"/>
                    <a:pt x="6518" y="6014"/>
                    <a:pt x="6757" y="5892"/>
                  </a:cubicBezTo>
                  <a:cubicBezTo>
                    <a:pt x="6978" y="5780"/>
                    <a:pt x="7200" y="5643"/>
                    <a:pt x="7418" y="5484"/>
                  </a:cubicBezTo>
                  <a:cubicBezTo>
                    <a:pt x="7838" y="5181"/>
                    <a:pt x="8208" y="4821"/>
                    <a:pt x="8518" y="4416"/>
                  </a:cubicBezTo>
                  <a:cubicBezTo>
                    <a:pt x="8674" y="4213"/>
                    <a:pt x="8818" y="3988"/>
                    <a:pt x="8945" y="3748"/>
                  </a:cubicBezTo>
                  <a:cubicBezTo>
                    <a:pt x="9071" y="3511"/>
                    <a:pt x="9178" y="3262"/>
                    <a:pt x="9266" y="3001"/>
                  </a:cubicBezTo>
                  <a:cubicBezTo>
                    <a:pt x="9285" y="2946"/>
                    <a:pt x="9304" y="2883"/>
                    <a:pt x="9325" y="2806"/>
                  </a:cubicBezTo>
                  <a:cubicBezTo>
                    <a:pt x="9344" y="2738"/>
                    <a:pt x="9360" y="2667"/>
                    <a:pt x="9376" y="2595"/>
                  </a:cubicBezTo>
                  <a:cubicBezTo>
                    <a:pt x="9381" y="2573"/>
                    <a:pt x="9378" y="2555"/>
                    <a:pt x="9368" y="2539"/>
                  </a:cubicBezTo>
                  <a:cubicBezTo>
                    <a:pt x="9359" y="2522"/>
                    <a:pt x="9343" y="2511"/>
                    <a:pt x="9325" y="2506"/>
                  </a:cubicBezTo>
                  <a:cubicBezTo>
                    <a:pt x="9319" y="2504"/>
                    <a:pt x="9312" y="2503"/>
                    <a:pt x="9306" y="2503"/>
                  </a:cubicBezTo>
                  <a:cubicBezTo>
                    <a:pt x="9274" y="2503"/>
                    <a:pt x="9245" y="2525"/>
                    <a:pt x="9236" y="2557"/>
                  </a:cubicBezTo>
                  <a:cubicBezTo>
                    <a:pt x="9221" y="2603"/>
                    <a:pt x="9205" y="2650"/>
                    <a:pt x="9189" y="2698"/>
                  </a:cubicBezTo>
                  <a:cubicBezTo>
                    <a:pt x="9168" y="2726"/>
                    <a:pt x="9149" y="2754"/>
                    <a:pt x="9132" y="2782"/>
                  </a:cubicBezTo>
                  <a:cubicBezTo>
                    <a:pt x="9119" y="2800"/>
                    <a:pt x="9108" y="2819"/>
                    <a:pt x="9095" y="2837"/>
                  </a:cubicBezTo>
                  <a:cubicBezTo>
                    <a:pt x="9069" y="2874"/>
                    <a:pt x="9041" y="2914"/>
                    <a:pt x="9005" y="2962"/>
                  </a:cubicBezTo>
                  <a:lnTo>
                    <a:pt x="9002" y="2965"/>
                  </a:lnTo>
                  <a:cubicBezTo>
                    <a:pt x="8938" y="3045"/>
                    <a:pt x="8871" y="3123"/>
                    <a:pt x="8805" y="3200"/>
                  </a:cubicBezTo>
                  <a:cubicBezTo>
                    <a:pt x="8785" y="3222"/>
                    <a:pt x="8764" y="3246"/>
                    <a:pt x="8743" y="3270"/>
                  </a:cubicBezTo>
                  <a:cubicBezTo>
                    <a:pt x="8673" y="3352"/>
                    <a:pt x="8607" y="3440"/>
                    <a:pt x="8543" y="3523"/>
                  </a:cubicBezTo>
                  <a:lnTo>
                    <a:pt x="8497" y="3583"/>
                  </a:lnTo>
                  <a:lnTo>
                    <a:pt x="8492" y="3590"/>
                  </a:lnTo>
                  <a:lnTo>
                    <a:pt x="8486" y="3598"/>
                  </a:lnTo>
                  <a:lnTo>
                    <a:pt x="8489" y="3595"/>
                  </a:lnTo>
                  <a:lnTo>
                    <a:pt x="8489" y="3595"/>
                  </a:lnTo>
                  <a:cubicBezTo>
                    <a:pt x="8343" y="3780"/>
                    <a:pt x="8203" y="3943"/>
                    <a:pt x="8059" y="4092"/>
                  </a:cubicBezTo>
                  <a:cubicBezTo>
                    <a:pt x="7905" y="4249"/>
                    <a:pt x="7736" y="4400"/>
                    <a:pt x="7555" y="4543"/>
                  </a:cubicBezTo>
                  <a:cubicBezTo>
                    <a:pt x="7048" y="4930"/>
                    <a:pt x="6535" y="5237"/>
                    <a:pt x="6027" y="5452"/>
                  </a:cubicBezTo>
                  <a:cubicBezTo>
                    <a:pt x="5630" y="5619"/>
                    <a:pt x="5234" y="5729"/>
                    <a:pt x="4852" y="5782"/>
                  </a:cubicBezTo>
                  <a:cubicBezTo>
                    <a:pt x="4687" y="5803"/>
                    <a:pt x="4521" y="5814"/>
                    <a:pt x="4356" y="5814"/>
                  </a:cubicBezTo>
                  <a:cubicBezTo>
                    <a:pt x="4193" y="5814"/>
                    <a:pt x="4028" y="5803"/>
                    <a:pt x="3867" y="5782"/>
                  </a:cubicBezTo>
                  <a:cubicBezTo>
                    <a:pt x="3558" y="5739"/>
                    <a:pt x="3259" y="5657"/>
                    <a:pt x="2978" y="5542"/>
                  </a:cubicBezTo>
                  <a:cubicBezTo>
                    <a:pt x="2700" y="5424"/>
                    <a:pt x="2434" y="5267"/>
                    <a:pt x="2188" y="5080"/>
                  </a:cubicBezTo>
                  <a:lnTo>
                    <a:pt x="2186" y="5077"/>
                  </a:lnTo>
                  <a:cubicBezTo>
                    <a:pt x="1932" y="4880"/>
                    <a:pt x="1700" y="4647"/>
                    <a:pt x="1494" y="4383"/>
                  </a:cubicBezTo>
                  <a:cubicBezTo>
                    <a:pt x="1258" y="4077"/>
                    <a:pt x="1058" y="3732"/>
                    <a:pt x="899" y="3358"/>
                  </a:cubicBezTo>
                  <a:lnTo>
                    <a:pt x="899" y="3358"/>
                  </a:lnTo>
                  <a:lnTo>
                    <a:pt x="904" y="3369"/>
                  </a:lnTo>
                  <a:cubicBezTo>
                    <a:pt x="816" y="3157"/>
                    <a:pt x="740" y="2931"/>
                    <a:pt x="671" y="2677"/>
                  </a:cubicBezTo>
                  <a:cubicBezTo>
                    <a:pt x="594" y="2391"/>
                    <a:pt x="533" y="2095"/>
                    <a:pt x="492" y="1796"/>
                  </a:cubicBezTo>
                  <a:cubicBezTo>
                    <a:pt x="426" y="1292"/>
                    <a:pt x="421" y="816"/>
                    <a:pt x="479" y="379"/>
                  </a:cubicBezTo>
                  <a:cubicBezTo>
                    <a:pt x="492" y="284"/>
                    <a:pt x="508" y="189"/>
                    <a:pt x="527" y="100"/>
                  </a:cubicBezTo>
                  <a:cubicBezTo>
                    <a:pt x="535" y="64"/>
                    <a:pt x="516" y="33"/>
                    <a:pt x="484" y="23"/>
                  </a:cubicBezTo>
                  <a:cubicBezTo>
                    <a:pt x="479" y="21"/>
                    <a:pt x="476" y="21"/>
                    <a:pt x="471" y="21"/>
                  </a:cubicBezTo>
                  <a:cubicBezTo>
                    <a:pt x="466" y="17"/>
                    <a:pt x="461" y="12"/>
                    <a:pt x="457" y="9"/>
                  </a:cubicBezTo>
                  <a:cubicBezTo>
                    <a:pt x="449" y="4"/>
                    <a:pt x="437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19"/>
            <p:cNvSpPr/>
            <p:nvPr/>
          </p:nvSpPr>
          <p:spPr>
            <a:xfrm>
              <a:off x="8078882" y="-1836935"/>
              <a:ext cx="877895" cy="577102"/>
            </a:xfrm>
            <a:custGeom>
              <a:avLst/>
              <a:gdLst/>
              <a:ahLst/>
              <a:cxnLst/>
              <a:rect l="l" t="t" r="r" b="b"/>
              <a:pathLst>
                <a:path w="8873" h="5833" extrusionOk="0">
                  <a:moveTo>
                    <a:pt x="144" y="0"/>
                  </a:moveTo>
                  <a:cubicBezTo>
                    <a:pt x="122" y="0"/>
                    <a:pt x="103" y="10"/>
                    <a:pt x="90" y="27"/>
                  </a:cubicBezTo>
                  <a:cubicBezTo>
                    <a:pt x="87" y="26"/>
                    <a:pt x="85" y="26"/>
                    <a:pt x="82" y="26"/>
                  </a:cubicBezTo>
                  <a:cubicBezTo>
                    <a:pt x="52" y="26"/>
                    <a:pt x="29" y="46"/>
                    <a:pt x="28" y="74"/>
                  </a:cubicBezTo>
                  <a:cubicBezTo>
                    <a:pt x="10" y="401"/>
                    <a:pt x="4" y="667"/>
                    <a:pt x="2" y="913"/>
                  </a:cubicBezTo>
                  <a:cubicBezTo>
                    <a:pt x="1" y="1194"/>
                    <a:pt x="13" y="1473"/>
                    <a:pt x="37" y="1738"/>
                  </a:cubicBezTo>
                  <a:cubicBezTo>
                    <a:pt x="63" y="2016"/>
                    <a:pt x="106" y="2293"/>
                    <a:pt x="168" y="2561"/>
                  </a:cubicBezTo>
                  <a:cubicBezTo>
                    <a:pt x="226" y="2812"/>
                    <a:pt x="301" y="3070"/>
                    <a:pt x="395" y="3324"/>
                  </a:cubicBezTo>
                  <a:cubicBezTo>
                    <a:pt x="581" y="3832"/>
                    <a:pt x="819" y="4274"/>
                    <a:pt x="1102" y="4633"/>
                  </a:cubicBezTo>
                  <a:cubicBezTo>
                    <a:pt x="1243" y="4812"/>
                    <a:pt x="1406" y="4979"/>
                    <a:pt x="1585" y="5127"/>
                  </a:cubicBezTo>
                  <a:cubicBezTo>
                    <a:pt x="1761" y="5275"/>
                    <a:pt x="1956" y="5398"/>
                    <a:pt x="2167" y="5497"/>
                  </a:cubicBezTo>
                  <a:cubicBezTo>
                    <a:pt x="2266" y="5542"/>
                    <a:pt x="2376" y="5585"/>
                    <a:pt x="2517" y="5631"/>
                  </a:cubicBezTo>
                  <a:cubicBezTo>
                    <a:pt x="2634" y="5669"/>
                    <a:pt x="2760" y="5703"/>
                    <a:pt x="2891" y="5732"/>
                  </a:cubicBezTo>
                  <a:cubicBezTo>
                    <a:pt x="3141" y="5788"/>
                    <a:pt x="3401" y="5820"/>
                    <a:pt x="3667" y="5831"/>
                  </a:cubicBezTo>
                  <a:cubicBezTo>
                    <a:pt x="3718" y="5833"/>
                    <a:pt x="3771" y="5833"/>
                    <a:pt x="3823" y="5833"/>
                  </a:cubicBezTo>
                  <a:cubicBezTo>
                    <a:pt x="4026" y="5833"/>
                    <a:pt x="4236" y="5820"/>
                    <a:pt x="4447" y="5791"/>
                  </a:cubicBezTo>
                  <a:cubicBezTo>
                    <a:pt x="4701" y="5757"/>
                    <a:pt x="4955" y="5703"/>
                    <a:pt x="5205" y="5628"/>
                  </a:cubicBezTo>
                  <a:cubicBezTo>
                    <a:pt x="5441" y="5556"/>
                    <a:pt x="5683" y="5462"/>
                    <a:pt x="5921" y="5346"/>
                  </a:cubicBezTo>
                  <a:cubicBezTo>
                    <a:pt x="6132" y="5246"/>
                    <a:pt x="6351" y="5123"/>
                    <a:pt x="6589" y="4972"/>
                  </a:cubicBezTo>
                  <a:cubicBezTo>
                    <a:pt x="6786" y="4848"/>
                    <a:pt x="6994" y="4704"/>
                    <a:pt x="7226" y="4534"/>
                  </a:cubicBezTo>
                  <a:cubicBezTo>
                    <a:pt x="7307" y="4474"/>
                    <a:pt x="7413" y="4395"/>
                    <a:pt x="7513" y="4309"/>
                  </a:cubicBezTo>
                  <a:cubicBezTo>
                    <a:pt x="7596" y="4237"/>
                    <a:pt x="7681" y="4159"/>
                    <a:pt x="7763" y="4075"/>
                  </a:cubicBezTo>
                  <a:cubicBezTo>
                    <a:pt x="7955" y="3879"/>
                    <a:pt x="8134" y="3649"/>
                    <a:pt x="8292" y="3394"/>
                  </a:cubicBezTo>
                  <a:cubicBezTo>
                    <a:pt x="8450" y="3143"/>
                    <a:pt x="8580" y="2886"/>
                    <a:pt x="8722" y="2597"/>
                  </a:cubicBezTo>
                  <a:cubicBezTo>
                    <a:pt x="8735" y="2573"/>
                    <a:pt x="8748" y="2549"/>
                    <a:pt x="8760" y="2525"/>
                  </a:cubicBezTo>
                  <a:cubicBezTo>
                    <a:pt x="8776" y="2494"/>
                    <a:pt x="8792" y="2464"/>
                    <a:pt x="8807" y="2432"/>
                  </a:cubicBezTo>
                  <a:cubicBezTo>
                    <a:pt x="8821" y="2405"/>
                    <a:pt x="8834" y="2376"/>
                    <a:pt x="8847" y="2344"/>
                  </a:cubicBezTo>
                  <a:cubicBezTo>
                    <a:pt x="8856" y="2317"/>
                    <a:pt x="8864" y="2286"/>
                    <a:pt x="8871" y="2248"/>
                  </a:cubicBezTo>
                  <a:cubicBezTo>
                    <a:pt x="8872" y="2235"/>
                    <a:pt x="8869" y="2222"/>
                    <a:pt x="8864" y="2211"/>
                  </a:cubicBezTo>
                  <a:cubicBezTo>
                    <a:pt x="8856" y="2195"/>
                    <a:pt x="8842" y="2181"/>
                    <a:pt x="8824" y="2176"/>
                  </a:cubicBezTo>
                  <a:cubicBezTo>
                    <a:pt x="8818" y="2174"/>
                    <a:pt x="8813" y="2173"/>
                    <a:pt x="8808" y="2173"/>
                  </a:cubicBezTo>
                  <a:cubicBezTo>
                    <a:pt x="8800" y="2165"/>
                    <a:pt x="8791" y="2160"/>
                    <a:pt x="8781" y="2157"/>
                  </a:cubicBezTo>
                  <a:cubicBezTo>
                    <a:pt x="8762" y="2149"/>
                    <a:pt x="8741" y="2144"/>
                    <a:pt x="8720" y="2139"/>
                  </a:cubicBezTo>
                  <a:cubicBezTo>
                    <a:pt x="8712" y="2138"/>
                    <a:pt x="8704" y="2135"/>
                    <a:pt x="8695" y="2133"/>
                  </a:cubicBezTo>
                  <a:cubicBezTo>
                    <a:pt x="8664" y="2125"/>
                    <a:pt x="8634" y="2117"/>
                    <a:pt x="8602" y="2107"/>
                  </a:cubicBezTo>
                  <a:cubicBezTo>
                    <a:pt x="8545" y="2091"/>
                    <a:pt x="8481" y="2072"/>
                    <a:pt x="8402" y="2047"/>
                  </a:cubicBezTo>
                  <a:cubicBezTo>
                    <a:pt x="8348" y="2031"/>
                    <a:pt x="8294" y="2011"/>
                    <a:pt x="8238" y="1994"/>
                  </a:cubicBezTo>
                  <a:cubicBezTo>
                    <a:pt x="8166" y="1970"/>
                    <a:pt x="8094" y="1946"/>
                    <a:pt x="8020" y="1923"/>
                  </a:cubicBezTo>
                  <a:cubicBezTo>
                    <a:pt x="7955" y="1903"/>
                    <a:pt x="7894" y="1887"/>
                    <a:pt x="7835" y="1871"/>
                  </a:cubicBezTo>
                  <a:cubicBezTo>
                    <a:pt x="7776" y="1855"/>
                    <a:pt x="7715" y="1842"/>
                    <a:pt x="7656" y="1829"/>
                  </a:cubicBezTo>
                  <a:lnTo>
                    <a:pt x="7625" y="1823"/>
                  </a:lnTo>
                  <a:cubicBezTo>
                    <a:pt x="7475" y="1789"/>
                    <a:pt x="7341" y="1759"/>
                    <a:pt x="7213" y="1730"/>
                  </a:cubicBezTo>
                  <a:cubicBezTo>
                    <a:pt x="6951" y="1669"/>
                    <a:pt x="6682" y="1604"/>
                    <a:pt x="6391" y="1529"/>
                  </a:cubicBezTo>
                  <a:cubicBezTo>
                    <a:pt x="6292" y="1505"/>
                    <a:pt x="6194" y="1479"/>
                    <a:pt x="6095" y="1453"/>
                  </a:cubicBezTo>
                  <a:cubicBezTo>
                    <a:pt x="5921" y="1409"/>
                    <a:pt x="5740" y="1362"/>
                    <a:pt x="5563" y="1318"/>
                  </a:cubicBezTo>
                  <a:cubicBezTo>
                    <a:pt x="5217" y="1233"/>
                    <a:pt x="4864" y="1150"/>
                    <a:pt x="4522" y="1070"/>
                  </a:cubicBezTo>
                  <a:cubicBezTo>
                    <a:pt x="4314" y="1022"/>
                    <a:pt x="4106" y="972"/>
                    <a:pt x="3900" y="923"/>
                  </a:cubicBezTo>
                  <a:cubicBezTo>
                    <a:pt x="3590" y="849"/>
                    <a:pt x="3318" y="784"/>
                    <a:pt x="3070" y="720"/>
                  </a:cubicBezTo>
                  <a:cubicBezTo>
                    <a:pt x="3024" y="708"/>
                    <a:pt x="2978" y="696"/>
                    <a:pt x="2931" y="684"/>
                  </a:cubicBezTo>
                  <a:cubicBezTo>
                    <a:pt x="2843" y="662"/>
                    <a:pt x="2755" y="640"/>
                    <a:pt x="2666" y="617"/>
                  </a:cubicBezTo>
                  <a:cubicBezTo>
                    <a:pt x="2551" y="588"/>
                    <a:pt x="2423" y="560"/>
                    <a:pt x="2266" y="525"/>
                  </a:cubicBezTo>
                  <a:cubicBezTo>
                    <a:pt x="2127" y="493"/>
                    <a:pt x="1988" y="462"/>
                    <a:pt x="1849" y="432"/>
                  </a:cubicBezTo>
                  <a:cubicBezTo>
                    <a:pt x="1292" y="310"/>
                    <a:pt x="717" y="184"/>
                    <a:pt x="165" y="3"/>
                  </a:cubicBezTo>
                  <a:cubicBezTo>
                    <a:pt x="159" y="2"/>
                    <a:pt x="151" y="0"/>
                    <a:pt x="1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19"/>
            <p:cNvSpPr/>
            <p:nvPr/>
          </p:nvSpPr>
          <p:spPr>
            <a:xfrm>
              <a:off x="8026048" y="-1849005"/>
              <a:ext cx="952693" cy="649822"/>
            </a:xfrm>
            <a:custGeom>
              <a:avLst/>
              <a:gdLst/>
              <a:ahLst/>
              <a:cxnLst/>
              <a:rect l="l" t="t" r="r" b="b"/>
              <a:pathLst>
                <a:path w="9629" h="6568" extrusionOk="0">
                  <a:moveTo>
                    <a:pt x="3255" y="1300"/>
                  </a:moveTo>
                  <a:cubicBezTo>
                    <a:pt x="3227" y="1300"/>
                    <a:pt x="3189" y="1324"/>
                    <a:pt x="3161" y="1355"/>
                  </a:cubicBezTo>
                  <a:cubicBezTo>
                    <a:pt x="3105" y="1416"/>
                    <a:pt x="3053" y="1484"/>
                    <a:pt x="3006" y="1550"/>
                  </a:cubicBezTo>
                  <a:cubicBezTo>
                    <a:pt x="2938" y="1647"/>
                    <a:pt x="2888" y="1740"/>
                    <a:pt x="2856" y="1831"/>
                  </a:cubicBezTo>
                  <a:cubicBezTo>
                    <a:pt x="2840" y="1878"/>
                    <a:pt x="2829" y="1926"/>
                    <a:pt x="2827" y="1972"/>
                  </a:cubicBezTo>
                  <a:cubicBezTo>
                    <a:pt x="2826" y="1991"/>
                    <a:pt x="2827" y="2012"/>
                    <a:pt x="2830" y="2037"/>
                  </a:cubicBezTo>
                  <a:cubicBezTo>
                    <a:pt x="2835" y="2073"/>
                    <a:pt x="2842" y="2101"/>
                    <a:pt x="2850" y="2127"/>
                  </a:cubicBezTo>
                  <a:lnTo>
                    <a:pt x="2848" y="2127"/>
                  </a:lnTo>
                  <a:cubicBezTo>
                    <a:pt x="2864" y="2178"/>
                    <a:pt x="2885" y="2213"/>
                    <a:pt x="2912" y="2237"/>
                  </a:cubicBezTo>
                  <a:cubicBezTo>
                    <a:pt x="2928" y="2250"/>
                    <a:pt x="2942" y="2258"/>
                    <a:pt x="2960" y="2263"/>
                  </a:cubicBezTo>
                  <a:cubicBezTo>
                    <a:pt x="2970" y="2265"/>
                    <a:pt x="2978" y="2266"/>
                    <a:pt x="2987" y="2266"/>
                  </a:cubicBezTo>
                  <a:cubicBezTo>
                    <a:pt x="2997" y="2266"/>
                    <a:pt x="3008" y="2265"/>
                    <a:pt x="3019" y="2263"/>
                  </a:cubicBezTo>
                  <a:cubicBezTo>
                    <a:pt x="3033" y="2260"/>
                    <a:pt x="3046" y="2253"/>
                    <a:pt x="3061" y="2245"/>
                  </a:cubicBezTo>
                  <a:cubicBezTo>
                    <a:pt x="3075" y="2239"/>
                    <a:pt x="3088" y="2228"/>
                    <a:pt x="3102" y="2217"/>
                  </a:cubicBezTo>
                  <a:cubicBezTo>
                    <a:pt x="3134" y="2189"/>
                    <a:pt x="3160" y="2156"/>
                    <a:pt x="3184" y="2122"/>
                  </a:cubicBezTo>
                  <a:cubicBezTo>
                    <a:pt x="3208" y="2087"/>
                    <a:pt x="3229" y="2049"/>
                    <a:pt x="3243" y="2006"/>
                  </a:cubicBezTo>
                  <a:cubicBezTo>
                    <a:pt x="3256" y="1972"/>
                    <a:pt x="3265" y="1932"/>
                    <a:pt x="3272" y="1881"/>
                  </a:cubicBezTo>
                  <a:cubicBezTo>
                    <a:pt x="3286" y="1786"/>
                    <a:pt x="3288" y="1694"/>
                    <a:pt x="3288" y="1598"/>
                  </a:cubicBezTo>
                  <a:lnTo>
                    <a:pt x="3288" y="1587"/>
                  </a:lnTo>
                  <a:cubicBezTo>
                    <a:pt x="3289" y="1545"/>
                    <a:pt x="3289" y="1503"/>
                    <a:pt x="3291" y="1462"/>
                  </a:cubicBezTo>
                  <a:cubicBezTo>
                    <a:pt x="3291" y="1443"/>
                    <a:pt x="3292" y="1422"/>
                    <a:pt x="3292" y="1403"/>
                  </a:cubicBezTo>
                  <a:cubicBezTo>
                    <a:pt x="3294" y="1395"/>
                    <a:pt x="3294" y="1387"/>
                    <a:pt x="3294" y="1380"/>
                  </a:cubicBezTo>
                  <a:cubicBezTo>
                    <a:pt x="3300" y="1321"/>
                    <a:pt x="3281" y="1300"/>
                    <a:pt x="3255" y="1300"/>
                  </a:cubicBezTo>
                  <a:close/>
                  <a:moveTo>
                    <a:pt x="5995" y="1932"/>
                  </a:moveTo>
                  <a:cubicBezTo>
                    <a:pt x="5903" y="1932"/>
                    <a:pt x="5724" y="2157"/>
                    <a:pt x="5689" y="2207"/>
                  </a:cubicBezTo>
                  <a:cubicBezTo>
                    <a:pt x="5641" y="2273"/>
                    <a:pt x="5601" y="2338"/>
                    <a:pt x="5572" y="2402"/>
                  </a:cubicBezTo>
                  <a:cubicBezTo>
                    <a:pt x="5537" y="2479"/>
                    <a:pt x="5520" y="2544"/>
                    <a:pt x="5515" y="2608"/>
                  </a:cubicBezTo>
                  <a:cubicBezTo>
                    <a:pt x="5513" y="2642"/>
                    <a:pt x="5516" y="2675"/>
                    <a:pt x="5524" y="2706"/>
                  </a:cubicBezTo>
                  <a:cubicBezTo>
                    <a:pt x="5532" y="2735"/>
                    <a:pt x="5547" y="2763"/>
                    <a:pt x="5569" y="2791"/>
                  </a:cubicBezTo>
                  <a:lnTo>
                    <a:pt x="5569" y="2792"/>
                  </a:lnTo>
                  <a:cubicBezTo>
                    <a:pt x="5587" y="2814"/>
                    <a:pt x="5614" y="2835"/>
                    <a:pt x="5646" y="2853"/>
                  </a:cubicBezTo>
                  <a:cubicBezTo>
                    <a:pt x="5681" y="2872"/>
                    <a:pt x="5718" y="2883"/>
                    <a:pt x="5755" y="2885"/>
                  </a:cubicBezTo>
                  <a:lnTo>
                    <a:pt x="5761" y="2885"/>
                  </a:lnTo>
                  <a:cubicBezTo>
                    <a:pt x="5790" y="2885"/>
                    <a:pt x="5819" y="2877"/>
                    <a:pt x="5847" y="2862"/>
                  </a:cubicBezTo>
                  <a:cubicBezTo>
                    <a:pt x="5871" y="2848"/>
                    <a:pt x="5894" y="2827"/>
                    <a:pt x="5919" y="2797"/>
                  </a:cubicBezTo>
                  <a:cubicBezTo>
                    <a:pt x="5937" y="2773"/>
                    <a:pt x="5953" y="2746"/>
                    <a:pt x="5967" y="2712"/>
                  </a:cubicBezTo>
                  <a:cubicBezTo>
                    <a:pt x="5982" y="2682"/>
                    <a:pt x="5993" y="2647"/>
                    <a:pt x="6004" y="2608"/>
                  </a:cubicBezTo>
                  <a:cubicBezTo>
                    <a:pt x="6023" y="2546"/>
                    <a:pt x="6036" y="2476"/>
                    <a:pt x="6047" y="2386"/>
                  </a:cubicBezTo>
                  <a:cubicBezTo>
                    <a:pt x="6055" y="2328"/>
                    <a:pt x="6058" y="2268"/>
                    <a:pt x="6057" y="2197"/>
                  </a:cubicBezTo>
                  <a:cubicBezTo>
                    <a:pt x="6057" y="2162"/>
                    <a:pt x="6055" y="2125"/>
                    <a:pt x="6054" y="2090"/>
                  </a:cubicBezTo>
                  <a:cubicBezTo>
                    <a:pt x="6052" y="2071"/>
                    <a:pt x="6052" y="2053"/>
                    <a:pt x="6050" y="2036"/>
                  </a:cubicBezTo>
                  <a:cubicBezTo>
                    <a:pt x="6050" y="2028"/>
                    <a:pt x="6050" y="2020"/>
                    <a:pt x="6049" y="2012"/>
                  </a:cubicBezTo>
                  <a:cubicBezTo>
                    <a:pt x="6044" y="1954"/>
                    <a:pt x="6024" y="1932"/>
                    <a:pt x="5995" y="1932"/>
                  </a:cubicBezTo>
                  <a:close/>
                  <a:moveTo>
                    <a:pt x="4685" y="2013"/>
                  </a:moveTo>
                  <a:cubicBezTo>
                    <a:pt x="4676" y="2013"/>
                    <a:pt x="4665" y="2017"/>
                    <a:pt x="4651" y="2028"/>
                  </a:cubicBezTo>
                  <a:cubicBezTo>
                    <a:pt x="4619" y="2053"/>
                    <a:pt x="4591" y="2084"/>
                    <a:pt x="4564" y="2114"/>
                  </a:cubicBezTo>
                  <a:cubicBezTo>
                    <a:pt x="4524" y="2157"/>
                    <a:pt x="4484" y="2207"/>
                    <a:pt x="4439" y="2265"/>
                  </a:cubicBezTo>
                  <a:cubicBezTo>
                    <a:pt x="4392" y="2325"/>
                    <a:pt x="4351" y="2383"/>
                    <a:pt x="4316" y="2442"/>
                  </a:cubicBezTo>
                  <a:cubicBezTo>
                    <a:pt x="4273" y="2508"/>
                    <a:pt x="4241" y="2568"/>
                    <a:pt x="4217" y="2626"/>
                  </a:cubicBezTo>
                  <a:cubicBezTo>
                    <a:pt x="4186" y="2698"/>
                    <a:pt x="4172" y="2754"/>
                    <a:pt x="4169" y="2808"/>
                  </a:cubicBezTo>
                  <a:cubicBezTo>
                    <a:pt x="4167" y="2834"/>
                    <a:pt x="4170" y="2861"/>
                    <a:pt x="4178" y="2885"/>
                  </a:cubicBezTo>
                  <a:cubicBezTo>
                    <a:pt x="4185" y="2910"/>
                    <a:pt x="4199" y="2934"/>
                    <a:pt x="4217" y="2955"/>
                  </a:cubicBezTo>
                  <a:cubicBezTo>
                    <a:pt x="4236" y="2979"/>
                    <a:pt x="4263" y="2994"/>
                    <a:pt x="4281" y="3002"/>
                  </a:cubicBezTo>
                  <a:cubicBezTo>
                    <a:pt x="4313" y="3014"/>
                    <a:pt x="4346" y="3024"/>
                    <a:pt x="4381" y="3026"/>
                  </a:cubicBezTo>
                  <a:cubicBezTo>
                    <a:pt x="4386" y="3027"/>
                    <a:pt x="4389" y="3027"/>
                    <a:pt x="4394" y="3027"/>
                  </a:cubicBezTo>
                  <a:cubicBezTo>
                    <a:pt x="4450" y="3027"/>
                    <a:pt x="4508" y="2998"/>
                    <a:pt x="4551" y="2949"/>
                  </a:cubicBezTo>
                  <a:cubicBezTo>
                    <a:pt x="4588" y="2906"/>
                    <a:pt x="4616" y="2851"/>
                    <a:pt x="4643" y="2771"/>
                  </a:cubicBezTo>
                  <a:cubicBezTo>
                    <a:pt x="4664" y="2714"/>
                    <a:pt x="4679" y="2647"/>
                    <a:pt x="4693" y="2563"/>
                  </a:cubicBezTo>
                  <a:cubicBezTo>
                    <a:pt x="4703" y="2504"/>
                    <a:pt x="4711" y="2442"/>
                    <a:pt x="4715" y="2372"/>
                  </a:cubicBezTo>
                  <a:cubicBezTo>
                    <a:pt x="4723" y="2288"/>
                    <a:pt x="4723" y="2204"/>
                    <a:pt x="4728" y="2121"/>
                  </a:cubicBezTo>
                  <a:cubicBezTo>
                    <a:pt x="4731" y="2088"/>
                    <a:pt x="4723" y="2013"/>
                    <a:pt x="4685" y="2013"/>
                  </a:cubicBezTo>
                  <a:close/>
                  <a:moveTo>
                    <a:pt x="7018" y="3083"/>
                  </a:moveTo>
                  <a:cubicBezTo>
                    <a:pt x="7011" y="3083"/>
                    <a:pt x="7006" y="3085"/>
                    <a:pt x="7000" y="3088"/>
                  </a:cubicBezTo>
                  <a:cubicBezTo>
                    <a:pt x="6997" y="3089"/>
                    <a:pt x="6994" y="3093"/>
                    <a:pt x="6991" y="3096"/>
                  </a:cubicBezTo>
                  <a:cubicBezTo>
                    <a:pt x="6965" y="3126"/>
                    <a:pt x="6943" y="3158"/>
                    <a:pt x="6922" y="3185"/>
                  </a:cubicBezTo>
                  <a:cubicBezTo>
                    <a:pt x="6890" y="3230"/>
                    <a:pt x="6858" y="3277"/>
                    <a:pt x="6827" y="3326"/>
                  </a:cubicBezTo>
                  <a:cubicBezTo>
                    <a:pt x="6789" y="3385"/>
                    <a:pt x="6757" y="3441"/>
                    <a:pt x="6728" y="3494"/>
                  </a:cubicBezTo>
                  <a:cubicBezTo>
                    <a:pt x="6695" y="3558"/>
                    <a:pt x="6672" y="3614"/>
                    <a:pt x="6655" y="3667"/>
                  </a:cubicBezTo>
                  <a:cubicBezTo>
                    <a:pt x="6647" y="3694"/>
                    <a:pt x="6640" y="3718"/>
                    <a:pt x="6637" y="3742"/>
                  </a:cubicBezTo>
                  <a:cubicBezTo>
                    <a:pt x="6634" y="3764"/>
                    <a:pt x="6631" y="3788"/>
                    <a:pt x="6634" y="3815"/>
                  </a:cubicBezTo>
                  <a:cubicBezTo>
                    <a:pt x="6639" y="3843"/>
                    <a:pt x="6645" y="3863"/>
                    <a:pt x="6656" y="3881"/>
                  </a:cubicBezTo>
                  <a:cubicBezTo>
                    <a:pt x="6668" y="3900"/>
                    <a:pt x="6685" y="3918"/>
                    <a:pt x="6706" y="3929"/>
                  </a:cubicBezTo>
                  <a:cubicBezTo>
                    <a:pt x="6733" y="3943"/>
                    <a:pt x="6762" y="3948"/>
                    <a:pt x="6786" y="3951"/>
                  </a:cubicBezTo>
                  <a:cubicBezTo>
                    <a:pt x="6795" y="3953"/>
                    <a:pt x="6805" y="3953"/>
                    <a:pt x="6815" y="3953"/>
                  </a:cubicBezTo>
                  <a:cubicBezTo>
                    <a:pt x="6837" y="3953"/>
                    <a:pt x="6858" y="3950"/>
                    <a:pt x="6875" y="3943"/>
                  </a:cubicBezTo>
                  <a:cubicBezTo>
                    <a:pt x="6928" y="3927"/>
                    <a:pt x="6973" y="3884"/>
                    <a:pt x="7002" y="3822"/>
                  </a:cubicBezTo>
                  <a:cubicBezTo>
                    <a:pt x="7022" y="3777"/>
                    <a:pt x="7037" y="3726"/>
                    <a:pt x="7046" y="3662"/>
                  </a:cubicBezTo>
                  <a:cubicBezTo>
                    <a:pt x="7054" y="3609"/>
                    <a:pt x="7059" y="3550"/>
                    <a:pt x="7061" y="3484"/>
                  </a:cubicBezTo>
                  <a:cubicBezTo>
                    <a:pt x="7062" y="3430"/>
                    <a:pt x="7061" y="3377"/>
                    <a:pt x="7059" y="3337"/>
                  </a:cubicBezTo>
                  <a:cubicBezTo>
                    <a:pt x="7059" y="3317"/>
                    <a:pt x="7058" y="3297"/>
                    <a:pt x="7058" y="3278"/>
                  </a:cubicBezTo>
                  <a:cubicBezTo>
                    <a:pt x="7058" y="3253"/>
                    <a:pt x="7056" y="3227"/>
                    <a:pt x="7056" y="3201"/>
                  </a:cubicBezTo>
                  <a:lnTo>
                    <a:pt x="7053" y="3165"/>
                  </a:lnTo>
                  <a:lnTo>
                    <a:pt x="7053" y="3157"/>
                  </a:lnTo>
                  <a:cubicBezTo>
                    <a:pt x="7051" y="3152"/>
                    <a:pt x="7051" y="3147"/>
                    <a:pt x="7051" y="3142"/>
                  </a:cubicBezTo>
                  <a:cubicBezTo>
                    <a:pt x="7051" y="3136"/>
                    <a:pt x="7051" y="3131"/>
                    <a:pt x="7051" y="3125"/>
                  </a:cubicBezTo>
                  <a:lnTo>
                    <a:pt x="7051" y="3118"/>
                  </a:lnTo>
                  <a:cubicBezTo>
                    <a:pt x="7053" y="3110"/>
                    <a:pt x="7050" y="3101"/>
                    <a:pt x="7043" y="3094"/>
                  </a:cubicBezTo>
                  <a:cubicBezTo>
                    <a:pt x="7035" y="3088"/>
                    <a:pt x="7027" y="3083"/>
                    <a:pt x="7018" y="3083"/>
                  </a:cubicBezTo>
                  <a:close/>
                  <a:moveTo>
                    <a:pt x="3153" y="3592"/>
                  </a:moveTo>
                  <a:cubicBezTo>
                    <a:pt x="3142" y="3592"/>
                    <a:pt x="3133" y="3596"/>
                    <a:pt x="3123" y="3604"/>
                  </a:cubicBezTo>
                  <a:cubicBezTo>
                    <a:pt x="3109" y="3617"/>
                    <a:pt x="3096" y="3631"/>
                    <a:pt x="3081" y="3651"/>
                  </a:cubicBezTo>
                  <a:cubicBezTo>
                    <a:pt x="3064" y="3671"/>
                    <a:pt x="3048" y="3695"/>
                    <a:pt x="3033" y="3718"/>
                  </a:cubicBezTo>
                  <a:cubicBezTo>
                    <a:pt x="3006" y="3764"/>
                    <a:pt x="2981" y="3815"/>
                    <a:pt x="2952" y="3884"/>
                  </a:cubicBezTo>
                  <a:cubicBezTo>
                    <a:pt x="2901" y="4007"/>
                    <a:pt x="2867" y="4130"/>
                    <a:pt x="2853" y="4250"/>
                  </a:cubicBezTo>
                  <a:cubicBezTo>
                    <a:pt x="2845" y="4306"/>
                    <a:pt x="2846" y="4357"/>
                    <a:pt x="2854" y="4402"/>
                  </a:cubicBezTo>
                  <a:cubicBezTo>
                    <a:pt x="2858" y="4423"/>
                    <a:pt x="2866" y="4444"/>
                    <a:pt x="2875" y="4461"/>
                  </a:cubicBezTo>
                  <a:cubicBezTo>
                    <a:pt x="2885" y="4479"/>
                    <a:pt x="2899" y="4495"/>
                    <a:pt x="2917" y="4508"/>
                  </a:cubicBezTo>
                  <a:cubicBezTo>
                    <a:pt x="2933" y="4519"/>
                    <a:pt x="2955" y="4525"/>
                    <a:pt x="2979" y="4525"/>
                  </a:cubicBezTo>
                  <a:lnTo>
                    <a:pt x="2984" y="4525"/>
                  </a:lnTo>
                  <a:cubicBezTo>
                    <a:pt x="3003" y="4525"/>
                    <a:pt x="3024" y="4522"/>
                    <a:pt x="3046" y="4512"/>
                  </a:cubicBezTo>
                  <a:cubicBezTo>
                    <a:pt x="3072" y="4503"/>
                    <a:pt x="3099" y="4488"/>
                    <a:pt x="3128" y="4471"/>
                  </a:cubicBezTo>
                  <a:cubicBezTo>
                    <a:pt x="3145" y="4460"/>
                    <a:pt x="3158" y="4448"/>
                    <a:pt x="3171" y="4437"/>
                  </a:cubicBezTo>
                  <a:cubicBezTo>
                    <a:pt x="3182" y="4424"/>
                    <a:pt x="3195" y="4410"/>
                    <a:pt x="3208" y="4391"/>
                  </a:cubicBezTo>
                  <a:cubicBezTo>
                    <a:pt x="3221" y="4370"/>
                    <a:pt x="3232" y="4346"/>
                    <a:pt x="3243" y="4313"/>
                  </a:cubicBezTo>
                  <a:cubicBezTo>
                    <a:pt x="3253" y="4282"/>
                    <a:pt x="3259" y="4249"/>
                    <a:pt x="3262" y="4221"/>
                  </a:cubicBezTo>
                  <a:cubicBezTo>
                    <a:pt x="3268" y="4165"/>
                    <a:pt x="3270" y="4106"/>
                    <a:pt x="3265" y="4033"/>
                  </a:cubicBezTo>
                  <a:cubicBezTo>
                    <a:pt x="3261" y="3977"/>
                    <a:pt x="3253" y="3916"/>
                    <a:pt x="3240" y="3839"/>
                  </a:cubicBezTo>
                  <a:cubicBezTo>
                    <a:pt x="3235" y="3812"/>
                    <a:pt x="3230" y="3783"/>
                    <a:pt x="3225" y="3756"/>
                  </a:cubicBezTo>
                  <a:lnTo>
                    <a:pt x="3222" y="3735"/>
                  </a:lnTo>
                  <a:cubicBezTo>
                    <a:pt x="3219" y="3721"/>
                    <a:pt x="3216" y="3705"/>
                    <a:pt x="3213" y="3691"/>
                  </a:cubicBezTo>
                  <a:lnTo>
                    <a:pt x="3213" y="3675"/>
                  </a:lnTo>
                  <a:cubicBezTo>
                    <a:pt x="3211" y="3665"/>
                    <a:pt x="3211" y="3655"/>
                    <a:pt x="3209" y="3647"/>
                  </a:cubicBezTo>
                  <a:cubicBezTo>
                    <a:pt x="3209" y="3636"/>
                    <a:pt x="3206" y="3628"/>
                    <a:pt x="3200" y="3622"/>
                  </a:cubicBezTo>
                  <a:cubicBezTo>
                    <a:pt x="3197" y="3620"/>
                    <a:pt x="3195" y="3617"/>
                    <a:pt x="3190" y="3615"/>
                  </a:cubicBezTo>
                  <a:cubicBezTo>
                    <a:pt x="3189" y="3611"/>
                    <a:pt x="3187" y="3607"/>
                    <a:pt x="3184" y="3604"/>
                  </a:cubicBezTo>
                  <a:cubicBezTo>
                    <a:pt x="3176" y="3596"/>
                    <a:pt x="3165" y="3592"/>
                    <a:pt x="3153" y="3592"/>
                  </a:cubicBezTo>
                  <a:close/>
                  <a:moveTo>
                    <a:pt x="5321" y="3705"/>
                  </a:moveTo>
                  <a:cubicBezTo>
                    <a:pt x="5318" y="3705"/>
                    <a:pt x="5313" y="3705"/>
                    <a:pt x="5310" y="3707"/>
                  </a:cubicBezTo>
                  <a:lnTo>
                    <a:pt x="5302" y="3707"/>
                  </a:lnTo>
                  <a:cubicBezTo>
                    <a:pt x="5293" y="3707"/>
                    <a:pt x="5281" y="3710"/>
                    <a:pt x="5273" y="3718"/>
                  </a:cubicBezTo>
                  <a:cubicBezTo>
                    <a:pt x="5189" y="3796"/>
                    <a:pt x="5117" y="3881"/>
                    <a:pt x="5061" y="3966"/>
                  </a:cubicBezTo>
                  <a:cubicBezTo>
                    <a:pt x="4989" y="4078"/>
                    <a:pt x="4955" y="4183"/>
                    <a:pt x="4962" y="4281"/>
                  </a:cubicBezTo>
                  <a:cubicBezTo>
                    <a:pt x="4965" y="4330"/>
                    <a:pt x="4979" y="4383"/>
                    <a:pt x="5003" y="4440"/>
                  </a:cubicBezTo>
                  <a:cubicBezTo>
                    <a:pt x="5024" y="4484"/>
                    <a:pt x="5051" y="4517"/>
                    <a:pt x="5086" y="4540"/>
                  </a:cubicBezTo>
                  <a:cubicBezTo>
                    <a:pt x="5107" y="4552"/>
                    <a:pt x="5134" y="4560"/>
                    <a:pt x="5161" y="4560"/>
                  </a:cubicBezTo>
                  <a:cubicBezTo>
                    <a:pt x="5177" y="4560"/>
                    <a:pt x="5193" y="4559"/>
                    <a:pt x="5208" y="4554"/>
                  </a:cubicBezTo>
                  <a:cubicBezTo>
                    <a:pt x="5229" y="4549"/>
                    <a:pt x="5249" y="4540"/>
                    <a:pt x="5273" y="4525"/>
                  </a:cubicBezTo>
                  <a:cubicBezTo>
                    <a:pt x="5297" y="4511"/>
                    <a:pt x="5320" y="4493"/>
                    <a:pt x="5337" y="4474"/>
                  </a:cubicBezTo>
                  <a:cubicBezTo>
                    <a:pt x="5369" y="4440"/>
                    <a:pt x="5393" y="4394"/>
                    <a:pt x="5408" y="4335"/>
                  </a:cubicBezTo>
                  <a:cubicBezTo>
                    <a:pt x="5420" y="4285"/>
                    <a:pt x="5425" y="4231"/>
                    <a:pt x="5425" y="4161"/>
                  </a:cubicBezTo>
                  <a:cubicBezTo>
                    <a:pt x="5425" y="4110"/>
                    <a:pt x="5420" y="4055"/>
                    <a:pt x="5412" y="3988"/>
                  </a:cubicBezTo>
                  <a:cubicBezTo>
                    <a:pt x="5408" y="3961"/>
                    <a:pt x="5404" y="3934"/>
                    <a:pt x="5400" y="3906"/>
                  </a:cubicBezTo>
                  <a:cubicBezTo>
                    <a:pt x="5398" y="3895"/>
                    <a:pt x="5395" y="3884"/>
                    <a:pt x="5393" y="3873"/>
                  </a:cubicBezTo>
                  <a:cubicBezTo>
                    <a:pt x="5390" y="3857"/>
                    <a:pt x="5387" y="3839"/>
                    <a:pt x="5385" y="3823"/>
                  </a:cubicBezTo>
                  <a:lnTo>
                    <a:pt x="5384" y="3814"/>
                  </a:lnTo>
                  <a:cubicBezTo>
                    <a:pt x="5381" y="3783"/>
                    <a:pt x="5376" y="3755"/>
                    <a:pt x="5361" y="3727"/>
                  </a:cubicBezTo>
                  <a:cubicBezTo>
                    <a:pt x="5355" y="3713"/>
                    <a:pt x="5339" y="3705"/>
                    <a:pt x="5321" y="3705"/>
                  </a:cubicBezTo>
                  <a:close/>
                  <a:moveTo>
                    <a:pt x="630" y="184"/>
                  </a:moveTo>
                  <a:cubicBezTo>
                    <a:pt x="694" y="188"/>
                    <a:pt x="757" y="194"/>
                    <a:pt x="821" y="202"/>
                  </a:cubicBezTo>
                  <a:cubicBezTo>
                    <a:pt x="1081" y="239"/>
                    <a:pt x="1337" y="309"/>
                    <a:pt x="1591" y="381"/>
                  </a:cubicBezTo>
                  <a:cubicBezTo>
                    <a:pt x="1718" y="418"/>
                    <a:pt x="1844" y="455"/>
                    <a:pt x="1970" y="490"/>
                  </a:cubicBezTo>
                  <a:cubicBezTo>
                    <a:pt x="2106" y="527"/>
                    <a:pt x="2242" y="559"/>
                    <a:pt x="2380" y="592"/>
                  </a:cubicBezTo>
                  <a:cubicBezTo>
                    <a:pt x="2950" y="731"/>
                    <a:pt x="3526" y="859"/>
                    <a:pt x="4098" y="998"/>
                  </a:cubicBezTo>
                  <a:cubicBezTo>
                    <a:pt x="4384" y="1067"/>
                    <a:pt x="4669" y="1139"/>
                    <a:pt x="4954" y="1216"/>
                  </a:cubicBezTo>
                  <a:cubicBezTo>
                    <a:pt x="5238" y="1294"/>
                    <a:pt x="5520" y="1379"/>
                    <a:pt x="5804" y="1459"/>
                  </a:cubicBezTo>
                  <a:cubicBezTo>
                    <a:pt x="6373" y="1617"/>
                    <a:pt x="6947" y="1758"/>
                    <a:pt x="7520" y="1902"/>
                  </a:cubicBezTo>
                  <a:cubicBezTo>
                    <a:pt x="7846" y="1983"/>
                    <a:pt x="8174" y="2063"/>
                    <a:pt x="8500" y="2143"/>
                  </a:cubicBezTo>
                  <a:cubicBezTo>
                    <a:pt x="8666" y="2185"/>
                    <a:pt x="8832" y="2226"/>
                    <a:pt x="8999" y="2266"/>
                  </a:cubicBezTo>
                  <a:cubicBezTo>
                    <a:pt x="9079" y="2285"/>
                    <a:pt x="9158" y="2304"/>
                    <a:pt x="9240" y="2322"/>
                  </a:cubicBezTo>
                  <a:cubicBezTo>
                    <a:pt x="9290" y="2333"/>
                    <a:pt x="9339" y="2344"/>
                    <a:pt x="9390" y="2356"/>
                  </a:cubicBezTo>
                  <a:cubicBezTo>
                    <a:pt x="9389" y="2357"/>
                    <a:pt x="9387" y="2359"/>
                    <a:pt x="9387" y="2362"/>
                  </a:cubicBezTo>
                  <a:cubicBezTo>
                    <a:pt x="9378" y="2375"/>
                    <a:pt x="9373" y="2391"/>
                    <a:pt x="9366" y="2404"/>
                  </a:cubicBezTo>
                  <a:cubicBezTo>
                    <a:pt x="9352" y="2434"/>
                    <a:pt x="9341" y="2464"/>
                    <a:pt x="9328" y="2495"/>
                  </a:cubicBezTo>
                  <a:cubicBezTo>
                    <a:pt x="9306" y="2547"/>
                    <a:pt x="9285" y="2599"/>
                    <a:pt x="9262" y="2651"/>
                  </a:cubicBezTo>
                  <a:cubicBezTo>
                    <a:pt x="9189" y="2827"/>
                    <a:pt x="9107" y="3000"/>
                    <a:pt x="9015" y="3168"/>
                  </a:cubicBezTo>
                  <a:cubicBezTo>
                    <a:pt x="8919" y="3337"/>
                    <a:pt x="8810" y="3499"/>
                    <a:pt x="8692" y="3654"/>
                  </a:cubicBezTo>
                  <a:cubicBezTo>
                    <a:pt x="8389" y="4042"/>
                    <a:pt x="8033" y="4388"/>
                    <a:pt x="7644" y="4690"/>
                  </a:cubicBezTo>
                  <a:cubicBezTo>
                    <a:pt x="7218" y="5018"/>
                    <a:pt x="6749" y="5293"/>
                    <a:pt x="6253" y="5504"/>
                  </a:cubicBezTo>
                  <a:cubicBezTo>
                    <a:pt x="5815" y="5689"/>
                    <a:pt x="5355" y="5822"/>
                    <a:pt x="4883" y="5886"/>
                  </a:cubicBezTo>
                  <a:cubicBezTo>
                    <a:pt x="4692" y="5911"/>
                    <a:pt x="4498" y="5923"/>
                    <a:pt x="4305" y="5923"/>
                  </a:cubicBezTo>
                  <a:cubicBezTo>
                    <a:pt x="4124" y="5923"/>
                    <a:pt x="3943" y="5912"/>
                    <a:pt x="3764" y="5889"/>
                  </a:cubicBezTo>
                  <a:cubicBezTo>
                    <a:pt x="3448" y="5844"/>
                    <a:pt x="3139" y="5763"/>
                    <a:pt x="2845" y="5640"/>
                  </a:cubicBezTo>
                  <a:cubicBezTo>
                    <a:pt x="2613" y="5540"/>
                    <a:pt x="2394" y="5411"/>
                    <a:pt x="2193" y="5256"/>
                  </a:cubicBezTo>
                  <a:cubicBezTo>
                    <a:pt x="1972" y="5085"/>
                    <a:pt x="1777" y="4885"/>
                    <a:pt x="1604" y="4664"/>
                  </a:cubicBezTo>
                  <a:cubicBezTo>
                    <a:pt x="1377" y="4367"/>
                    <a:pt x="1195" y="4039"/>
                    <a:pt x="1048" y="3694"/>
                  </a:cubicBezTo>
                  <a:cubicBezTo>
                    <a:pt x="838" y="3192"/>
                    <a:pt x="706" y="2658"/>
                    <a:pt x="634" y="2119"/>
                  </a:cubicBezTo>
                  <a:cubicBezTo>
                    <a:pt x="551" y="1490"/>
                    <a:pt x="543" y="852"/>
                    <a:pt x="625" y="223"/>
                  </a:cubicBezTo>
                  <a:lnTo>
                    <a:pt x="626" y="223"/>
                  </a:lnTo>
                  <a:cubicBezTo>
                    <a:pt x="626" y="222"/>
                    <a:pt x="626" y="221"/>
                    <a:pt x="626" y="220"/>
                  </a:cubicBezTo>
                  <a:cubicBezTo>
                    <a:pt x="626" y="220"/>
                    <a:pt x="626" y="221"/>
                    <a:pt x="625" y="221"/>
                  </a:cubicBezTo>
                  <a:lnTo>
                    <a:pt x="625" y="221"/>
                  </a:lnTo>
                  <a:cubicBezTo>
                    <a:pt x="626" y="221"/>
                    <a:pt x="626" y="220"/>
                    <a:pt x="626" y="220"/>
                  </a:cubicBezTo>
                  <a:lnTo>
                    <a:pt x="626" y="220"/>
                  </a:lnTo>
                  <a:cubicBezTo>
                    <a:pt x="626" y="219"/>
                    <a:pt x="626" y="219"/>
                    <a:pt x="626" y="218"/>
                  </a:cubicBezTo>
                  <a:cubicBezTo>
                    <a:pt x="626" y="215"/>
                    <a:pt x="626" y="213"/>
                    <a:pt x="627" y="210"/>
                  </a:cubicBezTo>
                  <a:lnTo>
                    <a:pt x="627" y="210"/>
                  </a:lnTo>
                  <a:lnTo>
                    <a:pt x="626" y="213"/>
                  </a:lnTo>
                  <a:cubicBezTo>
                    <a:pt x="627" y="204"/>
                    <a:pt x="629" y="194"/>
                    <a:pt x="630" y="184"/>
                  </a:cubicBezTo>
                  <a:close/>
                  <a:moveTo>
                    <a:pt x="501" y="181"/>
                  </a:moveTo>
                  <a:cubicBezTo>
                    <a:pt x="513" y="181"/>
                    <a:pt x="524" y="181"/>
                    <a:pt x="535" y="181"/>
                  </a:cubicBezTo>
                  <a:cubicBezTo>
                    <a:pt x="434" y="910"/>
                    <a:pt x="445" y="1654"/>
                    <a:pt x="562" y="2381"/>
                  </a:cubicBezTo>
                  <a:cubicBezTo>
                    <a:pt x="624" y="2768"/>
                    <a:pt x="720" y="3152"/>
                    <a:pt x="854" y="3521"/>
                  </a:cubicBezTo>
                  <a:cubicBezTo>
                    <a:pt x="984" y="3881"/>
                    <a:pt x="1152" y="4228"/>
                    <a:pt x="1366" y="4546"/>
                  </a:cubicBezTo>
                  <a:cubicBezTo>
                    <a:pt x="1574" y="4858"/>
                    <a:pt x="1826" y="5138"/>
                    <a:pt x="2124" y="5366"/>
                  </a:cubicBezTo>
                  <a:cubicBezTo>
                    <a:pt x="2272" y="5481"/>
                    <a:pt x="2429" y="5580"/>
                    <a:pt x="2595" y="5665"/>
                  </a:cubicBezTo>
                  <a:cubicBezTo>
                    <a:pt x="2784" y="5761"/>
                    <a:pt x="2982" y="5836"/>
                    <a:pt x="3184" y="5895"/>
                  </a:cubicBezTo>
                  <a:cubicBezTo>
                    <a:pt x="3544" y="6002"/>
                    <a:pt x="3920" y="6050"/>
                    <a:pt x="4295" y="6050"/>
                  </a:cubicBezTo>
                  <a:cubicBezTo>
                    <a:pt x="4360" y="6050"/>
                    <a:pt x="4425" y="6048"/>
                    <a:pt x="4490" y="6046"/>
                  </a:cubicBezTo>
                  <a:cubicBezTo>
                    <a:pt x="4936" y="6026"/>
                    <a:pt x="5379" y="5940"/>
                    <a:pt x="5806" y="5806"/>
                  </a:cubicBezTo>
                  <a:cubicBezTo>
                    <a:pt x="6237" y="5668"/>
                    <a:pt x="6655" y="5478"/>
                    <a:pt x="7046" y="5248"/>
                  </a:cubicBezTo>
                  <a:cubicBezTo>
                    <a:pt x="7433" y="5022"/>
                    <a:pt x="7798" y="4754"/>
                    <a:pt x="8129" y="4452"/>
                  </a:cubicBezTo>
                  <a:cubicBezTo>
                    <a:pt x="8407" y="4199"/>
                    <a:pt x="8661" y="3918"/>
                    <a:pt x="8883" y="3614"/>
                  </a:cubicBezTo>
                  <a:cubicBezTo>
                    <a:pt x="9019" y="3427"/>
                    <a:pt x="9139" y="3227"/>
                    <a:pt x="9246" y="3022"/>
                  </a:cubicBezTo>
                  <a:cubicBezTo>
                    <a:pt x="9301" y="2920"/>
                    <a:pt x="9349" y="2816"/>
                    <a:pt x="9393" y="2711"/>
                  </a:cubicBezTo>
                  <a:lnTo>
                    <a:pt x="9393" y="2711"/>
                  </a:lnTo>
                  <a:cubicBezTo>
                    <a:pt x="9382" y="2754"/>
                    <a:pt x="9370" y="2799"/>
                    <a:pt x="9358" y="2842"/>
                  </a:cubicBezTo>
                  <a:cubicBezTo>
                    <a:pt x="9304" y="3034"/>
                    <a:pt x="9237" y="3222"/>
                    <a:pt x="9160" y="3406"/>
                  </a:cubicBezTo>
                  <a:cubicBezTo>
                    <a:pt x="9074" y="3607"/>
                    <a:pt x="8976" y="3803"/>
                    <a:pt x="8866" y="3993"/>
                  </a:cubicBezTo>
                  <a:cubicBezTo>
                    <a:pt x="8767" y="4162"/>
                    <a:pt x="8655" y="4325"/>
                    <a:pt x="8535" y="4482"/>
                  </a:cubicBezTo>
                  <a:cubicBezTo>
                    <a:pt x="8282" y="4808"/>
                    <a:pt x="7990" y="5099"/>
                    <a:pt x="7665" y="5352"/>
                  </a:cubicBezTo>
                  <a:cubicBezTo>
                    <a:pt x="7318" y="5619"/>
                    <a:pt x="6939" y="5839"/>
                    <a:pt x="6536" y="6012"/>
                  </a:cubicBezTo>
                  <a:cubicBezTo>
                    <a:pt x="6100" y="6194"/>
                    <a:pt x="5641" y="6321"/>
                    <a:pt x="5171" y="6385"/>
                  </a:cubicBezTo>
                  <a:cubicBezTo>
                    <a:pt x="4936" y="6416"/>
                    <a:pt x="4698" y="6432"/>
                    <a:pt x="4460" y="6432"/>
                  </a:cubicBezTo>
                  <a:cubicBezTo>
                    <a:pt x="4232" y="6432"/>
                    <a:pt x="4003" y="6418"/>
                    <a:pt x="3777" y="6388"/>
                  </a:cubicBezTo>
                  <a:cubicBezTo>
                    <a:pt x="3339" y="6327"/>
                    <a:pt x="2910" y="6212"/>
                    <a:pt x="2503" y="6041"/>
                  </a:cubicBezTo>
                  <a:cubicBezTo>
                    <a:pt x="2341" y="5972"/>
                    <a:pt x="2185" y="5895"/>
                    <a:pt x="2031" y="5811"/>
                  </a:cubicBezTo>
                  <a:cubicBezTo>
                    <a:pt x="1895" y="5735"/>
                    <a:pt x="1766" y="5652"/>
                    <a:pt x="1643" y="5558"/>
                  </a:cubicBezTo>
                  <a:cubicBezTo>
                    <a:pt x="1425" y="5389"/>
                    <a:pt x="1232" y="5190"/>
                    <a:pt x="1062" y="4973"/>
                  </a:cubicBezTo>
                  <a:cubicBezTo>
                    <a:pt x="850" y="4693"/>
                    <a:pt x="677" y="4385"/>
                    <a:pt x="539" y="4060"/>
                  </a:cubicBezTo>
                  <a:cubicBezTo>
                    <a:pt x="365" y="3641"/>
                    <a:pt x="248" y="3197"/>
                    <a:pt x="186" y="2747"/>
                  </a:cubicBezTo>
                  <a:cubicBezTo>
                    <a:pt x="122" y="2266"/>
                    <a:pt x="119" y="1777"/>
                    <a:pt x="183" y="1294"/>
                  </a:cubicBezTo>
                  <a:cubicBezTo>
                    <a:pt x="234" y="926"/>
                    <a:pt x="324" y="563"/>
                    <a:pt x="467" y="221"/>
                  </a:cubicBezTo>
                  <a:cubicBezTo>
                    <a:pt x="472" y="207"/>
                    <a:pt x="479" y="194"/>
                    <a:pt x="485" y="181"/>
                  </a:cubicBezTo>
                  <a:cubicBezTo>
                    <a:pt x="490" y="181"/>
                    <a:pt x="496" y="181"/>
                    <a:pt x="501" y="181"/>
                  </a:cubicBezTo>
                  <a:close/>
                  <a:moveTo>
                    <a:pt x="536" y="0"/>
                  </a:moveTo>
                  <a:cubicBezTo>
                    <a:pt x="496" y="0"/>
                    <a:pt x="460" y="7"/>
                    <a:pt x="439" y="28"/>
                  </a:cubicBezTo>
                  <a:cubicBezTo>
                    <a:pt x="375" y="89"/>
                    <a:pt x="340" y="236"/>
                    <a:pt x="309" y="317"/>
                  </a:cubicBezTo>
                  <a:cubicBezTo>
                    <a:pt x="271" y="419"/>
                    <a:pt x="239" y="522"/>
                    <a:pt x="208" y="626"/>
                  </a:cubicBezTo>
                  <a:cubicBezTo>
                    <a:pt x="151" y="821"/>
                    <a:pt x="108" y="1021"/>
                    <a:pt x="77" y="1222"/>
                  </a:cubicBezTo>
                  <a:cubicBezTo>
                    <a:pt x="12" y="1643"/>
                    <a:pt x="1" y="2071"/>
                    <a:pt x="34" y="2495"/>
                  </a:cubicBezTo>
                  <a:cubicBezTo>
                    <a:pt x="69" y="2923"/>
                    <a:pt x="152" y="3350"/>
                    <a:pt x="287" y="3759"/>
                  </a:cubicBezTo>
                  <a:cubicBezTo>
                    <a:pt x="416" y="4157"/>
                    <a:pt x="597" y="4541"/>
                    <a:pt x="832" y="4888"/>
                  </a:cubicBezTo>
                  <a:cubicBezTo>
                    <a:pt x="947" y="5056"/>
                    <a:pt x="1075" y="5216"/>
                    <a:pt x="1216" y="5363"/>
                  </a:cubicBezTo>
                  <a:cubicBezTo>
                    <a:pt x="1356" y="5507"/>
                    <a:pt x="1510" y="5638"/>
                    <a:pt x="1674" y="5753"/>
                  </a:cubicBezTo>
                  <a:cubicBezTo>
                    <a:pt x="1759" y="5812"/>
                    <a:pt x="1847" y="5865"/>
                    <a:pt x="1937" y="5916"/>
                  </a:cubicBezTo>
                  <a:cubicBezTo>
                    <a:pt x="2037" y="5972"/>
                    <a:pt x="2138" y="6023"/>
                    <a:pt x="2242" y="6073"/>
                  </a:cubicBezTo>
                  <a:cubicBezTo>
                    <a:pt x="2447" y="6170"/>
                    <a:pt x="2659" y="6254"/>
                    <a:pt x="2875" y="6322"/>
                  </a:cubicBezTo>
                  <a:cubicBezTo>
                    <a:pt x="3300" y="6460"/>
                    <a:pt x="3745" y="6536"/>
                    <a:pt x="4191" y="6560"/>
                  </a:cubicBezTo>
                  <a:cubicBezTo>
                    <a:pt x="4282" y="6565"/>
                    <a:pt x="4374" y="6568"/>
                    <a:pt x="4465" y="6568"/>
                  </a:cubicBezTo>
                  <a:cubicBezTo>
                    <a:pt x="4817" y="6568"/>
                    <a:pt x="5170" y="6532"/>
                    <a:pt x="5516" y="6465"/>
                  </a:cubicBezTo>
                  <a:cubicBezTo>
                    <a:pt x="5951" y="6381"/>
                    <a:pt x="6373" y="6242"/>
                    <a:pt x="6775" y="6055"/>
                  </a:cubicBezTo>
                  <a:cubicBezTo>
                    <a:pt x="7176" y="5868"/>
                    <a:pt x="7553" y="5628"/>
                    <a:pt x="7894" y="5347"/>
                  </a:cubicBezTo>
                  <a:cubicBezTo>
                    <a:pt x="8239" y="5061"/>
                    <a:pt x="8543" y="4727"/>
                    <a:pt x="8797" y="4359"/>
                  </a:cubicBezTo>
                  <a:cubicBezTo>
                    <a:pt x="8938" y="4154"/>
                    <a:pt x="9061" y="3937"/>
                    <a:pt x="9174" y="3716"/>
                  </a:cubicBezTo>
                  <a:cubicBezTo>
                    <a:pt x="9238" y="3595"/>
                    <a:pt x="9298" y="3468"/>
                    <a:pt x="9354" y="3342"/>
                  </a:cubicBezTo>
                  <a:cubicBezTo>
                    <a:pt x="9409" y="3214"/>
                    <a:pt x="9464" y="3085"/>
                    <a:pt x="9510" y="2952"/>
                  </a:cubicBezTo>
                  <a:cubicBezTo>
                    <a:pt x="9545" y="2850"/>
                    <a:pt x="9576" y="2747"/>
                    <a:pt x="9600" y="2643"/>
                  </a:cubicBezTo>
                  <a:cubicBezTo>
                    <a:pt x="9611" y="2591"/>
                    <a:pt x="9619" y="2536"/>
                    <a:pt x="9625" y="2484"/>
                  </a:cubicBezTo>
                  <a:cubicBezTo>
                    <a:pt x="9629" y="2458"/>
                    <a:pt x="9629" y="2434"/>
                    <a:pt x="9629" y="2408"/>
                  </a:cubicBezTo>
                  <a:lnTo>
                    <a:pt x="9629" y="2408"/>
                  </a:lnTo>
                  <a:lnTo>
                    <a:pt x="9627" y="2410"/>
                  </a:lnTo>
                  <a:cubicBezTo>
                    <a:pt x="9627" y="2394"/>
                    <a:pt x="9625" y="2376"/>
                    <a:pt x="9622" y="2362"/>
                  </a:cubicBezTo>
                  <a:cubicBezTo>
                    <a:pt x="9621" y="2351"/>
                    <a:pt x="9617" y="2340"/>
                    <a:pt x="9613" y="2330"/>
                  </a:cubicBezTo>
                  <a:cubicBezTo>
                    <a:pt x="9613" y="2327"/>
                    <a:pt x="9613" y="2325"/>
                    <a:pt x="9613" y="2322"/>
                  </a:cubicBezTo>
                  <a:cubicBezTo>
                    <a:pt x="9614" y="2311"/>
                    <a:pt x="9609" y="2300"/>
                    <a:pt x="9601" y="2290"/>
                  </a:cubicBezTo>
                  <a:cubicBezTo>
                    <a:pt x="9600" y="2279"/>
                    <a:pt x="9597" y="2269"/>
                    <a:pt x="9590" y="2258"/>
                  </a:cubicBezTo>
                  <a:cubicBezTo>
                    <a:pt x="9579" y="2239"/>
                    <a:pt x="9563" y="2229"/>
                    <a:pt x="9542" y="2221"/>
                  </a:cubicBezTo>
                  <a:cubicBezTo>
                    <a:pt x="9405" y="2169"/>
                    <a:pt x="9262" y="2129"/>
                    <a:pt x="9120" y="2089"/>
                  </a:cubicBezTo>
                  <a:cubicBezTo>
                    <a:pt x="8978" y="2049"/>
                    <a:pt x="8836" y="2012"/>
                    <a:pt x="8692" y="1977"/>
                  </a:cubicBezTo>
                  <a:cubicBezTo>
                    <a:pt x="8405" y="1905"/>
                    <a:pt x="8118" y="1838"/>
                    <a:pt x="7830" y="1770"/>
                  </a:cubicBezTo>
                  <a:cubicBezTo>
                    <a:pt x="7254" y="1638"/>
                    <a:pt x="6679" y="1508"/>
                    <a:pt x="6106" y="1361"/>
                  </a:cubicBezTo>
                  <a:cubicBezTo>
                    <a:pt x="5964" y="1324"/>
                    <a:pt x="5820" y="1286"/>
                    <a:pt x="5678" y="1248"/>
                  </a:cubicBezTo>
                  <a:cubicBezTo>
                    <a:pt x="5536" y="1209"/>
                    <a:pt x="5395" y="1169"/>
                    <a:pt x="5253" y="1129"/>
                  </a:cubicBezTo>
                  <a:cubicBezTo>
                    <a:pt x="4968" y="1051"/>
                    <a:pt x="4683" y="977"/>
                    <a:pt x="4397" y="909"/>
                  </a:cubicBezTo>
                  <a:cubicBezTo>
                    <a:pt x="3825" y="768"/>
                    <a:pt x="3251" y="640"/>
                    <a:pt x="2679" y="503"/>
                  </a:cubicBezTo>
                  <a:cubicBezTo>
                    <a:pt x="2485" y="456"/>
                    <a:pt x="2293" y="408"/>
                    <a:pt x="2101" y="359"/>
                  </a:cubicBezTo>
                  <a:cubicBezTo>
                    <a:pt x="1924" y="312"/>
                    <a:pt x="1748" y="256"/>
                    <a:pt x="1572" y="205"/>
                  </a:cubicBezTo>
                  <a:cubicBezTo>
                    <a:pt x="1392" y="152"/>
                    <a:pt x="1209" y="103"/>
                    <a:pt x="1024" y="65"/>
                  </a:cubicBezTo>
                  <a:cubicBezTo>
                    <a:pt x="913" y="42"/>
                    <a:pt x="802" y="25"/>
                    <a:pt x="690" y="15"/>
                  </a:cubicBezTo>
                  <a:cubicBezTo>
                    <a:pt x="652" y="12"/>
                    <a:pt x="591" y="0"/>
                    <a:pt x="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7" name="Google Shape;7667;p19"/>
          <p:cNvGrpSpPr/>
          <p:nvPr/>
        </p:nvGrpSpPr>
        <p:grpSpPr>
          <a:xfrm rot="1800102">
            <a:off x="517226" y="-362962"/>
            <a:ext cx="1251595" cy="1358429"/>
            <a:chOff x="0" y="-1222728"/>
            <a:chExt cx="559776" cy="607571"/>
          </a:xfrm>
        </p:grpSpPr>
        <p:sp>
          <p:nvSpPr>
            <p:cNvPr id="7668" name="Google Shape;7668;p19"/>
            <p:cNvSpPr/>
            <p:nvPr/>
          </p:nvSpPr>
          <p:spPr>
            <a:xfrm>
              <a:off x="7628" y="-1214087"/>
              <a:ext cx="538706" cy="581860"/>
            </a:xfrm>
            <a:custGeom>
              <a:avLst/>
              <a:gdLst/>
              <a:ahLst/>
              <a:cxnLst/>
              <a:rect l="l" t="t" r="r" b="b"/>
              <a:pathLst>
                <a:path w="10099" h="10908" extrusionOk="0">
                  <a:moveTo>
                    <a:pt x="6675" y="0"/>
                  </a:moveTo>
                  <a:cubicBezTo>
                    <a:pt x="6674" y="0"/>
                    <a:pt x="6672" y="0"/>
                    <a:pt x="6670" y="1"/>
                  </a:cubicBezTo>
                  <a:cubicBezTo>
                    <a:pt x="6662" y="2"/>
                    <a:pt x="6658" y="4"/>
                    <a:pt x="6654" y="7"/>
                  </a:cubicBezTo>
                  <a:cubicBezTo>
                    <a:pt x="6653" y="7"/>
                    <a:pt x="6651" y="7"/>
                    <a:pt x="6650" y="9"/>
                  </a:cubicBezTo>
                  <a:cubicBezTo>
                    <a:pt x="6643" y="9"/>
                    <a:pt x="6638" y="12"/>
                    <a:pt x="6634" y="17"/>
                  </a:cubicBezTo>
                  <a:cubicBezTo>
                    <a:pt x="6578" y="71"/>
                    <a:pt x="6533" y="136"/>
                    <a:pt x="6488" y="199"/>
                  </a:cubicBezTo>
                  <a:lnTo>
                    <a:pt x="6475" y="218"/>
                  </a:lnTo>
                  <a:cubicBezTo>
                    <a:pt x="6427" y="287"/>
                    <a:pt x="6379" y="357"/>
                    <a:pt x="6331" y="429"/>
                  </a:cubicBezTo>
                  <a:cubicBezTo>
                    <a:pt x="6299" y="479"/>
                    <a:pt x="6268" y="528"/>
                    <a:pt x="6236" y="578"/>
                  </a:cubicBezTo>
                  <a:lnTo>
                    <a:pt x="6196" y="642"/>
                  </a:lnTo>
                  <a:cubicBezTo>
                    <a:pt x="6159" y="699"/>
                    <a:pt x="6120" y="758"/>
                    <a:pt x="6082" y="816"/>
                  </a:cubicBezTo>
                  <a:lnTo>
                    <a:pt x="6060" y="851"/>
                  </a:lnTo>
                  <a:cubicBezTo>
                    <a:pt x="6001" y="944"/>
                    <a:pt x="5940" y="1037"/>
                    <a:pt x="5881" y="1129"/>
                  </a:cubicBezTo>
                  <a:cubicBezTo>
                    <a:pt x="5759" y="1315"/>
                    <a:pt x="5634" y="1507"/>
                    <a:pt x="5513" y="1697"/>
                  </a:cubicBezTo>
                  <a:cubicBezTo>
                    <a:pt x="5230" y="2141"/>
                    <a:pt x="5014" y="2509"/>
                    <a:pt x="4835" y="2853"/>
                  </a:cubicBezTo>
                  <a:cubicBezTo>
                    <a:pt x="4816" y="2830"/>
                    <a:pt x="4795" y="2810"/>
                    <a:pt x="4776" y="2787"/>
                  </a:cubicBezTo>
                  <a:cubicBezTo>
                    <a:pt x="4744" y="2754"/>
                    <a:pt x="4712" y="2720"/>
                    <a:pt x="4681" y="2687"/>
                  </a:cubicBezTo>
                  <a:cubicBezTo>
                    <a:pt x="4565" y="2554"/>
                    <a:pt x="4453" y="2418"/>
                    <a:pt x="4351" y="2290"/>
                  </a:cubicBezTo>
                  <a:cubicBezTo>
                    <a:pt x="4240" y="2154"/>
                    <a:pt x="4133" y="2017"/>
                    <a:pt x="4031" y="1882"/>
                  </a:cubicBezTo>
                  <a:cubicBezTo>
                    <a:pt x="3978" y="1814"/>
                    <a:pt x="3927" y="1745"/>
                    <a:pt x="3876" y="1674"/>
                  </a:cubicBezTo>
                  <a:lnTo>
                    <a:pt x="3847" y="1636"/>
                  </a:lnTo>
                  <a:cubicBezTo>
                    <a:pt x="3810" y="1588"/>
                    <a:pt x="3775" y="1539"/>
                    <a:pt x="3737" y="1492"/>
                  </a:cubicBezTo>
                  <a:cubicBezTo>
                    <a:pt x="3677" y="1420"/>
                    <a:pt x="3613" y="1352"/>
                    <a:pt x="3551" y="1284"/>
                  </a:cubicBezTo>
                  <a:cubicBezTo>
                    <a:pt x="3457" y="1182"/>
                    <a:pt x="3359" y="1077"/>
                    <a:pt x="3279" y="960"/>
                  </a:cubicBezTo>
                  <a:cubicBezTo>
                    <a:pt x="3246" y="904"/>
                    <a:pt x="3215" y="848"/>
                    <a:pt x="3187" y="794"/>
                  </a:cubicBezTo>
                  <a:cubicBezTo>
                    <a:pt x="3180" y="774"/>
                    <a:pt x="3172" y="755"/>
                    <a:pt x="3167" y="736"/>
                  </a:cubicBezTo>
                  <a:cubicBezTo>
                    <a:pt x="3163" y="725"/>
                    <a:pt x="3151" y="715"/>
                    <a:pt x="3140" y="710"/>
                  </a:cubicBezTo>
                  <a:cubicBezTo>
                    <a:pt x="3136" y="709"/>
                    <a:pt x="3130" y="708"/>
                    <a:pt x="3125" y="708"/>
                  </a:cubicBezTo>
                  <a:cubicBezTo>
                    <a:pt x="3121" y="708"/>
                    <a:pt x="3117" y="708"/>
                    <a:pt x="3113" y="709"/>
                  </a:cubicBezTo>
                  <a:lnTo>
                    <a:pt x="3111" y="709"/>
                  </a:lnTo>
                  <a:cubicBezTo>
                    <a:pt x="3108" y="710"/>
                    <a:pt x="3107" y="710"/>
                    <a:pt x="3103" y="712"/>
                  </a:cubicBezTo>
                  <a:cubicBezTo>
                    <a:pt x="3092" y="717"/>
                    <a:pt x="3083" y="726"/>
                    <a:pt x="3078" y="739"/>
                  </a:cubicBezTo>
                  <a:cubicBezTo>
                    <a:pt x="3073" y="750"/>
                    <a:pt x="3075" y="762"/>
                    <a:pt x="3079" y="774"/>
                  </a:cubicBezTo>
                  <a:cubicBezTo>
                    <a:pt x="3086" y="798"/>
                    <a:pt x="3094" y="821"/>
                    <a:pt x="3102" y="842"/>
                  </a:cubicBezTo>
                  <a:cubicBezTo>
                    <a:pt x="3101" y="841"/>
                    <a:pt x="3101" y="841"/>
                    <a:pt x="3100" y="841"/>
                  </a:cubicBezTo>
                  <a:cubicBezTo>
                    <a:pt x="3099" y="841"/>
                    <a:pt x="3098" y="842"/>
                    <a:pt x="3095" y="842"/>
                  </a:cubicBezTo>
                  <a:cubicBezTo>
                    <a:pt x="3081" y="845"/>
                    <a:pt x="3068" y="856"/>
                    <a:pt x="3064" y="870"/>
                  </a:cubicBezTo>
                  <a:cubicBezTo>
                    <a:pt x="3049" y="907"/>
                    <a:pt x="3043" y="949"/>
                    <a:pt x="3038" y="987"/>
                  </a:cubicBezTo>
                  <a:cubicBezTo>
                    <a:pt x="3032" y="1033"/>
                    <a:pt x="3028" y="1077"/>
                    <a:pt x="3024" y="1120"/>
                  </a:cubicBezTo>
                  <a:cubicBezTo>
                    <a:pt x="3017" y="1193"/>
                    <a:pt x="3014" y="1264"/>
                    <a:pt x="3009" y="1334"/>
                  </a:cubicBezTo>
                  <a:lnTo>
                    <a:pt x="3006" y="1379"/>
                  </a:lnTo>
                  <a:cubicBezTo>
                    <a:pt x="2995" y="1550"/>
                    <a:pt x="2987" y="1721"/>
                    <a:pt x="2980" y="1890"/>
                  </a:cubicBezTo>
                  <a:cubicBezTo>
                    <a:pt x="2974" y="2085"/>
                    <a:pt x="2971" y="2248"/>
                    <a:pt x="2971" y="2404"/>
                  </a:cubicBezTo>
                  <a:cubicBezTo>
                    <a:pt x="2971" y="2491"/>
                    <a:pt x="2972" y="2573"/>
                    <a:pt x="2976" y="2650"/>
                  </a:cubicBezTo>
                  <a:cubicBezTo>
                    <a:pt x="2980" y="2731"/>
                    <a:pt x="2985" y="2808"/>
                    <a:pt x="2993" y="2882"/>
                  </a:cubicBezTo>
                  <a:cubicBezTo>
                    <a:pt x="2998" y="2931"/>
                    <a:pt x="3003" y="2981"/>
                    <a:pt x="3008" y="3030"/>
                  </a:cubicBezTo>
                  <a:cubicBezTo>
                    <a:pt x="3024" y="3189"/>
                    <a:pt x="3040" y="3353"/>
                    <a:pt x="3043" y="3516"/>
                  </a:cubicBezTo>
                  <a:cubicBezTo>
                    <a:pt x="3044" y="3617"/>
                    <a:pt x="3041" y="3710"/>
                    <a:pt x="3032" y="3796"/>
                  </a:cubicBezTo>
                  <a:lnTo>
                    <a:pt x="2968" y="3779"/>
                  </a:lnTo>
                  <a:lnTo>
                    <a:pt x="2934" y="3771"/>
                  </a:lnTo>
                  <a:cubicBezTo>
                    <a:pt x="2843" y="3748"/>
                    <a:pt x="2753" y="3726"/>
                    <a:pt x="2662" y="3703"/>
                  </a:cubicBezTo>
                  <a:cubicBezTo>
                    <a:pt x="2506" y="3667"/>
                    <a:pt x="2368" y="3635"/>
                    <a:pt x="2242" y="3609"/>
                  </a:cubicBezTo>
                  <a:cubicBezTo>
                    <a:pt x="2229" y="3604"/>
                    <a:pt x="2215" y="3601"/>
                    <a:pt x="2200" y="3596"/>
                  </a:cubicBezTo>
                  <a:cubicBezTo>
                    <a:pt x="2135" y="3579"/>
                    <a:pt x="2061" y="3561"/>
                    <a:pt x="1978" y="3543"/>
                  </a:cubicBezTo>
                  <a:cubicBezTo>
                    <a:pt x="1956" y="3539"/>
                    <a:pt x="1932" y="3535"/>
                    <a:pt x="1909" y="3531"/>
                  </a:cubicBezTo>
                  <a:cubicBezTo>
                    <a:pt x="1863" y="3521"/>
                    <a:pt x="1816" y="3512"/>
                    <a:pt x="1770" y="3500"/>
                  </a:cubicBezTo>
                  <a:cubicBezTo>
                    <a:pt x="1735" y="3492"/>
                    <a:pt x="1700" y="3483"/>
                    <a:pt x="1663" y="3473"/>
                  </a:cubicBezTo>
                  <a:cubicBezTo>
                    <a:pt x="1529" y="3435"/>
                    <a:pt x="1390" y="3396"/>
                    <a:pt x="1247" y="3396"/>
                  </a:cubicBezTo>
                  <a:cubicBezTo>
                    <a:pt x="1242" y="3396"/>
                    <a:pt x="1236" y="3398"/>
                    <a:pt x="1230" y="3398"/>
                  </a:cubicBezTo>
                  <a:cubicBezTo>
                    <a:pt x="1228" y="3400"/>
                    <a:pt x="1226" y="3400"/>
                    <a:pt x="1225" y="3400"/>
                  </a:cubicBezTo>
                  <a:lnTo>
                    <a:pt x="1209" y="3395"/>
                  </a:lnTo>
                  <a:lnTo>
                    <a:pt x="1191" y="3390"/>
                  </a:lnTo>
                  <a:cubicBezTo>
                    <a:pt x="1105" y="3364"/>
                    <a:pt x="1031" y="3348"/>
                    <a:pt x="963" y="3340"/>
                  </a:cubicBezTo>
                  <a:lnTo>
                    <a:pt x="945" y="3340"/>
                  </a:lnTo>
                  <a:cubicBezTo>
                    <a:pt x="931" y="3345"/>
                    <a:pt x="918" y="3355"/>
                    <a:pt x="912" y="3369"/>
                  </a:cubicBezTo>
                  <a:cubicBezTo>
                    <a:pt x="883" y="3360"/>
                    <a:pt x="857" y="3350"/>
                    <a:pt x="835" y="3339"/>
                  </a:cubicBezTo>
                  <a:cubicBezTo>
                    <a:pt x="833" y="3338"/>
                    <a:pt x="831" y="3338"/>
                    <a:pt x="829" y="3338"/>
                  </a:cubicBezTo>
                  <a:cubicBezTo>
                    <a:pt x="827" y="3338"/>
                    <a:pt x="825" y="3338"/>
                    <a:pt x="824" y="3339"/>
                  </a:cubicBezTo>
                  <a:cubicBezTo>
                    <a:pt x="816" y="3340"/>
                    <a:pt x="809" y="3345"/>
                    <a:pt x="808" y="3352"/>
                  </a:cubicBezTo>
                  <a:cubicBezTo>
                    <a:pt x="806" y="3355"/>
                    <a:pt x="806" y="3358"/>
                    <a:pt x="806" y="3363"/>
                  </a:cubicBezTo>
                  <a:lnTo>
                    <a:pt x="728" y="3348"/>
                  </a:lnTo>
                  <a:cubicBezTo>
                    <a:pt x="678" y="3340"/>
                    <a:pt x="629" y="3332"/>
                    <a:pt x="579" y="3323"/>
                  </a:cubicBezTo>
                  <a:cubicBezTo>
                    <a:pt x="512" y="3312"/>
                    <a:pt x="446" y="3299"/>
                    <a:pt x="379" y="3286"/>
                  </a:cubicBezTo>
                  <a:lnTo>
                    <a:pt x="374" y="3284"/>
                  </a:lnTo>
                  <a:cubicBezTo>
                    <a:pt x="312" y="3272"/>
                    <a:pt x="246" y="3259"/>
                    <a:pt x="184" y="3243"/>
                  </a:cubicBezTo>
                  <a:cubicBezTo>
                    <a:pt x="176" y="3241"/>
                    <a:pt x="170" y="3240"/>
                    <a:pt x="164" y="3240"/>
                  </a:cubicBezTo>
                  <a:cubicBezTo>
                    <a:pt x="161" y="3240"/>
                    <a:pt x="157" y="3240"/>
                    <a:pt x="154" y="3241"/>
                  </a:cubicBezTo>
                  <a:cubicBezTo>
                    <a:pt x="150" y="3241"/>
                    <a:pt x="147" y="3243"/>
                    <a:pt x="144" y="3245"/>
                  </a:cubicBezTo>
                  <a:cubicBezTo>
                    <a:pt x="133" y="3249"/>
                    <a:pt x="122" y="3259"/>
                    <a:pt x="117" y="3272"/>
                  </a:cubicBezTo>
                  <a:cubicBezTo>
                    <a:pt x="115" y="3271"/>
                    <a:pt x="112" y="3270"/>
                    <a:pt x="110" y="3270"/>
                  </a:cubicBezTo>
                  <a:cubicBezTo>
                    <a:pt x="107" y="3270"/>
                    <a:pt x="104" y="3271"/>
                    <a:pt x="101" y="3272"/>
                  </a:cubicBezTo>
                  <a:cubicBezTo>
                    <a:pt x="99" y="3272"/>
                    <a:pt x="96" y="3273"/>
                    <a:pt x="95" y="3273"/>
                  </a:cubicBezTo>
                  <a:cubicBezTo>
                    <a:pt x="93" y="3272"/>
                    <a:pt x="91" y="3270"/>
                    <a:pt x="88" y="3268"/>
                  </a:cubicBezTo>
                  <a:cubicBezTo>
                    <a:pt x="79" y="3262"/>
                    <a:pt x="70" y="3258"/>
                    <a:pt x="59" y="3258"/>
                  </a:cubicBezTo>
                  <a:cubicBezTo>
                    <a:pt x="56" y="3258"/>
                    <a:pt x="53" y="3258"/>
                    <a:pt x="50" y="3259"/>
                  </a:cubicBezTo>
                  <a:cubicBezTo>
                    <a:pt x="23" y="3265"/>
                    <a:pt x="0" y="3291"/>
                    <a:pt x="7" y="3316"/>
                  </a:cubicBezTo>
                  <a:cubicBezTo>
                    <a:pt x="23" y="3384"/>
                    <a:pt x="47" y="3452"/>
                    <a:pt x="79" y="3520"/>
                  </a:cubicBezTo>
                  <a:cubicBezTo>
                    <a:pt x="109" y="3579"/>
                    <a:pt x="146" y="3641"/>
                    <a:pt x="195" y="3715"/>
                  </a:cubicBezTo>
                  <a:cubicBezTo>
                    <a:pt x="275" y="3830"/>
                    <a:pt x="366" y="3937"/>
                    <a:pt x="454" y="4041"/>
                  </a:cubicBezTo>
                  <a:lnTo>
                    <a:pt x="485" y="4076"/>
                  </a:lnTo>
                  <a:cubicBezTo>
                    <a:pt x="531" y="4132"/>
                    <a:pt x="577" y="4186"/>
                    <a:pt x="621" y="4244"/>
                  </a:cubicBezTo>
                  <a:cubicBezTo>
                    <a:pt x="667" y="4305"/>
                    <a:pt x="713" y="4368"/>
                    <a:pt x="758" y="4429"/>
                  </a:cubicBezTo>
                  <a:lnTo>
                    <a:pt x="772" y="4448"/>
                  </a:lnTo>
                  <a:cubicBezTo>
                    <a:pt x="878" y="4595"/>
                    <a:pt x="983" y="4746"/>
                    <a:pt x="1083" y="4888"/>
                  </a:cubicBezTo>
                  <a:lnTo>
                    <a:pt x="1118" y="4938"/>
                  </a:lnTo>
                  <a:cubicBezTo>
                    <a:pt x="1249" y="5123"/>
                    <a:pt x="1383" y="5315"/>
                    <a:pt x="1521" y="5500"/>
                  </a:cubicBezTo>
                  <a:cubicBezTo>
                    <a:pt x="1612" y="5620"/>
                    <a:pt x="1682" y="5711"/>
                    <a:pt x="1751" y="5796"/>
                  </a:cubicBezTo>
                  <a:cubicBezTo>
                    <a:pt x="1764" y="5811"/>
                    <a:pt x="1776" y="5827"/>
                    <a:pt x="1789" y="5843"/>
                  </a:cubicBezTo>
                  <a:cubicBezTo>
                    <a:pt x="1722" y="5932"/>
                    <a:pt x="1661" y="6030"/>
                    <a:pt x="1605" y="6122"/>
                  </a:cubicBezTo>
                  <a:lnTo>
                    <a:pt x="1575" y="6174"/>
                  </a:lnTo>
                  <a:cubicBezTo>
                    <a:pt x="1538" y="6234"/>
                    <a:pt x="1503" y="6293"/>
                    <a:pt x="1466" y="6353"/>
                  </a:cubicBezTo>
                  <a:cubicBezTo>
                    <a:pt x="1414" y="6434"/>
                    <a:pt x="1359" y="6514"/>
                    <a:pt x="1306" y="6592"/>
                  </a:cubicBezTo>
                  <a:cubicBezTo>
                    <a:pt x="1274" y="6639"/>
                    <a:pt x="1242" y="6685"/>
                    <a:pt x="1211" y="6731"/>
                  </a:cubicBezTo>
                  <a:cubicBezTo>
                    <a:pt x="1132" y="6845"/>
                    <a:pt x="1051" y="6963"/>
                    <a:pt x="974" y="7080"/>
                  </a:cubicBezTo>
                  <a:cubicBezTo>
                    <a:pt x="870" y="7240"/>
                    <a:pt x="766" y="7409"/>
                    <a:pt x="665" y="7580"/>
                  </a:cubicBezTo>
                  <a:cubicBezTo>
                    <a:pt x="614" y="7670"/>
                    <a:pt x="558" y="7768"/>
                    <a:pt x="491" y="7889"/>
                  </a:cubicBezTo>
                  <a:cubicBezTo>
                    <a:pt x="462" y="7940"/>
                    <a:pt x="435" y="7993"/>
                    <a:pt x="406" y="8046"/>
                  </a:cubicBezTo>
                  <a:cubicBezTo>
                    <a:pt x="390" y="8078"/>
                    <a:pt x="373" y="8110"/>
                    <a:pt x="357" y="8142"/>
                  </a:cubicBezTo>
                  <a:cubicBezTo>
                    <a:pt x="344" y="8166"/>
                    <a:pt x="333" y="8188"/>
                    <a:pt x="320" y="8210"/>
                  </a:cubicBezTo>
                  <a:cubicBezTo>
                    <a:pt x="315" y="8222"/>
                    <a:pt x="315" y="8233"/>
                    <a:pt x="320" y="8246"/>
                  </a:cubicBezTo>
                  <a:cubicBezTo>
                    <a:pt x="325" y="8260"/>
                    <a:pt x="336" y="8273"/>
                    <a:pt x="350" y="8278"/>
                  </a:cubicBezTo>
                  <a:cubicBezTo>
                    <a:pt x="356" y="8280"/>
                    <a:pt x="362" y="8281"/>
                    <a:pt x="368" y="8281"/>
                  </a:cubicBezTo>
                  <a:cubicBezTo>
                    <a:pt x="372" y="8281"/>
                    <a:pt x="375" y="8280"/>
                    <a:pt x="379" y="8279"/>
                  </a:cubicBezTo>
                  <a:cubicBezTo>
                    <a:pt x="382" y="8279"/>
                    <a:pt x="386" y="8278"/>
                    <a:pt x="389" y="8276"/>
                  </a:cubicBezTo>
                  <a:cubicBezTo>
                    <a:pt x="402" y="8271"/>
                    <a:pt x="410" y="8262"/>
                    <a:pt x="416" y="8249"/>
                  </a:cubicBezTo>
                  <a:lnTo>
                    <a:pt x="424" y="8234"/>
                  </a:lnTo>
                  <a:lnTo>
                    <a:pt x="429" y="8225"/>
                  </a:lnTo>
                  <a:lnTo>
                    <a:pt x="435" y="8226"/>
                  </a:lnTo>
                  <a:lnTo>
                    <a:pt x="441" y="8226"/>
                  </a:lnTo>
                  <a:cubicBezTo>
                    <a:pt x="449" y="8227"/>
                    <a:pt x="456" y="8228"/>
                    <a:pt x="464" y="8228"/>
                  </a:cubicBezTo>
                  <a:cubicBezTo>
                    <a:pt x="472" y="8228"/>
                    <a:pt x="481" y="8227"/>
                    <a:pt x="489" y="8226"/>
                  </a:cubicBezTo>
                  <a:cubicBezTo>
                    <a:pt x="493" y="8226"/>
                    <a:pt x="496" y="8226"/>
                    <a:pt x="499" y="8225"/>
                  </a:cubicBezTo>
                  <a:cubicBezTo>
                    <a:pt x="509" y="8223"/>
                    <a:pt x="520" y="8218"/>
                    <a:pt x="529" y="8214"/>
                  </a:cubicBezTo>
                  <a:cubicBezTo>
                    <a:pt x="541" y="8209"/>
                    <a:pt x="553" y="8202"/>
                    <a:pt x="566" y="8191"/>
                  </a:cubicBezTo>
                  <a:cubicBezTo>
                    <a:pt x="585" y="8188"/>
                    <a:pt x="603" y="8183"/>
                    <a:pt x="622" y="8178"/>
                  </a:cubicBezTo>
                  <a:cubicBezTo>
                    <a:pt x="657" y="8170"/>
                    <a:pt x="692" y="8162"/>
                    <a:pt x="728" y="8154"/>
                  </a:cubicBezTo>
                  <a:cubicBezTo>
                    <a:pt x="764" y="8146"/>
                    <a:pt x="800" y="8137"/>
                    <a:pt x="835" y="8129"/>
                  </a:cubicBezTo>
                  <a:cubicBezTo>
                    <a:pt x="854" y="8126"/>
                    <a:pt x="873" y="8121"/>
                    <a:pt x="892" y="8116"/>
                  </a:cubicBezTo>
                  <a:cubicBezTo>
                    <a:pt x="967" y="8100"/>
                    <a:pt x="1049" y="8084"/>
                    <a:pt x="1129" y="8073"/>
                  </a:cubicBezTo>
                  <a:cubicBezTo>
                    <a:pt x="1180" y="8065"/>
                    <a:pt x="1233" y="8058"/>
                    <a:pt x="1286" y="8054"/>
                  </a:cubicBezTo>
                  <a:cubicBezTo>
                    <a:pt x="1313" y="8050"/>
                    <a:pt x="1342" y="8047"/>
                    <a:pt x="1370" y="8043"/>
                  </a:cubicBezTo>
                  <a:cubicBezTo>
                    <a:pt x="1524" y="8025"/>
                    <a:pt x="1685" y="8001"/>
                    <a:pt x="1850" y="7975"/>
                  </a:cubicBezTo>
                  <a:cubicBezTo>
                    <a:pt x="1930" y="7963"/>
                    <a:pt x="2010" y="7950"/>
                    <a:pt x="2090" y="7935"/>
                  </a:cubicBezTo>
                  <a:cubicBezTo>
                    <a:pt x="2125" y="7929"/>
                    <a:pt x="2159" y="7923"/>
                    <a:pt x="2192" y="7918"/>
                  </a:cubicBezTo>
                  <a:cubicBezTo>
                    <a:pt x="2237" y="7908"/>
                    <a:pt x="2282" y="7900"/>
                    <a:pt x="2326" y="7894"/>
                  </a:cubicBezTo>
                  <a:cubicBezTo>
                    <a:pt x="2438" y="7875"/>
                    <a:pt x="2552" y="7859"/>
                    <a:pt x="2662" y="7844"/>
                  </a:cubicBezTo>
                  <a:cubicBezTo>
                    <a:pt x="2725" y="7836"/>
                    <a:pt x="2785" y="7828"/>
                    <a:pt x="2848" y="7819"/>
                  </a:cubicBezTo>
                  <a:cubicBezTo>
                    <a:pt x="2956" y="7803"/>
                    <a:pt x="3084" y="7783"/>
                    <a:pt x="3211" y="7755"/>
                  </a:cubicBezTo>
                  <a:cubicBezTo>
                    <a:pt x="3239" y="7748"/>
                    <a:pt x="3270" y="7740"/>
                    <a:pt x="3299" y="7732"/>
                  </a:cubicBezTo>
                  <a:lnTo>
                    <a:pt x="3299" y="7732"/>
                  </a:lnTo>
                  <a:cubicBezTo>
                    <a:pt x="3281" y="7804"/>
                    <a:pt x="3263" y="7878"/>
                    <a:pt x="3246" y="7958"/>
                  </a:cubicBezTo>
                  <a:cubicBezTo>
                    <a:pt x="3215" y="8094"/>
                    <a:pt x="3188" y="8239"/>
                    <a:pt x="3155" y="8429"/>
                  </a:cubicBezTo>
                  <a:cubicBezTo>
                    <a:pt x="3139" y="8522"/>
                    <a:pt x="3123" y="8615"/>
                    <a:pt x="3108" y="8706"/>
                  </a:cubicBezTo>
                  <a:cubicBezTo>
                    <a:pt x="3097" y="8772"/>
                    <a:pt x="3086" y="8837"/>
                    <a:pt x="3075" y="8903"/>
                  </a:cubicBezTo>
                  <a:cubicBezTo>
                    <a:pt x="3062" y="8981"/>
                    <a:pt x="3049" y="9059"/>
                    <a:pt x="3035" y="9138"/>
                  </a:cubicBezTo>
                  <a:cubicBezTo>
                    <a:pt x="3028" y="9173"/>
                    <a:pt x="3022" y="9208"/>
                    <a:pt x="3014" y="9242"/>
                  </a:cubicBezTo>
                  <a:cubicBezTo>
                    <a:pt x="3006" y="9283"/>
                    <a:pt x="2998" y="9325"/>
                    <a:pt x="2992" y="9365"/>
                  </a:cubicBezTo>
                  <a:cubicBezTo>
                    <a:pt x="2971" y="9480"/>
                    <a:pt x="2955" y="9597"/>
                    <a:pt x="2939" y="9710"/>
                  </a:cubicBezTo>
                  <a:cubicBezTo>
                    <a:pt x="2934" y="9753"/>
                    <a:pt x="2928" y="9795"/>
                    <a:pt x="2921" y="9838"/>
                  </a:cubicBezTo>
                  <a:cubicBezTo>
                    <a:pt x="2900" y="9987"/>
                    <a:pt x="2875" y="10145"/>
                    <a:pt x="2835" y="10305"/>
                  </a:cubicBezTo>
                  <a:lnTo>
                    <a:pt x="2838" y="10297"/>
                  </a:lnTo>
                  <a:lnTo>
                    <a:pt x="2838" y="10297"/>
                  </a:lnTo>
                  <a:cubicBezTo>
                    <a:pt x="2822" y="10359"/>
                    <a:pt x="2806" y="10410"/>
                    <a:pt x="2790" y="10458"/>
                  </a:cubicBezTo>
                  <a:cubicBezTo>
                    <a:pt x="2784" y="10479"/>
                    <a:pt x="2793" y="10501"/>
                    <a:pt x="2812" y="10509"/>
                  </a:cubicBezTo>
                  <a:cubicBezTo>
                    <a:pt x="2817" y="10511"/>
                    <a:pt x="2822" y="10512"/>
                    <a:pt x="2827" y="10512"/>
                  </a:cubicBezTo>
                  <a:cubicBezTo>
                    <a:pt x="2830" y="10512"/>
                    <a:pt x="2833" y="10512"/>
                    <a:pt x="2836" y="10511"/>
                  </a:cubicBezTo>
                  <a:cubicBezTo>
                    <a:pt x="2849" y="10508"/>
                    <a:pt x="2860" y="10498"/>
                    <a:pt x="2864" y="10487"/>
                  </a:cubicBezTo>
                  <a:cubicBezTo>
                    <a:pt x="2868" y="10485"/>
                    <a:pt x="2872" y="10484"/>
                    <a:pt x="2875" y="10481"/>
                  </a:cubicBezTo>
                  <a:cubicBezTo>
                    <a:pt x="2889" y="10468"/>
                    <a:pt x="2904" y="10453"/>
                    <a:pt x="2918" y="10441"/>
                  </a:cubicBezTo>
                  <a:cubicBezTo>
                    <a:pt x="2934" y="10426"/>
                    <a:pt x="2950" y="10410"/>
                    <a:pt x="2966" y="10394"/>
                  </a:cubicBezTo>
                  <a:cubicBezTo>
                    <a:pt x="3000" y="10364"/>
                    <a:pt x="3032" y="10332"/>
                    <a:pt x="3064" y="10300"/>
                  </a:cubicBezTo>
                  <a:cubicBezTo>
                    <a:pt x="3119" y="10246"/>
                    <a:pt x="3175" y="10186"/>
                    <a:pt x="3251" y="10110"/>
                  </a:cubicBezTo>
                  <a:cubicBezTo>
                    <a:pt x="3375" y="9980"/>
                    <a:pt x="3498" y="9846"/>
                    <a:pt x="3617" y="9713"/>
                  </a:cubicBezTo>
                  <a:cubicBezTo>
                    <a:pt x="3727" y="9589"/>
                    <a:pt x="3842" y="9456"/>
                    <a:pt x="3965" y="9310"/>
                  </a:cubicBezTo>
                  <a:lnTo>
                    <a:pt x="3997" y="9272"/>
                  </a:lnTo>
                  <a:cubicBezTo>
                    <a:pt x="4044" y="9218"/>
                    <a:pt x="4092" y="9162"/>
                    <a:pt x="4138" y="9107"/>
                  </a:cubicBezTo>
                  <a:lnTo>
                    <a:pt x="4227" y="9005"/>
                  </a:lnTo>
                  <a:lnTo>
                    <a:pt x="4317" y="8903"/>
                  </a:lnTo>
                  <a:lnTo>
                    <a:pt x="4351" y="8866"/>
                  </a:lnTo>
                  <a:cubicBezTo>
                    <a:pt x="4419" y="8786"/>
                    <a:pt x="4490" y="8704"/>
                    <a:pt x="4558" y="8623"/>
                  </a:cubicBezTo>
                  <a:lnTo>
                    <a:pt x="4562" y="8620"/>
                  </a:lnTo>
                  <a:cubicBezTo>
                    <a:pt x="4600" y="8573"/>
                    <a:pt x="4638" y="8529"/>
                    <a:pt x="4677" y="8482"/>
                  </a:cubicBezTo>
                  <a:lnTo>
                    <a:pt x="4681" y="8476"/>
                  </a:lnTo>
                  <a:lnTo>
                    <a:pt x="4685" y="8471"/>
                  </a:lnTo>
                  <a:cubicBezTo>
                    <a:pt x="4691" y="8493"/>
                    <a:pt x="4699" y="8516"/>
                    <a:pt x="4707" y="8540"/>
                  </a:cubicBezTo>
                  <a:cubicBezTo>
                    <a:pt x="4734" y="8624"/>
                    <a:pt x="4765" y="8711"/>
                    <a:pt x="4800" y="8802"/>
                  </a:cubicBezTo>
                  <a:cubicBezTo>
                    <a:pt x="4848" y="8928"/>
                    <a:pt x="4901" y="9058"/>
                    <a:pt x="4950" y="9181"/>
                  </a:cubicBezTo>
                  <a:cubicBezTo>
                    <a:pt x="4969" y="9227"/>
                    <a:pt x="4987" y="9274"/>
                    <a:pt x="5006" y="9320"/>
                  </a:cubicBezTo>
                  <a:lnTo>
                    <a:pt x="5016" y="9346"/>
                  </a:lnTo>
                  <a:cubicBezTo>
                    <a:pt x="5073" y="9489"/>
                    <a:pt x="5132" y="9637"/>
                    <a:pt x="5184" y="9785"/>
                  </a:cubicBezTo>
                  <a:lnTo>
                    <a:pt x="5207" y="9854"/>
                  </a:lnTo>
                  <a:cubicBezTo>
                    <a:pt x="5249" y="9974"/>
                    <a:pt x="5292" y="10100"/>
                    <a:pt x="5340" y="10220"/>
                  </a:cubicBezTo>
                  <a:cubicBezTo>
                    <a:pt x="5382" y="10327"/>
                    <a:pt x="5430" y="10441"/>
                    <a:pt x="5487" y="10553"/>
                  </a:cubicBezTo>
                  <a:cubicBezTo>
                    <a:pt x="5548" y="10668"/>
                    <a:pt x="5610" y="10765"/>
                    <a:pt x="5678" y="10850"/>
                  </a:cubicBezTo>
                  <a:cubicBezTo>
                    <a:pt x="5681" y="10855"/>
                    <a:pt x="5684" y="10858"/>
                    <a:pt x="5689" y="10860"/>
                  </a:cubicBezTo>
                  <a:cubicBezTo>
                    <a:pt x="5687" y="10869"/>
                    <a:pt x="5689" y="10879"/>
                    <a:pt x="5695" y="10888"/>
                  </a:cubicBezTo>
                  <a:cubicBezTo>
                    <a:pt x="5703" y="10898"/>
                    <a:pt x="5714" y="10904"/>
                    <a:pt x="5726" y="10906"/>
                  </a:cubicBezTo>
                  <a:cubicBezTo>
                    <a:pt x="5728" y="10907"/>
                    <a:pt x="5730" y="10907"/>
                    <a:pt x="5733" y="10907"/>
                  </a:cubicBezTo>
                  <a:cubicBezTo>
                    <a:pt x="5735" y="10907"/>
                    <a:pt x="5737" y="10907"/>
                    <a:pt x="5740" y="10906"/>
                  </a:cubicBezTo>
                  <a:cubicBezTo>
                    <a:pt x="5756" y="10901"/>
                    <a:pt x="5769" y="10888"/>
                    <a:pt x="5773" y="10869"/>
                  </a:cubicBezTo>
                  <a:cubicBezTo>
                    <a:pt x="5783" y="10818"/>
                    <a:pt x="5794" y="10768"/>
                    <a:pt x="5805" y="10719"/>
                  </a:cubicBezTo>
                  <a:lnTo>
                    <a:pt x="5818" y="10658"/>
                  </a:lnTo>
                  <a:cubicBezTo>
                    <a:pt x="5823" y="10657"/>
                    <a:pt x="5826" y="10652"/>
                    <a:pt x="5828" y="10647"/>
                  </a:cubicBezTo>
                  <a:cubicBezTo>
                    <a:pt x="5847" y="10508"/>
                    <a:pt x="5879" y="10369"/>
                    <a:pt x="5906" y="10250"/>
                  </a:cubicBezTo>
                  <a:cubicBezTo>
                    <a:pt x="5916" y="10204"/>
                    <a:pt x="5927" y="10158"/>
                    <a:pt x="5938" y="10111"/>
                  </a:cubicBezTo>
                  <a:lnTo>
                    <a:pt x="5951" y="10054"/>
                  </a:lnTo>
                  <a:lnTo>
                    <a:pt x="5965" y="9993"/>
                  </a:lnTo>
                  <a:cubicBezTo>
                    <a:pt x="5977" y="9947"/>
                    <a:pt x="5988" y="9902"/>
                    <a:pt x="5997" y="9856"/>
                  </a:cubicBezTo>
                  <a:cubicBezTo>
                    <a:pt x="6010" y="9798"/>
                    <a:pt x="6024" y="9728"/>
                    <a:pt x="6036" y="9656"/>
                  </a:cubicBezTo>
                  <a:cubicBezTo>
                    <a:pt x="6039" y="9633"/>
                    <a:pt x="6044" y="9613"/>
                    <a:pt x="6047" y="9592"/>
                  </a:cubicBezTo>
                  <a:lnTo>
                    <a:pt x="6053" y="9557"/>
                  </a:lnTo>
                  <a:cubicBezTo>
                    <a:pt x="6060" y="9520"/>
                    <a:pt x="6064" y="9485"/>
                    <a:pt x="6069" y="9449"/>
                  </a:cubicBezTo>
                  <a:cubicBezTo>
                    <a:pt x="6071" y="9441"/>
                    <a:pt x="6072" y="9435"/>
                    <a:pt x="6072" y="9427"/>
                  </a:cubicBezTo>
                  <a:cubicBezTo>
                    <a:pt x="6082" y="9381"/>
                    <a:pt x="6092" y="9336"/>
                    <a:pt x="6100" y="9290"/>
                  </a:cubicBezTo>
                  <a:cubicBezTo>
                    <a:pt x="6133" y="9114"/>
                    <a:pt x="6162" y="8939"/>
                    <a:pt x="6191" y="8760"/>
                  </a:cubicBezTo>
                  <a:cubicBezTo>
                    <a:pt x="6221" y="8575"/>
                    <a:pt x="6248" y="8393"/>
                    <a:pt x="6271" y="8220"/>
                  </a:cubicBezTo>
                  <a:cubicBezTo>
                    <a:pt x="6283" y="8127"/>
                    <a:pt x="6295" y="8035"/>
                    <a:pt x="6304" y="7942"/>
                  </a:cubicBezTo>
                  <a:cubicBezTo>
                    <a:pt x="6309" y="7913"/>
                    <a:pt x="6311" y="7883"/>
                    <a:pt x="6314" y="7852"/>
                  </a:cubicBezTo>
                  <a:cubicBezTo>
                    <a:pt x="6429" y="7927"/>
                    <a:pt x="6560" y="7999"/>
                    <a:pt x="6728" y="8074"/>
                  </a:cubicBezTo>
                  <a:cubicBezTo>
                    <a:pt x="6825" y="8119"/>
                    <a:pt x="6921" y="8159"/>
                    <a:pt x="7013" y="8198"/>
                  </a:cubicBezTo>
                  <a:cubicBezTo>
                    <a:pt x="7054" y="8215"/>
                    <a:pt x="7094" y="8233"/>
                    <a:pt x="7136" y="8249"/>
                  </a:cubicBezTo>
                  <a:lnTo>
                    <a:pt x="7153" y="8257"/>
                  </a:lnTo>
                  <a:cubicBezTo>
                    <a:pt x="7200" y="8276"/>
                    <a:pt x="7246" y="8298"/>
                    <a:pt x="7294" y="8325"/>
                  </a:cubicBezTo>
                  <a:lnTo>
                    <a:pt x="7284" y="8319"/>
                  </a:lnTo>
                  <a:lnTo>
                    <a:pt x="7284" y="8319"/>
                  </a:lnTo>
                  <a:cubicBezTo>
                    <a:pt x="7382" y="8373"/>
                    <a:pt x="7475" y="8436"/>
                    <a:pt x="7566" y="8498"/>
                  </a:cubicBezTo>
                  <a:cubicBezTo>
                    <a:pt x="7668" y="8567"/>
                    <a:pt x="7774" y="8637"/>
                    <a:pt x="7885" y="8696"/>
                  </a:cubicBezTo>
                  <a:cubicBezTo>
                    <a:pt x="8001" y="8756"/>
                    <a:pt x="8119" y="8800"/>
                    <a:pt x="8231" y="8840"/>
                  </a:cubicBezTo>
                  <a:lnTo>
                    <a:pt x="8264" y="8853"/>
                  </a:lnTo>
                  <a:cubicBezTo>
                    <a:pt x="8311" y="8869"/>
                    <a:pt x="8360" y="8887"/>
                    <a:pt x="8405" y="8907"/>
                  </a:cubicBezTo>
                  <a:cubicBezTo>
                    <a:pt x="8423" y="8917"/>
                    <a:pt x="8440" y="8927"/>
                    <a:pt x="8458" y="8935"/>
                  </a:cubicBezTo>
                  <a:lnTo>
                    <a:pt x="8488" y="8951"/>
                  </a:lnTo>
                  <a:cubicBezTo>
                    <a:pt x="8515" y="8963"/>
                    <a:pt x="8541" y="8976"/>
                    <a:pt x="8570" y="8983"/>
                  </a:cubicBezTo>
                  <a:cubicBezTo>
                    <a:pt x="8576" y="8992"/>
                    <a:pt x="8583" y="9002"/>
                    <a:pt x="8589" y="9011"/>
                  </a:cubicBezTo>
                  <a:cubicBezTo>
                    <a:pt x="8597" y="9022"/>
                    <a:pt x="8611" y="9028"/>
                    <a:pt x="8626" y="9028"/>
                  </a:cubicBezTo>
                  <a:cubicBezTo>
                    <a:pt x="8629" y="9028"/>
                    <a:pt x="8632" y="9028"/>
                    <a:pt x="8635" y="9027"/>
                  </a:cubicBezTo>
                  <a:cubicBezTo>
                    <a:pt x="8642" y="9026"/>
                    <a:pt x="8648" y="9023"/>
                    <a:pt x="8653" y="9018"/>
                  </a:cubicBezTo>
                  <a:cubicBezTo>
                    <a:pt x="8672" y="9002"/>
                    <a:pt x="8675" y="8976"/>
                    <a:pt x="8661" y="8954"/>
                  </a:cubicBezTo>
                  <a:cubicBezTo>
                    <a:pt x="8651" y="8941"/>
                    <a:pt x="8643" y="8928"/>
                    <a:pt x="8635" y="8915"/>
                  </a:cubicBezTo>
                  <a:cubicBezTo>
                    <a:pt x="8575" y="8815"/>
                    <a:pt x="8531" y="8704"/>
                    <a:pt x="8490" y="8597"/>
                  </a:cubicBezTo>
                  <a:cubicBezTo>
                    <a:pt x="8475" y="8564"/>
                    <a:pt x="8463" y="8530"/>
                    <a:pt x="8450" y="8497"/>
                  </a:cubicBezTo>
                  <a:cubicBezTo>
                    <a:pt x="8429" y="8447"/>
                    <a:pt x="8407" y="8399"/>
                    <a:pt x="8386" y="8353"/>
                  </a:cubicBezTo>
                  <a:cubicBezTo>
                    <a:pt x="8373" y="8325"/>
                    <a:pt x="8360" y="8298"/>
                    <a:pt x="8348" y="8271"/>
                  </a:cubicBezTo>
                  <a:cubicBezTo>
                    <a:pt x="8320" y="8209"/>
                    <a:pt x="8290" y="8146"/>
                    <a:pt x="8261" y="8086"/>
                  </a:cubicBezTo>
                  <a:lnTo>
                    <a:pt x="8237" y="8033"/>
                  </a:lnTo>
                  <a:cubicBezTo>
                    <a:pt x="8197" y="7950"/>
                    <a:pt x="8159" y="7871"/>
                    <a:pt x="8121" y="7796"/>
                  </a:cubicBezTo>
                  <a:cubicBezTo>
                    <a:pt x="8098" y="7755"/>
                    <a:pt x="8077" y="7715"/>
                    <a:pt x="8055" y="7673"/>
                  </a:cubicBezTo>
                  <a:cubicBezTo>
                    <a:pt x="8036" y="7636"/>
                    <a:pt x="8017" y="7601"/>
                    <a:pt x="7997" y="7566"/>
                  </a:cubicBezTo>
                  <a:cubicBezTo>
                    <a:pt x="7927" y="7429"/>
                    <a:pt x="7841" y="7267"/>
                    <a:pt x="7748" y="7106"/>
                  </a:cubicBezTo>
                  <a:cubicBezTo>
                    <a:pt x="7719" y="7058"/>
                    <a:pt x="7690" y="7010"/>
                    <a:pt x="7662" y="6962"/>
                  </a:cubicBezTo>
                  <a:lnTo>
                    <a:pt x="7662" y="6962"/>
                  </a:lnTo>
                  <a:lnTo>
                    <a:pt x="7670" y="6976"/>
                  </a:lnTo>
                  <a:cubicBezTo>
                    <a:pt x="7633" y="6914"/>
                    <a:pt x="7591" y="6850"/>
                    <a:pt x="7550" y="6786"/>
                  </a:cubicBezTo>
                  <a:lnTo>
                    <a:pt x="7531" y="6760"/>
                  </a:lnTo>
                  <a:lnTo>
                    <a:pt x="7500" y="6714"/>
                  </a:lnTo>
                  <a:lnTo>
                    <a:pt x="7516" y="6711"/>
                  </a:lnTo>
                  <a:cubicBezTo>
                    <a:pt x="7602" y="6688"/>
                    <a:pt x="7690" y="6663"/>
                    <a:pt x="7785" y="6634"/>
                  </a:cubicBezTo>
                  <a:cubicBezTo>
                    <a:pt x="7943" y="6586"/>
                    <a:pt x="8111" y="6528"/>
                    <a:pt x="8298" y="6460"/>
                  </a:cubicBezTo>
                  <a:cubicBezTo>
                    <a:pt x="8667" y="6322"/>
                    <a:pt x="9027" y="6167"/>
                    <a:pt x="9300" y="6046"/>
                  </a:cubicBezTo>
                  <a:cubicBezTo>
                    <a:pt x="9334" y="6031"/>
                    <a:pt x="9368" y="6017"/>
                    <a:pt x="9401" y="6001"/>
                  </a:cubicBezTo>
                  <a:cubicBezTo>
                    <a:pt x="9430" y="5988"/>
                    <a:pt x="9459" y="5974"/>
                    <a:pt x="9487" y="5961"/>
                  </a:cubicBezTo>
                  <a:cubicBezTo>
                    <a:pt x="9555" y="5932"/>
                    <a:pt x="9620" y="5903"/>
                    <a:pt x="9686" y="5873"/>
                  </a:cubicBezTo>
                  <a:cubicBezTo>
                    <a:pt x="9724" y="5857"/>
                    <a:pt x="9762" y="5839"/>
                    <a:pt x="9801" y="5822"/>
                  </a:cubicBezTo>
                  <a:cubicBezTo>
                    <a:pt x="9889" y="5782"/>
                    <a:pt x="9982" y="5742"/>
                    <a:pt x="10071" y="5703"/>
                  </a:cubicBezTo>
                  <a:cubicBezTo>
                    <a:pt x="10082" y="5699"/>
                    <a:pt x="10090" y="5691"/>
                    <a:pt x="10095" y="5679"/>
                  </a:cubicBezTo>
                  <a:cubicBezTo>
                    <a:pt x="10098" y="5668"/>
                    <a:pt x="10098" y="5655"/>
                    <a:pt x="10093" y="5646"/>
                  </a:cubicBezTo>
                  <a:cubicBezTo>
                    <a:pt x="10090" y="5638"/>
                    <a:pt x="10085" y="5632"/>
                    <a:pt x="10077" y="5627"/>
                  </a:cubicBezTo>
                  <a:cubicBezTo>
                    <a:pt x="10076" y="5624"/>
                    <a:pt x="10074" y="5622"/>
                    <a:pt x="10073" y="5619"/>
                  </a:cubicBezTo>
                  <a:cubicBezTo>
                    <a:pt x="10050" y="5588"/>
                    <a:pt x="10010" y="5572"/>
                    <a:pt x="9975" y="5560"/>
                  </a:cubicBezTo>
                  <a:cubicBezTo>
                    <a:pt x="9943" y="5550"/>
                    <a:pt x="9908" y="5542"/>
                    <a:pt x="9876" y="5536"/>
                  </a:cubicBezTo>
                  <a:lnTo>
                    <a:pt x="9863" y="5532"/>
                  </a:lnTo>
                  <a:cubicBezTo>
                    <a:pt x="9838" y="5526"/>
                    <a:pt x="9812" y="5521"/>
                    <a:pt x="9786" y="5516"/>
                  </a:cubicBezTo>
                  <a:cubicBezTo>
                    <a:pt x="9740" y="5507"/>
                    <a:pt x="9694" y="5497"/>
                    <a:pt x="9647" y="5484"/>
                  </a:cubicBezTo>
                  <a:lnTo>
                    <a:pt x="9647" y="5484"/>
                  </a:lnTo>
                  <a:lnTo>
                    <a:pt x="9649" y="5486"/>
                  </a:lnTo>
                  <a:lnTo>
                    <a:pt x="9649" y="5486"/>
                  </a:lnTo>
                  <a:cubicBezTo>
                    <a:pt x="9325" y="5404"/>
                    <a:pt x="9013" y="5300"/>
                    <a:pt x="8776" y="5217"/>
                  </a:cubicBezTo>
                  <a:cubicBezTo>
                    <a:pt x="8728" y="5201"/>
                    <a:pt x="8680" y="5184"/>
                    <a:pt x="8632" y="5166"/>
                  </a:cubicBezTo>
                  <a:cubicBezTo>
                    <a:pt x="8552" y="5137"/>
                    <a:pt x="8469" y="5109"/>
                    <a:pt x="8386" y="5082"/>
                  </a:cubicBezTo>
                  <a:cubicBezTo>
                    <a:pt x="8352" y="5070"/>
                    <a:pt x="8319" y="5061"/>
                    <a:pt x="8284" y="5050"/>
                  </a:cubicBezTo>
                  <a:cubicBezTo>
                    <a:pt x="8200" y="5022"/>
                    <a:pt x="8113" y="4995"/>
                    <a:pt x="8029" y="4965"/>
                  </a:cubicBezTo>
                  <a:cubicBezTo>
                    <a:pt x="7935" y="4931"/>
                    <a:pt x="7857" y="4898"/>
                    <a:pt x="7788" y="4859"/>
                  </a:cubicBezTo>
                  <a:cubicBezTo>
                    <a:pt x="7753" y="4840"/>
                    <a:pt x="7722" y="4823"/>
                    <a:pt x="7695" y="4802"/>
                  </a:cubicBezTo>
                  <a:lnTo>
                    <a:pt x="7718" y="4779"/>
                  </a:lnTo>
                  <a:cubicBezTo>
                    <a:pt x="7775" y="4717"/>
                    <a:pt x="7836" y="4648"/>
                    <a:pt x="7905" y="4570"/>
                  </a:cubicBezTo>
                  <a:cubicBezTo>
                    <a:pt x="8023" y="4434"/>
                    <a:pt x="8141" y="4293"/>
                    <a:pt x="8264" y="4138"/>
                  </a:cubicBezTo>
                  <a:cubicBezTo>
                    <a:pt x="8380" y="3994"/>
                    <a:pt x="8493" y="3844"/>
                    <a:pt x="8605" y="3692"/>
                  </a:cubicBezTo>
                  <a:lnTo>
                    <a:pt x="8640" y="3643"/>
                  </a:lnTo>
                  <a:cubicBezTo>
                    <a:pt x="8683" y="3583"/>
                    <a:pt x="8726" y="3524"/>
                    <a:pt x="8768" y="3465"/>
                  </a:cubicBezTo>
                  <a:lnTo>
                    <a:pt x="8834" y="3372"/>
                  </a:lnTo>
                  <a:lnTo>
                    <a:pt x="8930" y="3235"/>
                  </a:lnTo>
                  <a:cubicBezTo>
                    <a:pt x="8961" y="3190"/>
                    <a:pt x="8992" y="3145"/>
                    <a:pt x="9024" y="3101"/>
                  </a:cubicBezTo>
                  <a:cubicBezTo>
                    <a:pt x="9073" y="3029"/>
                    <a:pt x="9125" y="2957"/>
                    <a:pt x="9176" y="2885"/>
                  </a:cubicBezTo>
                  <a:lnTo>
                    <a:pt x="9233" y="2803"/>
                  </a:lnTo>
                  <a:cubicBezTo>
                    <a:pt x="9297" y="2712"/>
                    <a:pt x="9363" y="2619"/>
                    <a:pt x="9432" y="2528"/>
                  </a:cubicBezTo>
                  <a:cubicBezTo>
                    <a:pt x="9438" y="2520"/>
                    <a:pt x="9441" y="2509"/>
                    <a:pt x="9440" y="2498"/>
                  </a:cubicBezTo>
                  <a:cubicBezTo>
                    <a:pt x="9438" y="2487"/>
                    <a:pt x="9432" y="2477"/>
                    <a:pt x="9422" y="2469"/>
                  </a:cubicBezTo>
                  <a:cubicBezTo>
                    <a:pt x="9415" y="2464"/>
                    <a:pt x="9406" y="2461"/>
                    <a:pt x="9398" y="2461"/>
                  </a:cubicBezTo>
                  <a:cubicBezTo>
                    <a:pt x="9394" y="2461"/>
                    <a:pt x="9391" y="2462"/>
                    <a:pt x="9388" y="2463"/>
                  </a:cubicBezTo>
                  <a:cubicBezTo>
                    <a:pt x="9380" y="2464"/>
                    <a:pt x="9372" y="2469"/>
                    <a:pt x="9366" y="2475"/>
                  </a:cubicBezTo>
                  <a:cubicBezTo>
                    <a:pt x="9348" y="2475"/>
                    <a:pt x="9331" y="2475"/>
                    <a:pt x="9313" y="2479"/>
                  </a:cubicBezTo>
                  <a:cubicBezTo>
                    <a:pt x="9302" y="2480"/>
                    <a:pt x="9289" y="2483"/>
                    <a:pt x="9278" y="2485"/>
                  </a:cubicBezTo>
                  <a:lnTo>
                    <a:pt x="9257" y="2490"/>
                  </a:lnTo>
                  <a:cubicBezTo>
                    <a:pt x="9216" y="2499"/>
                    <a:pt x="9174" y="2512"/>
                    <a:pt x="9134" y="2523"/>
                  </a:cubicBezTo>
                  <a:lnTo>
                    <a:pt x="9128" y="2525"/>
                  </a:lnTo>
                  <a:cubicBezTo>
                    <a:pt x="9077" y="2541"/>
                    <a:pt x="9024" y="2557"/>
                    <a:pt x="8973" y="2571"/>
                  </a:cubicBezTo>
                  <a:lnTo>
                    <a:pt x="8894" y="2595"/>
                  </a:lnTo>
                  <a:cubicBezTo>
                    <a:pt x="8816" y="2619"/>
                    <a:pt x="8738" y="2642"/>
                    <a:pt x="8659" y="2667"/>
                  </a:cubicBezTo>
                  <a:cubicBezTo>
                    <a:pt x="8586" y="2691"/>
                    <a:pt x="8511" y="2717"/>
                    <a:pt x="8435" y="2744"/>
                  </a:cubicBezTo>
                  <a:cubicBezTo>
                    <a:pt x="8336" y="2779"/>
                    <a:pt x="8237" y="2816"/>
                    <a:pt x="8138" y="2854"/>
                  </a:cubicBezTo>
                  <a:cubicBezTo>
                    <a:pt x="7945" y="2926"/>
                    <a:pt x="7745" y="3001"/>
                    <a:pt x="7543" y="3062"/>
                  </a:cubicBezTo>
                  <a:cubicBezTo>
                    <a:pt x="7524" y="3067"/>
                    <a:pt x="7507" y="3073"/>
                    <a:pt x="7489" y="3078"/>
                  </a:cubicBezTo>
                  <a:cubicBezTo>
                    <a:pt x="7428" y="3094"/>
                    <a:pt x="7369" y="3110"/>
                    <a:pt x="7312" y="3123"/>
                  </a:cubicBezTo>
                  <a:cubicBezTo>
                    <a:pt x="7122" y="3166"/>
                    <a:pt x="6947" y="3188"/>
                    <a:pt x="6778" y="3192"/>
                  </a:cubicBezTo>
                  <a:lnTo>
                    <a:pt x="6778" y="3192"/>
                  </a:lnTo>
                  <a:cubicBezTo>
                    <a:pt x="6715" y="3192"/>
                    <a:pt x="6651" y="3190"/>
                    <a:pt x="6590" y="3184"/>
                  </a:cubicBezTo>
                  <a:lnTo>
                    <a:pt x="6590" y="3177"/>
                  </a:lnTo>
                  <a:lnTo>
                    <a:pt x="6592" y="3150"/>
                  </a:lnTo>
                  <a:cubicBezTo>
                    <a:pt x="6597" y="3080"/>
                    <a:pt x="6598" y="3013"/>
                    <a:pt x="6602" y="2931"/>
                  </a:cubicBezTo>
                  <a:lnTo>
                    <a:pt x="6603" y="2840"/>
                  </a:lnTo>
                  <a:cubicBezTo>
                    <a:pt x="6606" y="2727"/>
                    <a:pt x="6610" y="2608"/>
                    <a:pt x="6618" y="2491"/>
                  </a:cubicBezTo>
                  <a:cubicBezTo>
                    <a:pt x="6626" y="2384"/>
                    <a:pt x="6634" y="2276"/>
                    <a:pt x="6642" y="2169"/>
                  </a:cubicBezTo>
                  <a:cubicBezTo>
                    <a:pt x="6656" y="1981"/>
                    <a:pt x="6670" y="1788"/>
                    <a:pt x="6683" y="1598"/>
                  </a:cubicBezTo>
                  <a:cubicBezTo>
                    <a:pt x="6704" y="1262"/>
                    <a:pt x="6725" y="867"/>
                    <a:pt x="6718" y="467"/>
                  </a:cubicBezTo>
                  <a:lnTo>
                    <a:pt x="6718" y="421"/>
                  </a:lnTo>
                  <a:lnTo>
                    <a:pt x="6717" y="360"/>
                  </a:lnTo>
                  <a:lnTo>
                    <a:pt x="6717" y="371"/>
                  </a:lnTo>
                  <a:cubicBezTo>
                    <a:pt x="6717" y="258"/>
                    <a:pt x="6714" y="144"/>
                    <a:pt x="6710" y="31"/>
                  </a:cubicBezTo>
                  <a:cubicBezTo>
                    <a:pt x="6710" y="23"/>
                    <a:pt x="6706" y="15"/>
                    <a:pt x="6699" y="9"/>
                  </a:cubicBezTo>
                  <a:cubicBezTo>
                    <a:pt x="6693" y="3"/>
                    <a:pt x="6684" y="0"/>
                    <a:pt x="6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19"/>
            <p:cNvSpPr/>
            <p:nvPr/>
          </p:nvSpPr>
          <p:spPr>
            <a:xfrm>
              <a:off x="45127" y="-1154451"/>
              <a:ext cx="449571" cy="464133"/>
            </a:xfrm>
            <a:custGeom>
              <a:avLst/>
              <a:gdLst/>
              <a:ahLst/>
              <a:cxnLst/>
              <a:rect l="l" t="t" r="r" b="b"/>
              <a:pathLst>
                <a:path w="8428" h="8701" extrusionOk="0">
                  <a:moveTo>
                    <a:pt x="5657" y="0"/>
                  </a:moveTo>
                  <a:cubicBezTo>
                    <a:pt x="5653" y="0"/>
                    <a:pt x="5649" y="1"/>
                    <a:pt x="5646" y="2"/>
                  </a:cubicBezTo>
                  <a:cubicBezTo>
                    <a:pt x="5638" y="3"/>
                    <a:pt x="5630" y="8"/>
                    <a:pt x="5627" y="16"/>
                  </a:cubicBezTo>
                  <a:cubicBezTo>
                    <a:pt x="5600" y="67"/>
                    <a:pt x="5569" y="128"/>
                    <a:pt x="5541" y="187"/>
                  </a:cubicBezTo>
                  <a:cubicBezTo>
                    <a:pt x="5510" y="253"/>
                    <a:pt x="5483" y="318"/>
                    <a:pt x="5461" y="368"/>
                  </a:cubicBezTo>
                  <a:cubicBezTo>
                    <a:pt x="5427" y="446"/>
                    <a:pt x="5395" y="528"/>
                    <a:pt x="5363" y="606"/>
                  </a:cubicBezTo>
                  <a:cubicBezTo>
                    <a:pt x="5345" y="648"/>
                    <a:pt x="5329" y="688"/>
                    <a:pt x="5312" y="729"/>
                  </a:cubicBezTo>
                  <a:lnTo>
                    <a:pt x="5298" y="766"/>
                  </a:lnTo>
                  <a:cubicBezTo>
                    <a:pt x="5278" y="814"/>
                    <a:pt x="5259" y="862"/>
                    <a:pt x="5238" y="908"/>
                  </a:cubicBezTo>
                  <a:cubicBezTo>
                    <a:pt x="5216" y="961"/>
                    <a:pt x="5192" y="1012"/>
                    <a:pt x="5170" y="1063"/>
                  </a:cubicBezTo>
                  <a:lnTo>
                    <a:pt x="5155" y="1092"/>
                  </a:lnTo>
                  <a:cubicBezTo>
                    <a:pt x="5122" y="1169"/>
                    <a:pt x="5086" y="1246"/>
                    <a:pt x="5053" y="1321"/>
                  </a:cubicBezTo>
                  <a:lnTo>
                    <a:pt x="4986" y="1473"/>
                  </a:lnTo>
                  <a:lnTo>
                    <a:pt x="4951" y="1549"/>
                  </a:lnTo>
                  <a:cubicBezTo>
                    <a:pt x="4869" y="1730"/>
                    <a:pt x="4787" y="1912"/>
                    <a:pt x="4704" y="2093"/>
                  </a:cubicBezTo>
                  <a:lnTo>
                    <a:pt x="4708" y="2088"/>
                  </a:lnTo>
                  <a:lnTo>
                    <a:pt x="4708" y="2088"/>
                  </a:lnTo>
                  <a:cubicBezTo>
                    <a:pt x="4644" y="2226"/>
                    <a:pt x="4578" y="2368"/>
                    <a:pt x="4511" y="2509"/>
                  </a:cubicBezTo>
                  <a:cubicBezTo>
                    <a:pt x="4477" y="2577"/>
                    <a:pt x="4444" y="2646"/>
                    <a:pt x="4412" y="2713"/>
                  </a:cubicBezTo>
                  <a:cubicBezTo>
                    <a:pt x="4289" y="2565"/>
                    <a:pt x="4161" y="2416"/>
                    <a:pt x="4036" y="2272"/>
                  </a:cubicBezTo>
                  <a:lnTo>
                    <a:pt x="3963" y="2187"/>
                  </a:lnTo>
                  <a:cubicBezTo>
                    <a:pt x="3811" y="2011"/>
                    <a:pt x="3632" y="1802"/>
                    <a:pt x="3457" y="1586"/>
                  </a:cubicBezTo>
                  <a:cubicBezTo>
                    <a:pt x="3350" y="1453"/>
                    <a:pt x="3248" y="1319"/>
                    <a:pt x="3154" y="1190"/>
                  </a:cubicBezTo>
                  <a:cubicBezTo>
                    <a:pt x="3069" y="1071"/>
                    <a:pt x="2997" y="964"/>
                    <a:pt x="2933" y="863"/>
                  </a:cubicBezTo>
                  <a:cubicBezTo>
                    <a:pt x="2855" y="739"/>
                    <a:pt x="2791" y="625"/>
                    <a:pt x="2736" y="518"/>
                  </a:cubicBezTo>
                  <a:cubicBezTo>
                    <a:pt x="2733" y="512"/>
                    <a:pt x="2727" y="507"/>
                    <a:pt x="2719" y="504"/>
                  </a:cubicBezTo>
                  <a:cubicBezTo>
                    <a:pt x="2719" y="494"/>
                    <a:pt x="2714" y="488"/>
                    <a:pt x="2707" y="483"/>
                  </a:cubicBezTo>
                  <a:cubicBezTo>
                    <a:pt x="2702" y="479"/>
                    <a:pt x="2696" y="476"/>
                    <a:pt x="2689" y="476"/>
                  </a:cubicBezTo>
                  <a:cubicBezTo>
                    <a:pt x="2688" y="476"/>
                    <a:pt x="2686" y="476"/>
                    <a:pt x="2685" y="477"/>
                  </a:cubicBezTo>
                  <a:lnTo>
                    <a:pt x="2687" y="478"/>
                  </a:lnTo>
                  <a:lnTo>
                    <a:pt x="2683" y="478"/>
                  </a:lnTo>
                  <a:cubicBezTo>
                    <a:pt x="2669" y="481"/>
                    <a:pt x="2659" y="496"/>
                    <a:pt x="2661" y="510"/>
                  </a:cubicBezTo>
                  <a:cubicBezTo>
                    <a:pt x="2669" y="598"/>
                    <a:pt x="2675" y="684"/>
                    <a:pt x="2682" y="760"/>
                  </a:cubicBezTo>
                  <a:cubicBezTo>
                    <a:pt x="2688" y="843"/>
                    <a:pt x="2693" y="926"/>
                    <a:pt x="2698" y="1009"/>
                  </a:cubicBezTo>
                  <a:cubicBezTo>
                    <a:pt x="2699" y="1044"/>
                    <a:pt x="2701" y="1079"/>
                    <a:pt x="2704" y="1114"/>
                  </a:cubicBezTo>
                  <a:cubicBezTo>
                    <a:pt x="2706" y="1162"/>
                    <a:pt x="2709" y="1210"/>
                    <a:pt x="2712" y="1258"/>
                  </a:cubicBezTo>
                  <a:cubicBezTo>
                    <a:pt x="2715" y="1340"/>
                    <a:pt x="2720" y="1423"/>
                    <a:pt x="2723" y="1506"/>
                  </a:cubicBezTo>
                  <a:cubicBezTo>
                    <a:pt x="2730" y="1671"/>
                    <a:pt x="2738" y="1837"/>
                    <a:pt x="2743" y="2002"/>
                  </a:cubicBezTo>
                  <a:cubicBezTo>
                    <a:pt x="2749" y="2166"/>
                    <a:pt x="2754" y="2333"/>
                    <a:pt x="2760" y="2497"/>
                  </a:cubicBezTo>
                  <a:lnTo>
                    <a:pt x="2765" y="2657"/>
                  </a:lnTo>
                  <a:cubicBezTo>
                    <a:pt x="2770" y="2796"/>
                    <a:pt x="2775" y="2936"/>
                    <a:pt x="2779" y="3075"/>
                  </a:cubicBezTo>
                  <a:cubicBezTo>
                    <a:pt x="2783" y="3159"/>
                    <a:pt x="2786" y="3246"/>
                    <a:pt x="2791" y="3330"/>
                  </a:cubicBezTo>
                  <a:lnTo>
                    <a:pt x="2792" y="3362"/>
                  </a:lnTo>
                  <a:cubicBezTo>
                    <a:pt x="2759" y="3354"/>
                    <a:pt x="2725" y="3350"/>
                    <a:pt x="2691" y="3343"/>
                  </a:cubicBezTo>
                  <a:cubicBezTo>
                    <a:pt x="2658" y="3337"/>
                    <a:pt x="2624" y="3330"/>
                    <a:pt x="2591" y="3326"/>
                  </a:cubicBezTo>
                  <a:cubicBezTo>
                    <a:pt x="2488" y="3306"/>
                    <a:pt x="2383" y="3286"/>
                    <a:pt x="2277" y="3263"/>
                  </a:cubicBezTo>
                  <a:cubicBezTo>
                    <a:pt x="2073" y="3220"/>
                    <a:pt x="1870" y="3172"/>
                    <a:pt x="1670" y="3121"/>
                  </a:cubicBezTo>
                  <a:cubicBezTo>
                    <a:pt x="1566" y="3094"/>
                    <a:pt x="1457" y="3062"/>
                    <a:pt x="1344" y="3028"/>
                  </a:cubicBezTo>
                  <a:cubicBezTo>
                    <a:pt x="1309" y="3017"/>
                    <a:pt x="1272" y="3006"/>
                    <a:pt x="1235" y="2995"/>
                  </a:cubicBezTo>
                  <a:cubicBezTo>
                    <a:pt x="1176" y="2975"/>
                    <a:pt x="1113" y="2955"/>
                    <a:pt x="1053" y="2939"/>
                  </a:cubicBezTo>
                  <a:cubicBezTo>
                    <a:pt x="947" y="2910"/>
                    <a:pt x="840" y="2884"/>
                    <a:pt x="736" y="2860"/>
                  </a:cubicBezTo>
                  <a:cubicBezTo>
                    <a:pt x="651" y="2841"/>
                    <a:pt x="565" y="2820"/>
                    <a:pt x="482" y="2798"/>
                  </a:cubicBezTo>
                  <a:cubicBezTo>
                    <a:pt x="402" y="2777"/>
                    <a:pt x="333" y="2756"/>
                    <a:pt x="271" y="2734"/>
                  </a:cubicBezTo>
                  <a:cubicBezTo>
                    <a:pt x="213" y="2713"/>
                    <a:pt x="137" y="2684"/>
                    <a:pt x="66" y="2645"/>
                  </a:cubicBezTo>
                  <a:cubicBezTo>
                    <a:pt x="63" y="2643"/>
                    <a:pt x="60" y="2641"/>
                    <a:pt x="55" y="2641"/>
                  </a:cubicBezTo>
                  <a:cubicBezTo>
                    <a:pt x="53" y="2641"/>
                    <a:pt x="50" y="2640"/>
                    <a:pt x="47" y="2640"/>
                  </a:cubicBezTo>
                  <a:cubicBezTo>
                    <a:pt x="42" y="2640"/>
                    <a:pt x="37" y="2640"/>
                    <a:pt x="33" y="2641"/>
                  </a:cubicBezTo>
                  <a:cubicBezTo>
                    <a:pt x="26" y="2641"/>
                    <a:pt x="21" y="2645"/>
                    <a:pt x="17" y="2648"/>
                  </a:cubicBezTo>
                  <a:cubicBezTo>
                    <a:pt x="9" y="2654"/>
                    <a:pt x="4" y="2664"/>
                    <a:pt x="2" y="2675"/>
                  </a:cubicBezTo>
                  <a:cubicBezTo>
                    <a:pt x="1" y="2684"/>
                    <a:pt x="4" y="2697"/>
                    <a:pt x="10" y="2704"/>
                  </a:cubicBezTo>
                  <a:cubicBezTo>
                    <a:pt x="124" y="2816"/>
                    <a:pt x="228" y="2932"/>
                    <a:pt x="344" y="3062"/>
                  </a:cubicBezTo>
                  <a:cubicBezTo>
                    <a:pt x="471" y="3204"/>
                    <a:pt x="573" y="3322"/>
                    <a:pt x="664" y="3431"/>
                  </a:cubicBezTo>
                  <a:cubicBezTo>
                    <a:pt x="768" y="3557"/>
                    <a:pt x="874" y="3682"/>
                    <a:pt x="978" y="3807"/>
                  </a:cubicBezTo>
                  <a:cubicBezTo>
                    <a:pt x="1086" y="3935"/>
                    <a:pt x="1193" y="4059"/>
                    <a:pt x="1299" y="4176"/>
                  </a:cubicBezTo>
                  <a:cubicBezTo>
                    <a:pt x="1363" y="4245"/>
                    <a:pt x="1433" y="4320"/>
                    <a:pt x="1521" y="4410"/>
                  </a:cubicBezTo>
                  <a:cubicBezTo>
                    <a:pt x="1587" y="4477"/>
                    <a:pt x="1654" y="4545"/>
                    <a:pt x="1726" y="4609"/>
                  </a:cubicBezTo>
                  <a:cubicBezTo>
                    <a:pt x="1694" y="4661"/>
                    <a:pt x="1662" y="4712"/>
                    <a:pt x="1630" y="4763"/>
                  </a:cubicBezTo>
                  <a:cubicBezTo>
                    <a:pt x="1556" y="4880"/>
                    <a:pt x="1481" y="4998"/>
                    <a:pt x="1408" y="5115"/>
                  </a:cubicBezTo>
                  <a:cubicBezTo>
                    <a:pt x="1238" y="5385"/>
                    <a:pt x="1094" y="5607"/>
                    <a:pt x="958" y="5815"/>
                  </a:cubicBezTo>
                  <a:cubicBezTo>
                    <a:pt x="837" y="6000"/>
                    <a:pt x="715" y="6181"/>
                    <a:pt x="597" y="6354"/>
                  </a:cubicBezTo>
                  <a:lnTo>
                    <a:pt x="578" y="6383"/>
                  </a:lnTo>
                  <a:cubicBezTo>
                    <a:pt x="551" y="6421"/>
                    <a:pt x="523" y="6462"/>
                    <a:pt x="495" y="6502"/>
                  </a:cubicBezTo>
                  <a:cubicBezTo>
                    <a:pt x="482" y="6510"/>
                    <a:pt x="474" y="6525"/>
                    <a:pt x="474" y="6541"/>
                  </a:cubicBezTo>
                  <a:cubicBezTo>
                    <a:pt x="476" y="6552"/>
                    <a:pt x="480" y="6562"/>
                    <a:pt x="488" y="6570"/>
                  </a:cubicBezTo>
                  <a:cubicBezTo>
                    <a:pt x="496" y="6578"/>
                    <a:pt x="508" y="6581"/>
                    <a:pt x="519" y="6581"/>
                  </a:cubicBezTo>
                  <a:cubicBezTo>
                    <a:pt x="728" y="6570"/>
                    <a:pt x="938" y="6528"/>
                    <a:pt x="1139" y="6488"/>
                  </a:cubicBezTo>
                  <a:cubicBezTo>
                    <a:pt x="1205" y="6475"/>
                    <a:pt x="1270" y="6462"/>
                    <a:pt x="1334" y="6451"/>
                  </a:cubicBezTo>
                  <a:cubicBezTo>
                    <a:pt x="1470" y="6427"/>
                    <a:pt x="1607" y="6406"/>
                    <a:pt x="1740" y="6387"/>
                  </a:cubicBezTo>
                  <a:cubicBezTo>
                    <a:pt x="1844" y="6371"/>
                    <a:pt x="1948" y="6357"/>
                    <a:pt x="2052" y="6343"/>
                  </a:cubicBezTo>
                  <a:lnTo>
                    <a:pt x="2159" y="6327"/>
                  </a:lnTo>
                  <a:cubicBezTo>
                    <a:pt x="2415" y="6290"/>
                    <a:pt x="2709" y="6247"/>
                    <a:pt x="3000" y="6191"/>
                  </a:cubicBezTo>
                  <a:cubicBezTo>
                    <a:pt x="3059" y="6179"/>
                    <a:pt x="3118" y="6167"/>
                    <a:pt x="3176" y="6154"/>
                  </a:cubicBezTo>
                  <a:lnTo>
                    <a:pt x="3176" y="6154"/>
                  </a:lnTo>
                  <a:cubicBezTo>
                    <a:pt x="3171" y="6192"/>
                    <a:pt x="3166" y="6229"/>
                    <a:pt x="3162" y="6267"/>
                  </a:cubicBezTo>
                  <a:lnTo>
                    <a:pt x="3162" y="6269"/>
                  </a:lnTo>
                  <a:lnTo>
                    <a:pt x="3160" y="6279"/>
                  </a:lnTo>
                  <a:lnTo>
                    <a:pt x="3160" y="6279"/>
                  </a:lnTo>
                  <a:lnTo>
                    <a:pt x="3163" y="6269"/>
                  </a:lnTo>
                  <a:lnTo>
                    <a:pt x="3163" y="6269"/>
                  </a:lnTo>
                  <a:cubicBezTo>
                    <a:pt x="3125" y="6520"/>
                    <a:pt x="3059" y="6769"/>
                    <a:pt x="2990" y="7024"/>
                  </a:cubicBezTo>
                  <a:lnTo>
                    <a:pt x="2974" y="7083"/>
                  </a:lnTo>
                  <a:cubicBezTo>
                    <a:pt x="2947" y="7185"/>
                    <a:pt x="2918" y="7292"/>
                    <a:pt x="2893" y="7398"/>
                  </a:cubicBezTo>
                  <a:lnTo>
                    <a:pt x="2879" y="7455"/>
                  </a:lnTo>
                  <a:cubicBezTo>
                    <a:pt x="2867" y="7503"/>
                    <a:pt x="2855" y="7550"/>
                    <a:pt x="2843" y="7596"/>
                  </a:cubicBezTo>
                  <a:cubicBezTo>
                    <a:pt x="2826" y="7663"/>
                    <a:pt x="2808" y="7730"/>
                    <a:pt x="2789" y="7797"/>
                  </a:cubicBezTo>
                  <a:cubicBezTo>
                    <a:pt x="2778" y="7842"/>
                    <a:pt x="2765" y="7885"/>
                    <a:pt x="2754" y="7929"/>
                  </a:cubicBezTo>
                  <a:lnTo>
                    <a:pt x="2730" y="8015"/>
                  </a:lnTo>
                  <a:lnTo>
                    <a:pt x="2714" y="8072"/>
                  </a:lnTo>
                  <a:lnTo>
                    <a:pt x="2698" y="8128"/>
                  </a:lnTo>
                  <a:lnTo>
                    <a:pt x="2685" y="8176"/>
                  </a:lnTo>
                  <a:cubicBezTo>
                    <a:pt x="2679" y="8199"/>
                    <a:pt x="2674" y="8220"/>
                    <a:pt x="2667" y="8240"/>
                  </a:cubicBezTo>
                  <a:cubicBezTo>
                    <a:pt x="2663" y="8256"/>
                    <a:pt x="2669" y="8274"/>
                    <a:pt x="2682" y="8282"/>
                  </a:cubicBezTo>
                  <a:cubicBezTo>
                    <a:pt x="2688" y="8285"/>
                    <a:pt x="2695" y="8287"/>
                    <a:pt x="2701" y="8287"/>
                  </a:cubicBezTo>
                  <a:cubicBezTo>
                    <a:pt x="2703" y="8287"/>
                    <a:pt x="2705" y="8287"/>
                    <a:pt x="2707" y="8287"/>
                  </a:cubicBezTo>
                  <a:cubicBezTo>
                    <a:pt x="2717" y="8285"/>
                    <a:pt x="2725" y="8279"/>
                    <a:pt x="2730" y="8271"/>
                  </a:cubicBezTo>
                  <a:cubicBezTo>
                    <a:pt x="2754" y="8236"/>
                    <a:pt x="2781" y="8197"/>
                    <a:pt x="2815" y="8156"/>
                  </a:cubicBezTo>
                  <a:cubicBezTo>
                    <a:pt x="2885" y="8069"/>
                    <a:pt x="2963" y="7986"/>
                    <a:pt x="3038" y="7906"/>
                  </a:cubicBezTo>
                  <a:lnTo>
                    <a:pt x="3069" y="7876"/>
                  </a:lnTo>
                  <a:lnTo>
                    <a:pt x="3082" y="7861"/>
                  </a:lnTo>
                  <a:cubicBezTo>
                    <a:pt x="3120" y="7820"/>
                    <a:pt x="3158" y="7778"/>
                    <a:pt x="3197" y="7737"/>
                  </a:cubicBezTo>
                  <a:cubicBezTo>
                    <a:pt x="3222" y="7708"/>
                    <a:pt x="3246" y="7679"/>
                    <a:pt x="3272" y="7650"/>
                  </a:cubicBezTo>
                  <a:cubicBezTo>
                    <a:pt x="3289" y="7630"/>
                    <a:pt x="3309" y="7609"/>
                    <a:pt x="3326" y="7588"/>
                  </a:cubicBezTo>
                  <a:cubicBezTo>
                    <a:pt x="3430" y="7470"/>
                    <a:pt x="3537" y="7351"/>
                    <a:pt x="3643" y="7238"/>
                  </a:cubicBezTo>
                  <a:cubicBezTo>
                    <a:pt x="3718" y="7155"/>
                    <a:pt x="3793" y="7070"/>
                    <a:pt x="3868" y="6987"/>
                  </a:cubicBezTo>
                  <a:cubicBezTo>
                    <a:pt x="3953" y="6893"/>
                    <a:pt x="4028" y="6808"/>
                    <a:pt x="4097" y="6725"/>
                  </a:cubicBezTo>
                  <a:lnTo>
                    <a:pt x="4106" y="6715"/>
                  </a:lnTo>
                  <a:lnTo>
                    <a:pt x="4114" y="6704"/>
                  </a:lnTo>
                  <a:lnTo>
                    <a:pt x="4124" y="6728"/>
                  </a:lnTo>
                  <a:lnTo>
                    <a:pt x="4134" y="6750"/>
                  </a:lnTo>
                  <a:cubicBezTo>
                    <a:pt x="4190" y="6893"/>
                    <a:pt x="4244" y="7035"/>
                    <a:pt x="4284" y="7142"/>
                  </a:cubicBezTo>
                  <a:lnTo>
                    <a:pt x="4351" y="7318"/>
                  </a:lnTo>
                  <a:cubicBezTo>
                    <a:pt x="4425" y="7518"/>
                    <a:pt x="4503" y="7724"/>
                    <a:pt x="4583" y="7925"/>
                  </a:cubicBezTo>
                  <a:cubicBezTo>
                    <a:pt x="4596" y="7956"/>
                    <a:pt x="4607" y="7985"/>
                    <a:pt x="4620" y="8015"/>
                  </a:cubicBezTo>
                  <a:cubicBezTo>
                    <a:pt x="4634" y="8050"/>
                    <a:pt x="4650" y="8085"/>
                    <a:pt x="4663" y="8120"/>
                  </a:cubicBezTo>
                  <a:cubicBezTo>
                    <a:pt x="4679" y="8162"/>
                    <a:pt x="4695" y="8204"/>
                    <a:pt x="4709" y="8245"/>
                  </a:cubicBezTo>
                  <a:cubicBezTo>
                    <a:pt x="4719" y="8266"/>
                    <a:pt x="4727" y="8288"/>
                    <a:pt x="4735" y="8311"/>
                  </a:cubicBezTo>
                  <a:cubicBezTo>
                    <a:pt x="4764" y="8387"/>
                    <a:pt x="4787" y="8447"/>
                    <a:pt x="4811" y="8501"/>
                  </a:cubicBezTo>
                  <a:cubicBezTo>
                    <a:pt x="4839" y="8563"/>
                    <a:pt x="4869" y="8624"/>
                    <a:pt x="4903" y="8680"/>
                  </a:cubicBezTo>
                  <a:cubicBezTo>
                    <a:pt x="4907" y="8688"/>
                    <a:pt x="4917" y="8694"/>
                    <a:pt x="4928" y="8694"/>
                  </a:cubicBezTo>
                  <a:cubicBezTo>
                    <a:pt x="4931" y="8696"/>
                    <a:pt x="4935" y="8698"/>
                    <a:pt x="4938" y="8699"/>
                  </a:cubicBezTo>
                  <a:cubicBezTo>
                    <a:pt x="4941" y="8700"/>
                    <a:pt x="4944" y="8700"/>
                    <a:pt x="4947" y="8700"/>
                  </a:cubicBezTo>
                  <a:cubicBezTo>
                    <a:pt x="4950" y="8700"/>
                    <a:pt x="4953" y="8700"/>
                    <a:pt x="4955" y="8699"/>
                  </a:cubicBezTo>
                  <a:cubicBezTo>
                    <a:pt x="4970" y="8696"/>
                    <a:pt x="4981" y="8685"/>
                    <a:pt x="4986" y="8670"/>
                  </a:cubicBezTo>
                  <a:cubicBezTo>
                    <a:pt x="5007" y="8592"/>
                    <a:pt x="5024" y="8509"/>
                    <a:pt x="5038" y="8424"/>
                  </a:cubicBezTo>
                  <a:cubicBezTo>
                    <a:pt x="5051" y="8349"/>
                    <a:pt x="5062" y="8271"/>
                    <a:pt x="5074" y="8165"/>
                  </a:cubicBezTo>
                  <a:cubicBezTo>
                    <a:pt x="5083" y="8082"/>
                    <a:pt x="5091" y="7999"/>
                    <a:pt x="5099" y="7916"/>
                  </a:cubicBezTo>
                  <a:cubicBezTo>
                    <a:pt x="5107" y="7831"/>
                    <a:pt x="5115" y="7745"/>
                    <a:pt x="5125" y="7660"/>
                  </a:cubicBezTo>
                  <a:cubicBezTo>
                    <a:pt x="5125" y="7660"/>
                    <a:pt x="5125" y="7655"/>
                    <a:pt x="5125" y="7655"/>
                  </a:cubicBezTo>
                  <a:cubicBezTo>
                    <a:pt x="5125" y="7655"/>
                    <a:pt x="5125" y="7652"/>
                    <a:pt x="5125" y="7652"/>
                  </a:cubicBezTo>
                  <a:lnTo>
                    <a:pt x="5123" y="7658"/>
                  </a:lnTo>
                  <a:cubicBezTo>
                    <a:pt x="5152" y="7433"/>
                    <a:pt x="5187" y="7206"/>
                    <a:pt x="5221" y="6987"/>
                  </a:cubicBezTo>
                  <a:lnTo>
                    <a:pt x="5242" y="6851"/>
                  </a:lnTo>
                  <a:cubicBezTo>
                    <a:pt x="5274" y="6642"/>
                    <a:pt x="5305" y="6418"/>
                    <a:pt x="5331" y="6192"/>
                  </a:cubicBezTo>
                  <a:lnTo>
                    <a:pt x="5336" y="6195"/>
                  </a:lnTo>
                  <a:lnTo>
                    <a:pt x="5341" y="6197"/>
                  </a:lnTo>
                  <a:cubicBezTo>
                    <a:pt x="5401" y="6227"/>
                    <a:pt x="5462" y="6258"/>
                    <a:pt x="5523" y="6288"/>
                  </a:cubicBezTo>
                  <a:cubicBezTo>
                    <a:pt x="5648" y="6351"/>
                    <a:pt x="5771" y="6416"/>
                    <a:pt x="5886" y="6477"/>
                  </a:cubicBezTo>
                  <a:lnTo>
                    <a:pt x="6007" y="6539"/>
                  </a:lnTo>
                  <a:cubicBezTo>
                    <a:pt x="6087" y="6582"/>
                    <a:pt x="6167" y="6624"/>
                    <a:pt x="6249" y="6667"/>
                  </a:cubicBezTo>
                  <a:cubicBezTo>
                    <a:pt x="6310" y="6697"/>
                    <a:pt x="6369" y="6729"/>
                    <a:pt x="6429" y="6760"/>
                  </a:cubicBezTo>
                  <a:cubicBezTo>
                    <a:pt x="6492" y="6790"/>
                    <a:pt x="6551" y="6824"/>
                    <a:pt x="6601" y="6853"/>
                  </a:cubicBezTo>
                  <a:cubicBezTo>
                    <a:pt x="6671" y="6893"/>
                    <a:pt x="6740" y="6934"/>
                    <a:pt x="6807" y="6976"/>
                  </a:cubicBezTo>
                  <a:cubicBezTo>
                    <a:pt x="6850" y="7001"/>
                    <a:pt x="6893" y="7027"/>
                    <a:pt x="6936" y="7052"/>
                  </a:cubicBezTo>
                  <a:cubicBezTo>
                    <a:pt x="7066" y="7129"/>
                    <a:pt x="7174" y="7188"/>
                    <a:pt x="7278" y="7238"/>
                  </a:cubicBezTo>
                  <a:cubicBezTo>
                    <a:pt x="7282" y="7240"/>
                    <a:pt x="7286" y="7241"/>
                    <a:pt x="7291" y="7241"/>
                  </a:cubicBezTo>
                  <a:cubicBezTo>
                    <a:pt x="7294" y="7241"/>
                    <a:pt x="7297" y="7240"/>
                    <a:pt x="7299" y="7239"/>
                  </a:cubicBezTo>
                  <a:cubicBezTo>
                    <a:pt x="7301" y="7239"/>
                    <a:pt x="7304" y="7239"/>
                    <a:pt x="7306" y="7238"/>
                  </a:cubicBezTo>
                  <a:lnTo>
                    <a:pt x="7314" y="7238"/>
                  </a:lnTo>
                  <a:cubicBezTo>
                    <a:pt x="7317" y="7238"/>
                    <a:pt x="7320" y="7236"/>
                    <a:pt x="7322" y="7235"/>
                  </a:cubicBezTo>
                  <a:cubicBezTo>
                    <a:pt x="7334" y="7227"/>
                    <a:pt x="7338" y="7211"/>
                    <a:pt x="7331" y="7198"/>
                  </a:cubicBezTo>
                  <a:cubicBezTo>
                    <a:pt x="7299" y="7148"/>
                    <a:pt x="7269" y="7092"/>
                    <a:pt x="7230" y="7019"/>
                  </a:cubicBezTo>
                  <a:lnTo>
                    <a:pt x="7178" y="6920"/>
                  </a:lnTo>
                  <a:lnTo>
                    <a:pt x="7136" y="6838"/>
                  </a:lnTo>
                  <a:cubicBezTo>
                    <a:pt x="7106" y="6779"/>
                    <a:pt x="7072" y="6718"/>
                    <a:pt x="7037" y="6658"/>
                  </a:cubicBezTo>
                  <a:cubicBezTo>
                    <a:pt x="7007" y="6603"/>
                    <a:pt x="6973" y="6547"/>
                    <a:pt x="6930" y="6482"/>
                  </a:cubicBezTo>
                  <a:cubicBezTo>
                    <a:pt x="6853" y="6362"/>
                    <a:pt x="6778" y="6243"/>
                    <a:pt x="6701" y="6125"/>
                  </a:cubicBezTo>
                  <a:cubicBezTo>
                    <a:pt x="6676" y="6084"/>
                    <a:pt x="6648" y="6042"/>
                    <a:pt x="6623" y="5999"/>
                  </a:cubicBezTo>
                  <a:lnTo>
                    <a:pt x="6588" y="5946"/>
                  </a:lnTo>
                  <a:lnTo>
                    <a:pt x="6572" y="5919"/>
                  </a:lnTo>
                  <a:cubicBezTo>
                    <a:pt x="6541" y="5872"/>
                    <a:pt x="6513" y="5826"/>
                    <a:pt x="6484" y="5780"/>
                  </a:cubicBezTo>
                  <a:cubicBezTo>
                    <a:pt x="6453" y="5729"/>
                    <a:pt x="6425" y="5679"/>
                    <a:pt x="6394" y="5628"/>
                  </a:cubicBezTo>
                  <a:cubicBezTo>
                    <a:pt x="6359" y="5566"/>
                    <a:pt x="6322" y="5502"/>
                    <a:pt x="6284" y="5439"/>
                  </a:cubicBezTo>
                  <a:cubicBezTo>
                    <a:pt x="6257" y="5394"/>
                    <a:pt x="6231" y="5356"/>
                    <a:pt x="6206" y="5319"/>
                  </a:cubicBezTo>
                  <a:cubicBezTo>
                    <a:pt x="6266" y="5300"/>
                    <a:pt x="6327" y="5281"/>
                    <a:pt x="6388" y="5262"/>
                  </a:cubicBezTo>
                  <a:cubicBezTo>
                    <a:pt x="6516" y="5220"/>
                    <a:pt x="6655" y="5177"/>
                    <a:pt x="6813" y="5131"/>
                  </a:cubicBezTo>
                  <a:cubicBezTo>
                    <a:pt x="6931" y="5094"/>
                    <a:pt x="7050" y="5060"/>
                    <a:pt x="7168" y="5025"/>
                  </a:cubicBezTo>
                  <a:cubicBezTo>
                    <a:pt x="7334" y="4976"/>
                    <a:pt x="7499" y="4928"/>
                    <a:pt x="7665" y="4876"/>
                  </a:cubicBezTo>
                  <a:cubicBezTo>
                    <a:pt x="7793" y="4836"/>
                    <a:pt x="7913" y="4800"/>
                    <a:pt x="8028" y="4761"/>
                  </a:cubicBezTo>
                  <a:cubicBezTo>
                    <a:pt x="8091" y="4741"/>
                    <a:pt x="8153" y="4720"/>
                    <a:pt x="8214" y="4699"/>
                  </a:cubicBezTo>
                  <a:cubicBezTo>
                    <a:pt x="8247" y="4688"/>
                    <a:pt x="8279" y="4677"/>
                    <a:pt x="8313" y="4665"/>
                  </a:cubicBezTo>
                  <a:cubicBezTo>
                    <a:pt x="8342" y="4654"/>
                    <a:pt x="8370" y="4645"/>
                    <a:pt x="8399" y="4635"/>
                  </a:cubicBezTo>
                  <a:cubicBezTo>
                    <a:pt x="8417" y="4629"/>
                    <a:pt x="8428" y="4609"/>
                    <a:pt x="8423" y="4592"/>
                  </a:cubicBezTo>
                  <a:cubicBezTo>
                    <a:pt x="8423" y="4577"/>
                    <a:pt x="8414" y="4560"/>
                    <a:pt x="8398" y="4558"/>
                  </a:cubicBezTo>
                  <a:cubicBezTo>
                    <a:pt x="8258" y="4539"/>
                    <a:pt x="8123" y="4512"/>
                    <a:pt x="8009" y="4490"/>
                  </a:cubicBezTo>
                  <a:cubicBezTo>
                    <a:pt x="7873" y="4461"/>
                    <a:pt x="7737" y="4430"/>
                    <a:pt x="7624" y="4402"/>
                  </a:cubicBezTo>
                  <a:cubicBezTo>
                    <a:pt x="7480" y="4368"/>
                    <a:pt x="7338" y="4333"/>
                    <a:pt x="7195" y="4296"/>
                  </a:cubicBezTo>
                  <a:cubicBezTo>
                    <a:pt x="7082" y="4267"/>
                    <a:pt x="6968" y="4240"/>
                    <a:pt x="6855" y="4211"/>
                  </a:cubicBezTo>
                  <a:cubicBezTo>
                    <a:pt x="6677" y="4168"/>
                    <a:pt x="6530" y="4135"/>
                    <a:pt x="6393" y="4107"/>
                  </a:cubicBezTo>
                  <a:cubicBezTo>
                    <a:pt x="6327" y="4093"/>
                    <a:pt x="6260" y="4080"/>
                    <a:pt x="6191" y="4069"/>
                  </a:cubicBezTo>
                  <a:cubicBezTo>
                    <a:pt x="6210" y="4042"/>
                    <a:pt x="6230" y="4013"/>
                    <a:pt x="6249" y="3986"/>
                  </a:cubicBezTo>
                  <a:cubicBezTo>
                    <a:pt x="6327" y="3871"/>
                    <a:pt x="6409" y="3756"/>
                    <a:pt x="6495" y="3642"/>
                  </a:cubicBezTo>
                  <a:cubicBezTo>
                    <a:pt x="6640" y="3450"/>
                    <a:pt x="6802" y="3249"/>
                    <a:pt x="7021" y="2990"/>
                  </a:cubicBezTo>
                  <a:cubicBezTo>
                    <a:pt x="7131" y="2860"/>
                    <a:pt x="7243" y="2732"/>
                    <a:pt x="7354" y="2603"/>
                  </a:cubicBezTo>
                  <a:lnTo>
                    <a:pt x="7475" y="2464"/>
                  </a:lnTo>
                  <a:cubicBezTo>
                    <a:pt x="7550" y="2376"/>
                    <a:pt x="7625" y="2290"/>
                    <a:pt x="7700" y="2202"/>
                  </a:cubicBezTo>
                  <a:cubicBezTo>
                    <a:pt x="7750" y="2144"/>
                    <a:pt x="7798" y="2085"/>
                    <a:pt x="7848" y="2027"/>
                  </a:cubicBezTo>
                  <a:lnTo>
                    <a:pt x="7929" y="1930"/>
                  </a:lnTo>
                  <a:cubicBezTo>
                    <a:pt x="7932" y="1925"/>
                    <a:pt x="7936" y="1919"/>
                    <a:pt x="7936" y="1912"/>
                  </a:cubicBezTo>
                  <a:cubicBezTo>
                    <a:pt x="7939" y="1911"/>
                    <a:pt x="7942" y="1906"/>
                    <a:pt x="7944" y="1899"/>
                  </a:cubicBezTo>
                  <a:cubicBezTo>
                    <a:pt x="7944" y="1893"/>
                    <a:pt x="7942" y="1885"/>
                    <a:pt x="7937" y="1880"/>
                  </a:cubicBezTo>
                  <a:cubicBezTo>
                    <a:pt x="7934" y="1876"/>
                    <a:pt x="7928" y="1872"/>
                    <a:pt x="7921" y="1872"/>
                  </a:cubicBezTo>
                  <a:lnTo>
                    <a:pt x="7916" y="1872"/>
                  </a:lnTo>
                  <a:cubicBezTo>
                    <a:pt x="7912" y="1874"/>
                    <a:pt x="7908" y="1876"/>
                    <a:pt x="7905" y="1879"/>
                  </a:cubicBezTo>
                  <a:cubicBezTo>
                    <a:pt x="7902" y="1879"/>
                    <a:pt x="7899" y="1879"/>
                    <a:pt x="7897" y="1880"/>
                  </a:cubicBezTo>
                  <a:cubicBezTo>
                    <a:pt x="7889" y="1882"/>
                    <a:pt x="7881" y="1887"/>
                    <a:pt x="7875" y="1893"/>
                  </a:cubicBezTo>
                  <a:lnTo>
                    <a:pt x="7867" y="1903"/>
                  </a:lnTo>
                  <a:cubicBezTo>
                    <a:pt x="7822" y="1931"/>
                    <a:pt x="7776" y="1960"/>
                    <a:pt x="7729" y="1987"/>
                  </a:cubicBezTo>
                  <a:cubicBezTo>
                    <a:pt x="7673" y="2021"/>
                    <a:pt x="7616" y="2055"/>
                    <a:pt x="7560" y="2087"/>
                  </a:cubicBezTo>
                  <a:cubicBezTo>
                    <a:pt x="7517" y="2111"/>
                    <a:pt x="7473" y="2135"/>
                    <a:pt x="7430" y="2157"/>
                  </a:cubicBezTo>
                  <a:lnTo>
                    <a:pt x="7386" y="2181"/>
                  </a:lnTo>
                  <a:cubicBezTo>
                    <a:pt x="7326" y="2213"/>
                    <a:pt x="7269" y="2243"/>
                    <a:pt x="7210" y="2274"/>
                  </a:cubicBezTo>
                  <a:cubicBezTo>
                    <a:pt x="6995" y="2382"/>
                    <a:pt x="6759" y="2494"/>
                    <a:pt x="6489" y="2613"/>
                  </a:cubicBezTo>
                  <a:cubicBezTo>
                    <a:pt x="6262" y="2712"/>
                    <a:pt x="6031" y="2806"/>
                    <a:pt x="5857" y="2878"/>
                  </a:cubicBezTo>
                  <a:lnTo>
                    <a:pt x="5728" y="2931"/>
                  </a:lnTo>
                  <a:cubicBezTo>
                    <a:pt x="5665" y="2956"/>
                    <a:pt x="5603" y="2982"/>
                    <a:pt x="5541" y="3007"/>
                  </a:cubicBezTo>
                  <a:lnTo>
                    <a:pt x="5510" y="3020"/>
                  </a:lnTo>
                  <a:lnTo>
                    <a:pt x="5480" y="3033"/>
                  </a:lnTo>
                  <a:cubicBezTo>
                    <a:pt x="5485" y="2926"/>
                    <a:pt x="5491" y="2820"/>
                    <a:pt x="5497" y="2713"/>
                  </a:cubicBezTo>
                  <a:cubicBezTo>
                    <a:pt x="5505" y="2587"/>
                    <a:pt x="5517" y="2453"/>
                    <a:pt x="5528" y="2306"/>
                  </a:cubicBezTo>
                  <a:cubicBezTo>
                    <a:pt x="5544" y="2117"/>
                    <a:pt x="5563" y="1928"/>
                    <a:pt x="5580" y="1740"/>
                  </a:cubicBezTo>
                  <a:cubicBezTo>
                    <a:pt x="5588" y="1655"/>
                    <a:pt x="5595" y="1572"/>
                    <a:pt x="5603" y="1487"/>
                  </a:cubicBezTo>
                  <a:cubicBezTo>
                    <a:pt x="5630" y="1202"/>
                    <a:pt x="5648" y="983"/>
                    <a:pt x="5660" y="776"/>
                  </a:cubicBezTo>
                  <a:cubicBezTo>
                    <a:pt x="5668" y="657"/>
                    <a:pt x="5675" y="539"/>
                    <a:pt x="5678" y="425"/>
                  </a:cubicBezTo>
                  <a:cubicBezTo>
                    <a:pt x="5683" y="312"/>
                    <a:pt x="5684" y="198"/>
                    <a:pt x="5686" y="86"/>
                  </a:cubicBezTo>
                  <a:lnTo>
                    <a:pt x="5686" y="66"/>
                  </a:lnTo>
                  <a:cubicBezTo>
                    <a:pt x="5686" y="61"/>
                    <a:pt x="5686" y="56"/>
                    <a:pt x="5684" y="53"/>
                  </a:cubicBezTo>
                  <a:cubicBezTo>
                    <a:pt x="5694" y="35"/>
                    <a:pt x="5689" y="16"/>
                    <a:pt x="5673" y="5"/>
                  </a:cubicBezTo>
                  <a:cubicBezTo>
                    <a:pt x="5669" y="2"/>
                    <a:pt x="5663" y="0"/>
                    <a:pt x="5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19"/>
            <p:cNvSpPr/>
            <p:nvPr/>
          </p:nvSpPr>
          <p:spPr>
            <a:xfrm>
              <a:off x="0" y="-1222728"/>
              <a:ext cx="559776" cy="607571"/>
            </a:xfrm>
            <a:custGeom>
              <a:avLst/>
              <a:gdLst/>
              <a:ahLst/>
              <a:cxnLst/>
              <a:rect l="l" t="t" r="r" b="b"/>
              <a:pathLst>
                <a:path w="10494" h="11390" extrusionOk="0">
                  <a:moveTo>
                    <a:pt x="7733" y="3101"/>
                  </a:moveTo>
                  <a:lnTo>
                    <a:pt x="7728" y="3103"/>
                  </a:lnTo>
                  <a:lnTo>
                    <a:pt x="7728" y="3103"/>
                  </a:lnTo>
                  <a:cubicBezTo>
                    <a:pt x="7730" y="3102"/>
                    <a:pt x="7731" y="3102"/>
                    <a:pt x="7733" y="3101"/>
                  </a:cubicBezTo>
                  <a:close/>
                  <a:moveTo>
                    <a:pt x="7723" y="3104"/>
                  </a:moveTo>
                  <a:cubicBezTo>
                    <a:pt x="7722" y="3104"/>
                    <a:pt x="7722" y="3105"/>
                    <a:pt x="7721" y="3105"/>
                  </a:cubicBezTo>
                  <a:lnTo>
                    <a:pt x="7721" y="3105"/>
                  </a:lnTo>
                  <a:cubicBezTo>
                    <a:pt x="7722" y="3105"/>
                    <a:pt x="7723" y="3105"/>
                    <a:pt x="7723" y="3104"/>
                  </a:cubicBezTo>
                  <a:close/>
                  <a:moveTo>
                    <a:pt x="3352" y="8082"/>
                  </a:moveTo>
                  <a:cubicBezTo>
                    <a:pt x="3350" y="8083"/>
                    <a:pt x="3350" y="8085"/>
                    <a:pt x="3350" y="8088"/>
                  </a:cubicBezTo>
                  <a:cubicBezTo>
                    <a:pt x="3351" y="8086"/>
                    <a:pt x="3351" y="8084"/>
                    <a:pt x="3352" y="8082"/>
                  </a:cubicBezTo>
                  <a:close/>
                  <a:moveTo>
                    <a:pt x="3163" y="10448"/>
                  </a:moveTo>
                  <a:lnTo>
                    <a:pt x="3162" y="10449"/>
                  </a:lnTo>
                  <a:cubicBezTo>
                    <a:pt x="3163" y="10449"/>
                    <a:pt x="3163" y="10448"/>
                    <a:pt x="3163" y="10448"/>
                  </a:cubicBezTo>
                  <a:close/>
                  <a:moveTo>
                    <a:pt x="3162" y="10449"/>
                  </a:moveTo>
                  <a:cubicBezTo>
                    <a:pt x="3161" y="10450"/>
                    <a:pt x="3160" y="10451"/>
                    <a:pt x="3159" y="10452"/>
                  </a:cubicBezTo>
                  <a:lnTo>
                    <a:pt x="3159" y="10452"/>
                  </a:lnTo>
                  <a:cubicBezTo>
                    <a:pt x="3160" y="10451"/>
                    <a:pt x="3161" y="10450"/>
                    <a:pt x="3162" y="10449"/>
                  </a:cubicBezTo>
                  <a:close/>
                  <a:moveTo>
                    <a:pt x="6831" y="199"/>
                  </a:moveTo>
                  <a:cubicBezTo>
                    <a:pt x="6849" y="300"/>
                    <a:pt x="6860" y="401"/>
                    <a:pt x="6863" y="503"/>
                  </a:cubicBezTo>
                  <a:cubicBezTo>
                    <a:pt x="6876" y="874"/>
                    <a:pt x="6829" y="1243"/>
                    <a:pt x="6793" y="1613"/>
                  </a:cubicBezTo>
                  <a:cubicBezTo>
                    <a:pt x="6783" y="1701"/>
                    <a:pt x="6775" y="1789"/>
                    <a:pt x="6769" y="1876"/>
                  </a:cubicBezTo>
                  <a:cubicBezTo>
                    <a:pt x="6762" y="1972"/>
                    <a:pt x="6759" y="2068"/>
                    <a:pt x="6753" y="2164"/>
                  </a:cubicBezTo>
                  <a:cubicBezTo>
                    <a:pt x="6740" y="2386"/>
                    <a:pt x="6721" y="2609"/>
                    <a:pt x="6703" y="2829"/>
                  </a:cubicBezTo>
                  <a:cubicBezTo>
                    <a:pt x="6698" y="2900"/>
                    <a:pt x="6692" y="2972"/>
                    <a:pt x="6687" y="3042"/>
                  </a:cubicBezTo>
                  <a:cubicBezTo>
                    <a:pt x="6684" y="3092"/>
                    <a:pt x="6681" y="3143"/>
                    <a:pt x="6682" y="3192"/>
                  </a:cubicBezTo>
                  <a:cubicBezTo>
                    <a:pt x="6684" y="3239"/>
                    <a:pt x="6668" y="3296"/>
                    <a:pt x="6693" y="3338"/>
                  </a:cubicBezTo>
                  <a:cubicBezTo>
                    <a:pt x="6713" y="3368"/>
                    <a:pt x="6747" y="3378"/>
                    <a:pt x="6782" y="3378"/>
                  </a:cubicBezTo>
                  <a:cubicBezTo>
                    <a:pt x="6790" y="3378"/>
                    <a:pt x="6799" y="3377"/>
                    <a:pt x="6807" y="3376"/>
                  </a:cubicBezTo>
                  <a:cubicBezTo>
                    <a:pt x="6860" y="3370"/>
                    <a:pt x="6914" y="3371"/>
                    <a:pt x="6968" y="3370"/>
                  </a:cubicBezTo>
                  <a:cubicBezTo>
                    <a:pt x="7090" y="3365"/>
                    <a:pt x="7211" y="3352"/>
                    <a:pt x="7331" y="3330"/>
                  </a:cubicBezTo>
                  <a:cubicBezTo>
                    <a:pt x="7517" y="3296"/>
                    <a:pt x="7699" y="3243"/>
                    <a:pt x="7878" y="3184"/>
                  </a:cubicBezTo>
                  <a:cubicBezTo>
                    <a:pt x="8236" y="3066"/>
                    <a:pt x="8585" y="2914"/>
                    <a:pt x="8945" y="2799"/>
                  </a:cubicBezTo>
                  <a:cubicBezTo>
                    <a:pt x="9141" y="2738"/>
                    <a:pt x="9344" y="2687"/>
                    <a:pt x="9549" y="2665"/>
                  </a:cubicBezTo>
                  <a:lnTo>
                    <a:pt x="9549" y="2665"/>
                  </a:lnTo>
                  <a:cubicBezTo>
                    <a:pt x="9522" y="2705"/>
                    <a:pt x="9496" y="2745"/>
                    <a:pt x="9469" y="2783"/>
                  </a:cubicBezTo>
                  <a:cubicBezTo>
                    <a:pt x="9411" y="2866"/>
                    <a:pt x="9354" y="2948"/>
                    <a:pt x="9296" y="3029"/>
                  </a:cubicBezTo>
                  <a:cubicBezTo>
                    <a:pt x="9183" y="3191"/>
                    <a:pt x="9066" y="3347"/>
                    <a:pt x="8948" y="3504"/>
                  </a:cubicBezTo>
                  <a:cubicBezTo>
                    <a:pt x="8708" y="3817"/>
                    <a:pt x="8455" y="4123"/>
                    <a:pt x="8192" y="4417"/>
                  </a:cubicBezTo>
                  <a:cubicBezTo>
                    <a:pt x="8048" y="4575"/>
                    <a:pt x="7886" y="4719"/>
                    <a:pt x="7769" y="4898"/>
                  </a:cubicBezTo>
                  <a:cubicBezTo>
                    <a:pt x="7757" y="4917"/>
                    <a:pt x="7757" y="4945"/>
                    <a:pt x="7766" y="4965"/>
                  </a:cubicBezTo>
                  <a:cubicBezTo>
                    <a:pt x="7787" y="5009"/>
                    <a:pt x="7856" y="5020"/>
                    <a:pt x="7896" y="5037"/>
                  </a:cubicBezTo>
                  <a:cubicBezTo>
                    <a:pt x="7957" y="5061"/>
                    <a:pt x="8019" y="5087"/>
                    <a:pt x="8081" y="5111"/>
                  </a:cubicBezTo>
                  <a:cubicBezTo>
                    <a:pt x="8203" y="5159"/>
                    <a:pt x="8324" y="5204"/>
                    <a:pt x="8447" y="5248"/>
                  </a:cubicBezTo>
                  <a:cubicBezTo>
                    <a:pt x="8658" y="5325"/>
                    <a:pt x="8873" y="5395"/>
                    <a:pt x="9085" y="5464"/>
                  </a:cubicBezTo>
                  <a:cubicBezTo>
                    <a:pt x="9298" y="5535"/>
                    <a:pt x="9512" y="5602"/>
                    <a:pt x="9725" y="5672"/>
                  </a:cubicBezTo>
                  <a:cubicBezTo>
                    <a:pt x="9832" y="5706"/>
                    <a:pt x="9939" y="5741"/>
                    <a:pt x="10045" y="5778"/>
                  </a:cubicBezTo>
                  <a:cubicBezTo>
                    <a:pt x="10089" y="5792"/>
                    <a:pt x="10133" y="5806"/>
                    <a:pt x="10177" y="5822"/>
                  </a:cubicBezTo>
                  <a:cubicBezTo>
                    <a:pt x="10160" y="5830"/>
                    <a:pt x="10142" y="5838"/>
                    <a:pt x="10125" y="5846"/>
                  </a:cubicBezTo>
                  <a:cubicBezTo>
                    <a:pt x="10043" y="5886"/>
                    <a:pt x="9960" y="5923"/>
                    <a:pt x="9878" y="5961"/>
                  </a:cubicBezTo>
                  <a:cubicBezTo>
                    <a:pt x="9710" y="6037"/>
                    <a:pt x="9541" y="6110"/>
                    <a:pt x="9370" y="6179"/>
                  </a:cubicBezTo>
                  <a:cubicBezTo>
                    <a:pt x="9025" y="6320"/>
                    <a:pt x="8674" y="6446"/>
                    <a:pt x="8318" y="6558"/>
                  </a:cubicBezTo>
                  <a:cubicBezTo>
                    <a:pt x="8216" y="6590"/>
                    <a:pt x="8112" y="6622"/>
                    <a:pt x="8009" y="6650"/>
                  </a:cubicBezTo>
                  <a:cubicBezTo>
                    <a:pt x="7880" y="6689"/>
                    <a:pt x="7734" y="6708"/>
                    <a:pt x="7611" y="6764"/>
                  </a:cubicBezTo>
                  <a:cubicBezTo>
                    <a:pt x="7600" y="6770"/>
                    <a:pt x="7587" y="6777"/>
                    <a:pt x="7582" y="6788"/>
                  </a:cubicBezTo>
                  <a:cubicBezTo>
                    <a:pt x="7579" y="6796"/>
                    <a:pt x="7581" y="6804"/>
                    <a:pt x="7581" y="6814"/>
                  </a:cubicBezTo>
                  <a:cubicBezTo>
                    <a:pt x="7582" y="6828"/>
                    <a:pt x="7584" y="6844"/>
                    <a:pt x="7592" y="6858"/>
                  </a:cubicBezTo>
                  <a:cubicBezTo>
                    <a:pt x="7611" y="6895"/>
                    <a:pt x="7645" y="6932"/>
                    <a:pt x="7667" y="6967"/>
                  </a:cubicBezTo>
                  <a:cubicBezTo>
                    <a:pt x="7704" y="7018"/>
                    <a:pt x="7739" y="7071"/>
                    <a:pt x="7773" y="7124"/>
                  </a:cubicBezTo>
                  <a:cubicBezTo>
                    <a:pt x="7989" y="7461"/>
                    <a:pt x="8169" y="7821"/>
                    <a:pt x="8340" y="8184"/>
                  </a:cubicBezTo>
                  <a:cubicBezTo>
                    <a:pt x="8427" y="8369"/>
                    <a:pt x="8513" y="8556"/>
                    <a:pt x="8598" y="8743"/>
                  </a:cubicBezTo>
                  <a:cubicBezTo>
                    <a:pt x="8638" y="8833"/>
                    <a:pt x="8679" y="8924"/>
                    <a:pt x="8721" y="9013"/>
                  </a:cubicBezTo>
                  <a:cubicBezTo>
                    <a:pt x="8735" y="9045"/>
                    <a:pt x="8750" y="9077"/>
                    <a:pt x="8764" y="9109"/>
                  </a:cubicBezTo>
                  <a:lnTo>
                    <a:pt x="8750" y="9105"/>
                  </a:lnTo>
                  <a:cubicBezTo>
                    <a:pt x="8678" y="9077"/>
                    <a:pt x="8607" y="9049"/>
                    <a:pt x="8537" y="9018"/>
                  </a:cubicBezTo>
                  <a:cubicBezTo>
                    <a:pt x="8407" y="8962"/>
                    <a:pt x="8279" y="8902"/>
                    <a:pt x="8155" y="8838"/>
                  </a:cubicBezTo>
                  <a:cubicBezTo>
                    <a:pt x="7889" y="8700"/>
                    <a:pt x="7630" y="8551"/>
                    <a:pt x="7370" y="8406"/>
                  </a:cubicBezTo>
                  <a:cubicBezTo>
                    <a:pt x="7235" y="8331"/>
                    <a:pt x="7100" y="8259"/>
                    <a:pt x="6964" y="8189"/>
                  </a:cubicBezTo>
                  <a:cubicBezTo>
                    <a:pt x="6866" y="8139"/>
                    <a:pt x="6767" y="8091"/>
                    <a:pt x="6666" y="8048"/>
                  </a:cubicBezTo>
                  <a:cubicBezTo>
                    <a:pt x="6630" y="8032"/>
                    <a:pt x="6566" y="7998"/>
                    <a:pt x="6512" y="7998"/>
                  </a:cubicBezTo>
                  <a:cubicBezTo>
                    <a:pt x="6487" y="7998"/>
                    <a:pt x="6465" y="8006"/>
                    <a:pt x="6449" y="8025"/>
                  </a:cubicBezTo>
                  <a:cubicBezTo>
                    <a:pt x="6426" y="8054"/>
                    <a:pt x="6425" y="8120"/>
                    <a:pt x="6417" y="8155"/>
                  </a:cubicBezTo>
                  <a:cubicBezTo>
                    <a:pt x="6407" y="8203"/>
                    <a:pt x="6401" y="8251"/>
                    <a:pt x="6395" y="8299"/>
                  </a:cubicBezTo>
                  <a:cubicBezTo>
                    <a:pt x="6383" y="8408"/>
                    <a:pt x="6372" y="8515"/>
                    <a:pt x="6361" y="8623"/>
                  </a:cubicBezTo>
                  <a:cubicBezTo>
                    <a:pt x="6340" y="8802"/>
                    <a:pt x="6316" y="8982"/>
                    <a:pt x="6291" y="9159"/>
                  </a:cubicBezTo>
                  <a:cubicBezTo>
                    <a:pt x="6236" y="9520"/>
                    <a:pt x="6172" y="9880"/>
                    <a:pt x="6092" y="10237"/>
                  </a:cubicBezTo>
                  <a:lnTo>
                    <a:pt x="6092" y="10237"/>
                  </a:lnTo>
                  <a:lnTo>
                    <a:pt x="6092" y="10237"/>
                  </a:lnTo>
                  <a:cubicBezTo>
                    <a:pt x="6092" y="10238"/>
                    <a:pt x="6092" y="10240"/>
                    <a:pt x="6091" y="10243"/>
                  </a:cubicBezTo>
                  <a:cubicBezTo>
                    <a:pt x="6091" y="10243"/>
                    <a:pt x="6091" y="10243"/>
                    <a:pt x="6091" y="10243"/>
                  </a:cubicBezTo>
                  <a:lnTo>
                    <a:pt x="6091" y="10243"/>
                  </a:lnTo>
                  <a:lnTo>
                    <a:pt x="6089" y="10249"/>
                  </a:lnTo>
                  <a:cubicBezTo>
                    <a:pt x="6089" y="10249"/>
                    <a:pt x="6089" y="10249"/>
                    <a:pt x="6089" y="10249"/>
                  </a:cubicBezTo>
                  <a:lnTo>
                    <a:pt x="6089" y="10249"/>
                  </a:lnTo>
                  <a:cubicBezTo>
                    <a:pt x="6051" y="10417"/>
                    <a:pt x="6010" y="10584"/>
                    <a:pt x="5966" y="10750"/>
                  </a:cubicBezTo>
                  <a:cubicBezTo>
                    <a:pt x="5942" y="10835"/>
                    <a:pt x="5918" y="10919"/>
                    <a:pt x="5892" y="11004"/>
                  </a:cubicBezTo>
                  <a:lnTo>
                    <a:pt x="5889" y="11014"/>
                  </a:lnTo>
                  <a:cubicBezTo>
                    <a:pt x="5877" y="10986"/>
                    <a:pt x="5864" y="10959"/>
                    <a:pt x="5851" y="10934"/>
                  </a:cubicBezTo>
                  <a:cubicBezTo>
                    <a:pt x="5801" y="10830"/>
                    <a:pt x="5753" y="10724"/>
                    <a:pt x="5709" y="10619"/>
                  </a:cubicBezTo>
                  <a:cubicBezTo>
                    <a:pt x="5614" y="10398"/>
                    <a:pt x="5528" y="10176"/>
                    <a:pt x="5446" y="9950"/>
                  </a:cubicBezTo>
                  <a:cubicBezTo>
                    <a:pt x="5366" y="9730"/>
                    <a:pt x="5291" y="9508"/>
                    <a:pt x="5219" y="9284"/>
                  </a:cubicBezTo>
                  <a:cubicBezTo>
                    <a:pt x="5184" y="9175"/>
                    <a:pt x="5147" y="9065"/>
                    <a:pt x="5111" y="8954"/>
                  </a:cubicBezTo>
                  <a:cubicBezTo>
                    <a:pt x="5093" y="8900"/>
                    <a:pt x="5076" y="8846"/>
                    <a:pt x="5058" y="8791"/>
                  </a:cubicBezTo>
                  <a:cubicBezTo>
                    <a:pt x="5039" y="8734"/>
                    <a:pt x="5018" y="8676"/>
                    <a:pt x="4996" y="8620"/>
                  </a:cubicBezTo>
                  <a:cubicBezTo>
                    <a:pt x="4982" y="8583"/>
                    <a:pt x="4961" y="8568"/>
                    <a:pt x="4936" y="8568"/>
                  </a:cubicBezTo>
                  <a:cubicBezTo>
                    <a:pt x="4857" y="8568"/>
                    <a:pt x="4739" y="8720"/>
                    <a:pt x="4706" y="8756"/>
                  </a:cubicBezTo>
                  <a:cubicBezTo>
                    <a:pt x="4441" y="9049"/>
                    <a:pt x="4159" y="9328"/>
                    <a:pt x="3886" y="9615"/>
                  </a:cubicBezTo>
                  <a:cubicBezTo>
                    <a:pt x="3758" y="9751"/>
                    <a:pt x="3632" y="9888"/>
                    <a:pt x="3513" y="10032"/>
                  </a:cubicBezTo>
                  <a:cubicBezTo>
                    <a:pt x="3397" y="10171"/>
                    <a:pt x="3285" y="10312"/>
                    <a:pt x="3163" y="10449"/>
                  </a:cubicBezTo>
                  <a:cubicBezTo>
                    <a:pt x="3161" y="10451"/>
                    <a:pt x="3159" y="10453"/>
                    <a:pt x="3157" y="10455"/>
                  </a:cubicBezTo>
                  <a:lnTo>
                    <a:pt x="3157" y="10455"/>
                  </a:lnTo>
                  <a:cubicBezTo>
                    <a:pt x="3157" y="10454"/>
                    <a:pt x="3158" y="10453"/>
                    <a:pt x="3159" y="10452"/>
                  </a:cubicBezTo>
                  <a:lnTo>
                    <a:pt x="3159" y="10452"/>
                  </a:lnTo>
                  <a:cubicBezTo>
                    <a:pt x="3105" y="10512"/>
                    <a:pt x="3049" y="10572"/>
                    <a:pt x="2989" y="10627"/>
                  </a:cubicBezTo>
                  <a:cubicBezTo>
                    <a:pt x="2983" y="10633"/>
                    <a:pt x="2976" y="10639"/>
                    <a:pt x="2968" y="10646"/>
                  </a:cubicBezTo>
                  <a:cubicBezTo>
                    <a:pt x="2973" y="10619"/>
                    <a:pt x="2979" y="10592"/>
                    <a:pt x="2984" y="10564"/>
                  </a:cubicBezTo>
                  <a:cubicBezTo>
                    <a:pt x="3003" y="10460"/>
                    <a:pt x="3024" y="10356"/>
                    <a:pt x="3045" y="10253"/>
                  </a:cubicBezTo>
                  <a:cubicBezTo>
                    <a:pt x="3088" y="10042"/>
                    <a:pt x="3135" y="9830"/>
                    <a:pt x="3181" y="9619"/>
                  </a:cubicBezTo>
                  <a:lnTo>
                    <a:pt x="3181" y="9619"/>
                  </a:lnTo>
                  <a:lnTo>
                    <a:pt x="3179" y="9624"/>
                  </a:lnTo>
                  <a:cubicBezTo>
                    <a:pt x="3242" y="9346"/>
                    <a:pt x="3307" y="9068"/>
                    <a:pt x="3370" y="8788"/>
                  </a:cubicBezTo>
                  <a:cubicBezTo>
                    <a:pt x="3403" y="8644"/>
                    <a:pt x="3435" y="8499"/>
                    <a:pt x="3466" y="8353"/>
                  </a:cubicBezTo>
                  <a:cubicBezTo>
                    <a:pt x="3496" y="8211"/>
                    <a:pt x="3526" y="8069"/>
                    <a:pt x="3553" y="7925"/>
                  </a:cubicBezTo>
                  <a:cubicBezTo>
                    <a:pt x="3560" y="7890"/>
                    <a:pt x="3531" y="7851"/>
                    <a:pt x="3499" y="7840"/>
                  </a:cubicBezTo>
                  <a:cubicBezTo>
                    <a:pt x="3494" y="7835"/>
                    <a:pt x="3488" y="7832"/>
                    <a:pt x="3483" y="7829"/>
                  </a:cubicBezTo>
                  <a:cubicBezTo>
                    <a:pt x="3477" y="7827"/>
                    <a:pt x="3470" y="7826"/>
                    <a:pt x="3464" y="7824"/>
                  </a:cubicBezTo>
                  <a:cubicBezTo>
                    <a:pt x="3459" y="7823"/>
                    <a:pt x="3455" y="7823"/>
                    <a:pt x="3450" y="7823"/>
                  </a:cubicBezTo>
                  <a:cubicBezTo>
                    <a:pt x="3442" y="7823"/>
                    <a:pt x="3434" y="7824"/>
                    <a:pt x="3427" y="7827"/>
                  </a:cubicBezTo>
                  <a:cubicBezTo>
                    <a:pt x="3362" y="7843"/>
                    <a:pt x="3296" y="7858"/>
                    <a:pt x="3232" y="7874"/>
                  </a:cubicBezTo>
                  <a:cubicBezTo>
                    <a:pt x="2868" y="7955"/>
                    <a:pt x="2497" y="8014"/>
                    <a:pt x="2127" y="8072"/>
                  </a:cubicBezTo>
                  <a:cubicBezTo>
                    <a:pt x="1756" y="8129"/>
                    <a:pt x="1384" y="8189"/>
                    <a:pt x="1016" y="8272"/>
                  </a:cubicBezTo>
                  <a:cubicBezTo>
                    <a:pt x="1005" y="8273"/>
                    <a:pt x="992" y="8276"/>
                    <a:pt x="981" y="8280"/>
                  </a:cubicBezTo>
                  <a:cubicBezTo>
                    <a:pt x="880" y="8302"/>
                    <a:pt x="778" y="8326"/>
                    <a:pt x="679" y="8353"/>
                  </a:cubicBezTo>
                  <a:cubicBezTo>
                    <a:pt x="615" y="8371"/>
                    <a:pt x="553" y="8388"/>
                    <a:pt x="490" y="8408"/>
                  </a:cubicBezTo>
                  <a:cubicBezTo>
                    <a:pt x="519" y="8361"/>
                    <a:pt x="548" y="8313"/>
                    <a:pt x="576" y="8265"/>
                  </a:cubicBezTo>
                  <a:cubicBezTo>
                    <a:pt x="621" y="8189"/>
                    <a:pt x="668" y="8112"/>
                    <a:pt x="714" y="8035"/>
                  </a:cubicBezTo>
                  <a:cubicBezTo>
                    <a:pt x="848" y="7818"/>
                    <a:pt x="984" y="7602"/>
                    <a:pt x="1123" y="7386"/>
                  </a:cubicBezTo>
                  <a:cubicBezTo>
                    <a:pt x="1190" y="7284"/>
                    <a:pt x="1258" y="7181"/>
                    <a:pt x="1323" y="7079"/>
                  </a:cubicBezTo>
                  <a:cubicBezTo>
                    <a:pt x="1389" y="6975"/>
                    <a:pt x="1453" y="6870"/>
                    <a:pt x="1517" y="6764"/>
                  </a:cubicBezTo>
                  <a:cubicBezTo>
                    <a:pt x="1597" y="6634"/>
                    <a:pt x="1676" y="6505"/>
                    <a:pt x="1763" y="6379"/>
                  </a:cubicBezTo>
                  <a:cubicBezTo>
                    <a:pt x="1844" y="6259"/>
                    <a:pt x="1932" y="6145"/>
                    <a:pt x="2025" y="6033"/>
                  </a:cubicBezTo>
                  <a:cubicBezTo>
                    <a:pt x="2033" y="6024"/>
                    <a:pt x="2041" y="6013"/>
                    <a:pt x="2046" y="6001"/>
                  </a:cubicBezTo>
                  <a:cubicBezTo>
                    <a:pt x="2055" y="5963"/>
                    <a:pt x="2009" y="5902"/>
                    <a:pt x="1990" y="5870"/>
                  </a:cubicBezTo>
                  <a:cubicBezTo>
                    <a:pt x="1956" y="5819"/>
                    <a:pt x="1911" y="5771"/>
                    <a:pt x="1872" y="5723"/>
                  </a:cubicBezTo>
                  <a:cubicBezTo>
                    <a:pt x="1793" y="5627"/>
                    <a:pt x="1713" y="5531"/>
                    <a:pt x="1632" y="5437"/>
                  </a:cubicBezTo>
                  <a:cubicBezTo>
                    <a:pt x="1469" y="5247"/>
                    <a:pt x="1302" y="5061"/>
                    <a:pt x="1139" y="4871"/>
                  </a:cubicBezTo>
                  <a:cubicBezTo>
                    <a:pt x="909" y="4601"/>
                    <a:pt x="685" y="4324"/>
                    <a:pt x="493" y="4027"/>
                  </a:cubicBezTo>
                  <a:cubicBezTo>
                    <a:pt x="380" y="3849"/>
                    <a:pt x="276" y="3662"/>
                    <a:pt x="194" y="3469"/>
                  </a:cubicBezTo>
                  <a:lnTo>
                    <a:pt x="194" y="3469"/>
                  </a:lnTo>
                  <a:cubicBezTo>
                    <a:pt x="410" y="3470"/>
                    <a:pt x="624" y="3485"/>
                    <a:pt x="839" y="3514"/>
                  </a:cubicBezTo>
                  <a:cubicBezTo>
                    <a:pt x="1096" y="3546"/>
                    <a:pt x="1354" y="3595"/>
                    <a:pt x="1608" y="3653"/>
                  </a:cubicBezTo>
                  <a:lnTo>
                    <a:pt x="1605" y="3653"/>
                  </a:lnTo>
                  <a:cubicBezTo>
                    <a:pt x="1857" y="3709"/>
                    <a:pt x="2108" y="3773"/>
                    <a:pt x="2358" y="3837"/>
                  </a:cubicBezTo>
                  <a:cubicBezTo>
                    <a:pt x="2500" y="3873"/>
                    <a:pt x="2641" y="3912"/>
                    <a:pt x="2783" y="3947"/>
                  </a:cubicBezTo>
                  <a:cubicBezTo>
                    <a:pt x="2825" y="3957"/>
                    <a:pt x="2994" y="4006"/>
                    <a:pt x="3109" y="4006"/>
                  </a:cubicBezTo>
                  <a:cubicBezTo>
                    <a:pt x="3173" y="4006"/>
                    <a:pt x="3220" y="3991"/>
                    <a:pt x="3219" y="3945"/>
                  </a:cubicBezTo>
                  <a:cubicBezTo>
                    <a:pt x="3210" y="3482"/>
                    <a:pt x="3194" y="3018"/>
                    <a:pt x="3191" y="2554"/>
                  </a:cubicBezTo>
                  <a:cubicBezTo>
                    <a:pt x="3187" y="2089"/>
                    <a:pt x="3197" y="1624"/>
                    <a:pt x="3245" y="1162"/>
                  </a:cubicBezTo>
                  <a:cubicBezTo>
                    <a:pt x="3251" y="1093"/>
                    <a:pt x="3261" y="1024"/>
                    <a:pt x="3269" y="956"/>
                  </a:cubicBezTo>
                  <a:cubicBezTo>
                    <a:pt x="3270" y="948"/>
                    <a:pt x="3270" y="941"/>
                    <a:pt x="3272" y="933"/>
                  </a:cubicBezTo>
                  <a:cubicBezTo>
                    <a:pt x="3304" y="978"/>
                    <a:pt x="3338" y="1024"/>
                    <a:pt x="3370" y="1069"/>
                  </a:cubicBezTo>
                  <a:cubicBezTo>
                    <a:pt x="3437" y="1165"/>
                    <a:pt x="3507" y="1261"/>
                    <a:pt x="3577" y="1357"/>
                  </a:cubicBezTo>
                  <a:cubicBezTo>
                    <a:pt x="3718" y="1547"/>
                    <a:pt x="3862" y="1737"/>
                    <a:pt x="4006" y="1924"/>
                  </a:cubicBezTo>
                  <a:cubicBezTo>
                    <a:pt x="4151" y="2113"/>
                    <a:pt x="4298" y="2300"/>
                    <a:pt x="4447" y="2486"/>
                  </a:cubicBezTo>
                  <a:cubicBezTo>
                    <a:pt x="4521" y="2578"/>
                    <a:pt x="4596" y="2671"/>
                    <a:pt x="4669" y="2762"/>
                  </a:cubicBezTo>
                  <a:cubicBezTo>
                    <a:pt x="4706" y="2809"/>
                    <a:pt x="4745" y="2853"/>
                    <a:pt x="4781" y="2900"/>
                  </a:cubicBezTo>
                  <a:cubicBezTo>
                    <a:pt x="4818" y="2946"/>
                    <a:pt x="4855" y="2991"/>
                    <a:pt x="4893" y="3036"/>
                  </a:cubicBezTo>
                  <a:cubicBezTo>
                    <a:pt x="4911" y="3056"/>
                    <a:pt x="4932" y="3064"/>
                    <a:pt x="4954" y="3064"/>
                  </a:cubicBezTo>
                  <a:cubicBezTo>
                    <a:pt x="4993" y="3064"/>
                    <a:pt x="5034" y="3037"/>
                    <a:pt x="5056" y="3005"/>
                  </a:cubicBezTo>
                  <a:cubicBezTo>
                    <a:pt x="5103" y="2938"/>
                    <a:pt x="5131" y="2861"/>
                    <a:pt x="5173" y="2793"/>
                  </a:cubicBezTo>
                  <a:cubicBezTo>
                    <a:pt x="5234" y="2692"/>
                    <a:pt x="5296" y="2593"/>
                    <a:pt x="5360" y="2494"/>
                  </a:cubicBezTo>
                  <a:cubicBezTo>
                    <a:pt x="5483" y="2300"/>
                    <a:pt x="5610" y="2108"/>
                    <a:pt x="5734" y="1916"/>
                  </a:cubicBezTo>
                  <a:cubicBezTo>
                    <a:pt x="5845" y="1745"/>
                    <a:pt x="5956" y="1576"/>
                    <a:pt x="6060" y="1402"/>
                  </a:cubicBezTo>
                  <a:cubicBezTo>
                    <a:pt x="6158" y="1237"/>
                    <a:pt x="6252" y="1069"/>
                    <a:pt x="6350" y="903"/>
                  </a:cubicBezTo>
                  <a:cubicBezTo>
                    <a:pt x="6494" y="658"/>
                    <a:pt x="6646" y="415"/>
                    <a:pt x="6831" y="199"/>
                  </a:cubicBezTo>
                  <a:close/>
                  <a:moveTo>
                    <a:pt x="6867" y="1"/>
                  </a:moveTo>
                  <a:cubicBezTo>
                    <a:pt x="6862" y="1"/>
                    <a:pt x="6857" y="1"/>
                    <a:pt x="6852" y="3"/>
                  </a:cubicBezTo>
                  <a:cubicBezTo>
                    <a:pt x="6842" y="6"/>
                    <a:pt x="6833" y="9"/>
                    <a:pt x="6826" y="17"/>
                  </a:cubicBezTo>
                  <a:cubicBezTo>
                    <a:pt x="6764" y="86"/>
                    <a:pt x="6703" y="156"/>
                    <a:pt x="6646" y="230"/>
                  </a:cubicBezTo>
                  <a:cubicBezTo>
                    <a:pt x="6588" y="303"/>
                    <a:pt x="6534" y="382"/>
                    <a:pt x="6481" y="460"/>
                  </a:cubicBezTo>
                  <a:cubicBezTo>
                    <a:pt x="6372" y="620"/>
                    <a:pt x="6275" y="788"/>
                    <a:pt x="6179" y="956"/>
                  </a:cubicBezTo>
                  <a:cubicBezTo>
                    <a:pt x="6084" y="1120"/>
                    <a:pt x="5992" y="1287"/>
                    <a:pt x="5892" y="1450"/>
                  </a:cubicBezTo>
                  <a:cubicBezTo>
                    <a:pt x="5840" y="1536"/>
                    <a:pt x="5784" y="1621"/>
                    <a:pt x="5729" y="1707"/>
                  </a:cubicBezTo>
                  <a:cubicBezTo>
                    <a:pt x="5670" y="1798"/>
                    <a:pt x="5611" y="1889"/>
                    <a:pt x="5552" y="1980"/>
                  </a:cubicBezTo>
                  <a:cubicBezTo>
                    <a:pt x="5357" y="2281"/>
                    <a:pt x="5162" y="2583"/>
                    <a:pt x="4980" y="2892"/>
                  </a:cubicBezTo>
                  <a:cubicBezTo>
                    <a:pt x="4954" y="2860"/>
                    <a:pt x="4928" y="2828"/>
                    <a:pt x="4903" y="2796"/>
                  </a:cubicBezTo>
                  <a:cubicBezTo>
                    <a:pt x="4866" y="2749"/>
                    <a:pt x="4829" y="2705"/>
                    <a:pt x="4793" y="2658"/>
                  </a:cubicBezTo>
                  <a:cubicBezTo>
                    <a:pt x="4719" y="2566"/>
                    <a:pt x="4645" y="2473"/>
                    <a:pt x="4572" y="2380"/>
                  </a:cubicBezTo>
                  <a:cubicBezTo>
                    <a:pt x="4425" y="2193"/>
                    <a:pt x="4278" y="2008"/>
                    <a:pt x="4131" y="1819"/>
                  </a:cubicBezTo>
                  <a:cubicBezTo>
                    <a:pt x="3985" y="1632"/>
                    <a:pt x="3841" y="1442"/>
                    <a:pt x="3699" y="1251"/>
                  </a:cubicBezTo>
                  <a:cubicBezTo>
                    <a:pt x="3629" y="1157"/>
                    <a:pt x="3560" y="1063"/>
                    <a:pt x="3489" y="967"/>
                  </a:cubicBezTo>
                  <a:cubicBezTo>
                    <a:pt x="3421" y="872"/>
                    <a:pt x="3354" y="775"/>
                    <a:pt x="3285" y="681"/>
                  </a:cubicBezTo>
                  <a:cubicBezTo>
                    <a:pt x="3272" y="663"/>
                    <a:pt x="3248" y="654"/>
                    <a:pt x="3226" y="654"/>
                  </a:cubicBezTo>
                  <a:cubicBezTo>
                    <a:pt x="3222" y="654"/>
                    <a:pt x="3217" y="654"/>
                    <a:pt x="3213" y="655"/>
                  </a:cubicBezTo>
                  <a:cubicBezTo>
                    <a:pt x="3211" y="655"/>
                    <a:pt x="3211" y="655"/>
                    <a:pt x="3210" y="657"/>
                  </a:cubicBezTo>
                  <a:cubicBezTo>
                    <a:pt x="3176" y="663"/>
                    <a:pt x="3154" y="692"/>
                    <a:pt x="3151" y="724"/>
                  </a:cubicBezTo>
                  <a:cubicBezTo>
                    <a:pt x="3136" y="837"/>
                    <a:pt x="3120" y="951"/>
                    <a:pt x="3107" y="1066"/>
                  </a:cubicBezTo>
                  <a:cubicBezTo>
                    <a:pt x="3095" y="1179"/>
                    <a:pt x="3085" y="1295"/>
                    <a:pt x="3077" y="1410"/>
                  </a:cubicBezTo>
                  <a:cubicBezTo>
                    <a:pt x="3063" y="1641"/>
                    <a:pt x="3055" y="1875"/>
                    <a:pt x="3051" y="2107"/>
                  </a:cubicBezTo>
                  <a:cubicBezTo>
                    <a:pt x="3047" y="2574"/>
                    <a:pt x="3061" y="3039"/>
                    <a:pt x="3075" y="3504"/>
                  </a:cubicBezTo>
                  <a:cubicBezTo>
                    <a:pt x="3079" y="3621"/>
                    <a:pt x="3082" y="3737"/>
                    <a:pt x="3083" y="3854"/>
                  </a:cubicBezTo>
                  <a:cubicBezTo>
                    <a:pt x="2871" y="3797"/>
                    <a:pt x="2657" y="3745"/>
                    <a:pt x="2442" y="3689"/>
                  </a:cubicBezTo>
                  <a:cubicBezTo>
                    <a:pt x="2206" y="3630"/>
                    <a:pt x="1969" y="3570"/>
                    <a:pt x="1731" y="3517"/>
                  </a:cubicBezTo>
                  <a:cubicBezTo>
                    <a:pt x="1261" y="3410"/>
                    <a:pt x="783" y="3322"/>
                    <a:pt x="300" y="3312"/>
                  </a:cubicBezTo>
                  <a:cubicBezTo>
                    <a:pt x="279" y="3312"/>
                    <a:pt x="259" y="3312"/>
                    <a:pt x="238" y="3312"/>
                  </a:cubicBezTo>
                  <a:cubicBezTo>
                    <a:pt x="181" y="3312"/>
                    <a:pt x="124" y="3313"/>
                    <a:pt x="68" y="3315"/>
                  </a:cubicBezTo>
                  <a:lnTo>
                    <a:pt x="62" y="3315"/>
                  </a:lnTo>
                  <a:cubicBezTo>
                    <a:pt x="44" y="3320"/>
                    <a:pt x="27" y="3333"/>
                    <a:pt x="19" y="3347"/>
                  </a:cubicBezTo>
                  <a:cubicBezTo>
                    <a:pt x="3" y="3371"/>
                    <a:pt x="1" y="3399"/>
                    <a:pt x="12" y="3424"/>
                  </a:cubicBezTo>
                  <a:cubicBezTo>
                    <a:pt x="52" y="3526"/>
                    <a:pt x="97" y="3627"/>
                    <a:pt x="146" y="3726"/>
                  </a:cubicBezTo>
                  <a:cubicBezTo>
                    <a:pt x="198" y="3827"/>
                    <a:pt x="255" y="3925"/>
                    <a:pt x="314" y="4020"/>
                  </a:cubicBezTo>
                  <a:cubicBezTo>
                    <a:pt x="437" y="4219"/>
                    <a:pt x="575" y="4407"/>
                    <a:pt x="720" y="4591"/>
                  </a:cubicBezTo>
                  <a:cubicBezTo>
                    <a:pt x="1011" y="4957"/>
                    <a:pt x="1331" y="5301"/>
                    <a:pt x="1633" y="5658"/>
                  </a:cubicBezTo>
                  <a:cubicBezTo>
                    <a:pt x="1729" y="5768"/>
                    <a:pt x="1822" y="5881"/>
                    <a:pt x="1911" y="5998"/>
                  </a:cubicBezTo>
                  <a:cubicBezTo>
                    <a:pt x="1801" y="6124"/>
                    <a:pt x="1697" y="6257"/>
                    <a:pt x="1603" y="6396"/>
                  </a:cubicBezTo>
                  <a:cubicBezTo>
                    <a:pt x="1494" y="6555"/>
                    <a:pt x="1393" y="6716"/>
                    <a:pt x="1290" y="6878"/>
                  </a:cubicBezTo>
                  <a:cubicBezTo>
                    <a:pt x="1238" y="6956"/>
                    <a:pt x="1187" y="7034"/>
                    <a:pt x="1134" y="7113"/>
                  </a:cubicBezTo>
                  <a:cubicBezTo>
                    <a:pt x="1077" y="7197"/>
                    <a:pt x="1018" y="7282"/>
                    <a:pt x="962" y="7367"/>
                  </a:cubicBezTo>
                  <a:cubicBezTo>
                    <a:pt x="847" y="7539"/>
                    <a:pt x="733" y="7712"/>
                    <a:pt x="624" y="7888"/>
                  </a:cubicBezTo>
                  <a:cubicBezTo>
                    <a:pt x="568" y="7977"/>
                    <a:pt x="514" y="8069"/>
                    <a:pt x="460" y="8160"/>
                  </a:cubicBezTo>
                  <a:cubicBezTo>
                    <a:pt x="404" y="8251"/>
                    <a:pt x="349" y="8344"/>
                    <a:pt x="301" y="8440"/>
                  </a:cubicBezTo>
                  <a:cubicBezTo>
                    <a:pt x="289" y="8467"/>
                    <a:pt x="297" y="8500"/>
                    <a:pt x="317" y="8521"/>
                  </a:cubicBezTo>
                  <a:cubicBezTo>
                    <a:pt x="324" y="8529"/>
                    <a:pt x="332" y="8534"/>
                    <a:pt x="341" y="8535"/>
                  </a:cubicBezTo>
                  <a:cubicBezTo>
                    <a:pt x="349" y="8539"/>
                    <a:pt x="357" y="8541"/>
                    <a:pt x="366" y="8541"/>
                  </a:cubicBezTo>
                  <a:cubicBezTo>
                    <a:pt x="369" y="8541"/>
                    <a:pt x="372" y="8541"/>
                    <a:pt x="375" y="8540"/>
                  </a:cubicBezTo>
                  <a:cubicBezTo>
                    <a:pt x="389" y="8540"/>
                    <a:pt x="409" y="8532"/>
                    <a:pt x="420" y="8519"/>
                  </a:cubicBezTo>
                  <a:cubicBezTo>
                    <a:pt x="573" y="8472"/>
                    <a:pt x="728" y="8432"/>
                    <a:pt x="885" y="8395"/>
                  </a:cubicBezTo>
                  <a:cubicBezTo>
                    <a:pt x="1251" y="8313"/>
                    <a:pt x="1622" y="8259"/>
                    <a:pt x="1993" y="8208"/>
                  </a:cubicBezTo>
                  <a:cubicBezTo>
                    <a:pt x="2366" y="8155"/>
                    <a:pt x="2738" y="8107"/>
                    <a:pt x="3109" y="8043"/>
                  </a:cubicBezTo>
                  <a:cubicBezTo>
                    <a:pt x="3197" y="8029"/>
                    <a:pt x="3285" y="8011"/>
                    <a:pt x="3371" y="7992"/>
                  </a:cubicBezTo>
                  <a:lnTo>
                    <a:pt x="3371" y="7992"/>
                  </a:lnTo>
                  <a:cubicBezTo>
                    <a:pt x="3364" y="8022"/>
                    <a:pt x="3358" y="8052"/>
                    <a:pt x="3352" y="8082"/>
                  </a:cubicBezTo>
                  <a:lnTo>
                    <a:pt x="3352" y="8082"/>
                  </a:lnTo>
                  <a:cubicBezTo>
                    <a:pt x="3352" y="8082"/>
                    <a:pt x="3352" y="8082"/>
                    <a:pt x="3352" y="8081"/>
                  </a:cubicBezTo>
                  <a:lnTo>
                    <a:pt x="3352" y="8081"/>
                  </a:lnTo>
                  <a:cubicBezTo>
                    <a:pt x="3250" y="8537"/>
                    <a:pt x="3139" y="8993"/>
                    <a:pt x="3037" y="9448"/>
                  </a:cubicBezTo>
                  <a:cubicBezTo>
                    <a:pt x="2984" y="9682"/>
                    <a:pt x="2933" y="9915"/>
                    <a:pt x="2885" y="10149"/>
                  </a:cubicBezTo>
                  <a:cubicBezTo>
                    <a:pt x="2863" y="10262"/>
                    <a:pt x="2840" y="10376"/>
                    <a:pt x="2820" y="10489"/>
                  </a:cubicBezTo>
                  <a:cubicBezTo>
                    <a:pt x="2810" y="10548"/>
                    <a:pt x="2799" y="10607"/>
                    <a:pt x="2789" y="10667"/>
                  </a:cubicBezTo>
                  <a:cubicBezTo>
                    <a:pt x="2780" y="10726"/>
                    <a:pt x="2768" y="10785"/>
                    <a:pt x="2762" y="10844"/>
                  </a:cubicBezTo>
                  <a:cubicBezTo>
                    <a:pt x="2759" y="10874"/>
                    <a:pt x="2773" y="10905"/>
                    <a:pt x="2797" y="10921"/>
                  </a:cubicBezTo>
                  <a:cubicBezTo>
                    <a:pt x="2812" y="10931"/>
                    <a:pt x="2828" y="10935"/>
                    <a:pt x="2844" y="10935"/>
                  </a:cubicBezTo>
                  <a:cubicBezTo>
                    <a:pt x="2864" y="10935"/>
                    <a:pt x="2884" y="10928"/>
                    <a:pt x="2900" y="10916"/>
                  </a:cubicBezTo>
                  <a:cubicBezTo>
                    <a:pt x="2940" y="10884"/>
                    <a:pt x="2979" y="10854"/>
                    <a:pt x="3016" y="10820"/>
                  </a:cubicBezTo>
                  <a:cubicBezTo>
                    <a:pt x="3059" y="10782"/>
                    <a:pt x="3101" y="10743"/>
                    <a:pt x="3141" y="10703"/>
                  </a:cubicBezTo>
                  <a:cubicBezTo>
                    <a:pt x="3226" y="10619"/>
                    <a:pt x="3304" y="10528"/>
                    <a:pt x="3381" y="10436"/>
                  </a:cubicBezTo>
                  <a:cubicBezTo>
                    <a:pt x="3528" y="10262"/>
                    <a:pt x="3665" y="10081"/>
                    <a:pt x="3817" y="9912"/>
                  </a:cubicBezTo>
                  <a:cubicBezTo>
                    <a:pt x="3996" y="9715"/>
                    <a:pt x="4182" y="9524"/>
                    <a:pt x="4367" y="9332"/>
                  </a:cubicBezTo>
                  <a:cubicBezTo>
                    <a:pt x="4534" y="9159"/>
                    <a:pt x="4698" y="8983"/>
                    <a:pt x="4858" y="8804"/>
                  </a:cubicBezTo>
                  <a:cubicBezTo>
                    <a:pt x="4860" y="8815"/>
                    <a:pt x="4863" y="8826"/>
                    <a:pt x="4864" y="8838"/>
                  </a:cubicBezTo>
                  <a:cubicBezTo>
                    <a:pt x="4879" y="8894"/>
                    <a:pt x="4892" y="8950"/>
                    <a:pt x="4906" y="9004"/>
                  </a:cubicBezTo>
                  <a:cubicBezTo>
                    <a:pt x="4938" y="9121"/>
                    <a:pt x="4968" y="9237"/>
                    <a:pt x="5002" y="9352"/>
                  </a:cubicBezTo>
                  <a:cubicBezTo>
                    <a:pt x="5071" y="9587"/>
                    <a:pt x="5149" y="9821"/>
                    <a:pt x="5232" y="10051"/>
                  </a:cubicBezTo>
                  <a:cubicBezTo>
                    <a:pt x="5314" y="10277"/>
                    <a:pt x="5402" y="10499"/>
                    <a:pt x="5499" y="10716"/>
                  </a:cubicBezTo>
                  <a:cubicBezTo>
                    <a:pt x="5547" y="10822"/>
                    <a:pt x="5595" y="10926"/>
                    <a:pt x="5648" y="11030"/>
                  </a:cubicBezTo>
                  <a:cubicBezTo>
                    <a:pt x="5673" y="11081"/>
                    <a:pt x="5699" y="11130"/>
                    <a:pt x="5726" y="11181"/>
                  </a:cubicBezTo>
                  <a:cubicBezTo>
                    <a:pt x="5758" y="11239"/>
                    <a:pt x="5790" y="11298"/>
                    <a:pt x="5827" y="11353"/>
                  </a:cubicBezTo>
                  <a:cubicBezTo>
                    <a:pt x="5838" y="11367"/>
                    <a:pt x="5854" y="11377"/>
                    <a:pt x="5870" y="11383"/>
                  </a:cubicBezTo>
                  <a:cubicBezTo>
                    <a:pt x="5882" y="11387"/>
                    <a:pt x="5894" y="11389"/>
                    <a:pt x="5906" y="11389"/>
                  </a:cubicBezTo>
                  <a:cubicBezTo>
                    <a:pt x="5912" y="11389"/>
                    <a:pt x="5918" y="11389"/>
                    <a:pt x="5924" y="11388"/>
                  </a:cubicBezTo>
                  <a:cubicBezTo>
                    <a:pt x="5972" y="11380"/>
                    <a:pt x="6004" y="11341"/>
                    <a:pt x="6011" y="11293"/>
                  </a:cubicBezTo>
                  <a:cubicBezTo>
                    <a:pt x="6011" y="11290"/>
                    <a:pt x="6012" y="11289"/>
                    <a:pt x="6012" y="11285"/>
                  </a:cubicBezTo>
                  <a:cubicBezTo>
                    <a:pt x="6040" y="11177"/>
                    <a:pt x="6070" y="11070"/>
                    <a:pt x="6099" y="10961"/>
                  </a:cubicBezTo>
                  <a:cubicBezTo>
                    <a:pt x="6128" y="10849"/>
                    <a:pt x="6156" y="10735"/>
                    <a:pt x="6183" y="10620"/>
                  </a:cubicBezTo>
                  <a:cubicBezTo>
                    <a:pt x="6238" y="10387"/>
                    <a:pt x="6286" y="10150"/>
                    <a:pt x="6329" y="9914"/>
                  </a:cubicBezTo>
                  <a:cubicBezTo>
                    <a:pt x="6412" y="9445"/>
                    <a:pt x="6474" y="8972"/>
                    <a:pt x="6516" y="8497"/>
                  </a:cubicBezTo>
                  <a:cubicBezTo>
                    <a:pt x="6526" y="8401"/>
                    <a:pt x="6532" y="8304"/>
                    <a:pt x="6540" y="8206"/>
                  </a:cubicBezTo>
                  <a:cubicBezTo>
                    <a:pt x="6650" y="8257"/>
                    <a:pt x="6761" y="8310"/>
                    <a:pt x="6869" y="8366"/>
                  </a:cubicBezTo>
                  <a:cubicBezTo>
                    <a:pt x="7200" y="8537"/>
                    <a:pt x="7520" y="8727"/>
                    <a:pt x="7849" y="8902"/>
                  </a:cubicBezTo>
                  <a:cubicBezTo>
                    <a:pt x="8019" y="8991"/>
                    <a:pt x="8190" y="9077"/>
                    <a:pt x="8366" y="9153"/>
                  </a:cubicBezTo>
                  <a:cubicBezTo>
                    <a:pt x="8452" y="9189"/>
                    <a:pt x="8539" y="9225"/>
                    <a:pt x="8626" y="9257"/>
                  </a:cubicBezTo>
                  <a:cubicBezTo>
                    <a:pt x="8671" y="9273"/>
                    <a:pt x="8716" y="9288"/>
                    <a:pt x="8761" y="9301"/>
                  </a:cubicBezTo>
                  <a:cubicBezTo>
                    <a:pt x="8812" y="9319"/>
                    <a:pt x="8865" y="9335"/>
                    <a:pt x="8919" y="9344"/>
                  </a:cubicBezTo>
                  <a:cubicBezTo>
                    <a:pt x="8922" y="9345"/>
                    <a:pt x="8925" y="9345"/>
                    <a:pt x="8929" y="9345"/>
                  </a:cubicBezTo>
                  <a:cubicBezTo>
                    <a:pt x="8955" y="9345"/>
                    <a:pt x="8982" y="9329"/>
                    <a:pt x="8996" y="9308"/>
                  </a:cubicBezTo>
                  <a:cubicBezTo>
                    <a:pt x="9005" y="9295"/>
                    <a:pt x="9010" y="9282"/>
                    <a:pt x="9012" y="9266"/>
                  </a:cubicBezTo>
                  <a:cubicBezTo>
                    <a:pt x="9013" y="9252"/>
                    <a:pt x="9010" y="9237"/>
                    <a:pt x="9004" y="9223"/>
                  </a:cubicBezTo>
                  <a:cubicBezTo>
                    <a:pt x="8975" y="9178"/>
                    <a:pt x="8951" y="9129"/>
                    <a:pt x="8927" y="9082"/>
                  </a:cubicBezTo>
                  <a:cubicBezTo>
                    <a:pt x="8900" y="9031"/>
                    <a:pt x="8873" y="8978"/>
                    <a:pt x="8847" y="8927"/>
                  </a:cubicBezTo>
                  <a:cubicBezTo>
                    <a:pt x="8796" y="8826"/>
                    <a:pt x="8746" y="8724"/>
                    <a:pt x="8697" y="8622"/>
                  </a:cubicBezTo>
                  <a:cubicBezTo>
                    <a:pt x="8598" y="8417"/>
                    <a:pt x="8500" y="8211"/>
                    <a:pt x="8398" y="8006"/>
                  </a:cubicBezTo>
                  <a:cubicBezTo>
                    <a:pt x="8208" y="7627"/>
                    <a:pt x="8003" y="7256"/>
                    <a:pt x="7761" y="6909"/>
                  </a:cubicBezTo>
                  <a:cubicBezTo>
                    <a:pt x="7856" y="6889"/>
                    <a:pt x="7949" y="6866"/>
                    <a:pt x="8041" y="6841"/>
                  </a:cubicBezTo>
                  <a:cubicBezTo>
                    <a:pt x="8152" y="6812"/>
                    <a:pt x="8262" y="6780"/>
                    <a:pt x="8371" y="6746"/>
                  </a:cubicBezTo>
                  <a:cubicBezTo>
                    <a:pt x="8596" y="6678"/>
                    <a:pt x="8818" y="6601"/>
                    <a:pt x="9039" y="6519"/>
                  </a:cubicBezTo>
                  <a:cubicBezTo>
                    <a:pt x="9469" y="6359"/>
                    <a:pt x="9893" y="6177"/>
                    <a:pt x="10302" y="5969"/>
                  </a:cubicBezTo>
                  <a:cubicBezTo>
                    <a:pt x="10356" y="5942"/>
                    <a:pt x="10411" y="5913"/>
                    <a:pt x="10462" y="5880"/>
                  </a:cubicBezTo>
                  <a:cubicBezTo>
                    <a:pt x="10473" y="5870"/>
                    <a:pt x="10483" y="5857"/>
                    <a:pt x="10487" y="5843"/>
                  </a:cubicBezTo>
                  <a:cubicBezTo>
                    <a:pt x="10492" y="5829"/>
                    <a:pt x="10494" y="5814"/>
                    <a:pt x="10491" y="5800"/>
                  </a:cubicBezTo>
                  <a:cubicBezTo>
                    <a:pt x="10486" y="5771"/>
                    <a:pt x="10463" y="5739"/>
                    <a:pt x="10435" y="5731"/>
                  </a:cubicBezTo>
                  <a:cubicBezTo>
                    <a:pt x="10380" y="5717"/>
                    <a:pt x="10326" y="5699"/>
                    <a:pt x="10273" y="5682"/>
                  </a:cubicBezTo>
                  <a:cubicBezTo>
                    <a:pt x="10219" y="5666"/>
                    <a:pt x="10166" y="5648"/>
                    <a:pt x="10112" y="5632"/>
                  </a:cubicBezTo>
                  <a:cubicBezTo>
                    <a:pt x="10005" y="5598"/>
                    <a:pt x="9897" y="5566"/>
                    <a:pt x="9790" y="5533"/>
                  </a:cubicBezTo>
                  <a:cubicBezTo>
                    <a:pt x="9576" y="5469"/>
                    <a:pt x="9360" y="5405"/>
                    <a:pt x="9146" y="5339"/>
                  </a:cubicBezTo>
                  <a:cubicBezTo>
                    <a:pt x="8930" y="5274"/>
                    <a:pt x="8718" y="5205"/>
                    <a:pt x="8505" y="5133"/>
                  </a:cubicBezTo>
                  <a:cubicBezTo>
                    <a:pt x="8311" y="5068"/>
                    <a:pt x="8118" y="4999"/>
                    <a:pt x="7928" y="4922"/>
                  </a:cubicBezTo>
                  <a:cubicBezTo>
                    <a:pt x="8225" y="4614"/>
                    <a:pt x="8510" y="4294"/>
                    <a:pt x="8780" y="3960"/>
                  </a:cubicBezTo>
                  <a:cubicBezTo>
                    <a:pt x="9053" y="3621"/>
                    <a:pt x="9312" y="3269"/>
                    <a:pt x="9559" y="2909"/>
                  </a:cubicBezTo>
                  <a:cubicBezTo>
                    <a:pt x="9622" y="2815"/>
                    <a:pt x="9686" y="2722"/>
                    <a:pt x="9746" y="2626"/>
                  </a:cubicBezTo>
                  <a:cubicBezTo>
                    <a:pt x="9758" y="2606"/>
                    <a:pt x="9762" y="2580"/>
                    <a:pt x="9752" y="2556"/>
                  </a:cubicBezTo>
                  <a:cubicBezTo>
                    <a:pt x="9739" y="2530"/>
                    <a:pt x="9713" y="2517"/>
                    <a:pt x="9686" y="2517"/>
                  </a:cubicBezTo>
                  <a:cubicBezTo>
                    <a:pt x="9683" y="2517"/>
                    <a:pt x="9680" y="2517"/>
                    <a:pt x="9677" y="2518"/>
                  </a:cubicBezTo>
                  <a:cubicBezTo>
                    <a:pt x="9594" y="2524"/>
                    <a:pt x="9511" y="2532"/>
                    <a:pt x="9429" y="2546"/>
                  </a:cubicBezTo>
                  <a:cubicBezTo>
                    <a:pt x="9368" y="2556"/>
                    <a:pt x="9309" y="2567"/>
                    <a:pt x="9250" y="2580"/>
                  </a:cubicBezTo>
                  <a:cubicBezTo>
                    <a:pt x="9228" y="2586"/>
                    <a:pt x="9205" y="2591"/>
                    <a:pt x="9184" y="2596"/>
                  </a:cubicBezTo>
                  <a:cubicBezTo>
                    <a:pt x="9017" y="2637"/>
                    <a:pt x="8853" y="2692"/>
                    <a:pt x="8692" y="2749"/>
                  </a:cubicBezTo>
                  <a:cubicBezTo>
                    <a:pt x="8371" y="2865"/>
                    <a:pt x="8057" y="2999"/>
                    <a:pt x="7733" y="3101"/>
                  </a:cubicBezTo>
                  <a:lnTo>
                    <a:pt x="7734" y="3101"/>
                  </a:lnTo>
                  <a:cubicBezTo>
                    <a:pt x="7733" y="3101"/>
                    <a:pt x="7730" y="3103"/>
                    <a:pt x="7728" y="3103"/>
                  </a:cubicBezTo>
                  <a:lnTo>
                    <a:pt x="7728" y="3103"/>
                  </a:lnTo>
                  <a:lnTo>
                    <a:pt x="7728" y="3103"/>
                  </a:lnTo>
                  <a:cubicBezTo>
                    <a:pt x="7726" y="3103"/>
                    <a:pt x="7725" y="3104"/>
                    <a:pt x="7723" y="3104"/>
                  </a:cubicBezTo>
                  <a:cubicBezTo>
                    <a:pt x="7723" y="3104"/>
                    <a:pt x="7724" y="3104"/>
                    <a:pt x="7724" y="3104"/>
                  </a:cubicBezTo>
                  <a:lnTo>
                    <a:pt x="7724" y="3104"/>
                  </a:lnTo>
                  <a:lnTo>
                    <a:pt x="7720" y="3106"/>
                  </a:lnTo>
                  <a:cubicBezTo>
                    <a:pt x="7720" y="3106"/>
                    <a:pt x="7720" y="3105"/>
                    <a:pt x="7721" y="3105"/>
                  </a:cubicBezTo>
                  <a:lnTo>
                    <a:pt x="7721" y="3105"/>
                  </a:lnTo>
                  <a:cubicBezTo>
                    <a:pt x="7477" y="3181"/>
                    <a:pt x="7225" y="3237"/>
                    <a:pt x="6968" y="3248"/>
                  </a:cubicBezTo>
                  <a:cubicBezTo>
                    <a:pt x="6944" y="3249"/>
                    <a:pt x="6919" y="3249"/>
                    <a:pt x="6894" y="3249"/>
                  </a:cubicBezTo>
                  <a:cubicBezTo>
                    <a:pt x="6869" y="3249"/>
                    <a:pt x="6845" y="3249"/>
                    <a:pt x="6820" y="3248"/>
                  </a:cubicBezTo>
                  <a:cubicBezTo>
                    <a:pt x="6825" y="3207"/>
                    <a:pt x="6826" y="3163"/>
                    <a:pt x="6829" y="3122"/>
                  </a:cubicBezTo>
                  <a:cubicBezTo>
                    <a:pt x="6834" y="3064"/>
                    <a:pt x="6837" y="3007"/>
                    <a:pt x="6841" y="2949"/>
                  </a:cubicBezTo>
                  <a:cubicBezTo>
                    <a:pt x="6849" y="2837"/>
                    <a:pt x="6857" y="2727"/>
                    <a:pt x="6865" y="2617"/>
                  </a:cubicBezTo>
                  <a:cubicBezTo>
                    <a:pt x="6873" y="2506"/>
                    <a:pt x="6881" y="2396"/>
                    <a:pt x="6889" y="2284"/>
                  </a:cubicBezTo>
                  <a:cubicBezTo>
                    <a:pt x="6895" y="2179"/>
                    <a:pt x="6900" y="2075"/>
                    <a:pt x="6905" y="1969"/>
                  </a:cubicBezTo>
                  <a:cubicBezTo>
                    <a:pt x="6913" y="1792"/>
                    <a:pt x="6930" y="1614"/>
                    <a:pt x="6948" y="1438"/>
                  </a:cubicBezTo>
                  <a:cubicBezTo>
                    <a:pt x="6967" y="1250"/>
                    <a:pt x="6984" y="1061"/>
                    <a:pt x="6992" y="872"/>
                  </a:cubicBezTo>
                  <a:cubicBezTo>
                    <a:pt x="7000" y="729"/>
                    <a:pt x="7000" y="585"/>
                    <a:pt x="6992" y="439"/>
                  </a:cubicBezTo>
                  <a:cubicBezTo>
                    <a:pt x="6984" y="310"/>
                    <a:pt x="6968" y="179"/>
                    <a:pt x="6932" y="55"/>
                  </a:cubicBezTo>
                  <a:cubicBezTo>
                    <a:pt x="6930" y="43"/>
                    <a:pt x="6925" y="33"/>
                    <a:pt x="6917" y="23"/>
                  </a:cubicBezTo>
                  <a:cubicBezTo>
                    <a:pt x="6911" y="15"/>
                    <a:pt x="6901" y="9"/>
                    <a:pt x="6890" y="4"/>
                  </a:cubicBezTo>
                  <a:cubicBezTo>
                    <a:pt x="6883" y="2"/>
                    <a:pt x="6875" y="1"/>
                    <a:pt x="6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1" name="Google Shape;7671;p19"/>
            <p:cNvSpPr/>
            <p:nvPr/>
          </p:nvSpPr>
          <p:spPr>
            <a:xfrm>
              <a:off x="215128" y="-983650"/>
              <a:ext cx="127275" cy="81454"/>
            </a:xfrm>
            <a:custGeom>
              <a:avLst/>
              <a:gdLst/>
              <a:ahLst/>
              <a:cxnLst/>
              <a:rect l="l" t="t" r="r" b="b"/>
              <a:pathLst>
                <a:path w="2386" h="1527" extrusionOk="0">
                  <a:moveTo>
                    <a:pt x="1957" y="1"/>
                  </a:moveTo>
                  <a:cubicBezTo>
                    <a:pt x="1923" y="1"/>
                    <a:pt x="1891" y="4"/>
                    <a:pt x="1859" y="12"/>
                  </a:cubicBezTo>
                  <a:cubicBezTo>
                    <a:pt x="1844" y="15"/>
                    <a:pt x="1829" y="20"/>
                    <a:pt x="1815" y="24"/>
                  </a:cubicBezTo>
                  <a:cubicBezTo>
                    <a:pt x="1740" y="50"/>
                    <a:pt x="1669" y="100"/>
                    <a:pt x="1613" y="167"/>
                  </a:cubicBezTo>
                  <a:cubicBezTo>
                    <a:pt x="1533" y="266"/>
                    <a:pt x="1490" y="400"/>
                    <a:pt x="1495" y="535"/>
                  </a:cubicBezTo>
                  <a:cubicBezTo>
                    <a:pt x="1497" y="600"/>
                    <a:pt x="1513" y="666"/>
                    <a:pt x="1541" y="725"/>
                  </a:cubicBezTo>
                  <a:cubicBezTo>
                    <a:pt x="1564" y="773"/>
                    <a:pt x="1594" y="814"/>
                    <a:pt x="1631" y="851"/>
                  </a:cubicBezTo>
                  <a:cubicBezTo>
                    <a:pt x="1626" y="857"/>
                    <a:pt x="1621" y="865"/>
                    <a:pt x="1621" y="873"/>
                  </a:cubicBezTo>
                  <a:cubicBezTo>
                    <a:pt x="1620" y="883"/>
                    <a:pt x="1621" y="897"/>
                    <a:pt x="1629" y="905"/>
                  </a:cubicBezTo>
                  <a:cubicBezTo>
                    <a:pt x="1645" y="925"/>
                    <a:pt x="1664" y="942"/>
                    <a:pt x="1685" y="958"/>
                  </a:cubicBezTo>
                  <a:cubicBezTo>
                    <a:pt x="1703" y="971"/>
                    <a:pt x="1724" y="984"/>
                    <a:pt x="1751" y="998"/>
                  </a:cubicBezTo>
                  <a:cubicBezTo>
                    <a:pt x="1773" y="1008"/>
                    <a:pt x="1796" y="1016"/>
                    <a:pt x="1816" y="1021"/>
                  </a:cubicBezTo>
                  <a:cubicBezTo>
                    <a:pt x="1837" y="1027"/>
                    <a:pt x="1856" y="1030"/>
                    <a:pt x="1877" y="1032"/>
                  </a:cubicBezTo>
                  <a:cubicBezTo>
                    <a:pt x="1899" y="1032"/>
                    <a:pt x="1922" y="1032"/>
                    <a:pt x="1943" y="1029"/>
                  </a:cubicBezTo>
                  <a:cubicBezTo>
                    <a:pt x="1954" y="1029"/>
                    <a:pt x="1965" y="1025"/>
                    <a:pt x="1975" y="1024"/>
                  </a:cubicBezTo>
                  <a:cubicBezTo>
                    <a:pt x="1987" y="1021"/>
                    <a:pt x="2000" y="1017"/>
                    <a:pt x="2011" y="1014"/>
                  </a:cubicBezTo>
                  <a:cubicBezTo>
                    <a:pt x="2029" y="1008"/>
                    <a:pt x="2045" y="1001"/>
                    <a:pt x="2064" y="992"/>
                  </a:cubicBezTo>
                  <a:cubicBezTo>
                    <a:pt x="2088" y="981"/>
                    <a:pt x="2109" y="968"/>
                    <a:pt x="2128" y="953"/>
                  </a:cubicBezTo>
                  <a:cubicBezTo>
                    <a:pt x="2162" y="931"/>
                    <a:pt x="2194" y="901"/>
                    <a:pt x="2229" y="861"/>
                  </a:cubicBezTo>
                  <a:cubicBezTo>
                    <a:pt x="2256" y="829"/>
                    <a:pt x="2280" y="792"/>
                    <a:pt x="2307" y="746"/>
                  </a:cubicBezTo>
                  <a:cubicBezTo>
                    <a:pt x="2328" y="709"/>
                    <a:pt x="2344" y="667"/>
                    <a:pt x="2357" y="624"/>
                  </a:cubicBezTo>
                  <a:cubicBezTo>
                    <a:pt x="2365" y="602"/>
                    <a:pt x="2370" y="579"/>
                    <a:pt x="2374" y="557"/>
                  </a:cubicBezTo>
                  <a:cubicBezTo>
                    <a:pt x="2378" y="536"/>
                    <a:pt x="2381" y="515"/>
                    <a:pt x="2382" y="490"/>
                  </a:cubicBezTo>
                  <a:cubicBezTo>
                    <a:pt x="2385" y="445"/>
                    <a:pt x="2384" y="400"/>
                    <a:pt x="2376" y="359"/>
                  </a:cubicBezTo>
                  <a:cubicBezTo>
                    <a:pt x="2366" y="311"/>
                    <a:pt x="2349" y="263"/>
                    <a:pt x="2322" y="215"/>
                  </a:cubicBezTo>
                  <a:cubicBezTo>
                    <a:pt x="2298" y="176"/>
                    <a:pt x="2266" y="138"/>
                    <a:pt x="2226" y="104"/>
                  </a:cubicBezTo>
                  <a:cubicBezTo>
                    <a:pt x="2190" y="72"/>
                    <a:pt x="2146" y="47"/>
                    <a:pt x="2101" y="29"/>
                  </a:cubicBezTo>
                  <a:cubicBezTo>
                    <a:pt x="2056" y="12"/>
                    <a:pt x="2007" y="2"/>
                    <a:pt x="1957" y="1"/>
                  </a:cubicBezTo>
                  <a:close/>
                  <a:moveTo>
                    <a:pt x="430" y="459"/>
                  </a:moveTo>
                  <a:cubicBezTo>
                    <a:pt x="399" y="459"/>
                    <a:pt x="372" y="462"/>
                    <a:pt x="344" y="467"/>
                  </a:cubicBezTo>
                  <a:lnTo>
                    <a:pt x="341" y="469"/>
                  </a:lnTo>
                  <a:cubicBezTo>
                    <a:pt x="305" y="477"/>
                    <a:pt x="273" y="488"/>
                    <a:pt x="243" y="504"/>
                  </a:cubicBezTo>
                  <a:cubicBezTo>
                    <a:pt x="173" y="541"/>
                    <a:pt x="115" y="595"/>
                    <a:pt x="75" y="661"/>
                  </a:cubicBezTo>
                  <a:cubicBezTo>
                    <a:pt x="54" y="696"/>
                    <a:pt x="38" y="730"/>
                    <a:pt x="27" y="766"/>
                  </a:cubicBezTo>
                  <a:cubicBezTo>
                    <a:pt x="16" y="803"/>
                    <a:pt x="8" y="841"/>
                    <a:pt x="6" y="878"/>
                  </a:cubicBezTo>
                  <a:cubicBezTo>
                    <a:pt x="0" y="952"/>
                    <a:pt x="10" y="1029"/>
                    <a:pt x="34" y="1110"/>
                  </a:cubicBezTo>
                  <a:cubicBezTo>
                    <a:pt x="54" y="1180"/>
                    <a:pt x="91" y="1252"/>
                    <a:pt x="138" y="1313"/>
                  </a:cubicBezTo>
                  <a:cubicBezTo>
                    <a:pt x="184" y="1377"/>
                    <a:pt x="242" y="1428"/>
                    <a:pt x="307" y="1467"/>
                  </a:cubicBezTo>
                  <a:cubicBezTo>
                    <a:pt x="355" y="1495"/>
                    <a:pt x="409" y="1515"/>
                    <a:pt x="469" y="1523"/>
                  </a:cubicBezTo>
                  <a:cubicBezTo>
                    <a:pt x="485" y="1526"/>
                    <a:pt x="502" y="1527"/>
                    <a:pt x="521" y="1527"/>
                  </a:cubicBezTo>
                  <a:cubicBezTo>
                    <a:pt x="532" y="1527"/>
                    <a:pt x="543" y="1526"/>
                    <a:pt x="555" y="1526"/>
                  </a:cubicBezTo>
                  <a:cubicBezTo>
                    <a:pt x="576" y="1524"/>
                    <a:pt x="598" y="1521"/>
                    <a:pt x="619" y="1516"/>
                  </a:cubicBezTo>
                  <a:cubicBezTo>
                    <a:pt x="638" y="1511"/>
                    <a:pt x="659" y="1507"/>
                    <a:pt x="678" y="1499"/>
                  </a:cubicBezTo>
                  <a:cubicBezTo>
                    <a:pt x="742" y="1475"/>
                    <a:pt x="801" y="1433"/>
                    <a:pt x="849" y="1377"/>
                  </a:cubicBezTo>
                  <a:cubicBezTo>
                    <a:pt x="855" y="1377"/>
                    <a:pt x="862" y="1377"/>
                    <a:pt x="868" y="1375"/>
                  </a:cubicBezTo>
                  <a:cubicBezTo>
                    <a:pt x="873" y="1375"/>
                    <a:pt x="879" y="1372"/>
                    <a:pt x="884" y="1369"/>
                  </a:cubicBezTo>
                  <a:cubicBezTo>
                    <a:pt x="913" y="1347"/>
                    <a:pt x="943" y="1323"/>
                    <a:pt x="967" y="1296"/>
                  </a:cubicBezTo>
                  <a:cubicBezTo>
                    <a:pt x="975" y="1286"/>
                    <a:pt x="985" y="1273"/>
                    <a:pt x="993" y="1259"/>
                  </a:cubicBezTo>
                  <a:cubicBezTo>
                    <a:pt x="1006" y="1240"/>
                    <a:pt x="1014" y="1222"/>
                    <a:pt x="1020" y="1206"/>
                  </a:cubicBezTo>
                  <a:cubicBezTo>
                    <a:pt x="1027" y="1190"/>
                    <a:pt x="1031" y="1172"/>
                    <a:pt x="1036" y="1156"/>
                  </a:cubicBezTo>
                  <a:cubicBezTo>
                    <a:pt x="1041" y="1140"/>
                    <a:pt x="1043" y="1126"/>
                    <a:pt x="1044" y="1108"/>
                  </a:cubicBezTo>
                  <a:cubicBezTo>
                    <a:pt x="1047" y="1075"/>
                    <a:pt x="1047" y="1041"/>
                    <a:pt x="1041" y="1005"/>
                  </a:cubicBezTo>
                  <a:cubicBezTo>
                    <a:pt x="1036" y="971"/>
                    <a:pt x="1027" y="936"/>
                    <a:pt x="1014" y="901"/>
                  </a:cubicBezTo>
                  <a:cubicBezTo>
                    <a:pt x="1001" y="864"/>
                    <a:pt x="982" y="829"/>
                    <a:pt x="966" y="800"/>
                  </a:cubicBezTo>
                  <a:cubicBezTo>
                    <a:pt x="931" y="741"/>
                    <a:pt x="884" y="683"/>
                    <a:pt x="827" y="630"/>
                  </a:cubicBezTo>
                  <a:cubicBezTo>
                    <a:pt x="774" y="581"/>
                    <a:pt x="713" y="541"/>
                    <a:pt x="648" y="509"/>
                  </a:cubicBezTo>
                  <a:cubicBezTo>
                    <a:pt x="582" y="479"/>
                    <a:pt x="513" y="461"/>
                    <a:pt x="449" y="459"/>
                  </a:cubicBezTo>
                  <a:cubicBezTo>
                    <a:pt x="443" y="459"/>
                    <a:pt x="436" y="459"/>
                    <a:pt x="430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2" name="Google Shape;7672;p19"/>
            <p:cNvSpPr/>
            <p:nvPr/>
          </p:nvSpPr>
          <p:spPr>
            <a:xfrm>
              <a:off x="200245" y="-1034218"/>
              <a:ext cx="148986" cy="13538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909" y="0"/>
                  </a:moveTo>
                  <a:cubicBezTo>
                    <a:pt x="1887" y="0"/>
                    <a:pt x="1866" y="2"/>
                    <a:pt x="1844" y="5"/>
                  </a:cubicBezTo>
                  <a:cubicBezTo>
                    <a:pt x="1836" y="5"/>
                    <a:pt x="1830" y="7"/>
                    <a:pt x="1824" y="8"/>
                  </a:cubicBezTo>
                  <a:cubicBezTo>
                    <a:pt x="1793" y="15"/>
                    <a:pt x="1764" y="28"/>
                    <a:pt x="1736" y="39"/>
                  </a:cubicBezTo>
                  <a:cubicBezTo>
                    <a:pt x="1700" y="55"/>
                    <a:pt x="1672" y="77"/>
                    <a:pt x="1643" y="100"/>
                  </a:cubicBezTo>
                  <a:cubicBezTo>
                    <a:pt x="1614" y="122"/>
                    <a:pt x="1590" y="151"/>
                    <a:pt x="1571" y="179"/>
                  </a:cubicBezTo>
                  <a:cubicBezTo>
                    <a:pt x="1533" y="237"/>
                    <a:pt x="1517" y="311"/>
                    <a:pt x="1523" y="378"/>
                  </a:cubicBezTo>
                  <a:cubicBezTo>
                    <a:pt x="1525" y="397"/>
                    <a:pt x="1528" y="411"/>
                    <a:pt x="1542" y="426"/>
                  </a:cubicBezTo>
                  <a:cubicBezTo>
                    <a:pt x="1555" y="437"/>
                    <a:pt x="1571" y="443"/>
                    <a:pt x="1589" y="443"/>
                  </a:cubicBezTo>
                  <a:lnTo>
                    <a:pt x="1587" y="445"/>
                  </a:lnTo>
                  <a:cubicBezTo>
                    <a:pt x="1620" y="445"/>
                    <a:pt x="1657" y="415"/>
                    <a:pt x="1654" y="378"/>
                  </a:cubicBezTo>
                  <a:cubicBezTo>
                    <a:pt x="1652" y="368"/>
                    <a:pt x="1652" y="357"/>
                    <a:pt x="1652" y="346"/>
                  </a:cubicBezTo>
                  <a:cubicBezTo>
                    <a:pt x="1654" y="338"/>
                    <a:pt x="1656" y="331"/>
                    <a:pt x="1659" y="325"/>
                  </a:cubicBezTo>
                  <a:cubicBezTo>
                    <a:pt x="1664" y="315"/>
                    <a:pt x="1668" y="306"/>
                    <a:pt x="1675" y="298"/>
                  </a:cubicBezTo>
                  <a:cubicBezTo>
                    <a:pt x="1686" y="282"/>
                    <a:pt x="1700" y="269"/>
                    <a:pt x="1715" y="256"/>
                  </a:cubicBezTo>
                  <a:cubicBezTo>
                    <a:pt x="1729" y="245"/>
                    <a:pt x="1745" y="237"/>
                    <a:pt x="1761" y="229"/>
                  </a:cubicBezTo>
                  <a:cubicBezTo>
                    <a:pt x="1784" y="219"/>
                    <a:pt x="1808" y="213"/>
                    <a:pt x="1832" y="208"/>
                  </a:cubicBezTo>
                  <a:cubicBezTo>
                    <a:pt x="1840" y="207"/>
                    <a:pt x="1850" y="207"/>
                    <a:pt x="1859" y="207"/>
                  </a:cubicBezTo>
                  <a:cubicBezTo>
                    <a:pt x="1868" y="207"/>
                    <a:pt x="1878" y="207"/>
                    <a:pt x="1887" y="208"/>
                  </a:cubicBezTo>
                  <a:cubicBezTo>
                    <a:pt x="1902" y="211"/>
                    <a:pt x="1918" y="216"/>
                    <a:pt x="1932" y="221"/>
                  </a:cubicBezTo>
                  <a:cubicBezTo>
                    <a:pt x="1948" y="227"/>
                    <a:pt x="1961" y="237"/>
                    <a:pt x="1975" y="247"/>
                  </a:cubicBezTo>
                  <a:cubicBezTo>
                    <a:pt x="1985" y="255"/>
                    <a:pt x="1993" y="263"/>
                    <a:pt x="2003" y="271"/>
                  </a:cubicBezTo>
                  <a:cubicBezTo>
                    <a:pt x="2020" y="289"/>
                    <a:pt x="2044" y="298"/>
                    <a:pt x="2069" y="298"/>
                  </a:cubicBezTo>
                  <a:cubicBezTo>
                    <a:pt x="2086" y="298"/>
                    <a:pt x="2103" y="293"/>
                    <a:pt x="2118" y="285"/>
                  </a:cubicBezTo>
                  <a:cubicBezTo>
                    <a:pt x="2153" y="264"/>
                    <a:pt x="2175" y="218"/>
                    <a:pt x="2161" y="178"/>
                  </a:cubicBezTo>
                  <a:cubicBezTo>
                    <a:pt x="2146" y="135"/>
                    <a:pt x="2126" y="96"/>
                    <a:pt x="2091" y="66"/>
                  </a:cubicBezTo>
                  <a:cubicBezTo>
                    <a:pt x="2059" y="37"/>
                    <a:pt x="2019" y="18"/>
                    <a:pt x="1975" y="7"/>
                  </a:cubicBezTo>
                  <a:cubicBezTo>
                    <a:pt x="1953" y="2"/>
                    <a:pt x="1931" y="0"/>
                    <a:pt x="1909" y="0"/>
                  </a:cubicBezTo>
                  <a:close/>
                  <a:moveTo>
                    <a:pt x="364" y="612"/>
                  </a:moveTo>
                  <a:cubicBezTo>
                    <a:pt x="361" y="612"/>
                    <a:pt x="357" y="612"/>
                    <a:pt x="353" y="613"/>
                  </a:cubicBezTo>
                  <a:cubicBezTo>
                    <a:pt x="332" y="613"/>
                    <a:pt x="311" y="616"/>
                    <a:pt x="292" y="621"/>
                  </a:cubicBezTo>
                  <a:cubicBezTo>
                    <a:pt x="289" y="621"/>
                    <a:pt x="287" y="621"/>
                    <a:pt x="284" y="622"/>
                  </a:cubicBezTo>
                  <a:cubicBezTo>
                    <a:pt x="250" y="630"/>
                    <a:pt x="217" y="645"/>
                    <a:pt x="188" y="661"/>
                  </a:cubicBezTo>
                  <a:cubicBezTo>
                    <a:pt x="158" y="677"/>
                    <a:pt x="130" y="701"/>
                    <a:pt x="106" y="725"/>
                  </a:cubicBezTo>
                  <a:cubicBezTo>
                    <a:pt x="84" y="749"/>
                    <a:pt x="63" y="776"/>
                    <a:pt x="49" y="806"/>
                  </a:cubicBezTo>
                  <a:cubicBezTo>
                    <a:pt x="17" y="864"/>
                    <a:pt x="1" y="934"/>
                    <a:pt x="7" y="1001"/>
                  </a:cubicBezTo>
                  <a:cubicBezTo>
                    <a:pt x="9" y="1020"/>
                    <a:pt x="14" y="1036"/>
                    <a:pt x="28" y="1051"/>
                  </a:cubicBezTo>
                  <a:cubicBezTo>
                    <a:pt x="41" y="1064"/>
                    <a:pt x="58" y="1070"/>
                    <a:pt x="76" y="1070"/>
                  </a:cubicBezTo>
                  <a:cubicBezTo>
                    <a:pt x="111" y="1070"/>
                    <a:pt x="150" y="1040"/>
                    <a:pt x="146" y="1001"/>
                  </a:cubicBezTo>
                  <a:cubicBezTo>
                    <a:pt x="145" y="988"/>
                    <a:pt x="145" y="977"/>
                    <a:pt x="145" y="964"/>
                  </a:cubicBezTo>
                  <a:cubicBezTo>
                    <a:pt x="146" y="956"/>
                    <a:pt x="150" y="949"/>
                    <a:pt x="151" y="941"/>
                  </a:cubicBezTo>
                  <a:cubicBezTo>
                    <a:pt x="158" y="929"/>
                    <a:pt x="162" y="920"/>
                    <a:pt x="169" y="910"/>
                  </a:cubicBezTo>
                  <a:cubicBezTo>
                    <a:pt x="180" y="897"/>
                    <a:pt x="193" y="885"/>
                    <a:pt x="206" y="873"/>
                  </a:cubicBezTo>
                  <a:cubicBezTo>
                    <a:pt x="226" y="859"/>
                    <a:pt x="247" y="846"/>
                    <a:pt x="269" y="837"/>
                  </a:cubicBezTo>
                  <a:cubicBezTo>
                    <a:pt x="287" y="830"/>
                    <a:pt x="305" y="825"/>
                    <a:pt x="322" y="821"/>
                  </a:cubicBezTo>
                  <a:lnTo>
                    <a:pt x="365" y="821"/>
                  </a:lnTo>
                  <a:cubicBezTo>
                    <a:pt x="380" y="824"/>
                    <a:pt x="393" y="827"/>
                    <a:pt x="405" y="832"/>
                  </a:cubicBezTo>
                  <a:cubicBezTo>
                    <a:pt x="426" y="841"/>
                    <a:pt x="447" y="854"/>
                    <a:pt x="466" y="867"/>
                  </a:cubicBezTo>
                  <a:cubicBezTo>
                    <a:pt x="480" y="876"/>
                    <a:pt x="495" y="880"/>
                    <a:pt x="511" y="880"/>
                  </a:cubicBezTo>
                  <a:cubicBezTo>
                    <a:pt x="536" y="880"/>
                    <a:pt x="562" y="869"/>
                    <a:pt x="580" y="853"/>
                  </a:cubicBezTo>
                  <a:cubicBezTo>
                    <a:pt x="610" y="821"/>
                    <a:pt x="613" y="776"/>
                    <a:pt x="592" y="739"/>
                  </a:cubicBezTo>
                  <a:cubicBezTo>
                    <a:pt x="557" y="674"/>
                    <a:pt x="487" y="627"/>
                    <a:pt x="413" y="616"/>
                  </a:cubicBezTo>
                  <a:cubicBezTo>
                    <a:pt x="397" y="615"/>
                    <a:pt x="381" y="612"/>
                    <a:pt x="364" y="612"/>
                  </a:cubicBezTo>
                  <a:close/>
                  <a:moveTo>
                    <a:pt x="2212" y="1200"/>
                  </a:moveTo>
                  <a:cubicBezTo>
                    <a:pt x="2196" y="1201"/>
                    <a:pt x="2180" y="1203"/>
                    <a:pt x="2164" y="1206"/>
                  </a:cubicBezTo>
                  <a:cubicBezTo>
                    <a:pt x="2138" y="1212"/>
                    <a:pt x="2113" y="1222"/>
                    <a:pt x="2089" y="1236"/>
                  </a:cubicBezTo>
                  <a:cubicBezTo>
                    <a:pt x="2060" y="1254"/>
                    <a:pt x="2035" y="1279"/>
                    <a:pt x="2015" y="1311"/>
                  </a:cubicBezTo>
                  <a:cubicBezTo>
                    <a:pt x="1999" y="1340"/>
                    <a:pt x="1990" y="1372"/>
                    <a:pt x="1987" y="1412"/>
                  </a:cubicBezTo>
                  <a:cubicBezTo>
                    <a:pt x="1983" y="1455"/>
                    <a:pt x="1991" y="1503"/>
                    <a:pt x="2007" y="1548"/>
                  </a:cubicBezTo>
                  <a:cubicBezTo>
                    <a:pt x="2028" y="1599"/>
                    <a:pt x="2055" y="1639"/>
                    <a:pt x="2089" y="1671"/>
                  </a:cubicBezTo>
                  <a:cubicBezTo>
                    <a:pt x="2126" y="1705"/>
                    <a:pt x="2169" y="1722"/>
                    <a:pt x="2215" y="1726"/>
                  </a:cubicBezTo>
                  <a:cubicBezTo>
                    <a:pt x="2221" y="1726"/>
                    <a:pt x="2227" y="1726"/>
                    <a:pt x="2232" y="1726"/>
                  </a:cubicBezTo>
                  <a:cubicBezTo>
                    <a:pt x="2372" y="1726"/>
                    <a:pt x="2455" y="1592"/>
                    <a:pt x="2455" y="1462"/>
                  </a:cubicBezTo>
                  <a:cubicBezTo>
                    <a:pt x="2455" y="1420"/>
                    <a:pt x="2445" y="1377"/>
                    <a:pt x="2425" y="1332"/>
                  </a:cubicBezTo>
                  <a:cubicBezTo>
                    <a:pt x="2405" y="1295"/>
                    <a:pt x="2377" y="1262"/>
                    <a:pt x="2338" y="1236"/>
                  </a:cubicBezTo>
                  <a:cubicBezTo>
                    <a:pt x="2305" y="1212"/>
                    <a:pt x="2260" y="1200"/>
                    <a:pt x="2212" y="1200"/>
                  </a:cubicBezTo>
                  <a:close/>
                  <a:moveTo>
                    <a:pt x="2187" y="971"/>
                  </a:moveTo>
                  <a:cubicBezTo>
                    <a:pt x="2203" y="971"/>
                    <a:pt x="2219" y="972"/>
                    <a:pt x="2236" y="974"/>
                  </a:cubicBezTo>
                  <a:cubicBezTo>
                    <a:pt x="2266" y="979"/>
                    <a:pt x="2297" y="987"/>
                    <a:pt x="2326" y="998"/>
                  </a:cubicBezTo>
                  <a:cubicBezTo>
                    <a:pt x="2359" y="1012"/>
                    <a:pt x="2390" y="1030"/>
                    <a:pt x="2418" y="1051"/>
                  </a:cubicBezTo>
                  <a:cubicBezTo>
                    <a:pt x="2455" y="1080"/>
                    <a:pt x="2487" y="1112"/>
                    <a:pt x="2516" y="1147"/>
                  </a:cubicBezTo>
                  <a:cubicBezTo>
                    <a:pt x="2548" y="1190"/>
                    <a:pt x="2575" y="1235"/>
                    <a:pt x="2596" y="1283"/>
                  </a:cubicBezTo>
                  <a:cubicBezTo>
                    <a:pt x="2615" y="1332"/>
                    <a:pt x="2629" y="1383"/>
                    <a:pt x="2637" y="1435"/>
                  </a:cubicBezTo>
                  <a:cubicBezTo>
                    <a:pt x="2642" y="1479"/>
                    <a:pt x="2644" y="1524"/>
                    <a:pt x="2639" y="1569"/>
                  </a:cubicBezTo>
                  <a:cubicBezTo>
                    <a:pt x="2633" y="1604"/>
                    <a:pt x="2625" y="1639"/>
                    <a:pt x="2612" y="1673"/>
                  </a:cubicBezTo>
                  <a:cubicBezTo>
                    <a:pt x="2599" y="1700"/>
                    <a:pt x="2583" y="1727"/>
                    <a:pt x="2565" y="1753"/>
                  </a:cubicBezTo>
                  <a:cubicBezTo>
                    <a:pt x="2546" y="1778"/>
                    <a:pt x="2522" y="1801"/>
                    <a:pt x="2498" y="1820"/>
                  </a:cubicBezTo>
                  <a:cubicBezTo>
                    <a:pt x="2474" y="1837"/>
                    <a:pt x="2450" y="1852"/>
                    <a:pt x="2425" y="1865"/>
                  </a:cubicBezTo>
                  <a:cubicBezTo>
                    <a:pt x="2360" y="1894"/>
                    <a:pt x="2282" y="1914"/>
                    <a:pt x="2207" y="1914"/>
                  </a:cubicBezTo>
                  <a:cubicBezTo>
                    <a:pt x="2163" y="1914"/>
                    <a:pt x="2120" y="1907"/>
                    <a:pt x="2081" y="1892"/>
                  </a:cubicBezTo>
                  <a:cubicBezTo>
                    <a:pt x="2046" y="1877"/>
                    <a:pt x="2014" y="1858"/>
                    <a:pt x="1983" y="1837"/>
                  </a:cubicBezTo>
                  <a:cubicBezTo>
                    <a:pt x="1951" y="1812"/>
                    <a:pt x="1924" y="1783"/>
                    <a:pt x="1899" y="1753"/>
                  </a:cubicBezTo>
                  <a:cubicBezTo>
                    <a:pt x="1868" y="1713"/>
                    <a:pt x="1844" y="1671"/>
                    <a:pt x="1824" y="1626"/>
                  </a:cubicBezTo>
                  <a:cubicBezTo>
                    <a:pt x="1804" y="1577"/>
                    <a:pt x="1790" y="1526"/>
                    <a:pt x="1782" y="1473"/>
                  </a:cubicBezTo>
                  <a:cubicBezTo>
                    <a:pt x="1776" y="1423"/>
                    <a:pt x="1776" y="1372"/>
                    <a:pt x="1782" y="1323"/>
                  </a:cubicBezTo>
                  <a:cubicBezTo>
                    <a:pt x="1787" y="1283"/>
                    <a:pt x="1798" y="1244"/>
                    <a:pt x="1812" y="1206"/>
                  </a:cubicBezTo>
                  <a:cubicBezTo>
                    <a:pt x="1825" y="1176"/>
                    <a:pt x="1841" y="1148"/>
                    <a:pt x="1860" y="1121"/>
                  </a:cubicBezTo>
                  <a:cubicBezTo>
                    <a:pt x="1879" y="1097"/>
                    <a:pt x="1902" y="1075"/>
                    <a:pt x="1926" y="1056"/>
                  </a:cubicBezTo>
                  <a:cubicBezTo>
                    <a:pt x="1951" y="1036"/>
                    <a:pt x="1980" y="1020"/>
                    <a:pt x="2009" y="1006"/>
                  </a:cubicBezTo>
                  <a:cubicBezTo>
                    <a:pt x="2047" y="992"/>
                    <a:pt x="2087" y="980"/>
                    <a:pt x="2127" y="974"/>
                  </a:cubicBezTo>
                  <a:cubicBezTo>
                    <a:pt x="2147" y="972"/>
                    <a:pt x="2167" y="971"/>
                    <a:pt x="2187" y="971"/>
                  </a:cubicBezTo>
                  <a:close/>
                  <a:moveTo>
                    <a:pt x="2199" y="814"/>
                  </a:moveTo>
                  <a:cubicBezTo>
                    <a:pt x="2185" y="814"/>
                    <a:pt x="2170" y="815"/>
                    <a:pt x="2156" y="816"/>
                  </a:cubicBezTo>
                  <a:cubicBezTo>
                    <a:pt x="2127" y="819"/>
                    <a:pt x="2097" y="824"/>
                    <a:pt x="2068" y="830"/>
                  </a:cubicBezTo>
                  <a:cubicBezTo>
                    <a:pt x="1998" y="846"/>
                    <a:pt x="1931" y="873"/>
                    <a:pt x="1871" y="915"/>
                  </a:cubicBezTo>
                  <a:cubicBezTo>
                    <a:pt x="1800" y="966"/>
                    <a:pt x="1740" y="1035"/>
                    <a:pt x="1704" y="1113"/>
                  </a:cubicBezTo>
                  <a:cubicBezTo>
                    <a:pt x="1667" y="1193"/>
                    <a:pt x="1648" y="1279"/>
                    <a:pt x="1646" y="1366"/>
                  </a:cubicBezTo>
                  <a:cubicBezTo>
                    <a:pt x="1644" y="1411"/>
                    <a:pt x="1649" y="1455"/>
                    <a:pt x="1657" y="1498"/>
                  </a:cubicBezTo>
                  <a:cubicBezTo>
                    <a:pt x="1664" y="1538"/>
                    <a:pt x="1675" y="1578"/>
                    <a:pt x="1688" y="1617"/>
                  </a:cubicBezTo>
                  <a:cubicBezTo>
                    <a:pt x="1718" y="1700"/>
                    <a:pt x="1763" y="1777"/>
                    <a:pt x="1824" y="1844"/>
                  </a:cubicBezTo>
                  <a:cubicBezTo>
                    <a:pt x="1852" y="1876"/>
                    <a:pt x="1886" y="1903"/>
                    <a:pt x="1921" y="1929"/>
                  </a:cubicBezTo>
                  <a:cubicBezTo>
                    <a:pt x="1958" y="1956"/>
                    <a:pt x="1996" y="1975"/>
                    <a:pt x="2038" y="1991"/>
                  </a:cubicBezTo>
                  <a:cubicBezTo>
                    <a:pt x="2092" y="2013"/>
                    <a:pt x="2153" y="2023"/>
                    <a:pt x="2216" y="2023"/>
                  </a:cubicBezTo>
                  <a:cubicBezTo>
                    <a:pt x="2391" y="2023"/>
                    <a:pt x="2581" y="1942"/>
                    <a:pt x="2682" y="1812"/>
                  </a:cubicBezTo>
                  <a:cubicBezTo>
                    <a:pt x="2719" y="1765"/>
                    <a:pt x="2744" y="1714"/>
                    <a:pt x="2764" y="1657"/>
                  </a:cubicBezTo>
                  <a:cubicBezTo>
                    <a:pt x="2783" y="1604"/>
                    <a:pt x="2789" y="1546"/>
                    <a:pt x="2791" y="1492"/>
                  </a:cubicBezTo>
                  <a:cubicBezTo>
                    <a:pt x="2792" y="1435"/>
                    <a:pt x="2784" y="1375"/>
                    <a:pt x="2772" y="1319"/>
                  </a:cubicBezTo>
                  <a:cubicBezTo>
                    <a:pt x="2757" y="1263"/>
                    <a:pt x="2735" y="1208"/>
                    <a:pt x="2709" y="1156"/>
                  </a:cubicBezTo>
                  <a:cubicBezTo>
                    <a:pt x="2657" y="1052"/>
                    <a:pt x="2578" y="964"/>
                    <a:pt x="2482" y="899"/>
                  </a:cubicBezTo>
                  <a:cubicBezTo>
                    <a:pt x="2436" y="869"/>
                    <a:pt x="2382" y="845"/>
                    <a:pt x="2329" y="830"/>
                  </a:cubicBezTo>
                  <a:cubicBezTo>
                    <a:pt x="2287" y="819"/>
                    <a:pt x="2243" y="814"/>
                    <a:pt x="2199" y="814"/>
                  </a:cubicBezTo>
                  <a:close/>
                  <a:moveTo>
                    <a:pt x="779" y="1714"/>
                  </a:moveTo>
                  <a:cubicBezTo>
                    <a:pt x="777" y="1714"/>
                    <a:pt x="774" y="1714"/>
                    <a:pt x="772" y="1714"/>
                  </a:cubicBezTo>
                  <a:cubicBezTo>
                    <a:pt x="756" y="1714"/>
                    <a:pt x="738" y="1716"/>
                    <a:pt x="724" y="1721"/>
                  </a:cubicBezTo>
                  <a:cubicBezTo>
                    <a:pt x="696" y="1726"/>
                    <a:pt x="671" y="1737"/>
                    <a:pt x="648" y="1750"/>
                  </a:cubicBezTo>
                  <a:cubicBezTo>
                    <a:pt x="618" y="1767"/>
                    <a:pt x="592" y="1794"/>
                    <a:pt x="575" y="1826"/>
                  </a:cubicBezTo>
                  <a:cubicBezTo>
                    <a:pt x="559" y="1853"/>
                    <a:pt x="549" y="1887"/>
                    <a:pt x="546" y="1927"/>
                  </a:cubicBezTo>
                  <a:cubicBezTo>
                    <a:pt x="541" y="1969"/>
                    <a:pt x="549" y="2016"/>
                    <a:pt x="567" y="2063"/>
                  </a:cubicBezTo>
                  <a:cubicBezTo>
                    <a:pt x="586" y="2112"/>
                    <a:pt x="613" y="2154"/>
                    <a:pt x="647" y="2184"/>
                  </a:cubicBezTo>
                  <a:cubicBezTo>
                    <a:pt x="684" y="2218"/>
                    <a:pt x="728" y="2237"/>
                    <a:pt x="773" y="2240"/>
                  </a:cubicBezTo>
                  <a:cubicBezTo>
                    <a:pt x="778" y="2241"/>
                    <a:pt x="783" y="2241"/>
                    <a:pt x="788" y="2241"/>
                  </a:cubicBezTo>
                  <a:cubicBezTo>
                    <a:pt x="929" y="2241"/>
                    <a:pt x="1013" y="2108"/>
                    <a:pt x="1015" y="1977"/>
                  </a:cubicBezTo>
                  <a:cubicBezTo>
                    <a:pt x="1015" y="1933"/>
                    <a:pt x="1003" y="1890"/>
                    <a:pt x="983" y="1847"/>
                  </a:cubicBezTo>
                  <a:cubicBezTo>
                    <a:pt x="965" y="1810"/>
                    <a:pt x="935" y="1777"/>
                    <a:pt x="898" y="1750"/>
                  </a:cubicBezTo>
                  <a:cubicBezTo>
                    <a:pt x="865" y="1727"/>
                    <a:pt x="823" y="1714"/>
                    <a:pt x="779" y="1714"/>
                  </a:cubicBezTo>
                  <a:close/>
                  <a:moveTo>
                    <a:pt x="746" y="1485"/>
                  </a:moveTo>
                  <a:cubicBezTo>
                    <a:pt x="762" y="1485"/>
                    <a:pt x="778" y="1486"/>
                    <a:pt x="794" y="1487"/>
                  </a:cubicBezTo>
                  <a:cubicBezTo>
                    <a:pt x="826" y="1494"/>
                    <a:pt x="856" y="1502"/>
                    <a:pt x="885" y="1513"/>
                  </a:cubicBezTo>
                  <a:cubicBezTo>
                    <a:pt x="917" y="1527"/>
                    <a:pt x="949" y="1545"/>
                    <a:pt x="978" y="1566"/>
                  </a:cubicBezTo>
                  <a:cubicBezTo>
                    <a:pt x="1013" y="1593"/>
                    <a:pt x="1047" y="1625"/>
                    <a:pt x="1075" y="1662"/>
                  </a:cubicBezTo>
                  <a:cubicBezTo>
                    <a:pt x="1107" y="1703"/>
                    <a:pt x="1133" y="1750"/>
                    <a:pt x="1155" y="1797"/>
                  </a:cubicBezTo>
                  <a:cubicBezTo>
                    <a:pt x="1174" y="1845"/>
                    <a:pt x="1189" y="1897"/>
                    <a:pt x="1197" y="1949"/>
                  </a:cubicBezTo>
                  <a:lnTo>
                    <a:pt x="1197" y="1948"/>
                  </a:lnTo>
                  <a:cubicBezTo>
                    <a:pt x="1202" y="1993"/>
                    <a:pt x="1202" y="2037"/>
                    <a:pt x="1197" y="2082"/>
                  </a:cubicBezTo>
                  <a:cubicBezTo>
                    <a:pt x="1192" y="2119"/>
                    <a:pt x="1182" y="2152"/>
                    <a:pt x="1170" y="2186"/>
                  </a:cubicBezTo>
                  <a:cubicBezTo>
                    <a:pt x="1157" y="2215"/>
                    <a:pt x="1142" y="2242"/>
                    <a:pt x="1125" y="2266"/>
                  </a:cubicBezTo>
                  <a:cubicBezTo>
                    <a:pt x="1104" y="2291"/>
                    <a:pt x="1082" y="2314"/>
                    <a:pt x="1056" y="2335"/>
                  </a:cubicBezTo>
                  <a:cubicBezTo>
                    <a:pt x="1034" y="2352"/>
                    <a:pt x="1010" y="2367"/>
                    <a:pt x="984" y="2378"/>
                  </a:cubicBezTo>
                  <a:cubicBezTo>
                    <a:pt x="918" y="2408"/>
                    <a:pt x="839" y="2428"/>
                    <a:pt x="763" y="2428"/>
                  </a:cubicBezTo>
                  <a:cubicBezTo>
                    <a:pt x="720" y="2428"/>
                    <a:pt x="678" y="2422"/>
                    <a:pt x="639" y="2407"/>
                  </a:cubicBezTo>
                  <a:cubicBezTo>
                    <a:pt x="605" y="2391"/>
                    <a:pt x="573" y="2373"/>
                    <a:pt x="543" y="2351"/>
                  </a:cubicBezTo>
                  <a:cubicBezTo>
                    <a:pt x="511" y="2327"/>
                    <a:pt x="482" y="2298"/>
                    <a:pt x="457" y="2266"/>
                  </a:cubicBezTo>
                  <a:cubicBezTo>
                    <a:pt x="428" y="2228"/>
                    <a:pt x="402" y="2184"/>
                    <a:pt x="383" y="2140"/>
                  </a:cubicBezTo>
                  <a:cubicBezTo>
                    <a:pt x="362" y="2090"/>
                    <a:pt x="348" y="2039"/>
                    <a:pt x="340" y="1988"/>
                  </a:cubicBezTo>
                  <a:cubicBezTo>
                    <a:pt x="335" y="1937"/>
                    <a:pt x="335" y="1887"/>
                    <a:pt x="340" y="1837"/>
                  </a:cubicBezTo>
                  <a:cubicBezTo>
                    <a:pt x="346" y="1797"/>
                    <a:pt x="356" y="1757"/>
                    <a:pt x="370" y="1721"/>
                  </a:cubicBezTo>
                  <a:cubicBezTo>
                    <a:pt x="385" y="1690"/>
                    <a:pt x="401" y="1662"/>
                    <a:pt x="420" y="1634"/>
                  </a:cubicBezTo>
                  <a:cubicBezTo>
                    <a:pt x="439" y="1610"/>
                    <a:pt x="461" y="1588"/>
                    <a:pt x="485" y="1569"/>
                  </a:cubicBezTo>
                  <a:cubicBezTo>
                    <a:pt x="511" y="1550"/>
                    <a:pt x="540" y="1534"/>
                    <a:pt x="568" y="1521"/>
                  </a:cubicBezTo>
                  <a:cubicBezTo>
                    <a:pt x="607" y="1505"/>
                    <a:pt x="647" y="1495"/>
                    <a:pt x="687" y="1489"/>
                  </a:cubicBezTo>
                  <a:cubicBezTo>
                    <a:pt x="707" y="1486"/>
                    <a:pt x="727" y="1485"/>
                    <a:pt x="746" y="1485"/>
                  </a:cubicBezTo>
                  <a:close/>
                  <a:moveTo>
                    <a:pt x="764" y="1328"/>
                  </a:moveTo>
                  <a:cubicBezTo>
                    <a:pt x="747" y="1328"/>
                    <a:pt x="730" y="1329"/>
                    <a:pt x="714" y="1331"/>
                  </a:cubicBezTo>
                  <a:cubicBezTo>
                    <a:pt x="685" y="1334"/>
                    <a:pt x="656" y="1339"/>
                    <a:pt x="628" y="1345"/>
                  </a:cubicBezTo>
                  <a:cubicBezTo>
                    <a:pt x="557" y="1361"/>
                    <a:pt x="490" y="1388"/>
                    <a:pt x="431" y="1430"/>
                  </a:cubicBezTo>
                  <a:cubicBezTo>
                    <a:pt x="359" y="1481"/>
                    <a:pt x="300" y="1548"/>
                    <a:pt x="262" y="1628"/>
                  </a:cubicBezTo>
                  <a:cubicBezTo>
                    <a:pt x="225" y="1706"/>
                    <a:pt x="206" y="1793"/>
                    <a:pt x="204" y="1881"/>
                  </a:cubicBezTo>
                  <a:cubicBezTo>
                    <a:pt x="204" y="1925"/>
                    <a:pt x="209" y="1969"/>
                    <a:pt x="215" y="2013"/>
                  </a:cubicBezTo>
                  <a:cubicBezTo>
                    <a:pt x="223" y="2053"/>
                    <a:pt x="233" y="2092"/>
                    <a:pt x="247" y="2130"/>
                  </a:cubicBezTo>
                  <a:cubicBezTo>
                    <a:pt x="277" y="2215"/>
                    <a:pt x="322" y="2291"/>
                    <a:pt x="381" y="2357"/>
                  </a:cubicBezTo>
                  <a:cubicBezTo>
                    <a:pt x="412" y="2391"/>
                    <a:pt x="445" y="2418"/>
                    <a:pt x="481" y="2443"/>
                  </a:cubicBezTo>
                  <a:cubicBezTo>
                    <a:pt x="516" y="2469"/>
                    <a:pt x="556" y="2488"/>
                    <a:pt x="597" y="2506"/>
                  </a:cubicBezTo>
                  <a:cubicBezTo>
                    <a:pt x="651" y="2527"/>
                    <a:pt x="711" y="2537"/>
                    <a:pt x="773" y="2537"/>
                  </a:cubicBezTo>
                  <a:cubicBezTo>
                    <a:pt x="949" y="2537"/>
                    <a:pt x="1139" y="2456"/>
                    <a:pt x="1240" y="2327"/>
                  </a:cubicBezTo>
                  <a:cubicBezTo>
                    <a:pt x="1277" y="2279"/>
                    <a:pt x="1304" y="2228"/>
                    <a:pt x="1323" y="2172"/>
                  </a:cubicBezTo>
                  <a:cubicBezTo>
                    <a:pt x="1341" y="2119"/>
                    <a:pt x="1349" y="2061"/>
                    <a:pt x="1350" y="2005"/>
                  </a:cubicBezTo>
                  <a:cubicBezTo>
                    <a:pt x="1350" y="1948"/>
                    <a:pt x="1342" y="1890"/>
                    <a:pt x="1329" y="1834"/>
                  </a:cubicBezTo>
                  <a:cubicBezTo>
                    <a:pt x="1317" y="1777"/>
                    <a:pt x="1294" y="1722"/>
                    <a:pt x="1267" y="1670"/>
                  </a:cubicBezTo>
                  <a:cubicBezTo>
                    <a:pt x="1216" y="1566"/>
                    <a:pt x="1138" y="1478"/>
                    <a:pt x="1040" y="1414"/>
                  </a:cubicBezTo>
                  <a:cubicBezTo>
                    <a:pt x="994" y="1382"/>
                    <a:pt x="941" y="1359"/>
                    <a:pt x="887" y="1345"/>
                  </a:cubicBezTo>
                  <a:cubicBezTo>
                    <a:pt x="847" y="1334"/>
                    <a:pt x="805" y="1328"/>
                    <a:pt x="764" y="13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3155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200"/>
              <a:buFont typeface="Fredoka One"/>
              <a:buNone/>
              <a:defRPr sz="3200">
                <a:solidFill>
                  <a:schemeClr val="accent5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0875"/>
            <a:ext cx="7713900" cy="34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●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○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■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●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○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■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●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○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Red Hat Text"/>
              <a:buChar char="■"/>
              <a:defRPr>
                <a:solidFill>
                  <a:schemeClr val="accent6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8" r:id="rId4"/>
    <p:sldLayoutId id="2147483666" r:id="rId5"/>
    <p:sldLayoutId id="2147483667" r:id="rId6"/>
    <p:sldLayoutId id="2147483671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44" name="Google Shape;8644;p25"/>
          <p:cNvGrpSpPr/>
          <p:nvPr/>
        </p:nvGrpSpPr>
        <p:grpSpPr>
          <a:xfrm>
            <a:off x="3870619" y="4348250"/>
            <a:ext cx="1251604" cy="1358468"/>
            <a:chOff x="0" y="-1222728"/>
            <a:chExt cx="559776" cy="607571"/>
          </a:xfrm>
        </p:grpSpPr>
        <p:sp>
          <p:nvSpPr>
            <p:cNvPr id="8645" name="Google Shape;8645;p25"/>
            <p:cNvSpPr/>
            <p:nvPr/>
          </p:nvSpPr>
          <p:spPr>
            <a:xfrm>
              <a:off x="7628" y="-1214087"/>
              <a:ext cx="538706" cy="581860"/>
            </a:xfrm>
            <a:custGeom>
              <a:avLst/>
              <a:gdLst/>
              <a:ahLst/>
              <a:cxnLst/>
              <a:rect l="l" t="t" r="r" b="b"/>
              <a:pathLst>
                <a:path w="10099" h="10908" extrusionOk="0">
                  <a:moveTo>
                    <a:pt x="6675" y="0"/>
                  </a:moveTo>
                  <a:cubicBezTo>
                    <a:pt x="6674" y="0"/>
                    <a:pt x="6672" y="0"/>
                    <a:pt x="6670" y="1"/>
                  </a:cubicBezTo>
                  <a:cubicBezTo>
                    <a:pt x="6662" y="2"/>
                    <a:pt x="6658" y="4"/>
                    <a:pt x="6654" y="7"/>
                  </a:cubicBezTo>
                  <a:cubicBezTo>
                    <a:pt x="6653" y="7"/>
                    <a:pt x="6651" y="7"/>
                    <a:pt x="6650" y="9"/>
                  </a:cubicBezTo>
                  <a:cubicBezTo>
                    <a:pt x="6643" y="9"/>
                    <a:pt x="6638" y="12"/>
                    <a:pt x="6634" y="17"/>
                  </a:cubicBezTo>
                  <a:cubicBezTo>
                    <a:pt x="6578" y="71"/>
                    <a:pt x="6533" y="136"/>
                    <a:pt x="6488" y="199"/>
                  </a:cubicBezTo>
                  <a:lnTo>
                    <a:pt x="6475" y="218"/>
                  </a:lnTo>
                  <a:cubicBezTo>
                    <a:pt x="6427" y="287"/>
                    <a:pt x="6379" y="357"/>
                    <a:pt x="6331" y="429"/>
                  </a:cubicBezTo>
                  <a:cubicBezTo>
                    <a:pt x="6299" y="479"/>
                    <a:pt x="6268" y="528"/>
                    <a:pt x="6236" y="578"/>
                  </a:cubicBezTo>
                  <a:lnTo>
                    <a:pt x="6196" y="642"/>
                  </a:lnTo>
                  <a:cubicBezTo>
                    <a:pt x="6159" y="699"/>
                    <a:pt x="6120" y="758"/>
                    <a:pt x="6082" y="816"/>
                  </a:cubicBezTo>
                  <a:lnTo>
                    <a:pt x="6060" y="851"/>
                  </a:lnTo>
                  <a:cubicBezTo>
                    <a:pt x="6001" y="944"/>
                    <a:pt x="5940" y="1037"/>
                    <a:pt x="5881" y="1129"/>
                  </a:cubicBezTo>
                  <a:cubicBezTo>
                    <a:pt x="5759" y="1315"/>
                    <a:pt x="5634" y="1507"/>
                    <a:pt x="5513" y="1697"/>
                  </a:cubicBezTo>
                  <a:cubicBezTo>
                    <a:pt x="5230" y="2141"/>
                    <a:pt x="5014" y="2509"/>
                    <a:pt x="4835" y="2853"/>
                  </a:cubicBezTo>
                  <a:cubicBezTo>
                    <a:pt x="4816" y="2830"/>
                    <a:pt x="4795" y="2810"/>
                    <a:pt x="4776" y="2787"/>
                  </a:cubicBezTo>
                  <a:cubicBezTo>
                    <a:pt x="4744" y="2754"/>
                    <a:pt x="4712" y="2720"/>
                    <a:pt x="4681" y="2687"/>
                  </a:cubicBezTo>
                  <a:cubicBezTo>
                    <a:pt x="4565" y="2554"/>
                    <a:pt x="4453" y="2418"/>
                    <a:pt x="4351" y="2290"/>
                  </a:cubicBezTo>
                  <a:cubicBezTo>
                    <a:pt x="4240" y="2154"/>
                    <a:pt x="4133" y="2017"/>
                    <a:pt x="4031" y="1882"/>
                  </a:cubicBezTo>
                  <a:cubicBezTo>
                    <a:pt x="3978" y="1814"/>
                    <a:pt x="3927" y="1745"/>
                    <a:pt x="3876" y="1674"/>
                  </a:cubicBezTo>
                  <a:lnTo>
                    <a:pt x="3847" y="1636"/>
                  </a:lnTo>
                  <a:cubicBezTo>
                    <a:pt x="3810" y="1588"/>
                    <a:pt x="3775" y="1539"/>
                    <a:pt x="3737" y="1492"/>
                  </a:cubicBezTo>
                  <a:cubicBezTo>
                    <a:pt x="3677" y="1420"/>
                    <a:pt x="3613" y="1352"/>
                    <a:pt x="3551" y="1284"/>
                  </a:cubicBezTo>
                  <a:cubicBezTo>
                    <a:pt x="3457" y="1182"/>
                    <a:pt x="3359" y="1077"/>
                    <a:pt x="3279" y="960"/>
                  </a:cubicBezTo>
                  <a:cubicBezTo>
                    <a:pt x="3246" y="904"/>
                    <a:pt x="3215" y="848"/>
                    <a:pt x="3187" y="794"/>
                  </a:cubicBezTo>
                  <a:cubicBezTo>
                    <a:pt x="3180" y="774"/>
                    <a:pt x="3172" y="755"/>
                    <a:pt x="3167" y="736"/>
                  </a:cubicBezTo>
                  <a:cubicBezTo>
                    <a:pt x="3163" y="725"/>
                    <a:pt x="3151" y="715"/>
                    <a:pt x="3140" y="710"/>
                  </a:cubicBezTo>
                  <a:cubicBezTo>
                    <a:pt x="3136" y="709"/>
                    <a:pt x="3130" y="708"/>
                    <a:pt x="3125" y="708"/>
                  </a:cubicBezTo>
                  <a:cubicBezTo>
                    <a:pt x="3121" y="708"/>
                    <a:pt x="3117" y="708"/>
                    <a:pt x="3113" y="709"/>
                  </a:cubicBezTo>
                  <a:lnTo>
                    <a:pt x="3111" y="709"/>
                  </a:lnTo>
                  <a:cubicBezTo>
                    <a:pt x="3108" y="710"/>
                    <a:pt x="3107" y="710"/>
                    <a:pt x="3103" y="712"/>
                  </a:cubicBezTo>
                  <a:cubicBezTo>
                    <a:pt x="3092" y="717"/>
                    <a:pt x="3083" y="726"/>
                    <a:pt x="3078" y="739"/>
                  </a:cubicBezTo>
                  <a:cubicBezTo>
                    <a:pt x="3073" y="750"/>
                    <a:pt x="3075" y="762"/>
                    <a:pt x="3079" y="774"/>
                  </a:cubicBezTo>
                  <a:cubicBezTo>
                    <a:pt x="3086" y="798"/>
                    <a:pt x="3094" y="821"/>
                    <a:pt x="3102" y="842"/>
                  </a:cubicBezTo>
                  <a:cubicBezTo>
                    <a:pt x="3101" y="841"/>
                    <a:pt x="3101" y="841"/>
                    <a:pt x="3100" y="841"/>
                  </a:cubicBezTo>
                  <a:cubicBezTo>
                    <a:pt x="3099" y="841"/>
                    <a:pt x="3098" y="842"/>
                    <a:pt x="3095" y="842"/>
                  </a:cubicBezTo>
                  <a:cubicBezTo>
                    <a:pt x="3081" y="845"/>
                    <a:pt x="3068" y="856"/>
                    <a:pt x="3064" y="870"/>
                  </a:cubicBezTo>
                  <a:cubicBezTo>
                    <a:pt x="3049" y="907"/>
                    <a:pt x="3043" y="949"/>
                    <a:pt x="3038" y="987"/>
                  </a:cubicBezTo>
                  <a:cubicBezTo>
                    <a:pt x="3032" y="1033"/>
                    <a:pt x="3028" y="1077"/>
                    <a:pt x="3024" y="1120"/>
                  </a:cubicBezTo>
                  <a:cubicBezTo>
                    <a:pt x="3017" y="1193"/>
                    <a:pt x="3014" y="1264"/>
                    <a:pt x="3009" y="1334"/>
                  </a:cubicBezTo>
                  <a:lnTo>
                    <a:pt x="3006" y="1379"/>
                  </a:lnTo>
                  <a:cubicBezTo>
                    <a:pt x="2995" y="1550"/>
                    <a:pt x="2987" y="1721"/>
                    <a:pt x="2980" y="1890"/>
                  </a:cubicBezTo>
                  <a:cubicBezTo>
                    <a:pt x="2974" y="2085"/>
                    <a:pt x="2971" y="2248"/>
                    <a:pt x="2971" y="2404"/>
                  </a:cubicBezTo>
                  <a:cubicBezTo>
                    <a:pt x="2971" y="2491"/>
                    <a:pt x="2972" y="2573"/>
                    <a:pt x="2976" y="2650"/>
                  </a:cubicBezTo>
                  <a:cubicBezTo>
                    <a:pt x="2980" y="2731"/>
                    <a:pt x="2985" y="2808"/>
                    <a:pt x="2993" y="2882"/>
                  </a:cubicBezTo>
                  <a:cubicBezTo>
                    <a:pt x="2998" y="2931"/>
                    <a:pt x="3003" y="2981"/>
                    <a:pt x="3008" y="3030"/>
                  </a:cubicBezTo>
                  <a:cubicBezTo>
                    <a:pt x="3024" y="3189"/>
                    <a:pt x="3040" y="3353"/>
                    <a:pt x="3043" y="3516"/>
                  </a:cubicBezTo>
                  <a:cubicBezTo>
                    <a:pt x="3044" y="3617"/>
                    <a:pt x="3041" y="3710"/>
                    <a:pt x="3032" y="3796"/>
                  </a:cubicBezTo>
                  <a:lnTo>
                    <a:pt x="2968" y="3779"/>
                  </a:lnTo>
                  <a:lnTo>
                    <a:pt x="2934" y="3771"/>
                  </a:lnTo>
                  <a:cubicBezTo>
                    <a:pt x="2843" y="3748"/>
                    <a:pt x="2753" y="3726"/>
                    <a:pt x="2662" y="3703"/>
                  </a:cubicBezTo>
                  <a:cubicBezTo>
                    <a:pt x="2506" y="3667"/>
                    <a:pt x="2368" y="3635"/>
                    <a:pt x="2242" y="3609"/>
                  </a:cubicBezTo>
                  <a:cubicBezTo>
                    <a:pt x="2229" y="3604"/>
                    <a:pt x="2215" y="3601"/>
                    <a:pt x="2200" y="3596"/>
                  </a:cubicBezTo>
                  <a:cubicBezTo>
                    <a:pt x="2135" y="3579"/>
                    <a:pt x="2061" y="3561"/>
                    <a:pt x="1978" y="3543"/>
                  </a:cubicBezTo>
                  <a:cubicBezTo>
                    <a:pt x="1956" y="3539"/>
                    <a:pt x="1932" y="3535"/>
                    <a:pt x="1909" y="3531"/>
                  </a:cubicBezTo>
                  <a:cubicBezTo>
                    <a:pt x="1863" y="3521"/>
                    <a:pt x="1816" y="3512"/>
                    <a:pt x="1770" y="3500"/>
                  </a:cubicBezTo>
                  <a:cubicBezTo>
                    <a:pt x="1735" y="3492"/>
                    <a:pt x="1700" y="3483"/>
                    <a:pt x="1663" y="3473"/>
                  </a:cubicBezTo>
                  <a:cubicBezTo>
                    <a:pt x="1529" y="3435"/>
                    <a:pt x="1390" y="3396"/>
                    <a:pt x="1247" y="3396"/>
                  </a:cubicBezTo>
                  <a:cubicBezTo>
                    <a:pt x="1242" y="3396"/>
                    <a:pt x="1236" y="3398"/>
                    <a:pt x="1230" y="3398"/>
                  </a:cubicBezTo>
                  <a:cubicBezTo>
                    <a:pt x="1228" y="3400"/>
                    <a:pt x="1226" y="3400"/>
                    <a:pt x="1225" y="3400"/>
                  </a:cubicBezTo>
                  <a:lnTo>
                    <a:pt x="1209" y="3395"/>
                  </a:lnTo>
                  <a:lnTo>
                    <a:pt x="1191" y="3390"/>
                  </a:lnTo>
                  <a:cubicBezTo>
                    <a:pt x="1105" y="3364"/>
                    <a:pt x="1031" y="3348"/>
                    <a:pt x="963" y="3340"/>
                  </a:cubicBezTo>
                  <a:lnTo>
                    <a:pt x="945" y="3340"/>
                  </a:lnTo>
                  <a:cubicBezTo>
                    <a:pt x="931" y="3345"/>
                    <a:pt x="918" y="3355"/>
                    <a:pt x="912" y="3369"/>
                  </a:cubicBezTo>
                  <a:cubicBezTo>
                    <a:pt x="883" y="3360"/>
                    <a:pt x="857" y="3350"/>
                    <a:pt x="835" y="3339"/>
                  </a:cubicBezTo>
                  <a:cubicBezTo>
                    <a:pt x="833" y="3338"/>
                    <a:pt x="831" y="3338"/>
                    <a:pt x="829" y="3338"/>
                  </a:cubicBezTo>
                  <a:cubicBezTo>
                    <a:pt x="827" y="3338"/>
                    <a:pt x="825" y="3338"/>
                    <a:pt x="824" y="3339"/>
                  </a:cubicBezTo>
                  <a:cubicBezTo>
                    <a:pt x="816" y="3340"/>
                    <a:pt x="809" y="3345"/>
                    <a:pt x="808" y="3352"/>
                  </a:cubicBezTo>
                  <a:cubicBezTo>
                    <a:pt x="806" y="3355"/>
                    <a:pt x="806" y="3358"/>
                    <a:pt x="806" y="3363"/>
                  </a:cubicBezTo>
                  <a:lnTo>
                    <a:pt x="728" y="3348"/>
                  </a:lnTo>
                  <a:cubicBezTo>
                    <a:pt x="678" y="3340"/>
                    <a:pt x="629" y="3332"/>
                    <a:pt x="579" y="3323"/>
                  </a:cubicBezTo>
                  <a:cubicBezTo>
                    <a:pt x="512" y="3312"/>
                    <a:pt x="446" y="3299"/>
                    <a:pt x="379" y="3286"/>
                  </a:cubicBezTo>
                  <a:lnTo>
                    <a:pt x="374" y="3284"/>
                  </a:lnTo>
                  <a:cubicBezTo>
                    <a:pt x="312" y="3272"/>
                    <a:pt x="246" y="3259"/>
                    <a:pt x="184" y="3243"/>
                  </a:cubicBezTo>
                  <a:cubicBezTo>
                    <a:pt x="176" y="3241"/>
                    <a:pt x="170" y="3240"/>
                    <a:pt x="164" y="3240"/>
                  </a:cubicBezTo>
                  <a:cubicBezTo>
                    <a:pt x="161" y="3240"/>
                    <a:pt x="157" y="3240"/>
                    <a:pt x="154" y="3241"/>
                  </a:cubicBezTo>
                  <a:cubicBezTo>
                    <a:pt x="150" y="3241"/>
                    <a:pt x="147" y="3243"/>
                    <a:pt x="144" y="3245"/>
                  </a:cubicBezTo>
                  <a:cubicBezTo>
                    <a:pt x="133" y="3249"/>
                    <a:pt x="122" y="3259"/>
                    <a:pt x="117" y="3272"/>
                  </a:cubicBezTo>
                  <a:cubicBezTo>
                    <a:pt x="115" y="3271"/>
                    <a:pt x="112" y="3270"/>
                    <a:pt x="110" y="3270"/>
                  </a:cubicBezTo>
                  <a:cubicBezTo>
                    <a:pt x="107" y="3270"/>
                    <a:pt x="104" y="3271"/>
                    <a:pt x="101" y="3272"/>
                  </a:cubicBezTo>
                  <a:cubicBezTo>
                    <a:pt x="99" y="3272"/>
                    <a:pt x="96" y="3273"/>
                    <a:pt x="95" y="3273"/>
                  </a:cubicBezTo>
                  <a:cubicBezTo>
                    <a:pt x="93" y="3272"/>
                    <a:pt x="91" y="3270"/>
                    <a:pt x="88" y="3268"/>
                  </a:cubicBezTo>
                  <a:cubicBezTo>
                    <a:pt x="79" y="3262"/>
                    <a:pt x="70" y="3258"/>
                    <a:pt x="59" y="3258"/>
                  </a:cubicBezTo>
                  <a:cubicBezTo>
                    <a:pt x="56" y="3258"/>
                    <a:pt x="53" y="3258"/>
                    <a:pt x="50" y="3259"/>
                  </a:cubicBezTo>
                  <a:cubicBezTo>
                    <a:pt x="23" y="3265"/>
                    <a:pt x="0" y="3291"/>
                    <a:pt x="7" y="3316"/>
                  </a:cubicBezTo>
                  <a:cubicBezTo>
                    <a:pt x="23" y="3384"/>
                    <a:pt x="47" y="3452"/>
                    <a:pt x="79" y="3520"/>
                  </a:cubicBezTo>
                  <a:cubicBezTo>
                    <a:pt x="109" y="3579"/>
                    <a:pt x="146" y="3641"/>
                    <a:pt x="195" y="3715"/>
                  </a:cubicBezTo>
                  <a:cubicBezTo>
                    <a:pt x="275" y="3830"/>
                    <a:pt x="366" y="3937"/>
                    <a:pt x="454" y="4041"/>
                  </a:cubicBezTo>
                  <a:lnTo>
                    <a:pt x="485" y="4076"/>
                  </a:lnTo>
                  <a:cubicBezTo>
                    <a:pt x="531" y="4132"/>
                    <a:pt x="577" y="4186"/>
                    <a:pt x="621" y="4244"/>
                  </a:cubicBezTo>
                  <a:cubicBezTo>
                    <a:pt x="667" y="4305"/>
                    <a:pt x="713" y="4368"/>
                    <a:pt x="758" y="4429"/>
                  </a:cubicBezTo>
                  <a:lnTo>
                    <a:pt x="772" y="4448"/>
                  </a:lnTo>
                  <a:cubicBezTo>
                    <a:pt x="878" y="4595"/>
                    <a:pt x="983" y="4746"/>
                    <a:pt x="1083" y="4888"/>
                  </a:cubicBezTo>
                  <a:lnTo>
                    <a:pt x="1118" y="4938"/>
                  </a:lnTo>
                  <a:cubicBezTo>
                    <a:pt x="1249" y="5123"/>
                    <a:pt x="1383" y="5315"/>
                    <a:pt x="1521" y="5500"/>
                  </a:cubicBezTo>
                  <a:cubicBezTo>
                    <a:pt x="1612" y="5620"/>
                    <a:pt x="1682" y="5711"/>
                    <a:pt x="1751" y="5796"/>
                  </a:cubicBezTo>
                  <a:cubicBezTo>
                    <a:pt x="1764" y="5811"/>
                    <a:pt x="1776" y="5827"/>
                    <a:pt x="1789" y="5843"/>
                  </a:cubicBezTo>
                  <a:cubicBezTo>
                    <a:pt x="1722" y="5932"/>
                    <a:pt x="1661" y="6030"/>
                    <a:pt x="1605" y="6122"/>
                  </a:cubicBezTo>
                  <a:lnTo>
                    <a:pt x="1575" y="6174"/>
                  </a:lnTo>
                  <a:cubicBezTo>
                    <a:pt x="1538" y="6234"/>
                    <a:pt x="1503" y="6293"/>
                    <a:pt x="1466" y="6353"/>
                  </a:cubicBezTo>
                  <a:cubicBezTo>
                    <a:pt x="1414" y="6434"/>
                    <a:pt x="1359" y="6514"/>
                    <a:pt x="1306" y="6592"/>
                  </a:cubicBezTo>
                  <a:cubicBezTo>
                    <a:pt x="1274" y="6639"/>
                    <a:pt x="1242" y="6685"/>
                    <a:pt x="1211" y="6731"/>
                  </a:cubicBezTo>
                  <a:cubicBezTo>
                    <a:pt x="1132" y="6845"/>
                    <a:pt x="1051" y="6963"/>
                    <a:pt x="974" y="7080"/>
                  </a:cubicBezTo>
                  <a:cubicBezTo>
                    <a:pt x="870" y="7240"/>
                    <a:pt x="766" y="7409"/>
                    <a:pt x="665" y="7580"/>
                  </a:cubicBezTo>
                  <a:cubicBezTo>
                    <a:pt x="614" y="7670"/>
                    <a:pt x="558" y="7768"/>
                    <a:pt x="491" y="7889"/>
                  </a:cubicBezTo>
                  <a:cubicBezTo>
                    <a:pt x="462" y="7940"/>
                    <a:pt x="435" y="7993"/>
                    <a:pt x="406" y="8046"/>
                  </a:cubicBezTo>
                  <a:cubicBezTo>
                    <a:pt x="390" y="8078"/>
                    <a:pt x="373" y="8110"/>
                    <a:pt x="357" y="8142"/>
                  </a:cubicBezTo>
                  <a:cubicBezTo>
                    <a:pt x="344" y="8166"/>
                    <a:pt x="333" y="8188"/>
                    <a:pt x="320" y="8210"/>
                  </a:cubicBezTo>
                  <a:cubicBezTo>
                    <a:pt x="315" y="8222"/>
                    <a:pt x="315" y="8233"/>
                    <a:pt x="320" y="8246"/>
                  </a:cubicBezTo>
                  <a:cubicBezTo>
                    <a:pt x="325" y="8260"/>
                    <a:pt x="336" y="8273"/>
                    <a:pt x="350" y="8278"/>
                  </a:cubicBezTo>
                  <a:cubicBezTo>
                    <a:pt x="356" y="8280"/>
                    <a:pt x="362" y="8281"/>
                    <a:pt x="368" y="8281"/>
                  </a:cubicBezTo>
                  <a:cubicBezTo>
                    <a:pt x="372" y="8281"/>
                    <a:pt x="375" y="8280"/>
                    <a:pt x="379" y="8279"/>
                  </a:cubicBezTo>
                  <a:cubicBezTo>
                    <a:pt x="382" y="8279"/>
                    <a:pt x="386" y="8278"/>
                    <a:pt x="389" y="8276"/>
                  </a:cubicBezTo>
                  <a:cubicBezTo>
                    <a:pt x="402" y="8271"/>
                    <a:pt x="410" y="8262"/>
                    <a:pt x="416" y="8249"/>
                  </a:cubicBezTo>
                  <a:lnTo>
                    <a:pt x="424" y="8234"/>
                  </a:lnTo>
                  <a:lnTo>
                    <a:pt x="429" y="8225"/>
                  </a:lnTo>
                  <a:lnTo>
                    <a:pt x="435" y="8226"/>
                  </a:lnTo>
                  <a:lnTo>
                    <a:pt x="441" y="8226"/>
                  </a:lnTo>
                  <a:cubicBezTo>
                    <a:pt x="449" y="8227"/>
                    <a:pt x="456" y="8228"/>
                    <a:pt x="464" y="8228"/>
                  </a:cubicBezTo>
                  <a:cubicBezTo>
                    <a:pt x="472" y="8228"/>
                    <a:pt x="481" y="8227"/>
                    <a:pt x="489" y="8226"/>
                  </a:cubicBezTo>
                  <a:cubicBezTo>
                    <a:pt x="493" y="8226"/>
                    <a:pt x="496" y="8226"/>
                    <a:pt x="499" y="8225"/>
                  </a:cubicBezTo>
                  <a:cubicBezTo>
                    <a:pt x="509" y="8223"/>
                    <a:pt x="520" y="8218"/>
                    <a:pt x="529" y="8214"/>
                  </a:cubicBezTo>
                  <a:cubicBezTo>
                    <a:pt x="541" y="8209"/>
                    <a:pt x="553" y="8202"/>
                    <a:pt x="566" y="8191"/>
                  </a:cubicBezTo>
                  <a:cubicBezTo>
                    <a:pt x="585" y="8188"/>
                    <a:pt x="603" y="8183"/>
                    <a:pt x="622" y="8178"/>
                  </a:cubicBezTo>
                  <a:cubicBezTo>
                    <a:pt x="657" y="8170"/>
                    <a:pt x="692" y="8162"/>
                    <a:pt x="728" y="8154"/>
                  </a:cubicBezTo>
                  <a:cubicBezTo>
                    <a:pt x="764" y="8146"/>
                    <a:pt x="800" y="8137"/>
                    <a:pt x="835" y="8129"/>
                  </a:cubicBezTo>
                  <a:cubicBezTo>
                    <a:pt x="854" y="8126"/>
                    <a:pt x="873" y="8121"/>
                    <a:pt x="892" y="8116"/>
                  </a:cubicBezTo>
                  <a:cubicBezTo>
                    <a:pt x="967" y="8100"/>
                    <a:pt x="1049" y="8084"/>
                    <a:pt x="1129" y="8073"/>
                  </a:cubicBezTo>
                  <a:cubicBezTo>
                    <a:pt x="1180" y="8065"/>
                    <a:pt x="1233" y="8058"/>
                    <a:pt x="1286" y="8054"/>
                  </a:cubicBezTo>
                  <a:cubicBezTo>
                    <a:pt x="1313" y="8050"/>
                    <a:pt x="1342" y="8047"/>
                    <a:pt x="1370" y="8043"/>
                  </a:cubicBezTo>
                  <a:cubicBezTo>
                    <a:pt x="1524" y="8025"/>
                    <a:pt x="1685" y="8001"/>
                    <a:pt x="1850" y="7975"/>
                  </a:cubicBezTo>
                  <a:cubicBezTo>
                    <a:pt x="1930" y="7963"/>
                    <a:pt x="2010" y="7950"/>
                    <a:pt x="2090" y="7935"/>
                  </a:cubicBezTo>
                  <a:cubicBezTo>
                    <a:pt x="2125" y="7929"/>
                    <a:pt x="2159" y="7923"/>
                    <a:pt x="2192" y="7918"/>
                  </a:cubicBezTo>
                  <a:cubicBezTo>
                    <a:pt x="2237" y="7908"/>
                    <a:pt x="2282" y="7900"/>
                    <a:pt x="2326" y="7894"/>
                  </a:cubicBezTo>
                  <a:cubicBezTo>
                    <a:pt x="2438" y="7875"/>
                    <a:pt x="2552" y="7859"/>
                    <a:pt x="2662" y="7844"/>
                  </a:cubicBezTo>
                  <a:cubicBezTo>
                    <a:pt x="2725" y="7836"/>
                    <a:pt x="2785" y="7828"/>
                    <a:pt x="2848" y="7819"/>
                  </a:cubicBezTo>
                  <a:cubicBezTo>
                    <a:pt x="2956" y="7803"/>
                    <a:pt x="3084" y="7783"/>
                    <a:pt x="3211" y="7755"/>
                  </a:cubicBezTo>
                  <a:cubicBezTo>
                    <a:pt x="3239" y="7748"/>
                    <a:pt x="3270" y="7740"/>
                    <a:pt x="3299" y="7732"/>
                  </a:cubicBezTo>
                  <a:lnTo>
                    <a:pt x="3299" y="7732"/>
                  </a:lnTo>
                  <a:cubicBezTo>
                    <a:pt x="3281" y="7804"/>
                    <a:pt x="3263" y="7878"/>
                    <a:pt x="3246" y="7958"/>
                  </a:cubicBezTo>
                  <a:cubicBezTo>
                    <a:pt x="3215" y="8094"/>
                    <a:pt x="3188" y="8239"/>
                    <a:pt x="3155" y="8429"/>
                  </a:cubicBezTo>
                  <a:cubicBezTo>
                    <a:pt x="3139" y="8522"/>
                    <a:pt x="3123" y="8615"/>
                    <a:pt x="3108" y="8706"/>
                  </a:cubicBezTo>
                  <a:cubicBezTo>
                    <a:pt x="3097" y="8772"/>
                    <a:pt x="3086" y="8837"/>
                    <a:pt x="3075" y="8903"/>
                  </a:cubicBezTo>
                  <a:cubicBezTo>
                    <a:pt x="3062" y="8981"/>
                    <a:pt x="3049" y="9059"/>
                    <a:pt x="3035" y="9138"/>
                  </a:cubicBezTo>
                  <a:cubicBezTo>
                    <a:pt x="3028" y="9173"/>
                    <a:pt x="3022" y="9208"/>
                    <a:pt x="3014" y="9242"/>
                  </a:cubicBezTo>
                  <a:cubicBezTo>
                    <a:pt x="3006" y="9283"/>
                    <a:pt x="2998" y="9325"/>
                    <a:pt x="2992" y="9365"/>
                  </a:cubicBezTo>
                  <a:cubicBezTo>
                    <a:pt x="2971" y="9480"/>
                    <a:pt x="2955" y="9597"/>
                    <a:pt x="2939" y="9710"/>
                  </a:cubicBezTo>
                  <a:cubicBezTo>
                    <a:pt x="2934" y="9753"/>
                    <a:pt x="2928" y="9795"/>
                    <a:pt x="2921" y="9838"/>
                  </a:cubicBezTo>
                  <a:cubicBezTo>
                    <a:pt x="2900" y="9987"/>
                    <a:pt x="2875" y="10145"/>
                    <a:pt x="2835" y="10305"/>
                  </a:cubicBezTo>
                  <a:lnTo>
                    <a:pt x="2838" y="10297"/>
                  </a:lnTo>
                  <a:lnTo>
                    <a:pt x="2838" y="10297"/>
                  </a:lnTo>
                  <a:cubicBezTo>
                    <a:pt x="2822" y="10359"/>
                    <a:pt x="2806" y="10410"/>
                    <a:pt x="2790" y="10458"/>
                  </a:cubicBezTo>
                  <a:cubicBezTo>
                    <a:pt x="2784" y="10479"/>
                    <a:pt x="2793" y="10501"/>
                    <a:pt x="2812" y="10509"/>
                  </a:cubicBezTo>
                  <a:cubicBezTo>
                    <a:pt x="2817" y="10511"/>
                    <a:pt x="2822" y="10512"/>
                    <a:pt x="2827" y="10512"/>
                  </a:cubicBezTo>
                  <a:cubicBezTo>
                    <a:pt x="2830" y="10512"/>
                    <a:pt x="2833" y="10512"/>
                    <a:pt x="2836" y="10511"/>
                  </a:cubicBezTo>
                  <a:cubicBezTo>
                    <a:pt x="2849" y="10508"/>
                    <a:pt x="2860" y="10498"/>
                    <a:pt x="2864" y="10487"/>
                  </a:cubicBezTo>
                  <a:cubicBezTo>
                    <a:pt x="2868" y="10485"/>
                    <a:pt x="2872" y="10484"/>
                    <a:pt x="2875" y="10481"/>
                  </a:cubicBezTo>
                  <a:cubicBezTo>
                    <a:pt x="2889" y="10468"/>
                    <a:pt x="2904" y="10453"/>
                    <a:pt x="2918" y="10441"/>
                  </a:cubicBezTo>
                  <a:cubicBezTo>
                    <a:pt x="2934" y="10426"/>
                    <a:pt x="2950" y="10410"/>
                    <a:pt x="2966" y="10394"/>
                  </a:cubicBezTo>
                  <a:cubicBezTo>
                    <a:pt x="3000" y="10364"/>
                    <a:pt x="3032" y="10332"/>
                    <a:pt x="3064" y="10300"/>
                  </a:cubicBezTo>
                  <a:cubicBezTo>
                    <a:pt x="3119" y="10246"/>
                    <a:pt x="3175" y="10186"/>
                    <a:pt x="3251" y="10110"/>
                  </a:cubicBezTo>
                  <a:cubicBezTo>
                    <a:pt x="3375" y="9980"/>
                    <a:pt x="3498" y="9846"/>
                    <a:pt x="3617" y="9713"/>
                  </a:cubicBezTo>
                  <a:cubicBezTo>
                    <a:pt x="3727" y="9589"/>
                    <a:pt x="3842" y="9456"/>
                    <a:pt x="3965" y="9310"/>
                  </a:cubicBezTo>
                  <a:lnTo>
                    <a:pt x="3997" y="9272"/>
                  </a:lnTo>
                  <a:cubicBezTo>
                    <a:pt x="4044" y="9218"/>
                    <a:pt x="4092" y="9162"/>
                    <a:pt x="4138" y="9107"/>
                  </a:cubicBezTo>
                  <a:lnTo>
                    <a:pt x="4227" y="9005"/>
                  </a:lnTo>
                  <a:lnTo>
                    <a:pt x="4317" y="8903"/>
                  </a:lnTo>
                  <a:lnTo>
                    <a:pt x="4351" y="8866"/>
                  </a:lnTo>
                  <a:cubicBezTo>
                    <a:pt x="4419" y="8786"/>
                    <a:pt x="4490" y="8704"/>
                    <a:pt x="4558" y="8623"/>
                  </a:cubicBezTo>
                  <a:lnTo>
                    <a:pt x="4562" y="8620"/>
                  </a:lnTo>
                  <a:cubicBezTo>
                    <a:pt x="4600" y="8573"/>
                    <a:pt x="4638" y="8529"/>
                    <a:pt x="4677" y="8482"/>
                  </a:cubicBezTo>
                  <a:lnTo>
                    <a:pt x="4681" y="8476"/>
                  </a:lnTo>
                  <a:lnTo>
                    <a:pt x="4685" y="8471"/>
                  </a:lnTo>
                  <a:cubicBezTo>
                    <a:pt x="4691" y="8493"/>
                    <a:pt x="4699" y="8516"/>
                    <a:pt x="4707" y="8540"/>
                  </a:cubicBezTo>
                  <a:cubicBezTo>
                    <a:pt x="4734" y="8624"/>
                    <a:pt x="4765" y="8711"/>
                    <a:pt x="4800" y="8802"/>
                  </a:cubicBezTo>
                  <a:cubicBezTo>
                    <a:pt x="4848" y="8928"/>
                    <a:pt x="4901" y="9058"/>
                    <a:pt x="4950" y="9181"/>
                  </a:cubicBezTo>
                  <a:cubicBezTo>
                    <a:pt x="4969" y="9227"/>
                    <a:pt x="4987" y="9274"/>
                    <a:pt x="5006" y="9320"/>
                  </a:cubicBezTo>
                  <a:lnTo>
                    <a:pt x="5016" y="9346"/>
                  </a:lnTo>
                  <a:cubicBezTo>
                    <a:pt x="5073" y="9489"/>
                    <a:pt x="5132" y="9637"/>
                    <a:pt x="5184" y="9785"/>
                  </a:cubicBezTo>
                  <a:lnTo>
                    <a:pt x="5207" y="9854"/>
                  </a:lnTo>
                  <a:cubicBezTo>
                    <a:pt x="5249" y="9974"/>
                    <a:pt x="5292" y="10100"/>
                    <a:pt x="5340" y="10220"/>
                  </a:cubicBezTo>
                  <a:cubicBezTo>
                    <a:pt x="5382" y="10327"/>
                    <a:pt x="5430" y="10441"/>
                    <a:pt x="5487" y="10553"/>
                  </a:cubicBezTo>
                  <a:cubicBezTo>
                    <a:pt x="5548" y="10668"/>
                    <a:pt x="5610" y="10765"/>
                    <a:pt x="5678" y="10850"/>
                  </a:cubicBezTo>
                  <a:cubicBezTo>
                    <a:pt x="5681" y="10855"/>
                    <a:pt x="5684" y="10858"/>
                    <a:pt x="5689" y="10860"/>
                  </a:cubicBezTo>
                  <a:cubicBezTo>
                    <a:pt x="5687" y="10869"/>
                    <a:pt x="5689" y="10879"/>
                    <a:pt x="5695" y="10888"/>
                  </a:cubicBezTo>
                  <a:cubicBezTo>
                    <a:pt x="5703" y="10898"/>
                    <a:pt x="5714" y="10904"/>
                    <a:pt x="5726" y="10906"/>
                  </a:cubicBezTo>
                  <a:cubicBezTo>
                    <a:pt x="5728" y="10907"/>
                    <a:pt x="5730" y="10907"/>
                    <a:pt x="5733" y="10907"/>
                  </a:cubicBezTo>
                  <a:cubicBezTo>
                    <a:pt x="5735" y="10907"/>
                    <a:pt x="5737" y="10907"/>
                    <a:pt x="5740" y="10906"/>
                  </a:cubicBezTo>
                  <a:cubicBezTo>
                    <a:pt x="5756" y="10901"/>
                    <a:pt x="5769" y="10888"/>
                    <a:pt x="5773" y="10869"/>
                  </a:cubicBezTo>
                  <a:cubicBezTo>
                    <a:pt x="5783" y="10818"/>
                    <a:pt x="5794" y="10768"/>
                    <a:pt x="5805" y="10719"/>
                  </a:cubicBezTo>
                  <a:lnTo>
                    <a:pt x="5818" y="10658"/>
                  </a:lnTo>
                  <a:cubicBezTo>
                    <a:pt x="5823" y="10657"/>
                    <a:pt x="5826" y="10652"/>
                    <a:pt x="5828" y="10647"/>
                  </a:cubicBezTo>
                  <a:cubicBezTo>
                    <a:pt x="5847" y="10508"/>
                    <a:pt x="5879" y="10369"/>
                    <a:pt x="5906" y="10250"/>
                  </a:cubicBezTo>
                  <a:cubicBezTo>
                    <a:pt x="5916" y="10204"/>
                    <a:pt x="5927" y="10158"/>
                    <a:pt x="5938" y="10111"/>
                  </a:cubicBezTo>
                  <a:lnTo>
                    <a:pt x="5951" y="10054"/>
                  </a:lnTo>
                  <a:lnTo>
                    <a:pt x="5965" y="9993"/>
                  </a:lnTo>
                  <a:cubicBezTo>
                    <a:pt x="5977" y="9947"/>
                    <a:pt x="5988" y="9902"/>
                    <a:pt x="5997" y="9856"/>
                  </a:cubicBezTo>
                  <a:cubicBezTo>
                    <a:pt x="6010" y="9798"/>
                    <a:pt x="6024" y="9728"/>
                    <a:pt x="6036" y="9656"/>
                  </a:cubicBezTo>
                  <a:cubicBezTo>
                    <a:pt x="6039" y="9633"/>
                    <a:pt x="6044" y="9613"/>
                    <a:pt x="6047" y="9592"/>
                  </a:cubicBezTo>
                  <a:lnTo>
                    <a:pt x="6053" y="9557"/>
                  </a:lnTo>
                  <a:cubicBezTo>
                    <a:pt x="6060" y="9520"/>
                    <a:pt x="6064" y="9485"/>
                    <a:pt x="6069" y="9449"/>
                  </a:cubicBezTo>
                  <a:cubicBezTo>
                    <a:pt x="6071" y="9441"/>
                    <a:pt x="6072" y="9435"/>
                    <a:pt x="6072" y="9427"/>
                  </a:cubicBezTo>
                  <a:cubicBezTo>
                    <a:pt x="6082" y="9381"/>
                    <a:pt x="6092" y="9336"/>
                    <a:pt x="6100" y="9290"/>
                  </a:cubicBezTo>
                  <a:cubicBezTo>
                    <a:pt x="6133" y="9114"/>
                    <a:pt x="6162" y="8939"/>
                    <a:pt x="6191" y="8760"/>
                  </a:cubicBezTo>
                  <a:cubicBezTo>
                    <a:pt x="6221" y="8575"/>
                    <a:pt x="6248" y="8393"/>
                    <a:pt x="6271" y="8220"/>
                  </a:cubicBezTo>
                  <a:cubicBezTo>
                    <a:pt x="6283" y="8127"/>
                    <a:pt x="6295" y="8035"/>
                    <a:pt x="6304" y="7942"/>
                  </a:cubicBezTo>
                  <a:cubicBezTo>
                    <a:pt x="6309" y="7913"/>
                    <a:pt x="6311" y="7883"/>
                    <a:pt x="6314" y="7852"/>
                  </a:cubicBezTo>
                  <a:cubicBezTo>
                    <a:pt x="6429" y="7927"/>
                    <a:pt x="6560" y="7999"/>
                    <a:pt x="6728" y="8074"/>
                  </a:cubicBezTo>
                  <a:cubicBezTo>
                    <a:pt x="6825" y="8119"/>
                    <a:pt x="6921" y="8159"/>
                    <a:pt x="7013" y="8198"/>
                  </a:cubicBezTo>
                  <a:cubicBezTo>
                    <a:pt x="7054" y="8215"/>
                    <a:pt x="7094" y="8233"/>
                    <a:pt x="7136" y="8249"/>
                  </a:cubicBezTo>
                  <a:lnTo>
                    <a:pt x="7153" y="8257"/>
                  </a:lnTo>
                  <a:cubicBezTo>
                    <a:pt x="7200" y="8276"/>
                    <a:pt x="7246" y="8298"/>
                    <a:pt x="7294" y="8325"/>
                  </a:cubicBezTo>
                  <a:lnTo>
                    <a:pt x="7284" y="8319"/>
                  </a:lnTo>
                  <a:lnTo>
                    <a:pt x="7284" y="8319"/>
                  </a:lnTo>
                  <a:cubicBezTo>
                    <a:pt x="7382" y="8373"/>
                    <a:pt x="7475" y="8436"/>
                    <a:pt x="7566" y="8498"/>
                  </a:cubicBezTo>
                  <a:cubicBezTo>
                    <a:pt x="7668" y="8567"/>
                    <a:pt x="7774" y="8637"/>
                    <a:pt x="7885" y="8696"/>
                  </a:cubicBezTo>
                  <a:cubicBezTo>
                    <a:pt x="8001" y="8756"/>
                    <a:pt x="8119" y="8800"/>
                    <a:pt x="8231" y="8840"/>
                  </a:cubicBezTo>
                  <a:lnTo>
                    <a:pt x="8264" y="8853"/>
                  </a:lnTo>
                  <a:cubicBezTo>
                    <a:pt x="8311" y="8869"/>
                    <a:pt x="8360" y="8887"/>
                    <a:pt x="8405" y="8907"/>
                  </a:cubicBezTo>
                  <a:cubicBezTo>
                    <a:pt x="8423" y="8917"/>
                    <a:pt x="8440" y="8927"/>
                    <a:pt x="8458" y="8935"/>
                  </a:cubicBezTo>
                  <a:lnTo>
                    <a:pt x="8488" y="8951"/>
                  </a:lnTo>
                  <a:cubicBezTo>
                    <a:pt x="8515" y="8963"/>
                    <a:pt x="8541" y="8976"/>
                    <a:pt x="8570" y="8983"/>
                  </a:cubicBezTo>
                  <a:cubicBezTo>
                    <a:pt x="8576" y="8992"/>
                    <a:pt x="8583" y="9002"/>
                    <a:pt x="8589" y="9011"/>
                  </a:cubicBezTo>
                  <a:cubicBezTo>
                    <a:pt x="8597" y="9022"/>
                    <a:pt x="8611" y="9028"/>
                    <a:pt x="8626" y="9028"/>
                  </a:cubicBezTo>
                  <a:cubicBezTo>
                    <a:pt x="8629" y="9028"/>
                    <a:pt x="8632" y="9028"/>
                    <a:pt x="8635" y="9027"/>
                  </a:cubicBezTo>
                  <a:cubicBezTo>
                    <a:pt x="8642" y="9026"/>
                    <a:pt x="8648" y="9023"/>
                    <a:pt x="8653" y="9018"/>
                  </a:cubicBezTo>
                  <a:cubicBezTo>
                    <a:pt x="8672" y="9002"/>
                    <a:pt x="8675" y="8976"/>
                    <a:pt x="8661" y="8954"/>
                  </a:cubicBezTo>
                  <a:cubicBezTo>
                    <a:pt x="8651" y="8941"/>
                    <a:pt x="8643" y="8928"/>
                    <a:pt x="8635" y="8915"/>
                  </a:cubicBezTo>
                  <a:cubicBezTo>
                    <a:pt x="8575" y="8815"/>
                    <a:pt x="8531" y="8704"/>
                    <a:pt x="8490" y="8597"/>
                  </a:cubicBezTo>
                  <a:cubicBezTo>
                    <a:pt x="8475" y="8564"/>
                    <a:pt x="8463" y="8530"/>
                    <a:pt x="8450" y="8497"/>
                  </a:cubicBezTo>
                  <a:cubicBezTo>
                    <a:pt x="8429" y="8447"/>
                    <a:pt x="8407" y="8399"/>
                    <a:pt x="8386" y="8353"/>
                  </a:cubicBezTo>
                  <a:cubicBezTo>
                    <a:pt x="8373" y="8325"/>
                    <a:pt x="8360" y="8298"/>
                    <a:pt x="8348" y="8271"/>
                  </a:cubicBezTo>
                  <a:cubicBezTo>
                    <a:pt x="8320" y="8209"/>
                    <a:pt x="8290" y="8146"/>
                    <a:pt x="8261" y="8086"/>
                  </a:cubicBezTo>
                  <a:lnTo>
                    <a:pt x="8237" y="8033"/>
                  </a:lnTo>
                  <a:cubicBezTo>
                    <a:pt x="8197" y="7950"/>
                    <a:pt x="8159" y="7871"/>
                    <a:pt x="8121" y="7796"/>
                  </a:cubicBezTo>
                  <a:cubicBezTo>
                    <a:pt x="8098" y="7755"/>
                    <a:pt x="8077" y="7715"/>
                    <a:pt x="8055" y="7673"/>
                  </a:cubicBezTo>
                  <a:cubicBezTo>
                    <a:pt x="8036" y="7636"/>
                    <a:pt x="8017" y="7601"/>
                    <a:pt x="7997" y="7566"/>
                  </a:cubicBezTo>
                  <a:cubicBezTo>
                    <a:pt x="7927" y="7429"/>
                    <a:pt x="7841" y="7267"/>
                    <a:pt x="7748" y="7106"/>
                  </a:cubicBezTo>
                  <a:cubicBezTo>
                    <a:pt x="7719" y="7058"/>
                    <a:pt x="7690" y="7010"/>
                    <a:pt x="7662" y="6962"/>
                  </a:cubicBezTo>
                  <a:lnTo>
                    <a:pt x="7662" y="6962"/>
                  </a:lnTo>
                  <a:lnTo>
                    <a:pt x="7670" y="6976"/>
                  </a:lnTo>
                  <a:cubicBezTo>
                    <a:pt x="7633" y="6914"/>
                    <a:pt x="7591" y="6850"/>
                    <a:pt x="7550" y="6786"/>
                  </a:cubicBezTo>
                  <a:lnTo>
                    <a:pt x="7531" y="6760"/>
                  </a:lnTo>
                  <a:lnTo>
                    <a:pt x="7500" y="6714"/>
                  </a:lnTo>
                  <a:lnTo>
                    <a:pt x="7516" y="6711"/>
                  </a:lnTo>
                  <a:cubicBezTo>
                    <a:pt x="7602" y="6688"/>
                    <a:pt x="7690" y="6663"/>
                    <a:pt x="7785" y="6634"/>
                  </a:cubicBezTo>
                  <a:cubicBezTo>
                    <a:pt x="7943" y="6586"/>
                    <a:pt x="8111" y="6528"/>
                    <a:pt x="8298" y="6460"/>
                  </a:cubicBezTo>
                  <a:cubicBezTo>
                    <a:pt x="8667" y="6322"/>
                    <a:pt x="9027" y="6167"/>
                    <a:pt x="9300" y="6046"/>
                  </a:cubicBezTo>
                  <a:cubicBezTo>
                    <a:pt x="9334" y="6031"/>
                    <a:pt x="9368" y="6017"/>
                    <a:pt x="9401" y="6001"/>
                  </a:cubicBezTo>
                  <a:cubicBezTo>
                    <a:pt x="9430" y="5988"/>
                    <a:pt x="9459" y="5974"/>
                    <a:pt x="9487" y="5961"/>
                  </a:cubicBezTo>
                  <a:cubicBezTo>
                    <a:pt x="9555" y="5932"/>
                    <a:pt x="9620" y="5903"/>
                    <a:pt x="9686" y="5873"/>
                  </a:cubicBezTo>
                  <a:cubicBezTo>
                    <a:pt x="9724" y="5857"/>
                    <a:pt x="9762" y="5839"/>
                    <a:pt x="9801" y="5822"/>
                  </a:cubicBezTo>
                  <a:cubicBezTo>
                    <a:pt x="9889" y="5782"/>
                    <a:pt x="9982" y="5742"/>
                    <a:pt x="10071" y="5703"/>
                  </a:cubicBezTo>
                  <a:cubicBezTo>
                    <a:pt x="10082" y="5699"/>
                    <a:pt x="10090" y="5691"/>
                    <a:pt x="10095" y="5679"/>
                  </a:cubicBezTo>
                  <a:cubicBezTo>
                    <a:pt x="10098" y="5668"/>
                    <a:pt x="10098" y="5655"/>
                    <a:pt x="10093" y="5646"/>
                  </a:cubicBezTo>
                  <a:cubicBezTo>
                    <a:pt x="10090" y="5638"/>
                    <a:pt x="10085" y="5632"/>
                    <a:pt x="10077" y="5627"/>
                  </a:cubicBezTo>
                  <a:cubicBezTo>
                    <a:pt x="10076" y="5624"/>
                    <a:pt x="10074" y="5622"/>
                    <a:pt x="10073" y="5619"/>
                  </a:cubicBezTo>
                  <a:cubicBezTo>
                    <a:pt x="10050" y="5588"/>
                    <a:pt x="10010" y="5572"/>
                    <a:pt x="9975" y="5560"/>
                  </a:cubicBezTo>
                  <a:cubicBezTo>
                    <a:pt x="9943" y="5550"/>
                    <a:pt x="9908" y="5542"/>
                    <a:pt x="9876" y="5536"/>
                  </a:cubicBezTo>
                  <a:lnTo>
                    <a:pt x="9863" y="5532"/>
                  </a:lnTo>
                  <a:cubicBezTo>
                    <a:pt x="9838" y="5526"/>
                    <a:pt x="9812" y="5521"/>
                    <a:pt x="9786" y="5516"/>
                  </a:cubicBezTo>
                  <a:cubicBezTo>
                    <a:pt x="9740" y="5507"/>
                    <a:pt x="9694" y="5497"/>
                    <a:pt x="9647" y="5484"/>
                  </a:cubicBezTo>
                  <a:lnTo>
                    <a:pt x="9647" y="5484"/>
                  </a:lnTo>
                  <a:lnTo>
                    <a:pt x="9649" y="5486"/>
                  </a:lnTo>
                  <a:lnTo>
                    <a:pt x="9649" y="5486"/>
                  </a:lnTo>
                  <a:cubicBezTo>
                    <a:pt x="9325" y="5404"/>
                    <a:pt x="9013" y="5300"/>
                    <a:pt x="8776" y="5217"/>
                  </a:cubicBezTo>
                  <a:cubicBezTo>
                    <a:pt x="8728" y="5201"/>
                    <a:pt x="8680" y="5184"/>
                    <a:pt x="8632" y="5166"/>
                  </a:cubicBezTo>
                  <a:cubicBezTo>
                    <a:pt x="8552" y="5137"/>
                    <a:pt x="8469" y="5109"/>
                    <a:pt x="8386" y="5082"/>
                  </a:cubicBezTo>
                  <a:cubicBezTo>
                    <a:pt x="8352" y="5070"/>
                    <a:pt x="8319" y="5061"/>
                    <a:pt x="8284" y="5050"/>
                  </a:cubicBezTo>
                  <a:cubicBezTo>
                    <a:pt x="8200" y="5022"/>
                    <a:pt x="8113" y="4995"/>
                    <a:pt x="8029" y="4965"/>
                  </a:cubicBezTo>
                  <a:cubicBezTo>
                    <a:pt x="7935" y="4931"/>
                    <a:pt x="7857" y="4898"/>
                    <a:pt x="7788" y="4859"/>
                  </a:cubicBezTo>
                  <a:cubicBezTo>
                    <a:pt x="7753" y="4840"/>
                    <a:pt x="7722" y="4823"/>
                    <a:pt x="7695" y="4802"/>
                  </a:cubicBezTo>
                  <a:lnTo>
                    <a:pt x="7718" y="4779"/>
                  </a:lnTo>
                  <a:cubicBezTo>
                    <a:pt x="7775" y="4717"/>
                    <a:pt x="7836" y="4648"/>
                    <a:pt x="7905" y="4570"/>
                  </a:cubicBezTo>
                  <a:cubicBezTo>
                    <a:pt x="8023" y="4434"/>
                    <a:pt x="8141" y="4293"/>
                    <a:pt x="8264" y="4138"/>
                  </a:cubicBezTo>
                  <a:cubicBezTo>
                    <a:pt x="8380" y="3994"/>
                    <a:pt x="8493" y="3844"/>
                    <a:pt x="8605" y="3692"/>
                  </a:cubicBezTo>
                  <a:lnTo>
                    <a:pt x="8640" y="3643"/>
                  </a:lnTo>
                  <a:cubicBezTo>
                    <a:pt x="8683" y="3583"/>
                    <a:pt x="8726" y="3524"/>
                    <a:pt x="8768" y="3465"/>
                  </a:cubicBezTo>
                  <a:lnTo>
                    <a:pt x="8834" y="3372"/>
                  </a:lnTo>
                  <a:lnTo>
                    <a:pt x="8930" y="3235"/>
                  </a:lnTo>
                  <a:cubicBezTo>
                    <a:pt x="8961" y="3190"/>
                    <a:pt x="8992" y="3145"/>
                    <a:pt x="9024" y="3101"/>
                  </a:cubicBezTo>
                  <a:cubicBezTo>
                    <a:pt x="9073" y="3029"/>
                    <a:pt x="9125" y="2957"/>
                    <a:pt x="9176" y="2885"/>
                  </a:cubicBezTo>
                  <a:lnTo>
                    <a:pt x="9233" y="2803"/>
                  </a:lnTo>
                  <a:cubicBezTo>
                    <a:pt x="9297" y="2712"/>
                    <a:pt x="9363" y="2619"/>
                    <a:pt x="9432" y="2528"/>
                  </a:cubicBezTo>
                  <a:cubicBezTo>
                    <a:pt x="9438" y="2520"/>
                    <a:pt x="9441" y="2509"/>
                    <a:pt x="9440" y="2498"/>
                  </a:cubicBezTo>
                  <a:cubicBezTo>
                    <a:pt x="9438" y="2487"/>
                    <a:pt x="9432" y="2477"/>
                    <a:pt x="9422" y="2469"/>
                  </a:cubicBezTo>
                  <a:cubicBezTo>
                    <a:pt x="9415" y="2464"/>
                    <a:pt x="9406" y="2461"/>
                    <a:pt x="9398" y="2461"/>
                  </a:cubicBezTo>
                  <a:cubicBezTo>
                    <a:pt x="9394" y="2461"/>
                    <a:pt x="9391" y="2462"/>
                    <a:pt x="9388" y="2463"/>
                  </a:cubicBezTo>
                  <a:cubicBezTo>
                    <a:pt x="9380" y="2464"/>
                    <a:pt x="9372" y="2469"/>
                    <a:pt x="9366" y="2475"/>
                  </a:cubicBezTo>
                  <a:cubicBezTo>
                    <a:pt x="9348" y="2475"/>
                    <a:pt x="9331" y="2475"/>
                    <a:pt x="9313" y="2479"/>
                  </a:cubicBezTo>
                  <a:cubicBezTo>
                    <a:pt x="9302" y="2480"/>
                    <a:pt x="9289" y="2483"/>
                    <a:pt x="9278" y="2485"/>
                  </a:cubicBezTo>
                  <a:lnTo>
                    <a:pt x="9257" y="2490"/>
                  </a:lnTo>
                  <a:cubicBezTo>
                    <a:pt x="9216" y="2499"/>
                    <a:pt x="9174" y="2512"/>
                    <a:pt x="9134" y="2523"/>
                  </a:cubicBezTo>
                  <a:lnTo>
                    <a:pt x="9128" y="2525"/>
                  </a:lnTo>
                  <a:cubicBezTo>
                    <a:pt x="9077" y="2541"/>
                    <a:pt x="9024" y="2557"/>
                    <a:pt x="8973" y="2571"/>
                  </a:cubicBezTo>
                  <a:lnTo>
                    <a:pt x="8894" y="2595"/>
                  </a:lnTo>
                  <a:cubicBezTo>
                    <a:pt x="8816" y="2619"/>
                    <a:pt x="8738" y="2642"/>
                    <a:pt x="8659" y="2667"/>
                  </a:cubicBezTo>
                  <a:cubicBezTo>
                    <a:pt x="8586" y="2691"/>
                    <a:pt x="8511" y="2717"/>
                    <a:pt x="8435" y="2744"/>
                  </a:cubicBezTo>
                  <a:cubicBezTo>
                    <a:pt x="8336" y="2779"/>
                    <a:pt x="8237" y="2816"/>
                    <a:pt x="8138" y="2854"/>
                  </a:cubicBezTo>
                  <a:cubicBezTo>
                    <a:pt x="7945" y="2926"/>
                    <a:pt x="7745" y="3001"/>
                    <a:pt x="7543" y="3062"/>
                  </a:cubicBezTo>
                  <a:cubicBezTo>
                    <a:pt x="7524" y="3067"/>
                    <a:pt x="7507" y="3073"/>
                    <a:pt x="7489" y="3078"/>
                  </a:cubicBezTo>
                  <a:cubicBezTo>
                    <a:pt x="7428" y="3094"/>
                    <a:pt x="7369" y="3110"/>
                    <a:pt x="7312" y="3123"/>
                  </a:cubicBezTo>
                  <a:cubicBezTo>
                    <a:pt x="7122" y="3166"/>
                    <a:pt x="6947" y="3188"/>
                    <a:pt x="6778" y="3192"/>
                  </a:cubicBezTo>
                  <a:lnTo>
                    <a:pt x="6778" y="3192"/>
                  </a:lnTo>
                  <a:cubicBezTo>
                    <a:pt x="6715" y="3192"/>
                    <a:pt x="6651" y="3190"/>
                    <a:pt x="6590" y="3184"/>
                  </a:cubicBezTo>
                  <a:lnTo>
                    <a:pt x="6590" y="3177"/>
                  </a:lnTo>
                  <a:lnTo>
                    <a:pt x="6592" y="3150"/>
                  </a:lnTo>
                  <a:cubicBezTo>
                    <a:pt x="6597" y="3080"/>
                    <a:pt x="6598" y="3013"/>
                    <a:pt x="6602" y="2931"/>
                  </a:cubicBezTo>
                  <a:lnTo>
                    <a:pt x="6603" y="2840"/>
                  </a:lnTo>
                  <a:cubicBezTo>
                    <a:pt x="6606" y="2727"/>
                    <a:pt x="6610" y="2608"/>
                    <a:pt x="6618" y="2491"/>
                  </a:cubicBezTo>
                  <a:cubicBezTo>
                    <a:pt x="6626" y="2384"/>
                    <a:pt x="6634" y="2276"/>
                    <a:pt x="6642" y="2169"/>
                  </a:cubicBezTo>
                  <a:cubicBezTo>
                    <a:pt x="6656" y="1981"/>
                    <a:pt x="6670" y="1788"/>
                    <a:pt x="6683" y="1598"/>
                  </a:cubicBezTo>
                  <a:cubicBezTo>
                    <a:pt x="6704" y="1262"/>
                    <a:pt x="6725" y="867"/>
                    <a:pt x="6718" y="467"/>
                  </a:cubicBezTo>
                  <a:lnTo>
                    <a:pt x="6718" y="421"/>
                  </a:lnTo>
                  <a:lnTo>
                    <a:pt x="6717" y="360"/>
                  </a:lnTo>
                  <a:lnTo>
                    <a:pt x="6717" y="371"/>
                  </a:lnTo>
                  <a:cubicBezTo>
                    <a:pt x="6717" y="258"/>
                    <a:pt x="6714" y="144"/>
                    <a:pt x="6710" y="31"/>
                  </a:cubicBezTo>
                  <a:cubicBezTo>
                    <a:pt x="6710" y="23"/>
                    <a:pt x="6706" y="15"/>
                    <a:pt x="6699" y="9"/>
                  </a:cubicBezTo>
                  <a:cubicBezTo>
                    <a:pt x="6693" y="3"/>
                    <a:pt x="6684" y="0"/>
                    <a:pt x="6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6" name="Google Shape;8646;p25"/>
            <p:cNvSpPr/>
            <p:nvPr/>
          </p:nvSpPr>
          <p:spPr>
            <a:xfrm>
              <a:off x="45127" y="-1154451"/>
              <a:ext cx="449571" cy="464133"/>
            </a:xfrm>
            <a:custGeom>
              <a:avLst/>
              <a:gdLst/>
              <a:ahLst/>
              <a:cxnLst/>
              <a:rect l="l" t="t" r="r" b="b"/>
              <a:pathLst>
                <a:path w="8428" h="8701" extrusionOk="0">
                  <a:moveTo>
                    <a:pt x="5657" y="0"/>
                  </a:moveTo>
                  <a:cubicBezTo>
                    <a:pt x="5653" y="0"/>
                    <a:pt x="5649" y="1"/>
                    <a:pt x="5646" y="2"/>
                  </a:cubicBezTo>
                  <a:cubicBezTo>
                    <a:pt x="5638" y="3"/>
                    <a:pt x="5630" y="8"/>
                    <a:pt x="5627" y="16"/>
                  </a:cubicBezTo>
                  <a:cubicBezTo>
                    <a:pt x="5600" y="67"/>
                    <a:pt x="5569" y="128"/>
                    <a:pt x="5541" y="187"/>
                  </a:cubicBezTo>
                  <a:cubicBezTo>
                    <a:pt x="5510" y="253"/>
                    <a:pt x="5483" y="318"/>
                    <a:pt x="5461" y="368"/>
                  </a:cubicBezTo>
                  <a:cubicBezTo>
                    <a:pt x="5427" y="446"/>
                    <a:pt x="5395" y="528"/>
                    <a:pt x="5363" y="606"/>
                  </a:cubicBezTo>
                  <a:cubicBezTo>
                    <a:pt x="5345" y="648"/>
                    <a:pt x="5329" y="688"/>
                    <a:pt x="5312" y="729"/>
                  </a:cubicBezTo>
                  <a:lnTo>
                    <a:pt x="5298" y="766"/>
                  </a:lnTo>
                  <a:cubicBezTo>
                    <a:pt x="5278" y="814"/>
                    <a:pt x="5259" y="862"/>
                    <a:pt x="5238" y="908"/>
                  </a:cubicBezTo>
                  <a:cubicBezTo>
                    <a:pt x="5216" y="961"/>
                    <a:pt x="5192" y="1012"/>
                    <a:pt x="5170" y="1063"/>
                  </a:cubicBezTo>
                  <a:lnTo>
                    <a:pt x="5155" y="1092"/>
                  </a:lnTo>
                  <a:cubicBezTo>
                    <a:pt x="5122" y="1169"/>
                    <a:pt x="5086" y="1246"/>
                    <a:pt x="5053" y="1321"/>
                  </a:cubicBezTo>
                  <a:lnTo>
                    <a:pt x="4986" y="1473"/>
                  </a:lnTo>
                  <a:lnTo>
                    <a:pt x="4951" y="1549"/>
                  </a:lnTo>
                  <a:cubicBezTo>
                    <a:pt x="4869" y="1730"/>
                    <a:pt x="4787" y="1912"/>
                    <a:pt x="4704" y="2093"/>
                  </a:cubicBezTo>
                  <a:lnTo>
                    <a:pt x="4708" y="2088"/>
                  </a:lnTo>
                  <a:lnTo>
                    <a:pt x="4708" y="2088"/>
                  </a:lnTo>
                  <a:cubicBezTo>
                    <a:pt x="4644" y="2226"/>
                    <a:pt x="4578" y="2368"/>
                    <a:pt x="4511" y="2509"/>
                  </a:cubicBezTo>
                  <a:cubicBezTo>
                    <a:pt x="4477" y="2577"/>
                    <a:pt x="4444" y="2646"/>
                    <a:pt x="4412" y="2713"/>
                  </a:cubicBezTo>
                  <a:cubicBezTo>
                    <a:pt x="4289" y="2565"/>
                    <a:pt x="4161" y="2416"/>
                    <a:pt x="4036" y="2272"/>
                  </a:cubicBezTo>
                  <a:lnTo>
                    <a:pt x="3963" y="2187"/>
                  </a:lnTo>
                  <a:cubicBezTo>
                    <a:pt x="3811" y="2011"/>
                    <a:pt x="3632" y="1802"/>
                    <a:pt x="3457" y="1586"/>
                  </a:cubicBezTo>
                  <a:cubicBezTo>
                    <a:pt x="3350" y="1453"/>
                    <a:pt x="3248" y="1319"/>
                    <a:pt x="3154" y="1190"/>
                  </a:cubicBezTo>
                  <a:cubicBezTo>
                    <a:pt x="3069" y="1071"/>
                    <a:pt x="2997" y="964"/>
                    <a:pt x="2933" y="863"/>
                  </a:cubicBezTo>
                  <a:cubicBezTo>
                    <a:pt x="2855" y="739"/>
                    <a:pt x="2791" y="625"/>
                    <a:pt x="2736" y="518"/>
                  </a:cubicBezTo>
                  <a:cubicBezTo>
                    <a:pt x="2733" y="512"/>
                    <a:pt x="2727" y="507"/>
                    <a:pt x="2719" y="504"/>
                  </a:cubicBezTo>
                  <a:cubicBezTo>
                    <a:pt x="2719" y="494"/>
                    <a:pt x="2714" y="488"/>
                    <a:pt x="2707" y="483"/>
                  </a:cubicBezTo>
                  <a:cubicBezTo>
                    <a:pt x="2702" y="479"/>
                    <a:pt x="2696" y="476"/>
                    <a:pt x="2689" y="476"/>
                  </a:cubicBezTo>
                  <a:cubicBezTo>
                    <a:pt x="2688" y="476"/>
                    <a:pt x="2686" y="476"/>
                    <a:pt x="2685" y="477"/>
                  </a:cubicBezTo>
                  <a:lnTo>
                    <a:pt x="2687" y="478"/>
                  </a:lnTo>
                  <a:lnTo>
                    <a:pt x="2683" y="478"/>
                  </a:lnTo>
                  <a:cubicBezTo>
                    <a:pt x="2669" y="481"/>
                    <a:pt x="2659" y="496"/>
                    <a:pt x="2661" y="510"/>
                  </a:cubicBezTo>
                  <a:cubicBezTo>
                    <a:pt x="2669" y="598"/>
                    <a:pt x="2675" y="684"/>
                    <a:pt x="2682" y="760"/>
                  </a:cubicBezTo>
                  <a:cubicBezTo>
                    <a:pt x="2688" y="843"/>
                    <a:pt x="2693" y="926"/>
                    <a:pt x="2698" y="1009"/>
                  </a:cubicBezTo>
                  <a:cubicBezTo>
                    <a:pt x="2699" y="1044"/>
                    <a:pt x="2701" y="1079"/>
                    <a:pt x="2704" y="1114"/>
                  </a:cubicBezTo>
                  <a:cubicBezTo>
                    <a:pt x="2706" y="1162"/>
                    <a:pt x="2709" y="1210"/>
                    <a:pt x="2712" y="1258"/>
                  </a:cubicBezTo>
                  <a:cubicBezTo>
                    <a:pt x="2715" y="1340"/>
                    <a:pt x="2720" y="1423"/>
                    <a:pt x="2723" y="1506"/>
                  </a:cubicBezTo>
                  <a:cubicBezTo>
                    <a:pt x="2730" y="1671"/>
                    <a:pt x="2738" y="1837"/>
                    <a:pt x="2743" y="2002"/>
                  </a:cubicBezTo>
                  <a:cubicBezTo>
                    <a:pt x="2749" y="2166"/>
                    <a:pt x="2754" y="2333"/>
                    <a:pt x="2760" y="2497"/>
                  </a:cubicBezTo>
                  <a:lnTo>
                    <a:pt x="2765" y="2657"/>
                  </a:lnTo>
                  <a:cubicBezTo>
                    <a:pt x="2770" y="2796"/>
                    <a:pt x="2775" y="2936"/>
                    <a:pt x="2779" y="3075"/>
                  </a:cubicBezTo>
                  <a:cubicBezTo>
                    <a:pt x="2783" y="3159"/>
                    <a:pt x="2786" y="3246"/>
                    <a:pt x="2791" y="3330"/>
                  </a:cubicBezTo>
                  <a:lnTo>
                    <a:pt x="2792" y="3362"/>
                  </a:lnTo>
                  <a:cubicBezTo>
                    <a:pt x="2759" y="3354"/>
                    <a:pt x="2725" y="3350"/>
                    <a:pt x="2691" y="3343"/>
                  </a:cubicBezTo>
                  <a:cubicBezTo>
                    <a:pt x="2658" y="3337"/>
                    <a:pt x="2624" y="3330"/>
                    <a:pt x="2591" y="3326"/>
                  </a:cubicBezTo>
                  <a:cubicBezTo>
                    <a:pt x="2488" y="3306"/>
                    <a:pt x="2383" y="3286"/>
                    <a:pt x="2277" y="3263"/>
                  </a:cubicBezTo>
                  <a:cubicBezTo>
                    <a:pt x="2073" y="3220"/>
                    <a:pt x="1870" y="3172"/>
                    <a:pt x="1670" y="3121"/>
                  </a:cubicBezTo>
                  <a:cubicBezTo>
                    <a:pt x="1566" y="3094"/>
                    <a:pt x="1457" y="3062"/>
                    <a:pt x="1344" y="3028"/>
                  </a:cubicBezTo>
                  <a:cubicBezTo>
                    <a:pt x="1309" y="3017"/>
                    <a:pt x="1272" y="3006"/>
                    <a:pt x="1235" y="2995"/>
                  </a:cubicBezTo>
                  <a:cubicBezTo>
                    <a:pt x="1176" y="2975"/>
                    <a:pt x="1113" y="2955"/>
                    <a:pt x="1053" y="2939"/>
                  </a:cubicBezTo>
                  <a:cubicBezTo>
                    <a:pt x="947" y="2910"/>
                    <a:pt x="840" y="2884"/>
                    <a:pt x="736" y="2860"/>
                  </a:cubicBezTo>
                  <a:cubicBezTo>
                    <a:pt x="651" y="2841"/>
                    <a:pt x="565" y="2820"/>
                    <a:pt x="482" y="2798"/>
                  </a:cubicBezTo>
                  <a:cubicBezTo>
                    <a:pt x="402" y="2777"/>
                    <a:pt x="333" y="2756"/>
                    <a:pt x="271" y="2734"/>
                  </a:cubicBezTo>
                  <a:cubicBezTo>
                    <a:pt x="213" y="2713"/>
                    <a:pt x="137" y="2684"/>
                    <a:pt x="66" y="2645"/>
                  </a:cubicBezTo>
                  <a:cubicBezTo>
                    <a:pt x="63" y="2643"/>
                    <a:pt x="60" y="2641"/>
                    <a:pt x="55" y="2641"/>
                  </a:cubicBezTo>
                  <a:cubicBezTo>
                    <a:pt x="53" y="2641"/>
                    <a:pt x="50" y="2640"/>
                    <a:pt x="47" y="2640"/>
                  </a:cubicBezTo>
                  <a:cubicBezTo>
                    <a:pt x="42" y="2640"/>
                    <a:pt x="37" y="2640"/>
                    <a:pt x="33" y="2641"/>
                  </a:cubicBezTo>
                  <a:cubicBezTo>
                    <a:pt x="26" y="2641"/>
                    <a:pt x="21" y="2645"/>
                    <a:pt x="17" y="2648"/>
                  </a:cubicBezTo>
                  <a:cubicBezTo>
                    <a:pt x="9" y="2654"/>
                    <a:pt x="4" y="2664"/>
                    <a:pt x="2" y="2675"/>
                  </a:cubicBezTo>
                  <a:cubicBezTo>
                    <a:pt x="1" y="2684"/>
                    <a:pt x="4" y="2697"/>
                    <a:pt x="10" y="2704"/>
                  </a:cubicBezTo>
                  <a:cubicBezTo>
                    <a:pt x="124" y="2816"/>
                    <a:pt x="228" y="2932"/>
                    <a:pt x="344" y="3062"/>
                  </a:cubicBezTo>
                  <a:cubicBezTo>
                    <a:pt x="471" y="3204"/>
                    <a:pt x="573" y="3322"/>
                    <a:pt x="664" y="3431"/>
                  </a:cubicBezTo>
                  <a:cubicBezTo>
                    <a:pt x="768" y="3557"/>
                    <a:pt x="874" y="3682"/>
                    <a:pt x="978" y="3807"/>
                  </a:cubicBezTo>
                  <a:cubicBezTo>
                    <a:pt x="1086" y="3935"/>
                    <a:pt x="1193" y="4059"/>
                    <a:pt x="1299" y="4176"/>
                  </a:cubicBezTo>
                  <a:cubicBezTo>
                    <a:pt x="1363" y="4245"/>
                    <a:pt x="1433" y="4320"/>
                    <a:pt x="1521" y="4410"/>
                  </a:cubicBezTo>
                  <a:cubicBezTo>
                    <a:pt x="1587" y="4477"/>
                    <a:pt x="1654" y="4545"/>
                    <a:pt x="1726" y="4609"/>
                  </a:cubicBezTo>
                  <a:cubicBezTo>
                    <a:pt x="1694" y="4661"/>
                    <a:pt x="1662" y="4712"/>
                    <a:pt x="1630" y="4763"/>
                  </a:cubicBezTo>
                  <a:cubicBezTo>
                    <a:pt x="1556" y="4880"/>
                    <a:pt x="1481" y="4998"/>
                    <a:pt x="1408" y="5115"/>
                  </a:cubicBezTo>
                  <a:cubicBezTo>
                    <a:pt x="1238" y="5385"/>
                    <a:pt x="1094" y="5607"/>
                    <a:pt x="958" y="5815"/>
                  </a:cubicBezTo>
                  <a:cubicBezTo>
                    <a:pt x="837" y="6000"/>
                    <a:pt x="715" y="6181"/>
                    <a:pt x="597" y="6354"/>
                  </a:cubicBezTo>
                  <a:lnTo>
                    <a:pt x="578" y="6383"/>
                  </a:lnTo>
                  <a:cubicBezTo>
                    <a:pt x="551" y="6421"/>
                    <a:pt x="523" y="6462"/>
                    <a:pt x="495" y="6502"/>
                  </a:cubicBezTo>
                  <a:cubicBezTo>
                    <a:pt x="482" y="6510"/>
                    <a:pt x="474" y="6525"/>
                    <a:pt x="474" y="6541"/>
                  </a:cubicBezTo>
                  <a:cubicBezTo>
                    <a:pt x="476" y="6552"/>
                    <a:pt x="480" y="6562"/>
                    <a:pt x="488" y="6570"/>
                  </a:cubicBezTo>
                  <a:cubicBezTo>
                    <a:pt x="496" y="6578"/>
                    <a:pt x="508" y="6581"/>
                    <a:pt x="519" y="6581"/>
                  </a:cubicBezTo>
                  <a:cubicBezTo>
                    <a:pt x="728" y="6570"/>
                    <a:pt x="938" y="6528"/>
                    <a:pt x="1139" y="6488"/>
                  </a:cubicBezTo>
                  <a:cubicBezTo>
                    <a:pt x="1205" y="6475"/>
                    <a:pt x="1270" y="6462"/>
                    <a:pt x="1334" y="6451"/>
                  </a:cubicBezTo>
                  <a:cubicBezTo>
                    <a:pt x="1470" y="6427"/>
                    <a:pt x="1607" y="6406"/>
                    <a:pt x="1740" y="6387"/>
                  </a:cubicBezTo>
                  <a:cubicBezTo>
                    <a:pt x="1844" y="6371"/>
                    <a:pt x="1948" y="6357"/>
                    <a:pt x="2052" y="6343"/>
                  </a:cubicBezTo>
                  <a:lnTo>
                    <a:pt x="2159" y="6327"/>
                  </a:lnTo>
                  <a:cubicBezTo>
                    <a:pt x="2415" y="6290"/>
                    <a:pt x="2709" y="6247"/>
                    <a:pt x="3000" y="6191"/>
                  </a:cubicBezTo>
                  <a:cubicBezTo>
                    <a:pt x="3059" y="6179"/>
                    <a:pt x="3118" y="6167"/>
                    <a:pt x="3176" y="6154"/>
                  </a:cubicBezTo>
                  <a:lnTo>
                    <a:pt x="3176" y="6154"/>
                  </a:lnTo>
                  <a:cubicBezTo>
                    <a:pt x="3171" y="6192"/>
                    <a:pt x="3166" y="6229"/>
                    <a:pt x="3162" y="6267"/>
                  </a:cubicBezTo>
                  <a:lnTo>
                    <a:pt x="3162" y="6269"/>
                  </a:lnTo>
                  <a:lnTo>
                    <a:pt x="3160" y="6279"/>
                  </a:lnTo>
                  <a:lnTo>
                    <a:pt x="3160" y="6279"/>
                  </a:lnTo>
                  <a:lnTo>
                    <a:pt x="3163" y="6269"/>
                  </a:lnTo>
                  <a:lnTo>
                    <a:pt x="3163" y="6269"/>
                  </a:lnTo>
                  <a:cubicBezTo>
                    <a:pt x="3125" y="6520"/>
                    <a:pt x="3059" y="6769"/>
                    <a:pt x="2990" y="7024"/>
                  </a:cubicBezTo>
                  <a:lnTo>
                    <a:pt x="2974" y="7083"/>
                  </a:lnTo>
                  <a:cubicBezTo>
                    <a:pt x="2947" y="7185"/>
                    <a:pt x="2918" y="7292"/>
                    <a:pt x="2893" y="7398"/>
                  </a:cubicBezTo>
                  <a:lnTo>
                    <a:pt x="2879" y="7455"/>
                  </a:lnTo>
                  <a:cubicBezTo>
                    <a:pt x="2867" y="7503"/>
                    <a:pt x="2855" y="7550"/>
                    <a:pt x="2843" y="7596"/>
                  </a:cubicBezTo>
                  <a:cubicBezTo>
                    <a:pt x="2826" y="7663"/>
                    <a:pt x="2808" y="7730"/>
                    <a:pt x="2789" y="7797"/>
                  </a:cubicBezTo>
                  <a:cubicBezTo>
                    <a:pt x="2778" y="7842"/>
                    <a:pt x="2765" y="7885"/>
                    <a:pt x="2754" y="7929"/>
                  </a:cubicBezTo>
                  <a:lnTo>
                    <a:pt x="2730" y="8015"/>
                  </a:lnTo>
                  <a:lnTo>
                    <a:pt x="2714" y="8072"/>
                  </a:lnTo>
                  <a:lnTo>
                    <a:pt x="2698" y="8128"/>
                  </a:lnTo>
                  <a:lnTo>
                    <a:pt x="2685" y="8176"/>
                  </a:lnTo>
                  <a:cubicBezTo>
                    <a:pt x="2679" y="8199"/>
                    <a:pt x="2674" y="8220"/>
                    <a:pt x="2667" y="8240"/>
                  </a:cubicBezTo>
                  <a:cubicBezTo>
                    <a:pt x="2663" y="8256"/>
                    <a:pt x="2669" y="8274"/>
                    <a:pt x="2682" y="8282"/>
                  </a:cubicBezTo>
                  <a:cubicBezTo>
                    <a:pt x="2688" y="8285"/>
                    <a:pt x="2695" y="8287"/>
                    <a:pt x="2701" y="8287"/>
                  </a:cubicBezTo>
                  <a:cubicBezTo>
                    <a:pt x="2703" y="8287"/>
                    <a:pt x="2705" y="8287"/>
                    <a:pt x="2707" y="8287"/>
                  </a:cubicBezTo>
                  <a:cubicBezTo>
                    <a:pt x="2717" y="8285"/>
                    <a:pt x="2725" y="8279"/>
                    <a:pt x="2730" y="8271"/>
                  </a:cubicBezTo>
                  <a:cubicBezTo>
                    <a:pt x="2754" y="8236"/>
                    <a:pt x="2781" y="8197"/>
                    <a:pt x="2815" y="8156"/>
                  </a:cubicBezTo>
                  <a:cubicBezTo>
                    <a:pt x="2885" y="8069"/>
                    <a:pt x="2963" y="7986"/>
                    <a:pt x="3038" y="7906"/>
                  </a:cubicBezTo>
                  <a:lnTo>
                    <a:pt x="3069" y="7876"/>
                  </a:lnTo>
                  <a:lnTo>
                    <a:pt x="3082" y="7861"/>
                  </a:lnTo>
                  <a:cubicBezTo>
                    <a:pt x="3120" y="7820"/>
                    <a:pt x="3158" y="7778"/>
                    <a:pt x="3197" y="7737"/>
                  </a:cubicBezTo>
                  <a:cubicBezTo>
                    <a:pt x="3222" y="7708"/>
                    <a:pt x="3246" y="7679"/>
                    <a:pt x="3272" y="7650"/>
                  </a:cubicBezTo>
                  <a:cubicBezTo>
                    <a:pt x="3289" y="7630"/>
                    <a:pt x="3309" y="7609"/>
                    <a:pt x="3326" y="7588"/>
                  </a:cubicBezTo>
                  <a:cubicBezTo>
                    <a:pt x="3430" y="7470"/>
                    <a:pt x="3537" y="7351"/>
                    <a:pt x="3643" y="7238"/>
                  </a:cubicBezTo>
                  <a:cubicBezTo>
                    <a:pt x="3718" y="7155"/>
                    <a:pt x="3793" y="7070"/>
                    <a:pt x="3868" y="6987"/>
                  </a:cubicBezTo>
                  <a:cubicBezTo>
                    <a:pt x="3953" y="6893"/>
                    <a:pt x="4028" y="6808"/>
                    <a:pt x="4097" y="6725"/>
                  </a:cubicBezTo>
                  <a:lnTo>
                    <a:pt x="4106" y="6715"/>
                  </a:lnTo>
                  <a:lnTo>
                    <a:pt x="4114" y="6704"/>
                  </a:lnTo>
                  <a:lnTo>
                    <a:pt x="4124" y="6728"/>
                  </a:lnTo>
                  <a:lnTo>
                    <a:pt x="4134" y="6750"/>
                  </a:lnTo>
                  <a:cubicBezTo>
                    <a:pt x="4190" y="6893"/>
                    <a:pt x="4244" y="7035"/>
                    <a:pt x="4284" y="7142"/>
                  </a:cubicBezTo>
                  <a:lnTo>
                    <a:pt x="4351" y="7318"/>
                  </a:lnTo>
                  <a:cubicBezTo>
                    <a:pt x="4425" y="7518"/>
                    <a:pt x="4503" y="7724"/>
                    <a:pt x="4583" y="7925"/>
                  </a:cubicBezTo>
                  <a:cubicBezTo>
                    <a:pt x="4596" y="7956"/>
                    <a:pt x="4607" y="7985"/>
                    <a:pt x="4620" y="8015"/>
                  </a:cubicBezTo>
                  <a:cubicBezTo>
                    <a:pt x="4634" y="8050"/>
                    <a:pt x="4650" y="8085"/>
                    <a:pt x="4663" y="8120"/>
                  </a:cubicBezTo>
                  <a:cubicBezTo>
                    <a:pt x="4679" y="8162"/>
                    <a:pt x="4695" y="8204"/>
                    <a:pt x="4709" y="8245"/>
                  </a:cubicBezTo>
                  <a:cubicBezTo>
                    <a:pt x="4719" y="8266"/>
                    <a:pt x="4727" y="8288"/>
                    <a:pt x="4735" y="8311"/>
                  </a:cubicBezTo>
                  <a:cubicBezTo>
                    <a:pt x="4764" y="8387"/>
                    <a:pt x="4787" y="8447"/>
                    <a:pt x="4811" y="8501"/>
                  </a:cubicBezTo>
                  <a:cubicBezTo>
                    <a:pt x="4839" y="8563"/>
                    <a:pt x="4869" y="8624"/>
                    <a:pt x="4903" y="8680"/>
                  </a:cubicBezTo>
                  <a:cubicBezTo>
                    <a:pt x="4907" y="8688"/>
                    <a:pt x="4917" y="8694"/>
                    <a:pt x="4928" y="8694"/>
                  </a:cubicBezTo>
                  <a:cubicBezTo>
                    <a:pt x="4931" y="8696"/>
                    <a:pt x="4935" y="8698"/>
                    <a:pt x="4938" y="8699"/>
                  </a:cubicBezTo>
                  <a:cubicBezTo>
                    <a:pt x="4941" y="8700"/>
                    <a:pt x="4944" y="8700"/>
                    <a:pt x="4947" y="8700"/>
                  </a:cubicBezTo>
                  <a:cubicBezTo>
                    <a:pt x="4950" y="8700"/>
                    <a:pt x="4953" y="8700"/>
                    <a:pt x="4955" y="8699"/>
                  </a:cubicBezTo>
                  <a:cubicBezTo>
                    <a:pt x="4970" y="8696"/>
                    <a:pt x="4981" y="8685"/>
                    <a:pt x="4986" y="8670"/>
                  </a:cubicBezTo>
                  <a:cubicBezTo>
                    <a:pt x="5007" y="8592"/>
                    <a:pt x="5024" y="8509"/>
                    <a:pt x="5038" y="8424"/>
                  </a:cubicBezTo>
                  <a:cubicBezTo>
                    <a:pt x="5051" y="8349"/>
                    <a:pt x="5062" y="8271"/>
                    <a:pt x="5074" y="8165"/>
                  </a:cubicBezTo>
                  <a:cubicBezTo>
                    <a:pt x="5083" y="8082"/>
                    <a:pt x="5091" y="7999"/>
                    <a:pt x="5099" y="7916"/>
                  </a:cubicBezTo>
                  <a:cubicBezTo>
                    <a:pt x="5107" y="7831"/>
                    <a:pt x="5115" y="7745"/>
                    <a:pt x="5125" y="7660"/>
                  </a:cubicBezTo>
                  <a:cubicBezTo>
                    <a:pt x="5125" y="7660"/>
                    <a:pt x="5125" y="7655"/>
                    <a:pt x="5125" y="7655"/>
                  </a:cubicBezTo>
                  <a:cubicBezTo>
                    <a:pt x="5125" y="7655"/>
                    <a:pt x="5125" y="7652"/>
                    <a:pt x="5125" y="7652"/>
                  </a:cubicBezTo>
                  <a:lnTo>
                    <a:pt x="5123" y="7658"/>
                  </a:lnTo>
                  <a:cubicBezTo>
                    <a:pt x="5152" y="7433"/>
                    <a:pt x="5187" y="7206"/>
                    <a:pt x="5221" y="6987"/>
                  </a:cubicBezTo>
                  <a:lnTo>
                    <a:pt x="5242" y="6851"/>
                  </a:lnTo>
                  <a:cubicBezTo>
                    <a:pt x="5274" y="6642"/>
                    <a:pt x="5305" y="6418"/>
                    <a:pt x="5331" y="6192"/>
                  </a:cubicBezTo>
                  <a:lnTo>
                    <a:pt x="5336" y="6195"/>
                  </a:lnTo>
                  <a:lnTo>
                    <a:pt x="5341" y="6197"/>
                  </a:lnTo>
                  <a:cubicBezTo>
                    <a:pt x="5401" y="6227"/>
                    <a:pt x="5462" y="6258"/>
                    <a:pt x="5523" y="6288"/>
                  </a:cubicBezTo>
                  <a:cubicBezTo>
                    <a:pt x="5648" y="6351"/>
                    <a:pt x="5771" y="6416"/>
                    <a:pt x="5886" y="6477"/>
                  </a:cubicBezTo>
                  <a:lnTo>
                    <a:pt x="6007" y="6539"/>
                  </a:lnTo>
                  <a:cubicBezTo>
                    <a:pt x="6087" y="6582"/>
                    <a:pt x="6167" y="6624"/>
                    <a:pt x="6249" y="6667"/>
                  </a:cubicBezTo>
                  <a:cubicBezTo>
                    <a:pt x="6310" y="6697"/>
                    <a:pt x="6369" y="6729"/>
                    <a:pt x="6429" y="6760"/>
                  </a:cubicBezTo>
                  <a:cubicBezTo>
                    <a:pt x="6492" y="6790"/>
                    <a:pt x="6551" y="6824"/>
                    <a:pt x="6601" y="6853"/>
                  </a:cubicBezTo>
                  <a:cubicBezTo>
                    <a:pt x="6671" y="6893"/>
                    <a:pt x="6740" y="6934"/>
                    <a:pt x="6807" y="6976"/>
                  </a:cubicBezTo>
                  <a:cubicBezTo>
                    <a:pt x="6850" y="7001"/>
                    <a:pt x="6893" y="7027"/>
                    <a:pt x="6936" y="7052"/>
                  </a:cubicBezTo>
                  <a:cubicBezTo>
                    <a:pt x="7066" y="7129"/>
                    <a:pt x="7174" y="7188"/>
                    <a:pt x="7278" y="7238"/>
                  </a:cubicBezTo>
                  <a:cubicBezTo>
                    <a:pt x="7282" y="7240"/>
                    <a:pt x="7286" y="7241"/>
                    <a:pt x="7291" y="7241"/>
                  </a:cubicBezTo>
                  <a:cubicBezTo>
                    <a:pt x="7294" y="7241"/>
                    <a:pt x="7297" y="7240"/>
                    <a:pt x="7299" y="7239"/>
                  </a:cubicBezTo>
                  <a:cubicBezTo>
                    <a:pt x="7301" y="7239"/>
                    <a:pt x="7304" y="7239"/>
                    <a:pt x="7306" y="7238"/>
                  </a:cubicBezTo>
                  <a:lnTo>
                    <a:pt x="7314" y="7238"/>
                  </a:lnTo>
                  <a:cubicBezTo>
                    <a:pt x="7317" y="7238"/>
                    <a:pt x="7320" y="7236"/>
                    <a:pt x="7322" y="7235"/>
                  </a:cubicBezTo>
                  <a:cubicBezTo>
                    <a:pt x="7334" y="7227"/>
                    <a:pt x="7338" y="7211"/>
                    <a:pt x="7331" y="7198"/>
                  </a:cubicBezTo>
                  <a:cubicBezTo>
                    <a:pt x="7299" y="7148"/>
                    <a:pt x="7269" y="7092"/>
                    <a:pt x="7230" y="7019"/>
                  </a:cubicBezTo>
                  <a:lnTo>
                    <a:pt x="7178" y="6920"/>
                  </a:lnTo>
                  <a:lnTo>
                    <a:pt x="7136" y="6838"/>
                  </a:lnTo>
                  <a:cubicBezTo>
                    <a:pt x="7106" y="6779"/>
                    <a:pt x="7072" y="6718"/>
                    <a:pt x="7037" y="6658"/>
                  </a:cubicBezTo>
                  <a:cubicBezTo>
                    <a:pt x="7007" y="6603"/>
                    <a:pt x="6973" y="6547"/>
                    <a:pt x="6930" y="6482"/>
                  </a:cubicBezTo>
                  <a:cubicBezTo>
                    <a:pt x="6853" y="6362"/>
                    <a:pt x="6778" y="6243"/>
                    <a:pt x="6701" y="6125"/>
                  </a:cubicBezTo>
                  <a:cubicBezTo>
                    <a:pt x="6676" y="6084"/>
                    <a:pt x="6648" y="6042"/>
                    <a:pt x="6623" y="5999"/>
                  </a:cubicBezTo>
                  <a:lnTo>
                    <a:pt x="6588" y="5946"/>
                  </a:lnTo>
                  <a:lnTo>
                    <a:pt x="6572" y="5919"/>
                  </a:lnTo>
                  <a:cubicBezTo>
                    <a:pt x="6541" y="5872"/>
                    <a:pt x="6513" y="5826"/>
                    <a:pt x="6484" y="5780"/>
                  </a:cubicBezTo>
                  <a:cubicBezTo>
                    <a:pt x="6453" y="5729"/>
                    <a:pt x="6425" y="5679"/>
                    <a:pt x="6394" y="5628"/>
                  </a:cubicBezTo>
                  <a:cubicBezTo>
                    <a:pt x="6359" y="5566"/>
                    <a:pt x="6322" y="5502"/>
                    <a:pt x="6284" y="5439"/>
                  </a:cubicBezTo>
                  <a:cubicBezTo>
                    <a:pt x="6257" y="5394"/>
                    <a:pt x="6231" y="5356"/>
                    <a:pt x="6206" y="5319"/>
                  </a:cubicBezTo>
                  <a:cubicBezTo>
                    <a:pt x="6266" y="5300"/>
                    <a:pt x="6327" y="5281"/>
                    <a:pt x="6388" y="5262"/>
                  </a:cubicBezTo>
                  <a:cubicBezTo>
                    <a:pt x="6516" y="5220"/>
                    <a:pt x="6655" y="5177"/>
                    <a:pt x="6813" y="5131"/>
                  </a:cubicBezTo>
                  <a:cubicBezTo>
                    <a:pt x="6931" y="5094"/>
                    <a:pt x="7050" y="5060"/>
                    <a:pt x="7168" y="5025"/>
                  </a:cubicBezTo>
                  <a:cubicBezTo>
                    <a:pt x="7334" y="4976"/>
                    <a:pt x="7499" y="4928"/>
                    <a:pt x="7665" y="4876"/>
                  </a:cubicBezTo>
                  <a:cubicBezTo>
                    <a:pt x="7793" y="4836"/>
                    <a:pt x="7913" y="4800"/>
                    <a:pt x="8028" y="4761"/>
                  </a:cubicBezTo>
                  <a:cubicBezTo>
                    <a:pt x="8091" y="4741"/>
                    <a:pt x="8153" y="4720"/>
                    <a:pt x="8214" y="4699"/>
                  </a:cubicBezTo>
                  <a:cubicBezTo>
                    <a:pt x="8247" y="4688"/>
                    <a:pt x="8279" y="4677"/>
                    <a:pt x="8313" y="4665"/>
                  </a:cubicBezTo>
                  <a:cubicBezTo>
                    <a:pt x="8342" y="4654"/>
                    <a:pt x="8370" y="4645"/>
                    <a:pt x="8399" y="4635"/>
                  </a:cubicBezTo>
                  <a:cubicBezTo>
                    <a:pt x="8417" y="4629"/>
                    <a:pt x="8428" y="4609"/>
                    <a:pt x="8423" y="4592"/>
                  </a:cubicBezTo>
                  <a:cubicBezTo>
                    <a:pt x="8423" y="4577"/>
                    <a:pt x="8414" y="4560"/>
                    <a:pt x="8398" y="4558"/>
                  </a:cubicBezTo>
                  <a:cubicBezTo>
                    <a:pt x="8258" y="4539"/>
                    <a:pt x="8123" y="4512"/>
                    <a:pt x="8009" y="4490"/>
                  </a:cubicBezTo>
                  <a:cubicBezTo>
                    <a:pt x="7873" y="4461"/>
                    <a:pt x="7737" y="4430"/>
                    <a:pt x="7624" y="4402"/>
                  </a:cubicBezTo>
                  <a:cubicBezTo>
                    <a:pt x="7480" y="4368"/>
                    <a:pt x="7338" y="4333"/>
                    <a:pt x="7195" y="4296"/>
                  </a:cubicBezTo>
                  <a:cubicBezTo>
                    <a:pt x="7082" y="4267"/>
                    <a:pt x="6968" y="4240"/>
                    <a:pt x="6855" y="4211"/>
                  </a:cubicBezTo>
                  <a:cubicBezTo>
                    <a:pt x="6677" y="4168"/>
                    <a:pt x="6530" y="4135"/>
                    <a:pt x="6393" y="4107"/>
                  </a:cubicBezTo>
                  <a:cubicBezTo>
                    <a:pt x="6327" y="4093"/>
                    <a:pt x="6260" y="4080"/>
                    <a:pt x="6191" y="4069"/>
                  </a:cubicBezTo>
                  <a:cubicBezTo>
                    <a:pt x="6210" y="4042"/>
                    <a:pt x="6230" y="4013"/>
                    <a:pt x="6249" y="3986"/>
                  </a:cubicBezTo>
                  <a:cubicBezTo>
                    <a:pt x="6327" y="3871"/>
                    <a:pt x="6409" y="3756"/>
                    <a:pt x="6495" y="3642"/>
                  </a:cubicBezTo>
                  <a:cubicBezTo>
                    <a:pt x="6640" y="3450"/>
                    <a:pt x="6802" y="3249"/>
                    <a:pt x="7021" y="2990"/>
                  </a:cubicBezTo>
                  <a:cubicBezTo>
                    <a:pt x="7131" y="2860"/>
                    <a:pt x="7243" y="2732"/>
                    <a:pt x="7354" y="2603"/>
                  </a:cubicBezTo>
                  <a:lnTo>
                    <a:pt x="7475" y="2464"/>
                  </a:lnTo>
                  <a:cubicBezTo>
                    <a:pt x="7550" y="2376"/>
                    <a:pt x="7625" y="2290"/>
                    <a:pt x="7700" y="2202"/>
                  </a:cubicBezTo>
                  <a:cubicBezTo>
                    <a:pt x="7750" y="2144"/>
                    <a:pt x="7798" y="2085"/>
                    <a:pt x="7848" y="2027"/>
                  </a:cubicBezTo>
                  <a:lnTo>
                    <a:pt x="7929" y="1930"/>
                  </a:lnTo>
                  <a:cubicBezTo>
                    <a:pt x="7932" y="1925"/>
                    <a:pt x="7936" y="1919"/>
                    <a:pt x="7936" y="1912"/>
                  </a:cubicBezTo>
                  <a:cubicBezTo>
                    <a:pt x="7939" y="1911"/>
                    <a:pt x="7942" y="1906"/>
                    <a:pt x="7944" y="1899"/>
                  </a:cubicBezTo>
                  <a:cubicBezTo>
                    <a:pt x="7944" y="1893"/>
                    <a:pt x="7942" y="1885"/>
                    <a:pt x="7937" y="1880"/>
                  </a:cubicBezTo>
                  <a:cubicBezTo>
                    <a:pt x="7934" y="1876"/>
                    <a:pt x="7928" y="1872"/>
                    <a:pt x="7921" y="1872"/>
                  </a:cubicBezTo>
                  <a:lnTo>
                    <a:pt x="7916" y="1872"/>
                  </a:lnTo>
                  <a:cubicBezTo>
                    <a:pt x="7912" y="1874"/>
                    <a:pt x="7908" y="1876"/>
                    <a:pt x="7905" y="1879"/>
                  </a:cubicBezTo>
                  <a:cubicBezTo>
                    <a:pt x="7902" y="1879"/>
                    <a:pt x="7899" y="1879"/>
                    <a:pt x="7897" y="1880"/>
                  </a:cubicBezTo>
                  <a:cubicBezTo>
                    <a:pt x="7889" y="1882"/>
                    <a:pt x="7881" y="1887"/>
                    <a:pt x="7875" y="1893"/>
                  </a:cubicBezTo>
                  <a:lnTo>
                    <a:pt x="7867" y="1903"/>
                  </a:lnTo>
                  <a:cubicBezTo>
                    <a:pt x="7822" y="1931"/>
                    <a:pt x="7776" y="1960"/>
                    <a:pt x="7729" y="1987"/>
                  </a:cubicBezTo>
                  <a:cubicBezTo>
                    <a:pt x="7673" y="2021"/>
                    <a:pt x="7616" y="2055"/>
                    <a:pt x="7560" y="2087"/>
                  </a:cubicBezTo>
                  <a:cubicBezTo>
                    <a:pt x="7517" y="2111"/>
                    <a:pt x="7473" y="2135"/>
                    <a:pt x="7430" y="2157"/>
                  </a:cubicBezTo>
                  <a:lnTo>
                    <a:pt x="7386" y="2181"/>
                  </a:lnTo>
                  <a:cubicBezTo>
                    <a:pt x="7326" y="2213"/>
                    <a:pt x="7269" y="2243"/>
                    <a:pt x="7210" y="2274"/>
                  </a:cubicBezTo>
                  <a:cubicBezTo>
                    <a:pt x="6995" y="2382"/>
                    <a:pt x="6759" y="2494"/>
                    <a:pt x="6489" y="2613"/>
                  </a:cubicBezTo>
                  <a:cubicBezTo>
                    <a:pt x="6262" y="2712"/>
                    <a:pt x="6031" y="2806"/>
                    <a:pt x="5857" y="2878"/>
                  </a:cubicBezTo>
                  <a:lnTo>
                    <a:pt x="5728" y="2931"/>
                  </a:lnTo>
                  <a:cubicBezTo>
                    <a:pt x="5665" y="2956"/>
                    <a:pt x="5603" y="2982"/>
                    <a:pt x="5541" y="3007"/>
                  </a:cubicBezTo>
                  <a:lnTo>
                    <a:pt x="5510" y="3020"/>
                  </a:lnTo>
                  <a:lnTo>
                    <a:pt x="5480" y="3033"/>
                  </a:lnTo>
                  <a:cubicBezTo>
                    <a:pt x="5485" y="2926"/>
                    <a:pt x="5491" y="2820"/>
                    <a:pt x="5497" y="2713"/>
                  </a:cubicBezTo>
                  <a:cubicBezTo>
                    <a:pt x="5505" y="2587"/>
                    <a:pt x="5517" y="2453"/>
                    <a:pt x="5528" y="2306"/>
                  </a:cubicBezTo>
                  <a:cubicBezTo>
                    <a:pt x="5544" y="2117"/>
                    <a:pt x="5563" y="1928"/>
                    <a:pt x="5580" y="1740"/>
                  </a:cubicBezTo>
                  <a:cubicBezTo>
                    <a:pt x="5588" y="1655"/>
                    <a:pt x="5595" y="1572"/>
                    <a:pt x="5603" y="1487"/>
                  </a:cubicBezTo>
                  <a:cubicBezTo>
                    <a:pt x="5630" y="1202"/>
                    <a:pt x="5648" y="983"/>
                    <a:pt x="5660" y="776"/>
                  </a:cubicBezTo>
                  <a:cubicBezTo>
                    <a:pt x="5668" y="657"/>
                    <a:pt x="5675" y="539"/>
                    <a:pt x="5678" y="425"/>
                  </a:cubicBezTo>
                  <a:cubicBezTo>
                    <a:pt x="5683" y="312"/>
                    <a:pt x="5684" y="198"/>
                    <a:pt x="5686" y="86"/>
                  </a:cubicBezTo>
                  <a:lnTo>
                    <a:pt x="5686" y="66"/>
                  </a:lnTo>
                  <a:cubicBezTo>
                    <a:pt x="5686" y="61"/>
                    <a:pt x="5686" y="56"/>
                    <a:pt x="5684" y="53"/>
                  </a:cubicBezTo>
                  <a:cubicBezTo>
                    <a:pt x="5694" y="35"/>
                    <a:pt x="5689" y="16"/>
                    <a:pt x="5673" y="5"/>
                  </a:cubicBezTo>
                  <a:cubicBezTo>
                    <a:pt x="5669" y="2"/>
                    <a:pt x="5663" y="0"/>
                    <a:pt x="5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7" name="Google Shape;8647;p25"/>
            <p:cNvSpPr/>
            <p:nvPr/>
          </p:nvSpPr>
          <p:spPr>
            <a:xfrm>
              <a:off x="0" y="-1222728"/>
              <a:ext cx="559776" cy="607571"/>
            </a:xfrm>
            <a:custGeom>
              <a:avLst/>
              <a:gdLst/>
              <a:ahLst/>
              <a:cxnLst/>
              <a:rect l="l" t="t" r="r" b="b"/>
              <a:pathLst>
                <a:path w="10494" h="11390" extrusionOk="0">
                  <a:moveTo>
                    <a:pt x="7733" y="3101"/>
                  </a:moveTo>
                  <a:lnTo>
                    <a:pt x="7728" y="3103"/>
                  </a:lnTo>
                  <a:lnTo>
                    <a:pt x="7728" y="3103"/>
                  </a:lnTo>
                  <a:cubicBezTo>
                    <a:pt x="7730" y="3102"/>
                    <a:pt x="7731" y="3102"/>
                    <a:pt x="7733" y="3101"/>
                  </a:cubicBezTo>
                  <a:close/>
                  <a:moveTo>
                    <a:pt x="7723" y="3104"/>
                  </a:moveTo>
                  <a:cubicBezTo>
                    <a:pt x="7722" y="3104"/>
                    <a:pt x="7722" y="3105"/>
                    <a:pt x="7721" y="3105"/>
                  </a:cubicBezTo>
                  <a:lnTo>
                    <a:pt x="7721" y="3105"/>
                  </a:lnTo>
                  <a:cubicBezTo>
                    <a:pt x="7722" y="3105"/>
                    <a:pt x="7723" y="3105"/>
                    <a:pt x="7723" y="3104"/>
                  </a:cubicBezTo>
                  <a:close/>
                  <a:moveTo>
                    <a:pt x="3352" y="8082"/>
                  </a:moveTo>
                  <a:cubicBezTo>
                    <a:pt x="3350" y="8083"/>
                    <a:pt x="3350" y="8085"/>
                    <a:pt x="3350" y="8088"/>
                  </a:cubicBezTo>
                  <a:cubicBezTo>
                    <a:pt x="3351" y="8086"/>
                    <a:pt x="3351" y="8084"/>
                    <a:pt x="3352" y="8082"/>
                  </a:cubicBezTo>
                  <a:close/>
                  <a:moveTo>
                    <a:pt x="3163" y="10448"/>
                  </a:moveTo>
                  <a:lnTo>
                    <a:pt x="3162" y="10449"/>
                  </a:lnTo>
                  <a:cubicBezTo>
                    <a:pt x="3163" y="10449"/>
                    <a:pt x="3163" y="10448"/>
                    <a:pt x="3163" y="10448"/>
                  </a:cubicBezTo>
                  <a:close/>
                  <a:moveTo>
                    <a:pt x="3162" y="10449"/>
                  </a:moveTo>
                  <a:cubicBezTo>
                    <a:pt x="3161" y="10450"/>
                    <a:pt x="3160" y="10451"/>
                    <a:pt x="3159" y="10452"/>
                  </a:cubicBezTo>
                  <a:lnTo>
                    <a:pt x="3159" y="10452"/>
                  </a:lnTo>
                  <a:cubicBezTo>
                    <a:pt x="3160" y="10451"/>
                    <a:pt x="3161" y="10450"/>
                    <a:pt x="3162" y="10449"/>
                  </a:cubicBezTo>
                  <a:close/>
                  <a:moveTo>
                    <a:pt x="6831" y="199"/>
                  </a:moveTo>
                  <a:cubicBezTo>
                    <a:pt x="6849" y="300"/>
                    <a:pt x="6860" y="401"/>
                    <a:pt x="6863" y="503"/>
                  </a:cubicBezTo>
                  <a:cubicBezTo>
                    <a:pt x="6876" y="874"/>
                    <a:pt x="6829" y="1243"/>
                    <a:pt x="6793" y="1613"/>
                  </a:cubicBezTo>
                  <a:cubicBezTo>
                    <a:pt x="6783" y="1701"/>
                    <a:pt x="6775" y="1789"/>
                    <a:pt x="6769" y="1876"/>
                  </a:cubicBezTo>
                  <a:cubicBezTo>
                    <a:pt x="6762" y="1972"/>
                    <a:pt x="6759" y="2068"/>
                    <a:pt x="6753" y="2164"/>
                  </a:cubicBezTo>
                  <a:cubicBezTo>
                    <a:pt x="6740" y="2386"/>
                    <a:pt x="6721" y="2609"/>
                    <a:pt x="6703" y="2829"/>
                  </a:cubicBezTo>
                  <a:cubicBezTo>
                    <a:pt x="6698" y="2900"/>
                    <a:pt x="6692" y="2972"/>
                    <a:pt x="6687" y="3042"/>
                  </a:cubicBezTo>
                  <a:cubicBezTo>
                    <a:pt x="6684" y="3092"/>
                    <a:pt x="6681" y="3143"/>
                    <a:pt x="6682" y="3192"/>
                  </a:cubicBezTo>
                  <a:cubicBezTo>
                    <a:pt x="6684" y="3239"/>
                    <a:pt x="6668" y="3296"/>
                    <a:pt x="6693" y="3338"/>
                  </a:cubicBezTo>
                  <a:cubicBezTo>
                    <a:pt x="6713" y="3368"/>
                    <a:pt x="6747" y="3378"/>
                    <a:pt x="6782" y="3378"/>
                  </a:cubicBezTo>
                  <a:cubicBezTo>
                    <a:pt x="6790" y="3378"/>
                    <a:pt x="6799" y="3377"/>
                    <a:pt x="6807" y="3376"/>
                  </a:cubicBezTo>
                  <a:cubicBezTo>
                    <a:pt x="6860" y="3370"/>
                    <a:pt x="6914" y="3371"/>
                    <a:pt x="6968" y="3370"/>
                  </a:cubicBezTo>
                  <a:cubicBezTo>
                    <a:pt x="7090" y="3365"/>
                    <a:pt x="7211" y="3352"/>
                    <a:pt x="7331" y="3330"/>
                  </a:cubicBezTo>
                  <a:cubicBezTo>
                    <a:pt x="7517" y="3296"/>
                    <a:pt x="7699" y="3243"/>
                    <a:pt x="7878" y="3184"/>
                  </a:cubicBezTo>
                  <a:cubicBezTo>
                    <a:pt x="8236" y="3066"/>
                    <a:pt x="8585" y="2914"/>
                    <a:pt x="8945" y="2799"/>
                  </a:cubicBezTo>
                  <a:cubicBezTo>
                    <a:pt x="9141" y="2738"/>
                    <a:pt x="9344" y="2687"/>
                    <a:pt x="9549" y="2665"/>
                  </a:cubicBezTo>
                  <a:lnTo>
                    <a:pt x="9549" y="2665"/>
                  </a:lnTo>
                  <a:cubicBezTo>
                    <a:pt x="9522" y="2705"/>
                    <a:pt x="9496" y="2745"/>
                    <a:pt x="9469" y="2783"/>
                  </a:cubicBezTo>
                  <a:cubicBezTo>
                    <a:pt x="9411" y="2866"/>
                    <a:pt x="9354" y="2948"/>
                    <a:pt x="9296" y="3029"/>
                  </a:cubicBezTo>
                  <a:cubicBezTo>
                    <a:pt x="9183" y="3191"/>
                    <a:pt x="9066" y="3347"/>
                    <a:pt x="8948" y="3504"/>
                  </a:cubicBezTo>
                  <a:cubicBezTo>
                    <a:pt x="8708" y="3817"/>
                    <a:pt x="8455" y="4123"/>
                    <a:pt x="8192" y="4417"/>
                  </a:cubicBezTo>
                  <a:cubicBezTo>
                    <a:pt x="8048" y="4575"/>
                    <a:pt x="7886" y="4719"/>
                    <a:pt x="7769" y="4898"/>
                  </a:cubicBezTo>
                  <a:cubicBezTo>
                    <a:pt x="7757" y="4917"/>
                    <a:pt x="7757" y="4945"/>
                    <a:pt x="7766" y="4965"/>
                  </a:cubicBezTo>
                  <a:cubicBezTo>
                    <a:pt x="7787" y="5009"/>
                    <a:pt x="7856" y="5020"/>
                    <a:pt x="7896" y="5037"/>
                  </a:cubicBezTo>
                  <a:cubicBezTo>
                    <a:pt x="7957" y="5061"/>
                    <a:pt x="8019" y="5087"/>
                    <a:pt x="8081" y="5111"/>
                  </a:cubicBezTo>
                  <a:cubicBezTo>
                    <a:pt x="8203" y="5159"/>
                    <a:pt x="8324" y="5204"/>
                    <a:pt x="8447" y="5248"/>
                  </a:cubicBezTo>
                  <a:cubicBezTo>
                    <a:pt x="8658" y="5325"/>
                    <a:pt x="8873" y="5395"/>
                    <a:pt x="9085" y="5464"/>
                  </a:cubicBezTo>
                  <a:cubicBezTo>
                    <a:pt x="9298" y="5535"/>
                    <a:pt x="9512" y="5602"/>
                    <a:pt x="9725" y="5672"/>
                  </a:cubicBezTo>
                  <a:cubicBezTo>
                    <a:pt x="9832" y="5706"/>
                    <a:pt x="9939" y="5741"/>
                    <a:pt x="10045" y="5778"/>
                  </a:cubicBezTo>
                  <a:cubicBezTo>
                    <a:pt x="10089" y="5792"/>
                    <a:pt x="10133" y="5806"/>
                    <a:pt x="10177" y="5822"/>
                  </a:cubicBezTo>
                  <a:cubicBezTo>
                    <a:pt x="10160" y="5830"/>
                    <a:pt x="10142" y="5838"/>
                    <a:pt x="10125" y="5846"/>
                  </a:cubicBezTo>
                  <a:cubicBezTo>
                    <a:pt x="10043" y="5886"/>
                    <a:pt x="9960" y="5923"/>
                    <a:pt x="9878" y="5961"/>
                  </a:cubicBezTo>
                  <a:cubicBezTo>
                    <a:pt x="9710" y="6037"/>
                    <a:pt x="9541" y="6110"/>
                    <a:pt x="9370" y="6179"/>
                  </a:cubicBezTo>
                  <a:cubicBezTo>
                    <a:pt x="9025" y="6320"/>
                    <a:pt x="8674" y="6446"/>
                    <a:pt x="8318" y="6558"/>
                  </a:cubicBezTo>
                  <a:cubicBezTo>
                    <a:pt x="8216" y="6590"/>
                    <a:pt x="8112" y="6622"/>
                    <a:pt x="8009" y="6650"/>
                  </a:cubicBezTo>
                  <a:cubicBezTo>
                    <a:pt x="7880" y="6689"/>
                    <a:pt x="7734" y="6708"/>
                    <a:pt x="7611" y="6764"/>
                  </a:cubicBezTo>
                  <a:cubicBezTo>
                    <a:pt x="7600" y="6770"/>
                    <a:pt x="7587" y="6777"/>
                    <a:pt x="7582" y="6788"/>
                  </a:cubicBezTo>
                  <a:cubicBezTo>
                    <a:pt x="7579" y="6796"/>
                    <a:pt x="7581" y="6804"/>
                    <a:pt x="7581" y="6814"/>
                  </a:cubicBezTo>
                  <a:cubicBezTo>
                    <a:pt x="7582" y="6828"/>
                    <a:pt x="7584" y="6844"/>
                    <a:pt x="7592" y="6858"/>
                  </a:cubicBezTo>
                  <a:cubicBezTo>
                    <a:pt x="7611" y="6895"/>
                    <a:pt x="7645" y="6932"/>
                    <a:pt x="7667" y="6967"/>
                  </a:cubicBezTo>
                  <a:cubicBezTo>
                    <a:pt x="7704" y="7018"/>
                    <a:pt x="7739" y="7071"/>
                    <a:pt x="7773" y="7124"/>
                  </a:cubicBezTo>
                  <a:cubicBezTo>
                    <a:pt x="7989" y="7461"/>
                    <a:pt x="8169" y="7821"/>
                    <a:pt x="8340" y="8184"/>
                  </a:cubicBezTo>
                  <a:cubicBezTo>
                    <a:pt x="8427" y="8369"/>
                    <a:pt x="8513" y="8556"/>
                    <a:pt x="8598" y="8743"/>
                  </a:cubicBezTo>
                  <a:cubicBezTo>
                    <a:pt x="8638" y="8833"/>
                    <a:pt x="8679" y="8924"/>
                    <a:pt x="8721" y="9013"/>
                  </a:cubicBezTo>
                  <a:cubicBezTo>
                    <a:pt x="8735" y="9045"/>
                    <a:pt x="8750" y="9077"/>
                    <a:pt x="8764" y="9109"/>
                  </a:cubicBezTo>
                  <a:lnTo>
                    <a:pt x="8750" y="9105"/>
                  </a:lnTo>
                  <a:cubicBezTo>
                    <a:pt x="8678" y="9077"/>
                    <a:pt x="8607" y="9049"/>
                    <a:pt x="8537" y="9018"/>
                  </a:cubicBezTo>
                  <a:cubicBezTo>
                    <a:pt x="8407" y="8962"/>
                    <a:pt x="8279" y="8902"/>
                    <a:pt x="8155" y="8838"/>
                  </a:cubicBezTo>
                  <a:cubicBezTo>
                    <a:pt x="7889" y="8700"/>
                    <a:pt x="7630" y="8551"/>
                    <a:pt x="7370" y="8406"/>
                  </a:cubicBezTo>
                  <a:cubicBezTo>
                    <a:pt x="7235" y="8331"/>
                    <a:pt x="7100" y="8259"/>
                    <a:pt x="6964" y="8189"/>
                  </a:cubicBezTo>
                  <a:cubicBezTo>
                    <a:pt x="6866" y="8139"/>
                    <a:pt x="6767" y="8091"/>
                    <a:pt x="6666" y="8048"/>
                  </a:cubicBezTo>
                  <a:cubicBezTo>
                    <a:pt x="6630" y="8032"/>
                    <a:pt x="6566" y="7998"/>
                    <a:pt x="6512" y="7998"/>
                  </a:cubicBezTo>
                  <a:cubicBezTo>
                    <a:pt x="6487" y="7998"/>
                    <a:pt x="6465" y="8006"/>
                    <a:pt x="6449" y="8025"/>
                  </a:cubicBezTo>
                  <a:cubicBezTo>
                    <a:pt x="6426" y="8054"/>
                    <a:pt x="6425" y="8120"/>
                    <a:pt x="6417" y="8155"/>
                  </a:cubicBezTo>
                  <a:cubicBezTo>
                    <a:pt x="6407" y="8203"/>
                    <a:pt x="6401" y="8251"/>
                    <a:pt x="6395" y="8299"/>
                  </a:cubicBezTo>
                  <a:cubicBezTo>
                    <a:pt x="6383" y="8408"/>
                    <a:pt x="6372" y="8515"/>
                    <a:pt x="6361" y="8623"/>
                  </a:cubicBezTo>
                  <a:cubicBezTo>
                    <a:pt x="6340" y="8802"/>
                    <a:pt x="6316" y="8982"/>
                    <a:pt x="6291" y="9159"/>
                  </a:cubicBezTo>
                  <a:cubicBezTo>
                    <a:pt x="6236" y="9520"/>
                    <a:pt x="6172" y="9880"/>
                    <a:pt x="6092" y="10237"/>
                  </a:cubicBezTo>
                  <a:lnTo>
                    <a:pt x="6092" y="10237"/>
                  </a:lnTo>
                  <a:lnTo>
                    <a:pt x="6092" y="10237"/>
                  </a:lnTo>
                  <a:cubicBezTo>
                    <a:pt x="6092" y="10238"/>
                    <a:pt x="6092" y="10240"/>
                    <a:pt x="6091" y="10243"/>
                  </a:cubicBezTo>
                  <a:cubicBezTo>
                    <a:pt x="6091" y="10243"/>
                    <a:pt x="6091" y="10243"/>
                    <a:pt x="6091" y="10243"/>
                  </a:cubicBezTo>
                  <a:lnTo>
                    <a:pt x="6091" y="10243"/>
                  </a:lnTo>
                  <a:lnTo>
                    <a:pt x="6089" y="10249"/>
                  </a:lnTo>
                  <a:cubicBezTo>
                    <a:pt x="6089" y="10249"/>
                    <a:pt x="6089" y="10249"/>
                    <a:pt x="6089" y="10249"/>
                  </a:cubicBezTo>
                  <a:lnTo>
                    <a:pt x="6089" y="10249"/>
                  </a:lnTo>
                  <a:cubicBezTo>
                    <a:pt x="6051" y="10417"/>
                    <a:pt x="6010" y="10584"/>
                    <a:pt x="5966" y="10750"/>
                  </a:cubicBezTo>
                  <a:cubicBezTo>
                    <a:pt x="5942" y="10835"/>
                    <a:pt x="5918" y="10919"/>
                    <a:pt x="5892" y="11004"/>
                  </a:cubicBezTo>
                  <a:lnTo>
                    <a:pt x="5889" y="11014"/>
                  </a:lnTo>
                  <a:cubicBezTo>
                    <a:pt x="5877" y="10986"/>
                    <a:pt x="5864" y="10959"/>
                    <a:pt x="5851" y="10934"/>
                  </a:cubicBezTo>
                  <a:cubicBezTo>
                    <a:pt x="5801" y="10830"/>
                    <a:pt x="5753" y="10724"/>
                    <a:pt x="5709" y="10619"/>
                  </a:cubicBezTo>
                  <a:cubicBezTo>
                    <a:pt x="5614" y="10398"/>
                    <a:pt x="5528" y="10176"/>
                    <a:pt x="5446" y="9950"/>
                  </a:cubicBezTo>
                  <a:cubicBezTo>
                    <a:pt x="5366" y="9730"/>
                    <a:pt x="5291" y="9508"/>
                    <a:pt x="5219" y="9284"/>
                  </a:cubicBezTo>
                  <a:cubicBezTo>
                    <a:pt x="5184" y="9175"/>
                    <a:pt x="5147" y="9065"/>
                    <a:pt x="5111" y="8954"/>
                  </a:cubicBezTo>
                  <a:cubicBezTo>
                    <a:pt x="5093" y="8900"/>
                    <a:pt x="5076" y="8846"/>
                    <a:pt x="5058" y="8791"/>
                  </a:cubicBezTo>
                  <a:cubicBezTo>
                    <a:pt x="5039" y="8734"/>
                    <a:pt x="5018" y="8676"/>
                    <a:pt x="4996" y="8620"/>
                  </a:cubicBezTo>
                  <a:cubicBezTo>
                    <a:pt x="4982" y="8583"/>
                    <a:pt x="4961" y="8568"/>
                    <a:pt x="4936" y="8568"/>
                  </a:cubicBezTo>
                  <a:cubicBezTo>
                    <a:pt x="4857" y="8568"/>
                    <a:pt x="4739" y="8720"/>
                    <a:pt x="4706" y="8756"/>
                  </a:cubicBezTo>
                  <a:cubicBezTo>
                    <a:pt x="4441" y="9049"/>
                    <a:pt x="4159" y="9328"/>
                    <a:pt x="3886" y="9615"/>
                  </a:cubicBezTo>
                  <a:cubicBezTo>
                    <a:pt x="3758" y="9751"/>
                    <a:pt x="3632" y="9888"/>
                    <a:pt x="3513" y="10032"/>
                  </a:cubicBezTo>
                  <a:cubicBezTo>
                    <a:pt x="3397" y="10171"/>
                    <a:pt x="3285" y="10312"/>
                    <a:pt x="3163" y="10449"/>
                  </a:cubicBezTo>
                  <a:cubicBezTo>
                    <a:pt x="3161" y="10451"/>
                    <a:pt x="3159" y="10453"/>
                    <a:pt x="3157" y="10455"/>
                  </a:cubicBezTo>
                  <a:lnTo>
                    <a:pt x="3157" y="10455"/>
                  </a:lnTo>
                  <a:cubicBezTo>
                    <a:pt x="3157" y="10454"/>
                    <a:pt x="3158" y="10453"/>
                    <a:pt x="3159" y="10452"/>
                  </a:cubicBezTo>
                  <a:lnTo>
                    <a:pt x="3159" y="10452"/>
                  </a:lnTo>
                  <a:cubicBezTo>
                    <a:pt x="3105" y="10512"/>
                    <a:pt x="3049" y="10572"/>
                    <a:pt x="2989" y="10627"/>
                  </a:cubicBezTo>
                  <a:cubicBezTo>
                    <a:pt x="2983" y="10633"/>
                    <a:pt x="2976" y="10639"/>
                    <a:pt x="2968" y="10646"/>
                  </a:cubicBezTo>
                  <a:cubicBezTo>
                    <a:pt x="2973" y="10619"/>
                    <a:pt x="2979" y="10592"/>
                    <a:pt x="2984" y="10564"/>
                  </a:cubicBezTo>
                  <a:cubicBezTo>
                    <a:pt x="3003" y="10460"/>
                    <a:pt x="3024" y="10356"/>
                    <a:pt x="3045" y="10253"/>
                  </a:cubicBezTo>
                  <a:cubicBezTo>
                    <a:pt x="3088" y="10042"/>
                    <a:pt x="3135" y="9830"/>
                    <a:pt x="3181" y="9619"/>
                  </a:cubicBezTo>
                  <a:lnTo>
                    <a:pt x="3181" y="9619"/>
                  </a:lnTo>
                  <a:lnTo>
                    <a:pt x="3179" y="9624"/>
                  </a:lnTo>
                  <a:cubicBezTo>
                    <a:pt x="3242" y="9346"/>
                    <a:pt x="3307" y="9068"/>
                    <a:pt x="3370" y="8788"/>
                  </a:cubicBezTo>
                  <a:cubicBezTo>
                    <a:pt x="3403" y="8644"/>
                    <a:pt x="3435" y="8499"/>
                    <a:pt x="3466" y="8353"/>
                  </a:cubicBezTo>
                  <a:cubicBezTo>
                    <a:pt x="3496" y="8211"/>
                    <a:pt x="3526" y="8069"/>
                    <a:pt x="3553" y="7925"/>
                  </a:cubicBezTo>
                  <a:cubicBezTo>
                    <a:pt x="3560" y="7890"/>
                    <a:pt x="3531" y="7851"/>
                    <a:pt x="3499" y="7840"/>
                  </a:cubicBezTo>
                  <a:cubicBezTo>
                    <a:pt x="3494" y="7835"/>
                    <a:pt x="3488" y="7832"/>
                    <a:pt x="3483" y="7829"/>
                  </a:cubicBezTo>
                  <a:cubicBezTo>
                    <a:pt x="3477" y="7827"/>
                    <a:pt x="3470" y="7826"/>
                    <a:pt x="3464" y="7824"/>
                  </a:cubicBezTo>
                  <a:cubicBezTo>
                    <a:pt x="3459" y="7823"/>
                    <a:pt x="3455" y="7823"/>
                    <a:pt x="3450" y="7823"/>
                  </a:cubicBezTo>
                  <a:cubicBezTo>
                    <a:pt x="3442" y="7823"/>
                    <a:pt x="3434" y="7824"/>
                    <a:pt x="3427" y="7827"/>
                  </a:cubicBezTo>
                  <a:cubicBezTo>
                    <a:pt x="3362" y="7843"/>
                    <a:pt x="3296" y="7858"/>
                    <a:pt x="3232" y="7874"/>
                  </a:cubicBezTo>
                  <a:cubicBezTo>
                    <a:pt x="2868" y="7955"/>
                    <a:pt x="2497" y="8014"/>
                    <a:pt x="2127" y="8072"/>
                  </a:cubicBezTo>
                  <a:cubicBezTo>
                    <a:pt x="1756" y="8129"/>
                    <a:pt x="1384" y="8189"/>
                    <a:pt x="1016" y="8272"/>
                  </a:cubicBezTo>
                  <a:cubicBezTo>
                    <a:pt x="1005" y="8273"/>
                    <a:pt x="992" y="8276"/>
                    <a:pt x="981" y="8280"/>
                  </a:cubicBezTo>
                  <a:cubicBezTo>
                    <a:pt x="880" y="8302"/>
                    <a:pt x="778" y="8326"/>
                    <a:pt x="679" y="8353"/>
                  </a:cubicBezTo>
                  <a:cubicBezTo>
                    <a:pt x="615" y="8371"/>
                    <a:pt x="553" y="8388"/>
                    <a:pt x="490" y="8408"/>
                  </a:cubicBezTo>
                  <a:cubicBezTo>
                    <a:pt x="519" y="8361"/>
                    <a:pt x="548" y="8313"/>
                    <a:pt x="576" y="8265"/>
                  </a:cubicBezTo>
                  <a:cubicBezTo>
                    <a:pt x="621" y="8189"/>
                    <a:pt x="668" y="8112"/>
                    <a:pt x="714" y="8035"/>
                  </a:cubicBezTo>
                  <a:cubicBezTo>
                    <a:pt x="848" y="7818"/>
                    <a:pt x="984" y="7602"/>
                    <a:pt x="1123" y="7386"/>
                  </a:cubicBezTo>
                  <a:cubicBezTo>
                    <a:pt x="1190" y="7284"/>
                    <a:pt x="1258" y="7181"/>
                    <a:pt x="1323" y="7079"/>
                  </a:cubicBezTo>
                  <a:cubicBezTo>
                    <a:pt x="1389" y="6975"/>
                    <a:pt x="1453" y="6870"/>
                    <a:pt x="1517" y="6764"/>
                  </a:cubicBezTo>
                  <a:cubicBezTo>
                    <a:pt x="1597" y="6634"/>
                    <a:pt x="1676" y="6505"/>
                    <a:pt x="1763" y="6379"/>
                  </a:cubicBezTo>
                  <a:cubicBezTo>
                    <a:pt x="1844" y="6259"/>
                    <a:pt x="1932" y="6145"/>
                    <a:pt x="2025" y="6033"/>
                  </a:cubicBezTo>
                  <a:cubicBezTo>
                    <a:pt x="2033" y="6024"/>
                    <a:pt x="2041" y="6013"/>
                    <a:pt x="2046" y="6001"/>
                  </a:cubicBezTo>
                  <a:cubicBezTo>
                    <a:pt x="2055" y="5963"/>
                    <a:pt x="2009" y="5902"/>
                    <a:pt x="1990" y="5870"/>
                  </a:cubicBezTo>
                  <a:cubicBezTo>
                    <a:pt x="1956" y="5819"/>
                    <a:pt x="1911" y="5771"/>
                    <a:pt x="1872" y="5723"/>
                  </a:cubicBezTo>
                  <a:cubicBezTo>
                    <a:pt x="1793" y="5627"/>
                    <a:pt x="1713" y="5531"/>
                    <a:pt x="1632" y="5437"/>
                  </a:cubicBezTo>
                  <a:cubicBezTo>
                    <a:pt x="1469" y="5247"/>
                    <a:pt x="1302" y="5061"/>
                    <a:pt x="1139" y="4871"/>
                  </a:cubicBezTo>
                  <a:cubicBezTo>
                    <a:pt x="909" y="4601"/>
                    <a:pt x="685" y="4324"/>
                    <a:pt x="493" y="4027"/>
                  </a:cubicBezTo>
                  <a:cubicBezTo>
                    <a:pt x="380" y="3849"/>
                    <a:pt x="276" y="3662"/>
                    <a:pt x="194" y="3469"/>
                  </a:cubicBezTo>
                  <a:lnTo>
                    <a:pt x="194" y="3469"/>
                  </a:lnTo>
                  <a:cubicBezTo>
                    <a:pt x="410" y="3470"/>
                    <a:pt x="624" y="3485"/>
                    <a:pt x="839" y="3514"/>
                  </a:cubicBezTo>
                  <a:cubicBezTo>
                    <a:pt x="1096" y="3546"/>
                    <a:pt x="1354" y="3595"/>
                    <a:pt x="1608" y="3653"/>
                  </a:cubicBezTo>
                  <a:lnTo>
                    <a:pt x="1605" y="3653"/>
                  </a:lnTo>
                  <a:cubicBezTo>
                    <a:pt x="1857" y="3709"/>
                    <a:pt x="2108" y="3773"/>
                    <a:pt x="2358" y="3837"/>
                  </a:cubicBezTo>
                  <a:cubicBezTo>
                    <a:pt x="2500" y="3873"/>
                    <a:pt x="2641" y="3912"/>
                    <a:pt x="2783" y="3947"/>
                  </a:cubicBezTo>
                  <a:cubicBezTo>
                    <a:pt x="2825" y="3957"/>
                    <a:pt x="2994" y="4006"/>
                    <a:pt x="3109" y="4006"/>
                  </a:cubicBezTo>
                  <a:cubicBezTo>
                    <a:pt x="3173" y="4006"/>
                    <a:pt x="3220" y="3991"/>
                    <a:pt x="3219" y="3945"/>
                  </a:cubicBezTo>
                  <a:cubicBezTo>
                    <a:pt x="3210" y="3482"/>
                    <a:pt x="3194" y="3018"/>
                    <a:pt x="3191" y="2554"/>
                  </a:cubicBezTo>
                  <a:cubicBezTo>
                    <a:pt x="3187" y="2089"/>
                    <a:pt x="3197" y="1624"/>
                    <a:pt x="3245" y="1162"/>
                  </a:cubicBezTo>
                  <a:cubicBezTo>
                    <a:pt x="3251" y="1093"/>
                    <a:pt x="3261" y="1024"/>
                    <a:pt x="3269" y="956"/>
                  </a:cubicBezTo>
                  <a:cubicBezTo>
                    <a:pt x="3270" y="948"/>
                    <a:pt x="3270" y="941"/>
                    <a:pt x="3272" y="933"/>
                  </a:cubicBezTo>
                  <a:cubicBezTo>
                    <a:pt x="3304" y="978"/>
                    <a:pt x="3338" y="1024"/>
                    <a:pt x="3370" y="1069"/>
                  </a:cubicBezTo>
                  <a:cubicBezTo>
                    <a:pt x="3437" y="1165"/>
                    <a:pt x="3507" y="1261"/>
                    <a:pt x="3577" y="1357"/>
                  </a:cubicBezTo>
                  <a:cubicBezTo>
                    <a:pt x="3718" y="1547"/>
                    <a:pt x="3862" y="1737"/>
                    <a:pt x="4006" y="1924"/>
                  </a:cubicBezTo>
                  <a:cubicBezTo>
                    <a:pt x="4151" y="2113"/>
                    <a:pt x="4298" y="2300"/>
                    <a:pt x="4447" y="2486"/>
                  </a:cubicBezTo>
                  <a:cubicBezTo>
                    <a:pt x="4521" y="2578"/>
                    <a:pt x="4596" y="2671"/>
                    <a:pt x="4669" y="2762"/>
                  </a:cubicBezTo>
                  <a:cubicBezTo>
                    <a:pt x="4706" y="2809"/>
                    <a:pt x="4745" y="2853"/>
                    <a:pt x="4781" y="2900"/>
                  </a:cubicBezTo>
                  <a:cubicBezTo>
                    <a:pt x="4818" y="2946"/>
                    <a:pt x="4855" y="2991"/>
                    <a:pt x="4893" y="3036"/>
                  </a:cubicBezTo>
                  <a:cubicBezTo>
                    <a:pt x="4911" y="3056"/>
                    <a:pt x="4932" y="3064"/>
                    <a:pt x="4954" y="3064"/>
                  </a:cubicBezTo>
                  <a:cubicBezTo>
                    <a:pt x="4993" y="3064"/>
                    <a:pt x="5034" y="3037"/>
                    <a:pt x="5056" y="3005"/>
                  </a:cubicBezTo>
                  <a:cubicBezTo>
                    <a:pt x="5103" y="2938"/>
                    <a:pt x="5131" y="2861"/>
                    <a:pt x="5173" y="2793"/>
                  </a:cubicBezTo>
                  <a:cubicBezTo>
                    <a:pt x="5234" y="2692"/>
                    <a:pt x="5296" y="2593"/>
                    <a:pt x="5360" y="2494"/>
                  </a:cubicBezTo>
                  <a:cubicBezTo>
                    <a:pt x="5483" y="2300"/>
                    <a:pt x="5610" y="2108"/>
                    <a:pt x="5734" y="1916"/>
                  </a:cubicBezTo>
                  <a:cubicBezTo>
                    <a:pt x="5845" y="1745"/>
                    <a:pt x="5956" y="1576"/>
                    <a:pt x="6060" y="1402"/>
                  </a:cubicBezTo>
                  <a:cubicBezTo>
                    <a:pt x="6158" y="1237"/>
                    <a:pt x="6252" y="1069"/>
                    <a:pt x="6350" y="903"/>
                  </a:cubicBezTo>
                  <a:cubicBezTo>
                    <a:pt x="6494" y="658"/>
                    <a:pt x="6646" y="415"/>
                    <a:pt x="6831" y="199"/>
                  </a:cubicBezTo>
                  <a:close/>
                  <a:moveTo>
                    <a:pt x="6867" y="1"/>
                  </a:moveTo>
                  <a:cubicBezTo>
                    <a:pt x="6862" y="1"/>
                    <a:pt x="6857" y="1"/>
                    <a:pt x="6852" y="3"/>
                  </a:cubicBezTo>
                  <a:cubicBezTo>
                    <a:pt x="6842" y="6"/>
                    <a:pt x="6833" y="9"/>
                    <a:pt x="6826" y="17"/>
                  </a:cubicBezTo>
                  <a:cubicBezTo>
                    <a:pt x="6764" y="86"/>
                    <a:pt x="6703" y="156"/>
                    <a:pt x="6646" y="230"/>
                  </a:cubicBezTo>
                  <a:cubicBezTo>
                    <a:pt x="6588" y="303"/>
                    <a:pt x="6534" y="382"/>
                    <a:pt x="6481" y="460"/>
                  </a:cubicBezTo>
                  <a:cubicBezTo>
                    <a:pt x="6372" y="620"/>
                    <a:pt x="6275" y="788"/>
                    <a:pt x="6179" y="956"/>
                  </a:cubicBezTo>
                  <a:cubicBezTo>
                    <a:pt x="6084" y="1120"/>
                    <a:pt x="5992" y="1287"/>
                    <a:pt x="5892" y="1450"/>
                  </a:cubicBezTo>
                  <a:cubicBezTo>
                    <a:pt x="5840" y="1536"/>
                    <a:pt x="5784" y="1621"/>
                    <a:pt x="5729" y="1707"/>
                  </a:cubicBezTo>
                  <a:cubicBezTo>
                    <a:pt x="5670" y="1798"/>
                    <a:pt x="5611" y="1889"/>
                    <a:pt x="5552" y="1980"/>
                  </a:cubicBezTo>
                  <a:cubicBezTo>
                    <a:pt x="5357" y="2281"/>
                    <a:pt x="5162" y="2583"/>
                    <a:pt x="4980" y="2892"/>
                  </a:cubicBezTo>
                  <a:cubicBezTo>
                    <a:pt x="4954" y="2860"/>
                    <a:pt x="4928" y="2828"/>
                    <a:pt x="4903" y="2796"/>
                  </a:cubicBezTo>
                  <a:cubicBezTo>
                    <a:pt x="4866" y="2749"/>
                    <a:pt x="4829" y="2705"/>
                    <a:pt x="4793" y="2658"/>
                  </a:cubicBezTo>
                  <a:cubicBezTo>
                    <a:pt x="4719" y="2566"/>
                    <a:pt x="4645" y="2473"/>
                    <a:pt x="4572" y="2380"/>
                  </a:cubicBezTo>
                  <a:cubicBezTo>
                    <a:pt x="4425" y="2193"/>
                    <a:pt x="4278" y="2008"/>
                    <a:pt x="4131" y="1819"/>
                  </a:cubicBezTo>
                  <a:cubicBezTo>
                    <a:pt x="3985" y="1632"/>
                    <a:pt x="3841" y="1442"/>
                    <a:pt x="3699" y="1251"/>
                  </a:cubicBezTo>
                  <a:cubicBezTo>
                    <a:pt x="3629" y="1157"/>
                    <a:pt x="3560" y="1063"/>
                    <a:pt x="3489" y="967"/>
                  </a:cubicBezTo>
                  <a:cubicBezTo>
                    <a:pt x="3421" y="872"/>
                    <a:pt x="3354" y="775"/>
                    <a:pt x="3285" y="681"/>
                  </a:cubicBezTo>
                  <a:cubicBezTo>
                    <a:pt x="3272" y="663"/>
                    <a:pt x="3248" y="654"/>
                    <a:pt x="3226" y="654"/>
                  </a:cubicBezTo>
                  <a:cubicBezTo>
                    <a:pt x="3222" y="654"/>
                    <a:pt x="3217" y="654"/>
                    <a:pt x="3213" y="655"/>
                  </a:cubicBezTo>
                  <a:cubicBezTo>
                    <a:pt x="3211" y="655"/>
                    <a:pt x="3211" y="655"/>
                    <a:pt x="3210" y="657"/>
                  </a:cubicBezTo>
                  <a:cubicBezTo>
                    <a:pt x="3176" y="663"/>
                    <a:pt x="3154" y="692"/>
                    <a:pt x="3151" y="724"/>
                  </a:cubicBezTo>
                  <a:cubicBezTo>
                    <a:pt x="3136" y="837"/>
                    <a:pt x="3120" y="951"/>
                    <a:pt x="3107" y="1066"/>
                  </a:cubicBezTo>
                  <a:cubicBezTo>
                    <a:pt x="3095" y="1179"/>
                    <a:pt x="3085" y="1295"/>
                    <a:pt x="3077" y="1410"/>
                  </a:cubicBezTo>
                  <a:cubicBezTo>
                    <a:pt x="3063" y="1641"/>
                    <a:pt x="3055" y="1875"/>
                    <a:pt x="3051" y="2107"/>
                  </a:cubicBezTo>
                  <a:cubicBezTo>
                    <a:pt x="3047" y="2574"/>
                    <a:pt x="3061" y="3039"/>
                    <a:pt x="3075" y="3504"/>
                  </a:cubicBezTo>
                  <a:cubicBezTo>
                    <a:pt x="3079" y="3621"/>
                    <a:pt x="3082" y="3737"/>
                    <a:pt x="3083" y="3854"/>
                  </a:cubicBezTo>
                  <a:cubicBezTo>
                    <a:pt x="2871" y="3797"/>
                    <a:pt x="2657" y="3745"/>
                    <a:pt x="2442" y="3689"/>
                  </a:cubicBezTo>
                  <a:cubicBezTo>
                    <a:pt x="2206" y="3630"/>
                    <a:pt x="1969" y="3570"/>
                    <a:pt x="1731" y="3517"/>
                  </a:cubicBezTo>
                  <a:cubicBezTo>
                    <a:pt x="1261" y="3410"/>
                    <a:pt x="783" y="3322"/>
                    <a:pt x="300" y="3312"/>
                  </a:cubicBezTo>
                  <a:cubicBezTo>
                    <a:pt x="279" y="3312"/>
                    <a:pt x="259" y="3312"/>
                    <a:pt x="238" y="3312"/>
                  </a:cubicBezTo>
                  <a:cubicBezTo>
                    <a:pt x="181" y="3312"/>
                    <a:pt x="124" y="3313"/>
                    <a:pt x="68" y="3315"/>
                  </a:cubicBezTo>
                  <a:lnTo>
                    <a:pt x="62" y="3315"/>
                  </a:lnTo>
                  <a:cubicBezTo>
                    <a:pt x="44" y="3320"/>
                    <a:pt x="27" y="3333"/>
                    <a:pt x="19" y="3347"/>
                  </a:cubicBezTo>
                  <a:cubicBezTo>
                    <a:pt x="3" y="3371"/>
                    <a:pt x="1" y="3399"/>
                    <a:pt x="12" y="3424"/>
                  </a:cubicBezTo>
                  <a:cubicBezTo>
                    <a:pt x="52" y="3526"/>
                    <a:pt x="97" y="3627"/>
                    <a:pt x="146" y="3726"/>
                  </a:cubicBezTo>
                  <a:cubicBezTo>
                    <a:pt x="198" y="3827"/>
                    <a:pt x="255" y="3925"/>
                    <a:pt x="314" y="4020"/>
                  </a:cubicBezTo>
                  <a:cubicBezTo>
                    <a:pt x="437" y="4219"/>
                    <a:pt x="575" y="4407"/>
                    <a:pt x="720" y="4591"/>
                  </a:cubicBezTo>
                  <a:cubicBezTo>
                    <a:pt x="1011" y="4957"/>
                    <a:pt x="1331" y="5301"/>
                    <a:pt x="1633" y="5658"/>
                  </a:cubicBezTo>
                  <a:cubicBezTo>
                    <a:pt x="1729" y="5768"/>
                    <a:pt x="1822" y="5881"/>
                    <a:pt x="1911" y="5998"/>
                  </a:cubicBezTo>
                  <a:cubicBezTo>
                    <a:pt x="1801" y="6124"/>
                    <a:pt x="1697" y="6257"/>
                    <a:pt x="1603" y="6396"/>
                  </a:cubicBezTo>
                  <a:cubicBezTo>
                    <a:pt x="1494" y="6555"/>
                    <a:pt x="1393" y="6716"/>
                    <a:pt x="1290" y="6878"/>
                  </a:cubicBezTo>
                  <a:cubicBezTo>
                    <a:pt x="1238" y="6956"/>
                    <a:pt x="1187" y="7034"/>
                    <a:pt x="1134" y="7113"/>
                  </a:cubicBezTo>
                  <a:cubicBezTo>
                    <a:pt x="1077" y="7197"/>
                    <a:pt x="1018" y="7282"/>
                    <a:pt x="962" y="7367"/>
                  </a:cubicBezTo>
                  <a:cubicBezTo>
                    <a:pt x="847" y="7539"/>
                    <a:pt x="733" y="7712"/>
                    <a:pt x="624" y="7888"/>
                  </a:cubicBezTo>
                  <a:cubicBezTo>
                    <a:pt x="568" y="7977"/>
                    <a:pt x="514" y="8069"/>
                    <a:pt x="460" y="8160"/>
                  </a:cubicBezTo>
                  <a:cubicBezTo>
                    <a:pt x="404" y="8251"/>
                    <a:pt x="349" y="8344"/>
                    <a:pt x="301" y="8440"/>
                  </a:cubicBezTo>
                  <a:cubicBezTo>
                    <a:pt x="289" y="8467"/>
                    <a:pt x="297" y="8500"/>
                    <a:pt x="317" y="8521"/>
                  </a:cubicBezTo>
                  <a:cubicBezTo>
                    <a:pt x="324" y="8529"/>
                    <a:pt x="332" y="8534"/>
                    <a:pt x="341" y="8535"/>
                  </a:cubicBezTo>
                  <a:cubicBezTo>
                    <a:pt x="349" y="8539"/>
                    <a:pt x="357" y="8541"/>
                    <a:pt x="366" y="8541"/>
                  </a:cubicBezTo>
                  <a:cubicBezTo>
                    <a:pt x="369" y="8541"/>
                    <a:pt x="372" y="8541"/>
                    <a:pt x="375" y="8540"/>
                  </a:cubicBezTo>
                  <a:cubicBezTo>
                    <a:pt x="389" y="8540"/>
                    <a:pt x="409" y="8532"/>
                    <a:pt x="420" y="8519"/>
                  </a:cubicBezTo>
                  <a:cubicBezTo>
                    <a:pt x="573" y="8472"/>
                    <a:pt x="728" y="8432"/>
                    <a:pt x="885" y="8395"/>
                  </a:cubicBezTo>
                  <a:cubicBezTo>
                    <a:pt x="1251" y="8313"/>
                    <a:pt x="1622" y="8259"/>
                    <a:pt x="1993" y="8208"/>
                  </a:cubicBezTo>
                  <a:cubicBezTo>
                    <a:pt x="2366" y="8155"/>
                    <a:pt x="2738" y="8107"/>
                    <a:pt x="3109" y="8043"/>
                  </a:cubicBezTo>
                  <a:cubicBezTo>
                    <a:pt x="3197" y="8029"/>
                    <a:pt x="3285" y="8011"/>
                    <a:pt x="3371" y="7992"/>
                  </a:cubicBezTo>
                  <a:lnTo>
                    <a:pt x="3371" y="7992"/>
                  </a:lnTo>
                  <a:cubicBezTo>
                    <a:pt x="3364" y="8022"/>
                    <a:pt x="3358" y="8052"/>
                    <a:pt x="3352" y="8082"/>
                  </a:cubicBezTo>
                  <a:lnTo>
                    <a:pt x="3352" y="8082"/>
                  </a:lnTo>
                  <a:cubicBezTo>
                    <a:pt x="3352" y="8082"/>
                    <a:pt x="3352" y="8082"/>
                    <a:pt x="3352" y="8081"/>
                  </a:cubicBezTo>
                  <a:lnTo>
                    <a:pt x="3352" y="8081"/>
                  </a:lnTo>
                  <a:cubicBezTo>
                    <a:pt x="3250" y="8537"/>
                    <a:pt x="3139" y="8993"/>
                    <a:pt x="3037" y="9448"/>
                  </a:cubicBezTo>
                  <a:cubicBezTo>
                    <a:pt x="2984" y="9682"/>
                    <a:pt x="2933" y="9915"/>
                    <a:pt x="2885" y="10149"/>
                  </a:cubicBezTo>
                  <a:cubicBezTo>
                    <a:pt x="2863" y="10262"/>
                    <a:pt x="2840" y="10376"/>
                    <a:pt x="2820" y="10489"/>
                  </a:cubicBezTo>
                  <a:cubicBezTo>
                    <a:pt x="2810" y="10548"/>
                    <a:pt x="2799" y="10607"/>
                    <a:pt x="2789" y="10667"/>
                  </a:cubicBezTo>
                  <a:cubicBezTo>
                    <a:pt x="2780" y="10726"/>
                    <a:pt x="2768" y="10785"/>
                    <a:pt x="2762" y="10844"/>
                  </a:cubicBezTo>
                  <a:cubicBezTo>
                    <a:pt x="2759" y="10874"/>
                    <a:pt x="2773" y="10905"/>
                    <a:pt x="2797" y="10921"/>
                  </a:cubicBezTo>
                  <a:cubicBezTo>
                    <a:pt x="2812" y="10931"/>
                    <a:pt x="2828" y="10935"/>
                    <a:pt x="2844" y="10935"/>
                  </a:cubicBezTo>
                  <a:cubicBezTo>
                    <a:pt x="2864" y="10935"/>
                    <a:pt x="2884" y="10928"/>
                    <a:pt x="2900" y="10916"/>
                  </a:cubicBezTo>
                  <a:cubicBezTo>
                    <a:pt x="2940" y="10884"/>
                    <a:pt x="2979" y="10854"/>
                    <a:pt x="3016" y="10820"/>
                  </a:cubicBezTo>
                  <a:cubicBezTo>
                    <a:pt x="3059" y="10782"/>
                    <a:pt x="3101" y="10743"/>
                    <a:pt x="3141" y="10703"/>
                  </a:cubicBezTo>
                  <a:cubicBezTo>
                    <a:pt x="3226" y="10619"/>
                    <a:pt x="3304" y="10528"/>
                    <a:pt x="3381" y="10436"/>
                  </a:cubicBezTo>
                  <a:cubicBezTo>
                    <a:pt x="3528" y="10262"/>
                    <a:pt x="3665" y="10081"/>
                    <a:pt x="3817" y="9912"/>
                  </a:cubicBezTo>
                  <a:cubicBezTo>
                    <a:pt x="3996" y="9715"/>
                    <a:pt x="4182" y="9524"/>
                    <a:pt x="4367" y="9332"/>
                  </a:cubicBezTo>
                  <a:cubicBezTo>
                    <a:pt x="4534" y="9159"/>
                    <a:pt x="4698" y="8983"/>
                    <a:pt x="4858" y="8804"/>
                  </a:cubicBezTo>
                  <a:cubicBezTo>
                    <a:pt x="4860" y="8815"/>
                    <a:pt x="4863" y="8826"/>
                    <a:pt x="4864" y="8838"/>
                  </a:cubicBezTo>
                  <a:cubicBezTo>
                    <a:pt x="4879" y="8894"/>
                    <a:pt x="4892" y="8950"/>
                    <a:pt x="4906" y="9004"/>
                  </a:cubicBezTo>
                  <a:cubicBezTo>
                    <a:pt x="4938" y="9121"/>
                    <a:pt x="4968" y="9237"/>
                    <a:pt x="5002" y="9352"/>
                  </a:cubicBezTo>
                  <a:cubicBezTo>
                    <a:pt x="5071" y="9587"/>
                    <a:pt x="5149" y="9821"/>
                    <a:pt x="5232" y="10051"/>
                  </a:cubicBezTo>
                  <a:cubicBezTo>
                    <a:pt x="5314" y="10277"/>
                    <a:pt x="5402" y="10499"/>
                    <a:pt x="5499" y="10716"/>
                  </a:cubicBezTo>
                  <a:cubicBezTo>
                    <a:pt x="5547" y="10822"/>
                    <a:pt x="5595" y="10926"/>
                    <a:pt x="5648" y="11030"/>
                  </a:cubicBezTo>
                  <a:cubicBezTo>
                    <a:pt x="5673" y="11081"/>
                    <a:pt x="5699" y="11130"/>
                    <a:pt x="5726" y="11181"/>
                  </a:cubicBezTo>
                  <a:cubicBezTo>
                    <a:pt x="5758" y="11239"/>
                    <a:pt x="5790" y="11298"/>
                    <a:pt x="5827" y="11353"/>
                  </a:cubicBezTo>
                  <a:cubicBezTo>
                    <a:pt x="5838" y="11367"/>
                    <a:pt x="5854" y="11377"/>
                    <a:pt x="5870" y="11383"/>
                  </a:cubicBezTo>
                  <a:cubicBezTo>
                    <a:pt x="5882" y="11387"/>
                    <a:pt x="5894" y="11389"/>
                    <a:pt x="5906" y="11389"/>
                  </a:cubicBezTo>
                  <a:cubicBezTo>
                    <a:pt x="5912" y="11389"/>
                    <a:pt x="5918" y="11389"/>
                    <a:pt x="5924" y="11388"/>
                  </a:cubicBezTo>
                  <a:cubicBezTo>
                    <a:pt x="5972" y="11380"/>
                    <a:pt x="6004" y="11341"/>
                    <a:pt x="6011" y="11293"/>
                  </a:cubicBezTo>
                  <a:cubicBezTo>
                    <a:pt x="6011" y="11290"/>
                    <a:pt x="6012" y="11289"/>
                    <a:pt x="6012" y="11285"/>
                  </a:cubicBezTo>
                  <a:cubicBezTo>
                    <a:pt x="6040" y="11177"/>
                    <a:pt x="6070" y="11070"/>
                    <a:pt x="6099" y="10961"/>
                  </a:cubicBezTo>
                  <a:cubicBezTo>
                    <a:pt x="6128" y="10849"/>
                    <a:pt x="6156" y="10735"/>
                    <a:pt x="6183" y="10620"/>
                  </a:cubicBezTo>
                  <a:cubicBezTo>
                    <a:pt x="6238" y="10387"/>
                    <a:pt x="6286" y="10150"/>
                    <a:pt x="6329" y="9914"/>
                  </a:cubicBezTo>
                  <a:cubicBezTo>
                    <a:pt x="6412" y="9445"/>
                    <a:pt x="6474" y="8972"/>
                    <a:pt x="6516" y="8497"/>
                  </a:cubicBezTo>
                  <a:cubicBezTo>
                    <a:pt x="6526" y="8401"/>
                    <a:pt x="6532" y="8304"/>
                    <a:pt x="6540" y="8206"/>
                  </a:cubicBezTo>
                  <a:cubicBezTo>
                    <a:pt x="6650" y="8257"/>
                    <a:pt x="6761" y="8310"/>
                    <a:pt x="6869" y="8366"/>
                  </a:cubicBezTo>
                  <a:cubicBezTo>
                    <a:pt x="7200" y="8537"/>
                    <a:pt x="7520" y="8727"/>
                    <a:pt x="7849" y="8902"/>
                  </a:cubicBezTo>
                  <a:cubicBezTo>
                    <a:pt x="8019" y="8991"/>
                    <a:pt x="8190" y="9077"/>
                    <a:pt x="8366" y="9153"/>
                  </a:cubicBezTo>
                  <a:cubicBezTo>
                    <a:pt x="8452" y="9189"/>
                    <a:pt x="8539" y="9225"/>
                    <a:pt x="8626" y="9257"/>
                  </a:cubicBezTo>
                  <a:cubicBezTo>
                    <a:pt x="8671" y="9273"/>
                    <a:pt x="8716" y="9288"/>
                    <a:pt x="8761" y="9301"/>
                  </a:cubicBezTo>
                  <a:cubicBezTo>
                    <a:pt x="8812" y="9319"/>
                    <a:pt x="8865" y="9335"/>
                    <a:pt x="8919" y="9344"/>
                  </a:cubicBezTo>
                  <a:cubicBezTo>
                    <a:pt x="8922" y="9345"/>
                    <a:pt x="8925" y="9345"/>
                    <a:pt x="8929" y="9345"/>
                  </a:cubicBezTo>
                  <a:cubicBezTo>
                    <a:pt x="8955" y="9345"/>
                    <a:pt x="8982" y="9329"/>
                    <a:pt x="8996" y="9308"/>
                  </a:cubicBezTo>
                  <a:cubicBezTo>
                    <a:pt x="9005" y="9295"/>
                    <a:pt x="9010" y="9282"/>
                    <a:pt x="9012" y="9266"/>
                  </a:cubicBezTo>
                  <a:cubicBezTo>
                    <a:pt x="9013" y="9252"/>
                    <a:pt x="9010" y="9237"/>
                    <a:pt x="9004" y="9223"/>
                  </a:cubicBezTo>
                  <a:cubicBezTo>
                    <a:pt x="8975" y="9178"/>
                    <a:pt x="8951" y="9129"/>
                    <a:pt x="8927" y="9082"/>
                  </a:cubicBezTo>
                  <a:cubicBezTo>
                    <a:pt x="8900" y="9031"/>
                    <a:pt x="8873" y="8978"/>
                    <a:pt x="8847" y="8927"/>
                  </a:cubicBezTo>
                  <a:cubicBezTo>
                    <a:pt x="8796" y="8826"/>
                    <a:pt x="8746" y="8724"/>
                    <a:pt x="8697" y="8622"/>
                  </a:cubicBezTo>
                  <a:cubicBezTo>
                    <a:pt x="8598" y="8417"/>
                    <a:pt x="8500" y="8211"/>
                    <a:pt x="8398" y="8006"/>
                  </a:cubicBezTo>
                  <a:cubicBezTo>
                    <a:pt x="8208" y="7627"/>
                    <a:pt x="8003" y="7256"/>
                    <a:pt x="7761" y="6909"/>
                  </a:cubicBezTo>
                  <a:cubicBezTo>
                    <a:pt x="7856" y="6889"/>
                    <a:pt x="7949" y="6866"/>
                    <a:pt x="8041" y="6841"/>
                  </a:cubicBezTo>
                  <a:cubicBezTo>
                    <a:pt x="8152" y="6812"/>
                    <a:pt x="8262" y="6780"/>
                    <a:pt x="8371" y="6746"/>
                  </a:cubicBezTo>
                  <a:cubicBezTo>
                    <a:pt x="8596" y="6678"/>
                    <a:pt x="8818" y="6601"/>
                    <a:pt x="9039" y="6519"/>
                  </a:cubicBezTo>
                  <a:cubicBezTo>
                    <a:pt x="9469" y="6359"/>
                    <a:pt x="9893" y="6177"/>
                    <a:pt x="10302" y="5969"/>
                  </a:cubicBezTo>
                  <a:cubicBezTo>
                    <a:pt x="10356" y="5942"/>
                    <a:pt x="10411" y="5913"/>
                    <a:pt x="10462" y="5880"/>
                  </a:cubicBezTo>
                  <a:cubicBezTo>
                    <a:pt x="10473" y="5870"/>
                    <a:pt x="10483" y="5857"/>
                    <a:pt x="10487" y="5843"/>
                  </a:cubicBezTo>
                  <a:cubicBezTo>
                    <a:pt x="10492" y="5829"/>
                    <a:pt x="10494" y="5814"/>
                    <a:pt x="10491" y="5800"/>
                  </a:cubicBezTo>
                  <a:cubicBezTo>
                    <a:pt x="10486" y="5771"/>
                    <a:pt x="10463" y="5739"/>
                    <a:pt x="10435" y="5731"/>
                  </a:cubicBezTo>
                  <a:cubicBezTo>
                    <a:pt x="10380" y="5717"/>
                    <a:pt x="10326" y="5699"/>
                    <a:pt x="10273" y="5682"/>
                  </a:cubicBezTo>
                  <a:cubicBezTo>
                    <a:pt x="10219" y="5666"/>
                    <a:pt x="10166" y="5648"/>
                    <a:pt x="10112" y="5632"/>
                  </a:cubicBezTo>
                  <a:cubicBezTo>
                    <a:pt x="10005" y="5598"/>
                    <a:pt x="9897" y="5566"/>
                    <a:pt x="9790" y="5533"/>
                  </a:cubicBezTo>
                  <a:cubicBezTo>
                    <a:pt x="9576" y="5469"/>
                    <a:pt x="9360" y="5405"/>
                    <a:pt x="9146" y="5339"/>
                  </a:cubicBezTo>
                  <a:cubicBezTo>
                    <a:pt x="8930" y="5274"/>
                    <a:pt x="8718" y="5205"/>
                    <a:pt x="8505" y="5133"/>
                  </a:cubicBezTo>
                  <a:cubicBezTo>
                    <a:pt x="8311" y="5068"/>
                    <a:pt x="8118" y="4999"/>
                    <a:pt x="7928" y="4922"/>
                  </a:cubicBezTo>
                  <a:cubicBezTo>
                    <a:pt x="8225" y="4614"/>
                    <a:pt x="8510" y="4294"/>
                    <a:pt x="8780" y="3960"/>
                  </a:cubicBezTo>
                  <a:cubicBezTo>
                    <a:pt x="9053" y="3621"/>
                    <a:pt x="9312" y="3269"/>
                    <a:pt x="9559" y="2909"/>
                  </a:cubicBezTo>
                  <a:cubicBezTo>
                    <a:pt x="9622" y="2815"/>
                    <a:pt x="9686" y="2722"/>
                    <a:pt x="9746" y="2626"/>
                  </a:cubicBezTo>
                  <a:cubicBezTo>
                    <a:pt x="9758" y="2606"/>
                    <a:pt x="9762" y="2580"/>
                    <a:pt x="9752" y="2556"/>
                  </a:cubicBezTo>
                  <a:cubicBezTo>
                    <a:pt x="9739" y="2530"/>
                    <a:pt x="9713" y="2517"/>
                    <a:pt x="9686" y="2517"/>
                  </a:cubicBezTo>
                  <a:cubicBezTo>
                    <a:pt x="9683" y="2517"/>
                    <a:pt x="9680" y="2517"/>
                    <a:pt x="9677" y="2518"/>
                  </a:cubicBezTo>
                  <a:cubicBezTo>
                    <a:pt x="9594" y="2524"/>
                    <a:pt x="9511" y="2532"/>
                    <a:pt x="9429" y="2546"/>
                  </a:cubicBezTo>
                  <a:cubicBezTo>
                    <a:pt x="9368" y="2556"/>
                    <a:pt x="9309" y="2567"/>
                    <a:pt x="9250" y="2580"/>
                  </a:cubicBezTo>
                  <a:cubicBezTo>
                    <a:pt x="9228" y="2586"/>
                    <a:pt x="9205" y="2591"/>
                    <a:pt x="9184" y="2596"/>
                  </a:cubicBezTo>
                  <a:cubicBezTo>
                    <a:pt x="9017" y="2637"/>
                    <a:pt x="8853" y="2692"/>
                    <a:pt x="8692" y="2749"/>
                  </a:cubicBezTo>
                  <a:cubicBezTo>
                    <a:pt x="8371" y="2865"/>
                    <a:pt x="8057" y="2999"/>
                    <a:pt x="7733" y="3101"/>
                  </a:cubicBezTo>
                  <a:lnTo>
                    <a:pt x="7734" y="3101"/>
                  </a:lnTo>
                  <a:cubicBezTo>
                    <a:pt x="7733" y="3101"/>
                    <a:pt x="7730" y="3103"/>
                    <a:pt x="7728" y="3103"/>
                  </a:cubicBezTo>
                  <a:lnTo>
                    <a:pt x="7728" y="3103"/>
                  </a:lnTo>
                  <a:lnTo>
                    <a:pt x="7728" y="3103"/>
                  </a:lnTo>
                  <a:cubicBezTo>
                    <a:pt x="7726" y="3103"/>
                    <a:pt x="7725" y="3104"/>
                    <a:pt x="7723" y="3104"/>
                  </a:cubicBezTo>
                  <a:cubicBezTo>
                    <a:pt x="7723" y="3104"/>
                    <a:pt x="7724" y="3104"/>
                    <a:pt x="7724" y="3104"/>
                  </a:cubicBezTo>
                  <a:lnTo>
                    <a:pt x="7724" y="3104"/>
                  </a:lnTo>
                  <a:lnTo>
                    <a:pt x="7720" y="3106"/>
                  </a:lnTo>
                  <a:cubicBezTo>
                    <a:pt x="7720" y="3106"/>
                    <a:pt x="7720" y="3105"/>
                    <a:pt x="7721" y="3105"/>
                  </a:cubicBezTo>
                  <a:lnTo>
                    <a:pt x="7721" y="3105"/>
                  </a:lnTo>
                  <a:cubicBezTo>
                    <a:pt x="7477" y="3181"/>
                    <a:pt x="7225" y="3237"/>
                    <a:pt x="6968" y="3248"/>
                  </a:cubicBezTo>
                  <a:cubicBezTo>
                    <a:pt x="6944" y="3249"/>
                    <a:pt x="6919" y="3249"/>
                    <a:pt x="6894" y="3249"/>
                  </a:cubicBezTo>
                  <a:cubicBezTo>
                    <a:pt x="6869" y="3249"/>
                    <a:pt x="6845" y="3249"/>
                    <a:pt x="6820" y="3248"/>
                  </a:cubicBezTo>
                  <a:cubicBezTo>
                    <a:pt x="6825" y="3207"/>
                    <a:pt x="6826" y="3163"/>
                    <a:pt x="6829" y="3122"/>
                  </a:cubicBezTo>
                  <a:cubicBezTo>
                    <a:pt x="6834" y="3064"/>
                    <a:pt x="6837" y="3007"/>
                    <a:pt x="6841" y="2949"/>
                  </a:cubicBezTo>
                  <a:cubicBezTo>
                    <a:pt x="6849" y="2837"/>
                    <a:pt x="6857" y="2727"/>
                    <a:pt x="6865" y="2617"/>
                  </a:cubicBezTo>
                  <a:cubicBezTo>
                    <a:pt x="6873" y="2506"/>
                    <a:pt x="6881" y="2396"/>
                    <a:pt x="6889" y="2284"/>
                  </a:cubicBezTo>
                  <a:cubicBezTo>
                    <a:pt x="6895" y="2179"/>
                    <a:pt x="6900" y="2075"/>
                    <a:pt x="6905" y="1969"/>
                  </a:cubicBezTo>
                  <a:cubicBezTo>
                    <a:pt x="6913" y="1792"/>
                    <a:pt x="6930" y="1614"/>
                    <a:pt x="6948" y="1438"/>
                  </a:cubicBezTo>
                  <a:cubicBezTo>
                    <a:pt x="6967" y="1250"/>
                    <a:pt x="6984" y="1061"/>
                    <a:pt x="6992" y="872"/>
                  </a:cubicBezTo>
                  <a:cubicBezTo>
                    <a:pt x="7000" y="729"/>
                    <a:pt x="7000" y="585"/>
                    <a:pt x="6992" y="439"/>
                  </a:cubicBezTo>
                  <a:cubicBezTo>
                    <a:pt x="6984" y="310"/>
                    <a:pt x="6968" y="179"/>
                    <a:pt x="6932" y="55"/>
                  </a:cubicBezTo>
                  <a:cubicBezTo>
                    <a:pt x="6930" y="43"/>
                    <a:pt x="6925" y="33"/>
                    <a:pt x="6917" y="23"/>
                  </a:cubicBezTo>
                  <a:cubicBezTo>
                    <a:pt x="6911" y="15"/>
                    <a:pt x="6901" y="9"/>
                    <a:pt x="6890" y="4"/>
                  </a:cubicBezTo>
                  <a:cubicBezTo>
                    <a:pt x="6883" y="2"/>
                    <a:pt x="6875" y="1"/>
                    <a:pt x="68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8" name="Google Shape;8648;p25"/>
            <p:cNvSpPr/>
            <p:nvPr/>
          </p:nvSpPr>
          <p:spPr>
            <a:xfrm>
              <a:off x="215128" y="-983650"/>
              <a:ext cx="127275" cy="81454"/>
            </a:xfrm>
            <a:custGeom>
              <a:avLst/>
              <a:gdLst/>
              <a:ahLst/>
              <a:cxnLst/>
              <a:rect l="l" t="t" r="r" b="b"/>
              <a:pathLst>
                <a:path w="2386" h="1527" extrusionOk="0">
                  <a:moveTo>
                    <a:pt x="1957" y="1"/>
                  </a:moveTo>
                  <a:cubicBezTo>
                    <a:pt x="1923" y="1"/>
                    <a:pt x="1891" y="4"/>
                    <a:pt x="1859" y="12"/>
                  </a:cubicBezTo>
                  <a:cubicBezTo>
                    <a:pt x="1844" y="15"/>
                    <a:pt x="1829" y="20"/>
                    <a:pt x="1815" y="24"/>
                  </a:cubicBezTo>
                  <a:cubicBezTo>
                    <a:pt x="1740" y="50"/>
                    <a:pt x="1669" y="100"/>
                    <a:pt x="1613" y="167"/>
                  </a:cubicBezTo>
                  <a:cubicBezTo>
                    <a:pt x="1533" y="266"/>
                    <a:pt x="1490" y="400"/>
                    <a:pt x="1495" y="535"/>
                  </a:cubicBezTo>
                  <a:cubicBezTo>
                    <a:pt x="1497" y="600"/>
                    <a:pt x="1513" y="666"/>
                    <a:pt x="1541" y="725"/>
                  </a:cubicBezTo>
                  <a:cubicBezTo>
                    <a:pt x="1564" y="773"/>
                    <a:pt x="1594" y="814"/>
                    <a:pt x="1631" y="851"/>
                  </a:cubicBezTo>
                  <a:cubicBezTo>
                    <a:pt x="1626" y="857"/>
                    <a:pt x="1621" y="865"/>
                    <a:pt x="1621" y="873"/>
                  </a:cubicBezTo>
                  <a:cubicBezTo>
                    <a:pt x="1620" y="883"/>
                    <a:pt x="1621" y="897"/>
                    <a:pt x="1629" y="905"/>
                  </a:cubicBezTo>
                  <a:cubicBezTo>
                    <a:pt x="1645" y="925"/>
                    <a:pt x="1664" y="942"/>
                    <a:pt x="1685" y="958"/>
                  </a:cubicBezTo>
                  <a:cubicBezTo>
                    <a:pt x="1703" y="971"/>
                    <a:pt x="1724" y="984"/>
                    <a:pt x="1751" y="998"/>
                  </a:cubicBezTo>
                  <a:cubicBezTo>
                    <a:pt x="1773" y="1008"/>
                    <a:pt x="1796" y="1016"/>
                    <a:pt x="1816" y="1021"/>
                  </a:cubicBezTo>
                  <a:cubicBezTo>
                    <a:pt x="1837" y="1027"/>
                    <a:pt x="1856" y="1030"/>
                    <a:pt x="1877" y="1032"/>
                  </a:cubicBezTo>
                  <a:cubicBezTo>
                    <a:pt x="1899" y="1032"/>
                    <a:pt x="1922" y="1032"/>
                    <a:pt x="1943" y="1029"/>
                  </a:cubicBezTo>
                  <a:cubicBezTo>
                    <a:pt x="1954" y="1029"/>
                    <a:pt x="1965" y="1025"/>
                    <a:pt x="1975" y="1024"/>
                  </a:cubicBezTo>
                  <a:cubicBezTo>
                    <a:pt x="1987" y="1021"/>
                    <a:pt x="2000" y="1017"/>
                    <a:pt x="2011" y="1014"/>
                  </a:cubicBezTo>
                  <a:cubicBezTo>
                    <a:pt x="2029" y="1008"/>
                    <a:pt x="2045" y="1001"/>
                    <a:pt x="2064" y="992"/>
                  </a:cubicBezTo>
                  <a:cubicBezTo>
                    <a:pt x="2088" y="981"/>
                    <a:pt x="2109" y="968"/>
                    <a:pt x="2128" y="953"/>
                  </a:cubicBezTo>
                  <a:cubicBezTo>
                    <a:pt x="2162" y="931"/>
                    <a:pt x="2194" y="901"/>
                    <a:pt x="2229" y="861"/>
                  </a:cubicBezTo>
                  <a:cubicBezTo>
                    <a:pt x="2256" y="829"/>
                    <a:pt x="2280" y="792"/>
                    <a:pt x="2307" y="746"/>
                  </a:cubicBezTo>
                  <a:cubicBezTo>
                    <a:pt x="2328" y="709"/>
                    <a:pt x="2344" y="667"/>
                    <a:pt x="2357" y="624"/>
                  </a:cubicBezTo>
                  <a:cubicBezTo>
                    <a:pt x="2365" y="602"/>
                    <a:pt x="2370" y="579"/>
                    <a:pt x="2374" y="557"/>
                  </a:cubicBezTo>
                  <a:cubicBezTo>
                    <a:pt x="2378" y="536"/>
                    <a:pt x="2381" y="515"/>
                    <a:pt x="2382" y="490"/>
                  </a:cubicBezTo>
                  <a:cubicBezTo>
                    <a:pt x="2385" y="445"/>
                    <a:pt x="2384" y="400"/>
                    <a:pt x="2376" y="359"/>
                  </a:cubicBezTo>
                  <a:cubicBezTo>
                    <a:pt x="2366" y="311"/>
                    <a:pt x="2349" y="263"/>
                    <a:pt x="2322" y="215"/>
                  </a:cubicBezTo>
                  <a:cubicBezTo>
                    <a:pt x="2298" y="176"/>
                    <a:pt x="2266" y="138"/>
                    <a:pt x="2226" y="104"/>
                  </a:cubicBezTo>
                  <a:cubicBezTo>
                    <a:pt x="2190" y="72"/>
                    <a:pt x="2146" y="47"/>
                    <a:pt x="2101" y="29"/>
                  </a:cubicBezTo>
                  <a:cubicBezTo>
                    <a:pt x="2056" y="12"/>
                    <a:pt x="2007" y="2"/>
                    <a:pt x="1957" y="1"/>
                  </a:cubicBezTo>
                  <a:close/>
                  <a:moveTo>
                    <a:pt x="430" y="459"/>
                  </a:moveTo>
                  <a:cubicBezTo>
                    <a:pt x="399" y="459"/>
                    <a:pt x="372" y="462"/>
                    <a:pt x="344" y="467"/>
                  </a:cubicBezTo>
                  <a:lnTo>
                    <a:pt x="341" y="469"/>
                  </a:lnTo>
                  <a:cubicBezTo>
                    <a:pt x="305" y="477"/>
                    <a:pt x="273" y="488"/>
                    <a:pt x="243" y="504"/>
                  </a:cubicBezTo>
                  <a:cubicBezTo>
                    <a:pt x="173" y="541"/>
                    <a:pt x="115" y="595"/>
                    <a:pt x="75" y="661"/>
                  </a:cubicBezTo>
                  <a:cubicBezTo>
                    <a:pt x="54" y="696"/>
                    <a:pt x="38" y="730"/>
                    <a:pt x="27" y="766"/>
                  </a:cubicBezTo>
                  <a:cubicBezTo>
                    <a:pt x="16" y="803"/>
                    <a:pt x="8" y="841"/>
                    <a:pt x="6" y="878"/>
                  </a:cubicBezTo>
                  <a:cubicBezTo>
                    <a:pt x="0" y="952"/>
                    <a:pt x="10" y="1029"/>
                    <a:pt x="34" y="1110"/>
                  </a:cubicBezTo>
                  <a:cubicBezTo>
                    <a:pt x="54" y="1180"/>
                    <a:pt x="91" y="1252"/>
                    <a:pt x="138" y="1313"/>
                  </a:cubicBezTo>
                  <a:cubicBezTo>
                    <a:pt x="184" y="1377"/>
                    <a:pt x="242" y="1428"/>
                    <a:pt x="307" y="1467"/>
                  </a:cubicBezTo>
                  <a:cubicBezTo>
                    <a:pt x="355" y="1495"/>
                    <a:pt x="409" y="1515"/>
                    <a:pt x="469" y="1523"/>
                  </a:cubicBezTo>
                  <a:cubicBezTo>
                    <a:pt x="485" y="1526"/>
                    <a:pt x="502" y="1527"/>
                    <a:pt x="521" y="1527"/>
                  </a:cubicBezTo>
                  <a:cubicBezTo>
                    <a:pt x="532" y="1527"/>
                    <a:pt x="543" y="1526"/>
                    <a:pt x="555" y="1526"/>
                  </a:cubicBezTo>
                  <a:cubicBezTo>
                    <a:pt x="576" y="1524"/>
                    <a:pt x="598" y="1521"/>
                    <a:pt x="619" y="1516"/>
                  </a:cubicBezTo>
                  <a:cubicBezTo>
                    <a:pt x="638" y="1511"/>
                    <a:pt x="659" y="1507"/>
                    <a:pt x="678" y="1499"/>
                  </a:cubicBezTo>
                  <a:cubicBezTo>
                    <a:pt x="742" y="1475"/>
                    <a:pt x="801" y="1433"/>
                    <a:pt x="849" y="1377"/>
                  </a:cubicBezTo>
                  <a:cubicBezTo>
                    <a:pt x="855" y="1377"/>
                    <a:pt x="862" y="1377"/>
                    <a:pt x="868" y="1375"/>
                  </a:cubicBezTo>
                  <a:cubicBezTo>
                    <a:pt x="873" y="1375"/>
                    <a:pt x="879" y="1372"/>
                    <a:pt x="884" y="1369"/>
                  </a:cubicBezTo>
                  <a:cubicBezTo>
                    <a:pt x="913" y="1347"/>
                    <a:pt x="943" y="1323"/>
                    <a:pt x="967" y="1296"/>
                  </a:cubicBezTo>
                  <a:cubicBezTo>
                    <a:pt x="975" y="1286"/>
                    <a:pt x="985" y="1273"/>
                    <a:pt x="993" y="1259"/>
                  </a:cubicBezTo>
                  <a:cubicBezTo>
                    <a:pt x="1006" y="1240"/>
                    <a:pt x="1014" y="1222"/>
                    <a:pt x="1020" y="1206"/>
                  </a:cubicBezTo>
                  <a:cubicBezTo>
                    <a:pt x="1027" y="1190"/>
                    <a:pt x="1031" y="1172"/>
                    <a:pt x="1036" y="1156"/>
                  </a:cubicBezTo>
                  <a:cubicBezTo>
                    <a:pt x="1041" y="1140"/>
                    <a:pt x="1043" y="1126"/>
                    <a:pt x="1044" y="1108"/>
                  </a:cubicBezTo>
                  <a:cubicBezTo>
                    <a:pt x="1047" y="1075"/>
                    <a:pt x="1047" y="1041"/>
                    <a:pt x="1041" y="1005"/>
                  </a:cubicBezTo>
                  <a:cubicBezTo>
                    <a:pt x="1036" y="971"/>
                    <a:pt x="1027" y="936"/>
                    <a:pt x="1014" y="901"/>
                  </a:cubicBezTo>
                  <a:cubicBezTo>
                    <a:pt x="1001" y="864"/>
                    <a:pt x="982" y="829"/>
                    <a:pt x="966" y="800"/>
                  </a:cubicBezTo>
                  <a:cubicBezTo>
                    <a:pt x="931" y="741"/>
                    <a:pt x="884" y="683"/>
                    <a:pt x="827" y="630"/>
                  </a:cubicBezTo>
                  <a:cubicBezTo>
                    <a:pt x="774" y="581"/>
                    <a:pt x="713" y="541"/>
                    <a:pt x="648" y="509"/>
                  </a:cubicBezTo>
                  <a:cubicBezTo>
                    <a:pt x="582" y="479"/>
                    <a:pt x="513" y="461"/>
                    <a:pt x="449" y="459"/>
                  </a:cubicBezTo>
                  <a:cubicBezTo>
                    <a:pt x="443" y="459"/>
                    <a:pt x="436" y="459"/>
                    <a:pt x="430" y="45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9" name="Google Shape;8649;p25"/>
            <p:cNvSpPr/>
            <p:nvPr/>
          </p:nvSpPr>
          <p:spPr>
            <a:xfrm>
              <a:off x="200245" y="-1034218"/>
              <a:ext cx="148986" cy="135383"/>
            </a:xfrm>
            <a:custGeom>
              <a:avLst/>
              <a:gdLst/>
              <a:ahLst/>
              <a:cxnLst/>
              <a:rect l="l" t="t" r="r" b="b"/>
              <a:pathLst>
                <a:path w="2793" h="2538" extrusionOk="0">
                  <a:moveTo>
                    <a:pt x="1909" y="0"/>
                  </a:moveTo>
                  <a:cubicBezTo>
                    <a:pt x="1887" y="0"/>
                    <a:pt x="1866" y="2"/>
                    <a:pt x="1844" y="5"/>
                  </a:cubicBezTo>
                  <a:cubicBezTo>
                    <a:pt x="1836" y="5"/>
                    <a:pt x="1830" y="7"/>
                    <a:pt x="1824" y="8"/>
                  </a:cubicBezTo>
                  <a:cubicBezTo>
                    <a:pt x="1793" y="15"/>
                    <a:pt x="1764" y="28"/>
                    <a:pt x="1736" y="39"/>
                  </a:cubicBezTo>
                  <a:cubicBezTo>
                    <a:pt x="1700" y="55"/>
                    <a:pt x="1672" y="77"/>
                    <a:pt x="1643" y="100"/>
                  </a:cubicBezTo>
                  <a:cubicBezTo>
                    <a:pt x="1614" y="122"/>
                    <a:pt x="1590" y="151"/>
                    <a:pt x="1571" y="179"/>
                  </a:cubicBezTo>
                  <a:cubicBezTo>
                    <a:pt x="1533" y="237"/>
                    <a:pt x="1517" y="311"/>
                    <a:pt x="1523" y="378"/>
                  </a:cubicBezTo>
                  <a:cubicBezTo>
                    <a:pt x="1525" y="397"/>
                    <a:pt x="1528" y="411"/>
                    <a:pt x="1542" y="426"/>
                  </a:cubicBezTo>
                  <a:cubicBezTo>
                    <a:pt x="1555" y="437"/>
                    <a:pt x="1571" y="443"/>
                    <a:pt x="1589" y="443"/>
                  </a:cubicBezTo>
                  <a:lnTo>
                    <a:pt x="1587" y="445"/>
                  </a:lnTo>
                  <a:cubicBezTo>
                    <a:pt x="1620" y="445"/>
                    <a:pt x="1657" y="415"/>
                    <a:pt x="1654" y="378"/>
                  </a:cubicBezTo>
                  <a:cubicBezTo>
                    <a:pt x="1652" y="368"/>
                    <a:pt x="1652" y="357"/>
                    <a:pt x="1652" y="346"/>
                  </a:cubicBezTo>
                  <a:cubicBezTo>
                    <a:pt x="1654" y="338"/>
                    <a:pt x="1656" y="331"/>
                    <a:pt x="1659" y="325"/>
                  </a:cubicBezTo>
                  <a:cubicBezTo>
                    <a:pt x="1664" y="315"/>
                    <a:pt x="1668" y="306"/>
                    <a:pt x="1675" y="298"/>
                  </a:cubicBezTo>
                  <a:cubicBezTo>
                    <a:pt x="1686" y="282"/>
                    <a:pt x="1700" y="269"/>
                    <a:pt x="1715" y="256"/>
                  </a:cubicBezTo>
                  <a:cubicBezTo>
                    <a:pt x="1729" y="245"/>
                    <a:pt x="1745" y="237"/>
                    <a:pt x="1761" y="229"/>
                  </a:cubicBezTo>
                  <a:cubicBezTo>
                    <a:pt x="1784" y="219"/>
                    <a:pt x="1808" y="213"/>
                    <a:pt x="1832" y="208"/>
                  </a:cubicBezTo>
                  <a:cubicBezTo>
                    <a:pt x="1840" y="207"/>
                    <a:pt x="1850" y="207"/>
                    <a:pt x="1859" y="207"/>
                  </a:cubicBezTo>
                  <a:cubicBezTo>
                    <a:pt x="1868" y="207"/>
                    <a:pt x="1878" y="207"/>
                    <a:pt x="1887" y="208"/>
                  </a:cubicBezTo>
                  <a:cubicBezTo>
                    <a:pt x="1902" y="211"/>
                    <a:pt x="1918" y="216"/>
                    <a:pt x="1932" y="221"/>
                  </a:cubicBezTo>
                  <a:cubicBezTo>
                    <a:pt x="1948" y="227"/>
                    <a:pt x="1961" y="237"/>
                    <a:pt x="1975" y="247"/>
                  </a:cubicBezTo>
                  <a:cubicBezTo>
                    <a:pt x="1985" y="255"/>
                    <a:pt x="1993" y="263"/>
                    <a:pt x="2003" y="271"/>
                  </a:cubicBezTo>
                  <a:cubicBezTo>
                    <a:pt x="2020" y="289"/>
                    <a:pt x="2044" y="298"/>
                    <a:pt x="2069" y="298"/>
                  </a:cubicBezTo>
                  <a:cubicBezTo>
                    <a:pt x="2086" y="298"/>
                    <a:pt x="2103" y="293"/>
                    <a:pt x="2118" y="285"/>
                  </a:cubicBezTo>
                  <a:cubicBezTo>
                    <a:pt x="2153" y="264"/>
                    <a:pt x="2175" y="218"/>
                    <a:pt x="2161" y="178"/>
                  </a:cubicBezTo>
                  <a:cubicBezTo>
                    <a:pt x="2146" y="135"/>
                    <a:pt x="2126" y="96"/>
                    <a:pt x="2091" y="66"/>
                  </a:cubicBezTo>
                  <a:cubicBezTo>
                    <a:pt x="2059" y="37"/>
                    <a:pt x="2019" y="18"/>
                    <a:pt x="1975" y="7"/>
                  </a:cubicBezTo>
                  <a:cubicBezTo>
                    <a:pt x="1953" y="2"/>
                    <a:pt x="1931" y="0"/>
                    <a:pt x="1909" y="0"/>
                  </a:cubicBezTo>
                  <a:close/>
                  <a:moveTo>
                    <a:pt x="364" y="612"/>
                  </a:moveTo>
                  <a:cubicBezTo>
                    <a:pt x="361" y="612"/>
                    <a:pt x="357" y="612"/>
                    <a:pt x="353" y="613"/>
                  </a:cubicBezTo>
                  <a:cubicBezTo>
                    <a:pt x="332" y="613"/>
                    <a:pt x="311" y="616"/>
                    <a:pt x="292" y="621"/>
                  </a:cubicBezTo>
                  <a:cubicBezTo>
                    <a:pt x="289" y="621"/>
                    <a:pt x="287" y="621"/>
                    <a:pt x="284" y="622"/>
                  </a:cubicBezTo>
                  <a:cubicBezTo>
                    <a:pt x="250" y="630"/>
                    <a:pt x="217" y="645"/>
                    <a:pt x="188" y="661"/>
                  </a:cubicBezTo>
                  <a:cubicBezTo>
                    <a:pt x="158" y="677"/>
                    <a:pt x="130" y="701"/>
                    <a:pt x="106" y="725"/>
                  </a:cubicBezTo>
                  <a:cubicBezTo>
                    <a:pt x="84" y="749"/>
                    <a:pt x="63" y="776"/>
                    <a:pt x="49" y="806"/>
                  </a:cubicBezTo>
                  <a:cubicBezTo>
                    <a:pt x="17" y="864"/>
                    <a:pt x="1" y="934"/>
                    <a:pt x="7" y="1001"/>
                  </a:cubicBezTo>
                  <a:cubicBezTo>
                    <a:pt x="9" y="1020"/>
                    <a:pt x="14" y="1036"/>
                    <a:pt x="28" y="1051"/>
                  </a:cubicBezTo>
                  <a:cubicBezTo>
                    <a:pt x="41" y="1064"/>
                    <a:pt x="58" y="1070"/>
                    <a:pt x="76" y="1070"/>
                  </a:cubicBezTo>
                  <a:cubicBezTo>
                    <a:pt x="111" y="1070"/>
                    <a:pt x="150" y="1040"/>
                    <a:pt x="146" y="1001"/>
                  </a:cubicBezTo>
                  <a:cubicBezTo>
                    <a:pt x="145" y="988"/>
                    <a:pt x="145" y="977"/>
                    <a:pt x="145" y="964"/>
                  </a:cubicBezTo>
                  <a:cubicBezTo>
                    <a:pt x="146" y="956"/>
                    <a:pt x="150" y="949"/>
                    <a:pt x="151" y="941"/>
                  </a:cubicBezTo>
                  <a:cubicBezTo>
                    <a:pt x="158" y="929"/>
                    <a:pt x="162" y="920"/>
                    <a:pt x="169" y="910"/>
                  </a:cubicBezTo>
                  <a:cubicBezTo>
                    <a:pt x="180" y="897"/>
                    <a:pt x="193" y="885"/>
                    <a:pt x="206" y="873"/>
                  </a:cubicBezTo>
                  <a:cubicBezTo>
                    <a:pt x="226" y="859"/>
                    <a:pt x="247" y="846"/>
                    <a:pt x="269" y="837"/>
                  </a:cubicBezTo>
                  <a:cubicBezTo>
                    <a:pt x="287" y="830"/>
                    <a:pt x="305" y="825"/>
                    <a:pt x="322" y="821"/>
                  </a:cubicBezTo>
                  <a:lnTo>
                    <a:pt x="365" y="821"/>
                  </a:lnTo>
                  <a:cubicBezTo>
                    <a:pt x="380" y="824"/>
                    <a:pt x="393" y="827"/>
                    <a:pt x="405" y="832"/>
                  </a:cubicBezTo>
                  <a:cubicBezTo>
                    <a:pt x="426" y="841"/>
                    <a:pt x="447" y="854"/>
                    <a:pt x="466" y="867"/>
                  </a:cubicBezTo>
                  <a:cubicBezTo>
                    <a:pt x="480" y="876"/>
                    <a:pt x="495" y="880"/>
                    <a:pt x="511" y="880"/>
                  </a:cubicBezTo>
                  <a:cubicBezTo>
                    <a:pt x="536" y="880"/>
                    <a:pt x="562" y="869"/>
                    <a:pt x="580" y="853"/>
                  </a:cubicBezTo>
                  <a:cubicBezTo>
                    <a:pt x="610" y="821"/>
                    <a:pt x="613" y="776"/>
                    <a:pt x="592" y="739"/>
                  </a:cubicBezTo>
                  <a:cubicBezTo>
                    <a:pt x="557" y="674"/>
                    <a:pt x="487" y="627"/>
                    <a:pt x="413" y="616"/>
                  </a:cubicBezTo>
                  <a:cubicBezTo>
                    <a:pt x="397" y="615"/>
                    <a:pt x="381" y="612"/>
                    <a:pt x="364" y="612"/>
                  </a:cubicBezTo>
                  <a:close/>
                  <a:moveTo>
                    <a:pt x="2212" y="1200"/>
                  </a:moveTo>
                  <a:cubicBezTo>
                    <a:pt x="2196" y="1201"/>
                    <a:pt x="2180" y="1203"/>
                    <a:pt x="2164" y="1206"/>
                  </a:cubicBezTo>
                  <a:cubicBezTo>
                    <a:pt x="2138" y="1212"/>
                    <a:pt x="2113" y="1222"/>
                    <a:pt x="2089" y="1236"/>
                  </a:cubicBezTo>
                  <a:cubicBezTo>
                    <a:pt x="2060" y="1254"/>
                    <a:pt x="2035" y="1279"/>
                    <a:pt x="2015" y="1311"/>
                  </a:cubicBezTo>
                  <a:cubicBezTo>
                    <a:pt x="1999" y="1340"/>
                    <a:pt x="1990" y="1372"/>
                    <a:pt x="1987" y="1412"/>
                  </a:cubicBezTo>
                  <a:cubicBezTo>
                    <a:pt x="1983" y="1455"/>
                    <a:pt x="1991" y="1503"/>
                    <a:pt x="2007" y="1548"/>
                  </a:cubicBezTo>
                  <a:cubicBezTo>
                    <a:pt x="2028" y="1599"/>
                    <a:pt x="2055" y="1639"/>
                    <a:pt x="2089" y="1671"/>
                  </a:cubicBezTo>
                  <a:cubicBezTo>
                    <a:pt x="2126" y="1705"/>
                    <a:pt x="2169" y="1722"/>
                    <a:pt x="2215" y="1726"/>
                  </a:cubicBezTo>
                  <a:cubicBezTo>
                    <a:pt x="2221" y="1726"/>
                    <a:pt x="2227" y="1726"/>
                    <a:pt x="2232" y="1726"/>
                  </a:cubicBezTo>
                  <a:cubicBezTo>
                    <a:pt x="2372" y="1726"/>
                    <a:pt x="2455" y="1592"/>
                    <a:pt x="2455" y="1462"/>
                  </a:cubicBezTo>
                  <a:cubicBezTo>
                    <a:pt x="2455" y="1420"/>
                    <a:pt x="2445" y="1377"/>
                    <a:pt x="2425" y="1332"/>
                  </a:cubicBezTo>
                  <a:cubicBezTo>
                    <a:pt x="2405" y="1295"/>
                    <a:pt x="2377" y="1262"/>
                    <a:pt x="2338" y="1236"/>
                  </a:cubicBezTo>
                  <a:cubicBezTo>
                    <a:pt x="2305" y="1212"/>
                    <a:pt x="2260" y="1200"/>
                    <a:pt x="2212" y="1200"/>
                  </a:cubicBezTo>
                  <a:close/>
                  <a:moveTo>
                    <a:pt x="2187" y="971"/>
                  </a:moveTo>
                  <a:cubicBezTo>
                    <a:pt x="2203" y="971"/>
                    <a:pt x="2219" y="972"/>
                    <a:pt x="2236" y="974"/>
                  </a:cubicBezTo>
                  <a:cubicBezTo>
                    <a:pt x="2266" y="979"/>
                    <a:pt x="2297" y="987"/>
                    <a:pt x="2326" y="998"/>
                  </a:cubicBezTo>
                  <a:cubicBezTo>
                    <a:pt x="2359" y="1012"/>
                    <a:pt x="2390" y="1030"/>
                    <a:pt x="2418" y="1051"/>
                  </a:cubicBezTo>
                  <a:cubicBezTo>
                    <a:pt x="2455" y="1080"/>
                    <a:pt x="2487" y="1112"/>
                    <a:pt x="2516" y="1147"/>
                  </a:cubicBezTo>
                  <a:cubicBezTo>
                    <a:pt x="2548" y="1190"/>
                    <a:pt x="2575" y="1235"/>
                    <a:pt x="2596" y="1283"/>
                  </a:cubicBezTo>
                  <a:cubicBezTo>
                    <a:pt x="2615" y="1332"/>
                    <a:pt x="2629" y="1383"/>
                    <a:pt x="2637" y="1435"/>
                  </a:cubicBezTo>
                  <a:cubicBezTo>
                    <a:pt x="2642" y="1479"/>
                    <a:pt x="2644" y="1524"/>
                    <a:pt x="2639" y="1569"/>
                  </a:cubicBezTo>
                  <a:cubicBezTo>
                    <a:pt x="2633" y="1604"/>
                    <a:pt x="2625" y="1639"/>
                    <a:pt x="2612" y="1673"/>
                  </a:cubicBezTo>
                  <a:cubicBezTo>
                    <a:pt x="2599" y="1700"/>
                    <a:pt x="2583" y="1727"/>
                    <a:pt x="2565" y="1753"/>
                  </a:cubicBezTo>
                  <a:cubicBezTo>
                    <a:pt x="2546" y="1778"/>
                    <a:pt x="2522" y="1801"/>
                    <a:pt x="2498" y="1820"/>
                  </a:cubicBezTo>
                  <a:cubicBezTo>
                    <a:pt x="2474" y="1837"/>
                    <a:pt x="2450" y="1852"/>
                    <a:pt x="2425" y="1865"/>
                  </a:cubicBezTo>
                  <a:cubicBezTo>
                    <a:pt x="2360" y="1894"/>
                    <a:pt x="2282" y="1914"/>
                    <a:pt x="2207" y="1914"/>
                  </a:cubicBezTo>
                  <a:cubicBezTo>
                    <a:pt x="2163" y="1914"/>
                    <a:pt x="2120" y="1907"/>
                    <a:pt x="2081" y="1892"/>
                  </a:cubicBezTo>
                  <a:cubicBezTo>
                    <a:pt x="2046" y="1877"/>
                    <a:pt x="2014" y="1858"/>
                    <a:pt x="1983" y="1837"/>
                  </a:cubicBezTo>
                  <a:cubicBezTo>
                    <a:pt x="1951" y="1812"/>
                    <a:pt x="1924" y="1783"/>
                    <a:pt x="1899" y="1753"/>
                  </a:cubicBezTo>
                  <a:cubicBezTo>
                    <a:pt x="1868" y="1713"/>
                    <a:pt x="1844" y="1671"/>
                    <a:pt x="1824" y="1626"/>
                  </a:cubicBezTo>
                  <a:cubicBezTo>
                    <a:pt x="1804" y="1577"/>
                    <a:pt x="1790" y="1526"/>
                    <a:pt x="1782" y="1473"/>
                  </a:cubicBezTo>
                  <a:cubicBezTo>
                    <a:pt x="1776" y="1423"/>
                    <a:pt x="1776" y="1372"/>
                    <a:pt x="1782" y="1323"/>
                  </a:cubicBezTo>
                  <a:cubicBezTo>
                    <a:pt x="1787" y="1283"/>
                    <a:pt x="1798" y="1244"/>
                    <a:pt x="1812" y="1206"/>
                  </a:cubicBezTo>
                  <a:cubicBezTo>
                    <a:pt x="1825" y="1176"/>
                    <a:pt x="1841" y="1148"/>
                    <a:pt x="1860" y="1121"/>
                  </a:cubicBezTo>
                  <a:cubicBezTo>
                    <a:pt x="1879" y="1097"/>
                    <a:pt x="1902" y="1075"/>
                    <a:pt x="1926" y="1056"/>
                  </a:cubicBezTo>
                  <a:cubicBezTo>
                    <a:pt x="1951" y="1036"/>
                    <a:pt x="1980" y="1020"/>
                    <a:pt x="2009" y="1006"/>
                  </a:cubicBezTo>
                  <a:cubicBezTo>
                    <a:pt x="2047" y="992"/>
                    <a:pt x="2087" y="980"/>
                    <a:pt x="2127" y="974"/>
                  </a:cubicBezTo>
                  <a:cubicBezTo>
                    <a:pt x="2147" y="972"/>
                    <a:pt x="2167" y="971"/>
                    <a:pt x="2187" y="971"/>
                  </a:cubicBezTo>
                  <a:close/>
                  <a:moveTo>
                    <a:pt x="2199" y="814"/>
                  </a:moveTo>
                  <a:cubicBezTo>
                    <a:pt x="2185" y="814"/>
                    <a:pt x="2170" y="815"/>
                    <a:pt x="2156" y="816"/>
                  </a:cubicBezTo>
                  <a:cubicBezTo>
                    <a:pt x="2127" y="819"/>
                    <a:pt x="2097" y="824"/>
                    <a:pt x="2068" y="830"/>
                  </a:cubicBezTo>
                  <a:cubicBezTo>
                    <a:pt x="1998" y="846"/>
                    <a:pt x="1931" y="873"/>
                    <a:pt x="1871" y="915"/>
                  </a:cubicBezTo>
                  <a:cubicBezTo>
                    <a:pt x="1800" y="966"/>
                    <a:pt x="1740" y="1035"/>
                    <a:pt x="1704" y="1113"/>
                  </a:cubicBezTo>
                  <a:cubicBezTo>
                    <a:pt x="1667" y="1193"/>
                    <a:pt x="1648" y="1279"/>
                    <a:pt x="1646" y="1366"/>
                  </a:cubicBezTo>
                  <a:cubicBezTo>
                    <a:pt x="1644" y="1411"/>
                    <a:pt x="1649" y="1455"/>
                    <a:pt x="1657" y="1498"/>
                  </a:cubicBezTo>
                  <a:cubicBezTo>
                    <a:pt x="1664" y="1538"/>
                    <a:pt x="1675" y="1578"/>
                    <a:pt x="1688" y="1617"/>
                  </a:cubicBezTo>
                  <a:cubicBezTo>
                    <a:pt x="1718" y="1700"/>
                    <a:pt x="1763" y="1777"/>
                    <a:pt x="1824" y="1844"/>
                  </a:cubicBezTo>
                  <a:cubicBezTo>
                    <a:pt x="1852" y="1876"/>
                    <a:pt x="1886" y="1903"/>
                    <a:pt x="1921" y="1929"/>
                  </a:cubicBezTo>
                  <a:cubicBezTo>
                    <a:pt x="1958" y="1956"/>
                    <a:pt x="1996" y="1975"/>
                    <a:pt x="2038" y="1991"/>
                  </a:cubicBezTo>
                  <a:cubicBezTo>
                    <a:pt x="2092" y="2013"/>
                    <a:pt x="2153" y="2023"/>
                    <a:pt x="2216" y="2023"/>
                  </a:cubicBezTo>
                  <a:cubicBezTo>
                    <a:pt x="2391" y="2023"/>
                    <a:pt x="2581" y="1942"/>
                    <a:pt x="2682" y="1812"/>
                  </a:cubicBezTo>
                  <a:cubicBezTo>
                    <a:pt x="2719" y="1765"/>
                    <a:pt x="2744" y="1714"/>
                    <a:pt x="2764" y="1657"/>
                  </a:cubicBezTo>
                  <a:cubicBezTo>
                    <a:pt x="2783" y="1604"/>
                    <a:pt x="2789" y="1546"/>
                    <a:pt x="2791" y="1492"/>
                  </a:cubicBezTo>
                  <a:cubicBezTo>
                    <a:pt x="2792" y="1435"/>
                    <a:pt x="2784" y="1375"/>
                    <a:pt x="2772" y="1319"/>
                  </a:cubicBezTo>
                  <a:cubicBezTo>
                    <a:pt x="2757" y="1263"/>
                    <a:pt x="2735" y="1208"/>
                    <a:pt x="2709" y="1156"/>
                  </a:cubicBezTo>
                  <a:cubicBezTo>
                    <a:pt x="2657" y="1052"/>
                    <a:pt x="2578" y="964"/>
                    <a:pt x="2482" y="899"/>
                  </a:cubicBezTo>
                  <a:cubicBezTo>
                    <a:pt x="2436" y="869"/>
                    <a:pt x="2382" y="845"/>
                    <a:pt x="2329" y="830"/>
                  </a:cubicBezTo>
                  <a:cubicBezTo>
                    <a:pt x="2287" y="819"/>
                    <a:pt x="2243" y="814"/>
                    <a:pt x="2199" y="814"/>
                  </a:cubicBezTo>
                  <a:close/>
                  <a:moveTo>
                    <a:pt x="779" y="1714"/>
                  </a:moveTo>
                  <a:cubicBezTo>
                    <a:pt x="777" y="1714"/>
                    <a:pt x="774" y="1714"/>
                    <a:pt x="772" y="1714"/>
                  </a:cubicBezTo>
                  <a:cubicBezTo>
                    <a:pt x="756" y="1714"/>
                    <a:pt x="738" y="1716"/>
                    <a:pt x="724" y="1721"/>
                  </a:cubicBezTo>
                  <a:cubicBezTo>
                    <a:pt x="696" y="1726"/>
                    <a:pt x="671" y="1737"/>
                    <a:pt x="648" y="1750"/>
                  </a:cubicBezTo>
                  <a:cubicBezTo>
                    <a:pt x="618" y="1767"/>
                    <a:pt x="592" y="1794"/>
                    <a:pt x="575" y="1826"/>
                  </a:cubicBezTo>
                  <a:cubicBezTo>
                    <a:pt x="559" y="1853"/>
                    <a:pt x="549" y="1887"/>
                    <a:pt x="546" y="1927"/>
                  </a:cubicBezTo>
                  <a:cubicBezTo>
                    <a:pt x="541" y="1969"/>
                    <a:pt x="549" y="2016"/>
                    <a:pt x="567" y="2063"/>
                  </a:cubicBezTo>
                  <a:cubicBezTo>
                    <a:pt x="586" y="2112"/>
                    <a:pt x="613" y="2154"/>
                    <a:pt x="647" y="2184"/>
                  </a:cubicBezTo>
                  <a:cubicBezTo>
                    <a:pt x="684" y="2218"/>
                    <a:pt x="728" y="2237"/>
                    <a:pt x="773" y="2240"/>
                  </a:cubicBezTo>
                  <a:cubicBezTo>
                    <a:pt x="778" y="2241"/>
                    <a:pt x="783" y="2241"/>
                    <a:pt x="788" y="2241"/>
                  </a:cubicBezTo>
                  <a:cubicBezTo>
                    <a:pt x="929" y="2241"/>
                    <a:pt x="1013" y="2108"/>
                    <a:pt x="1015" y="1977"/>
                  </a:cubicBezTo>
                  <a:cubicBezTo>
                    <a:pt x="1015" y="1933"/>
                    <a:pt x="1003" y="1890"/>
                    <a:pt x="983" y="1847"/>
                  </a:cubicBezTo>
                  <a:cubicBezTo>
                    <a:pt x="965" y="1810"/>
                    <a:pt x="935" y="1777"/>
                    <a:pt x="898" y="1750"/>
                  </a:cubicBezTo>
                  <a:cubicBezTo>
                    <a:pt x="865" y="1727"/>
                    <a:pt x="823" y="1714"/>
                    <a:pt x="779" y="1714"/>
                  </a:cubicBezTo>
                  <a:close/>
                  <a:moveTo>
                    <a:pt x="746" y="1485"/>
                  </a:moveTo>
                  <a:cubicBezTo>
                    <a:pt x="762" y="1485"/>
                    <a:pt x="778" y="1486"/>
                    <a:pt x="794" y="1487"/>
                  </a:cubicBezTo>
                  <a:cubicBezTo>
                    <a:pt x="826" y="1494"/>
                    <a:pt x="856" y="1502"/>
                    <a:pt x="885" y="1513"/>
                  </a:cubicBezTo>
                  <a:cubicBezTo>
                    <a:pt x="917" y="1527"/>
                    <a:pt x="949" y="1545"/>
                    <a:pt x="978" y="1566"/>
                  </a:cubicBezTo>
                  <a:cubicBezTo>
                    <a:pt x="1013" y="1593"/>
                    <a:pt x="1047" y="1625"/>
                    <a:pt x="1075" y="1662"/>
                  </a:cubicBezTo>
                  <a:cubicBezTo>
                    <a:pt x="1107" y="1703"/>
                    <a:pt x="1133" y="1750"/>
                    <a:pt x="1155" y="1797"/>
                  </a:cubicBezTo>
                  <a:cubicBezTo>
                    <a:pt x="1174" y="1845"/>
                    <a:pt x="1189" y="1897"/>
                    <a:pt x="1197" y="1949"/>
                  </a:cubicBezTo>
                  <a:lnTo>
                    <a:pt x="1197" y="1948"/>
                  </a:lnTo>
                  <a:cubicBezTo>
                    <a:pt x="1202" y="1993"/>
                    <a:pt x="1202" y="2037"/>
                    <a:pt x="1197" y="2082"/>
                  </a:cubicBezTo>
                  <a:cubicBezTo>
                    <a:pt x="1192" y="2119"/>
                    <a:pt x="1182" y="2152"/>
                    <a:pt x="1170" y="2186"/>
                  </a:cubicBezTo>
                  <a:cubicBezTo>
                    <a:pt x="1157" y="2215"/>
                    <a:pt x="1142" y="2242"/>
                    <a:pt x="1125" y="2266"/>
                  </a:cubicBezTo>
                  <a:cubicBezTo>
                    <a:pt x="1104" y="2291"/>
                    <a:pt x="1082" y="2314"/>
                    <a:pt x="1056" y="2335"/>
                  </a:cubicBezTo>
                  <a:cubicBezTo>
                    <a:pt x="1034" y="2352"/>
                    <a:pt x="1010" y="2367"/>
                    <a:pt x="984" y="2378"/>
                  </a:cubicBezTo>
                  <a:cubicBezTo>
                    <a:pt x="918" y="2408"/>
                    <a:pt x="839" y="2428"/>
                    <a:pt x="763" y="2428"/>
                  </a:cubicBezTo>
                  <a:cubicBezTo>
                    <a:pt x="720" y="2428"/>
                    <a:pt x="678" y="2422"/>
                    <a:pt x="639" y="2407"/>
                  </a:cubicBezTo>
                  <a:cubicBezTo>
                    <a:pt x="605" y="2391"/>
                    <a:pt x="573" y="2373"/>
                    <a:pt x="543" y="2351"/>
                  </a:cubicBezTo>
                  <a:cubicBezTo>
                    <a:pt x="511" y="2327"/>
                    <a:pt x="482" y="2298"/>
                    <a:pt x="457" y="2266"/>
                  </a:cubicBezTo>
                  <a:cubicBezTo>
                    <a:pt x="428" y="2228"/>
                    <a:pt x="402" y="2184"/>
                    <a:pt x="383" y="2140"/>
                  </a:cubicBezTo>
                  <a:cubicBezTo>
                    <a:pt x="362" y="2090"/>
                    <a:pt x="348" y="2039"/>
                    <a:pt x="340" y="1988"/>
                  </a:cubicBezTo>
                  <a:cubicBezTo>
                    <a:pt x="335" y="1937"/>
                    <a:pt x="335" y="1887"/>
                    <a:pt x="340" y="1837"/>
                  </a:cubicBezTo>
                  <a:cubicBezTo>
                    <a:pt x="346" y="1797"/>
                    <a:pt x="356" y="1757"/>
                    <a:pt x="370" y="1721"/>
                  </a:cubicBezTo>
                  <a:cubicBezTo>
                    <a:pt x="385" y="1690"/>
                    <a:pt x="401" y="1662"/>
                    <a:pt x="420" y="1634"/>
                  </a:cubicBezTo>
                  <a:cubicBezTo>
                    <a:pt x="439" y="1610"/>
                    <a:pt x="461" y="1588"/>
                    <a:pt x="485" y="1569"/>
                  </a:cubicBezTo>
                  <a:cubicBezTo>
                    <a:pt x="511" y="1550"/>
                    <a:pt x="540" y="1534"/>
                    <a:pt x="568" y="1521"/>
                  </a:cubicBezTo>
                  <a:cubicBezTo>
                    <a:pt x="607" y="1505"/>
                    <a:pt x="647" y="1495"/>
                    <a:pt x="687" y="1489"/>
                  </a:cubicBezTo>
                  <a:cubicBezTo>
                    <a:pt x="707" y="1486"/>
                    <a:pt x="727" y="1485"/>
                    <a:pt x="746" y="1485"/>
                  </a:cubicBezTo>
                  <a:close/>
                  <a:moveTo>
                    <a:pt x="764" y="1328"/>
                  </a:moveTo>
                  <a:cubicBezTo>
                    <a:pt x="747" y="1328"/>
                    <a:pt x="730" y="1329"/>
                    <a:pt x="714" y="1331"/>
                  </a:cubicBezTo>
                  <a:cubicBezTo>
                    <a:pt x="685" y="1334"/>
                    <a:pt x="656" y="1339"/>
                    <a:pt x="628" y="1345"/>
                  </a:cubicBezTo>
                  <a:cubicBezTo>
                    <a:pt x="557" y="1361"/>
                    <a:pt x="490" y="1388"/>
                    <a:pt x="431" y="1430"/>
                  </a:cubicBezTo>
                  <a:cubicBezTo>
                    <a:pt x="359" y="1481"/>
                    <a:pt x="300" y="1548"/>
                    <a:pt x="262" y="1628"/>
                  </a:cubicBezTo>
                  <a:cubicBezTo>
                    <a:pt x="225" y="1706"/>
                    <a:pt x="206" y="1793"/>
                    <a:pt x="204" y="1881"/>
                  </a:cubicBezTo>
                  <a:cubicBezTo>
                    <a:pt x="204" y="1925"/>
                    <a:pt x="209" y="1969"/>
                    <a:pt x="215" y="2013"/>
                  </a:cubicBezTo>
                  <a:cubicBezTo>
                    <a:pt x="223" y="2053"/>
                    <a:pt x="233" y="2092"/>
                    <a:pt x="247" y="2130"/>
                  </a:cubicBezTo>
                  <a:cubicBezTo>
                    <a:pt x="277" y="2215"/>
                    <a:pt x="322" y="2291"/>
                    <a:pt x="381" y="2357"/>
                  </a:cubicBezTo>
                  <a:cubicBezTo>
                    <a:pt x="412" y="2391"/>
                    <a:pt x="445" y="2418"/>
                    <a:pt x="481" y="2443"/>
                  </a:cubicBezTo>
                  <a:cubicBezTo>
                    <a:pt x="516" y="2469"/>
                    <a:pt x="556" y="2488"/>
                    <a:pt x="597" y="2506"/>
                  </a:cubicBezTo>
                  <a:cubicBezTo>
                    <a:pt x="651" y="2527"/>
                    <a:pt x="711" y="2537"/>
                    <a:pt x="773" y="2537"/>
                  </a:cubicBezTo>
                  <a:cubicBezTo>
                    <a:pt x="949" y="2537"/>
                    <a:pt x="1139" y="2456"/>
                    <a:pt x="1240" y="2327"/>
                  </a:cubicBezTo>
                  <a:cubicBezTo>
                    <a:pt x="1277" y="2279"/>
                    <a:pt x="1304" y="2228"/>
                    <a:pt x="1323" y="2172"/>
                  </a:cubicBezTo>
                  <a:cubicBezTo>
                    <a:pt x="1341" y="2119"/>
                    <a:pt x="1349" y="2061"/>
                    <a:pt x="1350" y="2005"/>
                  </a:cubicBezTo>
                  <a:cubicBezTo>
                    <a:pt x="1350" y="1948"/>
                    <a:pt x="1342" y="1890"/>
                    <a:pt x="1329" y="1834"/>
                  </a:cubicBezTo>
                  <a:cubicBezTo>
                    <a:pt x="1317" y="1777"/>
                    <a:pt x="1294" y="1722"/>
                    <a:pt x="1267" y="1670"/>
                  </a:cubicBezTo>
                  <a:cubicBezTo>
                    <a:pt x="1216" y="1566"/>
                    <a:pt x="1138" y="1478"/>
                    <a:pt x="1040" y="1414"/>
                  </a:cubicBezTo>
                  <a:cubicBezTo>
                    <a:pt x="994" y="1382"/>
                    <a:pt x="941" y="1359"/>
                    <a:pt x="887" y="1345"/>
                  </a:cubicBezTo>
                  <a:cubicBezTo>
                    <a:pt x="847" y="1334"/>
                    <a:pt x="805" y="1328"/>
                    <a:pt x="764" y="132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0" name="Google Shape;8650;p25"/>
          <p:cNvSpPr/>
          <p:nvPr/>
        </p:nvSpPr>
        <p:spPr>
          <a:xfrm>
            <a:off x="-2191500" y="3272038"/>
            <a:ext cx="3971831" cy="2793878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1" name="Google Shape;8651;p25"/>
          <p:cNvSpPr/>
          <p:nvPr/>
        </p:nvSpPr>
        <p:spPr>
          <a:xfrm rot="9900000">
            <a:off x="7162073" y="3178436"/>
            <a:ext cx="3971833" cy="2793879"/>
          </a:xfrm>
          <a:custGeom>
            <a:avLst/>
            <a:gdLst/>
            <a:ahLst/>
            <a:cxnLst/>
            <a:rect l="l" t="t" r="r" b="b"/>
            <a:pathLst>
              <a:path w="10166" h="7151" extrusionOk="0">
                <a:moveTo>
                  <a:pt x="5459" y="1"/>
                </a:moveTo>
                <a:cubicBezTo>
                  <a:pt x="5337" y="1"/>
                  <a:pt x="5206" y="18"/>
                  <a:pt x="5070" y="54"/>
                </a:cubicBezTo>
                <a:cubicBezTo>
                  <a:pt x="5001" y="73"/>
                  <a:pt x="4933" y="95"/>
                  <a:pt x="4864" y="126"/>
                </a:cubicBezTo>
                <a:cubicBezTo>
                  <a:pt x="4792" y="156"/>
                  <a:pt x="4723" y="198"/>
                  <a:pt x="4664" y="234"/>
                </a:cubicBezTo>
                <a:cubicBezTo>
                  <a:pt x="4567" y="295"/>
                  <a:pt x="4469" y="373"/>
                  <a:pt x="4356" y="482"/>
                </a:cubicBezTo>
                <a:cubicBezTo>
                  <a:pt x="4252" y="583"/>
                  <a:pt x="4154" y="693"/>
                  <a:pt x="4058" y="800"/>
                </a:cubicBezTo>
                <a:cubicBezTo>
                  <a:pt x="4002" y="864"/>
                  <a:pt x="3943" y="930"/>
                  <a:pt x="3884" y="994"/>
                </a:cubicBezTo>
                <a:cubicBezTo>
                  <a:pt x="3751" y="1130"/>
                  <a:pt x="3634" y="1230"/>
                  <a:pt x="3515" y="1307"/>
                </a:cubicBezTo>
                <a:cubicBezTo>
                  <a:pt x="3443" y="1349"/>
                  <a:pt x="3367" y="1384"/>
                  <a:pt x="3291" y="1409"/>
                </a:cubicBezTo>
                <a:cubicBezTo>
                  <a:pt x="3208" y="1432"/>
                  <a:pt x="3120" y="1445"/>
                  <a:pt x="3022" y="1449"/>
                </a:cubicBezTo>
                <a:lnTo>
                  <a:pt x="3008" y="1449"/>
                </a:lnTo>
                <a:cubicBezTo>
                  <a:pt x="2806" y="1449"/>
                  <a:pt x="2608" y="1409"/>
                  <a:pt x="2415" y="1371"/>
                </a:cubicBezTo>
                <a:cubicBezTo>
                  <a:pt x="2303" y="1349"/>
                  <a:pt x="2188" y="1325"/>
                  <a:pt x="2074" y="1310"/>
                </a:cubicBezTo>
                <a:cubicBezTo>
                  <a:pt x="1999" y="1301"/>
                  <a:pt x="1927" y="1296"/>
                  <a:pt x="1858" y="1296"/>
                </a:cubicBezTo>
                <a:cubicBezTo>
                  <a:pt x="1764" y="1296"/>
                  <a:pt x="1673" y="1304"/>
                  <a:pt x="1590" y="1323"/>
                </a:cubicBezTo>
                <a:cubicBezTo>
                  <a:pt x="1422" y="1358"/>
                  <a:pt x="1257" y="1438"/>
                  <a:pt x="1099" y="1563"/>
                </a:cubicBezTo>
                <a:cubicBezTo>
                  <a:pt x="964" y="1668"/>
                  <a:pt x="851" y="1803"/>
                  <a:pt x="771" y="1951"/>
                </a:cubicBezTo>
                <a:cubicBezTo>
                  <a:pt x="718" y="2051"/>
                  <a:pt x="680" y="2158"/>
                  <a:pt x="656" y="2271"/>
                </a:cubicBezTo>
                <a:cubicBezTo>
                  <a:pt x="613" y="2284"/>
                  <a:pt x="568" y="2298"/>
                  <a:pt x="525" y="2314"/>
                </a:cubicBezTo>
                <a:cubicBezTo>
                  <a:pt x="426" y="2349"/>
                  <a:pt x="333" y="2401"/>
                  <a:pt x="255" y="2465"/>
                </a:cubicBezTo>
                <a:cubicBezTo>
                  <a:pt x="171" y="2532"/>
                  <a:pt x="104" y="2618"/>
                  <a:pt x="58" y="2722"/>
                </a:cubicBezTo>
                <a:cubicBezTo>
                  <a:pt x="16" y="2816"/>
                  <a:pt x="0" y="2930"/>
                  <a:pt x="13" y="3071"/>
                </a:cubicBezTo>
                <a:cubicBezTo>
                  <a:pt x="16" y="3117"/>
                  <a:pt x="28" y="3170"/>
                  <a:pt x="45" y="3232"/>
                </a:cubicBezTo>
                <a:cubicBezTo>
                  <a:pt x="68" y="3306"/>
                  <a:pt x="93" y="3384"/>
                  <a:pt x="135" y="3456"/>
                </a:cubicBezTo>
                <a:cubicBezTo>
                  <a:pt x="197" y="3563"/>
                  <a:pt x="277" y="3648"/>
                  <a:pt x="371" y="3704"/>
                </a:cubicBezTo>
                <a:cubicBezTo>
                  <a:pt x="422" y="3734"/>
                  <a:pt x="472" y="3756"/>
                  <a:pt x="522" y="3774"/>
                </a:cubicBezTo>
                <a:cubicBezTo>
                  <a:pt x="584" y="3795"/>
                  <a:pt x="650" y="3808"/>
                  <a:pt x="699" y="3817"/>
                </a:cubicBezTo>
                <a:cubicBezTo>
                  <a:pt x="784" y="3832"/>
                  <a:pt x="872" y="3836"/>
                  <a:pt x="956" y="3841"/>
                </a:cubicBezTo>
                <a:cubicBezTo>
                  <a:pt x="1051" y="3846"/>
                  <a:pt x="1148" y="3852"/>
                  <a:pt x="1243" y="3872"/>
                </a:cubicBezTo>
                <a:cubicBezTo>
                  <a:pt x="1275" y="3880"/>
                  <a:pt x="1303" y="3891"/>
                  <a:pt x="1331" y="3904"/>
                </a:cubicBezTo>
                <a:cubicBezTo>
                  <a:pt x="1351" y="3916"/>
                  <a:pt x="1372" y="3932"/>
                  <a:pt x="1393" y="3951"/>
                </a:cubicBezTo>
                <a:cubicBezTo>
                  <a:pt x="1411" y="3969"/>
                  <a:pt x="1427" y="3988"/>
                  <a:pt x="1441" y="4009"/>
                </a:cubicBezTo>
                <a:cubicBezTo>
                  <a:pt x="1454" y="4031"/>
                  <a:pt x="1463" y="4054"/>
                  <a:pt x="1473" y="4079"/>
                </a:cubicBezTo>
                <a:cubicBezTo>
                  <a:pt x="1484" y="4126"/>
                  <a:pt x="1490" y="4175"/>
                  <a:pt x="1494" y="4234"/>
                </a:cubicBezTo>
                <a:cubicBezTo>
                  <a:pt x="1495" y="4287"/>
                  <a:pt x="1494" y="4340"/>
                  <a:pt x="1492" y="4393"/>
                </a:cubicBezTo>
                <a:cubicBezTo>
                  <a:pt x="1489" y="4522"/>
                  <a:pt x="1486" y="4655"/>
                  <a:pt x="1513" y="4786"/>
                </a:cubicBezTo>
                <a:cubicBezTo>
                  <a:pt x="1537" y="4890"/>
                  <a:pt x="1580" y="4989"/>
                  <a:pt x="1649" y="5088"/>
                </a:cubicBezTo>
                <a:cubicBezTo>
                  <a:pt x="1686" y="5144"/>
                  <a:pt x="1735" y="5191"/>
                  <a:pt x="1777" y="5229"/>
                </a:cubicBezTo>
                <a:cubicBezTo>
                  <a:pt x="1826" y="5275"/>
                  <a:pt x="1877" y="5312"/>
                  <a:pt x="1930" y="5342"/>
                </a:cubicBezTo>
                <a:cubicBezTo>
                  <a:pt x="1986" y="5373"/>
                  <a:pt x="2034" y="5394"/>
                  <a:pt x="2082" y="5406"/>
                </a:cubicBezTo>
                <a:cubicBezTo>
                  <a:pt x="2136" y="5422"/>
                  <a:pt x="2188" y="5430"/>
                  <a:pt x="2239" y="5434"/>
                </a:cubicBezTo>
                <a:cubicBezTo>
                  <a:pt x="2253" y="5434"/>
                  <a:pt x="2266" y="5435"/>
                  <a:pt x="2279" y="5435"/>
                </a:cubicBezTo>
                <a:cubicBezTo>
                  <a:pt x="2359" y="5435"/>
                  <a:pt x="2440" y="5422"/>
                  <a:pt x="2531" y="5397"/>
                </a:cubicBezTo>
                <a:cubicBezTo>
                  <a:pt x="2635" y="5368"/>
                  <a:pt x="2736" y="5326"/>
                  <a:pt x="2833" y="5286"/>
                </a:cubicBezTo>
                <a:cubicBezTo>
                  <a:pt x="2910" y="5254"/>
                  <a:pt x="2990" y="5223"/>
                  <a:pt x="3072" y="5195"/>
                </a:cubicBezTo>
                <a:cubicBezTo>
                  <a:pt x="3134" y="5178"/>
                  <a:pt x="3192" y="5167"/>
                  <a:pt x="3248" y="5163"/>
                </a:cubicBezTo>
                <a:lnTo>
                  <a:pt x="3260" y="5163"/>
                </a:lnTo>
                <a:cubicBezTo>
                  <a:pt x="3334" y="5163"/>
                  <a:pt x="3398" y="5170"/>
                  <a:pt x="3457" y="5183"/>
                </a:cubicBezTo>
                <a:cubicBezTo>
                  <a:pt x="3494" y="5192"/>
                  <a:pt x="3529" y="5205"/>
                  <a:pt x="3559" y="5221"/>
                </a:cubicBezTo>
                <a:cubicBezTo>
                  <a:pt x="3582" y="5235"/>
                  <a:pt x="3603" y="5250"/>
                  <a:pt x="3622" y="5266"/>
                </a:cubicBezTo>
                <a:cubicBezTo>
                  <a:pt x="3642" y="5288"/>
                  <a:pt x="3662" y="5310"/>
                  <a:pt x="3678" y="5334"/>
                </a:cubicBezTo>
                <a:cubicBezTo>
                  <a:pt x="3702" y="5379"/>
                  <a:pt x="3724" y="5430"/>
                  <a:pt x="3743" y="5490"/>
                </a:cubicBezTo>
                <a:cubicBezTo>
                  <a:pt x="3769" y="5581"/>
                  <a:pt x="3786" y="5677"/>
                  <a:pt x="3804" y="5769"/>
                </a:cubicBezTo>
                <a:lnTo>
                  <a:pt x="3806" y="5779"/>
                </a:lnTo>
                <a:cubicBezTo>
                  <a:pt x="3828" y="5900"/>
                  <a:pt x="3849" y="6011"/>
                  <a:pt x="3877" y="6121"/>
                </a:cubicBezTo>
                <a:cubicBezTo>
                  <a:pt x="3916" y="6262"/>
                  <a:pt x="3961" y="6382"/>
                  <a:pt x="4017" y="6484"/>
                </a:cubicBezTo>
                <a:cubicBezTo>
                  <a:pt x="4049" y="6543"/>
                  <a:pt x="4085" y="6602"/>
                  <a:pt x="4129" y="6658"/>
                </a:cubicBezTo>
                <a:cubicBezTo>
                  <a:pt x="4172" y="6716"/>
                  <a:pt x="4223" y="6772"/>
                  <a:pt x="4296" y="6839"/>
                </a:cubicBezTo>
                <a:cubicBezTo>
                  <a:pt x="4402" y="6933"/>
                  <a:pt x="4538" y="7013"/>
                  <a:pt x="4691" y="7068"/>
                </a:cubicBezTo>
                <a:cubicBezTo>
                  <a:pt x="4829" y="7119"/>
                  <a:pt x="4981" y="7146"/>
                  <a:pt x="5142" y="7151"/>
                </a:cubicBezTo>
                <a:lnTo>
                  <a:pt x="5189" y="7151"/>
                </a:lnTo>
                <a:cubicBezTo>
                  <a:pt x="5478" y="7151"/>
                  <a:pt x="5777" y="7079"/>
                  <a:pt x="6050" y="6940"/>
                </a:cubicBezTo>
                <a:cubicBezTo>
                  <a:pt x="6157" y="6885"/>
                  <a:pt x="6247" y="6826"/>
                  <a:pt x="6324" y="6759"/>
                </a:cubicBezTo>
                <a:cubicBezTo>
                  <a:pt x="6392" y="6698"/>
                  <a:pt x="6463" y="6623"/>
                  <a:pt x="6541" y="6521"/>
                </a:cubicBezTo>
                <a:cubicBezTo>
                  <a:pt x="6586" y="6465"/>
                  <a:pt x="6627" y="6406"/>
                  <a:pt x="6667" y="6350"/>
                </a:cubicBezTo>
                <a:cubicBezTo>
                  <a:pt x="6736" y="6252"/>
                  <a:pt x="6808" y="6151"/>
                  <a:pt x="6890" y="6062"/>
                </a:cubicBezTo>
                <a:cubicBezTo>
                  <a:pt x="6939" y="6012"/>
                  <a:pt x="6987" y="5972"/>
                  <a:pt x="7038" y="5939"/>
                </a:cubicBezTo>
                <a:cubicBezTo>
                  <a:pt x="7078" y="5916"/>
                  <a:pt x="7120" y="5897"/>
                  <a:pt x="7161" y="5883"/>
                </a:cubicBezTo>
                <a:cubicBezTo>
                  <a:pt x="7216" y="5868"/>
                  <a:pt x="7273" y="5859"/>
                  <a:pt x="7333" y="5856"/>
                </a:cubicBezTo>
                <a:cubicBezTo>
                  <a:pt x="7420" y="5856"/>
                  <a:pt x="7513" y="5867"/>
                  <a:pt x="7615" y="5889"/>
                </a:cubicBezTo>
                <a:cubicBezTo>
                  <a:pt x="7799" y="5936"/>
                  <a:pt x="7978" y="6008"/>
                  <a:pt x="8151" y="6076"/>
                </a:cubicBezTo>
                <a:cubicBezTo>
                  <a:pt x="8205" y="6097"/>
                  <a:pt x="8261" y="6119"/>
                  <a:pt x="8316" y="6140"/>
                </a:cubicBezTo>
                <a:cubicBezTo>
                  <a:pt x="8456" y="6195"/>
                  <a:pt x="8572" y="6231"/>
                  <a:pt x="8679" y="6259"/>
                </a:cubicBezTo>
                <a:cubicBezTo>
                  <a:pt x="8823" y="6294"/>
                  <a:pt x="8936" y="6310"/>
                  <a:pt x="9043" y="6310"/>
                </a:cubicBezTo>
                <a:lnTo>
                  <a:pt x="9059" y="6310"/>
                </a:lnTo>
                <a:cubicBezTo>
                  <a:pt x="9134" y="6308"/>
                  <a:pt x="9195" y="6303"/>
                  <a:pt x="9253" y="6292"/>
                </a:cubicBezTo>
                <a:cubicBezTo>
                  <a:pt x="9318" y="6279"/>
                  <a:pt x="9385" y="6259"/>
                  <a:pt x="9454" y="6228"/>
                </a:cubicBezTo>
                <a:cubicBezTo>
                  <a:pt x="9524" y="6198"/>
                  <a:pt x="9590" y="6155"/>
                  <a:pt x="9632" y="6124"/>
                </a:cubicBezTo>
                <a:cubicBezTo>
                  <a:pt x="9700" y="6078"/>
                  <a:pt x="9758" y="6017"/>
                  <a:pt x="9811" y="5961"/>
                </a:cubicBezTo>
                <a:cubicBezTo>
                  <a:pt x="9900" y="5865"/>
                  <a:pt x="9980" y="5749"/>
                  <a:pt x="10054" y="5601"/>
                </a:cubicBezTo>
                <a:cubicBezTo>
                  <a:pt x="10103" y="5502"/>
                  <a:pt x="10135" y="5392"/>
                  <a:pt x="10148" y="5282"/>
                </a:cubicBezTo>
                <a:cubicBezTo>
                  <a:pt x="10166" y="5130"/>
                  <a:pt x="10132" y="4967"/>
                  <a:pt x="10057" y="4823"/>
                </a:cubicBezTo>
                <a:cubicBezTo>
                  <a:pt x="9975" y="4665"/>
                  <a:pt x="9855" y="4541"/>
                  <a:pt x="9748" y="4441"/>
                </a:cubicBezTo>
                <a:cubicBezTo>
                  <a:pt x="9635" y="4334"/>
                  <a:pt x="9508" y="4238"/>
                  <a:pt x="9387" y="4143"/>
                </a:cubicBezTo>
                <a:cubicBezTo>
                  <a:pt x="9269" y="4054"/>
                  <a:pt x="9147" y="3959"/>
                  <a:pt x="9035" y="3857"/>
                </a:cubicBezTo>
                <a:cubicBezTo>
                  <a:pt x="8965" y="3787"/>
                  <a:pt x="8909" y="3721"/>
                  <a:pt x="8866" y="3656"/>
                </a:cubicBezTo>
                <a:cubicBezTo>
                  <a:pt x="8843" y="3617"/>
                  <a:pt x="8826" y="3579"/>
                  <a:pt x="8811" y="3539"/>
                </a:cubicBezTo>
                <a:cubicBezTo>
                  <a:pt x="8803" y="3505"/>
                  <a:pt x="8797" y="3469"/>
                  <a:pt x="8794" y="3430"/>
                </a:cubicBezTo>
                <a:cubicBezTo>
                  <a:pt x="8795" y="3370"/>
                  <a:pt x="8802" y="3309"/>
                  <a:pt x="8815" y="3250"/>
                </a:cubicBezTo>
                <a:cubicBezTo>
                  <a:pt x="8839" y="3160"/>
                  <a:pt x="8877" y="3067"/>
                  <a:pt x="8933" y="2960"/>
                </a:cubicBezTo>
                <a:cubicBezTo>
                  <a:pt x="8957" y="2919"/>
                  <a:pt x="8981" y="2877"/>
                  <a:pt x="9005" y="2836"/>
                </a:cubicBezTo>
                <a:cubicBezTo>
                  <a:pt x="9037" y="2781"/>
                  <a:pt x="9069" y="2727"/>
                  <a:pt x="9099" y="2671"/>
                </a:cubicBezTo>
                <a:cubicBezTo>
                  <a:pt x="9123" y="2626"/>
                  <a:pt x="9144" y="2583"/>
                  <a:pt x="9162" y="2541"/>
                </a:cubicBezTo>
                <a:cubicBezTo>
                  <a:pt x="9182" y="2492"/>
                  <a:pt x="9198" y="2436"/>
                  <a:pt x="9213" y="2365"/>
                </a:cubicBezTo>
                <a:cubicBezTo>
                  <a:pt x="9233" y="2260"/>
                  <a:pt x="9221" y="2140"/>
                  <a:pt x="9173" y="2019"/>
                </a:cubicBezTo>
                <a:cubicBezTo>
                  <a:pt x="9150" y="1956"/>
                  <a:pt x="9112" y="1899"/>
                  <a:pt x="9075" y="1846"/>
                </a:cubicBezTo>
                <a:cubicBezTo>
                  <a:pt x="9029" y="1780"/>
                  <a:pt x="8973" y="1724"/>
                  <a:pt x="8903" y="1659"/>
                </a:cubicBezTo>
                <a:cubicBezTo>
                  <a:pt x="8762" y="1528"/>
                  <a:pt x="8608" y="1424"/>
                  <a:pt x="8447" y="1349"/>
                </a:cubicBezTo>
                <a:cubicBezTo>
                  <a:pt x="8303" y="1283"/>
                  <a:pt x="8135" y="1240"/>
                  <a:pt x="7946" y="1221"/>
                </a:cubicBezTo>
                <a:cubicBezTo>
                  <a:pt x="7890" y="1216"/>
                  <a:pt x="7833" y="1213"/>
                  <a:pt x="7772" y="1213"/>
                </a:cubicBezTo>
                <a:cubicBezTo>
                  <a:pt x="7665" y="1213"/>
                  <a:pt x="7548" y="1222"/>
                  <a:pt x="7427" y="1240"/>
                </a:cubicBezTo>
                <a:cubicBezTo>
                  <a:pt x="7273" y="1264"/>
                  <a:pt x="7107" y="1305"/>
                  <a:pt x="6920" y="1369"/>
                </a:cubicBezTo>
                <a:cubicBezTo>
                  <a:pt x="6877" y="1384"/>
                  <a:pt x="6834" y="1400"/>
                  <a:pt x="6787" y="1419"/>
                </a:cubicBezTo>
                <a:cubicBezTo>
                  <a:pt x="6783" y="1395"/>
                  <a:pt x="6778" y="1371"/>
                  <a:pt x="6771" y="1347"/>
                </a:cubicBezTo>
                <a:cubicBezTo>
                  <a:pt x="6747" y="1242"/>
                  <a:pt x="6723" y="1157"/>
                  <a:pt x="6699" y="1080"/>
                </a:cubicBezTo>
                <a:cubicBezTo>
                  <a:pt x="6679" y="1019"/>
                  <a:pt x="6650" y="959"/>
                  <a:pt x="6607" y="883"/>
                </a:cubicBezTo>
                <a:cubicBezTo>
                  <a:pt x="6563" y="813"/>
                  <a:pt x="6520" y="743"/>
                  <a:pt x="6477" y="674"/>
                </a:cubicBezTo>
                <a:cubicBezTo>
                  <a:pt x="6394" y="544"/>
                  <a:pt x="6317" y="444"/>
                  <a:pt x="6239" y="357"/>
                </a:cubicBezTo>
                <a:cubicBezTo>
                  <a:pt x="6141" y="252"/>
                  <a:pt x="6039" y="170"/>
                  <a:pt x="5922" y="110"/>
                </a:cubicBezTo>
                <a:cubicBezTo>
                  <a:pt x="5788" y="38"/>
                  <a:pt x="5631" y="1"/>
                  <a:pt x="5459" y="1"/>
                </a:cubicBezTo>
                <a:close/>
              </a:path>
            </a:pathLst>
          </a:custGeom>
          <a:solidFill>
            <a:srgbClr val="EA8FBB">
              <a:alpha val="516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2" name="Google Shape;8652;p25"/>
          <p:cNvSpPr/>
          <p:nvPr/>
        </p:nvSpPr>
        <p:spPr>
          <a:xfrm>
            <a:off x="687150" y="533862"/>
            <a:ext cx="7693500" cy="28785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53" name="Google Shape;8653;p25"/>
          <p:cNvGrpSpPr/>
          <p:nvPr/>
        </p:nvGrpSpPr>
        <p:grpSpPr>
          <a:xfrm>
            <a:off x="-340898" y="3296319"/>
            <a:ext cx="2041825" cy="2115402"/>
            <a:chOff x="715088" y="3606475"/>
            <a:chExt cx="1138077" cy="1179088"/>
          </a:xfrm>
        </p:grpSpPr>
        <p:sp>
          <p:nvSpPr>
            <p:cNvPr id="8654" name="Google Shape;8654;p25"/>
            <p:cNvSpPr/>
            <p:nvPr/>
          </p:nvSpPr>
          <p:spPr>
            <a:xfrm>
              <a:off x="722930" y="3613481"/>
              <a:ext cx="999297" cy="1011060"/>
            </a:xfrm>
            <a:custGeom>
              <a:avLst/>
              <a:gdLst/>
              <a:ahLst/>
              <a:cxnLst/>
              <a:rect l="l" t="t" r="r" b="b"/>
              <a:pathLst>
                <a:path w="15546" h="15729" extrusionOk="0">
                  <a:moveTo>
                    <a:pt x="12312" y="2114"/>
                  </a:moveTo>
                  <a:cubicBezTo>
                    <a:pt x="12304" y="2116"/>
                    <a:pt x="12295" y="2117"/>
                    <a:pt x="12286" y="2119"/>
                  </a:cubicBezTo>
                  <a:lnTo>
                    <a:pt x="12286" y="2119"/>
                  </a:lnTo>
                  <a:cubicBezTo>
                    <a:pt x="12290" y="2118"/>
                    <a:pt x="12295" y="2117"/>
                    <a:pt x="12300" y="2116"/>
                  </a:cubicBezTo>
                  <a:lnTo>
                    <a:pt x="12303" y="2116"/>
                  </a:lnTo>
                  <a:lnTo>
                    <a:pt x="12312" y="2114"/>
                  </a:lnTo>
                  <a:close/>
                  <a:moveTo>
                    <a:pt x="8519" y="0"/>
                  </a:moveTo>
                  <a:cubicBezTo>
                    <a:pt x="8495" y="0"/>
                    <a:pt x="8471" y="2"/>
                    <a:pt x="8447" y="5"/>
                  </a:cubicBezTo>
                  <a:cubicBezTo>
                    <a:pt x="8426" y="8"/>
                    <a:pt x="8405" y="12"/>
                    <a:pt x="8386" y="16"/>
                  </a:cubicBezTo>
                  <a:cubicBezTo>
                    <a:pt x="8325" y="31"/>
                    <a:pt x="8261" y="58"/>
                    <a:pt x="8188" y="104"/>
                  </a:cubicBezTo>
                  <a:cubicBezTo>
                    <a:pt x="8117" y="147"/>
                    <a:pt x="8055" y="202"/>
                    <a:pt x="8004" y="248"/>
                  </a:cubicBezTo>
                  <a:cubicBezTo>
                    <a:pt x="7953" y="296"/>
                    <a:pt x="7901" y="351"/>
                    <a:pt x="7842" y="419"/>
                  </a:cubicBezTo>
                  <a:cubicBezTo>
                    <a:pt x="7745" y="536"/>
                    <a:pt x="7657" y="661"/>
                    <a:pt x="7575" y="779"/>
                  </a:cubicBezTo>
                  <a:cubicBezTo>
                    <a:pt x="7548" y="817"/>
                    <a:pt x="7521" y="857"/>
                    <a:pt x="7494" y="897"/>
                  </a:cubicBezTo>
                  <a:cubicBezTo>
                    <a:pt x="7415" y="1011"/>
                    <a:pt x="7334" y="1131"/>
                    <a:pt x="7255" y="1249"/>
                  </a:cubicBezTo>
                  <a:cubicBezTo>
                    <a:pt x="7030" y="1598"/>
                    <a:pt x="6806" y="1980"/>
                    <a:pt x="6594" y="2384"/>
                  </a:cubicBezTo>
                  <a:cubicBezTo>
                    <a:pt x="6520" y="2525"/>
                    <a:pt x="6446" y="2669"/>
                    <a:pt x="6368" y="2825"/>
                  </a:cubicBezTo>
                  <a:lnTo>
                    <a:pt x="6352" y="2821"/>
                  </a:lnTo>
                  <a:lnTo>
                    <a:pt x="6301" y="2806"/>
                  </a:lnTo>
                  <a:cubicBezTo>
                    <a:pt x="6197" y="2776"/>
                    <a:pt x="6093" y="2746"/>
                    <a:pt x="5988" y="2715"/>
                  </a:cubicBezTo>
                  <a:cubicBezTo>
                    <a:pt x="5780" y="2656"/>
                    <a:pt x="5570" y="2598"/>
                    <a:pt x="5361" y="2541"/>
                  </a:cubicBezTo>
                  <a:cubicBezTo>
                    <a:pt x="5151" y="2483"/>
                    <a:pt x="4942" y="2426"/>
                    <a:pt x="4733" y="2367"/>
                  </a:cubicBezTo>
                  <a:cubicBezTo>
                    <a:pt x="4629" y="2336"/>
                    <a:pt x="4526" y="2307"/>
                    <a:pt x="4422" y="2277"/>
                  </a:cubicBezTo>
                  <a:cubicBezTo>
                    <a:pt x="4323" y="2247"/>
                    <a:pt x="4224" y="2218"/>
                    <a:pt x="4125" y="2191"/>
                  </a:cubicBezTo>
                  <a:cubicBezTo>
                    <a:pt x="3960" y="2143"/>
                    <a:pt x="3741" y="2084"/>
                    <a:pt x="3517" y="2044"/>
                  </a:cubicBezTo>
                  <a:cubicBezTo>
                    <a:pt x="3338" y="2013"/>
                    <a:pt x="3153" y="1994"/>
                    <a:pt x="2967" y="1991"/>
                  </a:cubicBezTo>
                  <a:cubicBezTo>
                    <a:pt x="2948" y="1990"/>
                    <a:pt x="2929" y="1990"/>
                    <a:pt x="2911" y="1990"/>
                  </a:cubicBezTo>
                  <a:cubicBezTo>
                    <a:pt x="2839" y="1990"/>
                    <a:pt x="2772" y="1995"/>
                    <a:pt x="2710" y="2004"/>
                  </a:cubicBezTo>
                  <a:cubicBezTo>
                    <a:pt x="2624" y="2016"/>
                    <a:pt x="2547" y="2037"/>
                    <a:pt x="2477" y="2066"/>
                  </a:cubicBezTo>
                  <a:cubicBezTo>
                    <a:pt x="2440" y="2082"/>
                    <a:pt x="2403" y="2101"/>
                    <a:pt x="2366" y="2125"/>
                  </a:cubicBezTo>
                  <a:cubicBezTo>
                    <a:pt x="2334" y="2146"/>
                    <a:pt x="2302" y="2172"/>
                    <a:pt x="2262" y="2210"/>
                  </a:cubicBezTo>
                  <a:cubicBezTo>
                    <a:pt x="2211" y="2258"/>
                    <a:pt x="2168" y="2322"/>
                    <a:pt x="2138" y="2395"/>
                  </a:cubicBezTo>
                  <a:cubicBezTo>
                    <a:pt x="2085" y="2514"/>
                    <a:pt x="2064" y="2656"/>
                    <a:pt x="2072" y="2840"/>
                  </a:cubicBezTo>
                  <a:cubicBezTo>
                    <a:pt x="2079" y="2990"/>
                    <a:pt x="2106" y="3139"/>
                    <a:pt x="2133" y="3280"/>
                  </a:cubicBezTo>
                  <a:cubicBezTo>
                    <a:pt x="2162" y="3433"/>
                    <a:pt x="2203" y="3638"/>
                    <a:pt x="2254" y="3842"/>
                  </a:cubicBezTo>
                  <a:cubicBezTo>
                    <a:pt x="2304" y="4037"/>
                    <a:pt x="2363" y="4242"/>
                    <a:pt x="2435" y="4466"/>
                  </a:cubicBezTo>
                  <a:cubicBezTo>
                    <a:pt x="2510" y="4701"/>
                    <a:pt x="2590" y="4933"/>
                    <a:pt x="2689" y="5208"/>
                  </a:cubicBezTo>
                  <a:cubicBezTo>
                    <a:pt x="2710" y="5267"/>
                    <a:pt x="2731" y="5324"/>
                    <a:pt x="2753" y="5384"/>
                  </a:cubicBezTo>
                  <a:cubicBezTo>
                    <a:pt x="2776" y="5448"/>
                    <a:pt x="2800" y="5510"/>
                    <a:pt x="2822" y="5574"/>
                  </a:cubicBezTo>
                  <a:cubicBezTo>
                    <a:pt x="2851" y="5654"/>
                    <a:pt x="2878" y="5734"/>
                    <a:pt x="2907" y="5815"/>
                  </a:cubicBezTo>
                  <a:cubicBezTo>
                    <a:pt x="2844" y="5825"/>
                    <a:pt x="2784" y="5842"/>
                    <a:pt x="2734" y="5857"/>
                  </a:cubicBezTo>
                  <a:cubicBezTo>
                    <a:pt x="2675" y="5874"/>
                    <a:pt x="2616" y="5895"/>
                    <a:pt x="2560" y="5914"/>
                  </a:cubicBezTo>
                  <a:cubicBezTo>
                    <a:pt x="2521" y="5927"/>
                    <a:pt x="2483" y="5940"/>
                    <a:pt x="2445" y="5953"/>
                  </a:cubicBezTo>
                  <a:cubicBezTo>
                    <a:pt x="2373" y="5977"/>
                    <a:pt x="2299" y="5996"/>
                    <a:pt x="2229" y="6013"/>
                  </a:cubicBezTo>
                  <a:cubicBezTo>
                    <a:pt x="2194" y="6023"/>
                    <a:pt x="2160" y="6033"/>
                    <a:pt x="2127" y="6042"/>
                  </a:cubicBezTo>
                  <a:cubicBezTo>
                    <a:pt x="1997" y="6077"/>
                    <a:pt x="1884" y="6111"/>
                    <a:pt x="1780" y="6146"/>
                  </a:cubicBezTo>
                  <a:cubicBezTo>
                    <a:pt x="1597" y="6205"/>
                    <a:pt x="1409" y="6284"/>
                    <a:pt x="1201" y="6383"/>
                  </a:cubicBezTo>
                  <a:cubicBezTo>
                    <a:pt x="998" y="6479"/>
                    <a:pt x="820" y="6579"/>
                    <a:pt x="662" y="6687"/>
                  </a:cubicBezTo>
                  <a:cubicBezTo>
                    <a:pt x="481" y="6811"/>
                    <a:pt x="328" y="6944"/>
                    <a:pt x="208" y="7083"/>
                  </a:cubicBezTo>
                  <a:cubicBezTo>
                    <a:pt x="138" y="7166"/>
                    <a:pt x="83" y="7253"/>
                    <a:pt x="48" y="7342"/>
                  </a:cubicBezTo>
                  <a:cubicBezTo>
                    <a:pt x="16" y="7424"/>
                    <a:pt x="0" y="7512"/>
                    <a:pt x="0" y="7603"/>
                  </a:cubicBezTo>
                  <a:cubicBezTo>
                    <a:pt x="2" y="7678"/>
                    <a:pt x="18" y="7756"/>
                    <a:pt x="50" y="7838"/>
                  </a:cubicBezTo>
                  <a:cubicBezTo>
                    <a:pt x="78" y="7910"/>
                    <a:pt x="118" y="7980"/>
                    <a:pt x="174" y="8055"/>
                  </a:cubicBezTo>
                  <a:cubicBezTo>
                    <a:pt x="221" y="8116"/>
                    <a:pt x="277" y="8180"/>
                    <a:pt x="352" y="8252"/>
                  </a:cubicBezTo>
                  <a:cubicBezTo>
                    <a:pt x="409" y="8308"/>
                    <a:pt x="477" y="8365"/>
                    <a:pt x="557" y="8428"/>
                  </a:cubicBezTo>
                  <a:cubicBezTo>
                    <a:pt x="678" y="8524"/>
                    <a:pt x="808" y="8612"/>
                    <a:pt x="932" y="8696"/>
                  </a:cubicBezTo>
                  <a:lnTo>
                    <a:pt x="980" y="8728"/>
                  </a:lnTo>
                  <a:cubicBezTo>
                    <a:pt x="1159" y="8850"/>
                    <a:pt x="1353" y="8971"/>
                    <a:pt x="1570" y="9101"/>
                  </a:cubicBezTo>
                  <a:cubicBezTo>
                    <a:pt x="1770" y="9219"/>
                    <a:pt x="1968" y="9336"/>
                    <a:pt x="2170" y="9452"/>
                  </a:cubicBezTo>
                  <a:cubicBezTo>
                    <a:pt x="2269" y="9510"/>
                    <a:pt x="2368" y="9569"/>
                    <a:pt x="2467" y="9628"/>
                  </a:cubicBezTo>
                  <a:lnTo>
                    <a:pt x="2571" y="9691"/>
                  </a:lnTo>
                  <a:cubicBezTo>
                    <a:pt x="2622" y="9721"/>
                    <a:pt x="2672" y="9751"/>
                    <a:pt x="2723" y="9782"/>
                  </a:cubicBezTo>
                  <a:cubicBezTo>
                    <a:pt x="2707" y="9804"/>
                    <a:pt x="2692" y="9828"/>
                    <a:pt x="2678" y="9854"/>
                  </a:cubicBezTo>
                  <a:cubicBezTo>
                    <a:pt x="2651" y="9900"/>
                    <a:pt x="2625" y="9947"/>
                    <a:pt x="2600" y="9994"/>
                  </a:cubicBezTo>
                  <a:cubicBezTo>
                    <a:pt x="2550" y="10086"/>
                    <a:pt x="2502" y="10177"/>
                    <a:pt x="2456" y="10268"/>
                  </a:cubicBezTo>
                  <a:cubicBezTo>
                    <a:pt x="2414" y="10349"/>
                    <a:pt x="2371" y="10437"/>
                    <a:pt x="2320" y="10543"/>
                  </a:cubicBezTo>
                  <a:cubicBezTo>
                    <a:pt x="2280" y="10628"/>
                    <a:pt x="2240" y="10714"/>
                    <a:pt x="2203" y="10799"/>
                  </a:cubicBezTo>
                  <a:lnTo>
                    <a:pt x="2192" y="10823"/>
                  </a:lnTo>
                  <a:cubicBezTo>
                    <a:pt x="2147" y="10923"/>
                    <a:pt x="2107" y="11015"/>
                    <a:pt x="2069" y="11106"/>
                  </a:cubicBezTo>
                  <a:cubicBezTo>
                    <a:pt x="2045" y="11163"/>
                    <a:pt x="2023" y="11221"/>
                    <a:pt x="2000" y="11278"/>
                  </a:cubicBezTo>
                  <a:cubicBezTo>
                    <a:pt x="1987" y="11312"/>
                    <a:pt x="1975" y="11345"/>
                    <a:pt x="1962" y="11377"/>
                  </a:cubicBezTo>
                  <a:cubicBezTo>
                    <a:pt x="1939" y="11433"/>
                    <a:pt x="1915" y="11489"/>
                    <a:pt x="1891" y="11545"/>
                  </a:cubicBezTo>
                  <a:lnTo>
                    <a:pt x="1864" y="11612"/>
                  </a:lnTo>
                  <a:cubicBezTo>
                    <a:pt x="1855" y="11635"/>
                    <a:pt x="1845" y="11657"/>
                    <a:pt x="1837" y="11680"/>
                  </a:cubicBezTo>
                  <a:cubicBezTo>
                    <a:pt x="1829" y="11697"/>
                    <a:pt x="1823" y="11715"/>
                    <a:pt x="1816" y="11731"/>
                  </a:cubicBezTo>
                  <a:cubicBezTo>
                    <a:pt x="1799" y="11776"/>
                    <a:pt x="1781" y="11819"/>
                    <a:pt x="1764" y="11862"/>
                  </a:cubicBezTo>
                  <a:cubicBezTo>
                    <a:pt x="1712" y="11995"/>
                    <a:pt x="1672" y="12119"/>
                    <a:pt x="1642" y="12242"/>
                  </a:cubicBezTo>
                  <a:cubicBezTo>
                    <a:pt x="1617" y="12350"/>
                    <a:pt x="1605" y="12457"/>
                    <a:pt x="1607" y="12561"/>
                  </a:cubicBezTo>
                  <a:cubicBezTo>
                    <a:pt x="1604" y="12580"/>
                    <a:pt x="1601" y="12599"/>
                    <a:pt x="1597" y="12618"/>
                  </a:cubicBezTo>
                  <a:cubicBezTo>
                    <a:pt x="1589" y="12684"/>
                    <a:pt x="1586" y="12752"/>
                    <a:pt x="1588" y="12821"/>
                  </a:cubicBezTo>
                  <a:cubicBezTo>
                    <a:pt x="1591" y="12893"/>
                    <a:pt x="1599" y="12955"/>
                    <a:pt x="1612" y="13010"/>
                  </a:cubicBezTo>
                  <a:cubicBezTo>
                    <a:pt x="1624" y="13066"/>
                    <a:pt x="1645" y="13122"/>
                    <a:pt x="1671" y="13174"/>
                  </a:cubicBezTo>
                  <a:cubicBezTo>
                    <a:pt x="1693" y="13222"/>
                    <a:pt x="1724" y="13269"/>
                    <a:pt x="1760" y="13315"/>
                  </a:cubicBezTo>
                  <a:cubicBezTo>
                    <a:pt x="1797" y="13362"/>
                    <a:pt x="1842" y="13400"/>
                    <a:pt x="1876" y="13427"/>
                  </a:cubicBezTo>
                  <a:cubicBezTo>
                    <a:pt x="1949" y="13488"/>
                    <a:pt x="2042" y="13536"/>
                    <a:pt x="2152" y="13574"/>
                  </a:cubicBezTo>
                  <a:cubicBezTo>
                    <a:pt x="2248" y="13606"/>
                    <a:pt x="2355" y="13627"/>
                    <a:pt x="2483" y="13638"/>
                  </a:cubicBezTo>
                  <a:cubicBezTo>
                    <a:pt x="2526" y="13641"/>
                    <a:pt x="2570" y="13643"/>
                    <a:pt x="2618" y="13643"/>
                  </a:cubicBezTo>
                  <a:cubicBezTo>
                    <a:pt x="2683" y="13643"/>
                    <a:pt x="2755" y="13640"/>
                    <a:pt x="2838" y="13633"/>
                  </a:cubicBezTo>
                  <a:cubicBezTo>
                    <a:pt x="2892" y="13629"/>
                    <a:pt x="2947" y="13622"/>
                    <a:pt x="3001" y="13616"/>
                  </a:cubicBezTo>
                  <a:cubicBezTo>
                    <a:pt x="3164" y="13592"/>
                    <a:pt x="3332" y="13552"/>
                    <a:pt x="3500" y="13499"/>
                  </a:cubicBezTo>
                  <a:cubicBezTo>
                    <a:pt x="3620" y="13461"/>
                    <a:pt x="3745" y="13416"/>
                    <a:pt x="3893" y="13358"/>
                  </a:cubicBezTo>
                  <a:cubicBezTo>
                    <a:pt x="4048" y="13298"/>
                    <a:pt x="4186" y="13237"/>
                    <a:pt x="4315" y="13171"/>
                  </a:cubicBezTo>
                  <a:cubicBezTo>
                    <a:pt x="4462" y="13095"/>
                    <a:pt x="4592" y="13018"/>
                    <a:pt x="4710" y="12933"/>
                  </a:cubicBezTo>
                  <a:cubicBezTo>
                    <a:pt x="4784" y="12879"/>
                    <a:pt x="4857" y="12820"/>
                    <a:pt x="4928" y="12757"/>
                  </a:cubicBezTo>
                  <a:lnTo>
                    <a:pt x="4928" y="12757"/>
                  </a:lnTo>
                  <a:cubicBezTo>
                    <a:pt x="4926" y="12784"/>
                    <a:pt x="4924" y="12813"/>
                    <a:pt x="4923" y="12840"/>
                  </a:cubicBezTo>
                  <a:cubicBezTo>
                    <a:pt x="4916" y="12939"/>
                    <a:pt x="4915" y="13040"/>
                    <a:pt x="4915" y="13151"/>
                  </a:cubicBezTo>
                  <a:cubicBezTo>
                    <a:pt x="4918" y="13358"/>
                    <a:pt x="4931" y="13571"/>
                    <a:pt x="4958" y="13800"/>
                  </a:cubicBezTo>
                  <a:cubicBezTo>
                    <a:pt x="4980" y="14003"/>
                    <a:pt x="5014" y="14214"/>
                    <a:pt x="5059" y="14425"/>
                  </a:cubicBezTo>
                  <a:cubicBezTo>
                    <a:pt x="5081" y="14530"/>
                    <a:pt x="5103" y="14629"/>
                    <a:pt x="5127" y="14724"/>
                  </a:cubicBezTo>
                  <a:cubicBezTo>
                    <a:pt x="5153" y="14820"/>
                    <a:pt x="5175" y="14906"/>
                    <a:pt x="5203" y="14991"/>
                  </a:cubicBezTo>
                  <a:cubicBezTo>
                    <a:pt x="5257" y="15149"/>
                    <a:pt x="5332" y="15293"/>
                    <a:pt x="5430" y="15418"/>
                  </a:cubicBezTo>
                  <a:cubicBezTo>
                    <a:pt x="5535" y="15554"/>
                    <a:pt x="5668" y="15651"/>
                    <a:pt x="5810" y="15699"/>
                  </a:cubicBezTo>
                  <a:cubicBezTo>
                    <a:pt x="5844" y="15710"/>
                    <a:pt x="5880" y="15718"/>
                    <a:pt x="5928" y="15725"/>
                  </a:cubicBezTo>
                  <a:cubicBezTo>
                    <a:pt x="5948" y="15727"/>
                    <a:pt x="5968" y="15728"/>
                    <a:pt x="5987" y="15728"/>
                  </a:cubicBezTo>
                  <a:cubicBezTo>
                    <a:pt x="6014" y="15728"/>
                    <a:pt x="6040" y="15726"/>
                    <a:pt x="6063" y="15725"/>
                  </a:cubicBezTo>
                  <a:cubicBezTo>
                    <a:pt x="6072" y="15725"/>
                    <a:pt x="6084" y="15723"/>
                    <a:pt x="6093" y="15721"/>
                  </a:cubicBezTo>
                  <a:cubicBezTo>
                    <a:pt x="6159" y="15712"/>
                    <a:pt x="6229" y="15689"/>
                    <a:pt x="6315" y="15653"/>
                  </a:cubicBezTo>
                  <a:cubicBezTo>
                    <a:pt x="6391" y="15619"/>
                    <a:pt x="6466" y="15574"/>
                    <a:pt x="6562" y="15509"/>
                  </a:cubicBezTo>
                  <a:cubicBezTo>
                    <a:pt x="6632" y="15458"/>
                    <a:pt x="6704" y="15403"/>
                    <a:pt x="6779" y="15338"/>
                  </a:cubicBezTo>
                  <a:cubicBezTo>
                    <a:pt x="6838" y="15288"/>
                    <a:pt x="6897" y="15232"/>
                    <a:pt x="6961" y="15171"/>
                  </a:cubicBezTo>
                  <a:cubicBezTo>
                    <a:pt x="7032" y="15103"/>
                    <a:pt x="7100" y="15028"/>
                    <a:pt x="7180" y="14932"/>
                  </a:cubicBezTo>
                  <a:cubicBezTo>
                    <a:pt x="7308" y="14778"/>
                    <a:pt x="7420" y="14610"/>
                    <a:pt x="7543" y="14423"/>
                  </a:cubicBezTo>
                  <a:lnTo>
                    <a:pt x="7610" y="14319"/>
                  </a:lnTo>
                  <a:cubicBezTo>
                    <a:pt x="7646" y="14265"/>
                    <a:pt x="7681" y="14212"/>
                    <a:pt x="7716" y="14159"/>
                  </a:cubicBezTo>
                  <a:cubicBezTo>
                    <a:pt x="7764" y="14084"/>
                    <a:pt x="7821" y="13996"/>
                    <a:pt x="7876" y="13905"/>
                  </a:cubicBezTo>
                  <a:cubicBezTo>
                    <a:pt x="7997" y="13701"/>
                    <a:pt x="8071" y="13517"/>
                    <a:pt x="8106" y="13342"/>
                  </a:cubicBezTo>
                  <a:lnTo>
                    <a:pt x="8130" y="13374"/>
                  </a:lnTo>
                  <a:lnTo>
                    <a:pt x="8196" y="13461"/>
                  </a:lnTo>
                  <a:cubicBezTo>
                    <a:pt x="8221" y="13494"/>
                    <a:pt x="8247" y="13526"/>
                    <a:pt x="8272" y="13560"/>
                  </a:cubicBezTo>
                  <a:cubicBezTo>
                    <a:pt x="8312" y="13611"/>
                    <a:pt x="8351" y="13662"/>
                    <a:pt x="8391" y="13713"/>
                  </a:cubicBezTo>
                  <a:cubicBezTo>
                    <a:pt x="8474" y="13825"/>
                    <a:pt x="8552" y="13937"/>
                    <a:pt x="8611" y="14022"/>
                  </a:cubicBezTo>
                  <a:cubicBezTo>
                    <a:pt x="8734" y="14198"/>
                    <a:pt x="8869" y="14386"/>
                    <a:pt x="9021" y="14567"/>
                  </a:cubicBezTo>
                  <a:cubicBezTo>
                    <a:pt x="9112" y="14676"/>
                    <a:pt x="9198" y="14769"/>
                    <a:pt x="9284" y="14852"/>
                  </a:cubicBezTo>
                  <a:cubicBezTo>
                    <a:pt x="9379" y="14943"/>
                    <a:pt x="9470" y="15013"/>
                    <a:pt x="9559" y="15069"/>
                  </a:cubicBezTo>
                  <a:cubicBezTo>
                    <a:pt x="9666" y="15136"/>
                    <a:pt x="9767" y="15178"/>
                    <a:pt x="9866" y="15199"/>
                  </a:cubicBezTo>
                  <a:cubicBezTo>
                    <a:pt x="9903" y="15206"/>
                    <a:pt x="9940" y="15210"/>
                    <a:pt x="9977" y="15210"/>
                  </a:cubicBezTo>
                  <a:cubicBezTo>
                    <a:pt x="10005" y="15210"/>
                    <a:pt x="10032" y="15207"/>
                    <a:pt x="10060" y="15203"/>
                  </a:cubicBezTo>
                  <a:cubicBezTo>
                    <a:pt x="10100" y="15199"/>
                    <a:pt x="10138" y="15189"/>
                    <a:pt x="10175" y="15175"/>
                  </a:cubicBezTo>
                  <a:cubicBezTo>
                    <a:pt x="10277" y="15136"/>
                    <a:pt x="10375" y="15061"/>
                    <a:pt x="10472" y="14946"/>
                  </a:cubicBezTo>
                  <a:cubicBezTo>
                    <a:pt x="10517" y="14895"/>
                    <a:pt x="10560" y="14832"/>
                    <a:pt x="10608" y="14753"/>
                  </a:cubicBezTo>
                  <a:cubicBezTo>
                    <a:pt x="10645" y="14690"/>
                    <a:pt x="10682" y="14621"/>
                    <a:pt x="10717" y="14541"/>
                  </a:cubicBezTo>
                  <a:cubicBezTo>
                    <a:pt x="10850" y="14244"/>
                    <a:pt x="10930" y="13928"/>
                    <a:pt x="10997" y="13629"/>
                  </a:cubicBezTo>
                  <a:cubicBezTo>
                    <a:pt x="11059" y="13349"/>
                    <a:pt x="11096" y="13131"/>
                    <a:pt x="11117" y="12925"/>
                  </a:cubicBezTo>
                  <a:cubicBezTo>
                    <a:pt x="11131" y="12786"/>
                    <a:pt x="11137" y="12661"/>
                    <a:pt x="11133" y="12546"/>
                  </a:cubicBezTo>
                  <a:cubicBezTo>
                    <a:pt x="11131" y="12493"/>
                    <a:pt x="11128" y="12449"/>
                    <a:pt x="11121" y="12405"/>
                  </a:cubicBezTo>
                  <a:lnTo>
                    <a:pt x="11121" y="12405"/>
                  </a:lnTo>
                  <a:cubicBezTo>
                    <a:pt x="11144" y="12413"/>
                    <a:pt x="11168" y="12421"/>
                    <a:pt x="11190" y="12428"/>
                  </a:cubicBezTo>
                  <a:cubicBezTo>
                    <a:pt x="11278" y="12457"/>
                    <a:pt x="11371" y="12482"/>
                    <a:pt x="11476" y="12511"/>
                  </a:cubicBezTo>
                  <a:cubicBezTo>
                    <a:pt x="11561" y="12533"/>
                    <a:pt x="11652" y="12556"/>
                    <a:pt x="11756" y="12578"/>
                  </a:cubicBezTo>
                  <a:cubicBezTo>
                    <a:pt x="11860" y="12602"/>
                    <a:pt x="11953" y="12621"/>
                    <a:pt x="12037" y="12639"/>
                  </a:cubicBezTo>
                  <a:cubicBezTo>
                    <a:pt x="12204" y="12671"/>
                    <a:pt x="12388" y="12703"/>
                    <a:pt x="12599" y="12738"/>
                  </a:cubicBezTo>
                  <a:cubicBezTo>
                    <a:pt x="12691" y="12752"/>
                    <a:pt x="12767" y="12764"/>
                    <a:pt x="12837" y="12770"/>
                  </a:cubicBezTo>
                  <a:cubicBezTo>
                    <a:pt x="12918" y="12778"/>
                    <a:pt x="13005" y="12783"/>
                    <a:pt x="13091" y="12783"/>
                  </a:cubicBezTo>
                  <a:cubicBezTo>
                    <a:pt x="13190" y="12783"/>
                    <a:pt x="13283" y="12778"/>
                    <a:pt x="13371" y="12765"/>
                  </a:cubicBezTo>
                  <a:cubicBezTo>
                    <a:pt x="13448" y="12754"/>
                    <a:pt x="13521" y="12738"/>
                    <a:pt x="13590" y="12716"/>
                  </a:cubicBezTo>
                  <a:cubicBezTo>
                    <a:pt x="13670" y="12692"/>
                    <a:pt x="13742" y="12658"/>
                    <a:pt x="13803" y="12618"/>
                  </a:cubicBezTo>
                  <a:cubicBezTo>
                    <a:pt x="13857" y="12581"/>
                    <a:pt x="13908" y="12532"/>
                    <a:pt x="13946" y="12474"/>
                  </a:cubicBezTo>
                  <a:cubicBezTo>
                    <a:pt x="14014" y="12377"/>
                    <a:pt x="14054" y="12254"/>
                    <a:pt x="14068" y="12099"/>
                  </a:cubicBezTo>
                  <a:cubicBezTo>
                    <a:pt x="14074" y="12038"/>
                    <a:pt x="14076" y="11974"/>
                    <a:pt x="14074" y="11892"/>
                  </a:cubicBezTo>
                  <a:cubicBezTo>
                    <a:pt x="14071" y="11816"/>
                    <a:pt x="14066" y="11745"/>
                    <a:pt x="14060" y="11680"/>
                  </a:cubicBezTo>
                  <a:cubicBezTo>
                    <a:pt x="14041" y="11520"/>
                    <a:pt x="13998" y="11353"/>
                    <a:pt x="13926" y="11168"/>
                  </a:cubicBezTo>
                  <a:cubicBezTo>
                    <a:pt x="13868" y="11016"/>
                    <a:pt x="13795" y="10859"/>
                    <a:pt x="13695" y="10677"/>
                  </a:cubicBezTo>
                  <a:cubicBezTo>
                    <a:pt x="13654" y="10602"/>
                    <a:pt x="13609" y="10524"/>
                    <a:pt x="13564" y="10447"/>
                  </a:cubicBezTo>
                  <a:cubicBezTo>
                    <a:pt x="13542" y="10410"/>
                    <a:pt x="13520" y="10373"/>
                    <a:pt x="13497" y="10335"/>
                  </a:cubicBezTo>
                  <a:cubicBezTo>
                    <a:pt x="13476" y="10300"/>
                    <a:pt x="13454" y="10265"/>
                    <a:pt x="13433" y="10230"/>
                  </a:cubicBezTo>
                  <a:cubicBezTo>
                    <a:pt x="13385" y="10150"/>
                    <a:pt x="13340" y="10068"/>
                    <a:pt x="13296" y="9988"/>
                  </a:cubicBezTo>
                  <a:cubicBezTo>
                    <a:pt x="13254" y="9916"/>
                    <a:pt x="13214" y="9844"/>
                    <a:pt x="13173" y="9772"/>
                  </a:cubicBezTo>
                  <a:cubicBezTo>
                    <a:pt x="13086" y="9627"/>
                    <a:pt x="13011" y="9512"/>
                    <a:pt x="12936" y="9413"/>
                  </a:cubicBezTo>
                  <a:cubicBezTo>
                    <a:pt x="12968" y="9395"/>
                    <a:pt x="13002" y="9376"/>
                    <a:pt x="13034" y="9357"/>
                  </a:cubicBezTo>
                  <a:cubicBezTo>
                    <a:pt x="13104" y="9315"/>
                    <a:pt x="13171" y="9272"/>
                    <a:pt x="13240" y="9230"/>
                  </a:cubicBezTo>
                  <a:lnTo>
                    <a:pt x="13291" y="9198"/>
                  </a:lnTo>
                  <a:cubicBezTo>
                    <a:pt x="13457" y="9098"/>
                    <a:pt x="13628" y="8987"/>
                    <a:pt x="13799" y="8872"/>
                  </a:cubicBezTo>
                  <a:cubicBezTo>
                    <a:pt x="13895" y="8807"/>
                    <a:pt x="13988" y="8741"/>
                    <a:pt x="14092" y="8669"/>
                  </a:cubicBezTo>
                  <a:cubicBezTo>
                    <a:pt x="14181" y="8605"/>
                    <a:pt x="14268" y="8541"/>
                    <a:pt x="14349" y="8480"/>
                  </a:cubicBezTo>
                  <a:cubicBezTo>
                    <a:pt x="14567" y="8317"/>
                    <a:pt x="14751" y="8162"/>
                    <a:pt x="14912" y="8007"/>
                  </a:cubicBezTo>
                  <a:cubicBezTo>
                    <a:pt x="15109" y="7817"/>
                    <a:pt x="15256" y="7636"/>
                    <a:pt x="15365" y="7452"/>
                  </a:cubicBezTo>
                  <a:cubicBezTo>
                    <a:pt x="15449" y="7310"/>
                    <a:pt x="15545" y="7091"/>
                    <a:pt x="15523" y="6854"/>
                  </a:cubicBezTo>
                  <a:cubicBezTo>
                    <a:pt x="15518" y="6803"/>
                    <a:pt x="15507" y="6751"/>
                    <a:pt x="15491" y="6698"/>
                  </a:cubicBezTo>
                  <a:cubicBezTo>
                    <a:pt x="15475" y="6648"/>
                    <a:pt x="15453" y="6599"/>
                    <a:pt x="15419" y="6539"/>
                  </a:cubicBezTo>
                  <a:cubicBezTo>
                    <a:pt x="15363" y="6440"/>
                    <a:pt x="15281" y="6346"/>
                    <a:pt x="15170" y="6252"/>
                  </a:cubicBezTo>
                  <a:cubicBezTo>
                    <a:pt x="15056" y="6156"/>
                    <a:pt x="14917" y="6076"/>
                    <a:pt x="14744" y="6010"/>
                  </a:cubicBezTo>
                  <a:cubicBezTo>
                    <a:pt x="14570" y="5945"/>
                    <a:pt x="14393" y="5902"/>
                    <a:pt x="14257" y="5873"/>
                  </a:cubicBezTo>
                  <a:cubicBezTo>
                    <a:pt x="14183" y="5858"/>
                    <a:pt x="14111" y="5844"/>
                    <a:pt x="14038" y="5830"/>
                  </a:cubicBezTo>
                  <a:cubicBezTo>
                    <a:pt x="13951" y="5812"/>
                    <a:pt x="13865" y="5794"/>
                    <a:pt x="13779" y="5775"/>
                  </a:cubicBezTo>
                  <a:cubicBezTo>
                    <a:pt x="13739" y="5767"/>
                    <a:pt x="13699" y="5758"/>
                    <a:pt x="13660" y="5750"/>
                  </a:cubicBezTo>
                  <a:cubicBezTo>
                    <a:pt x="13612" y="5738"/>
                    <a:pt x="13566" y="5727"/>
                    <a:pt x="13518" y="5718"/>
                  </a:cubicBezTo>
                  <a:cubicBezTo>
                    <a:pt x="13420" y="5695"/>
                    <a:pt x="13332" y="5679"/>
                    <a:pt x="13248" y="5665"/>
                  </a:cubicBezTo>
                  <a:cubicBezTo>
                    <a:pt x="13123" y="5643"/>
                    <a:pt x="12960" y="5617"/>
                    <a:pt x="12792" y="5617"/>
                  </a:cubicBezTo>
                  <a:cubicBezTo>
                    <a:pt x="12787" y="5617"/>
                    <a:pt x="12783" y="5617"/>
                    <a:pt x="12778" y="5617"/>
                  </a:cubicBezTo>
                  <a:lnTo>
                    <a:pt x="12822" y="5532"/>
                  </a:lnTo>
                  <a:lnTo>
                    <a:pt x="12845" y="5491"/>
                  </a:lnTo>
                  <a:cubicBezTo>
                    <a:pt x="12869" y="5444"/>
                    <a:pt x="12893" y="5400"/>
                    <a:pt x="12918" y="5353"/>
                  </a:cubicBezTo>
                  <a:cubicBezTo>
                    <a:pt x="12941" y="5312"/>
                    <a:pt x="12963" y="5270"/>
                    <a:pt x="12986" y="5227"/>
                  </a:cubicBezTo>
                  <a:cubicBezTo>
                    <a:pt x="13067" y="5072"/>
                    <a:pt x="13163" y="4886"/>
                    <a:pt x="13256" y="4694"/>
                  </a:cubicBezTo>
                  <a:cubicBezTo>
                    <a:pt x="13451" y="4296"/>
                    <a:pt x="13596" y="3932"/>
                    <a:pt x="13702" y="3579"/>
                  </a:cubicBezTo>
                  <a:cubicBezTo>
                    <a:pt x="13729" y="3491"/>
                    <a:pt x="13755" y="3396"/>
                    <a:pt x="13780" y="3291"/>
                  </a:cubicBezTo>
                  <a:cubicBezTo>
                    <a:pt x="13799" y="3216"/>
                    <a:pt x="13815" y="3140"/>
                    <a:pt x="13827" y="3065"/>
                  </a:cubicBezTo>
                  <a:cubicBezTo>
                    <a:pt x="13849" y="2913"/>
                    <a:pt x="13852" y="2770"/>
                    <a:pt x="13836" y="2640"/>
                  </a:cubicBezTo>
                  <a:cubicBezTo>
                    <a:pt x="13828" y="2574"/>
                    <a:pt x="13814" y="2509"/>
                    <a:pt x="13795" y="2445"/>
                  </a:cubicBezTo>
                  <a:cubicBezTo>
                    <a:pt x="13779" y="2389"/>
                    <a:pt x="13753" y="2331"/>
                    <a:pt x="13719" y="2271"/>
                  </a:cubicBezTo>
                  <a:cubicBezTo>
                    <a:pt x="13692" y="2223"/>
                    <a:pt x="13657" y="2176"/>
                    <a:pt x="13607" y="2125"/>
                  </a:cubicBezTo>
                  <a:cubicBezTo>
                    <a:pt x="13569" y="2085"/>
                    <a:pt x="13523" y="2048"/>
                    <a:pt x="13460" y="2010"/>
                  </a:cubicBezTo>
                  <a:cubicBezTo>
                    <a:pt x="13411" y="1978"/>
                    <a:pt x="13353" y="1954"/>
                    <a:pt x="13277" y="1930"/>
                  </a:cubicBezTo>
                  <a:cubicBezTo>
                    <a:pt x="13214" y="1909"/>
                    <a:pt x="13145" y="1897"/>
                    <a:pt x="13065" y="1889"/>
                  </a:cubicBezTo>
                  <a:cubicBezTo>
                    <a:pt x="13023" y="1885"/>
                    <a:pt x="12980" y="1883"/>
                    <a:pt x="12935" y="1883"/>
                  </a:cubicBezTo>
                  <a:cubicBezTo>
                    <a:pt x="12833" y="1883"/>
                    <a:pt x="12721" y="1892"/>
                    <a:pt x="12592" y="1911"/>
                  </a:cubicBezTo>
                  <a:cubicBezTo>
                    <a:pt x="12568" y="1914"/>
                    <a:pt x="12544" y="1917"/>
                    <a:pt x="12520" y="1922"/>
                  </a:cubicBezTo>
                  <a:cubicBezTo>
                    <a:pt x="12164" y="1978"/>
                    <a:pt x="11793" y="2093"/>
                    <a:pt x="11390" y="2272"/>
                  </a:cubicBezTo>
                  <a:cubicBezTo>
                    <a:pt x="11273" y="2323"/>
                    <a:pt x="11152" y="2383"/>
                    <a:pt x="10995" y="2464"/>
                  </a:cubicBezTo>
                  <a:cubicBezTo>
                    <a:pt x="10874" y="2527"/>
                    <a:pt x="10752" y="2595"/>
                    <a:pt x="10619" y="2674"/>
                  </a:cubicBezTo>
                  <a:cubicBezTo>
                    <a:pt x="10431" y="2787"/>
                    <a:pt x="10236" y="2913"/>
                    <a:pt x="10039" y="3051"/>
                  </a:cubicBezTo>
                  <a:cubicBezTo>
                    <a:pt x="9953" y="2645"/>
                    <a:pt x="9852" y="2255"/>
                    <a:pt x="9743" y="1892"/>
                  </a:cubicBezTo>
                  <a:cubicBezTo>
                    <a:pt x="9674" y="1668"/>
                    <a:pt x="9601" y="1451"/>
                    <a:pt x="9523" y="1246"/>
                  </a:cubicBezTo>
                  <a:cubicBezTo>
                    <a:pt x="9446" y="1041"/>
                    <a:pt x="9377" y="880"/>
                    <a:pt x="9308" y="736"/>
                  </a:cubicBezTo>
                  <a:cubicBezTo>
                    <a:pt x="9212" y="538"/>
                    <a:pt x="9124" y="397"/>
                    <a:pt x="9024" y="280"/>
                  </a:cubicBezTo>
                  <a:cubicBezTo>
                    <a:pt x="8888" y="125"/>
                    <a:pt x="8752" y="36"/>
                    <a:pt x="8608" y="8"/>
                  </a:cubicBezTo>
                  <a:cubicBezTo>
                    <a:pt x="8579" y="3"/>
                    <a:pt x="8549" y="0"/>
                    <a:pt x="8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5" name="Google Shape;8655;p25"/>
            <p:cNvSpPr/>
            <p:nvPr/>
          </p:nvSpPr>
          <p:spPr>
            <a:xfrm>
              <a:off x="908121" y="3810820"/>
              <a:ext cx="881536" cy="971399"/>
            </a:xfrm>
            <a:custGeom>
              <a:avLst/>
              <a:gdLst/>
              <a:ahLst/>
              <a:cxnLst/>
              <a:rect l="l" t="t" r="r" b="b"/>
              <a:pathLst>
                <a:path w="13714" h="15112" extrusionOk="0">
                  <a:moveTo>
                    <a:pt x="9794" y="6092"/>
                  </a:moveTo>
                  <a:lnTo>
                    <a:pt x="9719" y="6104"/>
                  </a:lnTo>
                  <a:lnTo>
                    <a:pt x="9719" y="6104"/>
                  </a:lnTo>
                  <a:lnTo>
                    <a:pt x="9726" y="6103"/>
                  </a:lnTo>
                  <a:cubicBezTo>
                    <a:pt x="9750" y="6100"/>
                    <a:pt x="9772" y="6095"/>
                    <a:pt x="9794" y="6092"/>
                  </a:cubicBezTo>
                  <a:close/>
                  <a:moveTo>
                    <a:pt x="4820" y="0"/>
                  </a:moveTo>
                  <a:cubicBezTo>
                    <a:pt x="4608" y="0"/>
                    <a:pt x="4393" y="16"/>
                    <a:pt x="4181" y="46"/>
                  </a:cubicBezTo>
                  <a:lnTo>
                    <a:pt x="4163" y="50"/>
                  </a:lnTo>
                  <a:lnTo>
                    <a:pt x="4147" y="51"/>
                  </a:lnTo>
                  <a:cubicBezTo>
                    <a:pt x="3647" y="128"/>
                    <a:pt x="3143" y="301"/>
                    <a:pt x="2651" y="568"/>
                  </a:cubicBezTo>
                  <a:cubicBezTo>
                    <a:pt x="2189" y="817"/>
                    <a:pt x="1765" y="1135"/>
                    <a:pt x="1394" y="1514"/>
                  </a:cubicBezTo>
                  <a:cubicBezTo>
                    <a:pt x="1212" y="1701"/>
                    <a:pt x="1043" y="1904"/>
                    <a:pt x="889" y="2119"/>
                  </a:cubicBezTo>
                  <a:cubicBezTo>
                    <a:pt x="742" y="2326"/>
                    <a:pt x="611" y="2552"/>
                    <a:pt x="496" y="2792"/>
                  </a:cubicBezTo>
                  <a:cubicBezTo>
                    <a:pt x="387" y="3022"/>
                    <a:pt x="293" y="3274"/>
                    <a:pt x="211" y="3562"/>
                  </a:cubicBezTo>
                  <a:cubicBezTo>
                    <a:pt x="136" y="3829"/>
                    <a:pt x="80" y="4112"/>
                    <a:pt x="45" y="4406"/>
                  </a:cubicBezTo>
                  <a:cubicBezTo>
                    <a:pt x="0" y="4787"/>
                    <a:pt x="2" y="5166"/>
                    <a:pt x="48" y="5535"/>
                  </a:cubicBezTo>
                  <a:lnTo>
                    <a:pt x="48" y="5545"/>
                  </a:lnTo>
                  <a:lnTo>
                    <a:pt x="50" y="5553"/>
                  </a:lnTo>
                  <a:cubicBezTo>
                    <a:pt x="39" y="5570"/>
                    <a:pt x="39" y="5585"/>
                    <a:pt x="40" y="5602"/>
                  </a:cubicBezTo>
                  <a:cubicBezTo>
                    <a:pt x="51" y="5733"/>
                    <a:pt x="72" y="5869"/>
                    <a:pt x="104" y="6016"/>
                  </a:cubicBezTo>
                  <a:cubicBezTo>
                    <a:pt x="130" y="6138"/>
                    <a:pt x="168" y="6255"/>
                    <a:pt x="197" y="6343"/>
                  </a:cubicBezTo>
                  <a:cubicBezTo>
                    <a:pt x="214" y="6450"/>
                    <a:pt x="242" y="6566"/>
                    <a:pt x="280" y="6699"/>
                  </a:cubicBezTo>
                  <a:cubicBezTo>
                    <a:pt x="317" y="6829"/>
                    <a:pt x="369" y="6966"/>
                    <a:pt x="437" y="7120"/>
                  </a:cubicBezTo>
                  <a:cubicBezTo>
                    <a:pt x="494" y="7247"/>
                    <a:pt x="561" y="7375"/>
                    <a:pt x="643" y="7511"/>
                  </a:cubicBezTo>
                  <a:cubicBezTo>
                    <a:pt x="712" y="7625"/>
                    <a:pt x="792" y="7743"/>
                    <a:pt x="895" y="7885"/>
                  </a:cubicBezTo>
                  <a:cubicBezTo>
                    <a:pt x="995" y="8018"/>
                    <a:pt x="1100" y="8146"/>
                    <a:pt x="1172" y="8231"/>
                  </a:cubicBezTo>
                  <a:cubicBezTo>
                    <a:pt x="1266" y="8341"/>
                    <a:pt x="1364" y="8451"/>
                    <a:pt x="1463" y="8558"/>
                  </a:cubicBezTo>
                  <a:cubicBezTo>
                    <a:pt x="1634" y="8746"/>
                    <a:pt x="1834" y="8923"/>
                    <a:pt x="2058" y="9084"/>
                  </a:cubicBezTo>
                  <a:cubicBezTo>
                    <a:pt x="2264" y="9236"/>
                    <a:pt x="2499" y="9374"/>
                    <a:pt x="2755" y="9497"/>
                  </a:cubicBezTo>
                  <a:cubicBezTo>
                    <a:pt x="2995" y="9610"/>
                    <a:pt x="3247" y="9705"/>
                    <a:pt x="3508" y="9775"/>
                  </a:cubicBezTo>
                  <a:cubicBezTo>
                    <a:pt x="3767" y="9845"/>
                    <a:pt x="4032" y="9890"/>
                    <a:pt x="4296" y="9908"/>
                  </a:cubicBezTo>
                  <a:cubicBezTo>
                    <a:pt x="4398" y="9915"/>
                    <a:pt x="4504" y="9919"/>
                    <a:pt x="4614" y="9919"/>
                  </a:cubicBezTo>
                  <a:cubicBezTo>
                    <a:pt x="4769" y="9919"/>
                    <a:pt x="4934" y="9912"/>
                    <a:pt x="5112" y="9897"/>
                  </a:cubicBezTo>
                  <a:cubicBezTo>
                    <a:pt x="5222" y="9889"/>
                    <a:pt x="5334" y="9876"/>
                    <a:pt x="5444" y="9860"/>
                  </a:cubicBezTo>
                  <a:cubicBezTo>
                    <a:pt x="5853" y="9801"/>
                    <a:pt x="6258" y="9695"/>
                    <a:pt x="6650" y="9543"/>
                  </a:cubicBezTo>
                  <a:cubicBezTo>
                    <a:pt x="7131" y="9356"/>
                    <a:pt x="7585" y="9092"/>
                    <a:pt x="7997" y="8760"/>
                  </a:cubicBezTo>
                  <a:cubicBezTo>
                    <a:pt x="8410" y="8429"/>
                    <a:pt x="8773" y="8028"/>
                    <a:pt x="9077" y="7567"/>
                  </a:cubicBezTo>
                  <a:cubicBezTo>
                    <a:pt x="9340" y="7168"/>
                    <a:pt x="9539" y="6739"/>
                    <a:pt x="9668" y="6296"/>
                  </a:cubicBezTo>
                  <a:cubicBezTo>
                    <a:pt x="9782" y="6279"/>
                    <a:pt x="9894" y="6259"/>
                    <a:pt x="10005" y="6240"/>
                  </a:cubicBezTo>
                  <a:cubicBezTo>
                    <a:pt x="10129" y="6219"/>
                    <a:pt x="10252" y="6195"/>
                    <a:pt x="10375" y="6173"/>
                  </a:cubicBezTo>
                  <a:cubicBezTo>
                    <a:pt x="10474" y="6154"/>
                    <a:pt x="10573" y="6136"/>
                    <a:pt x="10672" y="6119"/>
                  </a:cubicBezTo>
                  <a:cubicBezTo>
                    <a:pt x="10816" y="6093"/>
                    <a:pt x="10987" y="6063"/>
                    <a:pt x="11165" y="6037"/>
                  </a:cubicBezTo>
                  <a:cubicBezTo>
                    <a:pt x="11222" y="6029"/>
                    <a:pt x="11280" y="6021"/>
                    <a:pt x="11337" y="6015"/>
                  </a:cubicBezTo>
                  <a:cubicBezTo>
                    <a:pt x="11403" y="6007"/>
                    <a:pt x="11470" y="5999"/>
                    <a:pt x="11537" y="5992"/>
                  </a:cubicBezTo>
                  <a:cubicBezTo>
                    <a:pt x="11636" y="5981"/>
                    <a:pt x="11739" y="5970"/>
                    <a:pt x="11839" y="5956"/>
                  </a:cubicBezTo>
                  <a:cubicBezTo>
                    <a:pt x="11881" y="5949"/>
                    <a:pt x="11924" y="5943"/>
                    <a:pt x="11967" y="5935"/>
                  </a:cubicBezTo>
                  <a:cubicBezTo>
                    <a:pt x="12050" y="5920"/>
                    <a:pt x="12130" y="5901"/>
                    <a:pt x="12204" y="5879"/>
                  </a:cubicBezTo>
                  <a:cubicBezTo>
                    <a:pt x="12236" y="5869"/>
                    <a:pt x="12269" y="5858"/>
                    <a:pt x="12305" y="5845"/>
                  </a:cubicBezTo>
                  <a:cubicBezTo>
                    <a:pt x="12305" y="5869"/>
                    <a:pt x="12308" y="5895"/>
                    <a:pt x="12311" y="5920"/>
                  </a:cubicBezTo>
                  <a:cubicBezTo>
                    <a:pt x="12324" y="6004"/>
                    <a:pt x="12346" y="6080"/>
                    <a:pt x="12380" y="6147"/>
                  </a:cubicBezTo>
                  <a:cubicBezTo>
                    <a:pt x="12453" y="6298"/>
                    <a:pt x="12567" y="6413"/>
                    <a:pt x="12698" y="6470"/>
                  </a:cubicBezTo>
                  <a:cubicBezTo>
                    <a:pt x="12764" y="6500"/>
                    <a:pt x="12833" y="6515"/>
                    <a:pt x="12905" y="6515"/>
                  </a:cubicBezTo>
                  <a:cubicBezTo>
                    <a:pt x="12931" y="6515"/>
                    <a:pt x="12957" y="6513"/>
                    <a:pt x="12984" y="6509"/>
                  </a:cubicBezTo>
                  <a:cubicBezTo>
                    <a:pt x="13190" y="6478"/>
                    <a:pt x="13414" y="6323"/>
                    <a:pt x="13552" y="6114"/>
                  </a:cubicBezTo>
                  <a:cubicBezTo>
                    <a:pt x="13640" y="5981"/>
                    <a:pt x="13692" y="5833"/>
                    <a:pt x="13707" y="5685"/>
                  </a:cubicBezTo>
                  <a:cubicBezTo>
                    <a:pt x="13713" y="5607"/>
                    <a:pt x="13710" y="5530"/>
                    <a:pt x="13695" y="5458"/>
                  </a:cubicBezTo>
                  <a:cubicBezTo>
                    <a:pt x="13687" y="5420"/>
                    <a:pt x="13678" y="5382"/>
                    <a:pt x="13663" y="5345"/>
                  </a:cubicBezTo>
                  <a:cubicBezTo>
                    <a:pt x="13649" y="5302"/>
                    <a:pt x="13627" y="5262"/>
                    <a:pt x="13608" y="5225"/>
                  </a:cubicBezTo>
                  <a:cubicBezTo>
                    <a:pt x="13540" y="5102"/>
                    <a:pt x="13438" y="5011"/>
                    <a:pt x="13321" y="4968"/>
                  </a:cubicBezTo>
                  <a:cubicBezTo>
                    <a:pt x="13235" y="4937"/>
                    <a:pt x="13146" y="4929"/>
                    <a:pt x="13066" y="4929"/>
                  </a:cubicBezTo>
                  <a:cubicBezTo>
                    <a:pt x="13033" y="4929"/>
                    <a:pt x="13001" y="4930"/>
                    <a:pt x="12971" y="4932"/>
                  </a:cubicBezTo>
                  <a:cubicBezTo>
                    <a:pt x="12970" y="4905"/>
                    <a:pt x="12965" y="4878"/>
                    <a:pt x="12962" y="4851"/>
                  </a:cubicBezTo>
                  <a:cubicBezTo>
                    <a:pt x="12952" y="4768"/>
                    <a:pt x="12939" y="4691"/>
                    <a:pt x="12926" y="4619"/>
                  </a:cubicBezTo>
                  <a:cubicBezTo>
                    <a:pt x="12914" y="4553"/>
                    <a:pt x="12894" y="4469"/>
                    <a:pt x="12867" y="4386"/>
                  </a:cubicBezTo>
                  <a:cubicBezTo>
                    <a:pt x="12856" y="4354"/>
                    <a:pt x="12843" y="4325"/>
                    <a:pt x="12831" y="4298"/>
                  </a:cubicBezTo>
                  <a:cubicBezTo>
                    <a:pt x="12816" y="4270"/>
                    <a:pt x="12802" y="4243"/>
                    <a:pt x="12781" y="4219"/>
                  </a:cubicBezTo>
                  <a:cubicBezTo>
                    <a:pt x="12759" y="4192"/>
                    <a:pt x="12736" y="4173"/>
                    <a:pt x="12712" y="4162"/>
                  </a:cubicBezTo>
                  <a:cubicBezTo>
                    <a:pt x="12693" y="4154"/>
                    <a:pt x="12672" y="4150"/>
                    <a:pt x="12652" y="4150"/>
                  </a:cubicBezTo>
                  <a:cubicBezTo>
                    <a:pt x="12647" y="4150"/>
                    <a:pt x="12642" y="4150"/>
                    <a:pt x="12637" y="4151"/>
                  </a:cubicBezTo>
                  <a:cubicBezTo>
                    <a:pt x="12634" y="4151"/>
                    <a:pt x="12632" y="4151"/>
                    <a:pt x="12631" y="4152"/>
                  </a:cubicBezTo>
                  <a:cubicBezTo>
                    <a:pt x="12619" y="4154"/>
                    <a:pt x="12610" y="4155"/>
                    <a:pt x="12602" y="4159"/>
                  </a:cubicBezTo>
                  <a:cubicBezTo>
                    <a:pt x="12595" y="4162"/>
                    <a:pt x="12587" y="4165"/>
                    <a:pt x="12581" y="4170"/>
                  </a:cubicBezTo>
                  <a:lnTo>
                    <a:pt x="12576" y="4171"/>
                  </a:lnTo>
                  <a:cubicBezTo>
                    <a:pt x="12567" y="4176"/>
                    <a:pt x="12557" y="4184"/>
                    <a:pt x="12546" y="4194"/>
                  </a:cubicBezTo>
                  <a:cubicBezTo>
                    <a:pt x="12519" y="4218"/>
                    <a:pt x="12495" y="4248"/>
                    <a:pt x="12471" y="4286"/>
                  </a:cubicBezTo>
                  <a:cubicBezTo>
                    <a:pt x="12445" y="4326"/>
                    <a:pt x="12431" y="4373"/>
                    <a:pt x="12418" y="4413"/>
                  </a:cubicBezTo>
                  <a:cubicBezTo>
                    <a:pt x="12404" y="4458"/>
                    <a:pt x="12392" y="4507"/>
                    <a:pt x="12384" y="4565"/>
                  </a:cubicBezTo>
                  <a:cubicBezTo>
                    <a:pt x="12364" y="4696"/>
                    <a:pt x="12357" y="4835"/>
                    <a:pt x="12367" y="4976"/>
                  </a:cubicBezTo>
                  <a:cubicBezTo>
                    <a:pt x="12372" y="5041"/>
                    <a:pt x="12380" y="5100"/>
                    <a:pt x="12391" y="5156"/>
                  </a:cubicBezTo>
                  <a:cubicBezTo>
                    <a:pt x="12397" y="5187"/>
                    <a:pt x="12407" y="5225"/>
                    <a:pt x="12421" y="5262"/>
                  </a:cubicBezTo>
                  <a:lnTo>
                    <a:pt x="12404" y="5265"/>
                  </a:lnTo>
                  <a:lnTo>
                    <a:pt x="12384" y="5270"/>
                  </a:lnTo>
                  <a:cubicBezTo>
                    <a:pt x="12161" y="5319"/>
                    <a:pt x="11937" y="5354"/>
                    <a:pt x="11766" y="5378"/>
                  </a:cubicBezTo>
                  <a:cubicBezTo>
                    <a:pt x="11676" y="5393"/>
                    <a:pt x="11585" y="5404"/>
                    <a:pt x="11496" y="5417"/>
                  </a:cubicBezTo>
                  <a:cubicBezTo>
                    <a:pt x="11435" y="5425"/>
                    <a:pt x="11374" y="5433"/>
                    <a:pt x="11313" y="5441"/>
                  </a:cubicBezTo>
                  <a:cubicBezTo>
                    <a:pt x="11246" y="5450"/>
                    <a:pt x="11177" y="5460"/>
                    <a:pt x="11109" y="5470"/>
                  </a:cubicBezTo>
                  <a:cubicBezTo>
                    <a:pt x="11001" y="5486"/>
                    <a:pt x="10894" y="5500"/>
                    <a:pt x="10787" y="5514"/>
                  </a:cubicBezTo>
                  <a:cubicBezTo>
                    <a:pt x="10610" y="5538"/>
                    <a:pt x="10431" y="5559"/>
                    <a:pt x="10253" y="5578"/>
                  </a:cubicBezTo>
                  <a:cubicBezTo>
                    <a:pt x="10089" y="5594"/>
                    <a:pt x="9945" y="5604"/>
                    <a:pt x="9809" y="5609"/>
                  </a:cubicBezTo>
                  <a:cubicBezTo>
                    <a:pt x="9822" y="5516"/>
                    <a:pt x="9830" y="5422"/>
                    <a:pt x="9836" y="5329"/>
                  </a:cubicBezTo>
                  <a:cubicBezTo>
                    <a:pt x="9852" y="5078"/>
                    <a:pt x="9844" y="4812"/>
                    <a:pt x="9815" y="4539"/>
                  </a:cubicBezTo>
                  <a:cubicBezTo>
                    <a:pt x="9759" y="4032"/>
                    <a:pt x="9612" y="3505"/>
                    <a:pt x="9379" y="2974"/>
                  </a:cubicBezTo>
                  <a:cubicBezTo>
                    <a:pt x="9166" y="2493"/>
                    <a:pt x="8891" y="2061"/>
                    <a:pt x="8562" y="1687"/>
                  </a:cubicBezTo>
                  <a:cubicBezTo>
                    <a:pt x="8402" y="1506"/>
                    <a:pt x="8215" y="1327"/>
                    <a:pt x="8007" y="1158"/>
                  </a:cubicBezTo>
                  <a:cubicBezTo>
                    <a:pt x="7807" y="995"/>
                    <a:pt x="7586" y="841"/>
                    <a:pt x="7351" y="704"/>
                  </a:cubicBezTo>
                  <a:cubicBezTo>
                    <a:pt x="6870" y="419"/>
                    <a:pt x="6351" y="219"/>
                    <a:pt x="5807" y="104"/>
                  </a:cubicBezTo>
                  <a:cubicBezTo>
                    <a:pt x="5530" y="46"/>
                    <a:pt x="5252" y="13"/>
                    <a:pt x="4979" y="3"/>
                  </a:cubicBezTo>
                  <a:cubicBezTo>
                    <a:pt x="4926" y="1"/>
                    <a:pt x="4873" y="0"/>
                    <a:pt x="4820" y="0"/>
                  </a:cubicBezTo>
                  <a:close/>
                  <a:moveTo>
                    <a:pt x="8219" y="10366"/>
                  </a:moveTo>
                  <a:cubicBezTo>
                    <a:pt x="8217" y="10366"/>
                    <a:pt x="8215" y="10366"/>
                    <a:pt x="8213" y="10367"/>
                  </a:cubicBezTo>
                  <a:lnTo>
                    <a:pt x="8210" y="10367"/>
                  </a:lnTo>
                  <a:cubicBezTo>
                    <a:pt x="8196" y="10368"/>
                    <a:pt x="8183" y="10376"/>
                    <a:pt x="8173" y="10386"/>
                  </a:cubicBezTo>
                  <a:cubicBezTo>
                    <a:pt x="8165" y="10397"/>
                    <a:pt x="8157" y="10415"/>
                    <a:pt x="8160" y="10429"/>
                  </a:cubicBezTo>
                  <a:cubicBezTo>
                    <a:pt x="8167" y="10456"/>
                    <a:pt x="8173" y="10480"/>
                    <a:pt x="8181" y="10501"/>
                  </a:cubicBezTo>
                  <a:cubicBezTo>
                    <a:pt x="8180" y="10503"/>
                    <a:pt x="8180" y="10504"/>
                    <a:pt x="8178" y="10506"/>
                  </a:cubicBezTo>
                  <a:cubicBezTo>
                    <a:pt x="8127" y="10586"/>
                    <a:pt x="8119" y="10685"/>
                    <a:pt x="8112" y="10773"/>
                  </a:cubicBezTo>
                  <a:lnTo>
                    <a:pt x="8108" y="10816"/>
                  </a:lnTo>
                  <a:cubicBezTo>
                    <a:pt x="8103" y="10883"/>
                    <a:pt x="8096" y="10953"/>
                    <a:pt x="8085" y="11021"/>
                  </a:cubicBezTo>
                  <a:lnTo>
                    <a:pt x="8079" y="11021"/>
                  </a:lnTo>
                  <a:cubicBezTo>
                    <a:pt x="8069" y="11022"/>
                    <a:pt x="8060" y="11027"/>
                    <a:pt x="8052" y="11032"/>
                  </a:cubicBezTo>
                  <a:cubicBezTo>
                    <a:pt x="8036" y="11043"/>
                    <a:pt x="8026" y="11061"/>
                    <a:pt x="8023" y="11080"/>
                  </a:cubicBezTo>
                  <a:cubicBezTo>
                    <a:pt x="8021" y="11097"/>
                    <a:pt x="8025" y="11113"/>
                    <a:pt x="8036" y="11126"/>
                  </a:cubicBezTo>
                  <a:lnTo>
                    <a:pt x="8151" y="11265"/>
                  </a:lnTo>
                  <a:cubicBezTo>
                    <a:pt x="8224" y="11356"/>
                    <a:pt x="8300" y="11446"/>
                    <a:pt x="8373" y="11537"/>
                  </a:cubicBezTo>
                  <a:cubicBezTo>
                    <a:pt x="8429" y="11606"/>
                    <a:pt x="8483" y="11675"/>
                    <a:pt x="8539" y="11745"/>
                  </a:cubicBezTo>
                  <a:lnTo>
                    <a:pt x="8554" y="11762"/>
                  </a:lnTo>
                  <a:cubicBezTo>
                    <a:pt x="8603" y="11826"/>
                    <a:pt x="8654" y="11890"/>
                    <a:pt x="8694" y="11962"/>
                  </a:cubicBezTo>
                  <a:cubicBezTo>
                    <a:pt x="8718" y="12010"/>
                    <a:pt x="8736" y="12058"/>
                    <a:pt x="8749" y="12108"/>
                  </a:cubicBezTo>
                  <a:cubicBezTo>
                    <a:pt x="8758" y="12159"/>
                    <a:pt x="8763" y="12209"/>
                    <a:pt x="8760" y="12263"/>
                  </a:cubicBezTo>
                  <a:cubicBezTo>
                    <a:pt x="8755" y="12330"/>
                    <a:pt x="8741" y="12402"/>
                    <a:pt x="8717" y="12482"/>
                  </a:cubicBezTo>
                  <a:cubicBezTo>
                    <a:pt x="8690" y="12560"/>
                    <a:pt x="8658" y="12635"/>
                    <a:pt x="8622" y="12719"/>
                  </a:cubicBezTo>
                  <a:cubicBezTo>
                    <a:pt x="8587" y="12797"/>
                    <a:pt x="8552" y="12875"/>
                    <a:pt x="8515" y="12950"/>
                  </a:cubicBezTo>
                  <a:cubicBezTo>
                    <a:pt x="8437" y="13112"/>
                    <a:pt x="8360" y="13253"/>
                    <a:pt x="8277" y="13380"/>
                  </a:cubicBezTo>
                  <a:lnTo>
                    <a:pt x="8276" y="13385"/>
                  </a:lnTo>
                  <a:lnTo>
                    <a:pt x="8272" y="13388"/>
                  </a:lnTo>
                  <a:cubicBezTo>
                    <a:pt x="8272" y="13388"/>
                    <a:pt x="8271" y="13392"/>
                    <a:pt x="8271" y="13392"/>
                  </a:cubicBezTo>
                  <a:cubicBezTo>
                    <a:pt x="8271" y="13392"/>
                    <a:pt x="8271" y="13393"/>
                    <a:pt x="8271" y="13393"/>
                  </a:cubicBezTo>
                  <a:cubicBezTo>
                    <a:pt x="8212" y="13481"/>
                    <a:pt x="8157" y="13555"/>
                    <a:pt x="8101" y="13622"/>
                  </a:cubicBezTo>
                  <a:lnTo>
                    <a:pt x="8077" y="13652"/>
                  </a:lnTo>
                  <a:cubicBezTo>
                    <a:pt x="8037" y="13700"/>
                    <a:pt x="7996" y="13750"/>
                    <a:pt x="7957" y="13803"/>
                  </a:cubicBezTo>
                  <a:cubicBezTo>
                    <a:pt x="7916" y="13860"/>
                    <a:pt x="7863" y="13935"/>
                    <a:pt x="7831" y="14022"/>
                  </a:cubicBezTo>
                  <a:cubicBezTo>
                    <a:pt x="7815" y="14063"/>
                    <a:pt x="7805" y="14100"/>
                    <a:pt x="7802" y="14135"/>
                  </a:cubicBezTo>
                  <a:cubicBezTo>
                    <a:pt x="7797" y="14180"/>
                    <a:pt x="7801" y="14221"/>
                    <a:pt x="7813" y="14266"/>
                  </a:cubicBezTo>
                  <a:cubicBezTo>
                    <a:pt x="7820" y="14287"/>
                    <a:pt x="7831" y="14308"/>
                    <a:pt x="7839" y="14324"/>
                  </a:cubicBezTo>
                  <a:cubicBezTo>
                    <a:pt x="7849" y="14338"/>
                    <a:pt x="7858" y="14353"/>
                    <a:pt x="7869" y="14365"/>
                  </a:cubicBezTo>
                  <a:cubicBezTo>
                    <a:pt x="7903" y="14404"/>
                    <a:pt x="7943" y="14434"/>
                    <a:pt x="7986" y="14455"/>
                  </a:cubicBezTo>
                  <a:cubicBezTo>
                    <a:pt x="8055" y="14489"/>
                    <a:pt x="8134" y="14497"/>
                    <a:pt x="8209" y="14497"/>
                  </a:cubicBezTo>
                  <a:cubicBezTo>
                    <a:pt x="8224" y="14497"/>
                    <a:pt x="8240" y="14497"/>
                    <a:pt x="8255" y="14496"/>
                  </a:cubicBezTo>
                  <a:cubicBezTo>
                    <a:pt x="8319" y="14495"/>
                    <a:pt x="8383" y="14487"/>
                    <a:pt x="8435" y="14479"/>
                  </a:cubicBezTo>
                  <a:lnTo>
                    <a:pt x="8495" y="14471"/>
                  </a:lnTo>
                  <a:lnTo>
                    <a:pt x="8522" y="14466"/>
                  </a:lnTo>
                  <a:lnTo>
                    <a:pt x="8535" y="14464"/>
                  </a:lnTo>
                  <a:cubicBezTo>
                    <a:pt x="8603" y="14453"/>
                    <a:pt x="8674" y="14447"/>
                    <a:pt x="8742" y="14439"/>
                  </a:cubicBezTo>
                  <a:cubicBezTo>
                    <a:pt x="8774" y="14436"/>
                    <a:pt x="8806" y="14432"/>
                    <a:pt x="8838" y="14429"/>
                  </a:cubicBezTo>
                  <a:cubicBezTo>
                    <a:pt x="8912" y="14421"/>
                    <a:pt x="8976" y="14413"/>
                    <a:pt x="9033" y="14404"/>
                  </a:cubicBezTo>
                  <a:cubicBezTo>
                    <a:pt x="9097" y="14394"/>
                    <a:pt x="9156" y="14384"/>
                    <a:pt x="9212" y="14375"/>
                  </a:cubicBezTo>
                  <a:cubicBezTo>
                    <a:pt x="9278" y="14362"/>
                    <a:pt x="9336" y="14349"/>
                    <a:pt x="9387" y="14337"/>
                  </a:cubicBezTo>
                  <a:cubicBezTo>
                    <a:pt x="9430" y="14325"/>
                    <a:pt x="9475" y="14305"/>
                    <a:pt x="9524" y="14274"/>
                  </a:cubicBezTo>
                  <a:cubicBezTo>
                    <a:pt x="9559" y="14253"/>
                    <a:pt x="9595" y="14223"/>
                    <a:pt x="9631" y="14185"/>
                  </a:cubicBezTo>
                  <a:cubicBezTo>
                    <a:pt x="9663" y="14151"/>
                    <a:pt x="9690" y="14109"/>
                    <a:pt x="9710" y="14065"/>
                  </a:cubicBezTo>
                  <a:cubicBezTo>
                    <a:pt x="9727" y="14023"/>
                    <a:pt x="9735" y="13978"/>
                    <a:pt x="9734" y="13927"/>
                  </a:cubicBezTo>
                  <a:cubicBezTo>
                    <a:pt x="9732" y="13879"/>
                    <a:pt x="9718" y="13833"/>
                    <a:pt x="9684" y="13774"/>
                  </a:cubicBezTo>
                  <a:cubicBezTo>
                    <a:pt x="9671" y="13750"/>
                    <a:pt x="9654" y="13729"/>
                    <a:pt x="9639" y="13711"/>
                  </a:cubicBezTo>
                  <a:lnTo>
                    <a:pt x="9638" y="13711"/>
                  </a:lnTo>
                  <a:cubicBezTo>
                    <a:pt x="9622" y="13692"/>
                    <a:pt x="9607" y="13679"/>
                    <a:pt x="9593" y="13667"/>
                  </a:cubicBezTo>
                  <a:cubicBezTo>
                    <a:pt x="9564" y="13643"/>
                    <a:pt x="9527" y="13622"/>
                    <a:pt x="9486" y="13604"/>
                  </a:cubicBezTo>
                  <a:cubicBezTo>
                    <a:pt x="9447" y="13590"/>
                    <a:pt x="9407" y="13577"/>
                    <a:pt x="9366" y="13569"/>
                  </a:cubicBezTo>
                  <a:cubicBezTo>
                    <a:pt x="9318" y="13561"/>
                    <a:pt x="9268" y="13560"/>
                    <a:pt x="9222" y="13558"/>
                  </a:cubicBezTo>
                  <a:cubicBezTo>
                    <a:pt x="9214" y="13558"/>
                    <a:pt x="9206" y="13558"/>
                    <a:pt x="9198" y="13558"/>
                  </a:cubicBezTo>
                  <a:cubicBezTo>
                    <a:pt x="9141" y="13558"/>
                    <a:pt x="9077" y="13563"/>
                    <a:pt x="9001" y="13574"/>
                  </a:cubicBezTo>
                  <a:lnTo>
                    <a:pt x="8969" y="13579"/>
                  </a:lnTo>
                  <a:cubicBezTo>
                    <a:pt x="8933" y="13585"/>
                    <a:pt x="8896" y="13591"/>
                    <a:pt x="8859" y="13599"/>
                  </a:cubicBezTo>
                  <a:cubicBezTo>
                    <a:pt x="8921" y="13491"/>
                    <a:pt x="8971" y="13396"/>
                    <a:pt x="9016" y="13308"/>
                  </a:cubicBezTo>
                  <a:cubicBezTo>
                    <a:pt x="9126" y="13094"/>
                    <a:pt x="9214" y="12899"/>
                    <a:pt x="9284" y="12712"/>
                  </a:cubicBezTo>
                  <a:cubicBezTo>
                    <a:pt x="9316" y="12627"/>
                    <a:pt x="9356" y="12515"/>
                    <a:pt x="9384" y="12399"/>
                  </a:cubicBezTo>
                  <a:cubicBezTo>
                    <a:pt x="9409" y="12293"/>
                    <a:pt x="9423" y="12186"/>
                    <a:pt x="9423" y="12077"/>
                  </a:cubicBezTo>
                  <a:cubicBezTo>
                    <a:pt x="9423" y="11972"/>
                    <a:pt x="9406" y="11865"/>
                    <a:pt x="9371" y="11759"/>
                  </a:cubicBezTo>
                  <a:cubicBezTo>
                    <a:pt x="9344" y="11671"/>
                    <a:pt x="9297" y="11580"/>
                    <a:pt x="9230" y="11479"/>
                  </a:cubicBezTo>
                  <a:cubicBezTo>
                    <a:pt x="9164" y="11380"/>
                    <a:pt x="9086" y="11291"/>
                    <a:pt x="9017" y="11216"/>
                  </a:cubicBezTo>
                  <a:cubicBezTo>
                    <a:pt x="8961" y="11155"/>
                    <a:pt x="8904" y="11096"/>
                    <a:pt x="8846" y="11037"/>
                  </a:cubicBezTo>
                  <a:lnTo>
                    <a:pt x="8782" y="10971"/>
                  </a:lnTo>
                  <a:cubicBezTo>
                    <a:pt x="8754" y="10942"/>
                    <a:pt x="8725" y="10912"/>
                    <a:pt x="8693" y="10883"/>
                  </a:cubicBezTo>
                  <a:cubicBezTo>
                    <a:pt x="8666" y="10858"/>
                    <a:pt x="8638" y="10834"/>
                    <a:pt x="8611" y="10808"/>
                  </a:cubicBezTo>
                  <a:lnTo>
                    <a:pt x="8595" y="10795"/>
                  </a:lnTo>
                  <a:cubicBezTo>
                    <a:pt x="8531" y="10741"/>
                    <a:pt x="8459" y="10677"/>
                    <a:pt x="8395" y="10608"/>
                  </a:cubicBezTo>
                  <a:cubicBezTo>
                    <a:pt x="8352" y="10562"/>
                    <a:pt x="8322" y="10520"/>
                    <a:pt x="8298" y="10479"/>
                  </a:cubicBezTo>
                  <a:cubicBezTo>
                    <a:pt x="8287" y="10456"/>
                    <a:pt x="8279" y="10434"/>
                    <a:pt x="8274" y="10411"/>
                  </a:cubicBezTo>
                  <a:cubicBezTo>
                    <a:pt x="8271" y="10400"/>
                    <a:pt x="8266" y="10389"/>
                    <a:pt x="8255" y="10379"/>
                  </a:cubicBezTo>
                  <a:cubicBezTo>
                    <a:pt x="8245" y="10371"/>
                    <a:pt x="8232" y="10366"/>
                    <a:pt x="8219" y="10366"/>
                  </a:cubicBezTo>
                  <a:close/>
                  <a:moveTo>
                    <a:pt x="2296" y="12128"/>
                  </a:moveTo>
                  <a:cubicBezTo>
                    <a:pt x="2293" y="12128"/>
                    <a:pt x="2290" y="12128"/>
                    <a:pt x="2286" y="12129"/>
                  </a:cubicBezTo>
                  <a:cubicBezTo>
                    <a:pt x="2278" y="12129"/>
                    <a:pt x="2272" y="12132"/>
                    <a:pt x="2266" y="12135"/>
                  </a:cubicBezTo>
                  <a:lnTo>
                    <a:pt x="2261" y="12135"/>
                  </a:lnTo>
                  <a:cubicBezTo>
                    <a:pt x="2256" y="12133"/>
                    <a:pt x="2251" y="12133"/>
                    <a:pt x="2246" y="12133"/>
                  </a:cubicBezTo>
                  <a:cubicBezTo>
                    <a:pt x="2230" y="12137"/>
                    <a:pt x="2216" y="12149"/>
                    <a:pt x="2210" y="12169"/>
                  </a:cubicBezTo>
                  <a:cubicBezTo>
                    <a:pt x="2192" y="12229"/>
                    <a:pt x="2171" y="12295"/>
                    <a:pt x="2144" y="12376"/>
                  </a:cubicBezTo>
                  <a:cubicBezTo>
                    <a:pt x="2043" y="12683"/>
                    <a:pt x="1922" y="12989"/>
                    <a:pt x="1805" y="13286"/>
                  </a:cubicBezTo>
                  <a:cubicBezTo>
                    <a:pt x="1770" y="13374"/>
                    <a:pt x="1736" y="13462"/>
                    <a:pt x="1701" y="13550"/>
                  </a:cubicBezTo>
                  <a:cubicBezTo>
                    <a:pt x="1663" y="13649"/>
                    <a:pt x="1626" y="13748"/>
                    <a:pt x="1588" y="13847"/>
                  </a:cubicBezTo>
                  <a:cubicBezTo>
                    <a:pt x="1577" y="13879"/>
                    <a:pt x="1564" y="13913"/>
                    <a:pt x="1553" y="13946"/>
                  </a:cubicBezTo>
                  <a:cubicBezTo>
                    <a:pt x="1533" y="13998"/>
                    <a:pt x="1516" y="14049"/>
                    <a:pt x="1495" y="14098"/>
                  </a:cubicBezTo>
                  <a:lnTo>
                    <a:pt x="1473" y="14156"/>
                  </a:lnTo>
                  <a:cubicBezTo>
                    <a:pt x="1423" y="14282"/>
                    <a:pt x="1370" y="14415"/>
                    <a:pt x="1343" y="14551"/>
                  </a:cubicBezTo>
                  <a:cubicBezTo>
                    <a:pt x="1321" y="14672"/>
                    <a:pt x="1314" y="14843"/>
                    <a:pt x="1418" y="14958"/>
                  </a:cubicBezTo>
                  <a:cubicBezTo>
                    <a:pt x="1457" y="15002"/>
                    <a:pt x="1505" y="15035"/>
                    <a:pt x="1561" y="15058"/>
                  </a:cubicBezTo>
                  <a:cubicBezTo>
                    <a:pt x="1612" y="15080"/>
                    <a:pt x="1671" y="15094"/>
                    <a:pt x="1738" y="15102"/>
                  </a:cubicBezTo>
                  <a:cubicBezTo>
                    <a:pt x="1789" y="15109"/>
                    <a:pt x="1840" y="15111"/>
                    <a:pt x="1891" y="15111"/>
                  </a:cubicBezTo>
                  <a:cubicBezTo>
                    <a:pt x="1977" y="15111"/>
                    <a:pt x="2060" y="15104"/>
                    <a:pt x="2135" y="15096"/>
                  </a:cubicBezTo>
                  <a:cubicBezTo>
                    <a:pt x="2183" y="15091"/>
                    <a:pt x="2229" y="15085"/>
                    <a:pt x="2277" y="15080"/>
                  </a:cubicBezTo>
                  <a:cubicBezTo>
                    <a:pt x="2338" y="15072"/>
                    <a:pt x="2398" y="15062"/>
                    <a:pt x="2461" y="15058"/>
                  </a:cubicBezTo>
                  <a:cubicBezTo>
                    <a:pt x="2536" y="15051"/>
                    <a:pt x="2617" y="15043"/>
                    <a:pt x="2696" y="15032"/>
                  </a:cubicBezTo>
                  <a:cubicBezTo>
                    <a:pt x="2752" y="15024"/>
                    <a:pt x="2803" y="15014"/>
                    <a:pt x="2851" y="15005"/>
                  </a:cubicBezTo>
                  <a:cubicBezTo>
                    <a:pt x="3014" y="14968"/>
                    <a:pt x="3134" y="14909"/>
                    <a:pt x="3214" y="14824"/>
                  </a:cubicBezTo>
                  <a:cubicBezTo>
                    <a:pt x="3255" y="14779"/>
                    <a:pt x="3286" y="14720"/>
                    <a:pt x="3305" y="14640"/>
                  </a:cubicBezTo>
                  <a:cubicBezTo>
                    <a:pt x="3314" y="14608"/>
                    <a:pt x="3316" y="14575"/>
                    <a:pt x="3316" y="14546"/>
                  </a:cubicBezTo>
                  <a:cubicBezTo>
                    <a:pt x="3318" y="14516"/>
                    <a:pt x="3311" y="14484"/>
                    <a:pt x="3303" y="14453"/>
                  </a:cubicBezTo>
                  <a:cubicBezTo>
                    <a:pt x="3297" y="14426"/>
                    <a:pt x="3282" y="14399"/>
                    <a:pt x="3270" y="14376"/>
                  </a:cubicBezTo>
                  <a:cubicBezTo>
                    <a:pt x="3259" y="14357"/>
                    <a:pt x="3244" y="14337"/>
                    <a:pt x="3225" y="14316"/>
                  </a:cubicBezTo>
                  <a:cubicBezTo>
                    <a:pt x="3203" y="14290"/>
                    <a:pt x="3183" y="14271"/>
                    <a:pt x="3161" y="14255"/>
                  </a:cubicBezTo>
                  <a:cubicBezTo>
                    <a:pt x="3139" y="14237"/>
                    <a:pt x="3111" y="14220"/>
                    <a:pt x="3079" y="14201"/>
                  </a:cubicBezTo>
                  <a:cubicBezTo>
                    <a:pt x="3015" y="14165"/>
                    <a:pt x="2942" y="14138"/>
                    <a:pt x="2846" y="14113"/>
                  </a:cubicBezTo>
                  <a:cubicBezTo>
                    <a:pt x="2774" y="14095"/>
                    <a:pt x="2696" y="14084"/>
                    <a:pt x="2613" y="14079"/>
                  </a:cubicBezTo>
                  <a:cubicBezTo>
                    <a:pt x="2587" y="14078"/>
                    <a:pt x="2559" y="14077"/>
                    <a:pt x="2530" y="14077"/>
                  </a:cubicBezTo>
                  <a:cubicBezTo>
                    <a:pt x="2518" y="14077"/>
                    <a:pt x="2506" y="14077"/>
                    <a:pt x="2494" y="14078"/>
                  </a:cubicBezTo>
                  <a:cubicBezTo>
                    <a:pt x="2470" y="14078"/>
                    <a:pt x="2443" y="14081"/>
                    <a:pt x="2408" y="14086"/>
                  </a:cubicBezTo>
                  <a:cubicBezTo>
                    <a:pt x="2397" y="14087"/>
                    <a:pt x="2386" y="14089"/>
                    <a:pt x="2373" y="14090"/>
                  </a:cubicBezTo>
                  <a:cubicBezTo>
                    <a:pt x="2290" y="14105"/>
                    <a:pt x="2218" y="14119"/>
                    <a:pt x="2152" y="14138"/>
                  </a:cubicBezTo>
                  <a:cubicBezTo>
                    <a:pt x="2122" y="14146"/>
                    <a:pt x="2090" y="14157"/>
                    <a:pt x="2055" y="14170"/>
                  </a:cubicBezTo>
                  <a:cubicBezTo>
                    <a:pt x="2077" y="14119"/>
                    <a:pt x="2099" y="14068"/>
                    <a:pt x="2122" y="14017"/>
                  </a:cubicBezTo>
                  <a:lnTo>
                    <a:pt x="2139" y="13975"/>
                  </a:lnTo>
                  <a:cubicBezTo>
                    <a:pt x="2218" y="13795"/>
                    <a:pt x="2280" y="13651"/>
                    <a:pt x="2339" y="13520"/>
                  </a:cubicBezTo>
                  <a:cubicBezTo>
                    <a:pt x="2497" y="13171"/>
                    <a:pt x="2638" y="12896"/>
                    <a:pt x="2782" y="12651"/>
                  </a:cubicBezTo>
                  <a:cubicBezTo>
                    <a:pt x="2792" y="12637"/>
                    <a:pt x="2793" y="12618"/>
                    <a:pt x="2787" y="12599"/>
                  </a:cubicBezTo>
                  <a:cubicBezTo>
                    <a:pt x="2780" y="12578"/>
                    <a:pt x="2764" y="12559"/>
                    <a:pt x="2747" y="12549"/>
                  </a:cubicBezTo>
                  <a:cubicBezTo>
                    <a:pt x="2736" y="12544"/>
                    <a:pt x="2725" y="12542"/>
                    <a:pt x="2713" y="12542"/>
                  </a:cubicBezTo>
                  <a:cubicBezTo>
                    <a:pt x="2710" y="12542"/>
                    <a:pt x="2706" y="12542"/>
                    <a:pt x="2702" y="12543"/>
                  </a:cubicBezTo>
                  <a:cubicBezTo>
                    <a:pt x="2697" y="12544"/>
                    <a:pt x="2693" y="12544"/>
                    <a:pt x="2688" y="12547"/>
                  </a:cubicBezTo>
                  <a:cubicBezTo>
                    <a:pt x="2681" y="12549"/>
                    <a:pt x="2675" y="12552"/>
                    <a:pt x="2669" y="12555"/>
                  </a:cubicBezTo>
                  <a:cubicBezTo>
                    <a:pt x="2654" y="12535"/>
                    <a:pt x="2638" y="12515"/>
                    <a:pt x="2622" y="12496"/>
                  </a:cubicBezTo>
                  <a:cubicBezTo>
                    <a:pt x="2598" y="12468"/>
                    <a:pt x="2573" y="12440"/>
                    <a:pt x="2549" y="12413"/>
                  </a:cubicBezTo>
                  <a:lnTo>
                    <a:pt x="2525" y="12388"/>
                  </a:lnTo>
                  <a:cubicBezTo>
                    <a:pt x="2466" y="12320"/>
                    <a:pt x="2397" y="12240"/>
                    <a:pt x="2341" y="12151"/>
                  </a:cubicBezTo>
                  <a:cubicBezTo>
                    <a:pt x="2331" y="12136"/>
                    <a:pt x="2315" y="12128"/>
                    <a:pt x="2296" y="121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6" name="Google Shape;8656;p25"/>
            <p:cNvSpPr/>
            <p:nvPr/>
          </p:nvSpPr>
          <p:spPr>
            <a:xfrm>
              <a:off x="1068821" y="3984246"/>
              <a:ext cx="354440" cy="266441"/>
            </a:xfrm>
            <a:custGeom>
              <a:avLst/>
              <a:gdLst/>
              <a:ahLst/>
              <a:cxnLst/>
              <a:rect l="l" t="t" r="r" b="b"/>
              <a:pathLst>
                <a:path w="5514" h="4145" extrusionOk="0">
                  <a:moveTo>
                    <a:pt x="5235" y="1"/>
                  </a:moveTo>
                  <a:cubicBezTo>
                    <a:pt x="5235" y="1"/>
                    <a:pt x="3336" y="30"/>
                    <a:pt x="2287" y="54"/>
                  </a:cubicBezTo>
                  <a:cubicBezTo>
                    <a:pt x="1238" y="76"/>
                    <a:pt x="233" y="369"/>
                    <a:pt x="233" y="369"/>
                  </a:cubicBezTo>
                  <a:cubicBezTo>
                    <a:pt x="233" y="369"/>
                    <a:pt x="1" y="1576"/>
                    <a:pt x="261" y="2386"/>
                  </a:cubicBezTo>
                  <a:cubicBezTo>
                    <a:pt x="522" y="3197"/>
                    <a:pt x="1125" y="4099"/>
                    <a:pt x="2843" y="4143"/>
                  </a:cubicBezTo>
                  <a:cubicBezTo>
                    <a:pt x="2865" y="4144"/>
                    <a:pt x="2886" y="4144"/>
                    <a:pt x="2906" y="4144"/>
                  </a:cubicBezTo>
                  <a:cubicBezTo>
                    <a:pt x="4578" y="4144"/>
                    <a:pt x="5199" y="2456"/>
                    <a:pt x="5266" y="2182"/>
                  </a:cubicBezTo>
                  <a:cubicBezTo>
                    <a:pt x="5331" y="1902"/>
                    <a:pt x="5513" y="763"/>
                    <a:pt x="5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7" name="Google Shape;8657;p25"/>
            <p:cNvSpPr/>
            <p:nvPr/>
          </p:nvSpPr>
          <p:spPr>
            <a:xfrm>
              <a:off x="1114781" y="4017671"/>
              <a:ext cx="254806" cy="56888"/>
            </a:xfrm>
            <a:custGeom>
              <a:avLst/>
              <a:gdLst/>
              <a:ahLst/>
              <a:cxnLst/>
              <a:rect l="l" t="t" r="r" b="b"/>
              <a:pathLst>
                <a:path w="3964" h="885" extrusionOk="0">
                  <a:moveTo>
                    <a:pt x="3451" y="0"/>
                  </a:moveTo>
                  <a:cubicBezTo>
                    <a:pt x="3313" y="0"/>
                    <a:pt x="3169" y="7"/>
                    <a:pt x="2998" y="20"/>
                  </a:cubicBezTo>
                  <a:cubicBezTo>
                    <a:pt x="2768" y="39"/>
                    <a:pt x="2530" y="66"/>
                    <a:pt x="2339" y="90"/>
                  </a:cubicBezTo>
                  <a:lnTo>
                    <a:pt x="2330" y="90"/>
                  </a:lnTo>
                  <a:cubicBezTo>
                    <a:pt x="2248" y="100"/>
                    <a:pt x="2168" y="109"/>
                    <a:pt x="2087" y="119"/>
                  </a:cubicBezTo>
                  <a:cubicBezTo>
                    <a:pt x="1905" y="140"/>
                    <a:pt x="1762" y="154"/>
                    <a:pt x="1636" y="164"/>
                  </a:cubicBezTo>
                  <a:cubicBezTo>
                    <a:pt x="1542" y="170"/>
                    <a:pt x="1447" y="176"/>
                    <a:pt x="1355" y="183"/>
                  </a:cubicBezTo>
                  <a:lnTo>
                    <a:pt x="1201" y="192"/>
                  </a:lnTo>
                  <a:cubicBezTo>
                    <a:pt x="995" y="207"/>
                    <a:pt x="753" y="228"/>
                    <a:pt x="515" y="261"/>
                  </a:cubicBezTo>
                  <a:cubicBezTo>
                    <a:pt x="456" y="269"/>
                    <a:pt x="390" y="280"/>
                    <a:pt x="317" y="293"/>
                  </a:cubicBezTo>
                  <a:cubicBezTo>
                    <a:pt x="234" y="309"/>
                    <a:pt x="151" y="327"/>
                    <a:pt x="69" y="347"/>
                  </a:cubicBezTo>
                  <a:cubicBezTo>
                    <a:pt x="59" y="349"/>
                    <a:pt x="51" y="357"/>
                    <a:pt x="45" y="365"/>
                  </a:cubicBezTo>
                  <a:lnTo>
                    <a:pt x="44" y="365"/>
                  </a:lnTo>
                  <a:cubicBezTo>
                    <a:pt x="18" y="370"/>
                    <a:pt x="0" y="391"/>
                    <a:pt x="4" y="413"/>
                  </a:cubicBezTo>
                  <a:cubicBezTo>
                    <a:pt x="10" y="471"/>
                    <a:pt x="21" y="520"/>
                    <a:pt x="37" y="565"/>
                  </a:cubicBezTo>
                  <a:cubicBezTo>
                    <a:pt x="51" y="608"/>
                    <a:pt x="72" y="650"/>
                    <a:pt x="98" y="688"/>
                  </a:cubicBezTo>
                  <a:cubicBezTo>
                    <a:pt x="144" y="758"/>
                    <a:pt x="205" y="813"/>
                    <a:pt x="275" y="846"/>
                  </a:cubicBezTo>
                  <a:cubicBezTo>
                    <a:pt x="309" y="862"/>
                    <a:pt x="346" y="875"/>
                    <a:pt x="382" y="880"/>
                  </a:cubicBezTo>
                  <a:cubicBezTo>
                    <a:pt x="400" y="883"/>
                    <a:pt x="417" y="885"/>
                    <a:pt x="434" y="885"/>
                  </a:cubicBezTo>
                  <a:cubicBezTo>
                    <a:pt x="449" y="885"/>
                    <a:pt x="464" y="884"/>
                    <a:pt x="478" y="881"/>
                  </a:cubicBezTo>
                  <a:cubicBezTo>
                    <a:pt x="483" y="881"/>
                    <a:pt x="488" y="880"/>
                    <a:pt x="493" y="878"/>
                  </a:cubicBezTo>
                  <a:cubicBezTo>
                    <a:pt x="518" y="873"/>
                    <a:pt x="536" y="869"/>
                    <a:pt x="555" y="862"/>
                  </a:cubicBezTo>
                  <a:cubicBezTo>
                    <a:pt x="576" y="854"/>
                    <a:pt x="597" y="843"/>
                    <a:pt x="614" y="833"/>
                  </a:cubicBezTo>
                  <a:cubicBezTo>
                    <a:pt x="645" y="816"/>
                    <a:pt x="675" y="789"/>
                    <a:pt x="702" y="755"/>
                  </a:cubicBezTo>
                  <a:cubicBezTo>
                    <a:pt x="741" y="709"/>
                    <a:pt x="768" y="650"/>
                    <a:pt x="782" y="582"/>
                  </a:cubicBezTo>
                  <a:cubicBezTo>
                    <a:pt x="790" y="552"/>
                    <a:pt x="792" y="520"/>
                    <a:pt x="792" y="475"/>
                  </a:cubicBezTo>
                  <a:cubicBezTo>
                    <a:pt x="792" y="440"/>
                    <a:pt x="785" y="400"/>
                    <a:pt x="773" y="354"/>
                  </a:cubicBezTo>
                  <a:cubicBezTo>
                    <a:pt x="769" y="346"/>
                    <a:pt x="765" y="338"/>
                    <a:pt x="758" y="330"/>
                  </a:cubicBezTo>
                  <a:lnTo>
                    <a:pt x="867" y="322"/>
                  </a:lnTo>
                  <a:cubicBezTo>
                    <a:pt x="928" y="317"/>
                    <a:pt x="988" y="312"/>
                    <a:pt x="1049" y="309"/>
                  </a:cubicBezTo>
                  <a:lnTo>
                    <a:pt x="1078" y="306"/>
                  </a:lnTo>
                  <a:lnTo>
                    <a:pt x="1078" y="306"/>
                  </a:lnTo>
                  <a:cubicBezTo>
                    <a:pt x="1072" y="319"/>
                    <a:pt x="1068" y="335"/>
                    <a:pt x="1067" y="357"/>
                  </a:cubicBezTo>
                  <a:cubicBezTo>
                    <a:pt x="1067" y="371"/>
                    <a:pt x="1065" y="387"/>
                    <a:pt x="1067" y="402"/>
                  </a:cubicBezTo>
                  <a:cubicBezTo>
                    <a:pt x="1068" y="421"/>
                    <a:pt x="1072" y="439"/>
                    <a:pt x="1076" y="455"/>
                  </a:cubicBezTo>
                  <a:cubicBezTo>
                    <a:pt x="1088" y="507"/>
                    <a:pt x="1112" y="560"/>
                    <a:pt x="1148" y="606"/>
                  </a:cubicBezTo>
                  <a:cubicBezTo>
                    <a:pt x="1212" y="689"/>
                    <a:pt x="1305" y="738"/>
                    <a:pt x="1393" y="738"/>
                  </a:cubicBezTo>
                  <a:cubicBezTo>
                    <a:pt x="1404" y="738"/>
                    <a:pt x="1416" y="738"/>
                    <a:pt x="1426" y="736"/>
                  </a:cubicBezTo>
                  <a:cubicBezTo>
                    <a:pt x="1430" y="736"/>
                    <a:pt x="1433" y="736"/>
                    <a:pt x="1436" y="734"/>
                  </a:cubicBezTo>
                  <a:cubicBezTo>
                    <a:pt x="1484" y="726"/>
                    <a:pt x="1529" y="704"/>
                    <a:pt x="1566" y="670"/>
                  </a:cubicBezTo>
                  <a:cubicBezTo>
                    <a:pt x="1601" y="638"/>
                    <a:pt x="1630" y="598"/>
                    <a:pt x="1655" y="549"/>
                  </a:cubicBezTo>
                  <a:cubicBezTo>
                    <a:pt x="1676" y="507"/>
                    <a:pt x="1693" y="459"/>
                    <a:pt x="1705" y="407"/>
                  </a:cubicBezTo>
                  <a:cubicBezTo>
                    <a:pt x="1714" y="359"/>
                    <a:pt x="1717" y="309"/>
                    <a:pt x="1714" y="263"/>
                  </a:cubicBezTo>
                  <a:cubicBezTo>
                    <a:pt x="1783" y="258"/>
                    <a:pt x="1857" y="251"/>
                    <a:pt x="1933" y="243"/>
                  </a:cubicBezTo>
                  <a:cubicBezTo>
                    <a:pt x="2008" y="237"/>
                    <a:pt x="2085" y="228"/>
                    <a:pt x="2160" y="220"/>
                  </a:cubicBezTo>
                  <a:lnTo>
                    <a:pt x="2160" y="220"/>
                  </a:lnTo>
                  <a:cubicBezTo>
                    <a:pt x="2133" y="288"/>
                    <a:pt x="2133" y="365"/>
                    <a:pt x="2162" y="435"/>
                  </a:cubicBezTo>
                  <a:cubicBezTo>
                    <a:pt x="2175" y="467"/>
                    <a:pt x="2192" y="496"/>
                    <a:pt x="2215" y="520"/>
                  </a:cubicBezTo>
                  <a:cubicBezTo>
                    <a:pt x="2231" y="538"/>
                    <a:pt x="2242" y="549"/>
                    <a:pt x="2253" y="558"/>
                  </a:cubicBezTo>
                  <a:cubicBezTo>
                    <a:pt x="2269" y="573"/>
                    <a:pt x="2288" y="582"/>
                    <a:pt x="2301" y="590"/>
                  </a:cubicBezTo>
                  <a:cubicBezTo>
                    <a:pt x="2349" y="620"/>
                    <a:pt x="2409" y="634"/>
                    <a:pt x="2472" y="634"/>
                  </a:cubicBezTo>
                  <a:cubicBezTo>
                    <a:pt x="2479" y="634"/>
                    <a:pt x="2485" y="634"/>
                    <a:pt x="2491" y="634"/>
                  </a:cubicBezTo>
                  <a:cubicBezTo>
                    <a:pt x="2499" y="632"/>
                    <a:pt x="2509" y="632"/>
                    <a:pt x="2517" y="630"/>
                  </a:cubicBezTo>
                  <a:cubicBezTo>
                    <a:pt x="2573" y="622"/>
                    <a:pt x="2629" y="600"/>
                    <a:pt x="2674" y="566"/>
                  </a:cubicBezTo>
                  <a:cubicBezTo>
                    <a:pt x="2726" y="526"/>
                    <a:pt x="2766" y="469"/>
                    <a:pt x="2789" y="405"/>
                  </a:cubicBezTo>
                  <a:cubicBezTo>
                    <a:pt x="2797" y="383"/>
                    <a:pt x="2801" y="363"/>
                    <a:pt x="2805" y="346"/>
                  </a:cubicBezTo>
                  <a:cubicBezTo>
                    <a:pt x="2809" y="323"/>
                    <a:pt x="2809" y="299"/>
                    <a:pt x="2811" y="279"/>
                  </a:cubicBezTo>
                  <a:cubicBezTo>
                    <a:pt x="2813" y="237"/>
                    <a:pt x="2809" y="192"/>
                    <a:pt x="2800" y="146"/>
                  </a:cubicBezTo>
                  <a:lnTo>
                    <a:pt x="2843" y="144"/>
                  </a:lnTo>
                  <a:cubicBezTo>
                    <a:pt x="2993" y="130"/>
                    <a:pt x="3136" y="119"/>
                    <a:pt x="3278" y="114"/>
                  </a:cubicBezTo>
                  <a:lnTo>
                    <a:pt x="3278" y="114"/>
                  </a:lnTo>
                  <a:cubicBezTo>
                    <a:pt x="3275" y="141"/>
                    <a:pt x="3275" y="168"/>
                    <a:pt x="3276" y="194"/>
                  </a:cubicBezTo>
                  <a:cubicBezTo>
                    <a:pt x="3279" y="220"/>
                    <a:pt x="3286" y="247"/>
                    <a:pt x="3294" y="274"/>
                  </a:cubicBezTo>
                  <a:cubicBezTo>
                    <a:pt x="3307" y="314"/>
                    <a:pt x="3327" y="352"/>
                    <a:pt x="3355" y="386"/>
                  </a:cubicBezTo>
                  <a:cubicBezTo>
                    <a:pt x="3406" y="448"/>
                    <a:pt x="3476" y="491"/>
                    <a:pt x="3556" y="506"/>
                  </a:cubicBezTo>
                  <a:cubicBezTo>
                    <a:pt x="3577" y="510"/>
                    <a:pt x="3599" y="512"/>
                    <a:pt x="3620" y="512"/>
                  </a:cubicBezTo>
                  <a:cubicBezTo>
                    <a:pt x="3637" y="512"/>
                    <a:pt x="3654" y="511"/>
                    <a:pt x="3671" y="509"/>
                  </a:cubicBezTo>
                  <a:cubicBezTo>
                    <a:pt x="3705" y="504"/>
                    <a:pt x="3737" y="495"/>
                    <a:pt x="3767" y="480"/>
                  </a:cubicBezTo>
                  <a:cubicBezTo>
                    <a:pt x="3786" y="471"/>
                    <a:pt x="3802" y="461"/>
                    <a:pt x="3817" y="451"/>
                  </a:cubicBezTo>
                  <a:cubicBezTo>
                    <a:pt x="3834" y="442"/>
                    <a:pt x="3849" y="427"/>
                    <a:pt x="3863" y="415"/>
                  </a:cubicBezTo>
                  <a:cubicBezTo>
                    <a:pt x="3887" y="392"/>
                    <a:pt x="3908" y="363"/>
                    <a:pt x="3925" y="328"/>
                  </a:cubicBezTo>
                  <a:cubicBezTo>
                    <a:pt x="3943" y="293"/>
                    <a:pt x="3956" y="250"/>
                    <a:pt x="3961" y="205"/>
                  </a:cubicBezTo>
                  <a:cubicBezTo>
                    <a:pt x="3964" y="157"/>
                    <a:pt x="3959" y="109"/>
                    <a:pt x="3948" y="56"/>
                  </a:cubicBezTo>
                  <a:cubicBezTo>
                    <a:pt x="3949" y="37"/>
                    <a:pt x="3935" y="12"/>
                    <a:pt x="3913" y="10"/>
                  </a:cubicBezTo>
                  <a:cubicBezTo>
                    <a:pt x="3874" y="5"/>
                    <a:pt x="3836" y="4"/>
                    <a:pt x="3802" y="4"/>
                  </a:cubicBezTo>
                  <a:lnTo>
                    <a:pt x="3679" y="4"/>
                  </a:lnTo>
                  <a:cubicBezTo>
                    <a:pt x="3642" y="4"/>
                    <a:pt x="3606" y="4"/>
                    <a:pt x="3569" y="2"/>
                  </a:cubicBezTo>
                  <a:cubicBezTo>
                    <a:pt x="3527" y="2"/>
                    <a:pt x="3489" y="0"/>
                    <a:pt x="3451" y="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8" name="Google Shape;8658;p25"/>
            <p:cNvSpPr/>
            <p:nvPr/>
          </p:nvSpPr>
          <p:spPr>
            <a:xfrm>
              <a:off x="1070878" y="3910324"/>
              <a:ext cx="348590" cy="343834"/>
            </a:xfrm>
            <a:custGeom>
              <a:avLst/>
              <a:gdLst/>
              <a:ahLst/>
              <a:cxnLst/>
              <a:rect l="l" t="t" r="r" b="b"/>
              <a:pathLst>
                <a:path w="5423" h="5349" extrusionOk="0">
                  <a:moveTo>
                    <a:pt x="3702" y="1"/>
                  </a:moveTo>
                  <a:cubicBezTo>
                    <a:pt x="3700" y="1"/>
                    <a:pt x="3697" y="1"/>
                    <a:pt x="3694" y="1"/>
                  </a:cubicBezTo>
                  <a:cubicBezTo>
                    <a:pt x="3687" y="1"/>
                    <a:pt x="3681" y="3"/>
                    <a:pt x="3673" y="3"/>
                  </a:cubicBezTo>
                  <a:cubicBezTo>
                    <a:pt x="3532" y="24"/>
                    <a:pt x="3403" y="91"/>
                    <a:pt x="3291" y="179"/>
                  </a:cubicBezTo>
                  <a:cubicBezTo>
                    <a:pt x="3233" y="225"/>
                    <a:pt x="3181" y="281"/>
                    <a:pt x="3137" y="342"/>
                  </a:cubicBezTo>
                  <a:cubicBezTo>
                    <a:pt x="3094" y="401"/>
                    <a:pt x="3062" y="468"/>
                    <a:pt x="3038" y="539"/>
                  </a:cubicBezTo>
                  <a:cubicBezTo>
                    <a:pt x="3032" y="555"/>
                    <a:pt x="3035" y="574"/>
                    <a:pt x="3046" y="585"/>
                  </a:cubicBezTo>
                  <a:cubicBezTo>
                    <a:pt x="3048" y="593"/>
                    <a:pt x="3051" y="599"/>
                    <a:pt x="3056" y="606"/>
                  </a:cubicBezTo>
                  <a:cubicBezTo>
                    <a:pt x="3067" y="622"/>
                    <a:pt x="3085" y="629"/>
                    <a:pt x="3103" y="629"/>
                  </a:cubicBezTo>
                  <a:cubicBezTo>
                    <a:pt x="3115" y="629"/>
                    <a:pt x="3128" y="626"/>
                    <a:pt x="3139" y="618"/>
                  </a:cubicBezTo>
                  <a:cubicBezTo>
                    <a:pt x="3147" y="612"/>
                    <a:pt x="3157" y="606"/>
                    <a:pt x="3166" y="601"/>
                  </a:cubicBezTo>
                  <a:cubicBezTo>
                    <a:pt x="3222" y="572"/>
                    <a:pt x="3281" y="551"/>
                    <a:pt x="3341" y="537"/>
                  </a:cubicBezTo>
                  <a:cubicBezTo>
                    <a:pt x="3392" y="526"/>
                    <a:pt x="3443" y="519"/>
                    <a:pt x="3494" y="519"/>
                  </a:cubicBezTo>
                  <a:cubicBezTo>
                    <a:pt x="3534" y="523"/>
                    <a:pt x="3574" y="527"/>
                    <a:pt x="3614" y="539"/>
                  </a:cubicBezTo>
                  <a:cubicBezTo>
                    <a:pt x="3630" y="543"/>
                    <a:pt x="3646" y="550"/>
                    <a:pt x="3662" y="556"/>
                  </a:cubicBezTo>
                  <a:cubicBezTo>
                    <a:pt x="3672" y="560"/>
                    <a:pt x="3683" y="563"/>
                    <a:pt x="3694" y="563"/>
                  </a:cubicBezTo>
                  <a:cubicBezTo>
                    <a:pt x="3723" y="563"/>
                    <a:pt x="3751" y="547"/>
                    <a:pt x="3764" y="518"/>
                  </a:cubicBezTo>
                  <a:cubicBezTo>
                    <a:pt x="3782" y="478"/>
                    <a:pt x="3763" y="433"/>
                    <a:pt x="3726" y="415"/>
                  </a:cubicBezTo>
                  <a:cubicBezTo>
                    <a:pt x="3662" y="384"/>
                    <a:pt x="3592" y="371"/>
                    <a:pt x="3522" y="371"/>
                  </a:cubicBezTo>
                  <a:cubicBezTo>
                    <a:pt x="3490" y="371"/>
                    <a:pt x="3457" y="374"/>
                    <a:pt x="3425" y="379"/>
                  </a:cubicBezTo>
                  <a:cubicBezTo>
                    <a:pt x="3411" y="380"/>
                    <a:pt x="3396" y="383"/>
                    <a:pt x="3384" y="387"/>
                  </a:cubicBezTo>
                  <a:cubicBezTo>
                    <a:pt x="3326" y="398"/>
                    <a:pt x="3270" y="415"/>
                    <a:pt x="3216" y="439"/>
                  </a:cubicBezTo>
                  <a:cubicBezTo>
                    <a:pt x="3201" y="446"/>
                    <a:pt x="3187" y="454"/>
                    <a:pt x="3173" y="460"/>
                  </a:cubicBezTo>
                  <a:cubicBezTo>
                    <a:pt x="3203" y="415"/>
                    <a:pt x="3237" y="374"/>
                    <a:pt x="3275" y="335"/>
                  </a:cubicBezTo>
                  <a:cubicBezTo>
                    <a:pt x="3315" y="300"/>
                    <a:pt x="3358" y="267"/>
                    <a:pt x="3404" y="241"/>
                  </a:cubicBezTo>
                  <a:cubicBezTo>
                    <a:pt x="3459" y="212"/>
                    <a:pt x="3516" y="190"/>
                    <a:pt x="3577" y="174"/>
                  </a:cubicBezTo>
                  <a:cubicBezTo>
                    <a:pt x="3620" y="164"/>
                    <a:pt x="3665" y="160"/>
                    <a:pt x="3710" y="156"/>
                  </a:cubicBezTo>
                  <a:cubicBezTo>
                    <a:pt x="3753" y="155"/>
                    <a:pt x="3785" y="112"/>
                    <a:pt x="3780" y="70"/>
                  </a:cubicBezTo>
                  <a:cubicBezTo>
                    <a:pt x="3776" y="31"/>
                    <a:pt x="3742" y="1"/>
                    <a:pt x="3702" y="1"/>
                  </a:cubicBezTo>
                  <a:close/>
                  <a:moveTo>
                    <a:pt x="1373" y="224"/>
                  </a:moveTo>
                  <a:cubicBezTo>
                    <a:pt x="1343" y="224"/>
                    <a:pt x="1313" y="226"/>
                    <a:pt x="1283" y="230"/>
                  </a:cubicBezTo>
                  <a:cubicBezTo>
                    <a:pt x="1227" y="240"/>
                    <a:pt x="1171" y="254"/>
                    <a:pt x="1117" y="275"/>
                  </a:cubicBezTo>
                  <a:cubicBezTo>
                    <a:pt x="1085" y="286"/>
                    <a:pt x="1067" y="326"/>
                    <a:pt x="1080" y="358"/>
                  </a:cubicBezTo>
                  <a:cubicBezTo>
                    <a:pt x="1090" y="384"/>
                    <a:pt x="1115" y="399"/>
                    <a:pt x="1141" y="399"/>
                  </a:cubicBezTo>
                  <a:cubicBezTo>
                    <a:pt x="1149" y="399"/>
                    <a:pt x="1157" y="398"/>
                    <a:pt x="1165" y="395"/>
                  </a:cubicBezTo>
                  <a:lnTo>
                    <a:pt x="1163" y="395"/>
                  </a:lnTo>
                  <a:cubicBezTo>
                    <a:pt x="1187" y="385"/>
                    <a:pt x="1211" y="379"/>
                    <a:pt x="1235" y="372"/>
                  </a:cubicBezTo>
                  <a:cubicBezTo>
                    <a:pt x="1278" y="363"/>
                    <a:pt x="1321" y="358"/>
                    <a:pt x="1364" y="358"/>
                  </a:cubicBezTo>
                  <a:cubicBezTo>
                    <a:pt x="1403" y="359"/>
                    <a:pt x="1440" y="366"/>
                    <a:pt x="1476" y="375"/>
                  </a:cubicBezTo>
                  <a:cubicBezTo>
                    <a:pt x="1518" y="390"/>
                    <a:pt x="1558" y="409"/>
                    <a:pt x="1596" y="431"/>
                  </a:cubicBezTo>
                  <a:cubicBezTo>
                    <a:pt x="1638" y="460"/>
                    <a:pt x="1678" y="494"/>
                    <a:pt x="1715" y="529"/>
                  </a:cubicBezTo>
                  <a:cubicBezTo>
                    <a:pt x="1742" y="559"/>
                    <a:pt x="1769" y="591"/>
                    <a:pt x="1795" y="623"/>
                  </a:cubicBezTo>
                  <a:cubicBezTo>
                    <a:pt x="1784" y="623"/>
                    <a:pt x="1773" y="623"/>
                    <a:pt x="1761" y="623"/>
                  </a:cubicBezTo>
                  <a:cubicBezTo>
                    <a:pt x="1726" y="623"/>
                    <a:pt x="1689" y="625"/>
                    <a:pt x="1654" y="630"/>
                  </a:cubicBezTo>
                  <a:cubicBezTo>
                    <a:pt x="1647" y="630"/>
                    <a:pt x="1643" y="631"/>
                    <a:pt x="1636" y="631"/>
                  </a:cubicBezTo>
                  <a:cubicBezTo>
                    <a:pt x="1520" y="649"/>
                    <a:pt x="1409" y="689"/>
                    <a:pt x="1308" y="751"/>
                  </a:cubicBezTo>
                  <a:cubicBezTo>
                    <a:pt x="1281" y="769"/>
                    <a:pt x="1278" y="812"/>
                    <a:pt x="1296" y="836"/>
                  </a:cubicBezTo>
                  <a:cubicBezTo>
                    <a:pt x="1305" y="849"/>
                    <a:pt x="1320" y="858"/>
                    <a:pt x="1334" y="860"/>
                  </a:cubicBezTo>
                  <a:cubicBezTo>
                    <a:pt x="1338" y="861"/>
                    <a:pt x="1341" y="861"/>
                    <a:pt x="1345" y="861"/>
                  </a:cubicBezTo>
                  <a:cubicBezTo>
                    <a:pt x="1358" y="861"/>
                    <a:pt x="1369" y="856"/>
                    <a:pt x="1380" y="849"/>
                  </a:cubicBezTo>
                  <a:cubicBezTo>
                    <a:pt x="1387" y="845"/>
                    <a:pt x="1393" y="842"/>
                    <a:pt x="1400" y="839"/>
                  </a:cubicBezTo>
                  <a:cubicBezTo>
                    <a:pt x="1440" y="818"/>
                    <a:pt x="1481" y="801"/>
                    <a:pt x="1526" y="790"/>
                  </a:cubicBezTo>
                  <a:cubicBezTo>
                    <a:pt x="1582" y="776"/>
                    <a:pt x="1638" y="769"/>
                    <a:pt x="1696" y="769"/>
                  </a:cubicBezTo>
                  <a:cubicBezTo>
                    <a:pt x="1701" y="769"/>
                    <a:pt x="1706" y="769"/>
                    <a:pt x="1711" y="769"/>
                  </a:cubicBezTo>
                  <a:cubicBezTo>
                    <a:pt x="1761" y="770"/>
                    <a:pt x="1810" y="778"/>
                    <a:pt x="1858" y="791"/>
                  </a:cubicBezTo>
                  <a:cubicBezTo>
                    <a:pt x="1886" y="801"/>
                    <a:pt x="1914" y="812"/>
                    <a:pt x="1942" y="823"/>
                  </a:cubicBezTo>
                  <a:cubicBezTo>
                    <a:pt x="1953" y="828"/>
                    <a:pt x="1965" y="830"/>
                    <a:pt x="1976" y="830"/>
                  </a:cubicBezTo>
                  <a:cubicBezTo>
                    <a:pt x="2008" y="830"/>
                    <a:pt x="2038" y="813"/>
                    <a:pt x="2052" y="782"/>
                  </a:cubicBezTo>
                  <a:cubicBezTo>
                    <a:pt x="2062" y="759"/>
                    <a:pt x="2060" y="735"/>
                    <a:pt x="2052" y="714"/>
                  </a:cubicBezTo>
                  <a:cubicBezTo>
                    <a:pt x="2041" y="671"/>
                    <a:pt x="2022" y="631"/>
                    <a:pt x="1998" y="590"/>
                  </a:cubicBezTo>
                  <a:cubicBezTo>
                    <a:pt x="1975" y="548"/>
                    <a:pt x="1945" y="508"/>
                    <a:pt x="1911" y="473"/>
                  </a:cubicBezTo>
                  <a:cubicBezTo>
                    <a:pt x="1844" y="401"/>
                    <a:pt x="1766" y="342"/>
                    <a:pt x="1678" y="296"/>
                  </a:cubicBezTo>
                  <a:cubicBezTo>
                    <a:pt x="1598" y="254"/>
                    <a:pt x="1508" y="230"/>
                    <a:pt x="1419" y="225"/>
                  </a:cubicBezTo>
                  <a:cubicBezTo>
                    <a:pt x="1403" y="224"/>
                    <a:pt x="1388" y="224"/>
                    <a:pt x="1373" y="224"/>
                  </a:cubicBezTo>
                  <a:close/>
                  <a:moveTo>
                    <a:pt x="5186" y="1309"/>
                  </a:moveTo>
                  <a:lnTo>
                    <a:pt x="5187" y="1314"/>
                  </a:lnTo>
                  <a:lnTo>
                    <a:pt x="5187" y="1314"/>
                  </a:lnTo>
                  <a:cubicBezTo>
                    <a:pt x="5187" y="1313"/>
                    <a:pt x="5187" y="1311"/>
                    <a:pt x="5186" y="1309"/>
                  </a:cubicBezTo>
                  <a:close/>
                  <a:moveTo>
                    <a:pt x="5187" y="1314"/>
                  </a:moveTo>
                  <a:cubicBezTo>
                    <a:pt x="5187" y="1314"/>
                    <a:pt x="5187" y="1315"/>
                    <a:pt x="5187" y="1316"/>
                  </a:cubicBezTo>
                  <a:cubicBezTo>
                    <a:pt x="5187" y="1316"/>
                    <a:pt x="5187" y="1316"/>
                    <a:pt x="5187" y="1314"/>
                  </a:cubicBezTo>
                  <a:lnTo>
                    <a:pt x="5187" y="1314"/>
                  </a:lnTo>
                  <a:close/>
                  <a:moveTo>
                    <a:pt x="5187" y="1316"/>
                  </a:moveTo>
                  <a:cubicBezTo>
                    <a:pt x="5187" y="1316"/>
                    <a:pt x="5187" y="1316"/>
                    <a:pt x="5187" y="1316"/>
                  </a:cubicBezTo>
                  <a:lnTo>
                    <a:pt x="5187" y="1316"/>
                  </a:lnTo>
                  <a:cubicBezTo>
                    <a:pt x="5187" y="1316"/>
                    <a:pt x="5187" y="1316"/>
                    <a:pt x="5187" y="1316"/>
                  </a:cubicBezTo>
                  <a:close/>
                  <a:moveTo>
                    <a:pt x="301" y="1541"/>
                  </a:moveTo>
                  <a:cubicBezTo>
                    <a:pt x="300" y="1542"/>
                    <a:pt x="299" y="1542"/>
                    <a:pt x="298" y="1542"/>
                  </a:cubicBezTo>
                  <a:lnTo>
                    <a:pt x="298" y="1542"/>
                  </a:lnTo>
                  <a:cubicBezTo>
                    <a:pt x="299" y="1542"/>
                    <a:pt x="300" y="1542"/>
                    <a:pt x="301" y="1541"/>
                  </a:cubicBezTo>
                  <a:close/>
                  <a:moveTo>
                    <a:pt x="4584" y="1733"/>
                  </a:moveTo>
                  <a:lnTo>
                    <a:pt x="4583" y="1774"/>
                  </a:lnTo>
                  <a:lnTo>
                    <a:pt x="4581" y="1814"/>
                  </a:lnTo>
                  <a:cubicBezTo>
                    <a:pt x="4580" y="1870"/>
                    <a:pt x="4572" y="1917"/>
                    <a:pt x="4560" y="1958"/>
                  </a:cubicBezTo>
                  <a:cubicBezTo>
                    <a:pt x="4552" y="1982"/>
                    <a:pt x="4543" y="2003"/>
                    <a:pt x="4533" y="2022"/>
                  </a:cubicBezTo>
                  <a:cubicBezTo>
                    <a:pt x="4522" y="2038"/>
                    <a:pt x="4509" y="2054"/>
                    <a:pt x="4496" y="2067"/>
                  </a:cubicBezTo>
                  <a:cubicBezTo>
                    <a:pt x="4477" y="2083"/>
                    <a:pt x="4458" y="2097"/>
                    <a:pt x="4437" y="2110"/>
                  </a:cubicBezTo>
                  <a:cubicBezTo>
                    <a:pt x="4401" y="2129"/>
                    <a:pt x="4359" y="2145"/>
                    <a:pt x="4317" y="2157"/>
                  </a:cubicBezTo>
                  <a:cubicBezTo>
                    <a:pt x="4305" y="2158"/>
                    <a:pt x="4293" y="2161"/>
                    <a:pt x="4282" y="2163"/>
                  </a:cubicBezTo>
                  <a:cubicBezTo>
                    <a:pt x="4265" y="2165"/>
                    <a:pt x="4249" y="2166"/>
                    <a:pt x="4231" y="2166"/>
                  </a:cubicBezTo>
                  <a:cubicBezTo>
                    <a:pt x="4213" y="2166"/>
                    <a:pt x="4196" y="2163"/>
                    <a:pt x="4178" y="2158"/>
                  </a:cubicBezTo>
                  <a:cubicBezTo>
                    <a:pt x="4166" y="2153"/>
                    <a:pt x="4153" y="2147"/>
                    <a:pt x="4138" y="2141"/>
                  </a:cubicBezTo>
                  <a:cubicBezTo>
                    <a:pt x="4126" y="2131"/>
                    <a:pt x="4114" y="2121"/>
                    <a:pt x="4103" y="2110"/>
                  </a:cubicBezTo>
                  <a:cubicBezTo>
                    <a:pt x="4090" y="2096"/>
                    <a:pt x="4078" y="2078"/>
                    <a:pt x="4066" y="2059"/>
                  </a:cubicBezTo>
                  <a:cubicBezTo>
                    <a:pt x="4050" y="2027"/>
                    <a:pt x="4036" y="1992"/>
                    <a:pt x="4026" y="1950"/>
                  </a:cubicBezTo>
                  <a:cubicBezTo>
                    <a:pt x="4014" y="1899"/>
                    <a:pt x="4007" y="1843"/>
                    <a:pt x="4004" y="1779"/>
                  </a:cubicBezTo>
                  <a:cubicBezTo>
                    <a:pt x="4129" y="1768"/>
                    <a:pt x="4253" y="1758"/>
                    <a:pt x="4378" y="1749"/>
                  </a:cubicBezTo>
                  <a:cubicBezTo>
                    <a:pt x="4447" y="1744"/>
                    <a:pt x="4516" y="1738"/>
                    <a:pt x="4584" y="1733"/>
                  </a:cubicBezTo>
                  <a:close/>
                  <a:moveTo>
                    <a:pt x="3457" y="1826"/>
                  </a:moveTo>
                  <a:lnTo>
                    <a:pt x="3457" y="1826"/>
                  </a:lnTo>
                  <a:cubicBezTo>
                    <a:pt x="3448" y="1904"/>
                    <a:pt x="3440" y="1982"/>
                    <a:pt x="3419" y="2057"/>
                  </a:cubicBezTo>
                  <a:lnTo>
                    <a:pt x="3419" y="2056"/>
                  </a:lnTo>
                  <a:cubicBezTo>
                    <a:pt x="3408" y="2093"/>
                    <a:pt x="3393" y="2123"/>
                    <a:pt x="3377" y="2150"/>
                  </a:cubicBezTo>
                  <a:cubicBezTo>
                    <a:pt x="3366" y="2169"/>
                    <a:pt x="3350" y="2187"/>
                    <a:pt x="3336" y="2203"/>
                  </a:cubicBezTo>
                  <a:cubicBezTo>
                    <a:pt x="3320" y="2217"/>
                    <a:pt x="3305" y="2228"/>
                    <a:pt x="3289" y="2238"/>
                  </a:cubicBezTo>
                  <a:cubicBezTo>
                    <a:pt x="3267" y="2249"/>
                    <a:pt x="3245" y="2257"/>
                    <a:pt x="3219" y="2265"/>
                  </a:cubicBezTo>
                  <a:cubicBezTo>
                    <a:pt x="3203" y="2268"/>
                    <a:pt x="3189" y="2270"/>
                    <a:pt x="3174" y="2273"/>
                  </a:cubicBezTo>
                  <a:cubicBezTo>
                    <a:pt x="3150" y="2276"/>
                    <a:pt x="3128" y="2278"/>
                    <a:pt x="3106" y="2278"/>
                  </a:cubicBezTo>
                  <a:cubicBezTo>
                    <a:pt x="3085" y="2276"/>
                    <a:pt x="3067" y="2275"/>
                    <a:pt x="3050" y="2270"/>
                  </a:cubicBezTo>
                  <a:cubicBezTo>
                    <a:pt x="3037" y="2265"/>
                    <a:pt x="3024" y="2259"/>
                    <a:pt x="3011" y="2252"/>
                  </a:cubicBezTo>
                  <a:cubicBezTo>
                    <a:pt x="3002" y="2244"/>
                    <a:pt x="2990" y="2236"/>
                    <a:pt x="2979" y="2227"/>
                  </a:cubicBezTo>
                  <a:cubicBezTo>
                    <a:pt x="2968" y="2212"/>
                    <a:pt x="2958" y="2200"/>
                    <a:pt x="2949" y="2185"/>
                  </a:cubicBezTo>
                  <a:cubicBezTo>
                    <a:pt x="2934" y="2155"/>
                    <a:pt x="2922" y="2121"/>
                    <a:pt x="2912" y="2083"/>
                  </a:cubicBezTo>
                  <a:cubicBezTo>
                    <a:pt x="2899" y="2025"/>
                    <a:pt x="2891" y="1961"/>
                    <a:pt x="2885" y="1878"/>
                  </a:cubicBezTo>
                  <a:lnTo>
                    <a:pt x="3000" y="1867"/>
                  </a:lnTo>
                  <a:lnTo>
                    <a:pt x="3115" y="1858"/>
                  </a:lnTo>
                  <a:cubicBezTo>
                    <a:pt x="3230" y="1846"/>
                    <a:pt x="3344" y="1837"/>
                    <a:pt x="3457" y="1826"/>
                  </a:cubicBezTo>
                  <a:close/>
                  <a:moveTo>
                    <a:pt x="543" y="2272"/>
                  </a:moveTo>
                  <a:cubicBezTo>
                    <a:pt x="543" y="2284"/>
                    <a:pt x="541" y="2297"/>
                    <a:pt x="541" y="2310"/>
                  </a:cubicBezTo>
                  <a:cubicBezTo>
                    <a:pt x="541" y="2300"/>
                    <a:pt x="541" y="2289"/>
                    <a:pt x="541" y="2280"/>
                  </a:cubicBezTo>
                  <a:lnTo>
                    <a:pt x="543" y="2272"/>
                  </a:lnTo>
                  <a:close/>
                  <a:moveTo>
                    <a:pt x="2359" y="1928"/>
                  </a:moveTo>
                  <a:lnTo>
                    <a:pt x="2359" y="1949"/>
                  </a:lnTo>
                  <a:cubicBezTo>
                    <a:pt x="2359" y="1969"/>
                    <a:pt x="2357" y="1990"/>
                    <a:pt x="2357" y="2009"/>
                  </a:cubicBezTo>
                  <a:cubicBezTo>
                    <a:pt x="2354" y="2083"/>
                    <a:pt x="2346" y="2142"/>
                    <a:pt x="2332" y="2196"/>
                  </a:cubicBezTo>
                  <a:cubicBezTo>
                    <a:pt x="2322" y="2225"/>
                    <a:pt x="2311" y="2249"/>
                    <a:pt x="2298" y="2273"/>
                  </a:cubicBezTo>
                  <a:cubicBezTo>
                    <a:pt x="2287" y="2289"/>
                    <a:pt x="2276" y="2302"/>
                    <a:pt x="2263" y="2316"/>
                  </a:cubicBezTo>
                  <a:cubicBezTo>
                    <a:pt x="2249" y="2329"/>
                    <a:pt x="2233" y="2342"/>
                    <a:pt x="2215" y="2352"/>
                  </a:cubicBezTo>
                  <a:cubicBezTo>
                    <a:pt x="2189" y="2364"/>
                    <a:pt x="2161" y="2374"/>
                    <a:pt x="2130" y="2384"/>
                  </a:cubicBezTo>
                  <a:cubicBezTo>
                    <a:pt x="2117" y="2385"/>
                    <a:pt x="2105" y="2388"/>
                    <a:pt x="2092" y="2390"/>
                  </a:cubicBezTo>
                  <a:cubicBezTo>
                    <a:pt x="2073" y="2392"/>
                    <a:pt x="2055" y="2393"/>
                    <a:pt x="2038" y="2395"/>
                  </a:cubicBezTo>
                  <a:cubicBezTo>
                    <a:pt x="2020" y="2393"/>
                    <a:pt x="2004" y="2390"/>
                    <a:pt x="1988" y="2387"/>
                  </a:cubicBezTo>
                  <a:cubicBezTo>
                    <a:pt x="1977" y="2382"/>
                    <a:pt x="1966" y="2377"/>
                    <a:pt x="1956" y="2372"/>
                  </a:cubicBezTo>
                  <a:cubicBezTo>
                    <a:pt x="1946" y="2366"/>
                    <a:pt x="1937" y="2358"/>
                    <a:pt x="1929" y="2350"/>
                  </a:cubicBezTo>
                  <a:cubicBezTo>
                    <a:pt x="1919" y="2339"/>
                    <a:pt x="1910" y="2326"/>
                    <a:pt x="1902" y="2312"/>
                  </a:cubicBezTo>
                  <a:cubicBezTo>
                    <a:pt x="1889" y="2286"/>
                    <a:pt x="1878" y="2257"/>
                    <a:pt x="1870" y="2225"/>
                  </a:cubicBezTo>
                  <a:cubicBezTo>
                    <a:pt x="1850" y="2141"/>
                    <a:pt x="1849" y="2053"/>
                    <a:pt x="1849" y="1976"/>
                  </a:cubicBezTo>
                  <a:cubicBezTo>
                    <a:pt x="2018" y="1960"/>
                    <a:pt x="2189" y="1944"/>
                    <a:pt x="2359" y="1928"/>
                  </a:cubicBezTo>
                  <a:close/>
                  <a:moveTo>
                    <a:pt x="1398" y="2019"/>
                  </a:moveTo>
                  <a:cubicBezTo>
                    <a:pt x="1398" y="2040"/>
                    <a:pt x="1400" y="2059"/>
                    <a:pt x="1400" y="2080"/>
                  </a:cubicBezTo>
                  <a:lnTo>
                    <a:pt x="1400" y="2081"/>
                  </a:lnTo>
                  <a:cubicBezTo>
                    <a:pt x="1401" y="2115"/>
                    <a:pt x="1401" y="2147"/>
                    <a:pt x="1401" y="2180"/>
                  </a:cubicBezTo>
                  <a:cubicBezTo>
                    <a:pt x="1398" y="2233"/>
                    <a:pt x="1392" y="2280"/>
                    <a:pt x="1380" y="2321"/>
                  </a:cubicBezTo>
                  <a:cubicBezTo>
                    <a:pt x="1372" y="2345"/>
                    <a:pt x="1363" y="2366"/>
                    <a:pt x="1350" y="2387"/>
                  </a:cubicBezTo>
                  <a:cubicBezTo>
                    <a:pt x="1340" y="2403"/>
                    <a:pt x="1329" y="2417"/>
                    <a:pt x="1316" y="2430"/>
                  </a:cubicBezTo>
                  <a:cubicBezTo>
                    <a:pt x="1300" y="2443"/>
                    <a:pt x="1284" y="2455"/>
                    <a:pt x="1267" y="2467"/>
                  </a:cubicBezTo>
                  <a:cubicBezTo>
                    <a:pt x="1240" y="2479"/>
                    <a:pt x="1213" y="2491"/>
                    <a:pt x="1179" y="2499"/>
                  </a:cubicBezTo>
                  <a:cubicBezTo>
                    <a:pt x="1163" y="2502"/>
                    <a:pt x="1145" y="2505"/>
                    <a:pt x="1129" y="2508"/>
                  </a:cubicBezTo>
                  <a:cubicBezTo>
                    <a:pt x="1101" y="2511"/>
                    <a:pt x="1073" y="2513"/>
                    <a:pt x="1048" y="2513"/>
                  </a:cubicBezTo>
                  <a:cubicBezTo>
                    <a:pt x="1021" y="2511"/>
                    <a:pt x="995" y="2508"/>
                    <a:pt x="970" y="2502"/>
                  </a:cubicBezTo>
                  <a:cubicBezTo>
                    <a:pt x="950" y="2494"/>
                    <a:pt x="930" y="2486"/>
                    <a:pt x="912" y="2475"/>
                  </a:cubicBezTo>
                  <a:cubicBezTo>
                    <a:pt x="894" y="2463"/>
                    <a:pt x="877" y="2449"/>
                    <a:pt x="861" y="2433"/>
                  </a:cubicBezTo>
                  <a:cubicBezTo>
                    <a:pt x="843" y="2412"/>
                    <a:pt x="826" y="2390"/>
                    <a:pt x="811" y="2363"/>
                  </a:cubicBezTo>
                  <a:cubicBezTo>
                    <a:pt x="787" y="2318"/>
                    <a:pt x="768" y="2267"/>
                    <a:pt x="754" y="2206"/>
                  </a:cubicBezTo>
                  <a:cubicBezTo>
                    <a:pt x="744" y="2168"/>
                    <a:pt x="738" y="2128"/>
                    <a:pt x="731" y="2081"/>
                  </a:cubicBezTo>
                  <a:cubicBezTo>
                    <a:pt x="954" y="2061"/>
                    <a:pt x="1176" y="2040"/>
                    <a:pt x="1398" y="2019"/>
                  </a:cubicBezTo>
                  <a:close/>
                  <a:moveTo>
                    <a:pt x="4737" y="1598"/>
                  </a:moveTo>
                  <a:cubicBezTo>
                    <a:pt x="4710" y="1598"/>
                    <a:pt x="4684" y="1599"/>
                    <a:pt x="4658" y="1600"/>
                  </a:cubicBezTo>
                  <a:lnTo>
                    <a:pt x="4650" y="1600"/>
                  </a:lnTo>
                  <a:cubicBezTo>
                    <a:pt x="4594" y="1603"/>
                    <a:pt x="4538" y="1607"/>
                    <a:pt x="4482" y="1610"/>
                  </a:cubicBezTo>
                  <a:cubicBezTo>
                    <a:pt x="4375" y="1616"/>
                    <a:pt x="4268" y="1624"/>
                    <a:pt x="4161" y="1632"/>
                  </a:cubicBezTo>
                  <a:cubicBezTo>
                    <a:pt x="3966" y="1646"/>
                    <a:pt x="3755" y="1664"/>
                    <a:pt x="3515" y="1686"/>
                  </a:cubicBezTo>
                  <a:cubicBezTo>
                    <a:pt x="3070" y="1725"/>
                    <a:pt x="2623" y="1770"/>
                    <a:pt x="2228" y="1810"/>
                  </a:cubicBezTo>
                  <a:cubicBezTo>
                    <a:pt x="2071" y="1826"/>
                    <a:pt x="1916" y="1840"/>
                    <a:pt x="1759" y="1856"/>
                  </a:cubicBezTo>
                  <a:cubicBezTo>
                    <a:pt x="1356" y="1898"/>
                    <a:pt x="939" y="1939"/>
                    <a:pt x="528" y="1977"/>
                  </a:cubicBezTo>
                  <a:lnTo>
                    <a:pt x="525" y="1977"/>
                  </a:lnTo>
                  <a:cubicBezTo>
                    <a:pt x="511" y="1979"/>
                    <a:pt x="498" y="1987"/>
                    <a:pt x="488" y="1998"/>
                  </a:cubicBezTo>
                  <a:cubicBezTo>
                    <a:pt x="471" y="2003"/>
                    <a:pt x="456" y="2019"/>
                    <a:pt x="453" y="2037"/>
                  </a:cubicBezTo>
                  <a:cubicBezTo>
                    <a:pt x="450" y="2059"/>
                    <a:pt x="447" y="2081"/>
                    <a:pt x="442" y="2104"/>
                  </a:cubicBezTo>
                  <a:cubicBezTo>
                    <a:pt x="437" y="2129"/>
                    <a:pt x="432" y="2155"/>
                    <a:pt x="429" y="2179"/>
                  </a:cubicBezTo>
                  <a:cubicBezTo>
                    <a:pt x="423" y="2219"/>
                    <a:pt x="420" y="2262"/>
                    <a:pt x="415" y="2316"/>
                  </a:cubicBezTo>
                  <a:cubicBezTo>
                    <a:pt x="412" y="2387"/>
                    <a:pt x="410" y="2460"/>
                    <a:pt x="412" y="2534"/>
                  </a:cubicBezTo>
                  <a:cubicBezTo>
                    <a:pt x="415" y="2670"/>
                    <a:pt x="431" y="2809"/>
                    <a:pt x="456" y="2948"/>
                  </a:cubicBezTo>
                  <a:cubicBezTo>
                    <a:pt x="483" y="3085"/>
                    <a:pt x="520" y="3223"/>
                    <a:pt x="568" y="3356"/>
                  </a:cubicBezTo>
                  <a:cubicBezTo>
                    <a:pt x="613" y="3480"/>
                    <a:pt x="672" y="3607"/>
                    <a:pt x="742" y="3733"/>
                  </a:cubicBezTo>
                  <a:cubicBezTo>
                    <a:pt x="877" y="3971"/>
                    <a:pt x="1056" y="4182"/>
                    <a:pt x="1261" y="4345"/>
                  </a:cubicBezTo>
                  <a:cubicBezTo>
                    <a:pt x="1366" y="4430"/>
                    <a:pt x="1481" y="4504"/>
                    <a:pt x="1606" y="4564"/>
                  </a:cubicBezTo>
                  <a:cubicBezTo>
                    <a:pt x="1726" y="4623"/>
                    <a:pt x="1858" y="4671"/>
                    <a:pt x="2002" y="4705"/>
                  </a:cubicBezTo>
                  <a:cubicBezTo>
                    <a:pt x="2129" y="4735"/>
                    <a:pt x="2266" y="4751"/>
                    <a:pt x="2434" y="4758"/>
                  </a:cubicBezTo>
                  <a:cubicBezTo>
                    <a:pt x="2456" y="4758"/>
                    <a:pt x="2478" y="4759"/>
                    <a:pt x="2500" y="4759"/>
                  </a:cubicBezTo>
                  <a:cubicBezTo>
                    <a:pt x="2611" y="4759"/>
                    <a:pt x="2726" y="4752"/>
                    <a:pt x="2843" y="4739"/>
                  </a:cubicBezTo>
                  <a:cubicBezTo>
                    <a:pt x="2874" y="4735"/>
                    <a:pt x="2902" y="4732"/>
                    <a:pt x="2931" y="4727"/>
                  </a:cubicBezTo>
                  <a:cubicBezTo>
                    <a:pt x="3187" y="4691"/>
                    <a:pt x="3435" y="4622"/>
                    <a:pt x="3667" y="4523"/>
                  </a:cubicBezTo>
                  <a:cubicBezTo>
                    <a:pt x="3796" y="4468"/>
                    <a:pt x="3923" y="4400"/>
                    <a:pt x="4044" y="4323"/>
                  </a:cubicBezTo>
                  <a:cubicBezTo>
                    <a:pt x="4161" y="4248"/>
                    <a:pt x="4273" y="4158"/>
                    <a:pt x="4377" y="4056"/>
                  </a:cubicBezTo>
                  <a:cubicBezTo>
                    <a:pt x="4476" y="3960"/>
                    <a:pt x="4560" y="3853"/>
                    <a:pt x="4634" y="3738"/>
                  </a:cubicBezTo>
                  <a:cubicBezTo>
                    <a:pt x="4674" y="3674"/>
                    <a:pt x="4708" y="3613"/>
                    <a:pt x="4736" y="3549"/>
                  </a:cubicBezTo>
                  <a:cubicBezTo>
                    <a:pt x="4763" y="3490"/>
                    <a:pt x="4789" y="3426"/>
                    <a:pt x="4811" y="3351"/>
                  </a:cubicBezTo>
                  <a:cubicBezTo>
                    <a:pt x="4901" y="3073"/>
                    <a:pt x="4954" y="2786"/>
                    <a:pt x="4968" y="2497"/>
                  </a:cubicBezTo>
                  <a:cubicBezTo>
                    <a:pt x="4986" y="2160"/>
                    <a:pt x="4951" y="1878"/>
                    <a:pt x="4863" y="1640"/>
                  </a:cubicBezTo>
                  <a:cubicBezTo>
                    <a:pt x="4855" y="1619"/>
                    <a:pt x="4834" y="1603"/>
                    <a:pt x="4810" y="1603"/>
                  </a:cubicBezTo>
                  <a:cubicBezTo>
                    <a:pt x="4808" y="1603"/>
                    <a:pt x="4805" y="1602"/>
                    <a:pt x="4802" y="1602"/>
                  </a:cubicBezTo>
                  <a:cubicBezTo>
                    <a:pt x="4780" y="1599"/>
                    <a:pt x="4758" y="1598"/>
                    <a:pt x="4737" y="1598"/>
                  </a:cubicBezTo>
                  <a:close/>
                  <a:moveTo>
                    <a:pt x="5154" y="1183"/>
                  </a:moveTo>
                  <a:cubicBezTo>
                    <a:pt x="5163" y="1224"/>
                    <a:pt x="5176" y="1268"/>
                    <a:pt x="5186" y="1309"/>
                  </a:cubicBezTo>
                  <a:cubicBezTo>
                    <a:pt x="5186" y="1308"/>
                    <a:pt x="5186" y="1306"/>
                    <a:pt x="5186" y="1304"/>
                  </a:cubicBezTo>
                  <a:cubicBezTo>
                    <a:pt x="5186" y="1308"/>
                    <a:pt x="5187" y="1311"/>
                    <a:pt x="5187" y="1314"/>
                  </a:cubicBezTo>
                  <a:lnTo>
                    <a:pt x="5188" y="1318"/>
                  </a:lnTo>
                  <a:lnTo>
                    <a:pt x="5188" y="1318"/>
                  </a:lnTo>
                  <a:cubicBezTo>
                    <a:pt x="5188" y="1317"/>
                    <a:pt x="5188" y="1317"/>
                    <a:pt x="5187" y="1316"/>
                  </a:cubicBezTo>
                  <a:lnTo>
                    <a:pt x="5187" y="1316"/>
                  </a:lnTo>
                  <a:cubicBezTo>
                    <a:pt x="5272" y="1671"/>
                    <a:pt x="5307" y="2037"/>
                    <a:pt x="5297" y="2401"/>
                  </a:cubicBezTo>
                  <a:cubicBezTo>
                    <a:pt x="5286" y="2748"/>
                    <a:pt x="5234" y="3093"/>
                    <a:pt x="5133" y="3426"/>
                  </a:cubicBezTo>
                  <a:cubicBezTo>
                    <a:pt x="5058" y="3663"/>
                    <a:pt x="4959" y="3891"/>
                    <a:pt x="4831" y="4103"/>
                  </a:cubicBezTo>
                  <a:lnTo>
                    <a:pt x="4831" y="4103"/>
                  </a:lnTo>
                  <a:cubicBezTo>
                    <a:pt x="4831" y="4102"/>
                    <a:pt x="4831" y="4101"/>
                    <a:pt x="4832" y="4099"/>
                  </a:cubicBezTo>
                  <a:lnTo>
                    <a:pt x="4832" y="4099"/>
                  </a:lnTo>
                  <a:lnTo>
                    <a:pt x="4827" y="4107"/>
                  </a:lnTo>
                  <a:cubicBezTo>
                    <a:pt x="4731" y="4261"/>
                    <a:pt x="4618" y="4401"/>
                    <a:pt x="4488" y="4526"/>
                  </a:cubicBezTo>
                  <a:cubicBezTo>
                    <a:pt x="4343" y="4663"/>
                    <a:pt x="4182" y="4782"/>
                    <a:pt x="4007" y="4879"/>
                  </a:cubicBezTo>
                  <a:cubicBezTo>
                    <a:pt x="3791" y="4998"/>
                    <a:pt x="3560" y="5086"/>
                    <a:pt x="3320" y="5145"/>
                  </a:cubicBezTo>
                  <a:cubicBezTo>
                    <a:pt x="3091" y="5199"/>
                    <a:pt x="2856" y="5228"/>
                    <a:pt x="2621" y="5228"/>
                  </a:cubicBezTo>
                  <a:cubicBezTo>
                    <a:pt x="2593" y="5228"/>
                    <a:pt x="2564" y="5227"/>
                    <a:pt x="2535" y="5226"/>
                  </a:cubicBezTo>
                  <a:cubicBezTo>
                    <a:pt x="2282" y="5218"/>
                    <a:pt x="2033" y="5180"/>
                    <a:pt x="1791" y="5106"/>
                  </a:cubicBezTo>
                  <a:cubicBezTo>
                    <a:pt x="1600" y="5046"/>
                    <a:pt x="1417" y="4965"/>
                    <a:pt x="1246" y="4861"/>
                  </a:cubicBezTo>
                  <a:lnTo>
                    <a:pt x="1246" y="4861"/>
                  </a:lnTo>
                  <a:cubicBezTo>
                    <a:pt x="1247" y="4862"/>
                    <a:pt x="1247" y="4862"/>
                    <a:pt x="1248" y="4862"/>
                  </a:cubicBezTo>
                  <a:cubicBezTo>
                    <a:pt x="1245" y="4860"/>
                    <a:pt x="1243" y="4858"/>
                    <a:pt x="1240" y="4857"/>
                  </a:cubicBezTo>
                  <a:cubicBezTo>
                    <a:pt x="1238" y="4857"/>
                    <a:pt x="1237" y="4856"/>
                    <a:pt x="1235" y="4854"/>
                  </a:cubicBezTo>
                  <a:lnTo>
                    <a:pt x="1235" y="4854"/>
                  </a:lnTo>
                  <a:cubicBezTo>
                    <a:pt x="1237" y="4855"/>
                    <a:pt x="1238" y="4856"/>
                    <a:pt x="1240" y="4857"/>
                  </a:cubicBezTo>
                  <a:cubicBezTo>
                    <a:pt x="1238" y="4855"/>
                    <a:pt x="1237" y="4855"/>
                    <a:pt x="1235" y="4854"/>
                  </a:cubicBezTo>
                  <a:lnTo>
                    <a:pt x="1235" y="4854"/>
                  </a:lnTo>
                  <a:cubicBezTo>
                    <a:pt x="1235" y="4854"/>
                    <a:pt x="1235" y="4854"/>
                    <a:pt x="1235" y="4854"/>
                  </a:cubicBezTo>
                  <a:lnTo>
                    <a:pt x="1235" y="4854"/>
                  </a:lnTo>
                  <a:cubicBezTo>
                    <a:pt x="1085" y="4760"/>
                    <a:pt x="949" y="4648"/>
                    <a:pt x="826" y="4521"/>
                  </a:cubicBezTo>
                  <a:cubicBezTo>
                    <a:pt x="688" y="4376"/>
                    <a:pt x="571" y="4214"/>
                    <a:pt x="475" y="4040"/>
                  </a:cubicBezTo>
                  <a:cubicBezTo>
                    <a:pt x="360" y="3827"/>
                    <a:pt x="276" y="3600"/>
                    <a:pt x="218" y="3365"/>
                  </a:cubicBezTo>
                  <a:cubicBezTo>
                    <a:pt x="146" y="3060"/>
                    <a:pt x="117" y="2745"/>
                    <a:pt x="127" y="2432"/>
                  </a:cubicBezTo>
                  <a:cubicBezTo>
                    <a:pt x="137" y="2134"/>
                    <a:pt x="180" y="1838"/>
                    <a:pt x="256" y="1552"/>
                  </a:cubicBezTo>
                  <a:lnTo>
                    <a:pt x="292" y="1544"/>
                  </a:lnTo>
                  <a:lnTo>
                    <a:pt x="292" y="1544"/>
                  </a:lnTo>
                  <a:cubicBezTo>
                    <a:pt x="291" y="1544"/>
                    <a:pt x="291" y="1544"/>
                    <a:pt x="290" y="1544"/>
                  </a:cubicBezTo>
                  <a:cubicBezTo>
                    <a:pt x="293" y="1544"/>
                    <a:pt x="295" y="1543"/>
                    <a:pt x="298" y="1542"/>
                  </a:cubicBezTo>
                  <a:lnTo>
                    <a:pt x="298" y="1542"/>
                  </a:lnTo>
                  <a:cubicBezTo>
                    <a:pt x="297" y="1543"/>
                    <a:pt x="296" y="1543"/>
                    <a:pt x="295" y="1543"/>
                  </a:cubicBezTo>
                  <a:lnTo>
                    <a:pt x="295" y="1543"/>
                  </a:lnTo>
                  <a:lnTo>
                    <a:pt x="303" y="1541"/>
                  </a:lnTo>
                  <a:lnTo>
                    <a:pt x="303" y="1541"/>
                  </a:lnTo>
                  <a:cubicBezTo>
                    <a:pt x="302" y="1541"/>
                    <a:pt x="302" y="1541"/>
                    <a:pt x="301" y="1541"/>
                  </a:cubicBezTo>
                  <a:lnTo>
                    <a:pt x="301" y="1541"/>
                  </a:lnTo>
                  <a:cubicBezTo>
                    <a:pt x="673" y="1452"/>
                    <a:pt x="1053" y="1390"/>
                    <a:pt x="1433" y="1343"/>
                  </a:cubicBezTo>
                  <a:cubicBezTo>
                    <a:pt x="1823" y="1295"/>
                    <a:pt x="2217" y="1263"/>
                    <a:pt x="2610" y="1240"/>
                  </a:cubicBezTo>
                  <a:cubicBezTo>
                    <a:pt x="3003" y="1220"/>
                    <a:pt x="3398" y="1208"/>
                    <a:pt x="3793" y="1204"/>
                  </a:cubicBezTo>
                  <a:cubicBezTo>
                    <a:pt x="3988" y="1202"/>
                    <a:pt x="4183" y="1200"/>
                    <a:pt x="4378" y="1199"/>
                  </a:cubicBezTo>
                  <a:cubicBezTo>
                    <a:pt x="4570" y="1197"/>
                    <a:pt x="4762" y="1196"/>
                    <a:pt x="4954" y="1189"/>
                  </a:cubicBezTo>
                  <a:cubicBezTo>
                    <a:pt x="5021" y="1188"/>
                    <a:pt x="5086" y="1186"/>
                    <a:pt x="5154" y="1183"/>
                  </a:cubicBezTo>
                  <a:close/>
                  <a:moveTo>
                    <a:pt x="4441" y="1056"/>
                  </a:moveTo>
                  <a:cubicBezTo>
                    <a:pt x="4232" y="1056"/>
                    <a:pt x="4023" y="1059"/>
                    <a:pt x="3814" y="1063"/>
                  </a:cubicBezTo>
                  <a:cubicBezTo>
                    <a:pt x="3419" y="1069"/>
                    <a:pt x="3026" y="1082"/>
                    <a:pt x="2632" y="1108"/>
                  </a:cubicBezTo>
                  <a:cubicBezTo>
                    <a:pt x="2239" y="1133"/>
                    <a:pt x="1846" y="1168"/>
                    <a:pt x="1456" y="1221"/>
                  </a:cubicBezTo>
                  <a:cubicBezTo>
                    <a:pt x="1432" y="1224"/>
                    <a:pt x="1409" y="1229"/>
                    <a:pt x="1385" y="1232"/>
                  </a:cubicBezTo>
                  <a:cubicBezTo>
                    <a:pt x="1024" y="1284"/>
                    <a:pt x="666" y="1352"/>
                    <a:pt x="311" y="1437"/>
                  </a:cubicBezTo>
                  <a:lnTo>
                    <a:pt x="212" y="1463"/>
                  </a:lnTo>
                  <a:cubicBezTo>
                    <a:pt x="202" y="1464"/>
                    <a:pt x="194" y="1472"/>
                    <a:pt x="189" y="1480"/>
                  </a:cubicBezTo>
                  <a:cubicBezTo>
                    <a:pt x="181" y="1482"/>
                    <a:pt x="175" y="1485"/>
                    <a:pt x="169" y="1490"/>
                  </a:cubicBezTo>
                  <a:cubicBezTo>
                    <a:pt x="156" y="1498"/>
                    <a:pt x="151" y="1511"/>
                    <a:pt x="146" y="1525"/>
                  </a:cubicBezTo>
                  <a:cubicBezTo>
                    <a:pt x="74" y="1797"/>
                    <a:pt x="29" y="2075"/>
                    <a:pt x="15" y="2355"/>
                  </a:cubicBezTo>
                  <a:cubicBezTo>
                    <a:pt x="1" y="2643"/>
                    <a:pt x="15" y="2930"/>
                    <a:pt x="66" y="3213"/>
                  </a:cubicBezTo>
                  <a:cubicBezTo>
                    <a:pt x="117" y="3490"/>
                    <a:pt x="202" y="3763"/>
                    <a:pt x="328" y="4016"/>
                  </a:cubicBezTo>
                  <a:cubicBezTo>
                    <a:pt x="391" y="4142"/>
                    <a:pt x="464" y="4264"/>
                    <a:pt x="547" y="4377"/>
                  </a:cubicBezTo>
                  <a:cubicBezTo>
                    <a:pt x="632" y="4492"/>
                    <a:pt x="728" y="4598"/>
                    <a:pt x="832" y="4695"/>
                  </a:cubicBezTo>
                  <a:cubicBezTo>
                    <a:pt x="1203" y="5044"/>
                    <a:pt x="1692" y="5247"/>
                    <a:pt x="2193" y="5319"/>
                  </a:cubicBezTo>
                  <a:cubicBezTo>
                    <a:pt x="2334" y="5339"/>
                    <a:pt x="2476" y="5348"/>
                    <a:pt x="2619" y="5348"/>
                  </a:cubicBezTo>
                  <a:cubicBezTo>
                    <a:pt x="2733" y="5348"/>
                    <a:pt x="2846" y="5342"/>
                    <a:pt x="2958" y="5330"/>
                  </a:cubicBezTo>
                  <a:cubicBezTo>
                    <a:pt x="3213" y="5303"/>
                    <a:pt x="3465" y="5244"/>
                    <a:pt x="3703" y="5153"/>
                  </a:cubicBezTo>
                  <a:cubicBezTo>
                    <a:pt x="4174" y="4977"/>
                    <a:pt x="4602" y="4668"/>
                    <a:pt x="4882" y="4246"/>
                  </a:cubicBezTo>
                  <a:cubicBezTo>
                    <a:pt x="5042" y="4005"/>
                    <a:pt x="5162" y="3738"/>
                    <a:pt x="5246" y="3461"/>
                  </a:cubicBezTo>
                  <a:cubicBezTo>
                    <a:pt x="5334" y="3173"/>
                    <a:pt x="5385" y="2876"/>
                    <a:pt x="5406" y="2577"/>
                  </a:cubicBezTo>
                  <a:cubicBezTo>
                    <a:pt x="5422" y="2324"/>
                    <a:pt x="5417" y="2072"/>
                    <a:pt x="5390" y="1821"/>
                  </a:cubicBezTo>
                  <a:cubicBezTo>
                    <a:pt x="5377" y="1699"/>
                    <a:pt x="5358" y="1579"/>
                    <a:pt x="5333" y="1459"/>
                  </a:cubicBezTo>
                  <a:cubicBezTo>
                    <a:pt x="5309" y="1341"/>
                    <a:pt x="5278" y="1224"/>
                    <a:pt x="5242" y="1109"/>
                  </a:cubicBezTo>
                  <a:cubicBezTo>
                    <a:pt x="5235" y="1088"/>
                    <a:pt x="5213" y="1076"/>
                    <a:pt x="5191" y="1076"/>
                  </a:cubicBezTo>
                  <a:cubicBezTo>
                    <a:pt x="5186" y="1076"/>
                    <a:pt x="5182" y="1076"/>
                    <a:pt x="5178" y="1077"/>
                  </a:cubicBezTo>
                  <a:cubicBezTo>
                    <a:pt x="5149" y="1073"/>
                    <a:pt x="5120" y="1069"/>
                    <a:pt x="5090" y="1068"/>
                  </a:cubicBezTo>
                  <a:cubicBezTo>
                    <a:pt x="5051" y="1066"/>
                    <a:pt x="5014" y="1065"/>
                    <a:pt x="4976" y="1065"/>
                  </a:cubicBezTo>
                  <a:lnTo>
                    <a:pt x="4975" y="1065"/>
                  </a:lnTo>
                  <a:cubicBezTo>
                    <a:pt x="4797" y="1059"/>
                    <a:pt x="4619" y="1056"/>
                    <a:pt x="4441" y="105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9" name="Google Shape;8659;p25"/>
            <p:cNvSpPr/>
            <p:nvPr/>
          </p:nvSpPr>
          <p:spPr>
            <a:xfrm>
              <a:off x="715088" y="3606475"/>
              <a:ext cx="1138077" cy="1179088"/>
            </a:xfrm>
            <a:custGeom>
              <a:avLst/>
              <a:gdLst/>
              <a:ahLst/>
              <a:cxnLst/>
              <a:rect l="l" t="t" r="r" b="b"/>
              <a:pathLst>
                <a:path w="17705" h="18343" extrusionOk="0">
                  <a:moveTo>
                    <a:pt x="15728" y="680"/>
                  </a:moveTo>
                  <a:cubicBezTo>
                    <a:pt x="15722" y="680"/>
                    <a:pt x="15716" y="681"/>
                    <a:pt x="15710" y="682"/>
                  </a:cubicBezTo>
                  <a:cubicBezTo>
                    <a:pt x="15686" y="685"/>
                    <a:pt x="15666" y="696"/>
                    <a:pt x="15650" y="715"/>
                  </a:cubicBezTo>
                  <a:cubicBezTo>
                    <a:pt x="15575" y="814"/>
                    <a:pt x="15507" y="920"/>
                    <a:pt x="15437" y="1024"/>
                  </a:cubicBezTo>
                  <a:cubicBezTo>
                    <a:pt x="15362" y="1136"/>
                    <a:pt x="15287" y="1248"/>
                    <a:pt x="15213" y="1360"/>
                  </a:cubicBezTo>
                  <a:cubicBezTo>
                    <a:pt x="15068" y="1580"/>
                    <a:pt x="14925" y="1803"/>
                    <a:pt x="14789" y="2028"/>
                  </a:cubicBezTo>
                  <a:cubicBezTo>
                    <a:pt x="14775" y="2049"/>
                    <a:pt x="14777" y="2082"/>
                    <a:pt x="14785" y="2105"/>
                  </a:cubicBezTo>
                  <a:cubicBezTo>
                    <a:pt x="14793" y="2130"/>
                    <a:pt x="14812" y="2149"/>
                    <a:pt x="14834" y="2162"/>
                  </a:cubicBezTo>
                  <a:lnTo>
                    <a:pt x="14834" y="2161"/>
                  </a:lnTo>
                  <a:cubicBezTo>
                    <a:pt x="14848" y="2168"/>
                    <a:pt x="14863" y="2172"/>
                    <a:pt x="14879" y="2172"/>
                  </a:cubicBezTo>
                  <a:cubicBezTo>
                    <a:pt x="14890" y="2172"/>
                    <a:pt x="14902" y="2170"/>
                    <a:pt x="14913" y="2165"/>
                  </a:cubicBezTo>
                  <a:cubicBezTo>
                    <a:pt x="14938" y="2157"/>
                    <a:pt x="14954" y="2140"/>
                    <a:pt x="14969" y="2116"/>
                  </a:cubicBezTo>
                  <a:cubicBezTo>
                    <a:pt x="15074" y="1943"/>
                    <a:pt x="15184" y="1774"/>
                    <a:pt x="15296" y="1606"/>
                  </a:cubicBezTo>
                  <a:cubicBezTo>
                    <a:pt x="15381" y="1480"/>
                    <a:pt x="15466" y="1353"/>
                    <a:pt x="15552" y="1229"/>
                  </a:cubicBezTo>
                  <a:cubicBezTo>
                    <a:pt x="15643" y="1096"/>
                    <a:pt x="15738" y="966"/>
                    <a:pt x="15821" y="829"/>
                  </a:cubicBezTo>
                  <a:cubicBezTo>
                    <a:pt x="15845" y="789"/>
                    <a:pt x="15829" y="733"/>
                    <a:pt x="15795" y="704"/>
                  </a:cubicBezTo>
                  <a:cubicBezTo>
                    <a:pt x="15777" y="689"/>
                    <a:pt x="15753" y="680"/>
                    <a:pt x="15728" y="680"/>
                  </a:cubicBezTo>
                  <a:close/>
                  <a:moveTo>
                    <a:pt x="16832" y="1525"/>
                  </a:moveTo>
                  <a:cubicBezTo>
                    <a:pt x="16826" y="1525"/>
                    <a:pt x="16820" y="1525"/>
                    <a:pt x="16814" y="1526"/>
                  </a:cubicBezTo>
                  <a:cubicBezTo>
                    <a:pt x="16794" y="1529"/>
                    <a:pt x="16775" y="1536"/>
                    <a:pt x="16759" y="1547"/>
                  </a:cubicBezTo>
                  <a:cubicBezTo>
                    <a:pt x="16543" y="1687"/>
                    <a:pt x="16340" y="1847"/>
                    <a:pt x="16136" y="2006"/>
                  </a:cubicBezTo>
                  <a:cubicBezTo>
                    <a:pt x="15931" y="2162"/>
                    <a:pt x="15726" y="2321"/>
                    <a:pt x="15517" y="2469"/>
                  </a:cubicBezTo>
                  <a:cubicBezTo>
                    <a:pt x="15464" y="2506"/>
                    <a:pt x="15448" y="2580"/>
                    <a:pt x="15485" y="2632"/>
                  </a:cubicBezTo>
                  <a:lnTo>
                    <a:pt x="15485" y="2634"/>
                  </a:lnTo>
                  <a:cubicBezTo>
                    <a:pt x="15508" y="2667"/>
                    <a:pt x="15545" y="2685"/>
                    <a:pt x="15583" y="2685"/>
                  </a:cubicBezTo>
                  <a:cubicBezTo>
                    <a:pt x="15605" y="2685"/>
                    <a:pt x="15628" y="2678"/>
                    <a:pt x="15648" y="2664"/>
                  </a:cubicBezTo>
                  <a:cubicBezTo>
                    <a:pt x="15861" y="2517"/>
                    <a:pt x="16072" y="2369"/>
                    <a:pt x="16280" y="2217"/>
                  </a:cubicBezTo>
                  <a:cubicBezTo>
                    <a:pt x="16487" y="2065"/>
                    <a:pt x="16700" y="1916"/>
                    <a:pt x="16906" y="1763"/>
                  </a:cubicBezTo>
                  <a:cubicBezTo>
                    <a:pt x="16962" y="1719"/>
                    <a:pt x="16981" y="1641"/>
                    <a:pt x="16940" y="1582"/>
                  </a:cubicBezTo>
                  <a:cubicBezTo>
                    <a:pt x="16915" y="1544"/>
                    <a:pt x="16874" y="1525"/>
                    <a:pt x="16832" y="1525"/>
                  </a:cubicBezTo>
                  <a:close/>
                  <a:moveTo>
                    <a:pt x="17542" y="2899"/>
                  </a:moveTo>
                  <a:cubicBezTo>
                    <a:pt x="17533" y="2899"/>
                    <a:pt x="17523" y="2899"/>
                    <a:pt x="17514" y="2901"/>
                  </a:cubicBezTo>
                  <a:cubicBezTo>
                    <a:pt x="17504" y="2903"/>
                    <a:pt x="17495" y="2904"/>
                    <a:pt x="17485" y="2906"/>
                  </a:cubicBezTo>
                  <a:cubicBezTo>
                    <a:pt x="17383" y="2931"/>
                    <a:pt x="17282" y="2960"/>
                    <a:pt x="17180" y="2987"/>
                  </a:cubicBezTo>
                  <a:cubicBezTo>
                    <a:pt x="17069" y="3018"/>
                    <a:pt x="16959" y="3048"/>
                    <a:pt x="16847" y="3075"/>
                  </a:cubicBezTo>
                  <a:cubicBezTo>
                    <a:pt x="16638" y="3130"/>
                    <a:pt x="16427" y="3179"/>
                    <a:pt x="16214" y="3224"/>
                  </a:cubicBezTo>
                  <a:lnTo>
                    <a:pt x="16129" y="3240"/>
                  </a:lnTo>
                  <a:cubicBezTo>
                    <a:pt x="16118" y="3243"/>
                    <a:pt x="16105" y="3246"/>
                    <a:pt x="16093" y="3248"/>
                  </a:cubicBezTo>
                  <a:cubicBezTo>
                    <a:pt x="16070" y="3256"/>
                    <a:pt x="16051" y="3270"/>
                    <a:pt x="16035" y="3288"/>
                  </a:cubicBezTo>
                  <a:cubicBezTo>
                    <a:pt x="16011" y="3317"/>
                    <a:pt x="15998" y="3352"/>
                    <a:pt x="16001" y="3389"/>
                  </a:cubicBezTo>
                  <a:cubicBezTo>
                    <a:pt x="16003" y="3425"/>
                    <a:pt x="16021" y="3460"/>
                    <a:pt x="16048" y="3484"/>
                  </a:cubicBezTo>
                  <a:cubicBezTo>
                    <a:pt x="16070" y="3502"/>
                    <a:pt x="16104" y="3519"/>
                    <a:pt x="16135" y="3519"/>
                  </a:cubicBezTo>
                  <a:cubicBezTo>
                    <a:pt x="16139" y="3519"/>
                    <a:pt x="16144" y="3519"/>
                    <a:pt x="16148" y="3518"/>
                  </a:cubicBezTo>
                  <a:cubicBezTo>
                    <a:pt x="16387" y="3470"/>
                    <a:pt x="16623" y="3422"/>
                    <a:pt x="16860" y="3369"/>
                  </a:cubicBezTo>
                  <a:cubicBezTo>
                    <a:pt x="16981" y="3344"/>
                    <a:pt x="17103" y="3315"/>
                    <a:pt x="17224" y="3286"/>
                  </a:cubicBezTo>
                  <a:cubicBezTo>
                    <a:pt x="17346" y="3257"/>
                    <a:pt x="17467" y="3227"/>
                    <a:pt x="17586" y="3192"/>
                  </a:cubicBezTo>
                  <a:cubicBezTo>
                    <a:pt x="17664" y="3168"/>
                    <a:pt x="17704" y="3074"/>
                    <a:pt x="17679" y="2998"/>
                  </a:cubicBezTo>
                  <a:cubicBezTo>
                    <a:pt x="17666" y="2962"/>
                    <a:pt x="17637" y="2930"/>
                    <a:pt x="17602" y="2914"/>
                  </a:cubicBezTo>
                  <a:cubicBezTo>
                    <a:pt x="17582" y="2903"/>
                    <a:pt x="17562" y="2899"/>
                    <a:pt x="17542" y="2899"/>
                  </a:cubicBezTo>
                  <a:close/>
                  <a:moveTo>
                    <a:pt x="13143" y="5126"/>
                  </a:moveTo>
                  <a:cubicBezTo>
                    <a:pt x="13142" y="5127"/>
                    <a:pt x="13142" y="5128"/>
                    <a:pt x="13141" y="5129"/>
                  </a:cubicBezTo>
                  <a:lnTo>
                    <a:pt x="13141" y="5129"/>
                  </a:lnTo>
                  <a:cubicBezTo>
                    <a:pt x="13141" y="5129"/>
                    <a:pt x="13141" y="5128"/>
                    <a:pt x="13141" y="5128"/>
                  </a:cubicBezTo>
                  <a:lnTo>
                    <a:pt x="13141" y="5128"/>
                  </a:lnTo>
                  <a:cubicBezTo>
                    <a:pt x="13141" y="5128"/>
                    <a:pt x="13141" y="5128"/>
                    <a:pt x="13141" y="5128"/>
                  </a:cubicBezTo>
                  <a:cubicBezTo>
                    <a:pt x="13141" y="5128"/>
                    <a:pt x="13141" y="5126"/>
                    <a:pt x="13143" y="5126"/>
                  </a:cubicBezTo>
                  <a:close/>
                  <a:moveTo>
                    <a:pt x="13141" y="5129"/>
                  </a:moveTo>
                  <a:cubicBezTo>
                    <a:pt x="13141" y="5129"/>
                    <a:pt x="13141" y="5129"/>
                    <a:pt x="13141" y="5130"/>
                  </a:cubicBezTo>
                  <a:lnTo>
                    <a:pt x="13141" y="5130"/>
                  </a:lnTo>
                  <a:cubicBezTo>
                    <a:pt x="13141" y="5129"/>
                    <a:pt x="13141" y="5129"/>
                    <a:pt x="13141" y="5129"/>
                  </a:cubicBezTo>
                  <a:close/>
                  <a:moveTo>
                    <a:pt x="13141" y="5128"/>
                  </a:moveTo>
                  <a:lnTo>
                    <a:pt x="13141" y="5128"/>
                  </a:lnTo>
                  <a:cubicBezTo>
                    <a:pt x="13140" y="5129"/>
                    <a:pt x="13140" y="5129"/>
                    <a:pt x="13140" y="5130"/>
                  </a:cubicBezTo>
                  <a:lnTo>
                    <a:pt x="13140" y="5130"/>
                  </a:lnTo>
                  <a:cubicBezTo>
                    <a:pt x="13140" y="5130"/>
                    <a:pt x="13141" y="5130"/>
                    <a:pt x="13141" y="5130"/>
                  </a:cubicBezTo>
                  <a:lnTo>
                    <a:pt x="13141" y="5130"/>
                  </a:lnTo>
                  <a:cubicBezTo>
                    <a:pt x="13140" y="5130"/>
                    <a:pt x="13140" y="5131"/>
                    <a:pt x="13140" y="5131"/>
                  </a:cubicBezTo>
                  <a:cubicBezTo>
                    <a:pt x="13140" y="5130"/>
                    <a:pt x="13140" y="5130"/>
                    <a:pt x="13140" y="5130"/>
                  </a:cubicBezTo>
                  <a:lnTo>
                    <a:pt x="13140" y="5130"/>
                  </a:lnTo>
                  <a:cubicBezTo>
                    <a:pt x="13140" y="5130"/>
                    <a:pt x="13140" y="5130"/>
                    <a:pt x="13140" y="5130"/>
                  </a:cubicBezTo>
                  <a:cubicBezTo>
                    <a:pt x="13140" y="5129"/>
                    <a:pt x="13141" y="5128"/>
                    <a:pt x="13141" y="5128"/>
                  </a:cubicBezTo>
                  <a:close/>
                  <a:moveTo>
                    <a:pt x="15346" y="7963"/>
                  </a:moveTo>
                  <a:cubicBezTo>
                    <a:pt x="15346" y="8054"/>
                    <a:pt x="15351" y="8145"/>
                    <a:pt x="15355" y="8236"/>
                  </a:cubicBezTo>
                  <a:cubicBezTo>
                    <a:pt x="15357" y="8273"/>
                    <a:pt x="15360" y="8310"/>
                    <a:pt x="15363" y="8345"/>
                  </a:cubicBezTo>
                  <a:cubicBezTo>
                    <a:pt x="15354" y="8345"/>
                    <a:pt x="15345" y="8345"/>
                    <a:pt x="15336" y="8345"/>
                  </a:cubicBezTo>
                  <a:cubicBezTo>
                    <a:pt x="15258" y="8345"/>
                    <a:pt x="15180" y="8351"/>
                    <a:pt x="15101" y="8359"/>
                  </a:cubicBezTo>
                  <a:cubicBezTo>
                    <a:pt x="15044" y="8366"/>
                    <a:pt x="14986" y="8374"/>
                    <a:pt x="14929" y="8382"/>
                  </a:cubicBezTo>
                  <a:cubicBezTo>
                    <a:pt x="14993" y="8326"/>
                    <a:pt x="15056" y="8268"/>
                    <a:pt x="15117" y="8207"/>
                  </a:cubicBezTo>
                  <a:cubicBezTo>
                    <a:pt x="15197" y="8129"/>
                    <a:pt x="15274" y="8047"/>
                    <a:pt x="15346" y="7963"/>
                  </a:cubicBezTo>
                  <a:close/>
                  <a:moveTo>
                    <a:pt x="12920" y="9526"/>
                  </a:moveTo>
                  <a:lnTo>
                    <a:pt x="12914" y="9528"/>
                  </a:lnTo>
                  <a:lnTo>
                    <a:pt x="12914" y="9528"/>
                  </a:lnTo>
                  <a:cubicBezTo>
                    <a:pt x="12916" y="9528"/>
                    <a:pt x="12918" y="9528"/>
                    <a:pt x="12920" y="9526"/>
                  </a:cubicBezTo>
                  <a:close/>
                  <a:moveTo>
                    <a:pt x="12916" y="9530"/>
                  </a:moveTo>
                  <a:cubicBezTo>
                    <a:pt x="12914" y="9530"/>
                    <a:pt x="12913" y="9531"/>
                    <a:pt x="12912" y="9531"/>
                  </a:cubicBezTo>
                  <a:lnTo>
                    <a:pt x="12912" y="9531"/>
                  </a:lnTo>
                  <a:cubicBezTo>
                    <a:pt x="12913" y="9531"/>
                    <a:pt x="12915" y="9531"/>
                    <a:pt x="12916" y="9530"/>
                  </a:cubicBezTo>
                  <a:close/>
                  <a:moveTo>
                    <a:pt x="12912" y="9531"/>
                  </a:moveTo>
                  <a:cubicBezTo>
                    <a:pt x="12911" y="9531"/>
                    <a:pt x="12910" y="9531"/>
                    <a:pt x="12909" y="9531"/>
                  </a:cubicBezTo>
                  <a:lnTo>
                    <a:pt x="12911" y="9531"/>
                  </a:lnTo>
                  <a:cubicBezTo>
                    <a:pt x="12911" y="9531"/>
                    <a:pt x="12911" y="9531"/>
                    <a:pt x="12912" y="9531"/>
                  </a:cubicBezTo>
                  <a:close/>
                  <a:moveTo>
                    <a:pt x="15653" y="7392"/>
                  </a:moveTo>
                  <a:cubicBezTo>
                    <a:pt x="15662" y="7394"/>
                    <a:pt x="15674" y="7395"/>
                    <a:pt x="15685" y="7397"/>
                  </a:cubicBezTo>
                  <a:cubicBezTo>
                    <a:pt x="15691" y="7398"/>
                    <a:pt x="15698" y="7402"/>
                    <a:pt x="15702" y="7405"/>
                  </a:cubicBezTo>
                  <a:cubicBezTo>
                    <a:pt x="15712" y="7410"/>
                    <a:pt x="15718" y="7416"/>
                    <a:pt x="15726" y="7422"/>
                  </a:cubicBezTo>
                  <a:cubicBezTo>
                    <a:pt x="15739" y="7435"/>
                    <a:pt x="15749" y="7451"/>
                    <a:pt x="15760" y="7465"/>
                  </a:cubicBezTo>
                  <a:cubicBezTo>
                    <a:pt x="15790" y="7518"/>
                    <a:pt x="15810" y="7576"/>
                    <a:pt x="15827" y="7635"/>
                  </a:cubicBezTo>
                  <a:cubicBezTo>
                    <a:pt x="15848" y="7713"/>
                    <a:pt x="15864" y="7793"/>
                    <a:pt x="15878" y="7873"/>
                  </a:cubicBezTo>
                  <a:cubicBezTo>
                    <a:pt x="15885" y="7912"/>
                    <a:pt x="15893" y="7950"/>
                    <a:pt x="15901" y="7987"/>
                  </a:cubicBezTo>
                  <a:cubicBezTo>
                    <a:pt x="15907" y="8019"/>
                    <a:pt x="15913" y="8051"/>
                    <a:pt x="15923" y="8081"/>
                  </a:cubicBezTo>
                  <a:cubicBezTo>
                    <a:pt x="15925" y="8089"/>
                    <a:pt x="15926" y="8097"/>
                    <a:pt x="15926" y="8105"/>
                  </a:cubicBezTo>
                  <a:cubicBezTo>
                    <a:pt x="15907" y="8116"/>
                    <a:pt x="15888" y="8129"/>
                    <a:pt x="15870" y="8142"/>
                  </a:cubicBezTo>
                  <a:cubicBezTo>
                    <a:pt x="15813" y="8182"/>
                    <a:pt x="15762" y="8234"/>
                    <a:pt x="15722" y="8292"/>
                  </a:cubicBezTo>
                  <a:cubicBezTo>
                    <a:pt x="15683" y="8345"/>
                    <a:pt x="15658" y="8404"/>
                    <a:pt x="15642" y="8466"/>
                  </a:cubicBezTo>
                  <a:cubicBezTo>
                    <a:pt x="15587" y="8682"/>
                    <a:pt x="15690" y="8920"/>
                    <a:pt x="15873" y="9040"/>
                  </a:cubicBezTo>
                  <a:cubicBezTo>
                    <a:pt x="15947" y="9087"/>
                    <a:pt x="16033" y="9114"/>
                    <a:pt x="16120" y="9114"/>
                  </a:cubicBezTo>
                  <a:cubicBezTo>
                    <a:pt x="16137" y="9114"/>
                    <a:pt x="16154" y="9113"/>
                    <a:pt x="16171" y="9111"/>
                  </a:cubicBezTo>
                  <a:cubicBezTo>
                    <a:pt x="16225" y="9104"/>
                    <a:pt x="16278" y="9087"/>
                    <a:pt x="16326" y="9061"/>
                  </a:cubicBezTo>
                  <a:cubicBezTo>
                    <a:pt x="16387" y="9027"/>
                    <a:pt x="16438" y="8983"/>
                    <a:pt x="16486" y="8933"/>
                  </a:cubicBezTo>
                  <a:cubicBezTo>
                    <a:pt x="16505" y="8912"/>
                    <a:pt x="16495" y="8876"/>
                    <a:pt x="16475" y="8861"/>
                  </a:cubicBezTo>
                  <a:cubicBezTo>
                    <a:pt x="16465" y="8853"/>
                    <a:pt x="16455" y="8850"/>
                    <a:pt x="16443" y="8850"/>
                  </a:cubicBezTo>
                  <a:cubicBezTo>
                    <a:pt x="16441" y="8850"/>
                    <a:pt x="16439" y="8850"/>
                    <a:pt x="16436" y="8850"/>
                  </a:cubicBezTo>
                  <a:cubicBezTo>
                    <a:pt x="16422" y="8853"/>
                    <a:pt x="16412" y="8861"/>
                    <a:pt x="16403" y="8871"/>
                  </a:cubicBezTo>
                  <a:cubicBezTo>
                    <a:pt x="16399" y="8874"/>
                    <a:pt x="16398" y="8876"/>
                    <a:pt x="16395" y="8879"/>
                  </a:cubicBezTo>
                  <a:cubicBezTo>
                    <a:pt x="16364" y="8908"/>
                    <a:pt x="16332" y="8935"/>
                    <a:pt x="16296" y="8957"/>
                  </a:cubicBezTo>
                  <a:cubicBezTo>
                    <a:pt x="16268" y="8973"/>
                    <a:pt x="16240" y="8986"/>
                    <a:pt x="16209" y="8996"/>
                  </a:cubicBezTo>
                  <a:cubicBezTo>
                    <a:pt x="16182" y="9002"/>
                    <a:pt x="16155" y="9005"/>
                    <a:pt x="16128" y="9007"/>
                  </a:cubicBezTo>
                  <a:cubicBezTo>
                    <a:pt x="16101" y="9007"/>
                    <a:pt x="16073" y="9002"/>
                    <a:pt x="16046" y="8997"/>
                  </a:cubicBezTo>
                  <a:cubicBezTo>
                    <a:pt x="16017" y="8988"/>
                    <a:pt x="15990" y="8976"/>
                    <a:pt x="15965" y="8962"/>
                  </a:cubicBezTo>
                  <a:cubicBezTo>
                    <a:pt x="15936" y="8946"/>
                    <a:pt x="15909" y="8925"/>
                    <a:pt x="15883" y="8903"/>
                  </a:cubicBezTo>
                  <a:cubicBezTo>
                    <a:pt x="15856" y="8874"/>
                    <a:pt x="15832" y="8844"/>
                    <a:pt x="15811" y="8810"/>
                  </a:cubicBezTo>
                  <a:cubicBezTo>
                    <a:pt x="15792" y="8776"/>
                    <a:pt x="15778" y="8743"/>
                    <a:pt x="15766" y="8706"/>
                  </a:cubicBezTo>
                  <a:cubicBezTo>
                    <a:pt x="15757" y="8673"/>
                    <a:pt x="15752" y="8639"/>
                    <a:pt x="15750" y="8604"/>
                  </a:cubicBezTo>
                  <a:cubicBezTo>
                    <a:pt x="15750" y="8570"/>
                    <a:pt x="15755" y="8537"/>
                    <a:pt x="15763" y="8503"/>
                  </a:cubicBezTo>
                  <a:cubicBezTo>
                    <a:pt x="15771" y="8471"/>
                    <a:pt x="15786" y="8439"/>
                    <a:pt x="15802" y="8409"/>
                  </a:cubicBezTo>
                  <a:cubicBezTo>
                    <a:pt x="15821" y="8375"/>
                    <a:pt x="15845" y="8345"/>
                    <a:pt x="15870" y="8316"/>
                  </a:cubicBezTo>
                  <a:cubicBezTo>
                    <a:pt x="15904" y="8284"/>
                    <a:pt x="15939" y="8255"/>
                    <a:pt x="15977" y="8231"/>
                  </a:cubicBezTo>
                  <a:cubicBezTo>
                    <a:pt x="16009" y="8214"/>
                    <a:pt x="16043" y="8199"/>
                    <a:pt x="16078" y="8188"/>
                  </a:cubicBezTo>
                  <a:cubicBezTo>
                    <a:pt x="16112" y="8180"/>
                    <a:pt x="16145" y="8175"/>
                    <a:pt x="16179" y="8174"/>
                  </a:cubicBezTo>
                  <a:cubicBezTo>
                    <a:pt x="16217" y="8175"/>
                    <a:pt x="16256" y="8180"/>
                    <a:pt x="16292" y="8190"/>
                  </a:cubicBezTo>
                  <a:cubicBezTo>
                    <a:pt x="16331" y="8201"/>
                    <a:pt x="16369" y="8217"/>
                    <a:pt x="16404" y="8236"/>
                  </a:cubicBezTo>
                  <a:cubicBezTo>
                    <a:pt x="16444" y="8260"/>
                    <a:pt x="16483" y="8287"/>
                    <a:pt x="16516" y="8319"/>
                  </a:cubicBezTo>
                  <a:cubicBezTo>
                    <a:pt x="16553" y="8356"/>
                    <a:pt x="16585" y="8396"/>
                    <a:pt x="16612" y="8439"/>
                  </a:cubicBezTo>
                  <a:cubicBezTo>
                    <a:pt x="16639" y="8489"/>
                    <a:pt x="16663" y="8540"/>
                    <a:pt x="16679" y="8594"/>
                  </a:cubicBezTo>
                  <a:cubicBezTo>
                    <a:pt x="16694" y="8649"/>
                    <a:pt x="16702" y="8703"/>
                    <a:pt x="16703" y="8759"/>
                  </a:cubicBezTo>
                  <a:lnTo>
                    <a:pt x="16702" y="8759"/>
                  </a:lnTo>
                  <a:cubicBezTo>
                    <a:pt x="16702" y="8828"/>
                    <a:pt x="16692" y="8893"/>
                    <a:pt x="16676" y="8960"/>
                  </a:cubicBezTo>
                  <a:cubicBezTo>
                    <a:pt x="16655" y="9037"/>
                    <a:pt x="16623" y="9112"/>
                    <a:pt x="16585" y="9183"/>
                  </a:cubicBezTo>
                  <a:cubicBezTo>
                    <a:pt x="16537" y="9266"/>
                    <a:pt x="16479" y="9344"/>
                    <a:pt x="16414" y="9414"/>
                  </a:cubicBezTo>
                  <a:cubicBezTo>
                    <a:pt x="16364" y="9464"/>
                    <a:pt x="16310" y="9507"/>
                    <a:pt x="16251" y="9544"/>
                  </a:cubicBezTo>
                  <a:cubicBezTo>
                    <a:pt x="16195" y="9577"/>
                    <a:pt x="16134" y="9605"/>
                    <a:pt x="16072" y="9622"/>
                  </a:cubicBezTo>
                  <a:cubicBezTo>
                    <a:pt x="16019" y="9637"/>
                    <a:pt x="15963" y="9645"/>
                    <a:pt x="15909" y="9646"/>
                  </a:cubicBezTo>
                  <a:cubicBezTo>
                    <a:pt x="15857" y="9646"/>
                    <a:pt x="15808" y="9641"/>
                    <a:pt x="15760" y="9629"/>
                  </a:cubicBezTo>
                  <a:cubicBezTo>
                    <a:pt x="15720" y="9617"/>
                    <a:pt x="15683" y="9601"/>
                    <a:pt x="15646" y="9582"/>
                  </a:cubicBezTo>
                  <a:cubicBezTo>
                    <a:pt x="15613" y="9563"/>
                    <a:pt x="15582" y="9539"/>
                    <a:pt x="15554" y="9514"/>
                  </a:cubicBezTo>
                  <a:cubicBezTo>
                    <a:pt x="15527" y="9485"/>
                    <a:pt x="15503" y="9454"/>
                    <a:pt x="15482" y="9421"/>
                  </a:cubicBezTo>
                  <a:cubicBezTo>
                    <a:pt x="15459" y="9382"/>
                    <a:pt x="15442" y="9339"/>
                    <a:pt x="15427" y="9296"/>
                  </a:cubicBezTo>
                  <a:cubicBezTo>
                    <a:pt x="15410" y="9227"/>
                    <a:pt x="15402" y="9159"/>
                    <a:pt x="15400" y="9088"/>
                  </a:cubicBezTo>
                  <a:cubicBezTo>
                    <a:pt x="15400" y="9071"/>
                    <a:pt x="15402" y="9053"/>
                    <a:pt x="15402" y="9035"/>
                  </a:cubicBezTo>
                  <a:cubicBezTo>
                    <a:pt x="15402" y="9015"/>
                    <a:pt x="15400" y="8996"/>
                    <a:pt x="15386" y="8976"/>
                  </a:cubicBezTo>
                  <a:cubicBezTo>
                    <a:pt x="15373" y="8960"/>
                    <a:pt x="15354" y="8951"/>
                    <a:pt x="15333" y="8948"/>
                  </a:cubicBezTo>
                  <a:cubicBezTo>
                    <a:pt x="15330" y="8947"/>
                    <a:pt x="15327" y="8947"/>
                    <a:pt x="15324" y="8947"/>
                  </a:cubicBezTo>
                  <a:cubicBezTo>
                    <a:pt x="15290" y="8947"/>
                    <a:pt x="15259" y="8970"/>
                    <a:pt x="15248" y="9004"/>
                  </a:cubicBezTo>
                  <a:cubicBezTo>
                    <a:pt x="14842" y="9091"/>
                    <a:pt x="14425" y="9135"/>
                    <a:pt x="14012" y="9187"/>
                  </a:cubicBezTo>
                  <a:cubicBezTo>
                    <a:pt x="13800" y="9213"/>
                    <a:pt x="13589" y="9242"/>
                    <a:pt x="13378" y="9279"/>
                  </a:cubicBezTo>
                  <a:cubicBezTo>
                    <a:pt x="13187" y="9312"/>
                    <a:pt x="12997" y="9352"/>
                    <a:pt x="12812" y="9406"/>
                  </a:cubicBezTo>
                  <a:cubicBezTo>
                    <a:pt x="12861" y="9207"/>
                    <a:pt x="12900" y="9005"/>
                    <a:pt x="12927" y="8800"/>
                  </a:cubicBezTo>
                  <a:cubicBezTo>
                    <a:pt x="12994" y="8803"/>
                    <a:pt x="13059" y="8804"/>
                    <a:pt x="13126" y="8804"/>
                  </a:cubicBezTo>
                  <a:cubicBezTo>
                    <a:pt x="13150" y="8804"/>
                    <a:pt x="13174" y="8804"/>
                    <a:pt x="13199" y="8804"/>
                  </a:cubicBezTo>
                  <a:cubicBezTo>
                    <a:pt x="13304" y="8802"/>
                    <a:pt x="13408" y="8794"/>
                    <a:pt x="13514" y="8784"/>
                  </a:cubicBezTo>
                  <a:cubicBezTo>
                    <a:pt x="13726" y="8764"/>
                    <a:pt x="13937" y="8732"/>
                    <a:pt x="14148" y="8695"/>
                  </a:cubicBezTo>
                  <a:cubicBezTo>
                    <a:pt x="14361" y="8660"/>
                    <a:pt x="14572" y="8620"/>
                    <a:pt x="14785" y="8583"/>
                  </a:cubicBezTo>
                  <a:cubicBezTo>
                    <a:pt x="14889" y="8565"/>
                    <a:pt x="14994" y="8549"/>
                    <a:pt x="15100" y="8533"/>
                  </a:cubicBezTo>
                  <a:cubicBezTo>
                    <a:pt x="15202" y="8517"/>
                    <a:pt x="15306" y="8501"/>
                    <a:pt x="15408" y="8481"/>
                  </a:cubicBezTo>
                  <a:cubicBezTo>
                    <a:pt x="15437" y="8473"/>
                    <a:pt x="15461" y="8454"/>
                    <a:pt x="15466" y="8422"/>
                  </a:cubicBezTo>
                  <a:cubicBezTo>
                    <a:pt x="15467" y="8407"/>
                    <a:pt x="15464" y="8393"/>
                    <a:pt x="15456" y="8382"/>
                  </a:cubicBezTo>
                  <a:cubicBezTo>
                    <a:pt x="15456" y="8380"/>
                    <a:pt x="15458" y="8377"/>
                    <a:pt x="15458" y="8375"/>
                  </a:cubicBezTo>
                  <a:cubicBezTo>
                    <a:pt x="15453" y="8297"/>
                    <a:pt x="15448" y="8217"/>
                    <a:pt x="15448" y="8137"/>
                  </a:cubicBezTo>
                  <a:cubicBezTo>
                    <a:pt x="15447" y="8046"/>
                    <a:pt x="15450" y="7955"/>
                    <a:pt x="15456" y="7864"/>
                  </a:cubicBezTo>
                  <a:cubicBezTo>
                    <a:pt x="15464" y="7776"/>
                    <a:pt x="15477" y="7689"/>
                    <a:pt x="15498" y="7603"/>
                  </a:cubicBezTo>
                  <a:cubicBezTo>
                    <a:pt x="15509" y="7558"/>
                    <a:pt x="15525" y="7515"/>
                    <a:pt x="15547" y="7473"/>
                  </a:cubicBezTo>
                  <a:cubicBezTo>
                    <a:pt x="15557" y="7456"/>
                    <a:pt x="15568" y="7440"/>
                    <a:pt x="15582" y="7426"/>
                  </a:cubicBezTo>
                  <a:cubicBezTo>
                    <a:pt x="15589" y="7418"/>
                    <a:pt x="15597" y="7411"/>
                    <a:pt x="15606" y="7406"/>
                  </a:cubicBezTo>
                  <a:cubicBezTo>
                    <a:pt x="15613" y="7402"/>
                    <a:pt x="15621" y="7398"/>
                    <a:pt x="15627" y="7397"/>
                  </a:cubicBezTo>
                  <a:cubicBezTo>
                    <a:pt x="15635" y="7395"/>
                    <a:pt x="15643" y="7394"/>
                    <a:pt x="15653" y="7392"/>
                  </a:cubicBezTo>
                  <a:close/>
                  <a:moveTo>
                    <a:pt x="1852" y="12200"/>
                  </a:moveTo>
                  <a:lnTo>
                    <a:pt x="1852" y="12200"/>
                  </a:lnTo>
                  <a:cubicBezTo>
                    <a:pt x="1852" y="12200"/>
                    <a:pt x="1852" y="12201"/>
                    <a:pt x="1851" y="12202"/>
                  </a:cubicBezTo>
                  <a:lnTo>
                    <a:pt x="1851" y="12202"/>
                  </a:lnTo>
                  <a:cubicBezTo>
                    <a:pt x="1852" y="12201"/>
                    <a:pt x="1852" y="12201"/>
                    <a:pt x="1852" y="12200"/>
                  </a:cubicBezTo>
                  <a:close/>
                  <a:moveTo>
                    <a:pt x="1851" y="12202"/>
                  </a:moveTo>
                  <a:cubicBezTo>
                    <a:pt x="1851" y="12202"/>
                    <a:pt x="1851" y="12202"/>
                    <a:pt x="1850" y="12203"/>
                  </a:cubicBezTo>
                  <a:cubicBezTo>
                    <a:pt x="1850" y="12203"/>
                    <a:pt x="1850" y="12203"/>
                    <a:pt x="1850" y="12204"/>
                  </a:cubicBezTo>
                  <a:cubicBezTo>
                    <a:pt x="1850" y="12204"/>
                    <a:pt x="1851" y="12203"/>
                    <a:pt x="1851" y="12202"/>
                  </a:cubicBezTo>
                  <a:close/>
                  <a:moveTo>
                    <a:pt x="7908" y="3259"/>
                  </a:moveTo>
                  <a:cubicBezTo>
                    <a:pt x="8330" y="3259"/>
                    <a:pt x="8751" y="3313"/>
                    <a:pt x="9160" y="3419"/>
                  </a:cubicBezTo>
                  <a:cubicBezTo>
                    <a:pt x="9561" y="3526"/>
                    <a:pt x="9945" y="3683"/>
                    <a:pt x="10308" y="3884"/>
                  </a:cubicBezTo>
                  <a:cubicBezTo>
                    <a:pt x="10673" y="4092"/>
                    <a:pt x="11012" y="4343"/>
                    <a:pt x="11315" y="4634"/>
                  </a:cubicBezTo>
                  <a:lnTo>
                    <a:pt x="11315" y="4634"/>
                  </a:lnTo>
                  <a:lnTo>
                    <a:pt x="11317" y="4636"/>
                  </a:lnTo>
                  <a:lnTo>
                    <a:pt x="11319" y="4636"/>
                  </a:lnTo>
                  <a:lnTo>
                    <a:pt x="11319" y="4637"/>
                  </a:lnTo>
                  <a:cubicBezTo>
                    <a:pt x="11320" y="4639"/>
                    <a:pt x="11322" y="4640"/>
                    <a:pt x="11323" y="4642"/>
                  </a:cubicBezTo>
                  <a:lnTo>
                    <a:pt x="11325" y="4642"/>
                  </a:lnTo>
                  <a:lnTo>
                    <a:pt x="11325" y="4644"/>
                  </a:lnTo>
                  <a:lnTo>
                    <a:pt x="11326" y="4645"/>
                  </a:lnTo>
                  <a:cubicBezTo>
                    <a:pt x="11326" y="4645"/>
                    <a:pt x="11326" y="4647"/>
                    <a:pt x="11326" y="4647"/>
                  </a:cubicBezTo>
                  <a:lnTo>
                    <a:pt x="11328" y="4647"/>
                  </a:lnTo>
                  <a:cubicBezTo>
                    <a:pt x="11327" y="4645"/>
                    <a:pt x="11327" y="4645"/>
                    <a:pt x="11326" y="4645"/>
                  </a:cubicBezTo>
                  <a:lnTo>
                    <a:pt x="11326" y="4645"/>
                  </a:lnTo>
                  <a:cubicBezTo>
                    <a:pt x="11477" y="4792"/>
                    <a:pt x="11617" y="4947"/>
                    <a:pt x="11749" y="5112"/>
                  </a:cubicBezTo>
                  <a:cubicBezTo>
                    <a:pt x="11883" y="5280"/>
                    <a:pt x="12006" y="5456"/>
                    <a:pt x="12116" y="5640"/>
                  </a:cubicBezTo>
                  <a:cubicBezTo>
                    <a:pt x="12337" y="6007"/>
                    <a:pt x="12506" y="6401"/>
                    <a:pt x="12625" y="6813"/>
                  </a:cubicBezTo>
                  <a:cubicBezTo>
                    <a:pt x="12625" y="6810"/>
                    <a:pt x="12623" y="6808"/>
                    <a:pt x="12623" y="6805"/>
                  </a:cubicBezTo>
                  <a:lnTo>
                    <a:pt x="12623" y="6805"/>
                  </a:lnTo>
                  <a:cubicBezTo>
                    <a:pt x="12625" y="6808"/>
                    <a:pt x="12625" y="6810"/>
                    <a:pt x="12625" y="6813"/>
                  </a:cubicBezTo>
                  <a:lnTo>
                    <a:pt x="12626" y="6815"/>
                  </a:lnTo>
                  <a:cubicBezTo>
                    <a:pt x="12626" y="6817"/>
                    <a:pt x="12627" y="6819"/>
                    <a:pt x="12628" y="6821"/>
                  </a:cubicBezTo>
                  <a:lnTo>
                    <a:pt x="12628" y="6821"/>
                  </a:lnTo>
                  <a:cubicBezTo>
                    <a:pt x="12628" y="6821"/>
                    <a:pt x="12628" y="6820"/>
                    <a:pt x="12628" y="6820"/>
                  </a:cubicBezTo>
                  <a:lnTo>
                    <a:pt x="12628" y="6820"/>
                  </a:lnTo>
                  <a:cubicBezTo>
                    <a:pt x="12628" y="6821"/>
                    <a:pt x="12629" y="6822"/>
                    <a:pt x="12629" y="6823"/>
                  </a:cubicBezTo>
                  <a:lnTo>
                    <a:pt x="12629" y="6823"/>
                  </a:lnTo>
                  <a:cubicBezTo>
                    <a:pt x="12629" y="6822"/>
                    <a:pt x="12628" y="6822"/>
                    <a:pt x="12628" y="6821"/>
                  </a:cubicBezTo>
                  <a:lnTo>
                    <a:pt x="12628" y="6821"/>
                  </a:lnTo>
                  <a:cubicBezTo>
                    <a:pt x="12628" y="6822"/>
                    <a:pt x="12628" y="6823"/>
                    <a:pt x="12629" y="6824"/>
                  </a:cubicBezTo>
                  <a:lnTo>
                    <a:pt x="12629" y="6824"/>
                  </a:lnTo>
                  <a:cubicBezTo>
                    <a:pt x="12629" y="6824"/>
                    <a:pt x="12629" y="6823"/>
                    <a:pt x="12629" y="6823"/>
                  </a:cubicBezTo>
                  <a:lnTo>
                    <a:pt x="12629" y="6823"/>
                  </a:lnTo>
                  <a:cubicBezTo>
                    <a:pt x="12629" y="6824"/>
                    <a:pt x="12629" y="6824"/>
                    <a:pt x="12630" y="6824"/>
                  </a:cubicBezTo>
                  <a:cubicBezTo>
                    <a:pt x="12629" y="6824"/>
                    <a:pt x="12629" y="6824"/>
                    <a:pt x="12629" y="6824"/>
                  </a:cubicBezTo>
                  <a:lnTo>
                    <a:pt x="12629" y="6824"/>
                  </a:lnTo>
                  <a:cubicBezTo>
                    <a:pt x="12742" y="7235"/>
                    <a:pt x="12802" y="7657"/>
                    <a:pt x="12809" y="8083"/>
                  </a:cubicBezTo>
                  <a:lnTo>
                    <a:pt x="12809" y="8084"/>
                  </a:lnTo>
                  <a:cubicBezTo>
                    <a:pt x="12812" y="8527"/>
                    <a:pt x="12759" y="8970"/>
                    <a:pt x="12647" y="9400"/>
                  </a:cubicBezTo>
                  <a:cubicBezTo>
                    <a:pt x="12540" y="9801"/>
                    <a:pt x="12383" y="10187"/>
                    <a:pt x="12182" y="10550"/>
                  </a:cubicBezTo>
                  <a:cubicBezTo>
                    <a:pt x="11996" y="10874"/>
                    <a:pt x="11776" y="11176"/>
                    <a:pt x="11525" y="11450"/>
                  </a:cubicBezTo>
                  <a:cubicBezTo>
                    <a:pt x="11534" y="11411"/>
                    <a:pt x="11539" y="11373"/>
                    <a:pt x="11542" y="11333"/>
                  </a:cubicBezTo>
                  <a:cubicBezTo>
                    <a:pt x="11550" y="11247"/>
                    <a:pt x="11541" y="11159"/>
                    <a:pt x="11515" y="11076"/>
                  </a:cubicBezTo>
                  <a:cubicBezTo>
                    <a:pt x="11493" y="10999"/>
                    <a:pt x="11454" y="10928"/>
                    <a:pt x="11408" y="10865"/>
                  </a:cubicBezTo>
                  <a:cubicBezTo>
                    <a:pt x="11312" y="10733"/>
                    <a:pt x="11170" y="10639"/>
                    <a:pt x="11020" y="10585"/>
                  </a:cubicBezTo>
                  <a:cubicBezTo>
                    <a:pt x="10916" y="10548"/>
                    <a:pt x="10807" y="10530"/>
                    <a:pt x="10698" y="10530"/>
                  </a:cubicBezTo>
                  <a:cubicBezTo>
                    <a:pt x="10651" y="10530"/>
                    <a:pt x="10604" y="10533"/>
                    <a:pt x="10557" y="10540"/>
                  </a:cubicBezTo>
                  <a:cubicBezTo>
                    <a:pt x="10468" y="10553"/>
                    <a:pt x="10382" y="10578"/>
                    <a:pt x="10298" y="10614"/>
                  </a:cubicBezTo>
                  <a:lnTo>
                    <a:pt x="10300" y="10594"/>
                  </a:lnTo>
                  <a:cubicBezTo>
                    <a:pt x="10303" y="10543"/>
                    <a:pt x="10306" y="10490"/>
                    <a:pt x="10306" y="10439"/>
                  </a:cubicBezTo>
                  <a:cubicBezTo>
                    <a:pt x="10308" y="10321"/>
                    <a:pt x="10303" y="10199"/>
                    <a:pt x="10270" y="10084"/>
                  </a:cubicBezTo>
                  <a:cubicBezTo>
                    <a:pt x="10257" y="10038"/>
                    <a:pt x="10236" y="9993"/>
                    <a:pt x="10206" y="9955"/>
                  </a:cubicBezTo>
                  <a:cubicBezTo>
                    <a:pt x="10172" y="9913"/>
                    <a:pt x="10127" y="9888"/>
                    <a:pt x="10076" y="9878"/>
                  </a:cubicBezTo>
                  <a:cubicBezTo>
                    <a:pt x="10067" y="9876"/>
                    <a:pt x="10056" y="9876"/>
                    <a:pt x="10046" y="9876"/>
                  </a:cubicBezTo>
                  <a:cubicBezTo>
                    <a:pt x="10035" y="9876"/>
                    <a:pt x="10024" y="9876"/>
                    <a:pt x="10014" y="9878"/>
                  </a:cubicBezTo>
                  <a:lnTo>
                    <a:pt x="10007" y="9878"/>
                  </a:lnTo>
                  <a:cubicBezTo>
                    <a:pt x="9987" y="9883"/>
                    <a:pt x="9964" y="9889"/>
                    <a:pt x="9945" y="9900"/>
                  </a:cubicBezTo>
                  <a:cubicBezTo>
                    <a:pt x="9904" y="9924"/>
                    <a:pt x="9872" y="9956"/>
                    <a:pt x="9844" y="9995"/>
                  </a:cubicBezTo>
                  <a:cubicBezTo>
                    <a:pt x="9800" y="10060"/>
                    <a:pt x="9771" y="10135"/>
                    <a:pt x="9748" y="10209"/>
                  </a:cubicBezTo>
                  <a:cubicBezTo>
                    <a:pt x="9723" y="10297"/>
                    <a:pt x="9705" y="10386"/>
                    <a:pt x="9689" y="10476"/>
                  </a:cubicBezTo>
                  <a:cubicBezTo>
                    <a:pt x="9675" y="10559"/>
                    <a:pt x="9662" y="10642"/>
                    <a:pt x="9651" y="10727"/>
                  </a:cubicBezTo>
                  <a:cubicBezTo>
                    <a:pt x="9645" y="10767"/>
                    <a:pt x="9638" y="10809"/>
                    <a:pt x="9630" y="10849"/>
                  </a:cubicBezTo>
                  <a:cubicBezTo>
                    <a:pt x="9510" y="10858"/>
                    <a:pt x="9389" y="10874"/>
                    <a:pt x="9269" y="10890"/>
                  </a:cubicBezTo>
                  <a:cubicBezTo>
                    <a:pt x="9210" y="10898"/>
                    <a:pt x="9151" y="10906"/>
                    <a:pt x="9091" y="10914"/>
                  </a:cubicBezTo>
                  <a:cubicBezTo>
                    <a:pt x="9027" y="10924"/>
                    <a:pt x="8963" y="10933"/>
                    <a:pt x="8900" y="10943"/>
                  </a:cubicBezTo>
                  <a:cubicBezTo>
                    <a:pt x="8653" y="10980"/>
                    <a:pt x="8409" y="11020"/>
                    <a:pt x="8162" y="11061"/>
                  </a:cubicBezTo>
                  <a:cubicBezTo>
                    <a:pt x="8044" y="11080"/>
                    <a:pt x="7926" y="11100"/>
                    <a:pt x="7808" y="11124"/>
                  </a:cubicBezTo>
                  <a:cubicBezTo>
                    <a:pt x="7696" y="11144"/>
                    <a:pt x="7582" y="11171"/>
                    <a:pt x="7470" y="11197"/>
                  </a:cubicBezTo>
                  <a:cubicBezTo>
                    <a:pt x="7242" y="11248"/>
                    <a:pt x="7013" y="11301"/>
                    <a:pt x="6783" y="11335"/>
                  </a:cubicBezTo>
                  <a:cubicBezTo>
                    <a:pt x="6676" y="11349"/>
                    <a:pt x="6568" y="11359"/>
                    <a:pt x="6461" y="11360"/>
                  </a:cubicBezTo>
                  <a:lnTo>
                    <a:pt x="6433" y="11360"/>
                  </a:lnTo>
                  <a:cubicBezTo>
                    <a:pt x="6415" y="11360"/>
                    <a:pt x="6399" y="11363"/>
                    <a:pt x="6385" y="11375"/>
                  </a:cubicBezTo>
                  <a:cubicBezTo>
                    <a:pt x="6372" y="11384"/>
                    <a:pt x="6362" y="11400"/>
                    <a:pt x="6361" y="11416"/>
                  </a:cubicBezTo>
                  <a:cubicBezTo>
                    <a:pt x="6359" y="11434"/>
                    <a:pt x="6364" y="11451"/>
                    <a:pt x="6375" y="11464"/>
                  </a:cubicBezTo>
                  <a:cubicBezTo>
                    <a:pt x="6383" y="11477"/>
                    <a:pt x="6401" y="11488"/>
                    <a:pt x="6417" y="11488"/>
                  </a:cubicBezTo>
                  <a:cubicBezTo>
                    <a:pt x="6423" y="11488"/>
                    <a:pt x="6430" y="11488"/>
                    <a:pt x="6437" y="11488"/>
                  </a:cubicBezTo>
                  <a:cubicBezTo>
                    <a:pt x="6662" y="11488"/>
                    <a:pt x="6884" y="11463"/>
                    <a:pt x="7104" y="11422"/>
                  </a:cubicBezTo>
                  <a:cubicBezTo>
                    <a:pt x="7334" y="11383"/>
                    <a:pt x="7561" y="11330"/>
                    <a:pt x="7790" y="11288"/>
                  </a:cubicBezTo>
                  <a:cubicBezTo>
                    <a:pt x="7907" y="11267"/>
                    <a:pt x="8025" y="11251"/>
                    <a:pt x="8142" y="11234"/>
                  </a:cubicBezTo>
                  <a:cubicBezTo>
                    <a:pt x="8265" y="11215"/>
                    <a:pt x="8388" y="11197"/>
                    <a:pt x="8511" y="11179"/>
                  </a:cubicBezTo>
                  <a:cubicBezTo>
                    <a:pt x="8757" y="11143"/>
                    <a:pt x="9003" y="11108"/>
                    <a:pt x="9250" y="11074"/>
                  </a:cubicBezTo>
                  <a:cubicBezTo>
                    <a:pt x="9389" y="11055"/>
                    <a:pt x="9528" y="11039"/>
                    <a:pt x="9665" y="11015"/>
                  </a:cubicBezTo>
                  <a:cubicBezTo>
                    <a:pt x="9710" y="11007"/>
                    <a:pt x="9742" y="10965"/>
                    <a:pt x="9736" y="10919"/>
                  </a:cubicBezTo>
                  <a:cubicBezTo>
                    <a:pt x="9734" y="10911"/>
                    <a:pt x="9732" y="10903"/>
                    <a:pt x="9728" y="10895"/>
                  </a:cubicBezTo>
                  <a:cubicBezTo>
                    <a:pt x="9732" y="10876"/>
                    <a:pt x="9736" y="10857"/>
                    <a:pt x="9739" y="10837"/>
                  </a:cubicBezTo>
                  <a:cubicBezTo>
                    <a:pt x="9748" y="10789"/>
                    <a:pt x="9756" y="10740"/>
                    <a:pt x="9764" y="10690"/>
                  </a:cubicBezTo>
                  <a:cubicBezTo>
                    <a:pt x="9784" y="10577"/>
                    <a:pt x="9803" y="10463"/>
                    <a:pt x="9832" y="10353"/>
                  </a:cubicBezTo>
                  <a:cubicBezTo>
                    <a:pt x="9854" y="10267"/>
                    <a:pt x="9881" y="10182"/>
                    <a:pt x="9923" y="10103"/>
                  </a:cubicBezTo>
                  <a:cubicBezTo>
                    <a:pt x="9936" y="10083"/>
                    <a:pt x="9950" y="10064"/>
                    <a:pt x="9966" y="10046"/>
                  </a:cubicBezTo>
                  <a:cubicBezTo>
                    <a:pt x="9974" y="10036"/>
                    <a:pt x="9984" y="10030"/>
                    <a:pt x="9993" y="10022"/>
                  </a:cubicBezTo>
                  <a:cubicBezTo>
                    <a:pt x="10001" y="10019"/>
                    <a:pt x="10007" y="10016"/>
                    <a:pt x="10015" y="10012"/>
                  </a:cubicBezTo>
                  <a:cubicBezTo>
                    <a:pt x="10022" y="10011"/>
                    <a:pt x="10028" y="10011"/>
                    <a:pt x="10035" y="10009"/>
                  </a:cubicBezTo>
                  <a:cubicBezTo>
                    <a:pt x="10041" y="10011"/>
                    <a:pt x="10049" y="10011"/>
                    <a:pt x="10055" y="10012"/>
                  </a:cubicBezTo>
                  <a:cubicBezTo>
                    <a:pt x="10060" y="10014"/>
                    <a:pt x="10065" y="10016"/>
                    <a:pt x="10070" y="10017"/>
                  </a:cubicBezTo>
                  <a:cubicBezTo>
                    <a:pt x="10075" y="10020"/>
                    <a:pt x="10079" y="10025"/>
                    <a:pt x="10084" y="10028"/>
                  </a:cubicBezTo>
                  <a:cubicBezTo>
                    <a:pt x="10091" y="10036"/>
                    <a:pt x="10099" y="10046"/>
                    <a:pt x="10103" y="10054"/>
                  </a:cubicBezTo>
                  <a:cubicBezTo>
                    <a:pt x="10116" y="10078"/>
                    <a:pt x="10126" y="10102"/>
                    <a:pt x="10134" y="10127"/>
                  </a:cubicBezTo>
                  <a:cubicBezTo>
                    <a:pt x="10159" y="10227"/>
                    <a:pt x="10164" y="10332"/>
                    <a:pt x="10166" y="10434"/>
                  </a:cubicBezTo>
                  <a:cubicBezTo>
                    <a:pt x="10166" y="10519"/>
                    <a:pt x="10164" y="10604"/>
                    <a:pt x="10161" y="10687"/>
                  </a:cubicBezTo>
                  <a:cubicBezTo>
                    <a:pt x="10159" y="10705"/>
                    <a:pt x="10163" y="10722"/>
                    <a:pt x="10174" y="10737"/>
                  </a:cubicBezTo>
                  <a:cubicBezTo>
                    <a:pt x="10185" y="10749"/>
                    <a:pt x="10201" y="10759"/>
                    <a:pt x="10217" y="10761"/>
                  </a:cubicBezTo>
                  <a:lnTo>
                    <a:pt x="10219" y="10761"/>
                  </a:lnTo>
                  <a:cubicBezTo>
                    <a:pt x="10231" y="10771"/>
                    <a:pt x="10247" y="10777"/>
                    <a:pt x="10262" y="10777"/>
                  </a:cubicBezTo>
                  <a:cubicBezTo>
                    <a:pt x="10272" y="10777"/>
                    <a:pt x="10281" y="10775"/>
                    <a:pt x="10289" y="10770"/>
                  </a:cubicBezTo>
                  <a:cubicBezTo>
                    <a:pt x="10345" y="10741"/>
                    <a:pt x="10402" y="10717"/>
                    <a:pt x="10462" y="10700"/>
                  </a:cubicBezTo>
                  <a:cubicBezTo>
                    <a:pt x="10535" y="10679"/>
                    <a:pt x="10610" y="10668"/>
                    <a:pt x="10685" y="10666"/>
                  </a:cubicBezTo>
                  <a:cubicBezTo>
                    <a:pt x="10759" y="10668"/>
                    <a:pt x="10831" y="10676"/>
                    <a:pt x="10903" y="10693"/>
                  </a:cubicBezTo>
                  <a:cubicBezTo>
                    <a:pt x="10965" y="10711"/>
                    <a:pt x="11028" y="10735"/>
                    <a:pt x="11085" y="10767"/>
                  </a:cubicBezTo>
                  <a:cubicBezTo>
                    <a:pt x="11138" y="10797"/>
                    <a:pt x="11186" y="10833"/>
                    <a:pt x="11229" y="10873"/>
                  </a:cubicBezTo>
                  <a:cubicBezTo>
                    <a:pt x="11264" y="10909"/>
                    <a:pt x="11296" y="10948"/>
                    <a:pt x="11323" y="10991"/>
                  </a:cubicBezTo>
                  <a:cubicBezTo>
                    <a:pt x="11347" y="11032"/>
                    <a:pt x="11366" y="11077"/>
                    <a:pt x="11381" y="11124"/>
                  </a:cubicBezTo>
                  <a:cubicBezTo>
                    <a:pt x="11392" y="11170"/>
                    <a:pt x="11398" y="11216"/>
                    <a:pt x="11400" y="11264"/>
                  </a:cubicBezTo>
                  <a:cubicBezTo>
                    <a:pt x="11400" y="11320"/>
                    <a:pt x="11392" y="11375"/>
                    <a:pt x="11379" y="11429"/>
                  </a:cubicBezTo>
                  <a:cubicBezTo>
                    <a:pt x="11360" y="11498"/>
                    <a:pt x="11333" y="11562"/>
                    <a:pt x="11299" y="11624"/>
                  </a:cubicBezTo>
                  <a:cubicBezTo>
                    <a:pt x="11261" y="11691"/>
                    <a:pt x="11215" y="11750"/>
                    <a:pt x="11162" y="11806"/>
                  </a:cubicBezTo>
                  <a:cubicBezTo>
                    <a:pt x="11163" y="11805"/>
                    <a:pt x="11165" y="11803"/>
                    <a:pt x="11168" y="11800"/>
                  </a:cubicBezTo>
                  <a:lnTo>
                    <a:pt x="11168" y="11800"/>
                  </a:lnTo>
                  <a:cubicBezTo>
                    <a:pt x="11165" y="11803"/>
                    <a:pt x="11163" y="11805"/>
                    <a:pt x="11162" y="11808"/>
                  </a:cubicBezTo>
                  <a:cubicBezTo>
                    <a:pt x="11161" y="11808"/>
                    <a:pt x="11160" y="11809"/>
                    <a:pt x="11159" y="11810"/>
                  </a:cubicBezTo>
                  <a:lnTo>
                    <a:pt x="11159" y="11810"/>
                  </a:lnTo>
                  <a:cubicBezTo>
                    <a:pt x="11159" y="11809"/>
                    <a:pt x="11160" y="11808"/>
                    <a:pt x="11160" y="11808"/>
                  </a:cubicBezTo>
                  <a:lnTo>
                    <a:pt x="11160" y="11808"/>
                  </a:lnTo>
                  <a:cubicBezTo>
                    <a:pt x="11093" y="11875"/>
                    <a:pt x="11016" y="11936"/>
                    <a:pt x="10935" y="11985"/>
                  </a:cubicBezTo>
                  <a:cubicBezTo>
                    <a:pt x="10847" y="12038"/>
                    <a:pt x="10751" y="12078"/>
                    <a:pt x="10653" y="12107"/>
                  </a:cubicBezTo>
                  <a:cubicBezTo>
                    <a:pt x="10575" y="12128"/>
                    <a:pt x="10497" y="12140"/>
                    <a:pt x="10415" y="12142"/>
                  </a:cubicBezTo>
                  <a:cubicBezTo>
                    <a:pt x="10354" y="12142"/>
                    <a:pt x="10295" y="12136"/>
                    <a:pt x="10236" y="12121"/>
                  </a:cubicBezTo>
                  <a:cubicBezTo>
                    <a:pt x="10188" y="12108"/>
                    <a:pt x="10143" y="12089"/>
                    <a:pt x="10100" y="12067"/>
                  </a:cubicBezTo>
                  <a:cubicBezTo>
                    <a:pt x="10059" y="12043"/>
                    <a:pt x="10020" y="12014"/>
                    <a:pt x="9987" y="11982"/>
                  </a:cubicBezTo>
                  <a:cubicBezTo>
                    <a:pt x="9950" y="11944"/>
                    <a:pt x="9918" y="11904"/>
                    <a:pt x="9891" y="11861"/>
                  </a:cubicBezTo>
                  <a:cubicBezTo>
                    <a:pt x="9857" y="11803"/>
                    <a:pt x="9833" y="11744"/>
                    <a:pt x="9814" y="11682"/>
                  </a:cubicBezTo>
                  <a:cubicBezTo>
                    <a:pt x="9800" y="11629"/>
                    <a:pt x="9788" y="11576"/>
                    <a:pt x="9777" y="11523"/>
                  </a:cubicBezTo>
                  <a:cubicBezTo>
                    <a:pt x="9771" y="11494"/>
                    <a:pt x="9750" y="11470"/>
                    <a:pt x="9720" y="11466"/>
                  </a:cubicBezTo>
                  <a:cubicBezTo>
                    <a:pt x="9710" y="11466"/>
                    <a:pt x="9701" y="11466"/>
                    <a:pt x="9693" y="11469"/>
                  </a:cubicBezTo>
                  <a:cubicBezTo>
                    <a:pt x="9685" y="11467"/>
                    <a:pt x="9678" y="11467"/>
                    <a:pt x="9670" y="11467"/>
                  </a:cubicBezTo>
                  <a:cubicBezTo>
                    <a:pt x="9608" y="11475"/>
                    <a:pt x="9547" y="11485"/>
                    <a:pt x="9485" y="11493"/>
                  </a:cubicBezTo>
                  <a:cubicBezTo>
                    <a:pt x="9304" y="11518"/>
                    <a:pt x="9123" y="11549"/>
                    <a:pt x="8943" y="11581"/>
                  </a:cubicBezTo>
                  <a:cubicBezTo>
                    <a:pt x="8701" y="11624"/>
                    <a:pt x="8461" y="11672"/>
                    <a:pt x="8220" y="11720"/>
                  </a:cubicBezTo>
                  <a:cubicBezTo>
                    <a:pt x="7739" y="11816"/>
                    <a:pt x="7256" y="11909"/>
                    <a:pt x="6768" y="11968"/>
                  </a:cubicBezTo>
                  <a:cubicBezTo>
                    <a:pt x="6680" y="11977"/>
                    <a:pt x="6591" y="11987"/>
                    <a:pt x="6503" y="11993"/>
                  </a:cubicBezTo>
                  <a:cubicBezTo>
                    <a:pt x="6458" y="11996"/>
                    <a:pt x="6428" y="12044"/>
                    <a:pt x="6434" y="12088"/>
                  </a:cubicBezTo>
                  <a:cubicBezTo>
                    <a:pt x="6440" y="12128"/>
                    <a:pt x="6475" y="12157"/>
                    <a:pt x="6515" y="12157"/>
                  </a:cubicBezTo>
                  <a:cubicBezTo>
                    <a:pt x="6519" y="12157"/>
                    <a:pt x="6523" y="12157"/>
                    <a:pt x="6527" y="12156"/>
                  </a:cubicBezTo>
                  <a:cubicBezTo>
                    <a:pt x="6772" y="12129"/>
                    <a:pt x="7015" y="12096"/>
                    <a:pt x="7258" y="12054"/>
                  </a:cubicBezTo>
                  <a:cubicBezTo>
                    <a:pt x="7499" y="12012"/>
                    <a:pt x="7740" y="11964"/>
                    <a:pt x="7982" y="11917"/>
                  </a:cubicBezTo>
                  <a:cubicBezTo>
                    <a:pt x="8463" y="11819"/>
                    <a:pt x="8943" y="11715"/>
                    <a:pt x="9427" y="11638"/>
                  </a:cubicBezTo>
                  <a:cubicBezTo>
                    <a:pt x="9501" y="11627"/>
                    <a:pt x="9574" y="11616"/>
                    <a:pt x="9648" y="11606"/>
                  </a:cubicBezTo>
                  <a:cubicBezTo>
                    <a:pt x="9648" y="11610"/>
                    <a:pt x="9648" y="11613"/>
                    <a:pt x="9649" y="11616"/>
                  </a:cubicBezTo>
                  <a:cubicBezTo>
                    <a:pt x="9653" y="11643"/>
                    <a:pt x="9657" y="11672"/>
                    <a:pt x="9665" y="11701"/>
                  </a:cubicBezTo>
                  <a:cubicBezTo>
                    <a:pt x="9680" y="11761"/>
                    <a:pt x="9701" y="11821"/>
                    <a:pt x="9728" y="11877"/>
                  </a:cubicBezTo>
                  <a:cubicBezTo>
                    <a:pt x="9761" y="11945"/>
                    <a:pt x="9804" y="12011"/>
                    <a:pt x="9857" y="12067"/>
                  </a:cubicBezTo>
                  <a:cubicBezTo>
                    <a:pt x="9908" y="12121"/>
                    <a:pt x="9968" y="12166"/>
                    <a:pt x="10033" y="12203"/>
                  </a:cubicBezTo>
                  <a:cubicBezTo>
                    <a:pt x="10092" y="12236"/>
                    <a:pt x="10156" y="12259"/>
                    <a:pt x="10223" y="12275"/>
                  </a:cubicBezTo>
                  <a:cubicBezTo>
                    <a:pt x="10292" y="12291"/>
                    <a:pt x="10361" y="12294"/>
                    <a:pt x="10431" y="12294"/>
                  </a:cubicBezTo>
                  <a:cubicBezTo>
                    <a:pt x="10460" y="12292"/>
                    <a:pt x="10489" y="12291"/>
                    <a:pt x="10516" y="12287"/>
                  </a:cubicBezTo>
                  <a:lnTo>
                    <a:pt x="10516" y="12287"/>
                  </a:lnTo>
                  <a:cubicBezTo>
                    <a:pt x="10495" y="12300"/>
                    <a:pt x="10474" y="12315"/>
                    <a:pt x="10454" y="12327"/>
                  </a:cubicBezTo>
                  <a:cubicBezTo>
                    <a:pt x="10075" y="12554"/>
                    <a:pt x="9669" y="12732"/>
                    <a:pt x="9245" y="12853"/>
                  </a:cubicBezTo>
                  <a:cubicBezTo>
                    <a:pt x="8826" y="12972"/>
                    <a:pt x="8393" y="13032"/>
                    <a:pt x="7958" y="13039"/>
                  </a:cubicBezTo>
                  <a:cubicBezTo>
                    <a:pt x="7951" y="13039"/>
                    <a:pt x="7945" y="13039"/>
                    <a:pt x="7939" y="13039"/>
                  </a:cubicBezTo>
                  <a:cubicBezTo>
                    <a:pt x="7513" y="13039"/>
                    <a:pt x="7088" y="12986"/>
                    <a:pt x="6676" y="12881"/>
                  </a:cubicBezTo>
                  <a:cubicBezTo>
                    <a:pt x="6271" y="12772"/>
                    <a:pt x="5881" y="12614"/>
                    <a:pt x="5515" y="12409"/>
                  </a:cubicBezTo>
                  <a:cubicBezTo>
                    <a:pt x="5147" y="12198"/>
                    <a:pt x="4808" y="11944"/>
                    <a:pt x="4504" y="11650"/>
                  </a:cubicBezTo>
                  <a:cubicBezTo>
                    <a:pt x="4204" y="11355"/>
                    <a:pt x="3943" y="11024"/>
                    <a:pt x="3724" y="10666"/>
                  </a:cubicBezTo>
                  <a:cubicBezTo>
                    <a:pt x="3612" y="10478"/>
                    <a:pt x="3512" y="10283"/>
                    <a:pt x="3424" y="10081"/>
                  </a:cubicBezTo>
                  <a:cubicBezTo>
                    <a:pt x="3336" y="9880"/>
                    <a:pt x="3262" y="9670"/>
                    <a:pt x="3201" y="9459"/>
                  </a:cubicBezTo>
                  <a:lnTo>
                    <a:pt x="3201" y="9458"/>
                  </a:lnTo>
                  <a:cubicBezTo>
                    <a:pt x="3200" y="9453"/>
                    <a:pt x="3198" y="9448"/>
                    <a:pt x="3197" y="9442"/>
                  </a:cubicBezTo>
                  <a:cubicBezTo>
                    <a:pt x="3145" y="9250"/>
                    <a:pt x="3105" y="9055"/>
                    <a:pt x="3077" y="8858"/>
                  </a:cubicBezTo>
                  <a:cubicBezTo>
                    <a:pt x="3046" y="8639"/>
                    <a:pt x="3030" y="8418"/>
                    <a:pt x="3027" y="8198"/>
                  </a:cubicBezTo>
                  <a:lnTo>
                    <a:pt x="3027" y="8196"/>
                  </a:lnTo>
                  <a:lnTo>
                    <a:pt x="3027" y="8190"/>
                  </a:lnTo>
                  <a:cubicBezTo>
                    <a:pt x="3026" y="7758"/>
                    <a:pt x="3078" y="7326"/>
                    <a:pt x="3185" y="6907"/>
                  </a:cubicBezTo>
                  <a:cubicBezTo>
                    <a:pt x="3185" y="6907"/>
                    <a:pt x="3185" y="6906"/>
                    <a:pt x="3187" y="6904"/>
                  </a:cubicBezTo>
                  <a:lnTo>
                    <a:pt x="3187" y="6904"/>
                  </a:lnTo>
                  <a:lnTo>
                    <a:pt x="3185" y="6906"/>
                  </a:lnTo>
                  <a:cubicBezTo>
                    <a:pt x="3185" y="6904"/>
                    <a:pt x="3187" y="6903"/>
                    <a:pt x="3187" y="6901"/>
                  </a:cubicBezTo>
                  <a:cubicBezTo>
                    <a:pt x="3187" y="6900"/>
                    <a:pt x="3187" y="6899"/>
                    <a:pt x="3188" y="6898"/>
                  </a:cubicBezTo>
                  <a:lnTo>
                    <a:pt x="3188" y="6898"/>
                  </a:lnTo>
                  <a:cubicBezTo>
                    <a:pt x="3188" y="6898"/>
                    <a:pt x="3187" y="6899"/>
                    <a:pt x="3187" y="6900"/>
                  </a:cubicBezTo>
                  <a:cubicBezTo>
                    <a:pt x="3188" y="6898"/>
                    <a:pt x="3188" y="6896"/>
                    <a:pt x="3189" y="6894"/>
                  </a:cubicBezTo>
                  <a:lnTo>
                    <a:pt x="3189" y="6894"/>
                  </a:lnTo>
                  <a:cubicBezTo>
                    <a:pt x="3189" y="6895"/>
                    <a:pt x="3188" y="6896"/>
                    <a:pt x="3188" y="6898"/>
                  </a:cubicBezTo>
                  <a:lnTo>
                    <a:pt x="3188" y="6898"/>
                  </a:lnTo>
                  <a:cubicBezTo>
                    <a:pt x="3189" y="6896"/>
                    <a:pt x="3189" y="6895"/>
                    <a:pt x="3189" y="6894"/>
                  </a:cubicBezTo>
                  <a:lnTo>
                    <a:pt x="3189" y="6894"/>
                  </a:lnTo>
                  <a:cubicBezTo>
                    <a:pt x="3189" y="6894"/>
                    <a:pt x="3189" y="6894"/>
                    <a:pt x="3189" y="6894"/>
                  </a:cubicBezTo>
                  <a:lnTo>
                    <a:pt x="3189" y="6894"/>
                  </a:lnTo>
                  <a:cubicBezTo>
                    <a:pt x="3189" y="6893"/>
                    <a:pt x="3189" y="6893"/>
                    <a:pt x="3189" y="6893"/>
                  </a:cubicBezTo>
                  <a:lnTo>
                    <a:pt x="3189" y="6893"/>
                  </a:lnTo>
                  <a:cubicBezTo>
                    <a:pt x="3189" y="6893"/>
                    <a:pt x="3189" y="6893"/>
                    <a:pt x="3189" y="6894"/>
                  </a:cubicBezTo>
                  <a:lnTo>
                    <a:pt x="3189" y="6894"/>
                  </a:lnTo>
                  <a:cubicBezTo>
                    <a:pt x="3243" y="6694"/>
                    <a:pt x="3306" y="6501"/>
                    <a:pt x="3384" y="6310"/>
                  </a:cubicBezTo>
                  <a:cubicBezTo>
                    <a:pt x="3464" y="6113"/>
                    <a:pt x="3558" y="5919"/>
                    <a:pt x="3662" y="5734"/>
                  </a:cubicBezTo>
                  <a:cubicBezTo>
                    <a:pt x="3870" y="5374"/>
                    <a:pt x="4119" y="5043"/>
                    <a:pt x="4408" y="4746"/>
                  </a:cubicBezTo>
                  <a:cubicBezTo>
                    <a:pt x="4703" y="4447"/>
                    <a:pt x="5032" y="4185"/>
                    <a:pt x="5392" y="3966"/>
                  </a:cubicBezTo>
                  <a:cubicBezTo>
                    <a:pt x="5769" y="3740"/>
                    <a:pt x="6175" y="3563"/>
                    <a:pt x="6600" y="3441"/>
                  </a:cubicBezTo>
                  <a:cubicBezTo>
                    <a:pt x="7015" y="3326"/>
                    <a:pt x="7441" y="3265"/>
                    <a:pt x="7871" y="3259"/>
                  </a:cubicBezTo>
                  <a:cubicBezTo>
                    <a:pt x="7884" y="3259"/>
                    <a:pt x="7896" y="3259"/>
                    <a:pt x="7908" y="3259"/>
                  </a:cubicBezTo>
                  <a:close/>
                  <a:moveTo>
                    <a:pt x="8696" y="141"/>
                  </a:moveTo>
                  <a:cubicBezTo>
                    <a:pt x="8735" y="143"/>
                    <a:pt x="8773" y="148"/>
                    <a:pt x="8812" y="156"/>
                  </a:cubicBezTo>
                  <a:cubicBezTo>
                    <a:pt x="8848" y="167"/>
                    <a:pt x="8885" y="181"/>
                    <a:pt x="8919" y="201"/>
                  </a:cubicBezTo>
                  <a:cubicBezTo>
                    <a:pt x="8967" y="228"/>
                    <a:pt x="9008" y="263"/>
                    <a:pt x="9048" y="301"/>
                  </a:cubicBezTo>
                  <a:cubicBezTo>
                    <a:pt x="9146" y="396"/>
                    <a:pt x="9227" y="504"/>
                    <a:pt x="9299" y="619"/>
                  </a:cubicBezTo>
                  <a:cubicBezTo>
                    <a:pt x="9475" y="917"/>
                    <a:pt x="9590" y="1248"/>
                    <a:pt x="9685" y="1579"/>
                  </a:cubicBezTo>
                  <a:cubicBezTo>
                    <a:pt x="9753" y="1822"/>
                    <a:pt x="9811" y="2070"/>
                    <a:pt x="9867" y="2316"/>
                  </a:cubicBezTo>
                  <a:cubicBezTo>
                    <a:pt x="9892" y="2429"/>
                    <a:pt x="9918" y="2543"/>
                    <a:pt x="9945" y="2655"/>
                  </a:cubicBezTo>
                  <a:cubicBezTo>
                    <a:pt x="9960" y="2712"/>
                    <a:pt x="9974" y="2770"/>
                    <a:pt x="9988" y="2827"/>
                  </a:cubicBezTo>
                  <a:cubicBezTo>
                    <a:pt x="10012" y="2917"/>
                    <a:pt x="10035" y="3006"/>
                    <a:pt x="10060" y="3094"/>
                  </a:cubicBezTo>
                  <a:cubicBezTo>
                    <a:pt x="10062" y="3101"/>
                    <a:pt x="10063" y="3106"/>
                    <a:pt x="10065" y="3112"/>
                  </a:cubicBezTo>
                  <a:cubicBezTo>
                    <a:pt x="10070" y="3131"/>
                    <a:pt x="10076" y="3147"/>
                    <a:pt x="10094" y="3160"/>
                  </a:cubicBezTo>
                  <a:cubicBezTo>
                    <a:pt x="10103" y="3168"/>
                    <a:pt x="10113" y="3171"/>
                    <a:pt x="10124" y="3174"/>
                  </a:cubicBezTo>
                  <a:cubicBezTo>
                    <a:pt x="10136" y="3184"/>
                    <a:pt x="10151" y="3190"/>
                    <a:pt x="10165" y="3190"/>
                  </a:cubicBezTo>
                  <a:cubicBezTo>
                    <a:pt x="10179" y="3190"/>
                    <a:pt x="10193" y="3185"/>
                    <a:pt x="10204" y="3176"/>
                  </a:cubicBezTo>
                  <a:cubicBezTo>
                    <a:pt x="10345" y="3072"/>
                    <a:pt x="10492" y="2976"/>
                    <a:pt x="10641" y="2885"/>
                  </a:cubicBezTo>
                  <a:lnTo>
                    <a:pt x="10641" y="2885"/>
                  </a:lnTo>
                  <a:lnTo>
                    <a:pt x="10639" y="2887"/>
                  </a:lnTo>
                  <a:cubicBezTo>
                    <a:pt x="10880" y="2741"/>
                    <a:pt x="11133" y="2610"/>
                    <a:pt x="11390" y="2492"/>
                  </a:cubicBezTo>
                  <a:cubicBezTo>
                    <a:pt x="11662" y="2369"/>
                    <a:pt x="11939" y="2264"/>
                    <a:pt x="12224" y="2182"/>
                  </a:cubicBezTo>
                  <a:lnTo>
                    <a:pt x="12224" y="2182"/>
                  </a:lnTo>
                  <a:cubicBezTo>
                    <a:pt x="12224" y="2182"/>
                    <a:pt x="12224" y="2183"/>
                    <a:pt x="12223" y="2183"/>
                  </a:cubicBezTo>
                  <a:cubicBezTo>
                    <a:pt x="12486" y="2110"/>
                    <a:pt x="12756" y="2057"/>
                    <a:pt x="13029" y="2052"/>
                  </a:cubicBezTo>
                  <a:lnTo>
                    <a:pt x="13034" y="2052"/>
                  </a:lnTo>
                  <a:cubicBezTo>
                    <a:pt x="13168" y="2052"/>
                    <a:pt x="13303" y="2065"/>
                    <a:pt x="13434" y="2098"/>
                  </a:cubicBezTo>
                  <a:cubicBezTo>
                    <a:pt x="13506" y="2117"/>
                    <a:pt x="13576" y="2143"/>
                    <a:pt x="13640" y="2180"/>
                  </a:cubicBezTo>
                  <a:cubicBezTo>
                    <a:pt x="13686" y="2207"/>
                    <a:pt x="13729" y="2237"/>
                    <a:pt x="13768" y="2274"/>
                  </a:cubicBezTo>
                  <a:cubicBezTo>
                    <a:pt x="13805" y="2311"/>
                    <a:pt x="13837" y="2351"/>
                    <a:pt x="13864" y="2394"/>
                  </a:cubicBezTo>
                  <a:cubicBezTo>
                    <a:pt x="13896" y="2448"/>
                    <a:pt x="13920" y="2508"/>
                    <a:pt x="13937" y="2568"/>
                  </a:cubicBezTo>
                  <a:cubicBezTo>
                    <a:pt x="13961" y="2658"/>
                    <a:pt x="13973" y="2751"/>
                    <a:pt x="13973" y="2843"/>
                  </a:cubicBezTo>
                  <a:cubicBezTo>
                    <a:pt x="13973" y="3038"/>
                    <a:pt x="13939" y="3230"/>
                    <a:pt x="13891" y="3417"/>
                  </a:cubicBezTo>
                  <a:cubicBezTo>
                    <a:pt x="13821" y="3688"/>
                    <a:pt x="13720" y="3948"/>
                    <a:pt x="13608" y="4202"/>
                  </a:cubicBezTo>
                  <a:cubicBezTo>
                    <a:pt x="13501" y="4444"/>
                    <a:pt x="13383" y="4680"/>
                    <a:pt x="13256" y="4914"/>
                  </a:cubicBezTo>
                  <a:cubicBezTo>
                    <a:pt x="13220" y="4980"/>
                    <a:pt x="13184" y="5047"/>
                    <a:pt x="13146" y="5113"/>
                  </a:cubicBezTo>
                  <a:lnTo>
                    <a:pt x="13146" y="5113"/>
                  </a:lnTo>
                  <a:cubicBezTo>
                    <a:pt x="13145" y="5114"/>
                    <a:pt x="13144" y="5116"/>
                    <a:pt x="13144" y="5117"/>
                  </a:cubicBezTo>
                  <a:lnTo>
                    <a:pt x="13141" y="5123"/>
                  </a:lnTo>
                  <a:lnTo>
                    <a:pt x="13141" y="5123"/>
                  </a:lnTo>
                  <a:cubicBezTo>
                    <a:pt x="13141" y="5123"/>
                    <a:pt x="13140" y="5125"/>
                    <a:pt x="13140" y="5126"/>
                  </a:cubicBezTo>
                  <a:lnTo>
                    <a:pt x="13138" y="5130"/>
                  </a:lnTo>
                  <a:lnTo>
                    <a:pt x="13136" y="5130"/>
                  </a:lnTo>
                  <a:cubicBezTo>
                    <a:pt x="13136" y="5130"/>
                    <a:pt x="13136" y="5131"/>
                    <a:pt x="13135" y="5133"/>
                  </a:cubicBezTo>
                  <a:lnTo>
                    <a:pt x="13133" y="5136"/>
                  </a:lnTo>
                  <a:lnTo>
                    <a:pt x="13133" y="5138"/>
                  </a:lnTo>
                  <a:lnTo>
                    <a:pt x="13133" y="5138"/>
                  </a:lnTo>
                  <a:cubicBezTo>
                    <a:pt x="13133" y="5138"/>
                    <a:pt x="13133" y="5138"/>
                    <a:pt x="13133" y="5138"/>
                  </a:cubicBezTo>
                  <a:cubicBezTo>
                    <a:pt x="13133" y="5138"/>
                    <a:pt x="13132" y="5139"/>
                    <a:pt x="13132" y="5140"/>
                  </a:cubicBezTo>
                  <a:lnTo>
                    <a:pt x="13132" y="5140"/>
                  </a:lnTo>
                  <a:lnTo>
                    <a:pt x="13133" y="5138"/>
                  </a:lnTo>
                  <a:lnTo>
                    <a:pt x="13133" y="5138"/>
                  </a:lnTo>
                  <a:cubicBezTo>
                    <a:pt x="13132" y="5138"/>
                    <a:pt x="13132" y="5139"/>
                    <a:pt x="13132" y="5140"/>
                  </a:cubicBezTo>
                  <a:lnTo>
                    <a:pt x="13132" y="5140"/>
                  </a:lnTo>
                  <a:cubicBezTo>
                    <a:pt x="13132" y="5140"/>
                    <a:pt x="13132" y="5140"/>
                    <a:pt x="13132" y="5140"/>
                  </a:cubicBezTo>
                  <a:lnTo>
                    <a:pt x="13132" y="5140"/>
                  </a:lnTo>
                  <a:lnTo>
                    <a:pt x="13132" y="5141"/>
                  </a:lnTo>
                  <a:cubicBezTo>
                    <a:pt x="13132" y="5141"/>
                    <a:pt x="13132" y="5141"/>
                    <a:pt x="13132" y="5140"/>
                  </a:cubicBezTo>
                  <a:lnTo>
                    <a:pt x="13132" y="5140"/>
                  </a:lnTo>
                  <a:cubicBezTo>
                    <a:pt x="13044" y="5293"/>
                    <a:pt x="12957" y="5447"/>
                    <a:pt x="12863" y="5595"/>
                  </a:cubicBezTo>
                  <a:cubicBezTo>
                    <a:pt x="12850" y="5616"/>
                    <a:pt x="12844" y="5635"/>
                    <a:pt x="12847" y="5659"/>
                  </a:cubicBezTo>
                  <a:cubicBezTo>
                    <a:pt x="12849" y="5676"/>
                    <a:pt x="12857" y="5691"/>
                    <a:pt x="12868" y="5704"/>
                  </a:cubicBezTo>
                  <a:cubicBezTo>
                    <a:pt x="12876" y="5723"/>
                    <a:pt x="12890" y="5740"/>
                    <a:pt x="12911" y="5747"/>
                  </a:cubicBezTo>
                  <a:cubicBezTo>
                    <a:pt x="13016" y="5785"/>
                    <a:pt x="13124" y="5811"/>
                    <a:pt x="13232" y="5835"/>
                  </a:cubicBezTo>
                  <a:cubicBezTo>
                    <a:pt x="13360" y="5863"/>
                    <a:pt x="13490" y="5887"/>
                    <a:pt x="13619" y="5910"/>
                  </a:cubicBezTo>
                  <a:cubicBezTo>
                    <a:pt x="13910" y="5963"/>
                    <a:pt x="14201" y="6014"/>
                    <a:pt x="14486" y="6087"/>
                  </a:cubicBezTo>
                  <a:cubicBezTo>
                    <a:pt x="14721" y="6150"/>
                    <a:pt x="14953" y="6226"/>
                    <a:pt x="15165" y="6345"/>
                  </a:cubicBezTo>
                  <a:cubicBezTo>
                    <a:pt x="15248" y="6393"/>
                    <a:pt x="15327" y="6449"/>
                    <a:pt x="15395" y="6514"/>
                  </a:cubicBezTo>
                  <a:cubicBezTo>
                    <a:pt x="15442" y="6561"/>
                    <a:pt x="15482" y="6610"/>
                    <a:pt x="15517" y="6664"/>
                  </a:cubicBezTo>
                  <a:cubicBezTo>
                    <a:pt x="15546" y="6714"/>
                    <a:pt x="15568" y="6765"/>
                    <a:pt x="15584" y="6820"/>
                  </a:cubicBezTo>
                  <a:cubicBezTo>
                    <a:pt x="15598" y="6879"/>
                    <a:pt x="15606" y="6939"/>
                    <a:pt x="15608" y="7002"/>
                  </a:cubicBezTo>
                  <a:cubicBezTo>
                    <a:pt x="15608" y="7075"/>
                    <a:pt x="15597" y="7149"/>
                    <a:pt x="15579" y="7221"/>
                  </a:cubicBezTo>
                  <a:cubicBezTo>
                    <a:pt x="15575" y="7237"/>
                    <a:pt x="15570" y="7253"/>
                    <a:pt x="15565" y="7269"/>
                  </a:cubicBezTo>
                  <a:cubicBezTo>
                    <a:pt x="15559" y="7272"/>
                    <a:pt x="15554" y="7274"/>
                    <a:pt x="15547" y="7277"/>
                  </a:cubicBezTo>
                  <a:cubicBezTo>
                    <a:pt x="15531" y="7286"/>
                    <a:pt x="15517" y="7296"/>
                    <a:pt x="15503" y="7309"/>
                  </a:cubicBezTo>
                  <a:cubicBezTo>
                    <a:pt x="15488" y="7323"/>
                    <a:pt x="15474" y="7338"/>
                    <a:pt x="15463" y="7354"/>
                  </a:cubicBezTo>
                  <a:cubicBezTo>
                    <a:pt x="15440" y="7384"/>
                    <a:pt x="15423" y="7419"/>
                    <a:pt x="15410" y="7454"/>
                  </a:cubicBezTo>
                  <a:cubicBezTo>
                    <a:pt x="15394" y="7493"/>
                    <a:pt x="15384" y="7534"/>
                    <a:pt x="15375" y="7576"/>
                  </a:cubicBezTo>
                  <a:cubicBezTo>
                    <a:pt x="15368" y="7606"/>
                    <a:pt x="15363" y="7638"/>
                    <a:pt x="15359" y="7669"/>
                  </a:cubicBezTo>
                  <a:cubicBezTo>
                    <a:pt x="15271" y="7795"/>
                    <a:pt x="15168" y="7913"/>
                    <a:pt x="15061" y="8023"/>
                  </a:cubicBezTo>
                  <a:cubicBezTo>
                    <a:pt x="14917" y="8171"/>
                    <a:pt x="14762" y="8306"/>
                    <a:pt x="14601" y="8436"/>
                  </a:cubicBezTo>
                  <a:cubicBezTo>
                    <a:pt x="14459" y="8462"/>
                    <a:pt x="14318" y="8490"/>
                    <a:pt x="14177" y="8517"/>
                  </a:cubicBezTo>
                  <a:cubicBezTo>
                    <a:pt x="13779" y="8594"/>
                    <a:pt x="13376" y="8666"/>
                    <a:pt x="12970" y="8673"/>
                  </a:cubicBezTo>
                  <a:cubicBezTo>
                    <a:pt x="12959" y="8673"/>
                    <a:pt x="12949" y="8673"/>
                    <a:pt x="12938" y="8671"/>
                  </a:cubicBezTo>
                  <a:cubicBezTo>
                    <a:pt x="12970" y="8369"/>
                    <a:pt x="12973" y="8062"/>
                    <a:pt x="12949" y="7758"/>
                  </a:cubicBezTo>
                  <a:cubicBezTo>
                    <a:pt x="12900" y="7117"/>
                    <a:pt x="12721" y="6485"/>
                    <a:pt x="12434" y="5910"/>
                  </a:cubicBezTo>
                  <a:cubicBezTo>
                    <a:pt x="12295" y="5627"/>
                    <a:pt x="12127" y="5358"/>
                    <a:pt x="11937" y="5106"/>
                  </a:cubicBezTo>
                  <a:cubicBezTo>
                    <a:pt x="11747" y="4851"/>
                    <a:pt x="11530" y="4616"/>
                    <a:pt x="11293" y="4402"/>
                  </a:cubicBezTo>
                  <a:cubicBezTo>
                    <a:pt x="10829" y="3982"/>
                    <a:pt x="10284" y="3651"/>
                    <a:pt x="9697" y="3430"/>
                  </a:cubicBezTo>
                  <a:cubicBezTo>
                    <a:pt x="9406" y="3320"/>
                    <a:pt x="9104" y="3240"/>
                    <a:pt x="8797" y="3185"/>
                  </a:cubicBezTo>
                  <a:cubicBezTo>
                    <a:pt x="8507" y="3133"/>
                    <a:pt x="8211" y="3108"/>
                    <a:pt x="7914" y="3108"/>
                  </a:cubicBezTo>
                  <a:cubicBezTo>
                    <a:pt x="7896" y="3108"/>
                    <a:pt x="7877" y="3109"/>
                    <a:pt x="7859" y="3109"/>
                  </a:cubicBezTo>
                  <a:cubicBezTo>
                    <a:pt x="7633" y="3110"/>
                    <a:pt x="7408" y="3128"/>
                    <a:pt x="7184" y="3160"/>
                  </a:cubicBezTo>
                  <a:cubicBezTo>
                    <a:pt x="7091" y="3174"/>
                    <a:pt x="6997" y="3190"/>
                    <a:pt x="6904" y="3208"/>
                  </a:cubicBezTo>
                  <a:cubicBezTo>
                    <a:pt x="6588" y="3272"/>
                    <a:pt x="6277" y="3368"/>
                    <a:pt x="5980" y="3491"/>
                  </a:cubicBezTo>
                  <a:cubicBezTo>
                    <a:pt x="5400" y="3731"/>
                    <a:pt x="4869" y="4084"/>
                    <a:pt x="4418" y="4519"/>
                  </a:cubicBezTo>
                  <a:cubicBezTo>
                    <a:pt x="4189" y="4740"/>
                    <a:pt x="3983" y="4981"/>
                    <a:pt x="3799" y="5240"/>
                  </a:cubicBezTo>
                  <a:cubicBezTo>
                    <a:pt x="3615" y="5499"/>
                    <a:pt x="3459" y="5774"/>
                    <a:pt x="3328" y="6062"/>
                  </a:cubicBezTo>
                  <a:cubicBezTo>
                    <a:pt x="3062" y="6637"/>
                    <a:pt x="2912" y="7264"/>
                    <a:pt x="2878" y="7896"/>
                  </a:cubicBezTo>
                  <a:cubicBezTo>
                    <a:pt x="2861" y="8217"/>
                    <a:pt x="2875" y="8541"/>
                    <a:pt x="2920" y="8860"/>
                  </a:cubicBezTo>
                  <a:cubicBezTo>
                    <a:pt x="2950" y="9067"/>
                    <a:pt x="2994" y="9272"/>
                    <a:pt x="3050" y="9474"/>
                  </a:cubicBezTo>
                  <a:cubicBezTo>
                    <a:pt x="3070" y="9552"/>
                    <a:pt x="3093" y="9630"/>
                    <a:pt x="3117" y="9709"/>
                  </a:cubicBezTo>
                  <a:cubicBezTo>
                    <a:pt x="3165" y="9862"/>
                    <a:pt x="3222" y="10012"/>
                    <a:pt x="3286" y="10159"/>
                  </a:cubicBezTo>
                  <a:cubicBezTo>
                    <a:pt x="3412" y="10452"/>
                    <a:pt x="3568" y="10730"/>
                    <a:pt x="3745" y="10994"/>
                  </a:cubicBezTo>
                  <a:cubicBezTo>
                    <a:pt x="4098" y="11517"/>
                    <a:pt x="4554" y="11971"/>
                    <a:pt x="5074" y="12327"/>
                  </a:cubicBezTo>
                  <a:cubicBezTo>
                    <a:pt x="5329" y="12502"/>
                    <a:pt x="5603" y="12654"/>
                    <a:pt x="5887" y="12778"/>
                  </a:cubicBezTo>
                  <a:cubicBezTo>
                    <a:pt x="6169" y="12903"/>
                    <a:pt x="6463" y="12999"/>
                    <a:pt x="6764" y="13069"/>
                  </a:cubicBezTo>
                  <a:cubicBezTo>
                    <a:pt x="7143" y="13160"/>
                    <a:pt x="7534" y="13204"/>
                    <a:pt x="7925" y="13204"/>
                  </a:cubicBezTo>
                  <a:cubicBezTo>
                    <a:pt x="8170" y="13204"/>
                    <a:pt x="8414" y="13187"/>
                    <a:pt x="8655" y="13152"/>
                  </a:cubicBezTo>
                  <a:cubicBezTo>
                    <a:pt x="8975" y="13106"/>
                    <a:pt x="9291" y="13026"/>
                    <a:pt x="9597" y="12919"/>
                  </a:cubicBezTo>
                  <a:cubicBezTo>
                    <a:pt x="9896" y="12815"/>
                    <a:pt x="10183" y="12681"/>
                    <a:pt x="10457" y="12521"/>
                  </a:cubicBezTo>
                  <a:cubicBezTo>
                    <a:pt x="10732" y="12359"/>
                    <a:pt x="10992" y="12172"/>
                    <a:pt x="11234" y="11961"/>
                  </a:cubicBezTo>
                  <a:cubicBezTo>
                    <a:pt x="11470" y="11755"/>
                    <a:pt x="11688" y="11526"/>
                    <a:pt x="11881" y="11279"/>
                  </a:cubicBezTo>
                  <a:cubicBezTo>
                    <a:pt x="12268" y="10791"/>
                    <a:pt x="12561" y="10230"/>
                    <a:pt x="12743" y="9635"/>
                  </a:cubicBezTo>
                  <a:cubicBezTo>
                    <a:pt x="12749" y="9614"/>
                    <a:pt x="12756" y="9593"/>
                    <a:pt x="12761" y="9573"/>
                  </a:cubicBezTo>
                  <a:cubicBezTo>
                    <a:pt x="12809" y="9560"/>
                    <a:pt x="12858" y="9544"/>
                    <a:pt x="12906" y="9531"/>
                  </a:cubicBezTo>
                  <a:lnTo>
                    <a:pt x="12901" y="9531"/>
                  </a:lnTo>
                  <a:lnTo>
                    <a:pt x="12908" y="9530"/>
                  </a:lnTo>
                  <a:lnTo>
                    <a:pt x="12914" y="9528"/>
                  </a:lnTo>
                  <a:lnTo>
                    <a:pt x="12914" y="9528"/>
                  </a:lnTo>
                  <a:cubicBezTo>
                    <a:pt x="12914" y="9528"/>
                    <a:pt x="12913" y="9528"/>
                    <a:pt x="12913" y="9528"/>
                  </a:cubicBezTo>
                  <a:cubicBezTo>
                    <a:pt x="12941" y="9520"/>
                    <a:pt x="12970" y="9514"/>
                    <a:pt x="12997" y="9506"/>
                  </a:cubicBezTo>
                  <a:lnTo>
                    <a:pt x="12997" y="9506"/>
                  </a:lnTo>
                  <a:cubicBezTo>
                    <a:pt x="12991" y="9525"/>
                    <a:pt x="12991" y="9544"/>
                    <a:pt x="13000" y="9565"/>
                  </a:cubicBezTo>
                  <a:cubicBezTo>
                    <a:pt x="13002" y="9569"/>
                    <a:pt x="13005" y="9574"/>
                    <a:pt x="13008" y="9577"/>
                  </a:cubicBezTo>
                  <a:cubicBezTo>
                    <a:pt x="13008" y="9577"/>
                    <a:pt x="13008" y="9579"/>
                    <a:pt x="13008" y="9579"/>
                  </a:cubicBezTo>
                  <a:cubicBezTo>
                    <a:pt x="13108" y="9776"/>
                    <a:pt x="13219" y="9968"/>
                    <a:pt x="13333" y="10158"/>
                  </a:cubicBezTo>
                  <a:lnTo>
                    <a:pt x="13338" y="10158"/>
                  </a:lnTo>
                  <a:cubicBezTo>
                    <a:pt x="13395" y="10255"/>
                    <a:pt x="13454" y="10353"/>
                    <a:pt x="13514" y="10449"/>
                  </a:cubicBezTo>
                  <a:cubicBezTo>
                    <a:pt x="13520" y="10462"/>
                    <a:pt x="13528" y="10476"/>
                    <a:pt x="13536" y="10489"/>
                  </a:cubicBezTo>
                  <a:cubicBezTo>
                    <a:pt x="13542" y="10502"/>
                    <a:pt x="13552" y="10514"/>
                    <a:pt x="13558" y="10526"/>
                  </a:cubicBezTo>
                  <a:cubicBezTo>
                    <a:pt x="13573" y="10550"/>
                    <a:pt x="13587" y="10572"/>
                    <a:pt x="13600" y="10594"/>
                  </a:cubicBezTo>
                  <a:cubicBezTo>
                    <a:pt x="13630" y="10645"/>
                    <a:pt x="13659" y="10695"/>
                    <a:pt x="13688" y="10746"/>
                  </a:cubicBezTo>
                  <a:cubicBezTo>
                    <a:pt x="13744" y="10842"/>
                    <a:pt x="13797" y="10940"/>
                    <a:pt x="13848" y="11039"/>
                  </a:cubicBezTo>
                  <a:cubicBezTo>
                    <a:pt x="13949" y="11235"/>
                    <a:pt x="14036" y="11440"/>
                    <a:pt x="14104" y="11650"/>
                  </a:cubicBezTo>
                  <a:cubicBezTo>
                    <a:pt x="14112" y="11675"/>
                    <a:pt x="14118" y="11699"/>
                    <a:pt x="14126" y="11725"/>
                  </a:cubicBezTo>
                  <a:cubicBezTo>
                    <a:pt x="14161" y="11856"/>
                    <a:pt x="14188" y="11988"/>
                    <a:pt x="14192" y="12124"/>
                  </a:cubicBezTo>
                  <a:cubicBezTo>
                    <a:pt x="14190" y="12192"/>
                    <a:pt x="14184" y="12259"/>
                    <a:pt x="14169" y="12323"/>
                  </a:cubicBezTo>
                  <a:cubicBezTo>
                    <a:pt x="14155" y="12371"/>
                    <a:pt x="14137" y="12415"/>
                    <a:pt x="14115" y="12459"/>
                  </a:cubicBezTo>
                  <a:cubicBezTo>
                    <a:pt x="14092" y="12497"/>
                    <a:pt x="14067" y="12532"/>
                    <a:pt x="14036" y="12562"/>
                  </a:cubicBezTo>
                  <a:cubicBezTo>
                    <a:pt x="14001" y="12599"/>
                    <a:pt x="13961" y="12630"/>
                    <a:pt x="13918" y="12657"/>
                  </a:cubicBezTo>
                  <a:cubicBezTo>
                    <a:pt x="13851" y="12697"/>
                    <a:pt x="13779" y="12724"/>
                    <a:pt x="13704" y="12746"/>
                  </a:cubicBezTo>
                  <a:cubicBezTo>
                    <a:pt x="13557" y="12786"/>
                    <a:pt x="13405" y="12801"/>
                    <a:pt x="13253" y="12802"/>
                  </a:cubicBezTo>
                  <a:cubicBezTo>
                    <a:pt x="13245" y="12802"/>
                    <a:pt x="13237" y="12802"/>
                    <a:pt x="13229" y="12802"/>
                  </a:cubicBezTo>
                  <a:cubicBezTo>
                    <a:pt x="13045" y="12802"/>
                    <a:pt x="12861" y="12785"/>
                    <a:pt x="12679" y="12761"/>
                  </a:cubicBezTo>
                  <a:cubicBezTo>
                    <a:pt x="12471" y="12732"/>
                    <a:pt x="12263" y="12694"/>
                    <a:pt x="12060" y="12642"/>
                  </a:cubicBezTo>
                  <a:cubicBezTo>
                    <a:pt x="11931" y="12607"/>
                    <a:pt x="11803" y="12569"/>
                    <a:pt x="11675" y="12530"/>
                  </a:cubicBezTo>
                  <a:cubicBezTo>
                    <a:pt x="11538" y="12489"/>
                    <a:pt x="11400" y="12449"/>
                    <a:pt x="11259" y="12423"/>
                  </a:cubicBezTo>
                  <a:cubicBezTo>
                    <a:pt x="11255" y="12422"/>
                    <a:pt x="11251" y="12422"/>
                    <a:pt x="11246" y="12422"/>
                  </a:cubicBezTo>
                  <a:cubicBezTo>
                    <a:pt x="11228" y="12422"/>
                    <a:pt x="11211" y="12429"/>
                    <a:pt x="11199" y="12441"/>
                  </a:cubicBezTo>
                  <a:cubicBezTo>
                    <a:pt x="11173" y="12454"/>
                    <a:pt x="11157" y="12481"/>
                    <a:pt x="11160" y="12511"/>
                  </a:cubicBezTo>
                  <a:cubicBezTo>
                    <a:pt x="11175" y="12615"/>
                    <a:pt x="11179" y="12721"/>
                    <a:pt x="11181" y="12826"/>
                  </a:cubicBezTo>
                  <a:cubicBezTo>
                    <a:pt x="11183" y="13020"/>
                    <a:pt x="11168" y="13212"/>
                    <a:pt x="11143" y="13403"/>
                  </a:cubicBezTo>
                  <a:cubicBezTo>
                    <a:pt x="11115" y="13610"/>
                    <a:pt x="11075" y="13814"/>
                    <a:pt x="11024" y="14014"/>
                  </a:cubicBezTo>
                  <a:cubicBezTo>
                    <a:pt x="10952" y="14286"/>
                    <a:pt x="10860" y="14556"/>
                    <a:pt x="10722" y="14802"/>
                  </a:cubicBezTo>
                  <a:cubicBezTo>
                    <a:pt x="10669" y="14897"/>
                    <a:pt x="10609" y="14985"/>
                    <a:pt x="10535" y="15063"/>
                  </a:cubicBezTo>
                  <a:cubicBezTo>
                    <a:pt x="10494" y="15105"/>
                    <a:pt x="10450" y="15140"/>
                    <a:pt x="10401" y="15170"/>
                  </a:cubicBezTo>
                  <a:cubicBezTo>
                    <a:pt x="10362" y="15194"/>
                    <a:pt x="10321" y="15212"/>
                    <a:pt x="10278" y="15226"/>
                  </a:cubicBezTo>
                  <a:cubicBezTo>
                    <a:pt x="10236" y="15236"/>
                    <a:pt x="10193" y="15242"/>
                    <a:pt x="10150" y="15244"/>
                  </a:cubicBezTo>
                  <a:cubicBezTo>
                    <a:pt x="10099" y="15242"/>
                    <a:pt x="10047" y="15236"/>
                    <a:pt x="9998" y="15223"/>
                  </a:cubicBezTo>
                  <a:cubicBezTo>
                    <a:pt x="9920" y="15202"/>
                    <a:pt x="9844" y="15168"/>
                    <a:pt x="9772" y="15129"/>
                  </a:cubicBezTo>
                  <a:cubicBezTo>
                    <a:pt x="9624" y="15044"/>
                    <a:pt x="9491" y="14932"/>
                    <a:pt x="9366" y="14814"/>
                  </a:cubicBezTo>
                  <a:cubicBezTo>
                    <a:pt x="9159" y="14611"/>
                    <a:pt x="8976" y="14382"/>
                    <a:pt x="8805" y="14147"/>
                  </a:cubicBezTo>
                  <a:cubicBezTo>
                    <a:pt x="8730" y="14045"/>
                    <a:pt x="8658" y="13939"/>
                    <a:pt x="8588" y="13833"/>
                  </a:cubicBezTo>
                  <a:cubicBezTo>
                    <a:pt x="8559" y="13790"/>
                    <a:pt x="8530" y="13747"/>
                    <a:pt x="8503" y="13704"/>
                  </a:cubicBezTo>
                  <a:cubicBezTo>
                    <a:pt x="8477" y="13664"/>
                    <a:pt x="8452" y="13622"/>
                    <a:pt x="8426" y="13582"/>
                  </a:cubicBezTo>
                  <a:cubicBezTo>
                    <a:pt x="8410" y="13557"/>
                    <a:pt x="8394" y="13531"/>
                    <a:pt x="8377" y="13506"/>
                  </a:cubicBezTo>
                  <a:cubicBezTo>
                    <a:pt x="8369" y="13493"/>
                    <a:pt x="8361" y="13482"/>
                    <a:pt x="8351" y="13469"/>
                  </a:cubicBezTo>
                  <a:cubicBezTo>
                    <a:pt x="8340" y="13453"/>
                    <a:pt x="8326" y="13439"/>
                    <a:pt x="8314" y="13423"/>
                  </a:cubicBezTo>
                  <a:cubicBezTo>
                    <a:pt x="8306" y="13411"/>
                    <a:pt x="8295" y="13405"/>
                    <a:pt x="8284" y="13399"/>
                  </a:cubicBezTo>
                  <a:cubicBezTo>
                    <a:pt x="8273" y="13387"/>
                    <a:pt x="8257" y="13378"/>
                    <a:pt x="8241" y="13376"/>
                  </a:cubicBezTo>
                  <a:cubicBezTo>
                    <a:pt x="8238" y="13376"/>
                    <a:pt x="8235" y="13375"/>
                    <a:pt x="8232" y="13375"/>
                  </a:cubicBezTo>
                  <a:cubicBezTo>
                    <a:pt x="8217" y="13375"/>
                    <a:pt x="8202" y="13381"/>
                    <a:pt x="8190" y="13391"/>
                  </a:cubicBezTo>
                  <a:cubicBezTo>
                    <a:pt x="8175" y="13402"/>
                    <a:pt x="8169" y="13416"/>
                    <a:pt x="8164" y="13434"/>
                  </a:cubicBezTo>
                  <a:cubicBezTo>
                    <a:pt x="8161" y="13455"/>
                    <a:pt x="8156" y="13474"/>
                    <a:pt x="8151" y="13495"/>
                  </a:cubicBezTo>
                  <a:cubicBezTo>
                    <a:pt x="8087" y="13726"/>
                    <a:pt x="7980" y="13945"/>
                    <a:pt x="7864" y="14153"/>
                  </a:cubicBezTo>
                  <a:cubicBezTo>
                    <a:pt x="7763" y="14328"/>
                    <a:pt x="7652" y="14495"/>
                    <a:pt x="7533" y="14657"/>
                  </a:cubicBezTo>
                  <a:cubicBezTo>
                    <a:pt x="7409" y="14823"/>
                    <a:pt x="7277" y="14981"/>
                    <a:pt x="7133" y="15130"/>
                  </a:cubicBezTo>
                  <a:cubicBezTo>
                    <a:pt x="6968" y="15298"/>
                    <a:pt x="6789" y="15455"/>
                    <a:pt x="6589" y="15576"/>
                  </a:cubicBezTo>
                  <a:cubicBezTo>
                    <a:pt x="6490" y="15634"/>
                    <a:pt x="6388" y="15683"/>
                    <a:pt x="6277" y="15717"/>
                  </a:cubicBezTo>
                  <a:cubicBezTo>
                    <a:pt x="6214" y="15734"/>
                    <a:pt x="6146" y="15744"/>
                    <a:pt x="6079" y="15747"/>
                  </a:cubicBezTo>
                  <a:cubicBezTo>
                    <a:pt x="6025" y="15746"/>
                    <a:pt x="5971" y="15739"/>
                    <a:pt x="5916" y="15726"/>
                  </a:cubicBezTo>
                  <a:cubicBezTo>
                    <a:pt x="5871" y="15714"/>
                    <a:pt x="5828" y="15696"/>
                    <a:pt x="5787" y="15674"/>
                  </a:cubicBezTo>
                  <a:cubicBezTo>
                    <a:pt x="5742" y="15648"/>
                    <a:pt x="5702" y="15616"/>
                    <a:pt x="5664" y="15581"/>
                  </a:cubicBezTo>
                  <a:cubicBezTo>
                    <a:pt x="5612" y="15530"/>
                    <a:pt x="5568" y="15471"/>
                    <a:pt x="5529" y="15410"/>
                  </a:cubicBezTo>
                  <a:cubicBezTo>
                    <a:pt x="5451" y="15277"/>
                    <a:pt x="5397" y="15133"/>
                    <a:pt x="5353" y="14986"/>
                  </a:cubicBezTo>
                  <a:cubicBezTo>
                    <a:pt x="5285" y="14738"/>
                    <a:pt x="5248" y="14484"/>
                    <a:pt x="5224" y="14230"/>
                  </a:cubicBezTo>
                  <a:cubicBezTo>
                    <a:pt x="5200" y="13979"/>
                    <a:pt x="5192" y="13728"/>
                    <a:pt x="5189" y="13475"/>
                  </a:cubicBezTo>
                  <a:cubicBezTo>
                    <a:pt x="5187" y="13274"/>
                    <a:pt x="5192" y="13072"/>
                    <a:pt x="5189" y="12871"/>
                  </a:cubicBezTo>
                  <a:cubicBezTo>
                    <a:pt x="5189" y="12858"/>
                    <a:pt x="5189" y="12847"/>
                    <a:pt x="5189" y="12834"/>
                  </a:cubicBezTo>
                  <a:cubicBezTo>
                    <a:pt x="5189" y="12810"/>
                    <a:pt x="5187" y="12789"/>
                    <a:pt x="5171" y="12770"/>
                  </a:cubicBezTo>
                  <a:cubicBezTo>
                    <a:pt x="5157" y="12754"/>
                    <a:pt x="5138" y="12742"/>
                    <a:pt x="5115" y="12740"/>
                  </a:cubicBezTo>
                  <a:cubicBezTo>
                    <a:pt x="5111" y="12739"/>
                    <a:pt x="5107" y="12739"/>
                    <a:pt x="5103" y="12739"/>
                  </a:cubicBezTo>
                  <a:cubicBezTo>
                    <a:pt x="5100" y="12739"/>
                    <a:pt x="5096" y="12739"/>
                    <a:pt x="5093" y="12740"/>
                  </a:cubicBezTo>
                  <a:cubicBezTo>
                    <a:pt x="5091" y="12740"/>
                    <a:pt x="5088" y="12740"/>
                    <a:pt x="5086" y="12742"/>
                  </a:cubicBezTo>
                  <a:cubicBezTo>
                    <a:pt x="5084" y="12741"/>
                    <a:pt x="5082" y="12741"/>
                    <a:pt x="5080" y="12741"/>
                  </a:cubicBezTo>
                  <a:cubicBezTo>
                    <a:pt x="5066" y="12741"/>
                    <a:pt x="5053" y="12746"/>
                    <a:pt x="5042" y="12756"/>
                  </a:cubicBezTo>
                  <a:cubicBezTo>
                    <a:pt x="4928" y="12845"/>
                    <a:pt x="4807" y="12925"/>
                    <a:pt x="4682" y="13002"/>
                  </a:cubicBezTo>
                  <a:cubicBezTo>
                    <a:pt x="4480" y="13122"/>
                    <a:pt x="4273" y="13231"/>
                    <a:pt x="4060" y="13328"/>
                  </a:cubicBezTo>
                  <a:cubicBezTo>
                    <a:pt x="3830" y="13432"/>
                    <a:pt x="3592" y="13523"/>
                    <a:pt x="3348" y="13592"/>
                  </a:cubicBezTo>
                  <a:cubicBezTo>
                    <a:pt x="3134" y="13651"/>
                    <a:pt x="2914" y="13694"/>
                    <a:pt x="2691" y="13698"/>
                  </a:cubicBezTo>
                  <a:cubicBezTo>
                    <a:pt x="2586" y="13698"/>
                    <a:pt x="2480" y="13688"/>
                    <a:pt x="2378" y="13662"/>
                  </a:cubicBezTo>
                  <a:cubicBezTo>
                    <a:pt x="2317" y="13645"/>
                    <a:pt x="2260" y="13622"/>
                    <a:pt x="2205" y="13592"/>
                  </a:cubicBezTo>
                  <a:cubicBezTo>
                    <a:pt x="2159" y="13563"/>
                    <a:pt x="2116" y="13530"/>
                    <a:pt x="2076" y="13491"/>
                  </a:cubicBezTo>
                  <a:cubicBezTo>
                    <a:pt x="2015" y="13432"/>
                    <a:pt x="1962" y="13367"/>
                    <a:pt x="1919" y="13296"/>
                  </a:cubicBezTo>
                  <a:cubicBezTo>
                    <a:pt x="1874" y="13221"/>
                    <a:pt x="1841" y="13143"/>
                    <a:pt x="1817" y="13060"/>
                  </a:cubicBezTo>
                  <a:cubicBezTo>
                    <a:pt x="1788" y="12957"/>
                    <a:pt x="1775" y="12852"/>
                    <a:pt x="1774" y="12745"/>
                  </a:cubicBezTo>
                  <a:cubicBezTo>
                    <a:pt x="1774" y="12562"/>
                    <a:pt x="1804" y="12380"/>
                    <a:pt x="1849" y="12204"/>
                  </a:cubicBezTo>
                  <a:lnTo>
                    <a:pt x="1849" y="12204"/>
                  </a:lnTo>
                  <a:cubicBezTo>
                    <a:pt x="1849" y="12208"/>
                    <a:pt x="1847" y="12211"/>
                    <a:pt x="1847" y="12214"/>
                  </a:cubicBezTo>
                  <a:lnTo>
                    <a:pt x="1850" y="12201"/>
                  </a:lnTo>
                  <a:cubicBezTo>
                    <a:pt x="1850" y="12200"/>
                    <a:pt x="1851" y="12199"/>
                    <a:pt x="1851" y="12198"/>
                  </a:cubicBezTo>
                  <a:lnTo>
                    <a:pt x="1851" y="12198"/>
                  </a:lnTo>
                  <a:cubicBezTo>
                    <a:pt x="1939" y="11876"/>
                    <a:pt x="2073" y="11566"/>
                    <a:pt x="2221" y="11267"/>
                  </a:cubicBezTo>
                  <a:cubicBezTo>
                    <a:pt x="2365" y="10975"/>
                    <a:pt x="2525" y="10692"/>
                    <a:pt x="2679" y="10406"/>
                  </a:cubicBezTo>
                  <a:cubicBezTo>
                    <a:pt x="2717" y="10335"/>
                    <a:pt x="2755" y="10263"/>
                    <a:pt x="2792" y="10193"/>
                  </a:cubicBezTo>
                  <a:cubicBezTo>
                    <a:pt x="2808" y="10161"/>
                    <a:pt x="2822" y="10129"/>
                    <a:pt x="2838" y="10097"/>
                  </a:cubicBezTo>
                  <a:cubicBezTo>
                    <a:pt x="2846" y="10083"/>
                    <a:pt x="2853" y="10067"/>
                    <a:pt x="2859" y="10051"/>
                  </a:cubicBezTo>
                  <a:cubicBezTo>
                    <a:pt x="2869" y="10024"/>
                    <a:pt x="2882" y="9998"/>
                    <a:pt x="2893" y="9971"/>
                  </a:cubicBezTo>
                  <a:cubicBezTo>
                    <a:pt x="2910" y="9926"/>
                    <a:pt x="2888" y="9875"/>
                    <a:pt x="2845" y="9857"/>
                  </a:cubicBezTo>
                  <a:cubicBezTo>
                    <a:pt x="2843" y="9856"/>
                    <a:pt x="2842" y="9856"/>
                    <a:pt x="2840" y="9856"/>
                  </a:cubicBezTo>
                  <a:cubicBezTo>
                    <a:pt x="2442" y="9622"/>
                    <a:pt x="2041" y="9392"/>
                    <a:pt x="1646" y="9152"/>
                  </a:cubicBezTo>
                  <a:cubicBezTo>
                    <a:pt x="1492" y="9059"/>
                    <a:pt x="1339" y="8968"/>
                    <a:pt x="1187" y="8874"/>
                  </a:cubicBezTo>
                  <a:cubicBezTo>
                    <a:pt x="1032" y="8776"/>
                    <a:pt x="880" y="8676"/>
                    <a:pt x="736" y="8562"/>
                  </a:cubicBezTo>
                  <a:cubicBezTo>
                    <a:pt x="717" y="8548"/>
                    <a:pt x="696" y="8530"/>
                    <a:pt x="677" y="8514"/>
                  </a:cubicBezTo>
                  <a:cubicBezTo>
                    <a:pt x="549" y="8407"/>
                    <a:pt x="431" y="8290"/>
                    <a:pt x="333" y="8155"/>
                  </a:cubicBezTo>
                  <a:cubicBezTo>
                    <a:pt x="282" y="8079"/>
                    <a:pt x="237" y="7998"/>
                    <a:pt x="204" y="7913"/>
                  </a:cubicBezTo>
                  <a:cubicBezTo>
                    <a:pt x="186" y="7864"/>
                    <a:pt x="175" y="7812"/>
                    <a:pt x="168" y="7760"/>
                  </a:cubicBezTo>
                  <a:cubicBezTo>
                    <a:pt x="164" y="7712"/>
                    <a:pt x="165" y="7665"/>
                    <a:pt x="172" y="7617"/>
                  </a:cubicBezTo>
                  <a:cubicBezTo>
                    <a:pt x="181" y="7565"/>
                    <a:pt x="197" y="7512"/>
                    <a:pt x="220" y="7462"/>
                  </a:cubicBezTo>
                  <a:cubicBezTo>
                    <a:pt x="252" y="7395"/>
                    <a:pt x="293" y="7333"/>
                    <a:pt x="340" y="7275"/>
                  </a:cubicBezTo>
                  <a:cubicBezTo>
                    <a:pt x="443" y="7152"/>
                    <a:pt x="568" y="7050"/>
                    <a:pt x="698" y="6957"/>
                  </a:cubicBezTo>
                  <a:cubicBezTo>
                    <a:pt x="810" y="6879"/>
                    <a:pt x="926" y="6807"/>
                    <a:pt x="1045" y="6740"/>
                  </a:cubicBezTo>
                  <a:cubicBezTo>
                    <a:pt x="1220" y="6639"/>
                    <a:pt x="1406" y="6557"/>
                    <a:pt x="1595" y="6487"/>
                  </a:cubicBezTo>
                  <a:cubicBezTo>
                    <a:pt x="1823" y="6405"/>
                    <a:pt x="2058" y="6340"/>
                    <a:pt x="2293" y="6278"/>
                  </a:cubicBezTo>
                  <a:cubicBezTo>
                    <a:pt x="2413" y="6246"/>
                    <a:pt x="2533" y="6214"/>
                    <a:pt x="2651" y="6180"/>
                  </a:cubicBezTo>
                  <a:cubicBezTo>
                    <a:pt x="2715" y="6162"/>
                    <a:pt x="2778" y="6143"/>
                    <a:pt x="2840" y="6122"/>
                  </a:cubicBezTo>
                  <a:cubicBezTo>
                    <a:pt x="2870" y="6113"/>
                    <a:pt x="2899" y="6103"/>
                    <a:pt x="2928" y="6092"/>
                  </a:cubicBezTo>
                  <a:cubicBezTo>
                    <a:pt x="2963" y="6079"/>
                    <a:pt x="2998" y="6067"/>
                    <a:pt x="3030" y="6049"/>
                  </a:cubicBezTo>
                  <a:cubicBezTo>
                    <a:pt x="3043" y="6043"/>
                    <a:pt x="3053" y="6031"/>
                    <a:pt x="3058" y="6019"/>
                  </a:cubicBezTo>
                  <a:cubicBezTo>
                    <a:pt x="3061" y="6014"/>
                    <a:pt x="3062" y="6009"/>
                    <a:pt x="3062" y="6003"/>
                  </a:cubicBezTo>
                  <a:cubicBezTo>
                    <a:pt x="3062" y="5998"/>
                    <a:pt x="3062" y="5991"/>
                    <a:pt x="3062" y="5987"/>
                  </a:cubicBezTo>
                  <a:cubicBezTo>
                    <a:pt x="3062" y="5985"/>
                    <a:pt x="3061" y="5985"/>
                    <a:pt x="3061" y="5983"/>
                  </a:cubicBezTo>
                  <a:cubicBezTo>
                    <a:pt x="3061" y="5982"/>
                    <a:pt x="3061" y="5982"/>
                    <a:pt x="3061" y="5982"/>
                  </a:cubicBezTo>
                  <a:cubicBezTo>
                    <a:pt x="2986" y="5646"/>
                    <a:pt x="2885" y="5318"/>
                    <a:pt x="2778" y="4992"/>
                  </a:cubicBezTo>
                  <a:cubicBezTo>
                    <a:pt x="2669" y="4663"/>
                    <a:pt x="2555" y="4337"/>
                    <a:pt x="2461" y="4004"/>
                  </a:cubicBezTo>
                  <a:cubicBezTo>
                    <a:pt x="2410" y="3822"/>
                    <a:pt x="2365" y="3640"/>
                    <a:pt x="2328" y="3454"/>
                  </a:cubicBezTo>
                  <a:cubicBezTo>
                    <a:pt x="2300" y="3302"/>
                    <a:pt x="2276" y="3150"/>
                    <a:pt x="2274" y="2995"/>
                  </a:cubicBezTo>
                  <a:cubicBezTo>
                    <a:pt x="2274" y="2890"/>
                    <a:pt x="2285" y="2783"/>
                    <a:pt x="2311" y="2679"/>
                  </a:cubicBezTo>
                  <a:cubicBezTo>
                    <a:pt x="2328" y="2616"/>
                    <a:pt x="2351" y="2554"/>
                    <a:pt x="2383" y="2496"/>
                  </a:cubicBezTo>
                  <a:cubicBezTo>
                    <a:pt x="2410" y="2448"/>
                    <a:pt x="2442" y="2405"/>
                    <a:pt x="2480" y="2367"/>
                  </a:cubicBezTo>
                  <a:cubicBezTo>
                    <a:pt x="2517" y="2330"/>
                    <a:pt x="2559" y="2297"/>
                    <a:pt x="2603" y="2268"/>
                  </a:cubicBezTo>
                  <a:cubicBezTo>
                    <a:pt x="2667" y="2233"/>
                    <a:pt x="2735" y="2204"/>
                    <a:pt x="2803" y="2183"/>
                  </a:cubicBezTo>
                  <a:cubicBezTo>
                    <a:pt x="2914" y="2154"/>
                    <a:pt x="3029" y="2141"/>
                    <a:pt x="3142" y="2140"/>
                  </a:cubicBezTo>
                  <a:cubicBezTo>
                    <a:pt x="3146" y="2140"/>
                    <a:pt x="3150" y="2140"/>
                    <a:pt x="3154" y="2140"/>
                  </a:cubicBezTo>
                  <a:cubicBezTo>
                    <a:pt x="3422" y="2140"/>
                    <a:pt x="3686" y="2194"/>
                    <a:pt x="3945" y="2260"/>
                  </a:cubicBezTo>
                  <a:cubicBezTo>
                    <a:pt x="4357" y="2370"/>
                    <a:pt x="4759" y="2517"/>
                    <a:pt x="5160" y="2661"/>
                  </a:cubicBezTo>
                  <a:cubicBezTo>
                    <a:pt x="5361" y="2733"/>
                    <a:pt x="5563" y="2805"/>
                    <a:pt x="5766" y="2869"/>
                  </a:cubicBezTo>
                  <a:cubicBezTo>
                    <a:pt x="5975" y="2936"/>
                    <a:pt x="6190" y="2997"/>
                    <a:pt x="6407" y="3034"/>
                  </a:cubicBezTo>
                  <a:cubicBezTo>
                    <a:pt x="6412" y="3035"/>
                    <a:pt x="6416" y="3035"/>
                    <a:pt x="6421" y="3035"/>
                  </a:cubicBezTo>
                  <a:cubicBezTo>
                    <a:pt x="6446" y="3035"/>
                    <a:pt x="6469" y="3021"/>
                    <a:pt x="6484" y="3002"/>
                  </a:cubicBezTo>
                  <a:cubicBezTo>
                    <a:pt x="6495" y="2995"/>
                    <a:pt x="6505" y="2987"/>
                    <a:pt x="6509" y="2976"/>
                  </a:cubicBezTo>
                  <a:cubicBezTo>
                    <a:pt x="6656" y="2640"/>
                    <a:pt x="6821" y="2314"/>
                    <a:pt x="6997" y="1994"/>
                  </a:cubicBezTo>
                  <a:cubicBezTo>
                    <a:pt x="7024" y="1946"/>
                    <a:pt x="7050" y="1897"/>
                    <a:pt x="7077" y="1850"/>
                  </a:cubicBezTo>
                  <a:lnTo>
                    <a:pt x="7077" y="1850"/>
                  </a:lnTo>
                  <a:cubicBezTo>
                    <a:pt x="7077" y="1850"/>
                    <a:pt x="7077" y="1850"/>
                    <a:pt x="7077" y="1850"/>
                  </a:cubicBezTo>
                  <a:cubicBezTo>
                    <a:pt x="7200" y="1633"/>
                    <a:pt x="7330" y="1420"/>
                    <a:pt x="7469" y="1214"/>
                  </a:cubicBezTo>
                  <a:cubicBezTo>
                    <a:pt x="7606" y="1011"/>
                    <a:pt x="7752" y="816"/>
                    <a:pt x="7915" y="634"/>
                  </a:cubicBezTo>
                  <a:cubicBezTo>
                    <a:pt x="7937" y="610"/>
                    <a:pt x="7961" y="584"/>
                    <a:pt x="7983" y="560"/>
                  </a:cubicBezTo>
                  <a:cubicBezTo>
                    <a:pt x="8095" y="445"/>
                    <a:pt x="8217" y="338"/>
                    <a:pt x="8354" y="255"/>
                  </a:cubicBezTo>
                  <a:cubicBezTo>
                    <a:pt x="8420" y="217"/>
                    <a:pt x="8489" y="185"/>
                    <a:pt x="8561" y="162"/>
                  </a:cubicBezTo>
                  <a:cubicBezTo>
                    <a:pt x="8605" y="151"/>
                    <a:pt x="8650" y="143"/>
                    <a:pt x="8696" y="141"/>
                  </a:cubicBezTo>
                  <a:close/>
                  <a:moveTo>
                    <a:pt x="11253" y="13608"/>
                  </a:moveTo>
                  <a:cubicBezTo>
                    <a:pt x="11330" y="13723"/>
                    <a:pt x="11416" y="13832"/>
                    <a:pt x="11509" y="13937"/>
                  </a:cubicBezTo>
                  <a:cubicBezTo>
                    <a:pt x="11638" y="14086"/>
                    <a:pt x="11776" y="14227"/>
                    <a:pt x="11907" y="14374"/>
                  </a:cubicBezTo>
                  <a:cubicBezTo>
                    <a:pt x="11980" y="14457"/>
                    <a:pt x="12052" y="14542"/>
                    <a:pt x="12120" y="14631"/>
                  </a:cubicBezTo>
                  <a:cubicBezTo>
                    <a:pt x="12187" y="14722"/>
                    <a:pt x="12251" y="14817"/>
                    <a:pt x="12302" y="14917"/>
                  </a:cubicBezTo>
                  <a:cubicBezTo>
                    <a:pt x="12337" y="14988"/>
                    <a:pt x="12364" y="15060"/>
                    <a:pt x="12380" y="15135"/>
                  </a:cubicBezTo>
                  <a:cubicBezTo>
                    <a:pt x="12391" y="15197"/>
                    <a:pt x="12396" y="15261"/>
                    <a:pt x="12393" y="15325"/>
                  </a:cubicBezTo>
                  <a:cubicBezTo>
                    <a:pt x="12385" y="15423"/>
                    <a:pt x="12361" y="15517"/>
                    <a:pt x="12331" y="15610"/>
                  </a:cubicBezTo>
                  <a:cubicBezTo>
                    <a:pt x="12299" y="15701"/>
                    <a:pt x="12260" y="15789"/>
                    <a:pt x="12220" y="15875"/>
                  </a:cubicBezTo>
                  <a:cubicBezTo>
                    <a:pt x="12175" y="15971"/>
                    <a:pt x="12129" y="16067"/>
                    <a:pt x="12081" y="16163"/>
                  </a:cubicBezTo>
                  <a:cubicBezTo>
                    <a:pt x="12033" y="16257"/>
                    <a:pt x="11984" y="16352"/>
                    <a:pt x="11932" y="16446"/>
                  </a:cubicBezTo>
                  <a:cubicBezTo>
                    <a:pt x="11883" y="16539"/>
                    <a:pt x="11829" y="16631"/>
                    <a:pt x="11784" y="16727"/>
                  </a:cubicBezTo>
                  <a:cubicBezTo>
                    <a:pt x="11782" y="16732"/>
                    <a:pt x="11782" y="16735"/>
                    <a:pt x="11781" y="16739"/>
                  </a:cubicBezTo>
                  <a:cubicBezTo>
                    <a:pt x="11773" y="16745"/>
                    <a:pt x="11766" y="16753"/>
                    <a:pt x="11761" y="16762"/>
                  </a:cubicBezTo>
                  <a:cubicBezTo>
                    <a:pt x="11753" y="16780"/>
                    <a:pt x="11752" y="16801"/>
                    <a:pt x="11758" y="16818"/>
                  </a:cubicBezTo>
                  <a:cubicBezTo>
                    <a:pt x="11765" y="16836"/>
                    <a:pt x="11777" y="16850"/>
                    <a:pt x="11795" y="16858"/>
                  </a:cubicBezTo>
                  <a:cubicBezTo>
                    <a:pt x="11804" y="16864"/>
                    <a:pt x="11817" y="16867"/>
                    <a:pt x="11830" y="16867"/>
                  </a:cubicBezTo>
                  <a:cubicBezTo>
                    <a:pt x="11837" y="16867"/>
                    <a:pt x="11845" y="16866"/>
                    <a:pt x="11851" y="16863"/>
                  </a:cubicBezTo>
                  <a:cubicBezTo>
                    <a:pt x="11884" y="16846"/>
                    <a:pt x="11924" y="16836"/>
                    <a:pt x="11961" y="16828"/>
                  </a:cubicBezTo>
                  <a:cubicBezTo>
                    <a:pt x="12026" y="16816"/>
                    <a:pt x="12092" y="16810"/>
                    <a:pt x="12159" y="16810"/>
                  </a:cubicBezTo>
                  <a:cubicBezTo>
                    <a:pt x="12180" y="16810"/>
                    <a:pt x="12202" y="16811"/>
                    <a:pt x="12223" y="16812"/>
                  </a:cubicBezTo>
                  <a:cubicBezTo>
                    <a:pt x="12302" y="16817"/>
                    <a:pt x="12379" y="16831"/>
                    <a:pt x="12454" y="16855"/>
                  </a:cubicBezTo>
                  <a:cubicBezTo>
                    <a:pt x="12492" y="16870"/>
                    <a:pt x="12529" y="16887"/>
                    <a:pt x="12564" y="16910"/>
                  </a:cubicBezTo>
                  <a:cubicBezTo>
                    <a:pt x="12586" y="16924"/>
                    <a:pt x="12606" y="16940"/>
                    <a:pt x="12623" y="16959"/>
                  </a:cubicBezTo>
                  <a:cubicBezTo>
                    <a:pt x="12636" y="16974"/>
                    <a:pt x="12646" y="16990"/>
                    <a:pt x="12655" y="17005"/>
                  </a:cubicBezTo>
                  <a:cubicBezTo>
                    <a:pt x="12661" y="17020"/>
                    <a:pt x="12666" y="17034"/>
                    <a:pt x="12671" y="17050"/>
                  </a:cubicBezTo>
                  <a:cubicBezTo>
                    <a:pt x="12674" y="17069"/>
                    <a:pt x="12674" y="17089"/>
                    <a:pt x="12674" y="17108"/>
                  </a:cubicBezTo>
                  <a:cubicBezTo>
                    <a:pt x="12671" y="17137"/>
                    <a:pt x="12666" y="17164"/>
                    <a:pt x="12657" y="17191"/>
                  </a:cubicBezTo>
                  <a:cubicBezTo>
                    <a:pt x="12646" y="17221"/>
                    <a:pt x="12631" y="17252"/>
                    <a:pt x="12615" y="17279"/>
                  </a:cubicBezTo>
                  <a:cubicBezTo>
                    <a:pt x="12599" y="17300"/>
                    <a:pt x="12583" y="17319"/>
                    <a:pt x="12564" y="17336"/>
                  </a:cubicBezTo>
                  <a:cubicBezTo>
                    <a:pt x="12537" y="17360"/>
                    <a:pt x="12506" y="17380"/>
                    <a:pt x="12476" y="17396"/>
                  </a:cubicBezTo>
                  <a:cubicBezTo>
                    <a:pt x="12410" y="17428"/>
                    <a:pt x="12339" y="17448"/>
                    <a:pt x="12267" y="17464"/>
                  </a:cubicBezTo>
                  <a:cubicBezTo>
                    <a:pt x="12120" y="17493"/>
                    <a:pt x="11969" y="17501"/>
                    <a:pt x="11821" y="17514"/>
                  </a:cubicBezTo>
                  <a:cubicBezTo>
                    <a:pt x="11753" y="17520"/>
                    <a:pt x="11688" y="17530"/>
                    <a:pt x="11622" y="17543"/>
                  </a:cubicBezTo>
                  <a:cubicBezTo>
                    <a:pt x="11552" y="17559"/>
                    <a:pt x="11482" y="17576"/>
                    <a:pt x="11410" y="17591"/>
                  </a:cubicBezTo>
                  <a:cubicBezTo>
                    <a:pt x="11332" y="17606"/>
                    <a:pt x="11254" y="17618"/>
                    <a:pt x="11175" y="17618"/>
                  </a:cubicBezTo>
                  <a:cubicBezTo>
                    <a:pt x="11166" y="17618"/>
                    <a:pt x="11157" y="17618"/>
                    <a:pt x="11147" y="17618"/>
                  </a:cubicBezTo>
                  <a:cubicBezTo>
                    <a:pt x="11114" y="17615"/>
                    <a:pt x="11080" y="17610"/>
                    <a:pt x="11048" y="17599"/>
                  </a:cubicBezTo>
                  <a:cubicBezTo>
                    <a:pt x="11028" y="17591"/>
                    <a:pt x="11008" y="17581"/>
                    <a:pt x="10989" y="17570"/>
                  </a:cubicBezTo>
                  <a:cubicBezTo>
                    <a:pt x="10970" y="17555"/>
                    <a:pt x="10954" y="17541"/>
                    <a:pt x="10938" y="17524"/>
                  </a:cubicBezTo>
                  <a:cubicBezTo>
                    <a:pt x="10924" y="17506"/>
                    <a:pt x="10909" y="17488"/>
                    <a:pt x="10898" y="17468"/>
                  </a:cubicBezTo>
                  <a:cubicBezTo>
                    <a:pt x="10890" y="17452"/>
                    <a:pt x="10884" y="17432"/>
                    <a:pt x="10879" y="17415"/>
                  </a:cubicBezTo>
                  <a:cubicBezTo>
                    <a:pt x="10877" y="17397"/>
                    <a:pt x="10876" y="17378"/>
                    <a:pt x="10876" y="17360"/>
                  </a:cubicBezTo>
                  <a:cubicBezTo>
                    <a:pt x="10879" y="17335"/>
                    <a:pt x="10884" y="17309"/>
                    <a:pt x="10892" y="17284"/>
                  </a:cubicBezTo>
                  <a:cubicBezTo>
                    <a:pt x="10909" y="17234"/>
                    <a:pt x="10935" y="17189"/>
                    <a:pt x="10964" y="17146"/>
                  </a:cubicBezTo>
                  <a:cubicBezTo>
                    <a:pt x="11034" y="17041"/>
                    <a:pt x="11122" y="16948"/>
                    <a:pt x="11205" y="16854"/>
                  </a:cubicBezTo>
                  <a:cubicBezTo>
                    <a:pt x="11243" y="16812"/>
                    <a:pt x="11279" y="16769"/>
                    <a:pt x="11311" y="16724"/>
                  </a:cubicBezTo>
                  <a:cubicBezTo>
                    <a:pt x="11347" y="16673"/>
                    <a:pt x="11378" y="16617"/>
                    <a:pt x="11410" y="16563"/>
                  </a:cubicBezTo>
                  <a:cubicBezTo>
                    <a:pt x="11568" y="16297"/>
                    <a:pt x="11718" y="16019"/>
                    <a:pt x="11795" y="15718"/>
                  </a:cubicBezTo>
                  <a:cubicBezTo>
                    <a:pt x="11821" y="15618"/>
                    <a:pt x="11835" y="15514"/>
                    <a:pt x="11833" y="15410"/>
                  </a:cubicBezTo>
                  <a:cubicBezTo>
                    <a:pt x="11832" y="15362"/>
                    <a:pt x="11824" y="15314"/>
                    <a:pt x="11814" y="15266"/>
                  </a:cubicBezTo>
                  <a:cubicBezTo>
                    <a:pt x="11803" y="15216"/>
                    <a:pt x="11784" y="15170"/>
                    <a:pt x="11761" y="15125"/>
                  </a:cubicBezTo>
                  <a:cubicBezTo>
                    <a:pt x="11648" y="14903"/>
                    <a:pt x="11466" y="14730"/>
                    <a:pt x="11301" y="14547"/>
                  </a:cubicBezTo>
                  <a:cubicBezTo>
                    <a:pt x="11226" y="14462"/>
                    <a:pt x="11155" y="14374"/>
                    <a:pt x="11096" y="14276"/>
                  </a:cubicBezTo>
                  <a:cubicBezTo>
                    <a:pt x="11154" y="14092"/>
                    <a:pt x="11199" y="13904"/>
                    <a:pt x="11234" y="13714"/>
                  </a:cubicBezTo>
                  <a:cubicBezTo>
                    <a:pt x="11240" y="13678"/>
                    <a:pt x="11247" y="13643"/>
                    <a:pt x="11253" y="13608"/>
                  </a:cubicBezTo>
                  <a:close/>
                  <a:moveTo>
                    <a:pt x="4706" y="18237"/>
                  </a:moveTo>
                  <a:cubicBezTo>
                    <a:pt x="4708" y="18238"/>
                    <a:pt x="4710" y="18238"/>
                    <a:pt x="4712" y="18238"/>
                  </a:cubicBezTo>
                  <a:lnTo>
                    <a:pt x="4712" y="18238"/>
                  </a:lnTo>
                  <a:cubicBezTo>
                    <a:pt x="4710" y="18238"/>
                    <a:pt x="4707" y="18237"/>
                    <a:pt x="4706" y="18237"/>
                  </a:cubicBezTo>
                  <a:close/>
                  <a:moveTo>
                    <a:pt x="5270" y="15327"/>
                  </a:moveTo>
                  <a:cubicBezTo>
                    <a:pt x="5286" y="15362"/>
                    <a:pt x="5302" y="15397"/>
                    <a:pt x="5321" y="15431"/>
                  </a:cubicBezTo>
                  <a:cubicBezTo>
                    <a:pt x="5350" y="15485"/>
                    <a:pt x="5382" y="15538"/>
                    <a:pt x="5419" y="15587"/>
                  </a:cubicBezTo>
                  <a:cubicBezTo>
                    <a:pt x="5453" y="15634"/>
                    <a:pt x="5492" y="15677"/>
                    <a:pt x="5534" y="15717"/>
                  </a:cubicBezTo>
                  <a:cubicBezTo>
                    <a:pt x="5582" y="15763"/>
                    <a:pt x="5638" y="15803"/>
                    <a:pt x="5696" y="15835"/>
                  </a:cubicBezTo>
                  <a:cubicBezTo>
                    <a:pt x="5680" y="15878"/>
                    <a:pt x="5662" y="15920"/>
                    <a:pt x="5644" y="15961"/>
                  </a:cubicBezTo>
                  <a:lnTo>
                    <a:pt x="5643" y="15961"/>
                  </a:lnTo>
                  <a:cubicBezTo>
                    <a:pt x="5616" y="16027"/>
                    <a:pt x="5584" y="16091"/>
                    <a:pt x="5553" y="16155"/>
                  </a:cubicBezTo>
                  <a:cubicBezTo>
                    <a:pt x="5488" y="16286"/>
                    <a:pt x="5424" y="16417"/>
                    <a:pt x="5358" y="16547"/>
                  </a:cubicBezTo>
                  <a:cubicBezTo>
                    <a:pt x="5233" y="16794"/>
                    <a:pt x="5115" y="17044"/>
                    <a:pt x="5014" y="17303"/>
                  </a:cubicBezTo>
                  <a:cubicBezTo>
                    <a:pt x="4994" y="17314"/>
                    <a:pt x="4973" y="17327"/>
                    <a:pt x="4952" y="17340"/>
                  </a:cubicBezTo>
                  <a:cubicBezTo>
                    <a:pt x="4914" y="17365"/>
                    <a:pt x="4879" y="17392"/>
                    <a:pt x="4845" y="17423"/>
                  </a:cubicBezTo>
                  <a:cubicBezTo>
                    <a:pt x="4835" y="17432"/>
                    <a:pt x="4831" y="17445"/>
                    <a:pt x="4827" y="17456"/>
                  </a:cubicBezTo>
                  <a:cubicBezTo>
                    <a:pt x="4824" y="17477"/>
                    <a:pt x="4827" y="17496"/>
                    <a:pt x="4839" y="17512"/>
                  </a:cubicBezTo>
                  <a:cubicBezTo>
                    <a:pt x="4850" y="17528"/>
                    <a:pt x="4867" y="17539"/>
                    <a:pt x="4885" y="17544"/>
                  </a:cubicBezTo>
                  <a:cubicBezTo>
                    <a:pt x="4889" y="17545"/>
                    <a:pt x="4893" y="17545"/>
                    <a:pt x="4897" y="17545"/>
                  </a:cubicBezTo>
                  <a:cubicBezTo>
                    <a:pt x="4913" y="17545"/>
                    <a:pt x="4927" y="17540"/>
                    <a:pt x="4941" y="17532"/>
                  </a:cubicBezTo>
                  <a:cubicBezTo>
                    <a:pt x="4990" y="17503"/>
                    <a:pt x="5040" y="17472"/>
                    <a:pt x="5091" y="17447"/>
                  </a:cubicBezTo>
                  <a:cubicBezTo>
                    <a:pt x="5197" y="17394"/>
                    <a:pt x="5309" y="17354"/>
                    <a:pt x="5424" y="17328"/>
                  </a:cubicBezTo>
                  <a:cubicBezTo>
                    <a:pt x="5493" y="17316"/>
                    <a:pt x="5563" y="17308"/>
                    <a:pt x="5633" y="17308"/>
                  </a:cubicBezTo>
                  <a:cubicBezTo>
                    <a:pt x="5650" y="17308"/>
                    <a:pt x="5667" y="17308"/>
                    <a:pt x="5684" y="17309"/>
                  </a:cubicBezTo>
                  <a:cubicBezTo>
                    <a:pt x="5750" y="17314"/>
                    <a:pt x="5815" y="17325"/>
                    <a:pt x="5878" y="17346"/>
                  </a:cubicBezTo>
                  <a:cubicBezTo>
                    <a:pt x="5924" y="17364"/>
                    <a:pt x="5971" y="17386"/>
                    <a:pt x="6012" y="17412"/>
                  </a:cubicBezTo>
                  <a:cubicBezTo>
                    <a:pt x="6054" y="17442"/>
                    <a:pt x="6092" y="17476"/>
                    <a:pt x="6126" y="17512"/>
                  </a:cubicBezTo>
                  <a:cubicBezTo>
                    <a:pt x="6161" y="17554"/>
                    <a:pt x="6194" y="17597"/>
                    <a:pt x="6220" y="17645"/>
                  </a:cubicBezTo>
                  <a:cubicBezTo>
                    <a:pt x="6231" y="17669"/>
                    <a:pt x="6239" y="17693"/>
                    <a:pt x="6246" y="17717"/>
                  </a:cubicBezTo>
                  <a:cubicBezTo>
                    <a:pt x="6249" y="17735"/>
                    <a:pt x="6249" y="17752"/>
                    <a:pt x="6249" y="17770"/>
                  </a:cubicBezTo>
                  <a:cubicBezTo>
                    <a:pt x="6247" y="17786"/>
                    <a:pt x="6244" y="17800"/>
                    <a:pt x="6239" y="17816"/>
                  </a:cubicBezTo>
                  <a:cubicBezTo>
                    <a:pt x="6233" y="17834"/>
                    <a:pt x="6225" y="17851"/>
                    <a:pt x="6214" y="17867"/>
                  </a:cubicBezTo>
                  <a:cubicBezTo>
                    <a:pt x="6198" y="17890"/>
                    <a:pt x="6180" y="17909"/>
                    <a:pt x="6161" y="17928"/>
                  </a:cubicBezTo>
                  <a:cubicBezTo>
                    <a:pt x="6119" y="17963"/>
                    <a:pt x="6071" y="17990"/>
                    <a:pt x="6023" y="18016"/>
                  </a:cubicBezTo>
                  <a:cubicBezTo>
                    <a:pt x="5900" y="18075"/>
                    <a:pt x="5764" y="18113"/>
                    <a:pt x="5632" y="18142"/>
                  </a:cubicBezTo>
                  <a:cubicBezTo>
                    <a:pt x="5568" y="18155"/>
                    <a:pt x="5504" y="18165"/>
                    <a:pt x="5438" y="18174"/>
                  </a:cubicBezTo>
                  <a:cubicBezTo>
                    <a:pt x="5377" y="18181"/>
                    <a:pt x="5318" y="18185"/>
                    <a:pt x="5257" y="18190"/>
                  </a:cubicBezTo>
                  <a:cubicBezTo>
                    <a:pt x="5170" y="18200"/>
                    <a:pt x="5083" y="18214"/>
                    <a:pt x="4995" y="18224"/>
                  </a:cubicBezTo>
                  <a:cubicBezTo>
                    <a:pt x="4921" y="18233"/>
                    <a:pt x="4847" y="18240"/>
                    <a:pt x="4773" y="18240"/>
                  </a:cubicBezTo>
                  <a:cubicBezTo>
                    <a:pt x="4754" y="18240"/>
                    <a:pt x="4735" y="18239"/>
                    <a:pt x="4715" y="18238"/>
                  </a:cubicBezTo>
                  <a:lnTo>
                    <a:pt x="4714" y="18238"/>
                  </a:lnTo>
                  <a:cubicBezTo>
                    <a:pt x="4713" y="18238"/>
                    <a:pt x="4712" y="18238"/>
                    <a:pt x="4712" y="18238"/>
                  </a:cubicBezTo>
                  <a:lnTo>
                    <a:pt x="4712" y="18238"/>
                  </a:lnTo>
                  <a:cubicBezTo>
                    <a:pt x="4712" y="18238"/>
                    <a:pt x="4712" y="18238"/>
                    <a:pt x="4712" y="18238"/>
                  </a:cubicBezTo>
                  <a:lnTo>
                    <a:pt x="4712" y="18238"/>
                  </a:lnTo>
                  <a:cubicBezTo>
                    <a:pt x="4662" y="18233"/>
                    <a:pt x="4611" y="18225"/>
                    <a:pt x="4564" y="18209"/>
                  </a:cubicBezTo>
                  <a:cubicBezTo>
                    <a:pt x="4536" y="18200"/>
                    <a:pt x="4512" y="18189"/>
                    <a:pt x="4488" y="18174"/>
                  </a:cubicBezTo>
                  <a:cubicBezTo>
                    <a:pt x="4471" y="18161"/>
                    <a:pt x="4455" y="18147"/>
                    <a:pt x="4440" y="18133"/>
                  </a:cubicBezTo>
                  <a:cubicBezTo>
                    <a:pt x="4426" y="18115"/>
                    <a:pt x="4413" y="18097"/>
                    <a:pt x="4404" y="18078"/>
                  </a:cubicBezTo>
                  <a:cubicBezTo>
                    <a:pt x="4394" y="18058"/>
                    <a:pt x="4386" y="18037"/>
                    <a:pt x="4381" y="18014"/>
                  </a:cubicBezTo>
                  <a:cubicBezTo>
                    <a:pt x="4373" y="17976"/>
                    <a:pt x="4372" y="17939"/>
                    <a:pt x="4375" y="17901"/>
                  </a:cubicBezTo>
                  <a:cubicBezTo>
                    <a:pt x="4385" y="17787"/>
                    <a:pt x="4420" y="17680"/>
                    <a:pt x="4455" y="17573"/>
                  </a:cubicBezTo>
                  <a:cubicBezTo>
                    <a:pt x="4498" y="17447"/>
                    <a:pt x="4538" y="17320"/>
                    <a:pt x="4580" y="17196"/>
                  </a:cubicBezTo>
                  <a:cubicBezTo>
                    <a:pt x="4695" y="16860"/>
                    <a:pt x="4819" y="16529"/>
                    <a:pt x="4944" y="16200"/>
                  </a:cubicBezTo>
                  <a:cubicBezTo>
                    <a:pt x="5054" y="15909"/>
                    <a:pt x="5166" y="15619"/>
                    <a:pt x="5270" y="15327"/>
                  </a:cubicBezTo>
                  <a:close/>
                  <a:moveTo>
                    <a:pt x="8730" y="1"/>
                  </a:moveTo>
                  <a:cubicBezTo>
                    <a:pt x="8695" y="1"/>
                    <a:pt x="8661" y="2"/>
                    <a:pt x="8628" y="7"/>
                  </a:cubicBezTo>
                  <a:cubicBezTo>
                    <a:pt x="8577" y="15"/>
                    <a:pt x="8525" y="28"/>
                    <a:pt x="8476" y="45"/>
                  </a:cubicBezTo>
                  <a:cubicBezTo>
                    <a:pt x="8391" y="76"/>
                    <a:pt x="8311" y="122"/>
                    <a:pt x="8238" y="173"/>
                  </a:cubicBezTo>
                  <a:cubicBezTo>
                    <a:pt x="8060" y="293"/>
                    <a:pt x="7908" y="448"/>
                    <a:pt x="7771" y="610"/>
                  </a:cubicBezTo>
                  <a:cubicBezTo>
                    <a:pt x="7611" y="797"/>
                    <a:pt x="7467" y="998"/>
                    <a:pt x="7333" y="1205"/>
                  </a:cubicBezTo>
                  <a:cubicBezTo>
                    <a:pt x="7194" y="1419"/>
                    <a:pt x="7064" y="1638"/>
                    <a:pt x="6941" y="1862"/>
                  </a:cubicBezTo>
                  <a:cubicBezTo>
                    <a:pt x="6760" y="2189"/>
                    <a:pt x="6592" y="2527"/>
                    <a:pt x="6441" y="2869"/>
                  </a:cubicBezTo>
                  <a:cubicBezTo>
                    <a:pt x="6231" y="2807"/>
                    <a:pt x="6023" y="2746"/>
                    <a:pt x="5815" y="2680"/>
                  </a:cubicBezTo>
                  <a:cubicBezTo>
                    <a:pt x="5604" y="2612"/>
                    <a:pt x="5393" y="2540"/>
                    <a:pt x="5184" y="2466"/>
                  </a:cubicBezTo>
                  <a:cubicBezTo>
                    <a:pt x="4760" y="2319"/>
                    <a:pt x="4337" y="2175"/>
                    <a:pt x="3900" y="2071"/>
                  </a:cubicBezTo>
                  <a:cubicBezTo>
                    <a:pt x="3667" y="2016"/>
                    <a:pt x="3428" y="1973"/>
                    <a:pt x="3189" y="1973"/>
                  </a:cubicBezTo>
                  <a:cubicBezTo>
                    <a:pt x="3114" y="1973"/>
                    <a:pt x="3039" y="1977"/>
                    <a:pt x="2965" y="1986"/>
                  </a:cubicBezTo>
                  <a:cubicBezTo>
                    <a:pt x="2955" y="1986"/>
                    <a:pt x="2947" y="1988"/>
                    <a:pt x="2938" y="1990"/>
                  </a:cubicBezTo>
                  <a:cubicBezTo>
                    <a:pt x="2824" y="2006"/>
                    <a:pt x="2711" y="2036"/>
                    <a:pt x="2608" y="2086"/>
                  </a:cubicBezTo>
                  <a:cubicBezTo>
                    <a:pt x="2501" y="2138"/>
                    <a:pt x="2405" y="2210"/>
                    <a:pt x="2330" y="2303"/>
                  </a:cubicBezTo>
                  <a:cubicBezTo>
                    <a:pt x="2253" y="2396"/>
                    <a:pt x="2199" y="2508"/>
                    <a:pt x="2169" y="2624"/>
                  </a:cubicBezTo>
                  <a:cubicBezTo>
                    <a:pt x="2151" y="2695"/>
                    <a:pt x="2138" y="2765"/>
                    <a:pt x="2132" y="2837"/>
                  </a:cubicBezTo>
                  <a:cubicBezTo>
                    <a:pt x="2125" y="2918"/>
                    <a:pt x="2127" y="3000"/>
                    <a:pt x="2132" y="3080"/>
                  </a:cubicBezTo>
                  <a:cubicBezTo>
                    <a:pt x="2137" y="3171"/>
                    <a:pt x="2149" y="3261"/>
                    <a:pt x="2165" y="3350"/>
                  </a:cubicBezTo>
                  <a:cubicBezTo>
                    <a:pt x="2186" y="3465"/>
                    <a:pt x="2210" y="3579"/>
                    <a:pt x="2237" y="3692"/>
                  </a:cubicBezTo>
                  <a:cubicBezTo>
                    <a:pt x="2292" y="3919"/>
                    <a:pt x="2359" y="4142"/>
                    <a:pt x="2431" y="4364"/>
                  </a:cubicBezTo>
                  <a:cubicBezTo>
                    <a:pt x="2570" y="4792"/>
                    <a:pt x="2728" y="5214"/>
                    <a:pt x="2853" y="5648"/>
                  </a:cubicBezTo>
                  <a:cubicBezTo>
                    <a:pt x="2880" y="5748"/>
                    <a:pt x="2906" y="5847"/>
                    <a:pt x="2930" y="5948"/>
                  </a:cubicBezTo>
                  <a:cubicBezTo>
                    <a:pt x="2898" y="5956"/>
                    <a:pt x="2866" y="5964"/>
                    <a:pt x="2835" y="5972"/>
                  </a:cubicBezTo>
                  <a:cubicBezTo>
                    <a:pt x="2779" y="5987"/>
                    <a:pt x="2725" y="6001"/>
                    <a:pt x="2671" y="6015"/>
                  </a:cubicBezTo>
                  <a:cubicBezTo>
                    <a:pt x="2567" y="6043"/>
                    <a:pt x="2463" y="6071"/>
                    <a:pt x="2359" y="6099"/>
                  </a:cubicBezTo>
                  <a:cubicBezTo>
                    <a:pt x="2154" y="6153"/>
                    <a:pt x="1951" y="6209"/>
                    <a:pt x="1750" y="6274"/>
                  </a:cubicBezTo>
                  <a:cubicBezTo>
                    <a:pt x="1543" y="6343"/>
                    <a:pt x="1340" y="6421"/>
                    <a:pt x="1144" y="6517"/>
                  </a:cubicBezTo>
                  <a:cubicBezTo>
                    <a:pt x="989" y="6593"/>
                    <a:pt x="837" y="6679"/>
                    <a:pt x="691" y="6773"/>
                  </a:cubicBezTo>
                  <a:cubicBezTo>
                    <a:pt x="563" y="6858"/>
                    <a:pt x="440" y="6949"/>
                    <a:pt x="330" y="7056"/>
                  </a:cubicBezTo>
                  <a:cubicBezTo>
                    <a:pt x="276" y="7109"/>
                    <a:pt x="224" y="7168"/>
                    <a:pt x="180" y="7229"/>
                  </a:cubicBezTo>
                  <a:cubicBezTo>
                    <a:pt x="135" y="7288"/>
                    <a:pt x="100" y="7354"/>
                    <a:pt x="71" y="7422"/>
                  </a:cubicBezTo>
                  <a:cubicBezTo>
                    <a:pt x="12" y="7558"/>
                    <a:pt x="1" y="7712"/>
                    <a:pt x="33" y="7856"/>
                  </a:cubicBezTo>
                  <a:cubicBezTo>
                    <a:pt x="50" y="7939"/>
                    <a:pt x="84" y="8017"/>
                    <a:pt x="122" y="8092"/>
                  </a:cubicBezTo>
                  <a:cubicBezTo>
                    <a:pt x="164" y="8169"/>
                    <a:pt x="213" y="8242"/>
                    <a:pt x="268" y="8310"/>
                  </a:cubicBezTo>
                  <a:cubicBezTo>
                    <a:pt x="381" y="8454"/>
                    <a:pt x="519" y="8573"/>
                    <a:pt x="661" y="8685"/>
                  </a:cubicBezTo>
                  <a:cubicBezTo>
                    <a:pt x="805" y="8797"/>
                    <a:pt x="958" y="8898"/>
                    <a:pt x="1113" y="8994"/>
                  </a:cubicBezTo>
                  <a:cubicBezTo>
                    <a:pt x="1265" y="9087"/>
                    <a:pt x="1420" y="9178"/>
                    <a:pt x="1574" y="9271"/>
                  </a:cubicBezTo>
                  <a:cubicBezTo>
                    <a:pt x="1775" y="9390"/>
                    <a:pt x="1977" y="9509"/>
                    <a:pt x="2180" y="9627"/>
                  </a:cubicBezTo>
                  <a:cubicBezTo>
                    <a:pt x="2359" y="9731"/>
                    <a:pt x="2540" y="9833"/>
                    <a:pt x="2719" y="9937"/>
                  </a:cubicBezTo>
                  <a:cubicBezTo>
                    <a:pt x="2714" y="9947"/>
                    <a:pt x="2711" y="9956"/>
                    <a:pt x="2707" y="9964"/>
                  </a:cubicBezTo>
                  <a:cubicBezTo>
                    <a:pt x="2691" y="9990"/>
                    <a:pt x="2680" y="10016"/>
                    <a:pt x="2667" y="10043"/>
                  </a:cubicBezTo>
                  <a:cubicBezTo>
                    <a:pt x="2653" y="10072"/>
                    <a:pt x="2637" y="10102"/>
                    <a:pt x="2623" y="10131"/>
                  </a:cubicBezTo>
                  <a:cubicBezTo>
                    <a:pt x="2591" y="10193"/>
                    <a:pt x="2559" y="10254"/>
                    <a:pt x="2527" y="10315"/>
                  </a:cubicBezTo>
                  <a:cubicBezTo>
                    <a:pt x="2453" y="10452"/>
                    <a:pt x="2380" y="10588"/>
                    <a:pt x="2306" y="10724"/>
                  </a:cubicBezTo>
                  <a:cubicBezTo>
                    <a:pt x="2145" y="11024"/>
                    <a:pt x="1990" y="11328"/>
                    <a:pt x="1860" y="11645"/>
                  </a:cubicBezTo>
                  <a:cubicBezTo>
                    <a:pt x="1798" y="11800"/>
                    <a:pt x="1742" y="11960"/>
                    <a:pt x="1699" y="12121"/>
                  </a:cubicBezTo>
                  <a:cubicBezTo>
                    <a:pt x="1655" y="12276"/>
                    <a:pt x="1625" y="12435"/>
                    <a:pt x="1614" y="12594"/>
                  </a:cubicBezTo>
                  <a:cubicBezTo>
                    <a:pt x="1603" y="12743"/>
                    <a:pt x="1611" y="12893"/>
                    <a:pt x="1643" y="13039"/>
                  </a:cubicBezTo>
                  <a:cubicBezTo>
                    <a:pt x="1678" y="13184"/>
                    <a:pt x="1737" y="13322"/>
                    <a:pt x="1823" y="13443"/>
                  </a:cubicBezTo>
                  <a:cubicBezTo>
                    <a:pt x="1868" y="13507"/>
                    <a:pt x="1922" y="13565"/>
                    <a:pt x="1978" y="13618"/>
                  </a:cubicBezTo>
                  <a:cubicBezTo>
                    <a:pt x="2028" y="13664"/>
                    <a:pt x="2081" y="13702"/>
                    <a:pt x="2140" y="13736"/>
                  </a:cubicBezTo>
                  <a:cubicBezTo>
                    <a:pt x="2250" y="13797"/>
                    <a:pt x="2378" y="13829"/>
                    <a:pt x="2504" y="13843"/>
                  </a:cubicBezTo>
                  <a:cubicBezTo>
                    <a:pt x="2555" y="13849"/>
                    <a:pt x="2606" y="13851"/>
                    <a:pt x="2657" y="13851"/>
                  </a:cubicBezTo>
                  <a:cubicBezTo>
                    <a:pt x="2752" y="13851"/>
                    <a:pt x="2847" y="13843"/>
                    <a:pt x="2941" y="13830"/>
                  </a:cubicBezTo>
                  <a:cubicBezTo>
                    <a:pt x="3105" y="13810"/>
                    <a:pt x="3267" y="13770"/>
                    <a:pt x="3427" y="13723"/>
                  </a:cubicBezTo>
                  <a:cubicBezTo>
                    <a:pt x="3750" y="13627"/>
                    <a:pt x="4060" y="13495"/>
                    <a:pt x="4359" y="13343"/>
                  </a:cubicBezTo>
                  <a:cubicBezTo>
                    <a:pt x="4498" y="13271"/>
                    <a:pt x="4634" y="13194"/>
                    <a:pt x="4767" y="13112"/>
                  </a:cubicBezTo>
                  <a:cubicBezTo>
                    <a:pt x="4851" y="13060"/>
                    <a:pt x="4935" y="13005"/>
                    <a:pt x="5014" y="12948"/>
                  </a:cubicBezTo>
                  <a:lnTo>
                    <a:pt x="5014" y="12948"/>
                  </a:lnTo>
                  <a:cubicBezTo>
                    <a:pt x="5013" y="12996"/>
                    <a:pt x="5010" y="13042"/>
                    <a:pt x="5008" y="13090"/>
                  </a:cubicBezTo>
                  <a:cubicBezTo>
                    <a:pt x="5003" y="13207"/>
                    <a:pt x="5000" y="13323"/>
                    <a:pt x="5000" y="13440"/>
                  </a:cubicBezTo>
                  <a:cubicBezTo>
                    <a:pt x="4997" y="13718"/>
                    <a:pt x="5006" y="13997"/>
                    <a:pt x="5032" y="14275"/>
                  </a:cubicBezTo>
                  <a:cubicBezTo>
                    <a:pt x="5058" y="14551"/>
                    <a:pt x="5101" y="14828"/>
                    <a:pt x="5184" y="15095"/>
                  </a:cubicBezTo>
                  <a:cubicBezTo>
                    <a:pt x="5190" y="15119"/>
                    <a:pt x="5198" y="15143"/>
                    <a:pt x="5206" y="15167"/>
                  </a:cubicBezTo>
                  <a:cubicBezTo>
                    <a:pt x="5078" y="15535"/>
                    <a:pt x="4944" y="15899"/>
                    <a:pt x="4810" y="16264"/>
                  </a:cubicBezTo>
                  <a:cubicBezTo>
                    <a:pt x="4674" y="16633"/>
                    <a:pt x="4538" y="17002"/>
                    <a:pt x="4420" y="17378"/>
                  </a:cubicBezTo>
                  <a:cubicBezTo>
                    <a:pt x="4394" y="17456"/>
                    <a:pt x="4369" y="17536"/>
                    <a:pt x="4345" y="17615"/>
                  </a:cubicBezTo>
                  <a:cubicBezTo>
                    <a:pt x="4321" y="17691"/>
                    <a:pt x="4298" y="17770"/>
                    <a:pt x="4289" y="17848"/>
                  </a:cubicBezTo>
                  <a:cubicBezTo>
                    <a:pt x="4279" y="17926"/>
                    <a:pt x="4281" y="18006"/>
                    <a:pt x="4306" y="18080"/>
                  </a:cubicBezTo>
                  <a:cubicBezTo>
                    <a:pt x="4325" y="18139"/>
                    <a:pt x="4364" y="18192"/>
                    <a:pt x="4410" y="18232"/>
                  </a:cubicBezTo>
                  <a:cubicBezTo>
                    <a:pt x="4500" y="18309"/>
                    <a:pt x="4620" y="18333"/>
                    <a:pt x="4733" y="18340"/>
                  </a:cubicBezTo>
                  <a:cubicBezTo>
                    <a:pt x="4755" y="18342"/>
                    <a:pt x="4777" y="18342"/>
                    <a:pt x="4799" y="18342"/>
                  </a:cubicBezTo>
                  <a:cubicBezTo>
                    <a:pt x="4899" y="18342"/>
                    <a:pt x="4998" y="18331"/>
                    <a:pt x="5096" y="18320"/>
                  </a:cubicBezTo>
                  <a:cubicBezTo>
                    <a:pt x="5149" y="18315"/>
                    <a:pt x="5202" y="18307"/>
                    <a:pt x="5254" y="18302"/>
                  </a:cubicBezTo>
                  <a:cubicBezTo>
                    <a:pt x="5293" y="18299"/>
                    <a:pt x="5329" y="18299"/>
                    <a:pt x="5368" y="18296"/>
                  </a:cubicBezTo>
                  <a:cubicBezTo>
                    <a:pt x="5453" y="18289"/>
                    <a:pt x="5536" y="18278"/>
                    <a:pt x="5620" y="18265"/>
                  </a:cubicBezTo>
                  <a:cubicBezTo>
                    <a:pt x="5718" y="18249"/>
                    <a:pt x="5815" y="18227"/>
                    <a:pt x="5911" y="18200"/>
                  </a:cubicBezTo>
                  <a:cubicBezTo>
                    <a:pt x="6002" y="18173"/>
                    <a:pt x="6092" y="18136"/>
                    <a:pt x="6175" y="18088"/>
                  </a:cubicBezTo>
                  <a:cubicBezTo>
                    <a:pt x="6214" y="18066"/>
                    <a:pt x="6250" y="18038"/>
                    <a:pt x="6282" y="18010"/>
                  </a:cubicBezTo>
                  <a:cubicBezTo>
                    <a:pt x="6314" y="17981"/>
                    <a:pt x="6338" y="17949"/>
                    <a:pt x="6361" y="17914"/>
                  </a:cubicBezTo>
                  <a:cubicBezTo>
                    <a:pt x="6381" y="17880"/>
                    <a:pt x="6396" y="17840"/>
                    <a:pt x="6401" y="17800"/>
                  </a:cubicBezTo>
                  <a:cubicBezTo>
                    <a:pt x="6404" y="17778"/>
                    <a:pt x="6405" y="17754"/>
                    <a:pt x="6404" y="17731"/>
                  </a:cubicBezTo>
                  <a:cubicBezTo>
                    <a:pt x="6404" y="17706"/>
                    <a:pt x="6397" y="17680"/>
                    <a:pt x="6393" y="17655"/>
                  </a:cubicBezTo>
                  <a:cubicBezTo>
                    <a:pt x="6380" y="17603"/>
                    <a:pt x="6357" y="17555"/>
                    <a:pt x="6332" y="17511"/>
                  </a:cubicBezTo>
                  <a:cubicBezTo>
                    <a:pt x="6298" y="17455"/>
                    <a:pt x="6257" y="17404"/>
                    <a:pt x="6212" y="17356"/>
                  </a:cubicBezTo>
                  <a:cubicBezTo>
                    <a:pt x="6118" y="17258"/>
                    <a:pt x="5993" y="17194"/>
                    <a:pt x="5862" y="17159"/>
                  </a:cubicBezTo>
                  <a:cubicBezTo>
                    <a:pt x="5790" y="17140"/>
                    <a:pt x="5716" y="17133"/>
                    <a:pt x="5641" y="17133"/>
                  </a:cubicBezTo>
                  <a:cubicBezTo>
                    <a:pt x="5627" y="17133"/>
                    <a:pt x="5614" y="17133"/>
                    <a:pt x="5600" y="17133"/>
                  </a:cubicBezTo>
                  <a:cubicBezTo>
                    <a:pt x="5507" y="17135"/>
                    <a:pt x="5413" y="17153"/>
                    <a:pt x="5323" y="17177"/>
                  </a:cubicBezTo>
                  <a:cubicBezTo>
                    <a:pt x="5257" y="17194"/>
                    <a:pt x="5194" y="17217"/>
                    <a:pt x="5131" y="17245"/>
                  </a:cubicBezTo>
                  <a:cubicBezTo>
                    <a:pt x="5224" y="17021"/>
                    <a:pt x="5336" y="16806"/>
                    <a:pt x="5449" y="16591"/>
                  </a:cubicBezTo>
                  <a:cubicBezTo>
                    <a:pt x="5516" y="16467"/>
                    <a:pt x="5585" y="16342"/>
                    <a:pt x="5652" y="16216"/>
                  </a:cubicBezTo>
                  <a:cubicBezTo>
                    <a:pt x="5684" y="16153"/>
                    <a:pt x="5718" y="16089"/>
                    <a:pt x="5751" y="16027"/>
                  </a:cubicBezTo>
                  <a:cubicBezTo>
                    <a:pt x="5775" y="15982"/>
                    <a:pt x="5799" y="15938"/>
                    <a:pt x="5823" y="15893"/>
                  </a:cubicBezTo>
                  <a:cubicBezTo>
                    <a:pt x="5900" y="15917"/>
                    <a:pt x="5979" y="15928"/>
                    <a:pt x="6059" y="15928"/>
                  </a:cubicBezTo>
                  <a:cubicBezTo>
                    <a:pt x="6090" y="15928"/>
                    <a:pt x="6120" y="15926"/>
                    <a:pt x="6151" y="15923"/>
                  </a:cubicBezTo>
                  <a:cubicBezTo>
                    <a:pt x="6217" y="15917"/>
                    <a:pt x="6281" y="15899"/>
                    <a:pt x="6343" y="15880"/>
                  </a:cubicBezTo>
                  <a:cubicBezTo>
                    <a:pt x="6405" y="15862"/>
                    <a:pt x="6466" y="15837"/>
                    <a:pt x="6524" y="15808"/>
                  </a:cubicBezTo>
                  <a:cubicBezTo>
                    <a:pt x="6656" y="15742"/>
                    <a:pt x="6781" y="15658"/>
                    <a:pt x="6898" y="15567"/>
                  </a:cubicBezTo>
                  <a:cubicBezTo>
                    <a:pt x="7027" y="15464"/>
                    <a:pt x="7146" y="15349"/>
                    <a:pt x="7259" y="15229"/>
                  </a:cubicBezTo>
                  <a:cubicBezTo>
                    <a:pt x="7376" y="15106"/>
                    <a:pt x="7486" y="14975"/>
                    <a:pt x="7589" y="14839"/>
                  </a:cubicBezTo>
                  <a:cubicBezTo>
                    <a:pt x="7689" y="14703"/>
                    <a:pt x="7785" y="14563"/>
                    <a:pt x="7873" y="14419"/>
                  </a:cubicBezTo>
                  <a:cubicBezTo>
                    <a:pt x="7958" y="14281"/>
                    <a:pt x="8036" y="14140"/>
                    <a:pt x="8105" y="13995"/>
                  </a:cubicBezTo>
                  <a:cubicBezTo>
                    <a:pt x="8159" y="13881"/>
                    <a:pt x="8209" y="13765"/>
                    <a:pt x="8249" y="13645"/>
                  </a:cubicBezTo>
                  <a:cubicBezTo>
                    <a:pt x="8254" y="13653"/>
                    <a:pt x="8260" y="13662"/>
                    <a:pt x="8266" y="13672"/>
                  </a:cubicBezTo>
                  <a:cubicBezTo>
                    <a:pt x="8297" y="13718"/>
                    <a:pt x="8329" y="13763"/>
                    <a:pt x="8361" y="13810"/>
                  </a:cubicBezTo>
                  <a:cubicBezTo>
                    <a:pt x="8390" y="13853"/>
                    <a:pt x="8418" y="13894"/>
                    <a:pt x="8447" y="13937"/>
                  </a:cubicBezTo>
                  <a:cubicBezTo>
                    <a:pt x="8519" y="14041"/>
                    <a:pt x="8591" y="14145"/>
                    <a:pt x="8666" y="14248"/>
                  </a:cubicBezTo>
                  <a:cubicBezTo>
                    <a:pt x="8844" y="14489"/>
                    <a:pt x="9035" y="14721"/>
                    <a:pt x="9251" y="14929"/>
                  </a:cubicBezTo>
                  <a:cubicBezTo>
                    <a:pt x="9354" y="15028"/>
                    <a:pt x="9462" y="15121"/>
                    <a:pt x="9581" y="15199"/>
                  </a:cubicBezTo>
                  <a:cubicBezTo>
                    <a:pt x="9688" y="15271"/>
                    <a:pt x="9803" y="15332"/>
                    <a:pt x="9928" y="15367"/>
                  </a:cubicBezTo>
                  <a:cubicBezTo>
                    <a:pt x="9998" y="15386"/>
                    <a:pt x="10070" y="15398"/>
                    <a:pt x="10143" y="15398"/>
                  </a:cubicBezTo>
                  <a:cubicBezTo>
                    <a:pt x="10191" y="15398"/>
                    <a:pt x="10239" y="15393"/>
                    <a:pt x="10286" y="15381"/>
                  </a:cubicBezTo>
                  <a:cubicBezTo>
                    <a:pt x="10414" y="15351"/>
                    <a:pt x="10527" y="15282"/>
                    <a:pt x="10621" y="15189"/>
                  </a:cubicBezTo>
                  <a:cubicBezTo>
                    <a:pt x="10737" y="15076"/>
                    <a:pt x="10823" y="14935"/>
                    <a:pt x="10895" y="14791"/>
                  </a:cubicBezTo>
                  <a:cubicBezTo>
                    <a:pt x="10954" y="14676"/>
                    <a:pt x="11004" y="14556"/>
                    <a:pt x="11045" y="14435"/>
                  </a:cubicBezTo>
                  <a:cubicBezTo>
                    <a:pt x="11151" y="14582"/>
                    <a:pt x="11279" y="14711"/>
                    <a:pt x="11398" y="14847"/>
                  </a:cubicBezTo>
                  <a:cubicBezTo>
                    <a:pt x="11491" y="14951"/>
                    <a:pt x="11579" y="15061"/>
                    <a:pt x="11643" y="15186"/>
                  </a:cubicBezTo>
                  <a:cubicBezTo>
                    <a:pt x="11664" y="15226"/>
                    <a:pt x="11678" y="15269"/>
                    <a:pt x="11689" y="15312"/>
                  </a:cubicBezTo>
                  <a:cubicBezTo>
                    <a:pt x="11699" y="15372"/>
                    <a:pt x="11702" y="15431"/>
                    <a:pt x="11699" y="15490"/>
                  </a:cubicBezTo>
                  <a:cubicBezTo>
                    <a:pt x="11689" y="15603"/>
                    <a:pt x="11662" y="15714"/>
                    <a:pt x="11625" y="15822"/>
                  </a:cubicBezTo>
                  <a:cubicBezTo>
                    <a:pt x="11571" y="15979"/>
                    <a:pt x="11499" y="16129"/>
                    <a:pt x="11421" y="16275"/>
                  </a:cubicBezTo>
                  <a:cubicBezTo>
                    <a:pt x="11386" y="16344"/>
                    <a:pt x="11347" y="16409"/>
                    <a:pt x="11309" y="16476"/>
                  </a:cubicBezTo>
                  <a:cubicBezTo>
                    <a:pt x="11291" y="16507"/>
                    <a:pt x="11274" y="16535"/>
                    <a:pt x="11256" y="16566"/>
                  </a:cubicBezTo>
                  <a:cubicBezTo>
                    <a:pt x="11242" y="16591"/>
                    <a:pt x="11227" y="16617"/>
                    <a:pt x="11211" y="16643"/>
                  </a:cubicBezTo>
                  <a:cubicBezTo>
                    <a:pt x="11146" y="16737"/>
                    <a:pt x="11063" y="16822"/>
                    <a:pt x="10988" y="16910"/>
                  </a:cubicBezTo>
                  <a:cubicBezTo>
                    <a:pt x="10946" y="16959"/>
                    <a:pt x="10904" y="17009"/>
                    <a:pt x="10869" y="17063"/>
                  </a:cubicBezTo>
                  <a:cubicBezTo>
                    <a:pt x="10834" y="17114"/>
                    <a:pt x="10800" y="17169"/>
                    <a:pt x="10780" y="17228"/>
                  </a:cubicBezTo>
                  <a:cubicBezTo>
                    <a:pt x="10759" y="17285"/>
                    <a:pt x="10746" y="17346"/>
                    <a:pt x="10753" y="17407"/>
                  </a:cubicBezTo>
                  <a:cubicBezTo>
                    <a:pt x="10759" y="17469"/>
                    <a:pt x="10785" y="17530"/>
                    <a:pt x="10823" y="17579"/>
                  </a:cubicBezTo>
                  <a:cubicBezTo>
                    <a:pt x="10864" y="17635"/>
                    <a:pt x="10920" y="17682"/>
                    <a:pt x="10986" y="17709"/>
                  </a:cubicBezTo>
                  <a:cubicBezTo>
                    <a:pt x="11048" y="17734"/>
                    <a:pt x="11114" y="17743"/>
                    <a:pt x="11180" y="17743"/>
                  </a:cubicBezTo>
                  <a:cubicBezTo>
                    <a:pt x="11185" y="17743"/>
                    <a:pt x="11191" y="17743"/>
                    <a:pt x="11197" y="17743"/>
                  </a:cubicBezTo>
                  <a:cubicBezTo>
                    <a:pt x="11277" y="17743"/>
                    <a:pt x="11357" y="17730"/>
                    <a:pt x="11434" y="17714"/>
                  </a:cubicBezTo>
                  <a:cubicBezTo>
                    <a:pt x="11510" y="17698"/>
                    <a:pt x="11584" y="17679"/>
                    <a:pt x="11661" y="17663"/>
                  </a:cubicBezTo>
                  <a:cubicBezTo>
                    <a:pt x="11777" y="17639"/>
                    <a:pt x="11897" y="17635"/>
                    <a:pt x="12017" y="17624"/>
                  </a:cubicBezTo>
                  <a:cubicBezTo>
                    <a:pt x="12156" y="17613"/>
                    <a:pt x="12299" y="17595"/>
                    <a:pt x="12433" y="17551"/>
                  </a:cubicBezTo>
                  <a:cubicBezTo>
                    <a:pt x="12495" y="17530"/>
                    <a:pt x="12556" y="17501"/>
                    <a:pt x="12610" y="17463"/>
                  </a:cubicBezTo>
                  <a:cubicBezTo>
                    <a:pt x="12665" y="17424"/>
                    <a:pt x="12709" y="17373"/>
                    <a:pt x="12741" y="17316"/>
                  </a:cubicBezTo>
                  <a:cubicBezTo>
                    <a:pt x="12772" y="17261"/>
                    <a:pt x="12794" y="17199"/>
                    <a:pt x="12804" y="17137"/>
                  </a:cubicBezTo>
                  <a:cubicBezTo>
                    <a:pt x="12812" y="17081"/>
                    <a:pt x="12807" y="17026"/>
                    <a:pt x="12789" y="16972"/>
                  </a:cubicBezTo>
                  <a:cubicBezTo>
                    <a:pt x="12778" y="16935"/>
                    <a:pt x="12757" y="16898"/>
                    <a:pt x="12732" y="16868"/>
                  </a:cubicBezTo>
                  <a:cubicBezTo>
                    <a:pt x="12701" y="16831"/>
                    <a:pt x="12665" y="16801"/>
                    <a:pt x="12625" y="16774"/>
                  </a:cubicBezTo>
                  <a:cubicBezTo>
                    <a:pt x="12548" y="16724"/>
                    <a:pt x="12457" y="16692"/>
                    <a:pt x="12366" y="16675"/>
                  </a:cubicBezTo>
                  <a:cubicBezTo>
                    <a:pt x="12315" y="16663"/>
                    <a:pt x="12263" y="16659"/>
                    <a:pt x="12211" y="16655"/>
                  </a:cubicBezTo>
                  <a:cubicBezTo>
                    <a:pt x="12187" y="16654"/>
                    <a:pt x="12164" y="16653"/>
                    <a:pt x="12141" y="16653"/>
                  </a:cubicBezTo>
                  <a:cubicBezTo>
                    <a:pt x="12118" y="16653"/>
                    <a:pt x="12095" y="16654"/>
                    <a:pt x="12072" y="16655"/>
                  </a:cubicBezTo>
                  <a:cubicBezTo>
                    <a:pt x="12030" y="16659"/>
                    <a:pt x="11990" y="16665"/>
                    <a:pt x="11950" y="16675"/>
                  </a:cubicBezTo>
                  <a:cubicBezTo>
                    <a:pt x="11977" y="16623"/>
                    <a:pt x="12004" y="16571"/>
                    <a:pt x="12030" y="16519"/>
                  </a:cubicBezTo>
                  <a:cubicBezTo>
                    <a:pt x="12076" y="16433"/>
                    <a:pt x="12121" y="16345"/>
                    <a:pt x="12166" y="16257"/>
                  </a:cubicBezTo>
                  <a:cubicBezTo>
                    <a:pt x="12211" y="16169"/>
                    <a:pt x="12255" y="16081"/>
                    <a:pt x="12299" y="15992"/>
                  </a:cubicBezTo>
                  <a:cubicBezTo>
                    <a:pt x="12342" y="15904"/>
                    <a:pt x="12383" y="15816"/>
                    <a:pt x="12422" y="15726"/>
                  </a:cubicBezTo>
                  <a:cubicBezTo>
                    <a:pt x="12484" y="15578"/>
                    <a:pt x="12529" y="15419"/>
                    <a:pt x="12529" y="15258"/>
                  </a:cubicBezTo>
                  <a:cubicBezTo>
                    <a:pt x="12529" y="15188"/>
                    <a:pt x="12518" y="15117"/>
                    <a:pt x="12498" y="15049"/>
                  </a:cubicBezTo>
                  <a:cubicBezTo>
                    <a:pt x="12479" y="14978"/>
                    <a:pt x="12449" y="14911"/>
                    <a:pt x="12414" y="14846"/>
                  </a:cubicBezTo>
                  <a:cubicBezTo>
                    <a:pt x="12367" y="14754"/>
                    <a:pt x="12307" y="14670"/>
                    <a:pt x="12244" y="14587"/>
                  </a:cubicBezTo>
                  <a:cubicBezTo>
                    <a:pt x="12177" y="14495"/>
                    <a:pt x="12102" y="14409"/>
                    <a:pt x="12027" y="14326"/>
                  </a:cubicBezTo>
                  <a:cubicBezTo>
                    <a:pt x="11875" y="14158"/>
                    <a:pt x="11712" y="14003"/>
                    <a:pt x="11562" y="13835"/>
                  </a:cubicBezTo>
                  <a:cubicBezTo>
                    <a:pt x="11456" y="13715"/>
                    <a:pt x="11357" y="13590"/>
                    <a:pt x="11277" y="13451"/>
                  </a:cubicBezTo>
                  <a:cubicBezTo>
                    <a:pt x="11290" y="13346"/>
                    <a:pt x="11301" y="13240"/>
                    <a:pt x="11309" y="13135"/>
                  </a:cubicBezTo>
                  <a:cubicBezTo>
                    <a:pt x="11320" y="12956"/>
                    <a:pt x="11322" y="12777"/>
                    <a:pt x="11306" y="12598"/>
                  </a:cubicBezTo>
                  <a:lnTo>
                    <a:pt x="11306" y="12598"/>
                  </a:lnTo>
                  <a:cubicBezTo>
                    <a:pt x="11370" y="12614"/>
                    <a:pt x="11432" y="12628"/>
                    <a:pt x="11494" y="12644"/>
                  </a:cubicBezTo>
                  <a:cubicBezTo>
                    <a:pt x="11720" y="12705"/>
                    <a:pt x="11940" y="12773"/>
                    <a:pt x="12167" y="12823"/>
                  </a:cubicBezTo>
                  <a:cubicBezTo>
                    <a:pt x="12297" y="12852"/>
                    <a:pt x="12428" y="12874"/>
                    <a:pt x="12559" y="12895"/>
                  </a:cubicBezTo>
                  <a:cubicBezTo>
                    <a:pt x="12771" y="12928"/>
                    <a:pt x="12984" y="12950"/>
                    <a:pt x="13198" y="12950"/>
                  </a:cubicBezTo>
                  <a:cubicBezTo>
                    <a:pt x="13251" y="12950"/>
                    <a:pt x="13304" y="12949"/>
                    <a:pt x="13357" y="12946"/>
                  </a:cubicBezTo>
                  <a:cubicBezTo>
                    <a:pt x="13590" y="12935"/>
                    <a:pt x="13832" y="12890"/>
                    <a:pt x="14028" y="12757"/>
                  </a:cubicBezTo>
                  <a:cubicBezTo>
                    <a:pt x="14073" y="12729"/>
                    <a:pt x="14113" y="12692"/>
                    <a:pt x="14152" y="12652"/>
                  </a:cubicBezTo>
                  <a:cubicBezTo>
                    <a:pt x="14188" y="12612"/>
                    <a:pt x="14219" y="12567"/>
                    <a:pt x="14244" y="12519"/>
                  </a:cubicBezTo>
                  <a:cubicBezTo>
                    <a:pt x="14302" y="12417"/>
                    <a:pt x="14326" y="12295"/>
                    <a:pt x="14331" y="12180"/>
                  </a:cubicBezTo>
                  <a:cubicBezTo>
                    <a:pt x="14337" y="12035"/>
                    <a:pt x="14313" y="11893"/>
                    <a:pt x="14278" y="11752"/>
                  </a:cubicBezTo>
                  <a:cubicBezTo>
                    <a:pt x="14225" y="11549"/>
                    <a:pt x="14152" y="11354"/>
                    <a:pt x="14064" y="11163"/>
                  </a:cubicBezTo>
                  <a:cubicBezTo>
                    <a:pt x="13889" y="10785"/>
                    <a:pt x="13662" y="10433"/>
                    <a:pt x="13448" y="10076"/>
                  </a:cubicBezTo>
                  <a:cubicBezTo>
                    <a:pt x="13349" y="9913"/>
                    <a:pt x="13253" y="9749"/>
                    <a:pt x="13165" y="9577"/>
                  </a:cubicBezTo>
                  <a:cubicBezTo>
                    <a:pt x="13200" y="9560"/>
                    <a:pt x="13237" y="9542"/>
                    <a:pt x="13272" y="9523"/>
                  </a:cubicBezTo>
                  <a:cubicBezTo>
                    <a:pt x="13307" y="9506"/>
                    <a:pt x="13341" y="9483"/>
                    <a:pt x="13376" y="9464"/>
                  </a:cubicBezTo>
                  <a:cubicBezTo>
                    <a:pt x="13408" y="9443"/>
                    <a:pt x="13442" y="9424"/>
                    <a:pt x="13474" y="9405"/>
                  </a:cubicBezTo>
                  <a:cubicBezTo>
                    <a:pt x="13680" y="9366"/>
                    <a:pt x="13888" y="9338"/>
                    <a:pt x="14096" y="9309"/>
                  </a:cubicBezTo>
                  <a:cubicBezTo>
                    <a:pt x="14478" y="9258"/>
                    <a:pt x="14861" y="9208"/>
                    <a:pt x="15239" y="9127"/>
                  </a:cubicBezTo>
                  <a:cubicBezTo>
                    <a:pt x="15239" y="9239"/>
                    <a:pt x="15260" y="9349"/>
                    <a:pt x="15308" y="9450"/>
                  </a:cubicBezTo>
                  <a:cubicBezTo>
                    <a:pt x="15335" y="9506"/>
                    <a:pt x="15370" y="9560"/>
                    <a:pt x="15413" y="9605"/>
                  </a:cubicBezTo>
                  <a:cubicBezTo>
                    <a:pt x="15434" y="9629"/>
                    <a:pt x="15458" y="9649"/>
                    <a:pt x="15482" y="9670"/>
                  </a:cubicBezTo>
                  <a:cubicBezTo>
                    <a:pt x="15509" y="9691"/>
                    <a:pt x="15538" y="9707"/>
                    <a:pt x="15567" y="9725"/>
                  </a:cubicBezTo>
                  <a:cubicBezTo>
                    <a:pt x="15619" y="9753"/>
                    <a:pt x="15675" y="9773"/>
                    <a:pt x="15734" y="9787"/>
                  </a:cubicBezTo>
                  <a:cubicBezTo>
                    <a:pt x="15786" y="9799"/>
                    <a:pt x="15839" y="9803"/>
                    <a:pt x="15892" y="9803"/>
                  </a:cubicBezTo>
                  <a:cubicBezTo>
                    <a:pt x="15901" y="9803"/>
                    <a:pt x="15910" y="9803"/>
                    <a:pt x="15920" y="9803"/>
                  </a:cubicBezTo>
                  <a:cubicBezTo>
                    <a:pt x="15979" y="9801"/>
                    <a:pt x="16038" y="9792"/>
                    <a:pt x="16097" y="9776"/>
                  </a:cubicBezTo>
                  <a:cubicBezTo>
                    <a:pt x="16164" y="9757"/>
                    <a:pt x="16230" y="9731"/>
                    <a:pt x="16292" y="9697"/>
                  </a:cubicBezTo>
                  <a:cubicBezTo>
                    <a:pt x="16356" y="9662"/>
                    <a:pt x="16415" y="9622"/>
                    <a:pt x="16470" y="9574"/>
                  </a:cubicBezTo>
                  <a:cubicBezTo>
                    <a:pt x="16534" y="9518"/>
                    <a:pt x="16590" y="9453"/>
                    <a:pt x="16641" y="9384"/>
                  </a:cubicBezTo>
                  <a:cubicBezTo>
                    <a:pt x="16750" y="9239"/>
                    <a:pt x="16828" y="9064"/>
                    <a:pt x="16852" y="8884"/>
                  </a:cubicBezTo>
                  <a:cubicBezTo>
                    <a:pt x="16865" y="8794"/>
                    <a:pt x="16862" y="8701"/>
                    <a:pt x="16844" y="8613"/>
                  </a:cubicBezTo>
                  <a:cubicBezTo>
                    <a:pt x="16834" y="8567"/>
                    <a:pt x="16820" y="8524"/>
                    <a:pt x="16804" y="8481"/>
                  </a:cubicBezTo>
                  <a:lnTo>
                    <a:pt x="16802" y="8481"/>
                  </a:lnTo>
                  <a:cubicBezTo>
                    <a:pt x="16785" y="8433"/>
                    <a:pt x="16759" y="8388"/>
                    <a:pt x="16732" y="8346"/>
                  </a:cubicBezTo>
                  <a:cubicBezTo>
                    <a:pt x="16689" y="8274"/>
                    <a:pt x="16628" y="8212"/>
                    <a:pt x="16563" y="8161"/>
                  </a:cubicBezTo>
                  <a:cubicBezTo>
                    <a:pt x="16529" y="8137"/>
                    <a:pt x="16494" y="8116"/>
                    <a:pt x="16459" y="8097"/>
                  </a:cubicBezTo>
                  <a:cubicBezTo>
                    <a:pt x="16423" y="8078"/>
                    <a:pt x="16385" y="8065"/>
                    <a:pt x="16347" y="8054"/>
                  </a:cubicBezTo>
                  <a:cubicBezTo>
                    <a:pt x="16296" y="8040"/>
                    <a:pt x="16244" y="8032"/>
                    <a:pt x="16192" y="8032"/>
                  </a:cubicBezTo>
                  <a:cubicBezTo>
                    <a:pt x="16166" y="8032"/>
                    <a:pt x="16141" y="8034"/>
                    <a:pt x="16115" y="8038"/>
                  </a:cubicBezTo>
                  <a:lnTo>
                    <a:pt x="16104" y="8039"/>
                  </a:lnTo>
                  <a:cubicBezTo>
                    <a:pt x="16078" y="8044"/>
                    <a:pt x="16053" y="8051"/>
                    <a:pt x="16029" y="8059"/>
                  </a:cubicBezTo>
                  <a:cubicBezTo>
                    <a:pt x="16030" y="8049"/>
                    <a:pt x="16030" y="8039"/>
                    <a:pt x="16030" y="8028"/>
                  </a:cubicBezTo>
                  <a:cubicBezTo>
                    <a:pt x="16030" y="8003"/>
                    <a:pt x="16030" y="7979"/>
                    <a:pt x="16029" y="7953"/>
                  </a:cubicBezTo>
                  <a:cubicBezTo>
                    <a:pt x="16027" y="7905"/>
                    <a:pt x="16024" y="7859"/>
                    <a:pt x="16017" y="7811"/>
                  </a:cubicBezTo>
                  <a:cubicBezTo>
                    <a:pt x="16006" y="7704"/>
                    <a:pt x="15984" y="7597"/>
                    <a:pt x="15947" y="7494"/>
                  </a:cubicBezTo>
                  <a:cubicBezTo>
                    <a:pt x="15931" y="7448"/>
                    <a:pt x="15907" y="7405"/>
                    <a:pt x="15880" y="7365"/>
                  </a:cubicBezTo>
                  <a:cubicBezTo>
                    <a:pt x="15865" y="7344"/>
                    <a:pt x="15849" y="7328"/>
                    <a:pt x="15832" y="7312"/>
                  </a:cubicBezTo>
                  <a:cubicBezTo>
                    <a:pt x="15814" y="7296"/>
                    <a:pt x="15795" y="7283"/>
                    <a:pt x="15774" y="7272"/>
                  </a:cubicBezTo>
                  <a:cubicBezTo>
                    <a:pt x="15765" y="7267"/>
                    <a:pt x="15754" y="7262"/>
                    <a:pt x="15742" y="7259"/>
                  </a:cubicBezTo>
                  <a:cubicBezTo>
                    <a:pt x="15760" y="7192"/>
                    <a:pt x="15771" y="7123"/>
                    <a:pt x="15774" y="7053"/>
                  </a:cubicBezTo>
                  <a:cubicBezTo>
                    <a:pt x="15781" y="6920"/>
                    <a:pt x="15760" y="6788"/>
                    <a:pt x="15706" y="6664"/>
                  </a:cubicBezTo>
                  <a:cubicBezTo>
                    <a:pt x="15653" y="6548"/>
                    <a:pt x="15570" y="6449"/>
                    <a:pt x="15475" y="6362"/>
                  </a:cubicBezTo>
                  <a:cubicBezTo>
                    <a:pt x="15375" y="6273"/>
                    <a:pt x="15258" y="6204"/>
                    <a:pt x="15138" y="6145"/>
                  </a:cubicBezTo>
                  <a:cubicBezTo>
                    <a:pt x="15009" y="6081"/>
                    <a:pt x="14871" y="6031"/>
                    <a:pt x="14734" y="5988"/>
                  </a:cubicBezTo>
                  <a:cubicBezTo>
                    <a:pt x="14451" y="5900"/>
                    <a:pt x="14160" y="5843"/>
                    <a:pt x="13869" y="5790"/>
                  </a:cubicBezTo>
                  <a:cubicBezTo>
                    <a:pt x="13621" y="5744"/>
                    <a:pt x="13370" y="5705"/>
                    <a:pt x="13125" y="5641"/>
                  </a:cubicBezTo>
                  <a:cubicBezTo>
                    <a:pt x="13100" y="5635"/>
                    <a:pt x="13076" y="5628"/>
                    <a:pt x="13050" y="5620"/>
                  </a:cubicBezTo>
                  <a:cubicBezTo>
                    <a:pt x="13084" y="5565"/>
                    <a:pt x="13116" y="5509"/>
                    <a:pt x="13148" y="5451"/>
                  </a:cubicBezTo>
                  <a:cubicBezTo>
                    <a:pt x="13167" y="5417"/>
                    <a:pt x="13186" y="5382"/>
                    <a:pt x="13207" y="5347"/>
                  </a:cubicBezTo>
                  <a:cubicBezTo>
                    <a:pt x="13255" y="5261"/>
                    <a:pt x="13303" y="5173"/>
                    <a:pt x="13351" y="5085"/>
                  </a:cubicBezTo>
                  <a:cubicBezTo>
                    <a:pt x="13472" y="4859"/>
                    <a:pt x="13587" y="4631"/>
                    <a:pt x="13693" y="4399"/>
                  </a:cubicBezTo>
                  <a:cubicBezTo>
                    <a:pt x="13809" y="4143"/>
                    <a:pt x="13913" y="3883"/>
                    <a:pt x="13993" y="3614"/>
                  </a:cubicBezTo>
                  <a:cubicBezTo>
                    <a:pt x="14067" y="3363"/>
                    <a:pt x="14121" y="3104"/>
                    <a:pt x="14116" y="2842"/>
                  </a:cubicBezTo>
                  <a:cubicBezTo>
                    <a:pt x="14115" y="2626"/>
                    <a:pt x="14062" y="2405"/>
                    <a:pt x="13921" y="2237"/>
                  </a:cubicBezTo>
                  <a:cubicBezTo>
                    <a:pt x="13851" y="2151"/>
                    <a:pt x="13758" y="2086"/>
                    <a:pt x="13658" y="2036"/>
                  </a:cubicBezTo>
                  <a:cubicBezTo>
                    <a:pt x="13603" y="2009"/>
                    <a:pt x="13546" y="1990"/>
                    <a:pt x="13486" y="1974"/>
                  </a:cubicBezTo>
                  <a:cubicBezTo>
                    <a:pt x="13416" y="1954"/>
                    <a:pt x="13346" y="1942"/>
                    <a:pt x="13274" y="1932"/>
                  </a:cubicBezTo>
                  <a:cubicBezTo>
                    <a:pt x="13205" y="1924"/>
                    <a:pt x="13136" y="1921"/>
                    <a:pt x="13067" y="1921"/>
                  </a:cubicBezTo>
                  <a:cubicBezTo>
                    <a:pt x="12983" y="1921"/>
                    <a:pt x="12898" y="1926"/>
                    <a:pt x="12815" y="1934"/>
                  </a:cubicBezTo>
                  <a:cubicBezTo>
                    <a:pt x="12775" y="1938"/>
                    <a:pt x="12735" y="1943"/>
                    <a:pt x="12693" y="1948"/>
                  </a:cubicBezTo>
                  <a:cubicBezTo>
                    <a:pt x="12570" y="1966"/>
                    <a:pt x="12447" y="1993"/>
                    <a:pt x="12326" y="2023"/>
                  </a:cubicBezTo>
                  <a:cubicBezTo>
                    <a:pt x="11977" y="2111"/>
                    <a:pt x="11640" y="2239"/>
                    <a:pt x="11312" y="2388"/>
                  </a:cubicBezTo>
                  <a:cubicBezTo>
                    <a:pt x="11088" y="2492"/>
                    <a:pt x="10869" y="2605"/>
                    <a:pt x="10655" y="2730"/>
                  </a:cubicBezTo>
                  <a:cubicBezTo>
                    <a:pt x="10500" y="2823"/>
                    <a:pt x="10346" y="2920"/>
                    <a:pt x="10199" y="3026"/>
                  </a:cubicBezTo>
                  <a:cubicBezTo>
                    <a:pt x="10193" y="2992"/>
                    <a:pt x="10187" y="2958"/>
                    <a:pt x="10180" y="2926"/>
                  </a:cubicBezTo>
                  <a:cubicBezTo>
                    <a:pt x="10167" y="2869"/>
                    <a:pt x="10156" y="2811"/>
                    <a:pt x="10143" y="2754"/>
                  </a:cubicBezTo>
                  <a:cubicBezTo>
                    <a:pt x="10127" y="2685"/>
                    <a:pt x="10111" y="2615"/>
                    <a:pt x="10095" y="2544"/>
                  </a:cubicBezTo>
                  <a:cubicBezTo>
                    <a:pt x="10062" y="2389"/>
                    <a:pt x="10028" y="2234"/>
                    <a:pt x="9993" y="2081"/>
                  </a:cubicBezTo>
                  <a:cubicBezTo>
                    <a:pt x="9915" y="1742"/>
                    <a:pt x="9825" y="1403"/>
                    <a:pt x="9701" y="1077"/>
                  </a:cubicBezTo>
                  <a:cubicBezTo>
                    <a:pt x="9641" y="925"/>
                    <a:pt x="9573" y="775"/>
                    <a:pt x="9491" y="632"/>
                  </a:cubicBezTo>
                  <a:cubicBezTo>
                    <a:pt x="9414" y="498"/>
                    <a:pt x="9325" y="368"/>
                    <a:pt x="9219" y="256"/>
                  </a:cubicBezTo>
                  <a:cubicBezTo>
                    <a:pt x="9176" y="210"/>
                    <a:pt x="9130" y="165"/>
                    <a:pt x="9079" y="127"/>
                  </a:cubicBezTo>
                  <a:cubicBezTo>
                    <a:pt x="9043" y="100"/>
                    <a:pt x="9003" y="76"/>
                    <a:pt x="8962" y="55"/>
                  </a:cubicBezTo>
                  <a:cubicBezTo>
                    <a:pt x="8890" y="20"/>
                    <a:pt x="8810" y="1"/>
                    <a:pt x="87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0" name="Google Shape;8660;p25"/>
          <p:cNvGrpSpPr/>
          <p:nvPr/>
        </p:nvGrpSpPr>
        <p:grpSpPr>
          <a:xfrm>
            <a:off x="7007769" y="200798"/>
            <a:ext cx="1114096" cy="985195"/>
            <a:chOff x="6457950" y="441125"/>
            <a:chExt cx="781822" cy="691365"/>
          </a:xfrm>
        </p:grpSpPr>
        <p:sp>
          <p:nvSpPr>
            <p:cNvPr id="8661" name="Google Shape;8661;p25"/>
            <p:cNvSpPr/>
            <p:nvPr/>
          </p:nvSpPr>
          <p:spPr>
            <a:xfrm>
              <a:off x="6539600" y="446532"/>
              <a:ext cx="638064" cy="681864"/>
            </a:xfrm>
            <a:custGeom>
              <a:avLst/>
              <a:gdLst/>
              <a:ahLst/>
              <a:cxnLst/>
              <a:rect l="l" t="t" r="r" b="b"/>
              <a:pathLst>
                <a:path w="8260" h="8827" extrusionOk="0">
                  <a:moveTo>
                    <a:pt x="7385" y="2714"/>
                  </a:moveTo>
                  <a:lnTo>
                    <a:pt x="7387" y="2720"/>
                  </a:lnTo>
                  <a:cubicBezTo>
                    <a:pt x="7387" y="2723"/>
                    <a:pt x="7387" y="2726"/>
                    <a:pt x="7387" y="2728"/>
                  </a:cubicBezTo>
                  <a:lnTo>
                    <a:pt x="7387" y="2728"/>
                  </a:lnTo>
                  <a:cubicBezTo>
                    <a:pt x="7386" y="2723"/>
                    <a:pt x="7385" y="2719"/>
                    <a:pt x="7385" y="2714"/>
                  </a:cubicBezTo>
                  <a:close/>
                  <a:moveTo>
                    <a:pt x="3038" y="1"/>
                  </a:moveTo>
                  <a:cubicBezTo>
                    <a:pt x="2993" y="1"/>
                    <a:pt x="2947" y="4"/>
                    <a:pt x="2902" y="9"/>
                  </a:cubicBezTo>
                  <a:cubicBezTo>
                    <a:pt x="2803" y="21"/>
                    <a:pt x="2712" y="42"/>
                    <a:pt x="2632" y="74"/>
                  </a:cubicBezTo>
                  <a:cubicBezTo>
                    <a:pt x="2411" y="159"/>
                    <a:pt x="2216" y="320"/>
                    <a:pt x="2083" y="527"/>
                  </a:cubicBezTo>
                  <a:cubicBezTo>
                    <a:pt x="2016" y="632"/>
                    <a:pt x="1965" y="746"/>
                    <a:pt x="1933" y="864"/>
                  </a:cubicBezTo>
                  <a:cubicBezTo>
                    <a:pt x="1917" y="923"/>
                    <a:pt x="1906" y="987"/>
                    <a:pt x="1900" y="1050"/>
                  </a:cubicBezTo>
                  <a:cubicBezTo>
                    <a:pt x="1898" y="1064"/>
                    <a:pt x="1898" y="1078"/>
                    <a:pt x="1896" y="1093"/>
                  </a:cubicBezTo>
                  <a:cubicBezTo>
                    <a:pt x="1828" y="1070"/>
                    <a:pt x="1759" y="1056"/>
                    <a:pt x="1692" y="1048"/>
                  </a:cubicBezTo>
                  <a:cubicBezTo>
                    <a:pt x="1633" y="1042"/>
                    <a:pt x="1580" y="1038"/>
                    <a:pt x="1529" y="1038"/>
                  </a:cubicBezTo>
                  <a:cubicBezTo>
                    <a:pt x="1505" y="1038"/>
                    <a:pt x="1481" y="1038"/>
                    <a:pt x="1458" y="1040"/>
                  </a:cubicBezTo>
                  <a:cubicBezTo>
                    <a:pt x="1310" y="1050"/>
                    <a:pt x="1177" y="1083"/>
                    <a:pt x="1065" y="1137"/>
                  </a:cubicBezTo>
                  <a:cubicBezTo>
                    <a:pt x="1000" y="1171"/>
                    <a:pt x="940" y="1208"/>
                    <a:pt x="891" y="1249"/>
                  </a:cubicBezTo>
                  <a:cubicBezTo>
                    <a:pt x="840" y="1294"/>
                    <a:pt x="790" y="1345"/>
                    <a:pt x="744" y="1403"/>
                  </a:cubicBezTo>
                  <a:cubicBezTo>
                    <a:pt x="651" y="1516"/>
                    <a:pt x="581" y="1638"/>
                    <a:pt x="534" y="1766"/>
                  </a:cubicBezTo>
                  <a:cubicBezTo>
                    <a:pt x="509" y="1838"/>
                    <a:pt x="491" y="1903"/>
                    <a:pt x="478" y="1970"/>
                  </a:cubicBezTo>
                  <a:cubicBezTo>
                    <a:pt x="466" y="2041"/>
                    <a:pt x="461" y="2111"/>
                    <a:pt x="461" y="2180"/>
                  </a:cubicBezTo>
                  <a:cubicBezTo>
                    <a:pt x="464" y="2322"/>
                    <a:pt x="494" y="2464"/>
                    <a:pt x="553" y="2589"/>
                  </a:cubicBezTo>
                  <a:cubicBezTo>
                    <a:pt x="587" y="2663"/>
                    <a:pt x="629" y="2733"/>
                    <a:pt x="677" y="2799"/>
                  </a:cubicBezTo>
                  <a:cubicBezTo>
                    <a:pt x="699" y="2831"/>
                    <a:pt x="723" y="2861"/>
                    <a:pt x="750" y="2893"/>
                  </a:cubicBezTo>
                  <a:cubicBezTo>
                    <a:pt x="728" y="2903"/>
                    <a:pt x="705" y="2914"/>
                    <a:pt x="683" y="2925"/>
                  </a:cubicBezTo>
                  <a:cubicBezTo>
                    <a:pt x="617" y="2958"/>
                    <a:pt x="568" y="2990"/>
                    <a:pt x="525" y="3029"/>
                  </a:cubicBezTo>
                  <a:cubicBezTo>
                    <a:pt x="497" y="3051"/>
                    <a:pt x="474" y="3077"/>
                    <a:pt x="453" y="3102"/>
                  </a:cubicBezTo>
                  <a:cubicBezTo>
                    <a:pt x="429" y="3131"/>
                    <a:pt x="406" y="3163"/>
                    <a:pt x="384" y="3200"/>
                  </a:cubicBezTo>
                  <a:cubicBezTo>
                    <a:pt x="298" y="3342"/>
                    <a:pt x="240" y="3505"/>
                    <a:pt x="213" y="3684"/>
                  </a:cubicBezTo>
                  <a:cubicBezTo>
                    <a:pt x="200" y="3769"/>
                    <a:pt x="194" y="3855"/>
                    <a:pt x="194" y="3943"/>
                  </a:cubicBezTo>
                  <a:cubicBezTo>
                    <a:pt x="192" y="4041"/>
                    <a:pt x="199" y="4119"/>
                    <a:pt x="211" y="4193"/>
                  </a:cubicBezTo>
                  <a:cubicBezTo>
                    <a:pt x="227" y="4284"/>
                    <a:pt x="248" y="4364"/>
                    <a:pt x="277" y="4439"/>
                  </a:cubicBezTo>
                  <a:cubicBezTo>
                    <a:pt x="293" y="4481"/>
                    <a:pt x="310" y="4522"/>
                    <a:pt x="331" y="4559"/>
                  </a:cubicBezTo>
                  <a:cubicBezTo>
                    <a:pt x="354" y="4604"/>
                    <a:pt x="374" y="4639"/>
                    <a:pt x="395" y="4669"/>
                  </a:cubicBezTo>
                  <a:lnTo>
                    <a:pt x="397" y="4672"/>
                  </a:lnTo>
                  <a:cubicBezTo>
                    <a:pt x="406" y="4687"/>
                    <a:pt x="416" y="4700"/>
                    <a:pt x="427" y="4714"/>
                  </a:cubicBezTo>
                  <a:cubicBezTo>
                    <a:pt x="437" y="4727"/>
                    <a:pt x="448" y="4740"/>
                    <a:pt x="462" y="4754"/>
                  </a:cubicBezTo>
                  <a:cubicBezTo>
                    <a:pt x="483" y="4778"/>
                    <a:pt x="507" y="4800"/>
                    <a:pt x="533" y="4823"/>
                  </a:cubicBezTo>
                  <a:cubicBezTo>
                    <a:pt x="560" y="4847"/>
                    <a:pt x="589" y="4867"/>
                    <a:pt x="617" y="4887"/>
                  </a:cubicBezTo>
                  <a:cubicBezTo>
                    <a:pt x="645" y="4906"/>
                    <a:pt x="681" y="4930"/>
                    <a:pt x="720" y="4951"/>
                  </a:cubicBezTo>
                  <a:cubicBezTo>
                    <a:pt x="756" y="4971"/>
                    <a:pt x="790" y="4986"/>
                    <a:pt x="820" y="4999"/>
                  </a:cubicBezTo>
                  <a:cubicBezTo>
                    <a:pt x="865" y="5015"/>
                    <a:pt x="899" y="5026"/>
                    <a:pt x="932" y="5034"/>
                  </a:cubicBezTo>
                  <a:cubicBezTo>
                    <a:pt x="966" y="5042"/>
                    <a:pt x="1003" y="5047"/>
                    <a:pt x="1041" y="5048"/>
                  </a:cubicBezTo>
                  <a:lnTo>
                    <a:pt x="1049" y="5048"/>
                  </a:lnTo>
                  <a:cubicBezTo>
                    <a:pt x="1039" y="5062"/>
                    <a:pt x="1031" y="5077"/>
                    <a:pt x="1023" y="5091"/>
                  </a:cubicBezTo>
                  <a:cubicBezTo>
                    <a:pt x="1000" y="5131"/>
                    <a:pt x="982" y="5171"/>
                    <a:pt x="972" y="5210"/>
                  </a:cubicBezTo>
                  <a:cubicBezTo>
                    <a:pt x="955" y="5208"/>
                    <a:pt x="937" y="5208"/>
                    <a:pt x="918" y="5208"/>
                  </a:cubicBezTo>
                  <a:lnTo>
                    <a:pt x="886" y="5208"/>
                  </a:lnTo>
                  <a:cubicBezTo>
                    <a:pt x="817" y="5211"/>
                    <a:pt x="750" y="5219"/>
                    <a:pt x="686" y="5232"/>
                  </a:cubicBezTo>
                  <a:cubicBezTo>
                    <a:pt x="616" y="5246"/>
                    <a:pt x="552" y="5262"/>
                    <a:pt x="493" y="5283"/>
                  </a:cubicBezTo>
                  <a:cubicBezTo>
                    <a:pt x="430" y="5304"/>
                    <a:pt x="368" y="5329"/>
                    <a:pt x="309" y="5360"/>
                  </a:cubicBezTo>
                  <a:cubicBezTo>
                    <a:pt x="250" y="5390"/>
                    <a:pt x="199" y="5421"/>
                    <a:pt x="154" y="5456"/>
                  </a:cubicBezTo>
                  <a:cubicBezTo>
                    <a:pt x="130" y="5473"/>
                    <a:pt x="106" y="5493"/>
                    <a:pt x="82" y="5515"/>
                  </a:cubicBezTo>
                  <a:cubicBezTo>
                    <a:pt x="58" y="5537"/>
                    <a:pt x="31" y="5565"/>
                    <a:pt x="8" y="5598"/>
                  </a:cubicBezTo>
                  <a:cubicBezTo>
                    <a:pt x="0" y="5611"/>
                    <a:pt x="0" y="5625"/>
                    <a:pt x="10" y="5635"/>
                  </a:cubicBezTo>
                  <a:cubicBezTo>
                    <a:pt x="10" y="5640"/>
                    <a:pt x="10" y="5644"/>
                    <a:pt x="11" y="5649"/>
                  </a:cubicBezTo>
                  <a:cubicBezTo>
                    <a:pt x="11" y="5659"/>
                    <a:pt x="13" y="5668"/>
                    <a:pt x="15" y="5676"/>
                  </a:cubicBezTo>
                  <a:cubicBezTo>
                    <a:pt x="21" y="5705"/>
                    <a:pt x="29" y="5726"/>
                    <a:pt x="40" y="5744"/>
                  </a:cubicBezTo>
                  <a:cubicBezTo>
                    <a:pt x="55" y="5764"/>
                    <a:pt x="71" y="5779"/>
                    <a:pt x="90" y="5785"/>
                  </a:cubicBezTo>
                  <a:cubicBezTo>
                    <a:pt x="101" y="5790"/>
                    <a:pt x="111" y="5792"/>
                    <a:pt x="122" y="5792"/>
                  </a:cubicBezTo>
                  <a:lnTo>
                    <a:pt x="125" y="5792"/>
                  </a:lnTo>
                  <a:cubicBezTo>
                    <a:pt x="136" y="5792"/>
                    <a:pt x="147" y="5788"/>
                    <a:pt x="160" y="5784"/>
                  </a:cubicBezTo>
                  <a:cubicBezTo>
                    <a:pt x="167" y="5782"/>
                    <a:pt x="171" y="5777"/>
                    <a:pt x="175" y="5771"/>
                  </a:cubicBezTo>
                  <a:cubicBezTo>
                    <a:pt x="179" y="5763"/>
                    <a:pt x="179" y="5756"/>
                    <a:pt x="176" y="5748"/>
                  </a:cubicBezTo>
                  <a:cubicBezTo>
                    <a:pt x="175" y="5744"/>
                    <a:pt x="171" y="5737"/>
                    <a:pt x="165" y="5736"/>
                  </a:cubicBezTo>
                  <a:cubicBezTo>
                    <a:pt x="167" y="5734"/>
                    <a:pt x="168" y="5732"/>
                    <a:pt x="170" y="5731"/>
                  </a:cubicBezTo>
                  <a:lnTo>
                    <a:pt x="176" y="5724"/>
                  </a:lnTo>
                  <a:lnTo>
                    <a:pt x="179" y="5721"/>
                  </a:lnTo>
                  <a:cubicBezTo>
                    <a:pt x="186" y="5715"/>
                    <a:pt x="191" y="5710"/>
                    <a:pt x="197" y="5704"/>
                  </a:cubicBezTo>
                  <a:cubicBezTo>
                    <a:pt x="218" y="5686"/>
                    <a:pt x="240" y="5672"/>
                    <a:pt x="259" y="5659"/>
                  </a:cubicBezTo>
                  <a:cubicBezTo>
                    <a:pt x="278" y="5646"/>
                    <a:pt x="299" y="5635"/>
                    <a:pt x="320" y="5624"/>
                  </a:cubicBezTo>
                  <a:lnTo>
                    <a:pt x="323" y="5624"/>
                  </a:lnTo>
                  <a:cubicBezTo>
                    <a:pt x="394" y="5589"/>
                    <a:pt x="475" y="5561"/>
                    <a:pt x="563" y="5542"/>
                  </a:cubicBezTo>
                  <a:cubicBezTo>
                    <a:pt x="659" y="5523"/>
                    <a:pt x="760" y="5512"/>
                    <a:pt x="860" y="5512"/>
                  </a:cubicBezTo>
                  <a:cubicBezTo>
                    <a:pt x="884" y="5512"/>
                    <a:pt x="908" y="5513"/>
                    <a:pt x="932" y="5513"/>
                  </a:cubicBezTo>
                  <a:cubicBezTo>
                    <a:pt x="932" y="5744"/>
                    <a:pt x="996" y="5969"/>
                    <a:pt x="1116" y="6164"/>
                  </a:cubicBezTo>
                  <a:cubicBezTo>
                    <a:pt x="1180" y="6270"/>
                    <a:pt x="1259" y="6361"/>
                    <a:pt x="1350" y="6434"/>
                  </a:cubicBezTo>
                  <a:cubicBezTo>
                    <a:pt x="1390" y="6468"/>
                    <a:pt x="1434" y="6498"/>
                    <a:pt x="1484" y="6529"/>
                  </a:cubicBezTo>
                  <a:cubicBezTo>
                    <a:pt x="1534" y="6556"/>
                    <a:pt x="1580" y="6581"/>
                    <a:pt x="1625" y="6602"/>
                  </a:cubicBezTo>
                  <a:cubicBezTo>
                    <a:pt x="1687" y="6633"/>
                    <a:pt x="1737" y="6653"/>
                    <a:pt x="1783" y="6668"/>
                  </a:cubicBezTo>
                  <a:cubicBezTo>
                    <a:pt x="1850" y="6690"/>
                    <a:pt x="1908" y="6703"/>
                    <a:pt x="1962" y="6709"/>
                  </a:cubicBezTo>
                  <a:cubicBezTo>
                    <a:pt x="1991" y="6712"/>
                    <a:pt x="2018" y="6716"/>
                    <a:pt x="2042" y="6716"/>
                  </a:cubicBezTo>
                  <a:cubicBezTo>
                    <a:pt x="2074" y="6716"/>
                    <a:pt x="2103" y="6712"/>
                    <a:pt x="2130" y="6706"/>
                  </a:cubicBezTo>
                  <a:cubicBezTo>
                    <a:pt x="2160" y="6698"/>
                    <a:pt x="2186" y="6688"/>
                    <a:pt x="2208" y="6677"/>
                  </a:cubicBezTo>
                  <a:cubicBezTo>
                    <a:pt x="2215" y="6674"/>
                    <a:pt x="2219" y="6671"/>
                    <a:pt x="2224" y="6668"/>
                  </a:cubicBezTo>
                  <a:cubicBezTo>
                    <a:pt x="2226" y="6672"/>
                    <a:pt x="2227" y="6677"/>
                    <a:pt x="2229" y="6680"/>
                  </a:cubicBezTo>
                  <a:cubicBezTo>
                    <a:pt x="2255" y="6740"/>
                    <a:pt x="2293" y="6799"/>
                    <a:pt x="2347" y="6860"/>
                  </a:cubicBezTo>
                  <a:cubicBezTo>
                    <a:pt x="2389" y="6906"/>
                    <a:pt x="2437" y="6954"/>
                    <a:pt x="2501" y="7011"/>
                  </a:cubicBezTo>
                  <a:lnTo>
                    <a:pt x="2509" y="7019"/>
                  </a:lnTo>
                  <a:cubicBezTo>
                    <a:pt x="2533" y="7040"/>
                    <a:pt x="2557" y="7063"/>
                    <a:pt x="2582" y="7083"/>
                  </a:cubicBezTo>
                  <a:cubicBezTo>
                    <a:pt x="2614" y="7111"/>
                    <a:pt x="2648" y="7135"/>
                    <a:pt x="2680" y="7157"/>
                  </a:cubicBezTo>
                  <a:cubicBezTo>
                    <a:pt x="2721" y="7186"/>
                    <a:pt x="2757" y="7206"/>
                    <a:pt x="2790" y="7222"/>
                  </a:cubicBezTo>
                  <a:cubicBezTo>
                    <a:pt x="2811" y="7234"/>
                    <a:pt x="2830" y="7242"/>
                    <a:pt x="2848" y="7248"/>
                  </a:cubicBezTo>
                  <a:cubicBezTo>
                    <a:pt x="2862" y="7254"/>
                    <a:pt x="2880" y="7259"/>
                    <a:pt x="2899" y="7264"/>
                  </a:cubicBezTo>
                  <a:cubicBezTo>
                    <a:pt x="2915" y="7294"/>
                    <a:pt x="2929" y="7323"/>
                    <a:pt x="2945" y="7354"/>
                  </a:cubicBezTo>
                  <a:cubicBezTo>
                    <a:pt x="2955" y="7373"/>
                    <a:pt x="2964" y="7394"/>
                    <a:pt x="2974" y="7413"/>
                  </a:cubicBezTo>
                  <a:lnTo>
                    <a:pt x="2984" y="7434"/>
                  </a:lnTo>
                  <a:cubicBezTo>
                    <a:pt x="2988" y="7446"/>
                    <a:pt x="2995" y="7459"/>
                    <a:pt x="3001" y="7472"/>
                  </a:cubicBezTo>
                  <a:cubicBezTo>
                    <a:pt x="3020" y="7518"/>
                    <a:pt x="3038" y="7560"/>
                    <a:pt x="3052" y="7601"/>
                  </a:cubicBezTo>
                  <a:cubicBezTo>
                    <a:pt x="3068" y="7643"/>
                    <a:pt x="3083" y="7686"/>
                    <a:pt x="3096" y="7729"/>
                  </a:cubicBezTo>
                  <a:cubicBezTo>
                    <a:pt x="3116" y="7806"/>
                    <a:pt x="3128" y="7872"/>
                    <a:pt x="3128" y="7932"/>
                  </a:cubicBezTo>
                  <a:cubicBezTo>
                    <a:pt x="3128" y="7974"/>
                    <a:pt x="3123" y="8012"/>
                    <a:pt x="3115" y="8049"/>
                  </a:cubicBezTo>
                  <a:cubicBezTo>
                    <a:pt x="3113" y="8052"/>
                    <a:pt x="3112" y="8055"/>
                    <a:pt x="3112" y="8060"/>
                  </a:cubicBezTo>
                  <a:cubicBezTo>
                    <a:pt x="3086" y="8063"/>
                    <a:pt x="3060" y="8068"/>
                    <a:pt x="3035" y="8075"/>
                  </a:cubicBezTo>
                  <a:cubicBezTo>
                    <a:pt x="2993" y="8086"/>
                    <a:pt x="2960" y="8097"/>
                    <a:pt x="2929" y="8108"/>
                  </a:cubicBezTo>
                  <a:cubicBezTo>
                    <a:pt x="2886" y="8124"/>
                    <a:pt x="2856" y="8139"/>
                    <a:pt x="2829" y="8156"/>
                  </a:cubicBezTo>
                  <a:cubicBezTo>
                    <a:pt x="2811" y="8166"/>
                    <a:pt x="2800" y="8175"/>
                    <a:pt x="2789" y="8185"/>
                  </a:cubicBezTo>
                  <a:cubicBezTo>
                    <a:pt x="2781" y="8193"/>
                    <a:pt x="2776" y="8198"/>
                    <a:pt x="2771" y="8204"/>
                  </a:cubicBezTo>
                  <a:cubicBezTo>
                    <a:pt x="2768" y="8207"/>
                    <a:pt x="2765" y="8212"/>
                    <a:pt x="2761" y="8215"/>
                  </a:cubicBezTo>
                  <a:lnTo>
                    <a:pt x="2757" y="8220"/>
                  </a:lnTo>
                  <a:cubicBezTo>
                    <a:pt x="2752" y="8228"/>
                    <a:pt x="2750" y="8239"/>
                    <a:pt x="2757" y="8247"/>
                  </a:cubicBezTo>
                  <a:cubicBezTo>
                    <a:pt x="2749" y="8252"/>
                    <a:pt x="2745" y="8262"/>
                    <a:pt x="2745" y="8270"/>
                  </a:cubicBezTo>
                  <a:cubicBezTo>
                    <a:pt x="2747" y="8279"/>
                    <a:pt x="2755" y="8286"/>
                    <a:pt x="2765" y="8287"/>
                  </a:cubicBezTo>
                  <a:cubicBezTo>
                    <a:pt x="2773" y="8289"/>
                    <a:pt x="2781" y="8289"/>
                    <a:pt x="2789" y="8289"/>
                  </a:cubicBezTo>
                  <a:lnTo>
                    <a:pt x="2797" y="8289"/>
                  </a:lnTo>
                  <a:cubicBezTo>
                    <a:pt x="2801" y="8290"/>
                    <a:pt x="2806" y="8290"/>
                    <a:pt x="2811" y="8290"/>
                  </a:cubicBezTo>
                  <a:cubicBezTo>
                    <a:pt x="2825" y="8290"/>
                    <a:pt x="2840" y="8287"/>
                    <a:pt x="2861" y="8282"/>
                  </a:cubicBezTo>
                  <a:cubicBezTo>
                    <a:pt x="2878" y="8278"/>
                    <a:pt x="2896" y="8271"/>
                    <a:pt x="2916" y="8263"/>
                  </a:cubicBezTo>
                  <a:cubicBezTo>
                    <a:pt x="2934" y="8255"/>
                    <a:pt x="2953" y="8247"/>
                    <a:pt x="2972" y="8238"/>
                  </a:cubicBezTo>
                  <a:cubicBezTo>
                    <a:pt x="2984" y="8233"/>
                    <a:pt x="2995" y="8227"/>
                    <a:pt x="3004" y="8220"/>
                  </a:cubicBezTo>
                  <a:lnTo>
                    <a:pt x="3004" y="8220"/>
                  </a:lnTo>
                  <a:lnTo>
                    <a:pt x="2996" y="8233"/>
                  </a:lnTo>
                  <a:lnTo>
                    <a:pt x="2992" y="8241"/>
                  </a:lnTo>
                  <a:lnTo>
                    <a:pt x="2988" y="8246"/>
                  </a:lnTo>
                  <a:cubicBezTo>
                    <a:pt x="2979" y="8260"/>
                    <a:pt x="2969" y="8276"/>
                    <a:pt x="2960" y="8290"/>
                  </a:cubicBezTo>
                  <a:cubicBezTo>
                    <a:pt x="2936" y="8327"/>
                    <a:pt x="2913" y="8354"/>
                    <a:pt x="2889" y="8378"/>
                  </a:cubicBezTo>
                  <a:cubicBezTo>
                    <a:pt x="2886" y="8383"/>
                    <a:pt x="2881" y="8386"/>
                    <a:pt x="2876" y="8391"/>
                  </a:cubicBezTo>
                  <a:cubicBezTo>
                    <a:pt x="2867" y="8401"/>
                    <a:pt x="2864" y="8415"/>
                    <a:pt x="2873" y="8426"/>
                  </a:cubicBezTo>
                  <a:cubicBezTo>
                    <a:pt x="2875" y="8430"/>
                    <a:pt x="2876" y="8431"/>
                    <a:pt x="2880" y="8433"/>
                  </a:cubicBezTo>
                  <a:cubicBezTo>
                    <a:pt x="2883" y="8441"/>
                    <a:pt x="2892" y="8446"/>
                    <a:pt x="2902" y="8446"/>
                  </a:cubicBezTo>
                  <a:lnTo>
                    <a:pt x="2904" y="8446"/>
                  </a:lnTo>
                  <a:cubicBezTo>
                    <a:pt x="2926" y="8444"/>
                    <a:pt x="2950" y="8434"/>
                    <a:pt x="2977" y="8418"/>
                  </a:cubicBezTo>
                  <a:cubicBezTo>
                    <a:pt x="2995" y="8409"/>
                    <a:pt x="3011" y="8396"/>
                    <a:pt x="3030" y="8378"/>
                  </a:cubicBezTo>
                  <a:cubicBezTo>
                    <a:pt x="3048" y="8362"/>
                    <a:pt x="3063" y="8346"/>
                    <a:pt x="3078" y="8331"/>
                  </a:cubicBezTo>
                  <a:lnTo>
                    <a:pt x="3078" y="8331"/>
                  </a:lnTo>
                  <a:cubicBezTo>
                    <a:pt x="3073" y="8343"/>
                    <a:pt x="3068" y="8356"/>
                    <a:pt x="3062" y="8370"/>
                  </a:cubicBezTo>
                  <a:cubicBezTo>
                    <a:pt x="3052" y="8396"/>
                    <a:pt x="3044" y="8417"/>
                    <a:pt x="3040" y="8438"/>
                  </a:cubicBezTo>
                  <a:cubicBezTo>
                    <a:pt x="3035" y="8458"/>
                    <a:pt x="3030" y="8482"/>
                    <a:pt x="3028" y="8508"/>
                  </a:cubicBezTo>
                  <a:cubicBezTo>
                    <a:pt x="3027" y="8516"/>
                    <a:pt x="3032" y="8524"/>
                    <a:pt x="3040" y="8527"/>
                  </a:cubicBezTo>
                  <a:cubicBezTo>
                    <a:pt x="3043" y="8533"/>
                    <a:pt x="3051" y="8537"/>
                    <a:pt x="3059" y="8537"/>
                  </a:cubicBezTo>
                  <a:lnTo>
                    <a:pt x="3062" y="8537"/>
                  </a:lnTo>
                  <a:cubicBezTo>
                    <a:pt x="3113" y="8532"/>
                    <a:pt x="3151" y="8492"/>
                    <a:pt x="3172" y="8458"/>
                  </a:cubicBezTo>
                  <a:cubicBezTo>
                    <a:pt x="3190" y="8434"/>
                    <a:pt x="3203" y="8409"/>
                    <a:pt x="3215" y="8383"/>
                  </a:cubicBezTo>
                  <a:cubicBezTo>
                    <a:pt x="3223" y="8369"/>
                    <a:pt x="3231" y="8353"/>
                    <a:pt x="3239" y="8338"/>
                  </a:cubicBezTo>
                  <a:cubicBezTo>
                    <a:pt x="3247" y="8326"/>
                    <a:pt x="3254" y="8316"/>
                    <a:pt x="3260" y="8306"/>
                  </a:cubicBezTo>
                  <a:cubicBezTo>
                    <a:pt x="3260" y="8311"/>
                    <a:pt x="3260" y="8318"/>
                    <a:pt x="3260" y="8322"/>
                  </a:cubicBezTo>
                  <a:cubicBezTo>
                    <a:pt x="3262" y="8351"/>
                    <a:pt x="3263" y="8374"/>
                    <a:pt x="3267" y="8394"/>
                  </a:cubicBezTo>
                  <a:cubicBezTo>
                    <a:pt x="3268" y="8409"/>
                    <a:pt x="3271" y="8422"/>
                    <a:pt x="3275" y="8433"/>
                  </a:cubicBezTo>
                  <a:cubicBezTo>
                    <a:pt x="3278" y="8446"/>
                    <a:pt x="3281" y="8457"/>
                    <a:pt x="3286" y="8468"/>
                  </a:cubicBezTo>
                  <a:cubicBezTo>
                    <a:pt x="3297" y="8490"/>
                    <a:pt x="3311" y="8508"/>
                    <a:pt x="3327" y="8517"/>
                  </a:cubicBezTo>
                  <a:cubicBezTo>
                    <a:pt x="3332" y="8521"/>
                    <a:pt x="3337" y="8522"/>
                    <a:pt x="3343" y="8522"/>
                  </a:cubicBezTo>
                  <a:lnTo>
                    <a:pt x="3347" y="8522"/>
                  </a:lnTo>
                  <a:cubicBezTo>
                    <a:pt x="3353" y="8521"/>
                    <a:pt x="3358" y="8517"/>
                    <a:pt x="3363" y="8513"/>
                  </a:cubicBezTo>
                  <a:cubicBezTo>
                    <a:pt x="3366" y="8508"/>
                    <a:pt x="3367" y="8500"/>
                    <a:pt x="3367" y="8494"/>
                  </a:cubicBezTo>
                  <a:cubicBezTo>
                    <a:pt x="3366" y="8489"/>
                    <a:pt x="3363" y="8481"/>
                    <a:pt x="3358" y="8478"/>
                  </a:cubicBezTo>
                  <a:cubicBezTo>
                    <a:pt x="3359" y="8474"/>
                    <a:pt x="3361" y="8471"/>
                    <a:pt x="3363" y="8468"/>
                  </a:cubicBezTo>
                  <a:lnTo>
                    <a:pt x="3363" y="8455"/>
                  </a:lnTo>
                  <a:cubicBezTo>
                    <a:pt x="3366" y="8425"/>
                    <a:pt x="3369" y="8393"/>
                    <a:pt x="3372" y="8361"/>
                  </a:cubicBezTo>
                  <a:cubicBezTo>
                    <a:pt x="3377" y="8330"/>
                    <a:pt x="3382" y="8300"/>
                    <a:pt x="3387" y="8270"/>
                  </a:cubicBezTo>
                  <a:lnTo>
                    <a:pt x="3388" y="8255"/>
                  </a:lnTo>
                  <a:cubicBezTo>
                    <a:pt x="3395" y="8217"/>
                    <a:pt x="3399" y="8183"/>
                    <a:pt x="3403" y="8150"/>
                  </a:cubicBezTo>
                  <a:cubicBezTo>
                    <a:pt x="3406" y="8113"/>
                    <a:pt x="3406" y="8076"/>
                    <a:pt x="3404" y="8043"/>
                  </a:cubicBezTo>
                  <a:cubicBezTo>
                    <a:pt x="3403" y="7979"/>
                    <a:pt x="3395" y="7913"/>
                    <a:pt x="3380" y="7849"/>
                  </a:cubicBezTo>
                  <a:cubicBezTo>
                    <a:pt x="3367" y="7790"/>
                    <a:pt x="3351" y="7729"/>
                    <a:pt x="3327" y="7661"/>
                  </a:cubicBezTo>
                  <a:cubicBezTo>
                    <a:pt x="3308" y="7600"/>
                    <a:pt x="3284" y="7539"/>
                    <a:pt x="3263" y="7481"/>
                  </a:cubicBezTo>
                  <a:cubicBezTo>
                    <a:pt x="3244" y="7432"/>
                    <a:pt x="3225" y="7381"/>
                    <a:pt x="3209" y="7331"/>
                  </a:cubicBezTo>
                  <a:lnTo>
                    <a:pt x="3212" y="7331"/>
                  </a:lnTo>
                  <a:cubicBezTo>
                    <a:pt x="3260" y="7341"/>
                    <a:pt x="3308" y="7347"/>
                    <a:pt x="3356" y="7350"/>
                  </a:cubicBezTo>
                  <a:cubicBezTo>
                    <a:pt x="3383" y="7352"/>
                    <a:pt x="3410" y="7354"/>
                    <a:pt x="3438" y="7354"/>
                  </a:cubicBezTo>
                  <a:cubicBezTo>
                    <a:pt x="3473" y="7354"/>
                    <a:pt x="3508" y="7352"/>
                    <a:pt x="3542" y="7349"/>
                  </a:cubicBezTo>
                  <a:cubicBezTo>
                    <a:pt x="3570" y="7346"/>
                    <a:pt x="3601" y="7342"/>
                    <a:pt x="3633" y="7338"/>
                  </a:cubicBezTo>
                  <a:cubicBezTo>
                    <a:pt x="3662" y="7333"/>
                    <a:pt x="3690" y="7326"/>
                    <a:pt x="3721" y="7318"/>
                  </a:cubicBezTo>
                  <a:cubicBezTo>
                    <a:pt x="3777" y="7304"/>
                    <a:pt x="3834" y="7286"/>
                    <a:pt x="3893" y="7262"/>
                  </a:cubicBezTo>
                  <a:cubicBezTo>
                    <a:pt x="3929" y="7248"/>
                    <a:pt x="3962" y="7234"/>
                    <a:pt x="3996" y="7216"/>
                  </a:cubicBezTo>
                  <a:cubicBezTo>
                    <a:pt x="4002" y="7227"/>
                    <a:pt x="4008" y="7237"/>
                    <a:pt x="4015" y="7248"/>
                  </a:cubicBezTo>
                  <a:lnTo>
                    <a:pt x="4018" y="7253"/>
                  </a:lnTo>
                  <a:cubicBezTo>
                    <a:pt x="4060" y="7325"/>
                    <a:pt x="4098" y="7403"/>
                    <a:pt x="4133" y="7493"/>
                  </a:cubicBezTo>
                  <a:cubicBezTo>
                    <a:pt x="4167" y="7574"/>
                    <a:pt x="4196" y="7662"/>
                    <a:pt x="4221" y="7752"/>
                  </a:cubicBezTo>
                  <a:lnTo>
                    <a:pt x="4219" y="7744"/>
                  </a:lnTo>
                  <a:lnTo>
                    <a:pt x="4219" y="7744"/>
                  </a:lnTo>
                  <a:cubicBezTo>
                    <a:pt x="4248" y="7848"/>
                    <a:pt x="4275" y="7956"/>
                    <a:pt x="4277" y="8065"/>
                  </a:cubicBezTo>
                  <a:cubicBezTo>
                    <a:pt x="4277" y="8105"/>
                    <a:pt x="4272" y="8142"/>
                    <a:pt x="4264" y="8175"/>
                  </a:cubicBezTo>
                  <a:cubicBezTo>
                    <a:pt x="4261" y="8179"/>
                    <a:pt x="4258" y="8180"/>
                    <a:pt x="4256" y="8183"/>
                  </a:cubicBezTo>
                  <a:cubicBezTo>
                    <a:pt x="4251" y="8187"/>
                    <a:pt x="4247" y="8190"/>
                    <a:pt x="4242" y="8195"/>
                  </a:cubicBezTo>
                  <a:lnTo>
                    <a:pt x="4239" y="8198"/>
                  </a:lnTo>
                  <a:cubicBezTo>
                    <a:pt x="4232" y="8204"/>
                    <a:pt x="4224" y="8211"/>
                    <a:pt x="4218" y="8217"/>
                  </a:cubicBezTo>
                  <a:cubicBezTo>
                    <a:pt x="4210" y="8223"/>
                    <a:pt x="4200" y="8230"/>
                    <a:pt x="4191" y="8236"/>
                  </a:cubicBezTo>
                  <a:cubicBezTo>
                    <a:pt x="4170" y="8249"/>
                    <a:pt x="4148" y="8258"/>
                    <a:pt x="4127" y="8268"/>
                  </a:cubicBezTo>
                  <a:cubicBezTo>
                    <a:pt x="4117" y="8273"/>
                    <a:pt x="4109" y="8276"/>
                    <a:pt x="4100" y="8281"/>
                  </a:cubicBezTo>
                  <a:cubicBezTo>
                    <a:pt x="4060" y="8300"/>
                    <a:pt x="4020" y="8318"/>
                    <a:pt x="3984" y="8342"/>
                  </a:cubicBezTo>
                  <a:cubicBezTo>
                    <a:pt x="3968" y="8351"/>
                    <a:pt x="3948" y="8366"/>
                    <a:pt x="3930" y="8383"/>
                  </a:cubicBezTo>
                  <a:cubicBezTo>
                    <a:pt x="3916" y="8398"/>
                    <a:pt x="3901" y="8414"/>
                    <a:pt x="3893" y="8434"/>
                  </a:cubicBezTo>
                  <a:cubicBezTo>
                    <a:pt x="3885" y="8455"/>
                    <a:pt x="3885" y="8479"/>
                    <a:pt x="3892" y="8500"/>
                  </a:cubicBezTo>
                  <a:cubicBezTo>
                    <a:pt x="3897" y="8519"/>
                    <a:pt x="3909" y="8533"/>
                    <a:pt x="3929" y="8543"/>
                  </a:cubicBezTo>
                  <a:cubicBezTo>
                    <a:pt x="3941" y="8549"/>
                    <a:pt x="3957" y="8553"/>
                    <a:pt x="3978" y="8553"/>
                  </a:cubicBezTo>
                  <a:lnTo>
                    <a:pt x="3986" y="8553"/>
                  </a:lnTo>
                  <a:cubicBezTo>
                    <a:pt x="4004" y="8553"/>
                    <a:pt x="4023" y="8549"/>
                    <a:pt x="4047" y="8543"/>
                  </a:cubicBezTo>
                  <a:cubicBezTo>
                    <a:pt x="4066" y="8538"/>
                    <a:pt x="4085" y="8532"/>
                    <a:pt x="4106" y="8525"/>
                  </a:cubicBezTo>
                  <a:lnTo>
                    <a:pt x="4106" y="8525"/>
                  </a:lnTo>
                  <a:cubicBezTo>
                    <a:pt x="4103" y="8541"/>
                    <a:pt x="4100" y="8559"/>
                    <a:pt x="4098" y="8575"/>
                  </a:cubicBezTo>
                  <a:cubicBezTo>
                    <a:pt x="4095" y="8601"/>
                    <a:pt x="4092" y="8629"/>
                    <a:pt x="4092" y="8658"/>
                  </a:cubicBezTo>
                  <a:cubicBezTo>
                    <a:pt x="4092" y="8674"/>
                    <a:pt x="4092" y="8689"/>
                    <a:pt x="4093" y="8705"/>
                  </a:cubicBezTo>
                  <a:cubicBezTo>
                    <a:pt x="4095" y="8719"/>
                    <a:pt x="4098" y="8732"/>
                    <a:pt x="4103" y="8745"/>
                  </a:cubicBezTo>
                  <a:cubicBezTo>
                    <a:pt x="4111" y="8773"/>
                    <a:pt x="4135" y="8805"/>
                    <a:pt x="4172" y="8810"/>
                  </a:cubicBezTo>
                  <a:cubicBezTo>
                    <a:pt x="4175" y="8812"/>
                    <a:pt x="4180" y="8812"/>
                    <a:pt x="4183" y="8812"/>
                  </a:cubicBezTo>
                  <a:cubicBezTo>
                    <a:pt x="4199" y="8812"/>
                    <a:pt x="4215" y="8807"/>
                    <a:pt x="4226" y="8797"/>
                  </a:cubicBezTo>
                  <a:cubicBezTo>
                    <a:pt x="4239" y="8788"/>
                    <a:pt x="4250" y="8773"/>
                    <a:pt x="4259" y="8754"/>
                  </a:cubicBezTo>
                  <a:cubicBezTo>
                    <a:pt x="4267" y="8737"/>
                    <a:pt x="4272" y="8719"/>
                    <a:pt x="4277" y="8697"/>
                  </a:cubicBezTo>
                  <a:cubicBezTo>
                    <a:pt x="4282" y="8679"/>
                    <a:pt x="4287" y="8660"/>
                    <a:pt x="4290" y="8636"/>
                  </a:cubicBezTo>
                  <a:cubicBezTo>
                    <a:pt x="4291" y="8631"/>
                    <a:pt x="4293" y="8625"/>
                    <a:pt x="4293" y="8620"/>
                  </a:cubicBezTo>
                  <a:cubicBezTo>
                    <a:pt x="4301" y="8650"/>
                    <a:pt x="4309" y="8679"/>
                    <a:pt x="4317" y="8703"/>
                  </a:cubicBezTo>
                  <a:cubicBezTo>
                    <a:pt x="4323" y="8722"/>
                    <a:pt x="4330" y="8738"/>
                    <a:pt x="4336" y="8751"/>
                  </a:cubicBezTo>
                  <a:cubicBezTo>
                    <a:pt x="4341" y="8764"/>
                    <a:pt x="4349" y="8780"/>
                    <a:pt x="4360" y="8792"/>
                  </a:cubicBezTo>
                  <a:cubicBezTo>
                    <a:pt x="4370" y="8807"/>
                    <a:pt x="4379" y="8816"/>
                    <a:pt x="4392" y="8821"/>
                  </a:cubicBezTo>
                  <a:cubicBezTo>
                    <a:pt x="4399" y="8824"/>
                    <a:pt x="4407" y="8826"/>
                    <a:pt x="4415" y="8826"/>
                  </a:cubicBezTo>
                  <a:cubicBezTo>
                    <a:pt x="4423" y="8826"/>
                    <a:pt x="4429" y="8824"/>
                    <a:pt x="4435" y="8821"/>
                  </a:cubicBezTo>
                  <a:cubicBezTo>
                    <a:pt x="4450" y="8815"/>
                    <a:pt x="4461" y="8804"/>
                    <a:pt x="4469" y="8789"/>
                  </a:cubicBezTo>
                  <a:lnTo>
                    <a:pt x="4472" y="8784"/>
                  </a:lnTo>
                  <a:cubicBezTo>
                    <a:pt x="4474" y="8780"/>
                    <a:pt x="4477" y="8777"/>
                    <a:pt x="4478" y="8772"/>
                  </a:cubicBezTo>
                  <a:cubicBezTo>
                    <a:pt x="4480" y="8765"/>
                    <a:pt x="4483" y="8759"/>
                    <a:pt x="4483" y="8753"/>
                  </a:cubicBezTo>
                  <a:cubicBezTo>
                    <a:pt x="4486" y="8743"/>
                    <a:pt x="4486" y="8732"/>
                    <a:pt x="4486" y="8717"/>
                  </a:cubicBezTo>
                  <a:cubicBezTo>
                    <a:pt x="4485" y="8690"/>
                    <a:pt x="4478" y="8665"/>
                    <a:pt x="4472" y="8642"/>
                  </a:cubicBezTo>
                  <a:cubicBezTo>
                    <a:pt x="4469" y="8633"/>
                    <a:pt x="4467" y="8623"/>
                    <a:pt x="4464" y="8613"/>
                  </a:cubicBezTo>
                  <a:lnTo>
                    <a:pt x="4464" y="8613"/>
                  </a:lnTo>
                  <a:cubicBezTo>
                    <a:pt x="4474" y="8628"/>
                    <a:pt x="4483" y="8644"/>
                    <a:pt x="4494" y="8658"/>
                  </a:cubicBezTo>
                  <a:lnTo>
                    <a:pt x="4504" y="8669"/>
                  </a:lnTo>
                  <a:cubicBezTo>
                    <a:pt x="4510" y="8681"/>
                    <a:pt x="4518" y="8690"/>
                    <a:pt x="4525" y="8700"/>
                  </a:cubicBezTo>
                  <a:cubicBezTo>
                    <a:pt x="4538" y="8714"/>
                    <a:pt x="4549" y="8727"/>
                    <a:pt x="4560" y="8738"/>
                  </a:cubicBezTo>
                  <a:cubicBezTo>
                    <a:pt x="4568" y="8745"/>
                    <a:pt x="4578" y="8754"/>
                    <a:pt x="4590" y="8762"/>
                  </a:cubicBezTo>
                  <a:cubicBezTo>
                    <a:pt x="4603" y="8769"/>
                    <a:pt x="4622" y="8780"/>
                    <a:pt x="4642" y="8780"/>
                  </a:cubicBezTo>
                  <a:cubicBezTo>
                    <a:pt x="4645" y="8780"/>
                    <a:pt x="4648" y="8780"/>
                    <a:pt x="4651" y="8778"/>
                  </a:cubicBezTo>
                  <a:cubicBezTo>
                    <a:pt x="4670" y="8775"/>
                    <a:pt x="4686" y="8765"/>
                    <a:pt x="4694" y="8751"/>
                  </a:cubicBezTo>
                  <a:cubicBezTo>
                    <a:pt x="4698" y="8746"/>
                    <a:pt x="4701" y="8741"/>
                    <a:pt x="4702" y="8735"/>
                  </a:cubicBezTo>
                  <a:cubicBezTo>
                    <a:pt x="4706" y="8730"/>
                    <a:pt x="4707" y="8725"/>
                    <a:pt x="4709" y="8719"/>
                  </a:cubicBezTo>
                  <a:cubicBezTo>
                    <a:pt x="4710" y="8711"/>
                    <a:pt x="4712" y="8701"/>
                    <a:pt x="4712" y="8692"/>
                  </a:cubicBezTo>
                  <a:cubicBezTo>
                    <a:pt x="4714" y="8665"/>
                    <a:pt x="4710" y="8637"/>
                    <a:pt x="4704" y="8610"/>
                  </a:cubicBezTo>
                  <a:cubicBezTo>
                    <a:pt x="4696" y="8580"/>
                    <a:pt x="4686" y="8551"/>
                    <a:pt x="4674" y="8525"/>
                  </a:cubicBezTo>
                  <a:cubicBezTo>
                    <a:pt x="4648" y="8473"/>
                    <a:pt x="4613" y="8423"/>
                    <a:pt x="4568" y="8378"/>
                  </a:cubicBezTo>
                  <a:cubicBezTo>
                    <a:pt x="4531" y="8340"/>
                    <a:pt x="4491" y="8306"/>
                    <a:pt x="4450" y="8279"/>
                  </a:cubicBezTo>
                  <a:cubicBezTo>
                    <a:pt x="4472" y="8167"/>
                    <a:pt x="4485" y="8083"/>
                    <a:pt x="4491" y="8001"/>
                  </a:cubicBezTo>
                  <a:cubicBezTo>
                    <a:pt x="4498" y="7897"/>
                    <a:pt x="4496" y="7803"/>
                    <a:pt x="4486" y="7712"/>
                  </a:cubicBezTo>
                  <a:cubicBezTo>
                    <a:pt x="4478" y="7646"/>
                    <a:pt x="4466" y="7579"/>
                    <a:pt x="4448" y="7515"/>
                  </a:cubicBezTo>
                  <a:cubicBezTo>
                    <a:pt x="4440" y="7483"/>
                    <a:pt x="4431" y="7448"/>
                    <a:pt x="4419" y="7410"/>
                  </a:cubicBezTo>
                  <a:lnTo>
                    <a:pt x="4405" y="7360"/>
                  </a:lnTo>
                  <a:lnTo>
                    <a:pt x="4391" y="7317"/>
                  </a:lnTo>
                  <a:cubicBezTo>
                    <a:pt x="4370" y="7243"/>
                    <a:pt x="4349" y="7184"/>
                    <a:pt x="4325" y="7133"/>
                  </a:cubicBezTo>
                  <a:cubicBezTo>
                    <a:pt x="4311" y="7099"/>
                    <a:pt x="4298" y="7071"/>
                    <a:pt x="4283" y="7045"/>
                  </a:cubicBezTo>
                  <a:cubicBezTo>
                    <a:pt x="4275" y="7032"/>
                    <a:pt x="4269" y="7021"/>
                    <a:pt x="4261" y="7010"/>
                  </a:cubicBezTo>
                  <a:cubicBezTo>
                    <a:pt x="4266" y="7003"/>
                    <a:pt x="4271" y="6999"/>
                    <a:pt x="4275" y="6992"/>
                  </a:cubicBezTo>
                  <a:cubicBezTo>
                    <a:pt x="4288" y="6975"/>
                    <a:pt x="4301" y="6955"/>
                    <a:pt x="4312" y="6936"/>
                  </a:cubicBezTo>
                  <a:cubicBezTo>
                    <a:pt x="4315" y="6930"/>
                    <a:pt x="4319" y="6925"/>
                    <a:pt x="4320" y="6920"/>
                  </a:cubicBezTo>
                  <a:cubicBezTo>
                    <a:pt x="4341" y="6941"/>
                    <a:pt x="4362" y="6960"/>
                    <a:pt x="4383" y="6978"/>
                  </a:cubicBezTo>
                  <a:cubicBezTo>
                    <a:pt x="4445" y="7034"/>
                    <a:pt x="4515" y="7085"/>
                    <a:pt x="4589" y="7130"/>
                  </a:cubicBezTo>
                  <a:cubicBezTo>
                    <a:pt x="4662" y="7173"/>
                    <a:pt x="4730" y="7208"/>
                    <a:pt x="4795" y="7237"/>
                  </a:cubicBezTo>
                  <a:cubicBezTo>
                    <a:pt x="4864" y="7266"/>
                    <a:pt x="4933" y="7290"/>
                    <a:pt x="5000" y="7306"/>
                  </a:cubicBezTo>
                  <a:cubicBezTo>
                    <a:pt x="5102" y="7333"/>
                    <a:pt x="5203" y="7346"/>
                    <a:pt x="5300" y="7346"/>
                  </a:cubicBezTo>
                  <a:cubicBezTo>
                    <a:pt x="5342" y="7346"/>
                    <a:pt x="5383" y="7342"/>
                    <a:pt x="5423" y="7338"/>
                  </a:cubicBezTo>
                  <a:cubicBezTo>
                    <a:pt x="5566" y="7322"/>
                    <a:pt x="5702" y="7274"/>
                    <a:pt x="5817" y="7198"/>
                  </a:cubicBezTo>
                  <a:cubicBezTo>
                    <a:pt x="5881" y="7157"/>
                    <a:pt x="5940" y="7109"/>
                    <a:pt x="5991" y="7056"/>
                  </a:cubicBezTo>
                  <a:cubicBezTo>
                    <a:pt x="6052" y="6991"/>
                    <a:pt x="6103" y="6928"/>
                    <a:pt x="6144" y="6864"/>
                  </a:cubicBezTo>
                  <a:cubicBezTo>
                    <a:pt x="6234" y="6728"/>
                    <a:pt x="6287" y="6583"/>
                    <a:pt x="6300" y="6444"/>
                  </a:cubicBezTo>
                  <a:cubicBezTo>
                    <a:pt x="6306" y="6369"/>
                    <a:pt x="6303" y="6294"/>
                    <a:pt x="6288" y="6220"/>
                  </a:cubicBezTo>
                  <a:cubicBezTo>
                    <a:pt x="6279" y="6177"/>
                    <a:pt x="6266" y="6134"/>
                    <a:pt x="6250" y="6091"/>
                  </a:cubicBezTo>
                  <a:lnTo>
                    <a:pt x="6250" y="6091"/>
                  </a:lnTo>
                  <a:cubicBezTo>
                    <a:pt x="6285" y="6105"/>
                    <a:pt x="6320" y="6119"/>
                    <a:pt x="6355" y="6134"/>
                  </a:cubicBezTo>
                  <a:cubicBezTo>
                    <a:pt x="6384" y="6145"/>
                    <a:pt x="6413" y="6156"/>
                    <a:pt x="6442" y="6166"/>
                  </a:cubicBezTo>
                  <a:cubicBezTo>
                    <a:pt x="6541" y="6204"/>
                    <a:pt x="6642" y="6242"/>
                    <a:pt x="6739" y="6287"/>
                  </a:cubicBezTo>
                  <a:cubicBezTo>
                    <a:pt x="6803" y="6319"/>
                    <a:pt x="6864" y="6353"/>
                    <a:pt x="6926" y="6389"/>
                  </a:cubicBezTo>
                  <a:cubicBezTo>
                    <a:pt x="6976" y="6417"/>
                    <a:pt x="7041" y="6455"/>
                    <a:pt x="7105" y="6495"/>
                  </a:cubicBezTo>
                  <a:cubicBezTo>
                    <a:pt x="7244" y="6583"/>
                    <a:pt x="7353" y="6660"/>
                    <a:pt x="7446" y="6738"/>
                  </a:cubicBezTo>
                  <a:cubicBezTo>
                    <a:pt x="7494" y="6778"/>
                    <a:pt x="7539" y="6821"/>
                    <a:pt x="7577" y="6856"/>
                  </a:cubicBezTo>
                  <a:cubicBezTo>
                    <a:pt x="7622" y="6900"/>
                    <a:pt x="7666" y="6943"/>
                    <a:pt x="7710" y="6986"/>
                  </a:cubicBezTo>
                  <a:cubicBezTo>
                    <a:pt x="7756" y="7032"/>
                    <a:pt x="7798" y="7077"/>
                    <a:pt x="7838" y="7122"/>
                  </a:cubicBezTo>
                  <a:lnTo>
                    <a:pt x="7847" y="7131"/>
                  </a:lnTo>
                  <a:cubicBezTo>
                    <a:pt x="7881" y="7168"/>
                    <a:pt x="7916" y="7206"/>
                    <a:pt x="7946" y="7248"/>
                  </a:cubicBezTo>
                  <a:cubicBezTo>
                    <a:pt x="7965" y="7275"/>
                    <a:pt x="7983" y="7306"/>
                    <a:pt x="8001" y="7333"/>
                  </a:cubicBezTo>
                  <a:cubicBezTo>
                    <a:pt x="8031" y="7384"/>
                    <a:pt x="8065" y="7435"/>
                    <a:pt x="8105" y="7480"/>
                  </a:cubicBezTo>
                  <a:cubicBezTo>
                    <a:pt x="8106" y="7481"/>
                    <a:pt x="8108" y="7483"/>
                    <a:pt x="8109" y="7485"/>
                  </a:cubicBezTo>
                  <a:cubicBezTo>
                    <a:pt x="8109" y="7491"/>
                    <a:pt x="8109" y="7496"/>
                    <a:pt x="8113" y="7501"/>
                  </a:cubicBezTo>
                  <a:cubicBezTo>
                    <a:pt x="8116" y="7507"/>
                    <a:pt x="8121" y="7512"/>
                    <a:pt x="8127" y="7513"/>
                  </a:cubicBezTo>
                  <a:cubicBezTo>
                    <a:pt x="8130" y="7515"/>
                    <a:pt x="8133" y="7515"/>
                    <a:pt x="8135" y="7515"/>
                  </a:cubicBezTo>
                  <a:lnTo>
                    <a:pt x="8141" y="7515"/>
                  </a:lnTo>
                  <a:cubicBezTo>
                    <a:pt x="8169" y="7512"/>
                    <a:pt x="8196" y="7496"/>
                    <a:pt x="8216" y="7472"/>
                  </a:cubicBezTo>
                  <a:cubicBezTo>
                    <a:pt x="8232" y="7451"/>
                    <a:pt x="8247" y="7426"/>
                    <a:pt x="8258" y="7397"/>
                  </a:cubicBezTo>
                  <a:cubicBezTo>
                    <a:pt x="8260" y="7390"/>
                    <a:pt x="8260" y="7384"/>
                    <a:pt x="8256" y="7379"/>
                  </a:cubicBezTo>
                  <a:cubicBezTo>
                    <a:pt x="8255" y="7373"/>
                    <a:pt x="8248" y="7368"/>
                    <a:pt x="8244" y="7366"/>
                  </a:cubicBezTo>
                  <a:cubicBezTo>
                    <a:pt x="8242" y="7366"/>
                    <a:pt x="8240" y="7365"/>
                    <a:pt x="8239" y="7365"/>
                  </a:cubicBezTo>
                  <a:cubicBezTo>
                    <a:pt x="8202" y="7256"/>
                    <a:pt x="8153" y="7147"/>
                    <a:pt x="8089" y="7042"/>
                  </a:cubicBezTo>
                  <a:cubicBezTo>
                    <a:pt x="8047" y="6975"/>
                    <a:pt x="8004" y="6911"/>
                    <a:pt x="7957" y="6850"/>
                  </a:cubicBezTo>
                  <a:cubicBezTo>
                    <a:pt x="7913" y="6791"/>
                    <a:pt x="7865" y="6733"/>
                    <a:pt x="7809" y="6671"/>
                  </a:cubicBezTo>
                  <a:cubicBezTo>
                    <a:pt x="7714" y="6565"/>
                    <a:pt x="7609" y="6461"/>
                    <a:pt x="7486" y="6353"/>
                  </a:cubicBezTo>
                  <a:cubicBezTo>
                    <a:pt x="7425" y="6297"/>
                    <a:pt x="7363" y="6244"/>
                    <a:pt x="7302" y="6193"/>
                  </a:cubicBezTo>
                  <a:cubicBezTo>
                    <a:pt x="7225" y="6127"/>
                    <a:pt x="7161" y="6075"/>
                    <a:pt x="7101" y="6027"/>
                  </a:cubicBezTo>
                  <a:cubicBezTo>
                    <a:pt x="7029" y="5969"/>
                    <a:pt x="6960" y="5918"/>
                    <a:pt x="6893" y="5873"/>
                  </a:cubicBezTo>
                  <a:cubicBezTo>
                    <a:pt x="6944" y="5830"/>
                    <a:pt x="6998" y="5790"/>
                    <a:pt x="7053" y="5750"/>
                  </a:cubicBezTo>
                  <a:cubicBezTo>
                    <a:pt x="7089" y="5724"/>
                    <a:pt x="7128" y="5696"/>
                    <a:pt x="7164" y="5668"/>
                  </a:cubicBezTo>
                  <a:cubicBezTo>
                    <a:pt x="7272" y="5584"/>
                    <a:pt x="7355" y="5501"/>
                    <a:pt x="7415" y="5409"/>
                  </a:cubicBezTo>
                  <a:cubicBezTo>
                    <a:pt x="7471" y="5329"/>
                    <a:pt x="7513" y="5245"/>
                    <a:pt x="7540" y="5158"/>
                  </a:cubicBezTo>
                  <a:cubicBezTo>
                    <a:pt x="7569" y="5069"/>
                    <a:pt x="7585" y="4976"/>
                    <a:pt x="7587" y="4882"/>
                  </a:cubicBezTo>
                  <a:cubicBezTo>
                    <a:pt x="7588" y="4784"/>
                    <a:pt x="7577" y="4687"/>
                    <a:pt x="7555" y="4592"/>
                  </a:cubicBezTo>
                  <a:cubicBezTo>
                    <a:pt x="7532" y="4500"/>
                    <a:pt x="7500" y="4415"/>
                    <a:pt x="7459" y="4338"/>
                  </a:cubicBezTo>
                  <a:cubicBezTo>
                    <a:pt x="7379" y="4190"/>
                    <a:pt x="7264" y="4055"/>
                    <a:pt x="7117" y="3940"/>
                  </a:cubicBezTo>
                  <a:cubicBezTo>
                    <a:pt x="7051" y="3889"/>
                    <a:pt x="6981" y="3841"/>
                    <a:pt x="6905" y="3799"/>
                  </a:cubicBezTo>
                  <a:cubicBezTo>
                    <a:pt x="6918" y="3796"/>
                    <a:pt x="6929" y="3793"/>
                    <a:pt x="6942" y="3790"/>
                  </a:cubicBezTo>
                  <a:lnTo>
                    <a:pt x="6955" y="3788"/>
                  </a:lnTo>
                  <a:cubicBezTo>
                    <a:pt x="6987" y="3780"/>
                    <a:pt x="7019" y="3772"/>
                    <a:pt x="7051" y="3759"/>
                  </a:cubicBezTo>
                  <a:cubicBezTo>
                    <a:pt x="7073" y="3750"/>
                    <a:pt x="7091" y="3740"/>
                    <a:pt x="7107" y="3731"/>
                  </a:cubicBezTo>
                  <a:cubicBezTo>
                    <a:pt x="7123" y="3721"/>
                    <a:pt x="7139" y="3710"/>
                    <a:pt x="7153" y="3699"/>
                  </a:cubicBezTo>
                  <a:cubicBezTo>
                    <a:pt x="7185" y="3673"/>
                    <a:pt x="7216" y="3644"/>
                    <a:pt x="7244" y="3611"/>
                  </a:cubicBezTo>
                  <a:cubicBezTo>
                    <a:pt x="7286" y="3560"/>
                    <a:pt x="7324" y="3504"/>
                    <a:pt x="7360" y="3441"/>
                  </a:cubicBezTo>
                  <a:cubicBezTo>
                    <a:pt x="7396" y="3374"/>
                    <a:pt x="7420" y="3317"/>
                    <a:pt x="7436" y="3261"/>
                  </a:cubicBezTo>
                  <a:cubicBezTo>
                    <a:pt x="7454" y="3198"/>
                    <a:pt x="7465" y="3133"/>
                    <a:pt x="7470" y="3056"/>
                  </a:cubicBezTo>
                  <a:cubicBezTo>
                    <a:pt x="7473" y="2990"/>
                    <a:pt x="7473" y="2919"/>
                    <a:pt x="7467" y="2843"/>
                  </a:cubicBezTo>
                  <a:cubicBezTo>
                    <a:pt x="7457" y="2712"/>
                    <a:pt x="7433" y="2578"/>
                    <a:pt x="7395" y="2431"/>
                  </a:cubicBezTo>
                  <a:cubicBezTo>
                    <a:pt x="7382" y="2380"/>
                    <a:pt x="7363" y="2313"/>
                    <a:pt x="7336" y="2247"/>
                  </a:cubicBezTo>
                  <a:cubicBezTo>
                    <a:pt x="7307" y="2183"/>
                    <a:pt x="7278" y="2127"/>
                    <a:pt x="7243" y="2076"/>
                  </a:cubicBezTo>
                  <a:cubicBezTo>
                    <a:pt x="7208" y="2022"/>
                    <a:pt x="7166" y="1970"/>
                    <a:pt x="7123" y="1926"/>
                  </a:cubicBezTo>
                  <a:cubicBezTo>
                    <a:pt x="7080" y="1881"/>
                    <a:pt x="7030" y="1839"/>
                    <a:pt x="6976" y="1799"/>
                  </a:cubicBezTo>
                  <a:cubicBezTo>
                    <a:pt x="6926" y="1761"/>
                    <a:pt x="6870" y="1727"/>
                    <a:pt x="6813" y="1699"/>
                  </a:cubicBezTo>
                  <a:cubicBezTo>
                    <a:pt x="6738" y="1659"/>
                    <a:pt x="6664" y="1630"/>
                    <a:pt x="6592" y="1609"/>
                  </a:cubicBezTo>
                  <a:cubicBezTo>
                    <a:pt x="6514" y="1585"/>
                    <a:pt x="6434" y="1572"/>
                    <a:pt x="6354" y="1568"/>
                  </a:cubicBezTo>
                  <a:cubicBezTo>
                    <a:pt x="6333" y="1566"/>
                    <a:pt x="6312" y="1566"/>
                    <a:pt x="6293" y="1566"/>
                  </a:cubicBezTo>
                  <a:cubicBezTo>
                    <a:pt x="6237" y="1566"/>
                    <a:pt x="6180" y="1571"/>
                    <a:pt x="6122" y="1579"/>
                  </a:cubicBezTo>
                  <a:cubicBezTo>
                    <a:pt x="6044" y="1590"/>
                    <a:pt x="5964" y="1607"/>
                    <a:pt x="5885" y="1630"/>
                  </a:cubicBezTo>
                  <a:cubicBezTo>
                    <a:pt x="5858" y="1636"/>
                    <a:pt x="5833" y="1644"/>
                    <a:pt x="5798" y="1655"/>
                  </a:cubicBezTo>
                  <a:lnTo>
                    <a:pt x="5801" y="1651"/>
                  </a:lnTo>
                  <a:lnTo>
                    <a:pt x="5801" y="1649"/>
                  </a:lnTo>
                  <a:cubicBezTo>
                    <a:pt x="5825" y="1607"/>
                    <a:pt x="5845" y="1564"/>
                    <a:pt x="5863" y="1520"/>
                  </a:cubicBezTo>
                  <a:cubicBezTo>
                    <a:pt x="5895" y="1435"/>
                    <a:pt x="5914" y="1347"/>
                    <a:pt x="5921" y="1256"/>
                  </a:cubicBezTo>
                  <a:cubicBezTo>
                    <a:pt x="5925" y="1197"/>
                    <a:pt x="5924" y="1141"/>
                    <a:pt x="5919" y="1086"/>
                  </a:cubicBezTo>
                  <a:cubicBezTo>
                    <a:pt x="5913" y="1027"/>
                    <a:pt x="5901" y="968"/>
                    <a:pt x="5885" y="912"/>
                  </a:cubicBezTo>
                  <a:cubicBezTo>
                    <a:pt x="5853" y="802"/>
                    <a:pt x="5804" y="696"/>
                    <a:pt x="5738" y="600"/>
                  </a:cubicBezTo>
                  <a:cubicBezTo>
                    <a:pt x="5670" y="500"/>
                    <a:pt x="5588" y="413"/>
                    <a:pt x="5497" y="344"/>
                  </a:cubicBezTo>
                  <a:cubicBezTo>
                    <a:pt x="5444" y="304"/>
                    <a:pt x="5393" y="271"/>
                    <a:pt x="5343" y="245"/>
                  </a:cubicBezTo>
                  <a:cubicBezTo>
                    <a:pt x="5287" y="215"/>
                    <a:pt x="5230" y="191"/>
                    <a:pt x="5171" y="172"/>
                  </a:cubicBezTo>
                  <a:cubicBezTo>
                    <a:pt x="5115" y="154"/>
                    <a:pt x="5054" y="140"/>
                    <a:pt x="4989" y="130"/>
                  </a:cubicBezTo>
                  <a:cubicBezTo>
                    <a:pt x="4921" y="119"/>
                    <a:pt x="4854" y="114"/>
                    <a:pt x="4787" y="113"/>
                  </a:cubicBezTo>
                  <a:lnTo>
                    <a:pt x="4763" y="113"/>
                  </a:lnTo>
                  <a:cubicBezTo>
                    <a:pt x="4704" y="113"/>
                    <a:pt x="4645" y="116"/>
                    <a:pt x="4587" y="122"/>
                  </a:cubicBezTo>
                  <a:cubicBezTo>
                    <a:pt x="4514" y="132"/>
                    <a:pt x="4447" y="143"/>
                    <a:pt x="4381" y="159"/>
                  </a:cubicBezTo>
                  <a:cubicBezTo>
                    <a:pt x="4243" y="194"/>
                    <a:pt x="4117" y="249"/>
                    <a:pt x="4005" y="317"/>
                  </a:cubicBezTo>
                  <a:cubicBezTo>
                    <a:pt x="3932" y="362"/>
                    <a:pt x="3866" y="415"/>
                    <a:pt x="3810" y="471"/>
                  </a:cubicBezTo>
                  <a:cubicBezTo>
                    <a:pt x="3801" y="440"/>
                    <a:pt x="3789" y="410"/>
                    <a:pt x="3777" y="383"/>
                  </a:cubicBezTo>
                  <a:cubicBezTo>
                    <a:pt x="3751" y="332"/>
                    <a:pt x="3719" y="284"/>
                    <a:pt x="3681" y="242"/>
                  </a:cubicBezTo>
                  <a:cubicBezTo>
                    <a:pt x="3567" y="119"/>
                    <a:pt x="3393" y="37"/>
                    <a:pt x="3190" y="10"/>
                  </a:cubicBezTo>
                  <a:cubicBezTo>
                    <a:pt x="3139" y="4"/>
                    <a:pt x="3088" y="1"/>
                    <a:pt x="3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2" name="Google Shape;8662;p25"/>
            <p:cNvSpPr/>
            <p:nvPr/>
          </p:nvSpPr>
          <p:spPr>
            <a:xfrm>
              <a:off x="6648595" y="564257"/>
              <a:ext cx="333091" cy="337340"/>
            </a:xfrm>
            <a:custGeom>
              <a:avLst/>
              <a:gdLst/>
              <a:ahLst/>
              <a:cxnLst/>
              <a:rect l="l" t="t" r="r" b="b"/>
              <a:pathLst>
                <a:path w="4312" h="4367" extrusionOk="0">
                  <a:moveTo>
                    <a:pt x="4177" y="1651"/>
                  </a:moveTo>
                  <a:lnTo>
                    <a:pt x="4177" y="1652"/>
                  </a:lnTo>
                  <a:lnTo>
                    <a:pt x="4177" y="1654"/>
                  </a:lnTo>
                  <a:cubicBezTo>
                    <a:pt x="4177" y="1655"/>
                    <a:pt x="4179" y="1658"/>
                    <a:pt x="4179" y="1662"/>
                  </a:cubicBezTo>
                  <a:cubicBezTo>
                    <a:pt x="4178" y="1658"/>
                    <a:pt x="4177" y="1655"/>
                    <a:pt x="4177" y="1651"/>
                  </a:cubicBezTo>
                  <a:close/>
                  <a:moveTo>
                    <a:pt x="2115" y="0"/>
                  </a:moveTo>
                  <a:cubicBezTo>
                    <a:pt x="1944" y="0"/>
                    <a:pt x="1779" y="23"/>
                    <a:pt x="1624" y="66"/>
                  </a:cubicBezTo>
                  <a:cubicBezTo>
                    <a:pt x="1520" y="95"/>
                    <a:pt x="1419" y="130"/>
                    <a:pt x="1325" y="173"/>
                  </a:cubicBezTo>
                  <a:cubicBezTo>
                    <a:pt x="1227" y="218"/>
                    <a:pt x="1130" y="271"/>
                    <a:pt x="1035" y="330"/>
                  </a:cubicBezTo>
                  <a:cubicBezTo>
                    <a:pt x="936" y="392"/>
                    <a:pt x="853" y="456"/>
                    <a:pt x="781" y="522"/>
                  </a:cubicBezTo>
                  <a:cubicBezTo>
                    <a:pt x="724" y="574"/>
                    <a:pt x="671" y="630"/>
                    <a:pt x="623" y="689"/>
                  </a:cubicBezTo>
                  <a:cubicBezTo>
                    <a:pt x="473" y="857"/>
                    <a:pt x="362" y="1004"/>
                    <a:pt x="276" y="1155"/>
                  </a:cubicBezTo>
                  <a:cubicBezTo>
                    <a:pt x="220" y="1249"/>
                    <a:pt x="177" y="1337"/>
                    <a:pt x="143" y="1423"/>
                  </a:cubicBezTo>
                  <a:cubicBezTo>
                    <a:pt x="105" y="1518"/>
                    <a:pt x="76" y="1617"/>
                    <a:pt x="54" y="1716"/>
                  </a:cubicBezTo>
                  <a:cubicBezTo>
                    <a:pt x="30" y="1823"/>
                    <a:pt x="14" y="1938"/>
                    <a:pt x="7" y="2056"/>
                  </a:cubicBezTo>
                  <a:cubicBezTo>
                    <a:pt x="1" y="2175"/>
                    <a:pt x="1" y="2290"/>
                    <a:pt x="9" y="2397"/>
                  </a:cubicBezTo>
                  <a:cubicBezTo>
                    <a:pt x="27" y="2616"/>
                    <a:pt x="78" y="2825"/>
                    <a:pt x="161" y="3017"/>
                  </a:cubicBezTo>
                  <a:cubicBezTo>
                    <a:pt x="244" y="3214"/>
                    <a:pt x="362" y="3406"/>
                    <a:pt x="514" y="3590"/>
                  </a:cubicBezTo>
                  <a:cubicBezTo>
                    <a:pt x="657" y="3762"/>
                    <a:pt x="824" y="3909"/>
                    <a:pt x="1016" y="4028"/>
                  </a:cubicBezTo>
                  <a:cubicBezTo>
                    <a:pt x="1206" y="4146"/>
                    <a:pt x="1411" y="4234"/>
                    <a:pt x="1625" y="4290"/>
                  </a:cubicBezTo>
                  <a:cubicBezTo>
                    <a:pt x="1739" y="4319"/>
                    <a:pt x="1849" y="4339"/>
                    <a:pt x="1956" y="4352"/>
                  </a:cubicBezTo>
                  <a:cubicBezTo>
                    <a:pt x="2041" y="4362"/>
                    <a:pt x="2129" y="4367"/>
                    <a:pt x="2215" y="4367"/>
                  </a:cubicBezTo>
                  <a:cubicBezTo>
                    <a:pt x="2247" y="4367"/>
                    <a:pt x="2281" y="4365"/>
                    <a:pt x="2313" y="4365"/>
                  </a:cubicBezTo>
                  <a:cubicBezTo>
                    <a:pt x="2562" y="4354"/>
                    <a:pt x="2802" y="4306"/>
                    <a:pt x="3023" y="4220"/>
                  </a:cubicBezTo>
                  <a:cubicBezTo>
                    <a:pt x="3136" y="4176"/>
                    <a:pt x="3247" y="4120"/>
                    <a:pt x="3349" y="4058"/>
                  </a:cubicBezTo>
                  <a:cubicBezTo>
                    <a:pt x="3445" y="3997"/>
                    <a:pt x="3536" y="3927"/>
                    <a:pt x="3617" y="3847"/>
                  </a:cubicBezTo>
                  <a:cubicBezTo>
                    <a:pt x="3776" y="3694"/>
                    <a:pt x="3916" y="3505"/>
                    <a:pt x="4035" y="3287"/>
                  </a:cubicBezTo>
                  <a:cubicBezTo>
                    <a:pt x="4062" y="3236"/>
                    <a:pt x="4088" y="3185"/>
                    <a:pt x="4112" y="3136"/>
                  </a:cubicBezTo>
                  <a:cubicBezTo>
                    <a:pt x="4132" y="3091"/>
                    <a:pt x="4158" y="3032"/>
                    <a:pt x="4180" y="2971"/>
                  </a:cubicBezTo>
                  <a:cubicBezTo>
                    <a:pt x="4203" y="2910"/>
                    <a:pt x="4220" y="2846"/>
                    <a:pt x="4233" y="2784"/>
                  </a:cubicBezTo>
                  <a:cubicBezTo>
                    <a:pt x="4239" y="2760"/>
                    <a:pt x="4244" y="2734"/>
                    <a:pt x="4247" y="2710"/>
                  </a:cubicBezTo>
                  <a:cubicBezTo>
                    <a:pt x="4254" y="2707"/>
                    <a:pt x="4257" y="2701"/>
                    <a:pt x="4259" y="2693"/>
                  </a:cubicBezTo>
                  <a:cubicBezTo>
                    <a:pt x="4284" y="2568"/>
                    <a:pt x="4300" y="2445"/>
                    <a:pt x="4305" y="2327"/>
                  </a:cubicBezTo>
                  <a:cubicBezTo>
                    <a:pt x="4311" y="2205"/>
                    <a:pt x="4310" y="2084"/>
                    <a:pt x="4297" y="1967"/>
                  </a:cubicBezTo>
                  <a:cubicBezTo>
                    <a:pt x="4287" y="1866"/>
                    <a:pt x="4270" y="1767"/>
                    <a:pt x="4246" y="1670"/>
                  </a:cubicBezTo>
                  <a:cubicBezTo>
                    <a:pt x="4219" y="1567"/>
                    <a:pt x="4187" y="1471"/>
                    <a:pt x="4150" y="1382"/>
                  </a:cubicBezTo>
                  <a:cubicBezTo>
                    <a:pt x="4108" y="1281"/>
                    <a:pt x="4065" y="1191"/>
                    <a:pt x="4014" y="1108"/>
                  </a:cubicBezTo>
                  <a:cubicBezTo>
                    <a:pt x="3956" y="1011"/>
                    <a:pt x="3897" y="926"/>
                    <a:pt x="3832" y="848"/>
                  </a:cubicBezTo>
                  <a:cubicBezTo>
                    <a:pt x="3769" y="771"/>
                    <a:pt x="3697" y="696"/>
                    <a:pt x="3619" y="622"/>
                  </a:cubicBezTo>
                  <a:cubicBezTo>
                    <a:pt x="3546" y="552"/>
                    <a:pt x="3467" y="486"/>
                    <a:pt x="3387" y="429"/>
                  </a:cubicBezTo>
                  <a:cubicBezTo>
                    <a:pt x="3218" y="304"/>
                    <a:pt x="3039" y="205"/>
                    <a:pt x="2855" y="136"/>
                  </a:cubicBezTo>
                  <a:cubicBezTo>
                    <a:pt x="2658" y="61"/>
                    <a:pt x="2454" y="18"/>
                    <a:pt x="2243" y="4"/>
                  </a:cubicBezTo>
                  <a:cubicBezTo>
                    <a:pt x="2199" y="2"/>
                    <a:pt x="2156" y="0"/>
                    <a:pt x="2115" y="0"/>
                  </a:cubicBezTo>
                  <a:close/>
                </a:path>
              </a:pathLst>
            </a:custGeom>
            <a:solidFill>
              <a:srgbClr val="FAD8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3" name="Google Shape;8663;p25"/>
            <p:cNvSpPr/>
            <p:nvPr/>
          </p:nvSpPr>
          <p:spPr>
            <a:xfrm>
              <a:off x="6461890" y="822263"/>
              <a:ext cx="773556" cy="245724"/>
            </a:xfrm>
            <a:custGeom>
              <a:avLst/>
              <a:gdLst/>
              <a:ahLst/>
              <a:cxnLst/>
              <a:rect l="l" t="t" r="r" b="b"/>
              <a:pathLst>
                <a:path w="10014" h="3181" extrusionOk="0">
                  <a:moveTo>
                    <a:pt x="204" y="0"/>
                  </a:moveTo>
                  <a:cubicBezTo>
                    <a:pt x="194" y="0"/>
                    <a:pt x="184" y="2"/>
                    <a:pt x="175" y="2"/>
                  </a:cubicBezTo>
                  <a:cubicBezTo>
                    <a:pt x="162" y="5"/>
                    <a:pt x="149" y="7"/>
                    <a:pt x="137" y="10"/>
                  </a:cubicBezTo>
                  <a:cubicBezTo>
                    <a:pt x="124" y="15"/>
                    <a:pt x="113" y="19"/>
                    <a:pt x="103" y="24"/>
                  </a:cubicBezTo>
                  <a:cubicBezTo>
                    <a:pt x="81" y="34"/>
                    <a:pt x="63" y="48"/>
                    <a:pt x="49" y="66"/>
                  </a:cubicBezTo>
                  <a:cubicBezTo>
                    <a:pt x="33" y="85"/>
                    <a:pt x="20" y="106"/>
                    <a:pt x="12" y="130"/>
                  </a:cubicBezTo>
                  <a:cubicBezTo>
                    <a:pt x="4" y="152"/>
                    <a:pt x="1" y="178"/>
                    <a:pt x="1" y="205"/>
                  </a:cubicBezTo>
                  <a:cubicBezTo>
                    <a:pt x="1" y="258"/>
                    <a:pt x="17" y="314"/>
                    <a:pt x="45" y="371"/>
                  </a:cubicBezTo>
                  <a:cubicBezTo>
                    <a:pt x="71" y="418"/>
                    <a:pt x="103" y="464"/>
                    <a:pt x="151" y="517"/>
                  </a:cubicBezTo>
                  <a:cubicBezTo>
                    <a:pt x="186" y="558"/>
                    <a:pt x="224" y="597"/>
                    <a:pt x="263" y="635"/>
                  </a:cubicBezTo>
                  <a:lnTo>
                    <a:pt x="276" y="648"/>
                  </a:lnTo>
                  <a:lnTo>
                    <a:pt x="280" y="653"/>
                  </a:lnTo>
                  <a:cubicBezTo>
                    <a:pt x="314" y="688"/>
                    <a:pt x="351" y="723"/>
                    <a:pt x="381" y="763"/>
                  </a:cubicBezTo>
                  <a:cubicBezTo>
                    <a:pt x="400" y="788"/>
                    <a:pt x="420" y="816"/>
                    <a:pt x="437" y="843"/>
                  </a:cubicBezTo>
                  <a:lnTo>
                    <a:pt x="450" y="862"/>
                  </a:lnTo>
                  <a:cubicBezTo>
                    <a:pt x="474" y="897"/>
                    <a:pt x="503" y="939"/>
                    <a:pt x="536" y="979"/>
                  </a:cubicBezTo>
                  <a:cubicBezTo>
                    <a:pt x="570" y="1019"/>
                    <a:pt x="600" y="1049"/>
                    <a:pt x="634" y="1073"/>
                  </a:cubicBezTo>
                  <a:cubicBezTo>
                    <a:pt x="664" y="1094"/>
                    <a:pt x="693" y="1108"/>
                    <a:pt x="720" y="1115"/>
                  </a:cubicBezTo>
                  <a:cubicBezTo>
                    <a:pt x="723" y="1118"/>
                    <a:pt x="725" y="1121"/>
                    <a:pt x="728" y="1123"/>
                  </a:cubicBezTo>
                  <a:cubicBezTo>
                    <a:pt x="738" y="1127"/>
                    <a:pt x="746" y="1132"/>
                    <a:pt x="755" y="1135"/>
                  </a:cubicBezTo>
                  <a:cubicBezTo>
                    <a:pt x="762" y="1139"/>
                    <a:pt x="770" y="1142"/>
                    <a:pt x="778" y="1143"/>
                  </a:cubicBezTo>
                  <a:cubicBezTo>
                    <a:pt x="792" y="1147"/>
                    <a:pt x="808" y="1148"/>
                    <a:pt x="824" y="1148"/>
                  </a:cubicBezTo>
                  <a:lnTo>
                    <a:pt x="834" y="1148"/>
                  </a:lnTo>
                  <a:cubicBezTo>
                    <a:pt x="856" y="1147"/>
                    <a:pt x="877" y="1143"/>
                    <a:pt x="898" y="1139"/>
                  </a:cubicBezTo>
                  <a:cubicBezTo>
                    <a:pt x="917" y="1134"/>
                    <a:pt x="936" y="1127"/>
                    <a:pt x="958" y="1118"/>
                  </a:cubicBezTo>
                  <a:cubicBezTo>
                    <a:pt x="998" y="1102"/>
                    <a:pt x="1033" y="1079"/>
                    <a:pt x="1064" y="1054"/>
                  </a:cubicBezTo>
                  <a:cubicBezTo>
                    <a:pt x="1096" y="1027"/>
                    <a:pt x="1117" y="999"/>
                    <a:pt x="1129" y="971"/>
                  </a:cubicBezTo>
                  <a:cubicBezTo>
                    <a:pt x="1131" y="968"/>
                    <a:pt x="1131" y="966"/>
                    <a:pt x="1131" y="964"/>
                  </a:cubicBezTo>
                  <a:cubicBezTo>
                    <a:pt x="1134" y="963"/>
                    <a:pt x="1137" y="960"/>
                    <a:pt x="1141" y="956"/>
                  </a:cubicBezTo>
                  <a:cubicBezTo>
                    <a:pt x="1142" y="952"/>
                    <a:pt x="1144" y="947"/>
                    <a:pt x="1142" y="942"/>
                  </a:cubicBezTo>
                  <a:cubicBezTo>
                    <a:pt x="1141" y="939"/>
                    <a:pt x="1137" y="934"/>
                    <a:pt x="1134" y="932"/>
                  </a:cubicBezTo>
                  <a:cubicBezTo>
                    <a:pt x="1131" y="931"/>
                    <a:pt x="1128" y="929"/>
                    <a:pt x="1125" y="929"/>
                  </a:cubicBezTo>
                  <a:cubicBezTo>
                    <a:pt x="1123" y="929"/>
                    <a:pt x="1121" y="929"/>
                    <a:pt x="1118" y="931"/>
                  </a:cubicBezTo>
                  <a:lnTo>
                    <a:pt x="1097" y="931"/>
                  </a:lnTo>
                  <a:cubicBezTo>
                    <a:pt x="1091" y="929"/>
                    <a:pt x="1085" y="928"/>
                    <a:pt x="1080" y="926"/>
                  </a:cubicBezTo>
                  <a:cubicBezTo>
                    <a:pt x="1075" y="924"/>
                    <a:pt x="1070" y="921"/>
                    <a:pt x="1065" y="918"/>
                  </a:cubicBezTo>
                  <a:cubicBezTo>
                    <a:pt x="1061" y="913"/>
                    <a:pt x="1056" y="908"/>
                    <a:pt x="1051" y="902"/>
                  </a:cubicBezTo>
                  <a:cubicBezTo>
                    <a:pt x="1045" y="894"/>
                    <a:pt x="1040" y="884"/>
                    <a:pt x="1035" y="873"/>
                  </a:cubicBezTo>
                  <a:cubicBezTo>
                    <a:pt x="1029" y="859"/>
                    <a:pt x="1025" y="844"/>
                    <a:pt x="1022" y="832"/>
                  </a:cubicBezTo>
                  <a:cubicBezTo>
                    <a:pt x="1021" y="819"/>
                    <a:pt x="1017" y="804"/>
                    <a:pt x="1016" y="788"/>
                  </a:cubicBezTo>
                  <a:lnTo>
                    <a:pt x="1016" y="790"/>
                  </a:lnTo>
                  <a:lnTo>
                    <a:pt x="1014" y="787"/>
                  </a:lnTo>
                  <a:lnTo>
                    <a:pt x="1014" y="785"/>
                  </a:lnTo>
                  <a:cubicBezTo>
                    <a:pt x="1013" y="774"/>
                    <a:pt x="1013" y="764"/>
                    <a:pt x="1011" y="753"/>
                  </a:cubicBezTo>
                  <a:cubicBezTo>
                    <a:pt x="1009" y="740"/>
                    <a:pt x="1009" y="728"/>
                    <a:pt x="1006" y="715"/>
                  </a:cubicBezTo>
                  <a:cubicBezTo>
                    <a:pt x="1006" y="713"/>
                    <a:pt x="1006" y="712"/>
                    <a:pt x="1006" y="710"/>
                  </a:cubicBezTo>
                  <a:cubicBezTo>
                    <a:pt x="1006" y="701"/>
                    <a:pt x="1000" y="693"/>
                    <a:pt x="990" y="691"/>
                  </a:cubicBezTo>
                  <a:cubicBezTo>
                    <a:pt x="985" y="638"/>
                    <a:pt x="968" y="585"/>
                    <a:pt x="939" y="531"/>
                  </a:cubicBezTo>
                  <a:cubicBezTo>
                    <a:pt x="912" y="480"/>
                    <a:pt x="875" y="430"/>
                    <a:pt x="829" y="378"/>
                  </a:cubicBezTo>
                  <a:cubicBezTo>
                    <a:pt x="790" y="333"/>
                    <a:pt x="747" y="291"/>
                    <a:pt x="701" y="251"/>
                  </a:cubicBezTo>
                  <a:cubicBezTo>
                    <a:pt x="647" y="203"/>
                    <a:pt x="594" y="163"/>
                    <a:pt x="543" y="128"/>
                  </a:cubicBezTo>
                  <a:cubicBezTo>
                    <a:pt x="477" y="85"/>
                    <a:pt x="416" y="53"/>
                    <a:pt x="356" y="32"/>
                  </a:cubicBezTo>
                  <a:cubicBezTo>
                    <a:pt x="317" y="18"/>
                    <a:pt x="287" y="10"/>
                    <a:pt x="256" y="5"/>
                  </a:cubicBezTo>
                  <a:cubicBezTo>
                    <a:pt x="237" y="2"/>
                    <a:pt x="220" y="0"/>
                    <a:pt x="204" y="0"/>
                  </a:cubicBezTo>
                  <a:close/>
                  <a:moveTo>
                    <a:pt x="9464" y="1567"/>
                  </a:moveTo>
                  <a:cubicBezTo>
                    <a:pt x="9458" y="1567"/>
                    <a:pt x="9451" y="1567"/>
                    <a:pt x="9446" y="1569"/>
                  </a:cubicBezTo>
                  <a:cubicBezTo>
                    <a:pt x="9411" y="1570"/>
                    <a:pt x="9381" y="1577"/>
                    <a:pt x="9355" y="1586"/>
                  </a:cubicBezTo>
                  <a:cubicBezTo>
                    <a:pt x="9323" y="1597"/>
                    <a:pt x="9298" y="1610"/>
                    <a:pt x="9275" y="1626"/>
                  </a:cubicBezTo>
                  <a:cubicBezTo>
                    <a:pt x="9248" y="1645"/>
                    <a:pt x="9227" y="1666"/>
                    <a:pt x="9210" y="1687"/>
                  </a:cubicBezTo>
                  <a:cubicBezTo>
                    <a:pt x="9189" y="1713"/>
                    <a:pt x="9171" y="1737"/>
                    <a:pt x="9159" y="1762"/>
                  </a:cubicBezTo>
                  <a:cubicBezTo>
                    <a:pt x="9131" y="1815"/>
                    <a:pt x="9112" y="1874"/>
                    <a:pt x="9104" y="1938"/>
                  </a:cubicBezTo>
                  <a:lnTo>
                    <a:pt x="9106" y="1936"/>
                  </a:lnTo>
                  <a:lnTo>
                    <a:pt x="9106" y="1936"/>
                  </a:lnTo>
                  <a:cubicBezTo>
                    <a:pt x="9101" y="1967"/>
                    <a:pt x="9101" y="1996"/>
                    <a:pt x="9101" y="2023"/>
                  </a:cubicBezTo>
                  <a:cubicBezTo>
                    <a:pt x="9103" y="2055"/>
                    <a:pt x="9107" y="2088"/>
                    <a:pt x="9117" y="2131"/>
                  </a:cubicBezTo>
                  <a:cubicBezTo>
                    <a:pt x="9131" y="2203"/>
                    <a:pt x="9154" y="2279"/>
                    <a:pt x="9191" y="2365"/>
                  </a:cubicBezTo>
                  <a:cubicBezTo>
                    <a:pt x="9210" y="2411"/>
                    <a:pt x="9230" y="2458"/>
                    <a:pt x="9251" y="2502"/>
                  </a:cubicBezTo>
                  <a:cubicBezTo>
                    <a:pt x="9259" y="2522"/>
                    <a:pt x="9267" y="2541"/>
                    <a:pt x="9275" y="2558"/>
                  </a:cubicBezTo>
                  <a:cubicBezTo>
                    <a:pt x="9269" y="2571"/>
                    <a:pt x="9262" y="2584"/>
                    <a:pt x="9254" y="2595"/>
                  </a:cubicBezTo>
                  <a:cubicBezTo>
                    <a:pt x="9243" y="2608"/>
                    <a:pt x="9230" y="2621"/>
                    <a:pt x="9218" y="2630"/>
                  </a:cubicBezTo>
                  <a:cubicBezTo>
                    <a:pt x="9206" y="2638"/>
                    <a:pt x="9194" y="2646"/>
                    <a:pt x="9181" y="2653"/>
                  </a:cubicBezTo>
                  <a:cubicBezTo>
                    <a:pt x="9176" y="2654"/>
                    <a:pt x="9170" y="2656"/>
                    <a:pt x="9165" y="2659"/>
                  </a:cubicBezTo>
                  <a:cubicBezTo>
                    <a:pt x="9155" y="2662"/>
                    <a:pt x="9151" y="2665"/>
                    <a:pt x="9147" y="2672"/>
                  </a:cubicBezTo>
                  <a:cubicBezTo>
                    <a:pt x="9144" y="2677"/>
                    <a:pt x="9143" y="2683"/>
                    <a:pt x="9144" y="2689"/>
                  </a:cubicBezTo>
                  <a:cubicBezTo>
                    <a:pt x="9143" y="2693"/>
                    <a:pt x="9139" y="2694"/>
                    <a:pt x="9138" y="2697"/>
                  </a:cubicBezTo>
                  <a:cubicBezTo>
                    <a:pt x="9135" y="2702"/>
                    <a:pt x="9133" y="2709"/>
                    <a:pt x="9133" y="2713"/>
                  </a:cubicBezTo>
                  <a:cubicBezTo>
                    <a:pt x="9133" y="2715"/>
                    <a:pt x="9135" y="2718"/>
                    <a:pt x="9135" y="2720"/>
                  </a:cubicBezTo>
                  <a:cubicBezTo>
                    <a:pt x="9138" y="2760"/>
                    <a:pt x="9149" y="2801"/>
                    <a:pt x="9165" y="2841"/>
                  </a:cubicBezTo>
                  <a:cubicBezTo>
                    <a:pt x="9179" y="2878"/>
                    <a:pt x="9195" y="2908"/>
                    <a:pt x="9211" y="2934"/>
                  </a:cubicBezTo>
                  <a:cubicBezTo>
                    <a:pt x="9230" y="2964"/>
                    <a:pt x="9251" y="2993"/>
                    <a:pt x="9274" y="3019"/>
                  </a:cubicBezTo>
                  <a:cubicBezTo>
                    <a:pt x="9296" y="3043"/>
                    <a:pt x="9320" y="3065"/>
                    <a:pt x="9344" y="3084"/>
                  </a:cubicBezTo>
                  <a:cubicBezTo>
                    <a:pt x="9366" y="3100"/>
                    <a:pt x="9395" y="3123"/>
                    <a:pt x="9429" y="3139"/>
                  </a:cubicBezTo>
                  <a:cubicBezTo>
                    <a:pt x="9459" y="3155"/>
                    <a:pt x="9491" y="3164"/>
                    <a:pt x="9521" y="3171"/>
                  </a:cubicBezTo>
                  <a:cubicBezTo>
                    <a:pt x="9552" y="3177"/>
                    <a:pt x="9582" y="3180"/>
                    <a:pt x="9609" y="3180"/>
                  </a:cubicBezTo>
                  <a:lnTo>
                    <a:pt x="9621" y="3180"/>
                  </a:lnTo>
                  <a:cubicBezTo>
                    <a:pt x="9653" y="3180"/>
                    <a:pt x="9680" y="3175"/>
                    <a:pt x="9705" y="3167"/>
                  </a:cubicBezTo>
                  <a:cubicBezTo>
                    <a:pt x="9731" y="3161"/>
                    <a:pt x="9756" y="3150"/>
                    <a:pt x="9779" y="3135"/>
                  </a:cubicBezTo>
                  <a:cubicBezTo>
                    <a:pt x="9859" y="3084"/>
                    <a:pt x="9921" y="2996"/>
                    <a:pt x="9964" y="2875"/>
                  </a:cubicBezTo>
                  <a:cubicBezTo>
                    <a:pt x="9982" y="2824"/>
                    <a:pt x="9995" y="2769"/>
                    <a:pt x="10003" y="2715"/>
                  </a:cubicBezTo>
                  <a:cubicBezTo>
                    <a:pt x="10011" y="2661"/>
                    <a:pt x="10014" y="2611"/>
                    <a:pt x="10012" y="2563"/>
                  </a:cubicBezTo>
                  <a:cubicBezTo>
                    <a:pt x="10012" y="2562"/>
                    <a:pt x="10012" y="2558"/>
                    <a:pt x="10011" y="2555"/>
                  </a:cubicBezTo>
                  <a:cubicBezTo>
                    <a:pt x="10012" y="2528"/>
                    <a:pt x="10014" y="2498"/>
                    <a:pt x="10012" y="2466"/>
                  </a:cubicBezTo>
                  <a:cubicBezTo>
                    <a:pt x="10011" y="2400"/>
                    <a:pt x="10003" y="2330"/>
                    <a:pt x="9990" y="2258"/>
                  </a:cubicBezTo>
                  <a:cubicBezTo>
                    <a:pt x="9971" y="2146"/>
                    <a:pt x="9937" y="2037"/>
                    <a:pt x="9894" y="1936"/>
                  </a:cubicBezTo>
                  <a:cubicBezTo>
                    <a:pt x="9870" y="1884"/>
                    <a:pt x="9846" y="1837"/>
                    <a:pt x="9819" y="1796"/>
                  </a:cubicBezTo>
                  <a:cubicBezTo>
                    <a:pt x="9787" y="1749"/>
                    <a:pt x="9756" y="1711"/>
                    <a:pt x="9723" y="1679"/>
                  </a:cubicBezTo>
                  <a:cubicBezTo>
                    <a:pt x="9686" y="1644"/>
                    <a:pt x="9648" y="1618"/>
                    <a:pt x="9609" y="1601"/>
                  </a:cubicBezTo>
                  <a:cubicBezTo>
                    <a:pt x="9584" y="1589"/>
                    <a:pt x="9563" y="1581"/>
                    <a:pt x="9542" y="1577"/>
                  </a:cubicBezTo>
                  <a:cubicBezTo>
                    <a:pt x="9513" y="1570"/>
                    <a:pt x="9488" y="1567"/>
                    <a:pt x="9464" y="15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4" name="Google Shape;8664;p25"/>
            <p:cNvSpPr/>
            <p:nvPr/>
          </p:nvSpPr>
          <p:spPr>
            <a:xfrm>
              <a:off x="6689613" y="616708"/>
              <a:ext cx="197985" cy="153645"/>
            </a:xfrm>
            <a:custGeom>
              <a:avLst/>
              <a:gdLst/>
              <a:ahLst/>
              <a:cxnLst/>
              <a:rect l="l" t="t" r="r" b="b"/>
              <a:pathLst>
                <a:path w="2563" h="1989" extrusionOk="0">
                  <a:moveTo>
                    <a:pt x="733" y="1"/>
                  </a:moveTo>
                  <a:cubicBezTo>
                    <a:pt x="698" y="1"/>
                    <a:pt x="663" y="6"/>
                    <a:pt x="626" y="14"/>
                  </a:cubicBezTo>
                  <a:cubicBezTo>
                    <a:pt x="567" y="28"/>
                    <a:pt x="511" y="52"/>
                    <a:pt x="463" y="82"/>
                  </a:cubicBezTo>
                  <a:cubicBezTo>
                    <a:pt x="415" y="113"/>
                    <a:pt x="370" y="150"/>
                    <a:pt x="324" y="197"/>
                  </a:cubicBezTo>
                  <a:cubicBezTo>
                    <a:pt x="281" y="242"/>
                    <a:pt x="242" y="289"/>
                    <a:pt x="209" y="338"/>
                  </a:cubicBezTo>
                  <a:cubicBezTo>
                    <a:pt x="189" y="367"/>
                    <a:pt x="175" y="389"/>
                    <a:pt x="164" y="412"/>
                  </a:cubicBezTo>
                  <a:cubicBezTo>
                    <a:pt x="149" y="437"/>
                    <a:pt x="137" y="464"/>
                    <a:pt x="124" y="493"/>
                  </a:cubicBezTo>
                  <a:cubicBezTo>
                    <a:pt x="95" y="556"/>
                    <a:pt x="73" y="616"/>
                    <a:pt x="55" y="676"/>
                  </a:cubicBezTo>
                  <a:cubicBezTo>
                    <a:pt x="33" y="746"/>
                    <a:pt x="18" y="808"/>
                    <a:pt x="10" y="867"/>
                  </a:cubicBezTo>
                  <a:cubicBezTo>
                    <a:pt x="6" y="901"/>
                    <a:pt x="4" y="933"/>
                    <a:pt x="2" y="963"/>
                  </a:cubicBezTo>
                  <a:cubicBezTo>
                    <a:pt x="1" y="987"/>
                    <a:pt x="1" y="1019"/>
                    <a:pt x="4" y="1051"/>
                  </a:cubicBezTo>
                  <a:cubicBezTo>
                    <a:pt x="9" y="1104"/>
                    <a:pt x="22" y="1152"/>
                    <a:pt x="41" y="1197"/>
                  </a:cubicBezTo>
                  <a:cubicBezTo>
                    <a:pt x="60" y="1242"/>
                    <a:pt x="86" y="1281"/>
                    <a:pt x="116" y="1315"/>
                  </a:cubicBezTo>
                  <a:cubicBezTo>
                    <a:pt x="148" y="1352"/>
                    <a:pt x="183" y="1384"/>
                    <a:pt x="221" y="1409"/>
                  </a:cubicBezTo>
                  <a:cubicBezTo>
                    <a:pt x="263" y="1437"/>
                    <a:pt x="306" y="1461"/>
                    <a:pt x="351" y="1478"/>
                  </a:cubicBezTo>
                  <a:cubicBezTo>
                    <a:pt x="397" y="1496"/>
                    <a:pt x="447" y="1510"/>
                    <a:pt x="496" y="1521"/>
                  </a:cubicBezTo>
                  <a:cubicBezTo>
                    <a:pt x="548" y="1531"/>
                    <a:pt x="589" y="1536"/>
                    <a:pt x="628" y="1536"/>
                  </a:cubicBezTo>
                  <a:lnTo>
                    <a:pt x="653" y="1536"/>
                  </a:lnTo>
                  <a:cubicBezTo>
                    <a:pt x="749" y="1531"/>
                    <a:pt x="843" y="1494"/>
                    <a:pt x="920" y="1432"/>
                  </a:cubicBezTo>
                  <a:cubicBezTo>
                    <a:pt x="992" y="1373"/>
                    <a:pt x="1056" y="1294"/>
                    <a:pt x="1109" y="1198"/>
                  </a:cubicBezTo>
                  <a:cubicBezTo>
                    <a:pt x="1131" y="1155"/>
                    <a:pt x="1152" y="1109"/>
                    <a:pt x="1170" y="1062"/>
                  </a:cubicBezTo>
                  <a:cubicBezTo>
                    <a:pt x="1178" y="1038"/>
                    <a:pt x="1186" y="1014"/>
                    <a:pt x="1194" y="991"/>
                  </a:cubicBezTo>
                  <a:cubicBezTo>
                    <a:pt x="1200" y="968"/>
                    <a:pt x="1206" y="944"/>
                    <a:pt x="1211" y="920"/>
                  </a:cubicBezTo>
                  <a:cubicBezTo>
                    <a:pt x="1219" y="901"/>
                    <a:pt x="1225" y="880"/>
                    <a:pt x="1230" y="856"/>
                  </a:cubicBezTo>
                  <a:cubicBezTo>
                    <a:pt x="1238" y="824"/>
                    <a:pt x="1245" y="789"/>
                    <a:pt x="1248" y="752"/>
                  </a:cubicBezTo>
                  <a:cubicBezTo>
                    <a:pt x="1251" y="716"/>
                    <a:pt x="1251" y="679"/>
                    <a:pt x="1249" y="642"/>
                  </a:cubicBezTo>
                  <a:cubicBezTo>
                    <a:pt x="1249" y="605"/>
                    <a:pt x="1245" y="573"/>
                    <a:pt x="1240" y="544"/>
                  </a:cubicBezTo>
                  <a:cubicBezTo>
                    <a:pt x="1230" y="487"/>
                    <a:pt x="1213" y="429"/>
                    <a:pt x="1187" y="375"/>
                  </a:cubicBezTo>
                  <a:cubicBezTo>
                    <a:pt x="1162" y="316"/>
                    <a:pt x="1130" y="261"/>
                    <a:pt x="1093" y="212"/>
                  </a:cubicBezTo>
                  <a:cubicBezTo>
                    <a:pt x="1074" y="188"/>
                    <a:pt x="1054" y="164"/>
                    <a:pt x="1032" y="140"/>
                  </a:cubicBezTo>
                  <a:cubicBezTo>
                    <a:pt x="1008" y="114"/>
                    <a:pt x="986" y="95"/>
                    <a:pt x="965" y="78"/>
                  </a:cubicBezTo>
                  <a:cubicBezTo>
                    <a:pt x="915" y="41"/>
                    <a:pt x="858" y="17"/>
                    <a:pt x="802" y="7"/>
                  </a:cubicBezTo>
                  <a:cubicBezTo>
                    <a:pt x="779" y="2"/>
                    <a:pt x="757" y="1"/>
                    <a:pt x="733" y="1"/>
                  </a:cubicBezTo>
                  <a:close/>
                  <a:moveTo>
                    <a:pt x="1953" y="405"/>
                  </a:moveTo>
                  <a:cubicBezTo>
                    <a:pt x="1927" y="405"/>
                    <a:pt x="1902" y="407"/>
                    <a:pt x="1876" y="410"/>
                  </a:cubicBezTo>
                  <a:cubicBezTo>
                    <a:pt x="1819" y="420"/>
                    <a:pt x="1758" y="439"/>
                    <a:pt x="1697" y="468"/>
                  </a:cubicBezTo>
                  <a:cubicBezTo>
                    <a:pt x="1664" y="484"/>
                    <a:pt x="1636" y="498"/>
                    <a:pt x="1612" y="517"/>
                  </a:cubicBezTo>
                  <a:lnTo>
                    <a:pt x="1608" y="522"/>
                  </a:lnTo>
                  <a:cubicBezTo>
                    <a:pt x="1603" y="522"/>
                    <a:pt x="1600" y="524"/>
                    <a:pt x="1596" y="527"/>
                  </a:cubicBezTo>
                  <a:lnTo>
                    <a:pt x="1584" y="543"/>
                  </a:lnTo>
                  <a:cubicBezTo>
                    <a:pt x="1568" y="559"/>
                    <a:pt x="1555" y="575"/>
                    <a:pt x="1544" y="592"/>
                  </a:cubicBezTo>
                  <a:cubicBezTo>
                    <a:pt x="1540" y="596"/>
                    <a:pt x="1539" y="597"/>
                    <a:pt x="1539" y="600"/>
                  </a:cubicBezTo>
                  <a:lnTo>
                    <a:pt x="1534" y="607"/>
                  </a:lnTo>
                  <a:cubicBezTo>
                    <a:pt x="1446" y="725"/>
                    <a:pt x="1379" y="847"/>
                    <a:pt x="1336" y="967"/>
                  </a:cubicBezTo>
                  <a:cubicBezTo>
                    <a:pt x="1310" y="1037"/>
                    <a:pt x="1293" y="1102"/>
                    <a:pt x="1283" y="1166"/>
                  </a:cubicBezTo>
                  <a:cubicBezTo>
                    <a:pt x="1272" y="1235"/>
                    <a:pt x="1269" y="1297"/>
                    <a:pt x="1273" y="1355"/>
                  </a:cubicBezTo>
                  <a:cubicBezTo>
                    <a:pt x="1281" y="1465"/>
                    <a:pt x="1313" y="1576"/>
                    <a:pt x="1366" y="1673"/>
                  </a:cubicBezTo>
                  <a:cubicBezTo>
                    <a:pt x="1393" y="1723"/>
                    <a:pt x="1425" y="1769"/>
                    <a:pt x="1461" y="1807"/>
                  </a:cubicBezTo>
                  <a:cubicBezTo>
                    <a:pt x="1483" y="1830"/>
                    <a:pt x="1502" y="1851"/>
                    <a:pt x="1521" y="1867"/>
                  </a:cubicBezTo>
                  <a:cubicBezTo>
                    <a:pt x="1544" y="1884"/>
                    <a:pt x="1566" y="1900"/>
                    <a:pt x="1592" y="1915"/>
                  </a:cubicBezTo>
                  <a:cubicBezTo>
                    <a:pt x="1643" y="1947"/>
                    <a:pt x="1697" y="1967"/>
                    <a:pt x="1751" y="1979"/>
                  </a:cubicBezTo>
                  <a:cubicBezTo>
                    <a:pt x="1785" y="1985"/>
                    <a:pt x="1819" y="1988"/>
                    <a:pt x="1854" y="1988"/>
                  </a:cubicBezTo>
                  <a:cubicBezTo>
                    <a:pt x="1881" y="1988"/>
                    <a:pt x="1910" y="1985"/>
                    <a:pt x="1939" y="1982"/>
                  </a:cubicBezTo>
                  <a:cubicBezTo>
                    <a:pt x="2002" y="1971"/>
                    <a:pt x="2063" y="1953"/>
                    <a:pt x="2121" y="1926"/>
                  </a:cubicBezTo>
                  <a:cubicBezTo>
                    <a:pt x="2183" y="1895"/>
                    <a:pt x="2236" y="1862"/>
                    <a:pt x="2281" y="1823"/>
                  </a:cubicBezTo>
                  <a:cubicBezTo>
                    <a:pt x="2327" y="1780"/>
                    <a:pt x="2369" y="1732"/>
                    <a:pt x="2402" y="1680"/>
                  </a:cubicBezTo>
                  <a:cubicBezTo>
                    <a:pt x="2439" y="1625"/>
                    <a:pt x="2468" y="1568"/>
                    <a:pt x="2490" y="1509"/>
                  </a:cubicBezTo>
                  <a:cubicBezTo>
                    <a:pt x="2513" y="1449"/>
                    <a:pt x="2530" y="1387"/>
                    <a:pt x="2543" y="1326"/>
                  </a:cubicBezTo>
                  <a:cubicBezTo>
                    <a:pt x="2556" y="1254"/>
                    <a:pt x="2562" y="1190"/>
                    <a:pt x="2560" y="1131"/>
                  </a:cubicBezTo>
                  <a:cubicBezTo>
                    <a:pt x="2559" y="1067"/>
                    <a:pt x="2548" y="1002"/>
                    <a:pt x="2527" y="938"/>
                  </a:cubicBezTo>
                  <a:cubicBezTo>
                    <a:pt x="2508" y="877"/>
                    <a:pt x="2482" y="819"/>
                    <a:pt x="2447" y="757"/>
                  </a:cubicBezTo>
                  <a:cubicBezTo>
                    <a:pt x="2431" y="730"/>
                    <a:pt x="2415" y="701"/>
                    <a:pt x="2394" y="671"/>
                  </a:cubicBezTo>
                  <a:cubicBezTo>
                    <a:pt x="2373" y="640"/>
                    <a:pt x="2356" y="616"/>
                    <a:pt x="2337" y="594"/>
                  </a:cubicBezTo>
                  <a:cubicBezTo>
                    <a:pt x="2314" y="568"/>
                    <a:pt x="2293" y="546"/>
                    <a:pt x="2273" y="528"/>
                  </a:cubicBezTo>
                  <a:cubicBezTo>
                    <a:pt x="2250" y="509"/>
                    <a:pt x="2226" y="492"/>
                    <a:pt x="2201" y="476"/>
                  </a:cubicBezTo>
                  <a:cubicBezTo>
                    <a:pt x="2153" y="445"/>
                    <a:pt x="2100" y="425"/>
                    <a:pt x="2046" y="413"/>
                  </a:cubicBezTo>
                  <a:cubicBezTo>
                    <a:pt x="2015" y="409"/>
                    <a:pt x="1985" y="405"/>
                    <a:pt x="1953" y="4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5" name="Google Shape;8665;p25"/>
            <p:cNvSpPr/>
            <p:nvPr/>
          </p:nvSpPr>
          <p:spPr>
            <a:xfrm>
              <a:off x="6726691" y="763709"/>
              <a:ext cx="54537" cy="87521"/>
            </a:xfrm>
            <a:custGeom>
              <a:avLst/>
              <a:gdLst/>
              <a:ahLst/>
              <a:cxnLst/>
              <a:rect l="l" t="t" r="r" b="b"/>
              <a:pathLst>
                <a:path w="706" h="1133" extrusionOk="0">
                  <a:moveTo>
                    <a:pt x="311" y="267"/>
                  </a:moveTo>
                  <a:cubicBezTo>
                    <a:pt x="317" y="267"/>
                    <a:pt x="323" y="269"/>
                    <a:pt x="330" y="271"/>
                  </a:cubicBezTo>
                  <a:cubicBezTo>
                    <a:pt x="339" y="272"/>
                    <a:pt x="349" y="275"/>
                    <a:pt x="357" y="282"/>
                  </a:cubicBezTo>
                  <a:cubicBezTo>
                    <a:pt x="370" y="288"/>
                    <a:pt x="383" y="298"/>
                    <a:pt x="394" y="307"/>
                  </a:cubicBezTo>
                  <a:cubicBezTo>
                    <a:pt x="410" y="323"/>
                    <a:pt x="426" y="343"/>
                    <a:pt x="439" y="363"/>
                  </a:cubicBezTo>
                  <a:cubicBezTo>
                    <a:pt x="448" y="379"/>
                    <a:pt x="458" y="395"/>
                    <a:pt x="466" y="413"/>
                  </a:cubicBezTo>
                  <a:cubicBezTo>
                    <a:pt x="458" y="418"/>
                    <a:pt x="453" y="427"/>
                    <a:pt x="454" y="435"/>
                  </a:cubicBezTo>
                  <a:cubicBezTo>
                    <a:pt x="456" y="442"/>
                    <a:pt x="456" y="448"/>
                    <a:pt x="458" y="453"/>
                  </a:cubicBezTo>
                  <a:lnTo>
                    <a:pt x="458" y="461"/>
                  </a:lnTo>
                  <a:cubicBezTo>
                    <a:pt x="459" y="467"/>
                    <a:pt x="459" y="475"/>
                    <a:pt x="461" y="480"/>
                  </a:cubicBezTo>
                  <a:lnTo>
                    <a:pt x="462" y="493"/>
                  </a:lnTo>
                  <a:cubicBezTo>
                    <a:pt x="466" y="520"/>
                    <a:pt x="470" y="547"/>
                    <a:pt x="474" y="574"/>
                  </a:cubicBezTo>
                  <a:lnTo>
                    <a:pt x="475" y="584"/>
                  </a:lnTo>
                  <a:cubicBezTo>
                    <a:pt x="485" y="640"/>
                    <a:pt x="493" y="697"/>
                    <a:pt x="496" y="755"/>
                  </a:cubicBezTo>
                  <a:cubicBezTo>
                    <a:pt x="496" y="777"/>
                    <a:pt x="496" y="798"/>
                    <a:pt x="494" y="816"/>
                  </a:cubicBezTo>
                  <a:cubicBezTo>
                    <a:pt x="490" y="817"/>
                    <a:pt x="488" y="821"/>
                    <a:pt x="483" y="829"/>
                  </a:cubicBezTo>
                  <a:cubicBezTo>
                    <a:pt x="482" y="832"/>
                    <a:pt x="478" y="837"/>
                    <a:pt x="475" y="840"/>
                  </a:cubicBezTo>
                  <a:cubicBezTo>
                    <a:pt x="470" y="845"/>
                    <a:pt x="464" y="849"/>
                    <a:pt x="458" y="854"/>
                  </a:cubicBezTo>
                  <a:cubicBezTo>
                    <a:pt x="451" y="857"/>
                    <a:pt x="445" y="861"/>
                    <a:pt x="437" y="862"/>
                  </a:cubicBezTo>
                  <a:cubicBezTo>
                    <a:pt x="423" y="867"/>
                    <a:pt x="407" y="869"/>
                    <a:pt x="392" y="870"/>
                  </a:cubicBezTo>
                  <a:lnTo>
                    <a:pt x="391" y="870"/>
                  </a:lnTo>
                  <a:cubicBezTo>
                    <a:pt x="381" y="870"/>
                    <a:pt x="371" y="870"/>
                    <a:pt x="360" y="867"/>
                  </a:cubicBezTo>
                  <a:cubicBezTo>
                    <a:pt x="355" y="867"/>
                    <a:pt x="352" y="865"/>
                    <a:pt x="349" y="865"/>
                  </a:cubicBezTo>
                  <a:cubicBezTo>
                    <a:pt x="347" y="865"/>
                    <a:pt x="346" y="865"/>
                    <a:pt x="344" y="867"/>
                  </a:cubicBezTo>
                  <a:lnTo>
                    <a:pt x="343" y="865"/>
                  </a:lnTo>
                  <a:cubicBezTo>
                    <a:pt x="327" y="849"/>
                    <a:pt x="312" y="830"/>
                    <a:pt x="298" y="809"/>
                  </a:cubicBezTo>
                  <a:cubicBezTo>
                    <a:pt x="275" y="771"/>
                    <a:pt x="256" y="726"/>
                    <a:pt x="240" y="675"/>
                  </a:cubicBezTo>
                  <a:cubicBezTo>
                    <a:pt x="221" y="610"/>
                    <a:pt x="210" y="544"/>
                    <a:pt x="208" y="478"/>
                  </a:cubicBezTo>
                  <a:cubicBezTo>
                    <a:pt x="207" y="435"/>
                    <a:pt x="210" y="399"/>
                    <a:pt x="218" y="367"/>
                  </a:cubicBezTo>
                  <a:cubicBezTo>
                    <a:pt x="223" y="349"/>
                    <a:pt x="227" y="333"/>
                    <a:pt x="235" y="320"/>
                  </a:cubicBezTo>
                  <a:cubicBezTo>
                    <a:pt x="239" y="312"/>
                    <a:pt x="243" y="306"/>
                    <a:pt x="250" y="299"/>
                  </a:cubicBezTo>
                  <a:cubicBezTo>
                    <a:pt x="258" y="291"/>
                    <a:pt x="266" y="285"/>
                    <a:pt x="274" y="279"/>
                  </a:cubicBezTo>
                  <a:cubicBezTo>
                    <a:pt x="280" y="275"/>
                    <a:pt x="287" y="272"/>
                    <a:pt x="293" y="271"/>
                  </a:cubicBezTo>
                  <a:cubicBezTo>
                    <a:pt x="298" y="269"/>
                    <a:pt x="304" y="269"/>
                    <a:pt x="311" y="267"/>
                  </a:cubicBezTo>
                  <a:close/>
                  <a:moveTo>
                    <a:pt x="223" y="0"/>
                  </a:moveTo>
                  <a:cubicBezTo>
                    <a:pt x="207" y="0"/>
                    <a:pt x="191" y="4"/>
                    <a:pt x="175" y="7"/>
                  </a:cubicBezTo>
                  <a:cubicBezTo>
                    <a:pt x="144" y="15"/>
                    <a:pt x="116" y="28"/>
                    <a:pt x="95" y="47"/>
                  </a:cubicBezTo>
                  <a:cubicBezTo>
                    <a:pt x="55" y="85"/>
                    <a:pt x="28" y="140"/>
                    <a:pt x="13" y="213"/>
                  </a:cubicBezTo>
                  <a:cubicBezTo>
                    <a:pt x="2" y="274"/>
                    <a:pt x="0" y="341"/>
                    <a:pt x="7" y="426"/>
                  </a:cubicBezTo>
                  <a:cubicBezTo>
                    <a:pt x="12" y="491"/>
                    <a:pt x="21" y="558"/>
                    <a:pt x="37" y="626"/>
                  </a:cubicBezTo>
                  <a:cubicBezTo>
                    <a:pt x="44" y="656"/>
                    <a:pt x="52" y="682"/>
                    <a:pt x="58" y="707"/>
                  </a:cubicBezTo>
                  <a:cubicBezTo>
                    <a:pt x="68" y="737"/>
                    <a:pt x="80" y="766"/>
                    <a:pt x="95" y="795"/>
                  </a:cubicBezTo>
                  <a:cubicBezTo>
                    <a:pt x="112" y="830"/>
                    <a:pt x="133" y="864"/>
                    <a:pt x="157" y="897"/>
                  </a:cubicBezTo>
                  <a:cubicBezTo>
                    <a:pt x="181" y="933"/>
                    <a:pt x="208" y="964"/>
                    <a:pt x="235" y="992"/>
                  </a:cubicBezTo>
                  <a:cubicBezTo>
                    <a:pt x="266" y="1025"/>
                    <a:pt x="296" y="1051"/>
                    <a:pt x="325" y="1072"/>
                  </a:cubicBezTo>
                  <a:cubicBezTo>
                    <a:pt x="359" y="1096"/>
                    <a:pt x="391" y="1112"/>
                    <a:pt x="419" y="1121"/>
                  </a:cubicBezTo>
                  <a:cubicBezTo>
                    <a:pt x="443" y="1129"/>
                    <a:pt x="466" y="1132"/>
                    <a:pt x="486" y="1132"/>
                  </a:cubicBezTo>
                  <a:cubicBezTo>
                    <a:pt x="498" y="1132"/>
                    <a:pt x="507" y="1132"/>
                    <a:pt x="517" y="1129"/>
                  </a:cubicBezTo>
                  <a:cubicBezTo>
                    <a:pt x="549" y="1124"/>
                    <a:pt x="578" y="1107"/>
                    <a:pt x="602" y="1083"/>
                  </a:cubicBezTo>
                  <a:cubicBezTo>
                    <a:pt x="629" y="1056"/>
                    <a:pt x="650" y="1019"/>
                    <a:pt x="666" y="972"/>
                  </a:cubicBezTo>
                  <a:cubicBezTo>
                    <a:pt x="677" y="942"/>
                    <a:pt x="685" y="910"/>
                    <a:pt x="690" y="885"/>
                  </a:cubicBezTo>
                  <a:cubicBezTo>
                    <a:pt x="693" y="870"/>
                    <a:pt x="698" y="851"/>
                    <a:pt x="699" y="832"/>
                  </a:cubicBezTo>
                  <a:cubicBezTo>
                    <a:pt x="701" y="816"/>
                    <a:pt x="701" y="801"/>
                    <a:pt x="701" y="785"/>
                  </a:cubicBezTo>
                  <a:cubicBezTo>
                    <a:pt x="706" y="733"/>
                    <a:pt x="706" y="677"/>
                    <a:pt x="699" y="616"/>
                  </a:cubicBezTo>
                  <a:cubicBezTo>
                    <a:pt x="690" y="522"/>
                    <a:pt x="667" y="434"/>
                    <a:pt x="635" y="352"/>
                  </a:cubicBezTo>
                  <a:cubicBezTo>
                    <a:pt x="618" y="309"/>
                    <a:pt x="598" y="269"/>
                    <a:pt x="576" y="234"/>
                  </a:cubicBezTo>
                  <a:cubicBezTo>
                    <a:pt x="550" y="191"/>
                    <a:pt x="525" y="157"/>
                    <a:pt x="498" y="130"/>
                  </a:cubicBezTo>
                  <a:cubicBezTo>
                    <a:pt x="464" y="96"/>
                    <a:pt x="432" y="71"/>
                    <a:pt x="399" y="52"/>
                  </a:cubicBezTo>
                  <a:cubicBezTo>
                    <a:pt x="378" y="39"/>
                    <a:pt x="359" y="31"/>
                    <a:pt x="341" y="24"/>
                  </a:cubicBezTo>
                  <a:cubicBezTo>
                    <a:pt x="320" y="16"/>
                    <a:pt x="299" y="10"/>
                    <a:pt x="279" y="7"/>
                  </a:cubicBezTo>
                  <a:cubicBezTo>
                    <a:pt x="259" y="4"/>
                    <a:pt x="240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6" name="Google Shape;8666;p25"/>
            <p:cNvSpPr/>
            <p:nvPr/>
          </p:nvSpPr>
          <p:spPr>
            <a:xfrm>
              <a:off x="6686909" y="603112"/>
              <a:ext cx="218688" cy="249818"/>
            </a:xfrm>
            <a:custGeom>
              <a:avLst/>
              <a:gdLst/>
              <a:ahLst/>
              <a:cxnLst/>
              <a:rect l="l" t="t" r="r" b="b"/>
              <a:pathLst>
                <a:path w="2831" h="3234" extrusionOk="0">
                  <a:moveTo>
                    <a:pt x="733" y="482"/>
                  </a:moveTo>
                  <a:cubicBezTo>
                    <a:pt x="723" y="482"/>
                    <a:pt x="715" y="482"/>
                    <a:pt x="707" y="484"/>
                  </a:cubicBezTo>
                  <a:cubicBezTo>
                    <a:pt x="669" y="487"/>
                    <a:pt x="631" y="500"/>
                    <a:pt x="592" y="519"/>
                  </a:cubicBezTo>
                  <a:cubicBezTo>
                    <a:pt x="563" y="532"/>
                    <a:pt x="536" y="551"/>
                    <a:pt x="507" y="578"/>
                  </a:cubicBezTo>
                  <a:cubicBezTo>
                    <a:pt x="480" y="601"/>
                    <a:pt x="456" y="629"/>
                    <a:pt x="434" y="660"/>
                  </a:cubicBezTo>
                  <a:cubicBezTo>
                    <a:pt x="386" y="725"/>
                    <a:pt x="349" y="799"/>
                    <a:pt x="327" y="876"/>
                  </a:cubicBezTo>
                  <a:cubicBezTo>
                    <a:pt x="314" y="917"/>
                    <a:pt x="306" y="954"/>
                    <a:pt x="303" y="991"/>
                  </a:cubicBezTo>
                  <a:cubicBezTo>
                    <a:pt x="296" y="1034"/>
                    <a:pt x="296" y="1072"/>
                    <a:pt x="301" y="1106"/>
                  </a:cubicBezTo>
                  <a:cubicBezTo>
                    <a:pt x="304" y="1146"/>
                    <a:pt x="314" y="1181"/>
                    <a:pt x="325" y="1211"/>
                  </a:cubicBezTo>
                  <a:cubicBezTo>
                    <a:pt x="351" y="1272"/>
                    <a:pt x="399" y="1330"/>
                    <a:pt x="451" y="1370"/>
                  </a:cubicBezTo>
                  <a:cubicBezTo>
                    <a:pt x="487" y="1395"/>
                    <a:pt x="535" y="1411"/>
                    <a:pt x="578" y="1411"/>
                  </a:cubicBezTo>
                  <a:lnTo>
                    <a:pt x="584" y="1411"/>
                  </a:lnTo>
                  <a:cubicBezTo>
                    <a:pt x="619" y="1411"/>
                    <a:pt x="656" y="1403"/>
                    <a:pt x="693" y="1389"/>
                  </a:cubicBezTo>
                  <a:cubicBezTo>
                    <a:pt x="731" y="1373"/>
                    <a:pt x="768" y="1350"/>
                    <a:pt x="802" y="1323"/>
                  </a:cubicBezTo>
                  <a:cubicBezTo>
                    <a:pt x="837" y="1294"/>
                    <a:pt x="866" y="1262"/>
                    <a:pt x="890" y="1227"/>
                  </a:cubicBezTo>
                  <a:cubicBezTo>
                    <a:pt x="904" y="1208"/>
                    <a:pt x="915" y="1189"/>
                    <a:pt x="925" y="1171"/>
                  </a:cubicBezTo>
                  <a:cubicBezTo>
                    <a:pt x="933" y="1157"/>
                    <a:pt x="941" y="1139"/>
                    <a:pt x="947" y="1120"/>
                  </a:cubicBezTo>
                  <a:cubicBezTo>
                    <a:pt x="955" y="1095"/>
                    <a:pt x="963" y="1066"/>
                    <a:pt x="969" y="1035"/>
                  </a:cubicBezTo>
                  <a:cubicBezTo>
                    <a:pt x="981" y="965"/>
                    <a:pt x="985" y="895"/>
                    <a:pt x="981" y="824"/>
                  </a:cubicBezTo>
                  <a:cubicBezTo>
                    <a:pt x="977" y="788"/>
                    <a:pt x="973" y="751"/>
                    <a:pt x="965" y="716"/>
                  </a:cubicBezTo>
                  <a:cubicBezTo>
                    <a:pt x="957" y="680"/>
                    <a:pt x="947" y="650"/>
                    <a:pt x="934" y="623"/>
                  </a:cubicBezTo>
                  <a:cubicBezTo>
                    <a:pt x="918" y="589"/>
                    <a:pt x="901" y="564"/>
                    <a:pt x="880" y="543"/>
                  </a:cubicBezTo>
                  <a:cubicBezTo>
                    <a:pt x="859" y="521"/>
                    <a:pt x="834" y="505"/>
                    <a:pt x="808" y="495"/>
                  </a:cubicBezTo>
                  <a:cubicBezTo>
                    <a:pt x="790" y="489"/>
                    <a:pt x="776" y="484"/>
                    <a:pt x="760" y="484"/>
                  </a:cubicBezTo>
                  <a:cubicBezTo>
                    <a:pt x="750" y="482"/>
                    <a:pt x="742" y="482"/>
                    <a:pt x="733" y="482"/>
                  </a:cubicBezTo>
                  <a:close/>
                  <a:moveTo>
                    <a:pt x="766" y="203"/>
                  </a:moveTo>
                  <a:cubicBezTo>
                    <a:pt x="776" y="203"/>
                    <a:pt x="785" y="203"/>
                    <a:pt x="795" y="204"/>
                  </a:cubicBezTo>
                  <a:cubicBezTo>
                    <a:pt x="830" y="207"/>
                    <a:pt x="864" y="214"/>
                    <a:pt x="898" y="226"/>
                  </a:cubicBezTo>
                  <a:cubicBezTo>
                    <a:pt x="933" y="239"/>
                    <a:pt x="968" y="257"/>
                    <a:pt x="998" y="279"/>
                  </a:cubicBezTo>
                  <a:cubicBezTo>
                    <a:pt x="1035" y="305"/>
                    <a:pt x="1069" y="337"/>
                    <a:pt x="1099" y="370"/>
                  </a:cubicBezTo>
                  <a:cubicBezTo>
                    <a:pt x="1136" y="413"/>
                    <a:pt x="1165" y="461"/>
                    <a:pt x="1190" y="513"/>
                  </a:cubicBezTo>
                  <a:cubicBezTo>
                    <a:pt x="1217" y="569"/>
                    <a:pt x="1236" y="629"/>
                    <a:pt x="1249" y="690"/>
                  </a:cubicBezTo>
                  <a:cubicBezTo>
                    <a:pt x="1260" y="756"/>
                    <a:pt x="1264" y="821"/>
                    <a:pt x="1259" y="887"/>
                  </a:cubicBezTo>
                  <a:cubicBezTo>
                    <a:pt x="1251" y="989"/>
                    <a:pt x="1227" y="1090"/>
                    <a:pt x="1193" y="1186"/>
                  </a:cubicBezTo>
                  <a:cubicBezTo>
                    <a:pt x="1161" y="1272"/>
                    <a:pt x="1121" y="1355"/>
                    <a:pt x="1069" y="1430"/>
                  </a:cubicBezTo>
                  <a:cubicBezTo>
                    <a:pt x="1033" y="1480"/>
                    <a:pt x="993" y="1525"/>
                    <a:pt x="947" y="1565"/>
                  </a:cubicBezTo>
                  <a:cubicBezTo>
                    <a:pt x="914" y="1592"/>
                    <a:pt x="877" y="1617"/>
                    <a:pt x="838" y="1637"/>
                  </a:cubicBezTo>
                  <a:cubicBezTo>
                    <a:pt x="803" y="1653"/>
                    <a:pt x="768" y="1664"/>
                    <a:pt x="731" y="1670"/>
                  </a:cubicBezTo>
                  <a:cubicBezTo>
                    <a:pt x="701" y="1676"/>
                    <a:pt x="669" y="1678"/>
                    <a:pt x="638" y="1678"/>
                  </a:cubicBezTo>
                  <a:cubicBezTo>
                    <a:pt x="624" y="1678"/>
                    <a:pt x="610" y="1678"/>
                    <a:pt x="595" y="1677"/>
                  </a:cubicBezTo>
                  <a:cubicBezTo>
                    <a:pt x="528" y="1670"/>
                    <a:pt x="463" y="1656"/>
                    <a:pt x="400" y="1633"/>
                  </a:cubicBezTo>
                  <a:cubicBezTo>
                    <a:pt x="344" y="1613"/>
                    <a:pt x="288" y="1585"/>
                    <a:pt x="239" y="1552"/>
                  </a:cubicBezTo>
                  <a:cubicBezTo>
                    <a:pt x="204" y="1526"/>
                    <a:pt x="170" y="1497"/>
                    <a:pt x="141" y="1464"/>
                  </a:cubicBezTo>
                  <a:cubicBezTo>
                    <a:pt x="109" y="1426"/>
                    <a:pt x="90" y="1379"/>
                    <a:pt x="77" y="1330"/>
                  </a:cubicBezTo>
                  <a:cubicBezTo>
                    <a:pt x="60" y="1262"/>
                    <a:pt x="58" y="1190"/>
                    <a:pt x="63" y="1125"/>
                  </a:cubicBezTo>
                  <a:lnTo>
                    <a:pt x="63" y="1125"/>
                  </a:lnTo>
                  <a:lnTo>
                    <a:pt x="63" y="1127"/>
                  </a:lnTo>
                  <a:cubicBezTo>
                    <a:pt x="68" y="1069"/>
                    <a:pt x="79" y="1013"/>
                    <a:pt x="95" y="959"/>
                  </a:cubicBezTo>
                  <a:cubicBezTo>
                    <a:pt x="109" y="907"/>
                    <a:pt x="125" y="855"/>
                    <a:pt x="143" y="805"/>
                  </a:cubicBezTo>
                  <a:cubicBezTo>
                    <a:pt x="164" y="749"/>
                    <a:pt x="186" y="695"/>
                    <a:pt x="212" y="642"/>
                  </a:cubicBezTo>
                  <a:cubicBezTo>
                    <a:pt x="237" y="588"/>
                    <a:pt x="268" y="538"/>
                    <a:pt x="301" y="489"/>
                  </a:cubicBezTo>
                  <a:cubicBezTo>
                    <a:pt x="341" y="433"/>
                    <a:pt x="388" y="380"/>
                    <a:pt x="440" y="334"/>
                  </a:cubicBezTo>
                  <a:cubicBezTo>
                    <a:pt x="480" y="300"/>
                    <a:pt x="523" y="273"/>
                    <a:pt x="570" y="250"/>
                  </a:cubicBezTo>
                  <a:cubicBezTo>
                    <a:pt x="608" y="231"/>
                    <a:pt x="648" y="218"/>
                    <a:pt x="690" y="209"/>
                  </a:cubicBezTo>
                  <a:cubicBezTo>
                    <a:pt x="715" y="205"/>
                    <a:pt x="740" y="203"/>
                    <a:pt x="766" y="203"/>
                  </a:cubicBezTo>
                  <a:close/>
                  <a:moveTo>
                    <a:pt x="731" y="1"/>
                  </a:moveTo>
                  <a:cubicBezTo>
                    <a:pt x="723" y="3"/>
                    <a:pt x="717" y="6"/>
                    <a:pt x="710" y="11"/>
                  </a:cubicBezTo>
                  <a:cubicBezTo>
                    <a:pt x="706" y="17"/>
                    <a:pt x="704" y="25"/>
                    <a:pt x="704" y="33"/>
                  </a:cubicBezTo>
                  <a:cubicBezTo>
                    <a:pt x="702" y="57"/>
                    <a:pt x="704" y="81"/>
                    <a:pt x="709" y="103"/>
                  </a:cubicBezTo>
                  <a:cubicBezTo>
                    <a:pt x="712" y="114"/>
                    <a:pt x="715" y="124"/>
                    <a:pt x="718" y="135"/>
                  </a:cubicBezTo>
                  <a:cubicBezTo>
                    <a:pt x="669" y="140"/>
                    <a:pt x="621" y="153"/>
                    <a:pt x="575" y="172"/>
                  </a:cubicBezTo>
                  <a:cubicBezTo>
                    <a:pt x="568" y="175"/>
                    <a:pt x="560" y="178"/>
                    <a:pt x="554" y="182"/>
                  </a:cubicBezTo>
                  <a:cubicBezTo>
                    <a:pt x="549" y="175"/>
                    <a:pt x="544" y="169"/>
                    <a:pt x="541" y="162"/>
                  </a:cubicBezTo>
                  <a:cubicBezTo>
                    <a:pt x="530" y="135"/>
                    <a:pt x="527" y="108"/>
                    <a:pt x="520" y="81"/>
                  </a:cubicBezTo>
                  <a:cubicBezTo>
                    <a:pt x="517" y="71"/>
                    <a:pt x="509" y="62"/>
                    <a:pt x="501" y="57"/>
                  </a:cubicBezTo>
                  <a:cubicBezTo>
                    <a:pt x="495" y="55"/>
                    <a:pt x="488" y="54"/>
                    <a:pt x="482" y="54"/>
                  </a:cubicBezTo>
                  <a:cubicBezTo>
                    <a:pt x="477" y="54"/>
                    <a:pt x="474" y="54"/>
                    <a:pt x="469" y="55"/>
                  </a:cubicBezTo>
                  <a:cubicBezTo>
                    <a:pt x="459" y="59"/>
                    <a:pt x="451" y="65"/>
                    <a:pt x="447" y="75"/>
                  </a:cubicBezTo>
                  <a:cubicBezTo>
                    <a:pt x="443" y="81"/>
                    <a:pt x="442" y="89"/>
                    <a:pt x="442" y="95"/>
                  </a:cubicBezTo>
                  <a:cubicBezTo>
                    <a:pt x="442" y="110"/>
                    <a:pt x="443" y="124"/>
                    <a:pt x="447" y="138"/>
                  </a:cubicBezTo>
                  <a:cubicBezTo>
                    <a:pt x="450" y="151"/>
                    <a:pt x="453" y="162"/>
                    <a:pt x="458" y="175"/>
                  </a:cubicBezTo>
                  <a:cubicBezTo>
                    <a:pt x="464" y="186"/>
                    <a:pt x="471" y="201"/>
                    <a:pt x="477" y="212"/>
                  </a:cubicBezTo>
                  <a:cubicBezTo>
                    <a:pt x="479" y="215"/>
                    <a:pt x="482" y="217"/>
                    <a:pt x="483" y="220"/>
                  </a:cubicBezTo>
                  <a:cubicBezTo>
                    <a:pt x="480" y="222"/>
                    <a:pt x="479" y="223"/>
                    <a:pt x="475" y="225"/>
                  </a:cubicBezTo>
                  <a:cubicBezTo>
                    <a:pt x="445" y="244"/>
                    <a:pt x="416" y="266"/>
                    <a:pt x="389" y="290"/>
                  </a:cubicBezTo>
                  <a:cubicBezTo>
                    <a:pt x="370" y="308"/>
                    <a:pt x="352" y="326"/>
                    <a:pt x="335" y="345"/>
                  </a:cubicBezTo>
                  <a:cubicBezTo>
                    <a:pt x="325" y="337"/>
                    <a:pt x="317" y="329"/>
                    <a:pt x="309" y="321"/>
                  </a:cubicBezTo>
                  <a:cubicBezTo>
                    <a:pt x="298" y="305"/>
                    <a:pt x="288" y="289"/>
                    <a:pt x="279" y="274"/>
                  </a:cubicBezTo>
                  <a:cubicBezTo>
                    <a:pt x="271" y="263"/>
                    <a:pt x="260" y="257"/>
                    <a:pt x="247" y="257"/>
                  </a:cubicBezTo>
                  <a:cubicBezTo>
                    <a:pt x="240" y="257"/>
                    <a:pt x="232" y="260"/>
                    <a:pt x="228" y="263"/>
                  </a:cubicBezTo>
                  <a:cubicBezTo>
                    <a:pt x="212" y="273"/>
                    <a:pt x="208" y="290"/>
                    <a:pt x="212" y="306"/>
                  </a:cubicBezTo>
                  <a:cubicBezTo>
                    <a:pt x="218" y="332"/>
                    <a:pt x="236" y="354"/>
                    <a:pt x="253" y="372"/>
                  </a:cubicBezTo>
                  <a:cubicBezTo>
                    <a:pt x="264" y="383"/>
                    <a:pt x="276" y="393"/>
                    <a:pt x="287" y="402"/>
                  </a:cubicBezTo>
                  <a:cubicBezTo>
                    <a:pt x="274" y="418"/>
                    <a:pt x="263" y="434"/>
                    <a:pt x="250" y="452"/>
                  </a:cubicBezTo>
                  <a:cubicBezTo>
                    <a:pt x="236" y="474"/>
                    <a:pt x="223" y="497"/>
                    <a:pt x="208" y="521"/>
                  </a:cubicBezTo>
                  <a:cubicBezTo>
                    <a:pt x="199" y="516"/>
                    <a:pt x="188" y="509"/>
                    <a:pt x="178" y="503"/>
                  </a:cubicBezTo>
                  <a:cubicBezTo>
                    <a:pt x="162" y="492"/>
                    <a:pt x="149" y="477"/>
                    <a:pt x="137" y="463"/>
                  </a:cubicBezTo>
                  <a:cubicBezTo>
                    <a:pt x="130" y="457"/>
                    <a:pt x="125" y="450"/>
                    <a:pt x="119" y="442"/>
                  </a:cubicBezTo>
                  <a:cubicBezTo>
                    <a:pt x="113" y="436"/>
                    <a:pt x="103" y="433"/>
                    <a:pt x="93" y="433"/>
                  </a:cubicBezTo>
                  <a:lnTo>
                    <a:pt x="92" y="433"/>
                  </a:lnTo>
                  <a:cubicBezTo>
                    <a:pt x="82" y="434"/>
                    <a:pt x="73" y="437"/>
                    <a:pt x="66" y="445"/>
                  </a:cubicBezTo>
                  <a:cubicBezTo>
                    <a:pt x="60" y="453"/>
                    <a:pt x="57" y="463"/>
                    <a:pt x="57" y="473"/>
                  </a:cubicBezTo>
                  <a:cubicBezTo>
                    <a:pt x="58" y="479"/>
                    <a:pt x="60" y="485"/>
                    <a:pt x="63" y="490"/>
                  </a:cubicBezTo>
                  <a:cubicBezTo>
                    <a:pt x="69" y="503"/>
                    <a:pt x="79" y="516"/>
                    <a:pt x="90" y="527"/>
                  </a:cubicBezTo>
                  <a:cubicBezTo>
                    <a:pt x="98" y="537"/>
                    <a:pt x="109" y="546"/>
                    <a:pt x="121" y="554"/>
                  </a:cubicBezTo>
                  <a:cubicBezTo>
                    <a:pt x="132" y="564"/>
                    <a:pt x="145" y="572"/>
                    <a:pt x="159" y="578"/>
                  </a:cubicBezTo>
                  <a:cubicBezTo>
                    <a:pt x="164" y="581"/>
                    <a:pt x="169" y="583"/>
                    <a:pt x="173" y="586"/>
                  </a:cubicBezTo>
                  <a:cubicBezTo>
                    <a:pt x="135" y="666"/>
                    <a:pt x="103" y="751"/>
                    <a:pt x="76" y="836"/>
                  </a:cubicBezTo>
                  <a:cubicBezTo>
                    <a:pt x="52" y="914"/>
                    <a:pt x="28" y="994"/>
                    <a:pt x="17" y="1075"/>
                  </a:cubicBezTo>
                  <a:cubicBezTo>
                    <a:pt x="7" y="1159"/>
                    <a:pt x="1" y="1251"/>
                    <a:pt x="23" y="1331"/>
                  </a:cubicBezTo>
                  <a:lnTo>
                    <a:pt x="23" y="1333"/>
                  </a:lnTo>
                  <a:cubicBezTo>
                    <a:pt x="37" y="1386"/>
                    <a:pt x="65" y="1437"/>
                    <a:pt x="100" y="1480"/>
                  </a:cubicBezTo>
                  <a:cubicBezTo>
                    <a:pt x="137" y="1525"/>
                    <a:pt x="181" y="1563"/>
                    <a:pt x="229" y="1595"/>
                  </a:cubicBezTo>
                  <a:cubicBezTo>
                    <a:pt x="279" y="1627"/>
                    <a:pt x="333" y="1653"/>
                    <a:pt x="389" y="1672"/>
                  </a:cubicBezTo>
                  <a:cubicBezTo>
                    <a:pt x="443" y="1691"/>
                    <a:pt x="499" y="1704"/>
                    <a:pt x="557" y="1712"/>
                  </a:cubicBezTo>
                  <a:cubicBezTo>
                    <a:pt x="586" y="1714"/>
                    <a:pt x="614" y="1716"/>
                    <a:pt x="643" y="1716"/>
                  </a:cubicBezTo>
                  <a:cubicBezTo>
                    <a:pt x="669" y="1716"/>
                    <a:pt x="694" y="1715"/>
                    <a:pt x="720" y="1710"/>
                  </a:cubicBezTo>
                  <a:cubicBezTo>
                    <a:pt x="774" y="1702"/>
                    <a:pt x="826" y="1685"/>
                    <a:pt x="875" y="1659"/>
                  </a:cubicBezTo>
                  <a:cubicBezTo>
                    <a:pt x="974" y="1606"/>
                    <a:pt x="1053" y="1525"/>
                    <a:pt x="1117" y="1434"/>
                  </a:cubicBezTo>
                  <a:cubicBezTo>
                    <a:pt x="1182" y="1336"/>
                    <a:pt x="1232" y="1229"/>
                    <a:pt x="1265" y="1117"/>
                  </a:cubicBezTo>
                  <a:cubicBezTo>
                    <a:pt x="1281" y="1063"/>
                    <a:pt x="1294" y="1008"/>
                    <a:pt x="1304" y="954"/>
                  </a:cubicBezTo>
                  <a:cubicBezTo>
                    <a:pt x="1312" y="901"/>
                    <a:pt x="1316" y="848"/>
                    <a:pt x="1316" y="796"/>
                  </a:cubicBezTo>
                  <a:cubicBezTo>
                    <a:pt x="1313" y="664"/>
                    <a:pt x="1278" y="533"/>
                    <a:pt x="1213" y="421"/>
                  </a:cubicBezTo>
                  <a:cubicBezTo>
                    <a:pt x="1181" y="367"/>
                    <a:pt x="1142" y="316"/>
                    <a:pt x="1097" y="273"/>
                  </a:cubicBezTo>
                  <a:cubicBezTo>
                    <a:pt x="1075" y="252"/>
                    <a:pt x="1049" y="233"/>
                    <a:pt x="1024" y="215"/>
                  </a:cubicBezTo>
                  <a:cubicBezTo>
                    <a:pt x="1000" y="198"/>
                    <a:pt x="974" y="183"/>
                    <a:pt x="949" y="172"/>
                  </a:cubicBezTo>
                  <a:cubicBezTo>
                    <a:pt x="894" y="148"/>
                    <a:pt x="837" y="135"/>
                    <a:pt x="776" y="132"/>
                  </a:cubicBezTo>
                  <a:cubicBezTo>
                    <a:pt x="771" y="121"/>
                    <a:pt x="768" y="110"/>
                    <a:pt x="766" y="99"/>
                  </a:cubicBezTo>
                  <a:cubicBezTo>
                    <a:pt x="762" y="76"/>
                    <a:pt x="762" y="52"/>
                    <a:pt x="762" y="30"/>
                  </a:cubicBezTo>
                  <a:cubicBezTo>
                    <a:pt x="763" y="14"/>
                    <a:pt x="747" y="1"/>
                    <a:pt x="733" y="1"/>
                  </a:cubicBezTo>
                  <a:close/>
                  <a:moveTo>
                    <a:pt x="1878" y="832"/>
                  </a:moveTo>
                  <a:cubicBezTo>
                    <a:pt x="1831" y="839"/>
                    <a:pt x="1785" y="856"/>
                    <a:pt x="1743" y="887"/>
                  </a:cubicBezTo>
                  <a:cubicBezTo>
                    <a:pt x="1703" y="915"/>
                    <a:pt x="1668" y="951"/>
                    <a:pt x="1636" y="994"/>
                  </a:cubicBezTo>
                  <a:cubicBezTo>
                    <a:pt x="1604" y="1035"/>
                    <a:pt x="1577" y="1082"/>
                    <a:pt x="1555" y="1130"/>
                  </a:cubicBezTo>
                  <a:cubicBezTo>
                    <a:pt x="1534" y="1171"/>
                    <a:pt x="1516" y="1216"/>
                    <a:pt x="1500" y="1267"/>
                  </a:cubicBezTo>
                  <a:cubicBezTo>
                    <a:pt x="1481" y="1326"/>
                    <a:pt x="1473" y="1386"/>
                    <a:pt x="1475" y="1440"/>
                  </a:cubicBezTo>
                  <a:cubicBezTo>
                    <a:pt x="1478" y="1496"/>
                    <a:pt x="1489" y="1550"/>
                    <a:pt x="1508" y="1595"/>
                  </a:cubicBezTo>
                  <a:cubicBezTo>
                    <a:pt x="1529" y="1645"/>
                    <a:pt x="1558" y="1685"/>
                    <a:pt x="1590" y="1715"/>
                  </a:cubicBezTo>
                  <a:cubicBezTo>
                    <a:pt x="1625" y="1747"/>
                    <a:pt x="1665" y="1769"/>
                    <a:pt x="1705" y="1779"/>
                  </a:cubicBezTo>
                  <a:cubicBezTo>
                    <a:pt x="1724" y="1784"/>
                    <a:pt x="1743" y="1785"/>
                    <a:pt x="1763" y="1785"/>
                  </a:cubicBezTo>
                  <a:cubicBezTo>
                    <a:pt x="1788" y="1785"/>
                    <a:pt x="1815" y="1782"/>
                    <a:pt x="1841" y="1772"/>
                  </a:cubicBezTo>
                  <a:cubicBezTo>
                    <a:pt x="1890" y="1756"/>
                    <a:pt x="1937" y="1726"/>
                    <a:pt x="1980" y="1681"/>
                  </a:cubicBezTo>
                  <a:cubicBezTo>
                    <a:pt x="2002" y="1659"/>
                    <a:pt x="2025" y="1632"/>
                    <a:pt x="2047" y="1600"/>
                  </a:cubicBezTo>
                  <a:cubicBezTo>
                    <a:pt x="2069" y="1566"/>
                    <a:pt x="2089" y="1537"/>
                    <a:pt x="2103" y="1509"/>
                  </a:cubicBezTo>
                  <a:cubicBezTo>
                    <a:pt x="2117" y="1483"/>
                    <a:pt x="2130" y="1457"/>
                    <a:pt x="2140" y="1430"/>
                  </a:cubicBezTo>
                  <a:cubicBezTo>
                    <a:pt x="2141" y="1429"/>
                    <a:pt x="2141" y="1427"/>
                    <a:pt x="2143" y="1426"/>
                  </a:cubicBezTo>
                  <a:cubicBezTo>
                    <a:pt x="2164" y="1376"/>
                    <a:pt x="2178" y="1326"/>
                    <a:pt x="2186" y="1275"/>
                  </a:cubicBezTo>
                  <a:cubicBezTo>
                    <a:pt x="2209" y="1152"/>
                    <a:pt x="2194" y="1048"/>
                    <a:pt x="2148" y="970"/>
                  </a:cubicBezTo>
                  <a:cubicBezTo>
                    <a:pt x="2133" y="946"/>
                    <a:pt x="2117" y="925"/>
                    <a:pt x="2098" y="909"/>
                  </a:cubicBezTo>
                  <a:cubicBezTo>
                    <a:pt x="2077" y="890"/>
                    <a:pt x="2053" y="874"/>
                    <a:pt x="2030" y="863"/>
                  </a:cubicBezTo>
                  <a:cubicBezTo>
                    <a:pt x="2002" y="850"/>
                    <a:pt x="1977" y="840"/>
                    <a:pt x="1953" y="836"/>
                  </a:cubicBezTo>
                  <a:cubicBezTo>
                    <a:pt x="1935" y="834"/>
                    <a:pt x="1918" y="832"/>
                    <a:pt x="1903" y="832"/>
                  </a:cubicBezTo>
                  <a:close/>
                  <a:moveTo>
                    <a:pt x="1995" y="589"/>
                  </a:moveTo>
                  <a:cubicBezTo>
                    <a:pt x="2004" y="589"/>
                    <a:pt x="2013" y="589"/>
                    <a:pt x="2022" y="589"/>
                  </a:cubicBezTo>
                  <a:cubicBezTo>
                    <a:pt x="2061" y="593"/>
                    <a:pt x="2100" y="602"/>
                    <a:pt x="2138" y="615"/>
                  </a:cubicBezTo>
                  <a:cubicBezTo>
                    <a:pt x="2183" y="631"/>
                    <a:pt x="2225" y="653"/>
                    <a:pt x="2265" y="680"/>
                  </a:cubicBezTo>
                  <a:cubicBezTo>
                    <a:pt x="2312" y="716"/>
                    <a:pt x="2356" y="757"/>
                    <a:pt x="2394" y="802"/>
                  </a:cubicBezTo>
                  <a:cubicBezTo>
                    <a:pt x="2436" y="853"/>
                    <a:pt x="2472" y="907"/>
                    <a:pt x="2501" y="967"/>
                  </a:cubicBezTo>
                  <a:cubicBezTo>
                    <a:pt x="2527" y="1021"/>
                    <a:pt x="2544" y="1077"/>
                    <a:pt x="2556" y="1136"/>
                  </a:cubicBezTo>
                  <a:cubicBezTo>
                    <a:pt x="2571" y="1219"/>
                    <a:pt x="2575" y="1304"/>
                    <a:pt x="2568" y="1389"/>
                  </a:cubicBezTo>
                  <a:cubicBezTo>
                    <a:pt x="2560" y="1481"/>
                    <a:pt x="2541" y="1573"/>
                    <a:pt x="2509" y="1659"/>
                  </a:cubicBezTo>
                  <a:lnTo>
                    <a:pt x="2511" y="1657"/>
                  </a:lnTo>
                  <a:lnTo>
                    <a:pt x="2511" y="1657"/>
                  </a:lnTo>
                  <a:cubicBezTo>
                    <a:pt x="2509" y="1659"/>
                    <a:pt x="2509" y="1659"/>
                    <a:pt x="2509" y="1661"/>
                  </a:cubicBezTo>
                  <a:cubicBezTo>
                    <a:pt x="2480" y="1737"/>
                    <a:pt x="2444" y="1811"/>
                    <a:pt x="2397" y="1878"/>
                  </a:cubicBezTo>
                  <a:cubicBezTo>
                    <a:pt x="2362" y="1929"/>
                    <a:pt x="2320" y="1975"/>
                    <a:pt x="2273" y="2015"/>
                  </a:cubicBezTo>
                  <a:cubicBezTo>
                    <a:pt x="2237" y="2044"/>
                    <a:pt x="2197" y="2070"/>
                    <a:pt x="2156" y="2091"/>
                  </a:cubicBezTo>
                  <a:cubicBezTo>
                    <a:pt x="2114" y="2110"/>
                    <a:pt x="2071" y="2124"/>
                    <a:pt x="2026" y="2134"/>
                  </a:cubicBezTo>
                  <a:cubicBezTo>
                    <a:pt x="1995" y="2139"/>
                    <a:pt x="1962" y="2142"/>
                    <a:pt x="1930" y="2142"/>
                  </a:cubicBezTo>
                  <a:cubicBezTo>
                    <a:pt x="1915" y="2142"/>
                    <a:pt x="1900" y="2141"/>
                    <a:pt x="1886" y="2140"/>
                  </a:cubicBezTo>
                  <a:cubicBezTo>
                    <a:pt x="1823" y="2135"/>
                    <a:pt x="1763" y="2123"/>
                    <a:pt x="1703" y="2102"/>
                  </a:cubicBezTo>
                  <a:cubicBezTo>
                    <a:pt x="1657" y="2084"/>
                    <a:pt x="1612" y="2062"/>
                    <a:pt x="1572" y="2035"/>
                  </a:cubicBezTo>
                  <a:cubicBezTo>
                    <a:pt x="1535" y="2007"/>
                    <a:pt x="1502" y="1977"/>
                    <a:pt x="1472" y="1942"/>
                  </a:cubicBezTo>
                  <a:cubicBezTo>
                    <a:pt x="1440" y="1905"/>
                    <a:pt x="1414" y="1862"/>
                    <a:pt x="1392" y="1819"/>
                  </a:cubicBezTo>
                  <a:cubicBezTo>
                    <a:pt x="1366" y="1763"/>
                    <a:pt x="1348" y="1705"/>
                    <a:pt x="1337" y="1646"/>
                  </a:cubicBezTo>
                  <a:cubicBezTo>
                    <a:pt x="1321" y="1565"/>
                    <a:pt x="1318" y="1483"/>
                    <a:pt x="1324" y="1402"/>
                  </a:cubicBezTo>
                  <a:cubicBezTo>
                    <a:pt x="1332" y="1301"/>
                    <a:pt x="1355" y="1202"/>
                    <a:pt x="1388" y="1107"/>
                  </a:cubicBezTo>
                  <a:cubicBezTo>
                    <a:pt x="1459" y="911"/>
                    <a:pt x="1596" y="727"/>
                    <a:pt x="1790" y="636"/>
                  </a:cubicBezTo>
                  <a:cubicBezTo>
                    <a:pt x="1828" y="618"/>
                    <a:pt x="1870" y="605"/>
                    <a:pt x="1911" y="596"/>
                  </a:cubicBezTo>
                  <a:cubicBezTo>
                    <a:pt x="1939" y="591"/>
                    <a:pt x="1967" y="589"/>
                    <a:pt x="1995" y="589"/>
                  </a:cubicBezTo>
                  <a:close/>
                  <a:moveTo>
                    <a:pt x="1988" y="529"/>
                  </a:moveTo>
                  <a:cubicBezTo>
                    <a:pt x="1972" y="529"/>
                    <a:pt x="1956" y="529"/>
                    <a:pt x="1940" y="530"/>
                  </a:cubicBezTo>
                  <a:cubicBezTo>
                    <a:pt x="1908" y="535"/>
                    <a:pt x="1876" y="541"/>
                    <a:pt x="1846" y="551"/>
                  </a:cubicBezTo>
                  <a:cubicBezTo>
                    <a:pt x="1786" y="570"/>
                    <a:pt x="1731" y="597"/>
                    <a:pt x="1681" y="633"/>
                  </a:cubicBezTo>
                  <a:cubicBezTo>
                    <a:pt x="1631" y="669"/>
                    <a:pt x="1585" y="712"/>
                    <a:pt x="1547" y="759"/>
                  </a:cubicBezTo>
                  <a:cubicBezTo>
                    <a:pt x="1488" y="824"/>
                    <a:pt x="1436" y="900"/>
                    <a:pt x="1398" y="978"/>
                  </a:cubicBezTo>
                  <a:cubicBezTo>
                    <a:pt x="1323" y="1128"/>
                    <a:pt x="1280" y="1294"/>
                    <a:pt x="1276" y="1461"/>
                  </a:cubicBezTo>
                  <a:cubicBezTo>
                    <a:pt x="1273" y="1617"/>
                    <a:pt x="1305" y="1780"/>
                    <a:pt x="1390" y="1913"/>
                  </a:cubicBezTo>
                  <a:cubicBezTo>
                    <a:pt x="1411" y="1945"/>
                    <a:pt x="1435" y="1975"/>
                    <a:pt x="1462" y="2003"/>
                  </a:cubicBezTo>
                  <a:cubicBezTo>
                    <a:pt x="1489" y="2031"/>
                    <a:pt x="1519" y="2057"/>
                    <a:pt x="1551" y="2079"/>
                  </a:cubicBezTo>
                  <a:cubicBezTo>
                    <a:pt x="1622" y="2127"/>
                    <a:pt x="1703" y="2158"/>
                    <a:pt x="1785" y="2175"/>
                  </a:cubicBezTo>
                  <a:cubicBezTo>
                    <a:pt x="1833" y="2185"/>
                    <a:pt x="1881" y="2190"/>
                    <a:pt x="1929" y="2190"/>
                  </a:cubicBezTo>
                  <a:cubicBezTo>
                    <a:pt x="1974" y="2190"/>
                    <a:pt x="2020" y="2185"/>
                    <a:pt x="2063" y="2174"/>
                  </a:cubicBezTo>
                  <a:cubicBezTo>
                    <a:pt x="2146" y="2155"/>
                    <a:pt x="2225" y="2116"/>
                    <a:pt x="2290" y="2063"/>
                  </a:cubicBezTo>
                  <a:cubicBezTo>
                    <a:pt x="2432" y="1952"/>
                    <a:pt x="2525" y="1788"/>
                    <a:pt x="2576" y="1619"/>
                  </a:cubicBezTo>
                  <a:cubicBezTo>
                    <a:pt x="2603" y="1531"/>
                    <a:pt x="2619" y="1440"/>
                    <a:pt x="2624" y="1349"/>
                  </a:cubicBezTo>
                  <a:cubicBezTo>
                    <a:pt x="2624" y="1342"/>
                    <a:pt x="2624" y="1336"/>
                    <a:pt x="2624" y="1330"/>
                  </a:cubicBezTo>
                  <a:cubicBezTo>
                    <a:pt x="2643" y="1337"/>
                    <a:pt x="2664" y="1341"/>
                    <a:pt x="2684" y="1341"/>
                  </a:cubicBezTo>
                  <a:cubicBezTo>
                    <a:pt x="2693" y="1341"/>
                    <a:pt x="2702" y="1341"/>
                    <a:pt x="2711" y="1339"/>
                  </a:cubicBezTo>
                  <a:cubicBezTo>
                    <a:pt x="2733" y="1334"/>
                    <a:pt x="2752" y="1328"/>
                    <a:pt x="2773" y="1317"/>
                  </a:cubicBezTo>
                  <a:cubicBezTo>
                    <a:pt x="2792" y="1307"/>
                    <a:pt x="2808" y="1294"/>
                    <a:pt x="2824" y="1282"/>
                  </a:cubicBezTo>
                  <a:cubicBezTo>
                    <a:pt x="2829" y="1277"/>
                    <a:pt x="2831" y="1269"/>
                    <a:pt x="2831" y="1262"/>
                  </a:cubicBezTo>
                  <a:cubicBezTo>
                    <a:pt x="2831" y="1254"/>
                    <a:pt x="2827" y="1248"/>
                    <a:pt x="2823" y="1245"/>
                  </a:cubicBezTo>
                  <a:cubicBezTo>
                    <a:pt x="2818" y="1240"/>
                    <a:pt x="2811" y="1237"/>
                    <a:pt x="2805" y="1237"/>
                  </a:cubicBezTo>
                  <a:lnTo>
                    <a:pt x="2803" y="1237"/>
                  </a:lnTo>
                  <a:cubicBezTo>
                    <a:pt x="2795" y="1237"/>
                    <a:pt x="2791" y="1240"/>
                    <a:pt x="2786" y="1245"/>
                  </a:cubicBezTo>
                  <a:cubicBezTo>
                    <a:pt x="2775" y="1254"/>
                    <a:pt x="2762" y="1262"/>
                    <a:pt x="2749" y="1269"/>
                  </a:cubicBezTo>
                  <a:cubicBezTo>
                    <a:pt x="2738" y="1274"/>
                    <a:pt x="2725" y="1278"/>
                    <a:pt x="2712" y="1282"/>
                  </a:cubicBezTo>
                  <a:cubicBezTo>
                    <a:pt x="2701" y="1283"/>
                    <a:pt x="2690" y="1283"/>
                    <a:pt x="2679" y="1283"/>
                  </a:cubicBezTo>
                  <a:cubicBezTo>
                    <a:pt x="2669" y="1283"/>
                    <a:pt x="2659" y="1280"/>
                    <a:pt x="2650" y="1277"/>
                  </a:cubicBezTo>
                  <a:cubicBezTo>
                    <a:pt x="2640" y="1274"/>
                    <a:pt x="2632" y="1269"/>
                    <a:pt x="2624" y="1264"/>
                  </a:cubicBezTo>
                  <a:cubicBezTo>
                    <a:pt x="2623" y="1206"/>
                    <a:pt x="2615" y="1151"/>
                    <a:pt x="2602" y="1093"/>
                  </a:cubicBezTo>
                  <a:lnTo>
                    <a:pt x="2602" y="1093"/>
                  </a:lnTo>
                  <a:cubicBezTo>
                    <a:pt x="2610" y="1095"/>
                    <a:pt x="2616" y="1096"/>
                    <a:pt x="2624" y="1096"/>
                  </a:cubicBezTo>
                  <a:cubicBezTo>
                    <a:pt x="2627" y="1096"/>
                    <a:pt x="2629" y="1096"/>
                    <a:pt x="2632" y="1096"/>
                  </a:cubicBezTo>
                  <a:cubicBezTo>
                    <a:pt x="2649" y="1096"/>
                    <a:pt x="2668" y="1092"/>
                    <a:pt x="2685" y="1085"/>
                  </a:cubicBezTo>
                  <a:cubicBezTo>
                    <a:pt x="2695" y="1080"/>
                    <a:pt x="2706" y="1074"/>
                    <a:pt x="2715" y="1067"/>
                  </a:cubicBezTo>
                  <a:cubicBezTo>
                    <a:pt x="2723" y="1061"/>
                    <a:pt x="2733" y="1055"/>
                    <a:pt x="2739" y="1048"/>
                  </a:cubicBezTo>
                  <a:cubicBezTo>
                    <a:pt x="2755" y="1034"/>
                    <a:pt x="2768" y="1018"/>
                    <a:pt x="2778" y="999"/>
                  </a:cubicBezTo>
                  <a:cubicBezTo>
                    <a:pt x="2786" y="986"/>
                    <a:pt x="2779" y="968"/>
                    <a:pt x="2765" y="962"/>
                  </a:cubicBezTo>
                  <a:cubicBezTo>
                    <a:pt x="2762" y="959"/>
                    <a:pt x="2757" y="959"/>
                    <a:pt x="2752" y="959"/>
                  </a:cubicBezTo>
                  <a:cubicBezTo>
                    <a:pt x="2743" y="959"/>
                    <a:pt x="2733" y="963"/>
                    <a:pt x="2727" y="973"/>
                  </a:cubicBezTo>
                  <a:cubicBezTo>
                    <a:pt x="2725" y="976"/>
                    <a:pt x="2723" y="979"/>
                    <a:pt x="2722" y="983"/>
                  </a:cubicBezTo>
                  <a:cubicBezTo>
                    <a:pt x="2715" y="991"/>
                    <a:pt x="2709" y="999"/>
                    <a:pt x="2701" y="1005"/>
                  </a:cubicBezTo>
                  <a:cubicBezTo>
                    <a:pt x="2693" y="1011"/>
                    <a:pt x="2683" y="1018"/>
                    <a:pt x="2674" y="1023"/>
                  </a:cubicBezTo>
                  <a:cubicBezTo>
                    <a:pt x="2664" y="1027"/>
                    <a:pt x="2655" y="1031"/>
                    <a:pt x="2645" y="1032"/>
                  </a:cubicBezTo>
                  <a:cubicBezTo>
                    <a:pt x="2634" y="1034"/>
                    <a:pt x="2624" y="1034"/>
                    <a:pt x="2613" y="1034"/>
                  </a:cubicBezTo>
                  <a:cubicBezTo>
                    <a:pt x="2603" y="1032"/>
                    <a:pt x="2594" y="1031"/>
                    <a:pt x="2584" y="1027"/>
                  </a:cubicBezTo>
                  <a:cubicBezTo>
                    <a:pt x="2570" y="984"/>
                    <a:pt x="2551" y="941"/>
                    <a:pt x="2528" y="901"/>
                  </a:cubicBezTo>
                  <a:cubicBezTo>
                    <a:pt x="2541" y="893"/>
                    <a:pt x="2552" y="885"/>
                    <a:pt x="2564" y="877"/>
                  </a:cubicBezTo>
                  <a:cubicBezTo>
                    <a:pt x="2575" y="868"/>
                    <a:pt x="2584" y="858"/>
                    <a:pt x="2594" y="847"/>
                  </a:cubicBezTo>
                  <a:cubicBezTo>
                    <a:pt x="2603" y="836"/>
                    <a:pt x="2613" y="823"/>
                    <a:pt x="2621" y="808"/>
                  </a:cubicBezTo>
                  <a:cubicBezTo>
                    <a:pt x="2626" y="796"/>
                    <a:pt x="2632" y="783"/>
                    <a:pt x="2635" y="770"/>
                  </a:cubicBezTo>
                  <a:cubicBezTo>
                    <a:pt x="2639" y="757"/>
                    <a:pt x="2629" y="744"/>
                    <a:pt x="2618" y="741"/>
                  </a:cubicBezTo>
                  <a:lnTo>
                    <a:pt x="2613" y="741"/>
                  </a:lnTo>
                  <a:cubicBezTo>
                    <a:pt x="2602" y="741"/>
                    <a:pt x="2592" y="749"/>
                    <a:pt x="2589" y="759"/>
                  </a:cubicBezTo>
                  <a:cubicBezTo>
                    <a:pt x="2589" y="760"/>
                    <a:pt x="2589" y="762"/>
                    <a:pt x="2587" y="764"/>
                  </a:cubicBezTo>
                  <a:cubicBezTo>
                    <a:pt x="2584" y="773"/>
                    <a:pt x="2579" y="781"/>
                    <a:pt x="2575" y="791"/>
                  </a:cubicBezTo>
                  <a:cubicBezTo>
                    <a:pt x="2567" y="802"/>
                    <a:pt x="2557" y="812"/>
                    <a:pt x="2546" y="821"/>
                  </a:cubicBezTo>
                  <a:cubicBezTo>
                    <a:pt x="2532" y="832"/>
                    <a:pt x="2516" y="842"/>
                    <a:pt x="2500" y="852"/>
                  </a:cubicBezTo>
                  <a:cubicBezTo>
                    <a:pt x="2490" y="836"/>
                    <a:pt x="2479" y="820"/>
                    <a:pt x="2469" y="805"/>
                  </a:cubicBezTo>
                  <a:cubicBezTo>
                    <a:pt x="2453" y="783"/>
                    <a:pt x="2436" y="762"/>
                    <a:pt x="2416" y="741"/>
                  </a:cubicBezTo>
                  <a:cubicBezTo>
                    <a:pt x="2463" y="722"/>
                    <a:pt x="2496" y="674"/>
                    <a:pt x="2503" y="625"/>
                  </a:cubicBezTo>
                  <a:cubicBezTo>
                    <a:pt x="2504" y="617"/>
                    <a:pt x="2503" y="609"/>
                    <a:pt x="2498" y="601"/>
                  </a:cubicBezTo>
                  <a:cubicBezTo>
                    <a:pt x="2493" y="594"/>
                    <a:pt x="2487" y="589"/>
                    <a:pt x="2479" y="586"/>
                  </a:cubicBezTo>
                  <a:lnTo>
                    <a:pt x="2472" y="586"/>
                  </a:lnTo>
                  <a:cubicBezTo>
                    <a:pt x="2466" y="586"/>
                    <a:pt x="2460" y="588"/>
                    <a:pt x="2455" y="591"/>
                  </a:cubicBezTo>
                  <a:cubicBezTo>
                    <a:pt x="2448" y="596"/>
                    <a:pt x="2442" y="604"/>
                    <a:pt x="2440" y="612"/>
                  </a:cubicBezTo>
                  <a:cubicBezTo>
                    <a:pt x="2440" y="620"/>
                    <a:pt x="2437" y="628"/>
                    <a:pt x="2436" y="636"/>
                  </a:cubicBezTo>
                  <a:cubicBezTo>
                    <a:pt x="2432" y="642"/>
                    <a:pt x="2428" y="650"/>
                    <a:pt x="2424" y="656"/>
                  </a:cubicBezTo>
                  <a:cubicBezTo>
                    <a:pt x="2420" y="663"/>
                    <a:pt x="2413" y="669"/>
                    <a:pt x="2407" y="674"/>
                  </a:cubicBezTo>
                  <a:cubicBezTo>
                    <a:pt x="2400" y="680"/>
                    <a:pt x="2392" y="685"/>
                    <a:pt x="2384" y="688"/>
                  </a:cubicBezTo>
                  <a:cubicBezTo>
                    <a:pt x="2381" y="692"/>
                    <a:pt x="2376" y="693"/>
                    <a:pt x="2372" y="695"/>
                  </a:cubicBezTo>
                  <a:cubicBezTo>
                    <a:pt x="2364" y="687"/>
                    <a:pt x="2356" y="679"/>
                    <a:pt x="2346" y="672"/>
                  </a:cubicBezTo>
                  <a:cubicBezTo>
                    <a:pt x="2303" y="634"/>
                    <a:pt x="2253" y="601"/>
                    <a:pt x="2199" y="577"/>
                  </a:cubicBezTo>
                  <a:cubicBezTo>
                    <a:pt x="2146" y="551"/>
                    <a:pt x="2090" y="535"/>
                    <a:pt x="2031" y="530"/>
                  </a:cubicBezTo>
                  <a:cubicBezTo>
                    <a:pt x="2017" y="529"/>
                    <a:pt x="2002" y="529"/>
                    <a:pt x="1988" y="529"/>
                  </a:cubicBezTo>
                  <a:close/>
                  <a:moveTo>
                    <a:pt x="830" y="2378"/>
                  </a:moveTo>
                  <a:cubicBezTo>
                    <a:pt x="835" y="2378"/>
                    <a:pt x="840" y="2380"/>
                    <a:pt x="846" y="2382"/>
                  </a:cubicBezTo>
                  <a:cubicBezTo>
                    <a:pt x="851" y="2385"/>
                    <a:pt x="858" y="2386"/>
                    <a:pt x="864" y="2391"/>
                  </a:cubicBezTo>
                  <a:cubicBezTo>
                    <a:pt x="870" y="2396"/>
                    <a:pt x="878" y="2404"/>
                    <a:pt x="885" y="2410"/>
                  </a:cubicBezTo>
                  <a:cubicBezTo>
                    <a:pt x="896" y="2426"/>
                    <a:pt x="907" y="2442"/>
                    <a:pt x="915" y="2462"/>
                  </a:cubicBezTo>
                  <a:cubicBezTo>
                    <a:pt x="942" y="2519"/>
                    <a:pt x="954" y="2581"/>
                    <a:pt x="968" y="2644"/>
                  </a:cubicBezTo>
                  <a:cubicBezTo>
                    <a:pt x="982" y="2705"/>
                    <a:pt x="995" y="2767"/>
                    <a:pt x="990" y="2829"/>
                  </a:cubicBezTo>
                  <a:cubicBezTo>
                    <a:pt x="989" y="2845"/>
                    <a:pt x="985" y="2863"/>
                    <a:pt x="979" y="2880"/>
                  </a:cubicBezTo>
                  <a:cubicBezTo>
                    <a:pt x="977" y="2887"/>
                    <a:pt x="974" y="2893"/>
                    <a:pt x="969" y="2900"/>
                  </a:cubicBezTo>
                  <a:cubicBezTo>
                    <a:pt x="968" y="2903"/>
                    <a:pt x="963" y="2906"/>
                    <a:pt x="960" y="2911"/>
                  </a:cubicBezTo>
                  <a:cubicBezTo>
                    <a:pt x="954" y="2916"/>
                    <a:pt x="947" y="2919"/>
                    <a:pt x="941" y="2924"/>
                  </a:cubicBezTo>
                  <a:cubicBezTo>
                    <a:pt x="936" y="2925"/>
                    <a:pt x="931" y="2927"/>
                    <a:pt x="925" y="2928"/>
                  </a:cubicBezTo>
                  <a:lnTo>
                    <a:pt x="915" y="2928"/>
                  </a:lnTo>
                  <a:cubicBezTo>
                    <a:pt x="910" y="2928"/>
                    <a:pt x="907" y="2927"/>
                    <a:pt x="904" y="2927"/>
                  </a:cubicBezTo>
                  <a:cubicBezTo>
                    <a:pt x="899" y="2924"/>
                    <a:pt x="894" y="2922"/>
                    <a:pt x="890" y="2919"/>
                  </a:cubicBezTo>
                  <a:cubicBezTo>
                    <a:pt x="882" y="2912"/>
                    <a:pt x="874" y="2906"/>
                    <a:pt x="867" y="2898"/>
                  </a:cubicBezTo>
                  <a:cubicBezTo>
                    <a:pt x="854" y="2882"/>
                    <a:pt x="843" y="2863"/>
                    <a:pt x="834" y="2842"/>
                  </a:cubicBezTo>
                  <a:cubicBezTo>
                    <a:pt x="814" y="2800"/>
                    <a:pt x="800" y="2756"/>
                    <a:pt x="789" y="2711"/>
                  </a:cubicBezTo>
                  <a:cubicBezTo>
                    <a:pt x="778" y="2674"/>
                    <a:pt x="770" y="2637"/>
                    <a:pt x="762" y="2601"/>
                  </a:cubicBezTo>
                  <a:cubicBezTo>
                    <a:pt x="754" y="2557"/>
                    <a:pt x="747" y="2513"/>
                    <a:pt x="750" y="2468"/>
                  </a:cubicBezTo>
                  <a:cubicBezTo>
                    <a:pt x="752" y="2454"/>
                    <a:pt x="755" y="2441"/>
                    <a:pt x="760" y="2426"/>
                  </a:cubicBezTo>
                  <a:cubicBezTo>
                    <a:pt x="763" y="2420"/>
                    <a:pt x="766" y="2412"/>
                    <a:pt x="770" y="2406"/>
                  </a:cubicBezTo>
                  <a:cubicBezTo>
                    <a:pt x="773" y="2401"/>
                    <a:pt x="778" y="2398"/>
                    <a:pt x="781" y="2394"/>
                  </a:cubicBezTo>
                  <a:cubicBezTo>
                    <a:pt x="786" y="2391"/>
                    <a:pt x="789" y="2388"/>
                    <a:pt x="794" y="2385"/>
                  </a:cubicBezTo>
                  <a:cubicBezTo>
                    <a:pt x="800" y="2383"/>
                    <a:pt x="806" y="2382"/>
                    <a:pt x="811" y="2380"/>
                  </a:cubicBezTo>
                  <a:cubicBezTo>
                    <a:pt x="818" y="2378"/>
                    <a:pt x="824" y="2378"/>
                    <a:pt x="830" y="2378"/>
                  </a:cubicBezTo>
                  <a:close/>
                  <a:moveTo>
                    <a:pt x="821" y="2329"/>
                  </a:moveTo>
                  <a:cubicBezTo>
                    <a:pt x="800" y="2329"/>
                    <a:pt x="779" y="2335"/>
                    <a:pt x="762" y="2345"/>
                  </a:cubicBezTo>
                  <a:cubicBezTo>
                    <a:pt x="730" y="2366"/>
                    <a:pt x="710" y="2401"/>
                    <a:pt x="704" y="2439"/>
                  </a:cubicBezTo>
                  <a:lnTo>
                    <a:pt x="704" y="2438"/>
                  </a:lnTo>
                  <a:cubicBezTo>
                    <a:pt x="696" y="2478"/>
                    <a:pt x="699" y="2521"/>
                    <a:pt x="704" y="2561"/>
                  </a:cubicBezTo>
                  <a:cubicBezTo>
                    <a:pt x="710" y="2599"/>
                    <a:pt x="720" y="2637"/>
                    <a:pt x="730" y="2674"/>
                  </a:cubicBezTo>
                  <a:cubicBezTo>
                    <a:pt x="736" y="2700"/>
                    <a:pt x="742" y="2725"/>
                    <a:pt x="750" y="2751"/>
                  </a:cubicBezTo>
                  <a:cubicBezTo>
                    <a:pt x="762" y="2786"/>
                    <a:pt x="773" y="2820"/>
                    <a:pt x="789" y="2853"/>
                  </a:cubicBezTo>
                  <a:cubicBezTo>
                    <a:pt x="797" y="2871"/>
                    <a:pt x="805" y="2888"/>
                    <a:pt x="816" y="2904"/>
                  </a:cubicBezTo>
                  <a:cubicBezTo>
                    <a:pt x="826" y="2919"/>
                    <a:pt x="837" y="2933"/>
                    <a:pt x="850" y="2946"/>
                  </a:cubicBezTo>
                  <a:cubicBezTo>
                    <a:pt x="862" y="2957"/>
                    <a:pt x="877" y="2967"/>
                    <a:pt x="894" y="2972"/>
                  </a:cubicBezTo>
                  <a:cubicBezTo>
                    <a:pt x="902" y="2974"/>
                    <a:pt x="911" y="2975"/>
                    <a:pt x="919" y="2975"/>
                  </a:cubicBezTo>
                  <a:cubicBezTo>
                    <a:pt x="928" y="2975"/>
                    <a:pt x="936" y="2974"/>
                    <a:pt x="944" y="2972"/>
                  </a:cubicBezTo>
                  <a:cubicBezTo>
                    <a:pt x="963" y="2967"/>
                    <a:pt x="982" y="2956"/>
                    <a:pt x="997" y="2941"/>
                  </a:cubicBezTo>
                  <a:cubicBezTo>
                    <a:pt x="1013" y="2927"/>
                    <a:pt x="1022" y="2908"/>
                    <a:pt x="1029" y="2887"/>
                  </a:cubicBezTo>
                  <a:cubicBezTo>
                    <a:pt x="1035" y="2864"/>
                    <a:pt x="1038" y="2840"/>
                    <a:pt x="1038" y="2818"/>
                  </a:cubicBezTo>
                  <a:cubicBezTo>
                    <a:pt x="1038" y="2794"/>
                    <a:pt x="1037" y="2770"/>
                    <a:pt x="1033" y="2746"/>
                  </a:cubicBezTo>
                  <a:cubicBezTo>
                    <a:pt x="1032" y="2724"/>
                    <a:pt x="1027" y="2701"/>
                    <a:pt x="1022" y="2679"/>
                  </a:cubicBezTo>
                  <a:cubicBezTo>
                    <a:pt x="1005" y="2591"/>
                    <a:pt x="992" y="2498"/>
                    <a:pt x="947" y="2418"/>
                  </a:cubicBezTo>
                  <a:cubicBezTo>
                    <a:pt x="938" y="2401"/>
                    <a:pt x="926" y="2386"/>
                    <a:pt x="914" y="2372"/>
                  </a:cubicBezTo>
                  <a:cubicBezTo>
                    <a:pt x="902" y="2359"/>
                    <a:pt x="890" y="2348"/>
                    <a:pt x="874" y="2340"/>
                  </a:cubicBezTo>
                  <a:cubicBezTo>
                    <a:pt x="858" y="2334"/>
                    <a:pt x="842" y="2329"/>
                    <a:pt x="824" y="2329"/>
                  </a:cubicBezTo>
                  <a:close/>
                  <a:moveTo>
                    <a:pt x="755" y="2106"/>
                  </a:moveTo>
                  <a:cubicBezTo>
                    <a:pt x="760" y="2106"/>
                    <a:pt x="765" y="2106"/>
                    <a:pt x="770" y="2107"/>
                  </a:cubicBezTo>
                  <a:cubicBezTo>
                    <a:pt x="792" y="2108"/>
                    <a:pt x="814" y="2115"/>
                    <a:pt x="835" y="2121"/>
                  </a:cubicBezTo>
                  <a:cubicBezTo>
                    <a:pt x="867" y="2132"/>
                    <a:pt x="896" y="2148"/>
                    <a:pt x="923" y="2167"/>
                  </a:cubicBezTo>
                  <a:cubicBezTo>
                    <a:pt x="962" y="2195"/>
                    <a:pt x="993" y="2225"/>
                    <a:pt x="1024" y="2260"/>
                  </a:cubicBezTo>
                  <a:cubicBezTo>
                    <a:pt x="1064" y="2308"/>
                    <a:pt x="1097" y="2361"/>
                    <a:pt x="1125" y="2418"/>
                  </a:cubicBezTo>
                  <a:cubicBezTo>
                    <a:pt x="1150" y="2474"/>
                    <a:pt x="1169" y="2533"/>
                    <a:pt x="1181" y="2594"/>
                  </a:cubicBezTo>
                  <a:cubicBezTo>
                    <a:pt x="1192" y="2655"/>
                    <a:pt x="1195" y="2719"/>
                    <a:pt x="1195" y="2781"/>
                  </a:cubicBezTo>
                  <a:cubicBezTo>
                    <a:pt x="1195" y="2821"/>
                    <a:pt x="1195" y="2861"/>
                    <a:pt x="1192" y="2901"/>
                  </a:cubicBezTo>
                  <a:cubicBezTo>
                    <a:pt x="1187" y="2951"/>
                    <a:pt x="1181" y="3000"/>
                    <a:pt x="1163" y="3048"/>
                  </a:cubicBezTo>
                  <a:cubicBezTo>
                    <a:pt x="1155" y="3071"/>
                    <a:pt x="1145" y="3091"/>
                    <a:pt x="1131" y="3112"/>
                  </a:cubicBezTo>
                  <a:cubicBezTo>
                    <a:pt x="1121" y="3127"/>
                    <a:pt x="1110" y="3139"/>
                    <a:pt x="1097" y="3151"/>
                  </a:cubicBezTo>
                  <a:cubicBezTo>
                    <a:pt x="1086" y="3159"/>
                    <a:pt x="1075" y="3165"/>
                    <a:pt x="1064" y="3171"/>
                  </a:cubicBezTo>
                  <a:cubicBezTo>
                    <a:pt x="1053" y="3176"/>
                    <a:pt x="1040" y="3181"/>
                    <a:pt x="1029" y="3183"/>
                  </a:cubicBezTo>
                  <a:cubicBezTo>
                    <a:pt x="1013" y="3186"/>
                    <a:pt x="998" y="3186"/>
                    <a:pt x="984" y="3186"/>
                  </a:cubicBezTo>
                  <a:cubicBezTo>
                    <a:pt x="963" y="3184"/>
                    <a:pt x="944" y="3179"/>
                    <a:pt x="925" y="3173"/>
                  </a:cubicBezTo>
                  <a:cubicBezTo>
                    <a:pt x="893" y="3160"/>
                    <a:pt x="862" y="3143"/>
                    <a:pt x="834" y="3123"/>
                  </a:cubicBezTo>
                  <a:cubicBezTo>
                    <a:pt x="794" y="3095"/>
                    <a:pt x="757" y="3061"/>
                    <a:pt x="725" y="3024"/>
                  </a:cubicBezTo>
                  <a:cubicBezTo>
                    <a:pt x="688" y="2980"/>
                    <a:pt x="658" y="2930"/>
                    <a:pt x="632" y="2879"/>
                  </a:cubicBezTo>
                  <a:cubicBezTo>
                    <a:pt x="597" y="2804"/>
                    <a:pt x="575" y="2724"/>
                    <a:pt x="559" y="2642"/>
                  </a:cubicBezTo>
                  <a:cubicBezTo>
                    <a:pt x="559" y="2642"/>
                    <a:pt x="559" y="2644"/>
                    <a:pt x="559" y="2645"/>
                  </a:cubicBezTo>
                  <a:cubicBezTo>
                    <a:pt x="559" y="2644"/>
                    <a:pt x="559" y="2643"/>
                    <a:pt x="558" y="2642"/>
                  </a:cubicBezTo>
                  <a:lnTo>
                    <a:pt x="558" y="2642"/>
                  </a:lnTo>
                  <a:cubicBezTo>
                    <a:pt x="558" y="2642"/>
                    <a:pt x="558" y="2642"/>
                    <a:pt x="559" y="2642"/>
                  </a:cubicBezTo>
                  <a:lnTo>
                    <a:pt x="557" y="2641"/>
                  </a:lnTo>
                  <a:lnTo>
                    <a:pt x="557" y="2641"/>
                  </a:lnTo>
                  <a:cubicBezTo>
                    <a:pt x="557" y="2641"/>
                    <a:pt x="557" y="2641"/>
                    <a:pt x="557" y="2641"/>
                  </a:cubicBezTo>
                  <a:cubicBezTo>
                    <a:pt x="549" y="2594"/>
                    <a:pt x="543" y="2549"/>
                    <a:pt x="539" y="2503"/>
                  </a:cubicBezTo>
                  <a:cubicBezTo>
                    <a:pt x="536" y="2460"/>
                    <a:pt x="533" y="2417"/>
                    <a:pt x="536" y="2374"/>
                  </a:cubicBezTo>
                  <a:cubicBezTo>
                    <a:pt x="539" y="2337"/>
                    <a:pt x="547" y="2300"/>
                    <a:pt x="559" y="2266"/>
                  </a:cubicBezTo>
                  <a:cubicBezTo>
                    <a:pt x="570" y="2239"/>
                    <a:pt x="581" y="2215"/>
                    <a:pt x="597" y="2193"/>
                  </a:cubicBezTo>
                  <a:cubicBezTo>
                    <a:pt x="610" y="2177"/>
                    <a:pt x="623" y="2161"/>
                    <a:pt x="637" y="2148"/>
                  </a:cubicBezTo>
                  <a:cubicBezTo>
                    <a:pt x="650" y="2139"/>
                    <a:pt x="663" y="2131"/>
                    <a:pt x="677" y="2123"/>
                  </a:cubicBezTo>
                  <a:cubicBezTo>
                    <a:pt x="690" y="2116"/>
                    <a:pt x="704" y="2111"/>
                    <a:pt x="720" y="2108"/>
                  </a:cubicBezTo>
                  <a:cubicBezTo>
                    <a:pt x="731" y="2107"/>
                    <a:pt x="743" y="2106"/>
                    <a:pt x="755" y="2106"/>
                  </a:cubicBezTo>
                  <a:close/>
                  <a:moveTo>
                    <a:pt x="744" y="2049"/>
                  </a:moveTo>
                  <a:cubicBezTo>
                    <a:pt x="739" y="2049"/>
                    <a:pt x="734" y="2049"/>
                    <a:pt x="730" y="2051"/>
                  </a:cubicBezTo>
                  <a:cubicBezTo>
                    <a:pt x="717" y="2051"/>
                    <a:pt x="704" y="2052"/>
                    <a:pt x="693" y="2055"/>
                  </a:cubicBezTo>
                  <a:cubicBezTo>
                    <a:pt x="645" y="2067"/>
                    <a:pt x="602" y="2095"/>
                    <a:pt x="570" y="2131"/>
                  </a:cubicBezTo>
                  <a:cubicBezTo>
                    <a:pt x="535" y="2171"/>
                    <a:pt x="511" y="2217"/>
                    <a:pt x="495" y="2268"/>
                  </a:cubicBezTo>
                  <a:cubicBezTo>
                    <a:pt x="480" y="2321"/>
                    <a:pt x="474" y="2375"/>
                    <a:pt x="477" y="2430"/>
                  </a:cubicBezTo>
                  <a:cubicBezTo>
                    <a:pt x="485" y="2554"/>
                    <a:pt x="506" y="2682"/>
                    <a:pt x="547" y="2800"/>
                  </a:cubicBezTo>
                  <a:cubicBezTo>
                    <a:pt x="589" y="2917"/>
                    <a:pt x="651" y="3026"/>
                    <a:pt x="742" y="3111"/>
                  </a:cubicBezTo>
                  <a:cubicBezTo>
                    <a:pt x="765" y="3131"/>
                    <a:pt x="787" y="3149"/>
                    <a:pt x="813" y="3167"/>
                  </a:cubicBezTo>
                  <a:cubicBezTo>
                    <a:pt x="837" y="3183"/>
                    <a:pt x="862" y="3199"/>
                    <a:pt x="890" y="3210"/>
                  </a:cubicBezTo>
                  <a:cubicBezTo>
                    <a:pt x="917" y="3221"/>
                    <a:pt x="944" y="3229"/>
                    <a:pt x="973" y="3232"/>
                  </a:cubicBezTo>
                  <a:cubicBezTo>
                    <a:pt x="982" y="3233"/>
                    <a:pt x="991" y="3234"/>
                    <a:pt x="1000" y="3234"/>
                  </a:cubicBezTo>
                  <a:cubicBezTo>
                    <a:pt x="1020" y="3234"/>
                    <a:pt x="1040" y="3231"/>
                    <a:pt x="1059" y="3226"/>
                  </a:cubicBezTo>
                  <a:cubicBezTo>
                    <a:pt x="1113" y="3210"/>
                    <a:pt x="1158" y="3170"/>
                    <a:pt x="1187" y="3123"/>
                  </a:cubicBezTo>
                  <a:cubicBezTo>
                    <a:pt x="1200" y="3101"/>
                    <a:pt x="1211" y="3079"/>
                    <a:pt x="1219" y="3056"/>
                  </a:cubicBezTo>
                  <a:cubicBezTo>
                    <a:pt x="1229" y="3031"/>
                    <a:pt x="1236" y="3004"/>
                    <a:pt x="1241" y="2976"/>
                  </a:cubicBezTo>
                  <a:cubicBezTo>
                    <a:pt x="1251" y="2920"/>
                    <a:pt x="1254" y="2863"/>
                    <a:pt x="1249" y="2807"/>
                  </a:cubicBezTo>
                  <a:cubicBezTo>
                    <a:pt x="1241" y="2703"/>
                    <a:pt x="1230" y="2593"/>
                    <a:pt x="1198" y="2492"/>
                  </a:cubicBezTo>
                  <a:cubicBezTo>
                    <a:pt x="1176" y="2422"/>
                    <a:pt x="1145" y="2354"/>
                    <a:pt x="1104" y="2292"/>
                  </a:cubicBezTo>
                  <a:cubicBezTo>
                    <a:pt x="1089" y="2268"/>
                    <a:pt x="1072" y="2246"/>
                    <a:pt x="1054" y="2223"/>
                  </a:cubicBezTo>
                  <a:cubicBezTo>
                    <a:pt x="1037" y="2203"/>
                    <a:pt x="1017" y="2180"/>
                    <a:pt x="995" y="2161"/>
                  </a:cubicBezTo>
                  <a:cubicBezTo>
                    <a:pt x="976" y="2143"/>
                    <a:pt x="954" y="2126"/>
                    <a:pt x="930" y="2110"/>
                  </a:cubicBezTo>
                  <a:cubicBezTo>
                    <a:pt x="907" y="2095"/>
                    <a:pt x="883" y="2083"/>
                    <a:pt x="858" y="2073"/>
                  </a:cubicBezTo>
                  <a:cubicBezTo>
                    <a:pt x="830" y="2062"/>
                    <a:pt x="803" y="2054"/>
                    <a:pt x="773" y="2051"/>
                  </a:cubicBezTo>
                  <a:cubicBezTo>
                    <a:pt x="763" y="2051"/>
                    <a:pt x="754" y="2049"/>
                    <a:pt x="744" y="204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7" name="Google Shape;8667;p25"/>
            <p:cNvSpPr/>
            <p:nvPr/>
          </p:nvSpPr>
          <p:spPr>
            <a:xfrm>
              <a:off x="6457950" y="441125"/>
              <a:ext cx="781822" cy="691365"/>
            </a:xfrm>
            <a:custGeom>
              <a:avLst/>
              <a:gdLst/>
              <a:ahLst/>
              <a:cxnLst/>
              <a:rect l="l" t="t" r="r" b="b"/>
              <a:pathLst>
                <a:path w="10121" h="8950" extrusionOk="0">
                  <a:moveTo>
                    <a:pt x="4059" y="69"/>
                  </a:moveTo>
                  <a:cubicBezTo>
                    <a:pt x="4105" y="69"/>
                    <a:pt x="4150" y="72"/>
                    <a:pt x="4196" y="79"/>
                  </a:cubicBezTo>
                  <a:cubicBezTo>
                    <a:pt x="4279" y="90"/>
                    <a:pt x="4359" y="111"/>
                    <a:pt x="4436" y="143"/>
                  </a:cubicBezTo>
                  <a:cubicBezTo>
                    <a:pt x="4504" y="171"/>
                    <a:pt x="4570" y="208"/>
                    <a:pt x="4629" y="255"/>
                  </a:cubicBezTo>
                  <a:cubicBezTo>
                    <a:pt x="4682" y="296"/>
                    <a:pt x="4730" y="344"/>
                    <a:pt x="4773" y="398"/>
                  </a:cubicBezTo>
                  <a:cubicBezTo>
                    <a:pt x="4802" y="435"/>
                    <a:pt x="4827" y="477"/>
                    <a:pt x="4850" y="518"/>
                  </a:cubicBezTo>
                  <a:cubicBezTo>
                    <a:pt x="4827" y="541"/>
                    <a:pt x="4805" y="563"/>
                    <a:pt x="4786" y="587"/>
                  </a:cubicBezTo>
                  <a:cubicBezTo>
                    <a:pt x="4666" y="726"/>
                    <a:pt x="4573" y="886"/>
                    <a:pt x="4517" y="1059"/>
                  </a:cubicBezTo>
                  <a:cubicBezTo>
                    <a:pt x="4490" y="1145"/>
                    <a:pt x="4472" y="1235"/>
                    <a:pt x="4464" y="1326"/>
                  </a:cubicBezTo>
                  <a:cubicBezTo>
                    <a:pt x="4461" y="1371"/>
                    <a:pt x="4460" y="1414"/>
                    <a:pt x="4463" y="1458"/>
                  </a:cubicBezTo>
                  <a:cubicBezTo>
                    <a:pt x="4466" y="1503"/>
                    <a:pt x="4471" y="1548"/>
                    <a:pt x="4479" y="1591"/>
                  </a:cubicBezTo>
                  <a:cubicBezTo>
                    <a:pt x="4314" y="1602"/>
                    <a:pt x="4148" y="1631"/>
                    <a:pt x="3989" y="1679"/>
                  </a:cubicBezTo>
                  <a:cubicBezTo>
                    <a:pt x="3959" y="1689"/>
                    <a:pt x="3927" y="1698"/>
                    <a:pt x="3898" y="1708"/>
                  </a:cubicBezTo>
                  <a:cubicBezTo>
                    <a:pt x="3854" y="1649"/>
                    <a:pt x="3815" y="1585"/>
                    <a:pt x="3785" y="1518"/>
                  </a:cubicBezTo>
                  <a:cubicBezTo>
                    <a:pt x="3770" y="1481"/>
                    <a:pt x="3759" y="1444"/>
                    <a:pt x="3751" y="1406"/>
                  </a:cubicBezTo>
                  <a:cubicBezTo>
                    <a:pt x="3746" y="1390"/>
                    <a:pt x="3730" y="1380"/>
                    <a:pt x="3714" y="1380"/>
                  </a:cubicBezTo>
                  <a:cubicBezTo>
                    <a:pt x="3713" y="1380"/>
                    <a:pt x="3710" y="1380"/>
                    <a:pt x="3706" y="1382"/>
                  </a:cubicBezTo>
                  <a:cubicBezTo>
                    <a:pt x="3697" y="1383"/>
                    <a:pt x="3689" y="1390"/>
                    <a:pt x="3684" y="1398"/>
                  </a:cubicBezTo>
                  <a:cubicBezTo>
                    <a:pt x="3679" y="1406"/>
                    <a:pt x="3679" y="1415"/>
                    <a:pt x="3681" y="1425"/>
                  </a:cubicBezTo>
                  <a:cubicBezTo>
                    <a:pt x="3687" y="1455"/>
                    <a:pt x="3697" y="1486"/>
                    <a:pt x="3708" y="1513"/>
                  </a:cubicBezTo>
                  <a:cubicBezTo>
                    <a:pt x="3719" y="1540"/>
                    <a:pt x="3732" y="1567"/>
                    <a:pt x="3746" y="1593"/>
                  </a:cubicBezTo>
                  <a:cubicBezTo>
                    <a:pt x="3772" y="1641"/>
                    <a:pt x="3804" y="1687"/>
                    <a:pt x="3838" y="1730"/>
                  </a:cubicBezTo>
                  <a:cubicBezTo>
                    <a:pt x="3761" y="1759"/>
                    <a:pt x="3686" y="1791"/>
                    <a:pt x="3614" y="1828"/>
                  </a:cubicBezTo>
                  <a:cubicBezTo>
                    <a:pt x="3503" y="1885"/>
                    <a:pt x="3396" y="1951"/>
                    <a:pt x="3296" y="2026"/>
                  </a:cubicBezTo>
                  <a:cubicBezTo>
                    <a:pt x="3283" y="1996"/>
                    <a:pt x="3262" y="1967"/>
                    <a:pt x="3243" y="1941"/>
                  </a:cubicBezTo>
                  <a:cubicBezTo>
                    <a:pt x="3220" y="1909"/>
                    <a:pt x="3196" y="1881"/>
                    <a:pt x="3174" y="1849"/>
                  </a:cubicBezTo>
                  <a:cubicBezTo>
                    <a:pt x="3129" y="1785"/>
                    <a:pt x="3093" y="1717"/>
                    <a:pt x="3061" y="1646"/>
                  </a:cubicBezTo>
                  <a:cubicBezTo>
                    <a:pt x="3025" y="1559"/>
                    <a:pt x="3000" y="1468"/>
                    <a:pt x="2987" y="1377"/>
                  </a:cubicBezTo>
                  <a:cubicBezTo>
                    <a:pt x="2974" y="1278"/>
                    <a:pt x="2974" y="1177"/>
                    <a:pt x="2987" y="1078"/>
                  </a:cubicBezTo>
                  <a:cubicBezTo>
                    <a:pt x="3003" y="968"/>
                    <a:pt x="3033" y="861"/>
                    <a:pt x="3075" y="758"/>
                  </a:cubicBezTo>
                  <a:cubicBezTo>
                    <a:pt x="3118" y="657"/>
                    <a:pt x="3174" y="563"/>
                    <a:pt x="3240" y="477"/>
                  </a:cubicBezTo>
                  <a:cubicBezTo>
                    <a:pt x="3297" y="403"/>
                    <a:pt x="3363" y="338"/>
                    <a:pt x="3436" y="280"/>
                  </a:cubicBezTo>
                  <a:cubicBezTo>
                    <a:pt x="3503" y="227"/>
                    <a:pt x="3579" y="184"/>
                    <a:pt x="3657" y="151"/>
                  </a:cubicBezTo>
                  <a:cubicBezTo>
                    <a:pt x="3742" y="115"/>
                    <a:pt x="3831" y="91"/>
                    <a:pt x="3922" y="79"/>
                  </a:cubicBezTo>
                  <a:cubicBezTo>
                    <a:pt x="3968" y="72"/>
                    <a:pt x="4013" y="69"/>
                    <a:pt x="4059" y="69"/>
                  </a:cubicBezTo>
                  <a:close/>
                  <a:moveTo>
                    <a:pt x="5796" y="208"/>
                  </a:moveTo>
                  <a:cubicBezTo>
                    <a:pt x="5857" y="208"/>
                    <a:pt x="5917" y="212"/>
                    <a:pt x="5977" y="219"/>
                  </a:cubicBezTo>
                  <a:cubicBezTo>
                    <a:pt x="6090" y="235"/>
                    <a:pt x="6202" y="264"/>
                    <a:pt x="6309" y="309"/>
                  </a:cubicBezTo>
                  <a:cubicBezTo>
                    <a:pt x="6404" y="349"/>
                    <a:pt x="6492" y="400"/>
                    <a:pt x="6573" y="462"/>
                  </a:cubicBezTo>
                  <a:cubicBezTo>
                    <a:pt x="6642" y="517"/>
                    <a:pt x="6706" y="579"/>
                    <a:pt x="6760" y="649"/>
                  </a:cubicBezTo>
                  <a:cubicBezTo>
                    <a:pt x="6811" y="715"/>
                    <a:pt x="6853" y="787"/>
                    <a:pt x="6885" y="864"/>
                  </a:cubicBezTo>
                  <a:cubicBezTo>
                    <a:pt x="6917" y="939"/>
                    <a:pt x="6938" y="1017"/>
                    <a:pt x="6949" y="1097"/>
                  </a:cubicBezTo>
                  <a:cubicBezTo>
                    <a:pt x="6960" y="1183"/>
                    <a:pt x="6958" y="1270"/>
                    <a:pt x="6949" y="1356"/>
                  </a:cubicBezTo>
                  <a:cubicBezTo>
                    <a:pt x="6934" y="1462"/>
                    <a:pt x="6904" y="1566"/>
                    <a:pt x="6862" y="1663"/>
                  </a:cubicBezTo>
                  <a:cubicBezTo>
                    <a:pt x="6862" y="1665"/>
                    <a:pt x="6862" y="1666"/>
                    <a:pt x="6861" y="1668"/>
                  </a:cubicBezTo>
                  <a:cubicBezTo>
                    <a:pt x="6859" y="1674"/>
                    <a:pt x="6858" y="1679"/>
                    <a:pt x="6858" y="1685"/>
                  </a:cubicBezTo>
                  <a:cubicBezTo>
                    <a:pt x="6802" y="1705"/>
                    <a:pt x="6749" y="1729"/>
                    <a:pt x="6696" y="1754"/>
                  </a:cubicBezTo>
                  <a:cubicBezTo>
                    <a:pt x="6624" y="1789"/>
                    <a:pt x="6552" y="1829"/>
                    <a:pt x="6487" y="1876"/>
                  </a:cubicBezTo>
                  <a:cubicBezTo>
                    <a:pt x="6416" y="1924"/>
                    <a:pt x="6349" y="1976"/>
                    <a:pt x="6292" y="2039"/>
                  </a:cubicBezTo>
                  <a:cubicBezTo>
                    <a:pt x="6265" y="2071"/>
                    <a:pt x="6237" y="2103"/>
                    <a:pt x="6215" y="2140"/>
                  </a:cubicBezTo>
                  <a:cubicBezTo>
                    <a:pt x="6204" y="2156"/>
                    <a:pt x="6194" y="2175"/>
                    <a:pt x="6186" y="2192"/>
                  </a:cubicBezTo>
                  <a:cubicBezTo>
                    <a:pt x="6181" y="2202"/>
                    <a:pt x="6178" y="2213"/>
                    <a:pt x="6175" y="2223"/>
                  </a:cubicBezTo>
                  <a:cubicBezTo>
                    <a:pt x="6009" y="2061"/>
                    <a:pt x="5818" y="1924"/>
                    <a:pt x="5612" y="1821"/>
                  </a:cubicBezTo>
                  <a:cubicBezTo>
                    <a:pt x="5572" y="1801"/>
                    <a:pt x="5531" y="1781"/>
                    <a:pt x="5489" y="1764"/>
                  </a:cubicBezTo>
                  <a:cubicBezTo>
                    <a:pt x="5504" y="1733"/>
                    <a:pt x="5513" y="1703"/>
                    <a:pt x="5523" y="1673"/>
                  </a:cubicBezTo>
                  <a:cubicBezTo>
                    <a:pt x="5534" y="1641"/>
                    <a:pt x="5545" y="1609"/>
                    <a:pt x="5556" y="1578"/>
                  </a:cubicBezTo>
                  <a:cubicBezTo>
                    <a:pt x="5577" y="1530"/>
                    <a:pt x="5603" y="1486"/>
                    <a:pt x="5633" y="1444"/>
                  </a:cubicBezTo>
                  <a:cubicBezTo>
                    <a:pt x="5655" y="1415"/>
                    <a:pt x="5679" y="1390"/>
                    <a:pt x="5708" y="1367"/>
                  </a:cubicBezTo>
                  <a:cubicBezTo>
                    <a:pt x="5718" y="1361"/>
                    <a:pt x="5729" y="1353"/>
                    <a:pt x="5740" y="1347"/>
                  </a:cubicBezTo>
                  <a:cubicBezTo>
                    <a:pt x="5758" y="1335"/>
                    <a:pt x="5764" y="1311"/>
                    <a:pt x="5753" y="1294"/>
                  </a:cubicBezTo>
                  <a:cubicBezTo>
                    <a:pt x="5747" y="1281"/>
                    <a:pt x="5734" y="1275"/>
                    <a:pt x="5719" y="1275"/>
                  </a:cubicBezTo>
                  <a:cubicBezTo>
                    <a:pt x="5713" y="1275"/>
                    <a:pt x="5707" y="1276"/>
                    <a:pt x="5700" y="1279"/>
                  </a:cubicBezTo>
                  <a:cubicBezTo>
                    <a:pt x="5660" y="1303"/>
                    <a:pt x="5623" y="1334"/>
                    <a:pt x="5591" y="1367"/>
                  </a:cubicBezTo>
                  <a:cubicBezTo>
                    <a:pt x="5556" y="1403"/>
                    <a:pt x="5526" y="1442"/>
                    <a:pt x="5499" y="1486"/>
                  </a:cubicBezTo>
                  <a:cubicBezTo>
                    <a:pt x="5472" y="1529"/>
                    <a:pt x="5448" y="1574"/>
                    <a:pt x="5432" y="1622"/>
                  </a:cubicBezTo>
                  <a:cubicBezTo>
                    <a:pt x="5424" y="1644"/>
                    <a:pt x="5417" y="1666"/>
                    <a:pt x="5414" y="1690"/>
                  </a:cubicBezTo>
                  <a:cubicBezTo>
                    <a:pt x="5412" y="1703"/>
                    <a:pt x="5411" y="1716"/>
                    <a:pt x="5411" y="1730"/>
                  </a:cubicBezTo>
                  <a:lnTo>
                    <a:pt x="5411" y="1732"/>
                  </a:lnTo>
                  <a:cubicBezTo>
                    <a:pt x="5348" y="1708"/>
                    <a:pt x="5286" y="1687"/>
                    <a:pt x="5222" y="1668"/>
                  </a:cubicBezTo>
                  <a:cubicBezTo>
                    <a:pt x="5088" y="1631"/>
                    <a:pt x="4950" y="1606"/>
                    <a:pt x="4810" y="1593"/>
                  </a:cubicBezTo>
                  <a:cubicBezTo>
                    <a:pt x="4749" y="1588"/>
                    <a:pt x="4687" y="1586"/>
                    <a:pt x="4626" y="1586"/>
                  </a:cubicBezTo>
                  <a:lnTo>
                    <a:pt x="4547" y="1586"/>
                  </a:lnTo>
                  <a:cubicBezTo>
                    <a:pt x="4544" y="1538"/>
                    <a:pt x="4543" y="1490"/>
                    <a:pt x="4543" y="1442"/>
                  </a:cubicBezTo>
                  <a:cubicBezTo>
                    <a:pt x="4544" y="1398"/>
                    <a:pt x="4547" y="1351"/>
                    <a:pt x="4554" y="1307"/>
                  </a:cubicBezTo>
                  <a:cubicBezTo>
                    <a:pt x="4570" y="1196"/>
                    <a:pt x="4600" y="1089"/>
                    <a:pt x="4643" y="985"/>
                  </a:cubicBezTo>
                  <a:cubicBezTo>
                    <a:pt x="4688" y="880"/>
                    <a:pt x="4747" y="779"/>
                    <a:pt x="4816" y="688"/>
                  </a:cubicBezTo>
                  <a:cubicBezTo>
                    <a:pt x="4885" y="600"/>
                    <a:pt x="4963" y="522"/>
                    <a:pt x="5051" y="453"/>
                  </a:cubicBezTo>
                  <a:cubicBezTo>
                    <a:pt x="5133" y="390"/>
                    <a:pt x="5221" y="338"/>
                    <a:pt x="5315" y="298"/>
                  </a:cubicBezTo>
                  <a:cubicBezTo>
                    <a:pt x="5361" y="279"/>
                    <a:pt x="5409" y="261"/>
                    <a:pt x="5459" y="248"/>
                  </a:cubicBezTo>
                  <a:cubicBezTo>
                    <a:pt x="5508" y="235"/>
                    <a:pt x="5556" y="227"/>
                    <a:pt x="5607" y="219"/>
                  </a:cubicBezTo>
                  <a:cubicBezTo>
                    <a:pt x="5670" y="212"/>
                    <a:pt x="5733" y="208"/>
                    <a:pt x="5796" y="208"/>
                  </a:cubicBezTo>
                  <a:close/>
                  <a:moveTo>
                    <a:pt x="2576" y="1114"/>
                  </a:moveTo>
                  <a:cubicBezTo>
                    <a:pt x="2616" y="1114"/>
                    <a:pt x="2655" y="1116"/>
                    <a:pt x="2694" y="1121"/>
                  </a:cubicBezTo>
                  <a:cubicBezTo>
                    <a:pt x="2765" y="1132"/>
                    <a:pt x="2832" y="1150"/>
                    <a:pt x="2897" y="1175"/>
                  </a:cubicBezTo>
                  <a:cubicBezTo>
                    <a:pt x="2896" y="1219"/>
                    <a:pt x="2896" y="1263"/>
                    <a:pt x="2899" y="1308"/>
                  </a:cubicBezTo>
                  <a:cubicBezTo>
                    <a:pt x="2902" y="1353"/>
                    <a:pt x="2907" y="1398"/>
                    <a:pt x="2915" y="1442"/>
                  </a:cubicBezTo>
                  <a:cubicBezTo>
                    <a:pt x="2925" y="1486"/>
                    <a:pt x="2936" y="1529"/>
                    <a:pt x="2949" y="1570"/>
                  </a:cubicBezTo>
                  <a:cubicBezTo>
                    <a:pt x="2979" y="1666"/>
                    <a:pt x="3013" y="1762"/>
                    <a:pt x="3056" y="1855"/>
                  </a:cubicBezTo>
                  <a:cubicBezTo>
                    <a:pt x="3067" y="1879"/>
                    <a:pt x="3078" y="1903"/>
                    <a:pt x="3091" y="1925"/>
                  </a:cubicBezTo>
                  <a:cubicBezTo>
                    <a:pt x="3104" y="1949"/>
                    <a:pt x="3120" y="1972"/>
                    <a:pt x="3136" y="1992"/>
                  </a:cubicBezTo>
                  <a:cubicBezTo>
                    <a:pt x="3152" y="2013"/>
                    <a:pt x="3169" y="2031"/>
                    <a:pt x="3188" y="2047"/>
                  </a:cubicBezTo>
                  <a:cubicBezTo>
                    <a:pt x="3203" y="2058"/>
                    <a:pt x="3217" y="2068"/>
                    <a:pt x="3233" y="2076"/>
                  </a:cubicBezTo>
                  <a:cubicBezTo>
                    <a:pt x="3137" y="2152"/>
                    <a:pt x="3045" y="2239"/>
                    <a:pt x="2963" y="2331"/>
                  </a:cubicBezTo>
                  <a:cubicBezTo>
                    <a:pt x="2875" y="2432"/>
                    <a:pt x="2794" y="2541"/>
                    <a:pt x="2725" y="2656"/>
                  </a:cubicBezTo>
                  <a:cubicBezTo>
                    <a:pt x="2720" y="2653"/>
                    <a:pt x="2717" y="2650"/>
                    <a:pt x="2712" y="2646"/>
                  </a:cubicBezTo>
                  <a:cubicBezTo>
                    <a:pt x="2667" y="2611"/>
                    <a:pt x="2627" y="2570"/>
                    <a:pt x="2592" y="2525"/>
                  </a:cubicBezTo>
                  <a:cubicBezTo>
                    <a:pt x="2570" y="2496"/>
                    <a:pt x="2549" y="2464"/>
                    <a:pt x="2530" y="2434"/>
                  </a:cubicBezTo>
                  <a:cubicBezTo>
                    <a:pt x="2522" y="2421"/>
                    <a:pt x="2507" y="2413"/>
                    <a:pt x="2493" y="2413"/>
                  </a:cubicBezTo>
                  <a:cubicBezTo>
                    <a:pt x="2487" y="2413"/>
                    <a:pt x="2479" y="2415"/>
                    <a:pt x="2472" y="2419"/>
                  </a:cubicBezTo>
                  <a:cubicBezTo>
                    <a:pt x="2453" y="2431"/>
                    <a:pt x="2447" y="2456"/>
                    <a:pt x="2458" y="2475"/>
                  </a:cubicBezTo>
                  <a:cubicBezTo>
                    <a:pt x="2487" y="2526"/>
                    <a:pt x="2525" y="2574"/>
                    <a:pt x="2567" y="2618"/>
                  </a:cubicBezTo>
                  <a:cubicBezTo>
                    <a:pt x="2603" y="2654"/>
                    <a:pt x="2643" y="2688"/>
                    <a:pt x="2688" y="2718"/>
                  </a:cubicBezTo>
                  <a:cubicBezTo>
                    <a:pt x="2584" y="2902"/>
                    <a:pt x="2507" y="3100"/>
                    <a:pt x="2459" y="3307"/>
                  </a:cubicBezTo>
                  <a:cubicBezTo>
                    <a:pt x="2448" y="3305"/>
                    <a:pt x="2437" y="3303"/>
                    <a:pt x="2426" y="3302"/>
                  </a:cubicBezTo>
                  <a:cubicBezTo>
                    <a:pt x="2357" y="3292"/>
                    <a:pt x="2288" y="3273"/>
                    <a:pt x="2223" y="3246"/>
                  </a:cubicBezTo>
                  <a:cubicBezTo>
                    <a:pt x="2143" y="3212"/>
                    <a:pt x="2069" y="3168"/>
                    <a:pt x="2001" y="3115"/>
                  </a:cubicBezTo>
                  <a:cubicBezTo>
                    <a:pt x="1913" y="3046"/>
                    <a:pt x="1834" y="2966"/>
                    <a:pt x="1766" y="2878"/>
                  </a:cubicBezTo>
                  <a:cubicBezTo>
                    <a:pt x="1700" y="2792"/>
                    <a:pt x="1644" y="2699"/>
                    <a:pt x="1601" y="2600"/>
                  </a:cubicBezTo>
                  <a:cubicBezTo>
                    <a:pt x="1567" y="2520"/>
                    <a:pt x="1545" y="2439"/>
                    <a:pt x="1532" y="2354"/>
                  </a:cubicBezTo>
                  <a:cubicBezTo>
                    <a:pt x="1521" y="2263"/>
                    <a:pt x="1521" y="2173"/>
                    <a:pt x="1532" y="2082"/>
                  </a:cubicBezTo>
                  <a:cubicBezTo>
                    <a:pt x="1546" y="1986"/>
                    <a:pt x="1572" y="1892"/>
                    <a:pt x="1609" y="1802"/>
                  </a:cubicBezTo>
                  <a:cubicBezTo>
                    <a:pt x="1649" y="1708"/>
                    <a:pt x="1702" y="1620"/>
                    <a:pt x="1764" y="1538"/>
                  </a:cubicBezTo>
                  <a:cubicBezTo>
                    <a:pt x="1825" y="1462"/>
                    <a:pt x="1893" y="1391"/>
                    <a:pt x="1970" y="1331"/>
                  </a:cubicBezTo>
                  <a:cubicBezTo>
                    <a:pt x="2045" y="1273"/>
                    <a:pt x="2125" y="1227"/>
                    <a:pt x="2213" y="1188"/>
                  </a:cubicBezTo>
                  <a:cubicBezTo>
                    <a:pt x="2292" y="1156"/>
                    <a:pt x="2373" y="1132"/>
                    <a:pt x="2456" y="1121"/>
                  </a:cubicBezTo>
                  <a:cubicBezTo>
                    <a:pt x="2496" y="1116"/>
                    <a:pt x="2536" y="1114"/>
                    <a:pt x="2576" y="1114"/>
                  </a:cubicBezTo>
                  <a:close/>
                  <a:moveTo>
                    <a:pt x="1268" y="3753"/>
                  </a:moveTo>
                  <a:cubicBezTo>
                    <a:pt x="1268" y="3753"/>
                    <a:pt x="1268" y="3753"/>
                    <a:pt x="1268" y="3753"/>
                  </a:cubicBezTo>
                  <a:lnTo>
                    <a:pt x="1268" y="3753"/>
                  </a:lnTo>
                  <a:cubicBezTo>
                    <a:pt x="1268" y="3753"/>
                    <a:pt x="1268" y="3753"/>
                    <a:pt x="1268" y="3753"/>
                  </a:cubicBezTo>
                  <a:close/>
                  <a:moveTo>
                    <a:pt x="7296" y="1679"/>
                  </a:moveTo>
                  <a:cubicBezTo>
                    <a:pt x="7354" y="1679"/>
                    <a:pt x="7412" y="1683"/>
                    <a:pt x="7470" y="1690"/>
                  </a:cubicBezTo>
                  <a:cubicBezTo>
                    <a:pt x="7580" y="1706"/>
                    <a:pt x="7687" y="1735"/>
                    <a:pt x="7790" y="1778"/>
                  </a:cubicBezTo>
                  <a:cubicBezTo>
                    <a:pt x="7884" y="1818"/>
                    <a:pt x="7974" y="1869"/>
                    <a:pt x="8055" y="1932"/>
                  </a:cubicBezTo>
                  <a:cubicBezTo>
                    <a:pt x="8132" y="1991"/>
                    <a:pt x="8201" y="2060"/>
                    <a:pt x="8260" y="2136"/>
                  </a:cubicBezTo>
                  <a:cubicBezTo>
                    <a:pt x="8309" y="2200"/>
                    <a:pt x="8353" y="2269"/>
                    <a:pt x="8385" y="2344"/>
                  </a:cubicBezTo>
                  <a:cubicBezTo>
                    <a:pt x="8409" y="2400"/>
                    <a:pt x="8426" y="2459"/>
                    <a:pt x="8442" y="2518"/>
                  </a:cubicBezTo>
                  <a:cubicBezTo>
                    <a:pt x="8458" y="2587"/>
                    <a:pt x="8472" y="2658"/>
                    <a:pt x="8482" y="2728"/>
                  </a:cubicBezTo>
                  <a:cubicBezTo>
                    <a:pt x="8503" y="2893"/>
                    <a:pt x="8506" y="3060"/>
                    <a:pt x="8485" y="3225"/>
                  </a:cubicBezTo>
                  <a:cubicBezTo>
                    <a:pt x="8471" y="3321"/>
                    <a:pt x="8450" y="3415"/>
                    <a:pt x="8412" y="3505"/>
                  </a:cubicBezTo>
                  <a:cubicBezTo>
                    <a:pt x="8391" y="3554"/>
                    <a:pt x="8364" y="3604"/>
                    <a:pt x="8330" y="3647"/>
                  </a:cubicBezTo>
                  <a:cubicBezTo>
                    <a:pt x="8306" y="3679"/>
                    <a:pt x="8277" y="3706"/>
                    <a:pt x="8247" y="3732"/>
                  </a:cubicBezTo>
                  <a:cubicBezTo>
                    <a:pt x="8218" y="3753"/>
                    <a:pt x="8188" y="3770"/>
                    <a:pt x="8154" y="3785"/>
                  </a:cubicBezTo>
                  <a:cubicBezTo>
                    <a:pt x="8119" y="3799"/>
                    <a:pt x="8081" y="3810"/>
                    <a:pt x="8042" y="3815"/>
                  </a:cubicBezTo>
                  <a:lnTo>
                    <a:pt x="8044" y="3815"/>
                  </a:lnTo>
                  <a:cubicBezTo>
                    <a:pt x="8017" y="3818"/>
                    <a:pt x="7990" y="3820"/>
                    <a:pt x="7962" y="3820"/>
                  </a:cubicBezTo>
                  <a:lnTo>
                    <a:pt x="7956" y="3820"/>
                  </a:lnTo>
                  <a:cubicBezTo>
                    <a:pt x="7907" y="3796"/>
                    <a:pt x="7855" y="3774"/>
                    <a:pt x="7804" y="3753"/>
                  </a:cubicBezTo>
                  <a:cubicBezTo>
                    <a:pt x="7721" y="3721"/>
                    <a:pt x="7635" y="3695"/>
                    <a:pt x="7545" y="3678"/>
                  </a:cubicBezTo>
                  <a:cubicBezTo>
                    <a:pt x="7472" y="3663"/>
                    <a:pt x="7396" y="3654"/>
                    <a:pt x="7320" y="3654"/>
                  </a:cubicBezTo>
                  <a:cubicBezTo>
                    <a:pt x="7305" y="3654"/>
                    <a:pt x="7291" y="3655"/>
                    <a:pt x="7277" y="3655"/>
                  </a:cubicBezTo>
                  <a:cubicBezTo>
                    <a:pt x="7189" y="3660"/>
                    <a:pt x="7101" y="3674"/>
                    <a:pt x="7019" y="3706"/>
                  </a:cubicBezTo>
                  <a:cubicBezTo>
                    <a:pt x="6978" y="3722"/>
                    <a:pt x="6936" y="3742"/>
                    <a:pt x="6899" y="3766"/>
                  </a:cubicBezTo>
                  <a:cubicBezTo>
                    <a:pt x="6877" y="3780"/>
                    <a:pt x="6858" y="3794"/>
                    <a:pt x="6837" y="3809"/>
                  </a:cubicBezTo>
                  <a:cubicBezTo>
                    <a:pt x="6837" y="3553"/>
                    <a:pt x="6795" y="3295"/>
                    <a:pt x="6707" y="3054"/>
                  </a:cubicBezTo>
                  <a:cubicBezTo>
                    <a:pt x="6712" y="3054"/>
                    <a:pt x="6717" y="3052"/>
                    <a:pt x="6722" y="3051"/>
                  </a:cubicBezTo>
                  <a:cubicBezTo>
                    <a:pt x="6762" y="3027"/>
                    <a:pt x="6800" y="3003"/>
                    <a:pt x="6843" y="2984"/>
                  </a:cubicBezTo>
                  <a:cubicBezTo>
                    <a:pt x="6878" y="2969"/>
                    <a:pt x="6914" y="2960"/>
                    <a:pt x="6950" y="2955"/>
                  </a:cubicBezTo>
                  <a:cubicBezTo>
                    <a:pt x="6970" y="2953"/>
                    <a:pt x="6990" y="2952"/>
                    <a:pt x="7011" y="2952"/>
                  </a:cubicBezTo>
                  <a:cubicBezTo>
                    <a:pt x="7034" y="2952"/>
                    <a:pt x="7057" y="2953"/>
                    <a:pt x="7080" y="2957"/>
                  </a:cubicBezTo>
                  <a:cubicBezTo>
                    <a:pt x="7088" y="2957"/>
                    <a:pt x="7096" y="2958"/>
                    <a:pt x="7104" y="2960"/>
                  </a:cubicBezTo>
                  <a:cubicBezTo>
                    <a:pt x="7107" y="2960"/>
                    <a:pt x="7111" y="2961"/>
                    <a:pt x="7114" y="2961"/>
                  </a:cubicBezTo>
                  <a:cubicBezTo>
                    <a:pt x="7120" y="2961"/>
                    <a:pt x="7126" y="2960"/>
                    <a:pt x="7131" y="2957"/>
                  </a:cubicBezTo>
                  <a:cubicBezTo>
                    <a:pt x="7139" y="2952"/>
                    <a:pt x="7145" y="2944"/>
                    <a:pt x="7149" y="2936"/>
                  </a:cubicBezTo>
                  <a:cubicBezTo>
                    <a:pt x="7153" y="2917"/>
                    <a:pt x="7142" y="2894"/>
                    <a:pt x="7123" y="2891"/>
                  </a:cubicBezTo>
                  <a:cubicBezTo>
                    <a:pt x="7083" y="2883"/>
                    <a:pt x="7043" y="2878"/>
                    <a:pt x="7003" y="2878"/>
                  </a:cubicBezTo>
                  <a:lnTo>
                    <a:pt x="6998" y="2878"/>
                  </a:lnTo>
                  <a:cubicBezTo>
                    <a:pt x="6962" y="2878"/>
                    <a:pt x="6923" y="2881"/>
                    <a:pt x="6886" y="2888"/>
                  </a:cubicBezTo>
                  <a:cubicBezTo>
                    <a:pt x="6848" y="2896"/>
                    <a:pt x="6811" y="2909"/>
                    <a:pt x="6776" y="2925"/>
                  </a:cubicBezTo>
                  <a:cubicBezTo>
                    <a:pt x="6741" y="2942"/>
                    <a:pt x="6709" y="2965"/>
                    <a:pt x="6685" y="2993"/>
                  </a:cubicBezTo>
                  <a:cubicBezTo>
                    <a:pt x="6637" y="2870"/>
                    <a:pt x="6578" y="2752"/>
                    <a:pt x="6509" y="2638"/>
                  </a:cubicBezTo>
                  <a:cubicBezTo>
                    <a:pt x="6437" y="2525"/>
                    <a:pt x="6356" y="2416"/>
                    <a:pt x="6265" y="2315"/>
                  </a:cubicBezTo>
                  <a:cubicBezTo>
                    <a:pt x="6252" y="2303"/>
                    <a:pt x="6239" y="2288"/>
                    <a:pt x="6226" y="2275"/>
                  </a:cubicBezTo>
                  <a:cubicBezTo>
                    <a:pt x="6228" y="2274"/>
                    <a:pt x="6228" y="2272"/>
                    <a:pt x="6229" y="2271"/>
                  </a:cubicBezTo>
                  <a:cubicBezTo>
                    <a:pt x="6233" y="2266"/>
                    <a:pt x="6236" y="2261"/>
                    <a:pt x="6239" y="2255"/>
                  </a:cubicBezTo>
                  <a:cubicBezTo>
                    <a:pt x="6244" y="2248"/>
                    <a:pt x="6247" y="2242"/>
                    <a:pt x="6250" y="2235"/>
                  </a:cubicBezTo>
                  <a:cubicBezTo>
                    <a:pt x="6258" y="2224"/>
                    <a:pt x="6265" y="2211"/>
                    <a:pt x="6273" y="2200"/>
                  </a:cubicBezTo>
                  <a:cubicBezTo>
                    <a:pt x="6287" y="2178"/>
                    <a:pt x="6301" y="2156"/>
                    <a:pt x="6317" y="2133"/>
                  </a:cubicBezTo>
                  <a:cubicBezTo>
                    <a:pt x="6370" y="2068"/>
                    <a:pt x="6432" y="2008"/>
                    <a:pt x="6500" y="1957"/>
                  </a:cubicBezTo>
                  <a:cubicBezTo>
                    <a:pt x="6594" y="1885"/>
                    <a:pt x="6696" y="1823"/>
                    <a:pt x="6807" y="1777"/>
                  </a:cubicBezTo>
                  <a:cubicBezTo>
                    <a:pt x="6907" y="1735"/>
                    <a:pt x="7013" y="1706"/>
                    <a:pt x="7122" y="1690"/>
                  </a:cubicBezTo>
                  <a:cubicBezTo>
                    <a:pt x="7179" y="1683"/>
                    <a:pt x="7237" y="1679"/>
                    <a:pt x="7296" y="1679"/>
                  </a:cubicBezTo>
                  <a:close/>
                  <a:moveTo>
                    <a:pt x="1783" y="3019"/>
                  </a:moveTo>
                  <a:cubicBezTo>
                    <a:pt x="1831" y="3072"/>
                    <a:pt x="1884" y="3121"/>
                    <a:pt x="1941" y="3166"/>
                  </a:cubicBezTo>
                  <a:cubicBezTo>
                    <a:pt x="2018" y="3225"/>
                    <a:pt x="2100" y="3278"/>
                    <a:pt x="2189" y="3316"/>
                  </a:cubicBezTo>
                  <a:cubicBezTo>
                    <a:pt x="2271" y="3351"/>
                    <a:pt x="2355" y="3374"/>
                    <a:pt x="2443" y="3380"/>
                  </a:cubicBezTo>
                  <a:cubicBezTo>
                    <a:pt x="2440" y="3401"/>
                    <a:pt x="2435" y="3422"/>
                    <a:pt x="2432" y="3443"/>
                  </a:cubicBezTo>
                  <a:cubicBezTo>
                    <a:pt x="2410" y="3582"/>
                    <a:pt x="2400" y="3726"/>
                    <a:pt x="2405" y="3866"/>
                  </a:cubicBezTo>
                  <a:cubicBezTo>
                    <a:pt x="2407" y="3908"/>
                    <a:pt x="2408" y="3949"/>
                    <a:pt x="2413" y="3989"/>
                  </a:cubicBezTo>
                  <a:lnTo>
                    <a:pt x="2410" y="3989"/>
                  </a:lnTo>
                  <a:cubicBezTo>
                    <a:pt x="2362" y="3989"/>
                    <a:pt x="2316" y="3994"/>
                    <a:pt x="2271" y="4004"/>
                  </a:cubicBezTo>
                  <a:cubicBezTo>
                    <a:pt x="2215" y="4017"/>
                    <a:pt x="2159" y="4036"/>
                    <a:pt x="2109" y="4066"/>
                  </a:cubicBezTo>
                  <a:cubicBezTo>
                    <a:pt x="2090" y="4079"/>
                    <a:pt x="2082" y="4106"/>
                    <a:pt x="2095" y="4127"/>
                  </a:cubicBezTo>
                  <a:cubicBezTo>
                    <a:pt x="2100" y="4136"/>
                    <a:pt x="2109" y="4143"/>
                    <a:pt x="2120" y="4146"/>
                  </a:cubicBezTo>
                  <a:cubicBezTo>
                    <a:pt x="2125" y="4148"/>
                    <a:pt x="2129" y="4148"/>
                    <a:pt x="2133" y="4148"/>
                  </a:cubicBezTo>
                  <a:cubicBezTo>
                    <a:pt x="2140" y="4148"/>
                    <a:pt x="2147" y="4146"/>
                    <a:pt x="2154" y="4143"/>
                  </a:cubicBezTo>
                  <a:cubicBezTo>
                    <a:pt x="2167" y="4136"/>
                    <a:pt x="2178" y="4132"/>
                    <a:pt x="2191" y="4127"/>
                  </a:cubicBezTo>
                  <a:cubicBezTo>
                    <a:pt x="2240" y="4106"/>
                    <a:pt x="2292" y="4092"/>
                    <a:pt x="2344" y="4082"/>
                  </a:cubicBezTo>
                  <a:cubicBezTo>
                    <a:pt x="2370" y="4079"/>
                    <a:pt x="2397" y="4079"/>
                    <a:pt x="2423" y="4079"/>
                  </a:cubicBezTo>
                  <a:cubicBezTo>
                    <a:pt x="2431" y="4148"/>
                    <a:pt x="2443" y="4216"/>
                    <a:pt x="2458" y="4285"/>
                  </a:cubicBezTo>
                  <a:cubicBezTo>
                    <a:pt x="2474" y="4352"/>
                    <a:pt x="2491" y="4418"/>
                    <a:pt x="2512" y="4483"/>
                  </a:cubicBezTo>
                  <a:cubicBezTo>
                    <a:pt x="2530" y="4536"/>
                    <a:pt x="2549" y="4587"/>
                    <a:pt x="2570" y="4638"/>
                  </a:cubicBezTo>
                  <a:cubicBezTo>
                    <a:pt x="2543" y="4646"/>
                    <a:pt x="2517" y="4656"/>
                    <a:pt x="2493" y="4669"/>
                  </a:cubicBezTo>
                  <a:cubicBezTo>
                    <a:pt x="2341" y="4741"/>
                    <a:pt x="2220" y="4869"/>
                    <a:pt x="2132" y="5009"/>
                  </a:cubicBezTo>
                  <a:cubicBezTo>
                    <a:pt x="2119" y="5030"/>
                    <a:pt x="2106" y="5051"/>
                    <a:pt x="2095" y="5072"/>
                  </a:cubicBezTo>
                  <a:cubicBezTo>
                    <a:pt x="2020" y="5061"/>
                    <a:pt x="1948" y="5038"/>
                    <a:pt x="1877" y="5009"/>
                  </a:cubicBezTo>
                  <a:cubicBezTo>
                    <a:pt x="1793" y="4973"/>
                    <a:pt x="1711" y="4925"/>
                    <a:pt x="1636" y="4867"/>
                  </a:cubicBezTo>
                  <a:cubicBezTo>
                    <a:pt x="1585" y="4827"/>
                    <a:pt x="1538" y="4779"/>
                    <a:pt x="1497" y="4726"/>
                  </a:cubicBezTo>
                  <a:cubicBezTo>
                    <a:pt x="1444" y="4658"/>
                    <a:pt x="1401" y="4581"/>
                    <a:pt x="1366" y="4501"/>
                  </a:cubicBezTo>
                  <a:cubicBezTo>
                    <a:pt x="1318" y="4386"/>
                    <a:pt x="1287" y="4266"/>
                    <a:pt x="1270" y="4143"/>
                  </a:cubicBezTo>
                  <a:cubicBezTo>
                    <a:pt x="1252" y="4013"/>
                    <a:pt x="1251" y="3882"/>
                    <a:pt x="1268" y="3753"/>
                  </a:cubicBezTo>
                  <a:lnTo>
                    <a:pt x="1268" y="3753"/>
                  </a:lnTo>
                  <a:cubicBezTo>
                    <a:pt x="1268" y="3754"/>
                    <a:pt x="1268" y="3754"/>
                    <a:pt x="1267" y="3754"/>
                  </a:cubicBezTo>
                  <a:cubicBezTo>
                    <a:pt x="1267" y="3754"/>
                    <a:pt x="1268" y="3753"/>
                    <a:pt x="1268" y="3753"/>
                  </a:cubicBezTo>
                  <a:lnTo>
                    <a:pt x="1268" y="3753"/>
                  </a:lnTo>
                  <a:cubicBezTo>
                    <a:pt x="1268" y="3753"/>
                    <a:pt x="1268" y="3753"/>
                    <a:pt x="1268" y="3753"/>
                  </a:cubicBezTo>
                  <a:cubicBezTo>
                    <a:pt x="1268" y="3752"/>
                    <a:pt x="1268" y="3752"/>
                    <a:pt x="1268" y="3751"/>
                  </a:cubicBezTo>
                  <a:cubicBezTo>
                    <a:pt x="1283" y="3647"/>
                    <a:pt x="1308" y="3545"/>
                    <a:pt x="1348" y="3447"/>
                  </a:cubicBezTo>
                  <a:cubicBezTo>
                    <a:pt x="1379" y="3377"/>
                    <a:pt x="1417" y="3310"/>
                    <a:pt x="1463" y="3249"/>
                  </a:cubicBezTo>
                  <a:cubicBezTo>
                    <a:pt x="1500" y="3201"/>
                    <a:pt x="1543" y="3158"/>
                    <a:pt x="1591" y="3121"/>
                  </a:cubicBezTo>
                  <a:cubicBezTo>
                    <a:pt x="1638" y="3086"/>
                    <a:pt x="1686" y="3057"/>
                    <a:pt x="1738" y="3035"/>
                  </a:cubicBezTo>
                  <a:cubicBezTo>
                    <a:pt x="1753" y="3028"/>
                    <a:pt x="1767" y="3024"/>
                    <a:pt x="1783" y="3019"/>
                  </a:cubicBezTo>
                  <a:close/>
                  <a:moveTo>
                    <a:pt x="1994" y="5299"/>
                  </a:moveTo>
                  <a:cubicBezTo>
                    <a:pt x="1977" y="5355"/>
                    <a:pt x="1962" y="5412"/>
                    <a:pt x="1953" y="5470"/>
                  </a:cubicBezTo>
                  <a:cubicBezTo>
                    <a:pt x="1948" y="5494"/>
                    <a:pt x="1945" y="5518"/>
                    <a:pt x="1943" y="5542"/>
                  </a:cubicBezTo>
                  <a:cubicBezTo>
                    <a:pt x="1809" y="5553"/>
                    <a:pt x="1673" y="5564"/>
                    <a:pt x="1543" y="5603"/>
                  </a:cubicBezTo>
                  <a:cubicBezTo>
                    <a:pt x="1475" y="5622"/>
                    <a:pt x="1406" y="5647"/>
                    <a:pt x="1343" y="5684"/>
                  </a:cubicBezTo>
                  <a:cubicBezTo>
                    <a:pt x="1313" y="5703"/>
                    <a:pt x="1283" y="5724"/>
                    <a:pt x="1257" y="5748"/>
                  </a:cubicBezTo>
                  <a:cubicBezTo>
                    <a:pt x="1244" y="5761"/>
                    <a:pt x="1232" y="5774"/>
                    <a:pt x="1220" y="5788"/>
                  </a:cubicBezTo>
                  <a:cubicBezTo>
                    <a:pt x="1209" y="5802"/>
                    <a:pt x="1201" y="5817"/>
                    <a:pt x="1192" y="5831"/>
                  </a:cubicBezTo>
                  <a:cubicBezTo>
                    <a:pt x="1192" y="5831"/>
                    <a:pt x="1192" y="5831"/>
                    <a:pt x="1192" y="5833"/>
                  </a:cubicBezTo>
                  <a:cubicBezTo>
                    <a:pt x="1182" y="5833"/>
                    <a:pt x="1174" y="5833"/>
                    <a:pt x="1166" y="5831"/>
                  </a:cubicBezTo>
                  <a:cubicBezTo>
                    <a:pt x="1158" y="5830"/>
                    <a:pt x="1152" y="5828"/>
                    <a:pt x="1144" y="5825"/>
                  </a:cubicBezTo>
                  <a:cubicBezTo>
                    <a:pt x="1136" y="5820"/>
                    <a:pt x="1129" y="5815"/>
                    <a:pt x="1121" y="5810"/>
                  </a:cubicBezTo>
                  <a:cubicBezTo>
                    <a:pt x="1115" y="5804"/>
                    <a:pt x="1108" y="5798"/>
                    <a:pt x="1104" y="5790"/>
                  </a:cubicBezTo>
                  <a:cubicBezTo>
                    <a:pt x="1096" y="5780"/>
                    <a:pt x="1089" y="5769"/>
                    <a:pt x="1084" y="5756"/>
                  </a:cubicBezTo>
                  <a:cubicBezTo>
                    <a:pt x="1080" y="5743"/>
                    <a:pt x="1076" y="5729"/>
                    <a:pt x="1075" y="5714"/>
                  </a:cubicBezTo>
                  <a:cubicBezTo>
                    <a:pt x="1075" y="5700"/>
                    <a:pt x="1075" y="5686"/>
                    <a:pt x="1076" y="5671"/>
                  </a:cubicBezTo>
                  <a:cubicBezTo>
                    <a:pt x="1076" y="5670"/>
                    <a:pt x="1078" y="5670"/>
                    <a:pt x="1078" y="5668"/>
                  </a:cubicBezTo>
                  <a:lnTo>
                    <a:pt x="1083" y="5668"/>
                  </a:lnTo>
                  <a:cubicBezTo>
                    <a:pt x="1089" y="5666"/>
                    <a:pt x="1094" y="5663"/>
                    <a:pt x="1097" y="5659"/>
                  </a:cubicBezTo>
                  <a:cubicBezTo>
                    <a:pt x="1102" y="5652"/>
                    <a:pt x="1108" y="5649"/>
                    <a:pt x="1113" y="5644"/>
                  </a:cubicBezTo>
                  <a:lnTo>
                    <a:pt x="1129" y="5630"/>
                  </a:lnTo>
                  <a:cubicBezTo>
                    <a:pt x="1140" y="5619"/>
                    <a:pt x="1152" y="5609"/>
                    <a:pt x="1163" y="5599"/>
                  </a:cubicBezTo>
                  <a:cubicBezTo>
                    <a:pt x="1184" y="5580"/>
                    <a:pt x="1206" y="5564"/>
                    <a:pt x="1228" y="5547"/>
                  </a:cubicBezTo>
                  <a:cubicBezTo>
                    <a:pt x="1318" y="5483"/>
                    <a:pt x="1417" y="5433"/>
                    <a:pt x="1519" y="5395"/>
                  </a:cubicBezTo>
                  <a:cubicBezTo>
                    <a:pt x="1650" y="5347"/>
                    <a:pt x="1788" y="5315"/>
                    <a:pt x="1927" y="5302"/>
                  </a:cubicBezTo>
                  <a:cubicBezTo>
                    <a:pt x="1949" y="5300"/>
                    <a:pt x="1972" y="5299"/>
                    <a:pt x="1994" y="5299"/>
                  </a:cubicBezTo>
                  <a:close/>
                  <a:moveTo>
                    <a:pt x="4619" y="1664"/>
                  </a:moveTo>
                  <a:cubicBezTo>
                    <a:pt x="4713" y="1664"/>
                    <a:pt x="4807" y="1670"/>
                    <a:pt x="4901" y="1682"/>
                  </a:cubicBezTo>
                  <a:cubicBezTo>
                    <a:pt x="5091" y="1708"/>
                    <a:pt x="5276" y="1759"/>
                    <a:pt x="5452" y="1833"/>
                  </a:cubicBezTo>
                  <a:lnTo>
                    <a:pt x="5454" y="1833"/>
                  </a:lnTo>
                  <a:lnTo>
                    <a:pt x="5456" y="1834"/>
                  </a:lnTo>
                  <a:cubicBezTo>
                    <a:pt x="5623" y="1906"/>
                    <a:pt x="5783" y="1999"/>
                    <a:pt x="5929" y="2111"/>
                  </a:cubicBezTo>
                  <a:cubicBezTo>
                    <a:pt x="6071" y="2221"/>
                    <a:pt x="6201" y="2351"/>
                    <a:pt x="6311" y="2493"/>
                  </a:cubicBezTo>
                  <a:cubicBezTo>
                    <a:pt x="6424" y="2640"/>
                    <a:pt x="6519" y="2801"/>
                    <a:pt x="6591" y="2974"/>
                  </a:cubicBezTo>
                  <a:cubicBezTo>
                    <a:pt x="6664" y="3150"/>
                    <a:pt x="6714" y="3334"/>
                    <a:pt x="6741" y="3523"/>
                  </a:cubicBezTo>
                  <a:cubicBezTo>
                    <a:pt x="6752" y="3615"/>
                    <a:pt x="6759" y="3710"/>
                    <a:pt x="6759" y="3802"/>
                  </a:cubicBezTo>
                  <a:cubicBezTo>
                    <a:pt x="6759" y="3900"/>
                    <a:pt x="6752" y="3996"/>
                    <a:pt x="6739" y="4092"/>
                  </a:cubicBezTo>
                  <a:cubicBezTo>
                    <a:pt x="6730" y="4157"/>
                    <a:pt x="6719" y="4224"/>
                    <a:pt x="6703" y="4290"/>
                  </a:cubicBezTo>
                  <a:cubicBezTo>
                    <a:pt x="6675" y="4410"/>
                    <a:pt x="6637" y="4528"/>
                    <a:pt x="6589" y="4642"/>
                  </a:cubicBezTo>
                  <a:cubicBezTo>
                    <a:pt x="6517" y="4810"/>
                    <a:pt x="6424" y="4968"/>
                    <a:pt x="6314" y="5112"/>
                  </a:cubicBezTo>
                  <a:cubicBezTo>
                    <a:pt x="6204" y="5254"/>
                    <a:pt x="6076" y="5382"/>
                    <a:pt x="5934" y="5492"/>
                  </a:cubicBezTo>
                  <a:cubicBezTo>
                    <a:pt x="5787" y="5604"/>
                    <a:pt x="5627" y="5698"/>
                    <a:pt x="5456" y="5772"/>
                  </a:cubicBezTo>
                  <a:cubicBezTo>
                    <a:pt x="5280" y="5846"/>
                    <a:pt x="5094" y="5895"/>
                    <a:pt x="4904" y="5922"/>
                  </a:cubicBezTo>
                  <a:cubicBezTo>
                    <a:pt x="4906" y="5921"/>
                    <a:pt x="4907" y="5921"/>
                    <a:pt x="4909" y="5921"/>
                  </a:cubicBezTo>
                  <a:lnTo>
                    <a:pt x="4909" y="5921"/>
                  </a:lnTo>
                  <a:cubicBezTo>
                    <a:pt x="4907" y="5921"/>
                    <a:pt x="4904" y="5921"/>
                    <a:pt x="4902" y="5922"/>
                  </a:cubicBezTo>
                  <a:lnTo>
                    <a:pt x="4901" y="5922"/>
                  </a:lnTo>
                  <a:cubicBezTo>
                    <a:pt x="4808" y="5934"/>
                    <a:pt x="4714" y="5940"/>
                    <a:pt x="4621" y="5940"/>
                  </a:cubicBezTo>
                  <a:cubicBezTo>
                    <a:pt x="4524" y="5940"/>
                    <a:pt x="4427" y="5934"/>
                    <a:pt x="4332" y="5921"/>
                  </a:cubicBezTo>
                  <a:cubicBezTo>
                    <a:pt x="4148" y="5895"/>
                    <a:pt x="3969" y="5846"/>
                    <a:pt x="3798" y="5774"/>
                  </a:cubicBezTo>
                  <a:cubicBezTo>
                    <a:pt x="3625" y="5702"/>
                    <a:pt x="3463" y="5607"/>
                    <a:pt x="3316" y="5494"/>
                  </a:cubicBezTo>
                  <a:cubicBezTo>
                    <a:pt x="3171" y="5380"/>
                    <a:pt x="3040" y="5249"/>
                    <a:pt x="2926" y="5105"/>
                  </a:cubicBezTo>
                  <a:cubicBezTo>
                    <a:pt x="2814" y="4960"/>
                    <a:pt x="2722" y="4800"/>
                    <a:pt x="2650" y="4633"/>
                  </a:cubicBezTo>
                  <a:lnTo>
                    <a:pt x="2650" y="4633"/>
                  </a:lnTo>
                  <a:cubicBezTo>
                    <a:pt x="2650" y="4632"/>
                    <a:pt x="2650" y="4631"/>
                    <a:pt x="2650" y="4630"/>
                  </a:cubicBezTo>
                  <a:cubicBezTo>
                    <a:pt x="2576" y="4458"/>
                    <a:pt x="2528" y="4276"/>
                    <a:pt x="2501" y="4088"/>
                  </a:cubicBezTo>
                  <a:lnTo>
                    <a:pt x="2501" y="4087"/>
                  </a:lnTo>
                  <a:cubicBezTo>
                    <a:pt x="2477" y="3901"/>
                    <a:pt x="2477" y="3714"/>
                    <a:pt x="2501" y="3527"/>
                  </a:cubicBezTo>
                  <a:cubicBezTo>
                    <a:pt x="2514" y="3431"/>
                    <a:pt x="2533" y="3335"/>
                    <a:pt x="2559" y="3241"/>
                  </a:cubicBezTo>
                  <a:cubicBezTo>
                    <a:pt x="2586" y="3147"/>
                    <a:pt x="2616" y="3054"/>
                    <a:pt x="2654" y="2965"/>
                  </a:cubicBezTo>
                  <a:cubicBezTo>
                    <a:pt x="2690" y="2881"/>
                    <a:pt x="2731" y="2801"/>
                    <a:pt x="2776" y="2723"/>
                  </a:cubicBezTo>
                  <a:cubicBezTo>
                    <a:pt x="2822" y="2645"/>
                    <a:pt x="2873" y="2570"/>
                    <a:pt x="2928" y="2496"/>
                  </a:cubicBezTo>
                  <a:cubicBezTo>
                    <a:pt x="3041" y="2352"/>
                    <a:pt x="3171" y="2221"/>
                    <a:pt x="3315" y="2108"/>
                  </a:cubicBezTo>
                  <a:cubicBezTo>
                    <a:pt x="3462" y="1996"/>
                    <a:pt x="3622" y="1903"/>
                    <a:pt x="3791" y="1829"/>
                  </a:cubicBezTo>
                  <a:cubicBezTo>
                    <a:pt x="3967" y="1757"/>
                    <a:pt x="4151" y="1708"/>
                    <a:pt x="4338" y="1682"/>
                  </a:cubicBezTo>
                  <a:cubicBezTo>
                    <a:pt x="4432" y="1670"/>
                    <a:pt x="4525" y="1664"/>
                    <a:pt x="4619" y="1664"/>
                  </a:cubicBezTo>
                  <a:close/>
                  <a:moveTo>
                    <a:pt x="7309" y="3740"/>
                  </a:moveTo>
                  <a:cubicBezTo>
                    <a:pt x="7353" y="3740"/>
                    <a:pt x="7396" y="3743"/>
                    <a:pt x="7440" y="3748"/>
                  </a:cubicBezTo>
                  <a:cubicBezTo>
                    <a:pt x="7566" y="3767"/>
                    <a:pt x="7687" y="3804"/>
                    <a:pt x="7806" y="3852"/>
                  </a:cubicBezTo>
                  <a:cubicBezTo>
                    <a:pt x="7934" y="3906"/>
                    <a:pt x="8057" y="3977"/>
                    <a:pt x="8169" y="4061"/>
                  </a:cubicBezTo>
                  <a:cubicBezTo>
                    <a:pt x="8252" y="4127"/>
                    <a:pt x="8329" y="4204"/>
                    <a:pt x="8396" y="4287"/>
                  </a:cubicBezTo>
                  <a:cubicBezTo>
                    <a:pt x="8452" y="4360"/>
                    <a:pt x="8498" y="4440"/>
                    <a:pt x="8535" y="4527"/>
                  </a:cubicBezTo>
                  <a:cubicBezTo>
                    <a:pt x="8567" y="4605"/>
                    <a:pt x="8589" y="4686"/>
                    <a:pt x="8602" y="4770"/>
                  </a:cubicBezTo>
                  <a:cubicBezTo>
                    <a:pt x="8612" y="4856"/>
                    <a:pt x="8612" y="4944"/>
                    <a:pt x="8600" y="5030"/>
                  </a:cubicBezTo>
                  <a:cubicBezTo>
                    <a:pt x="8588" y="5125"/>
                    <a:pt x="8560" y="5216"/>
                    <a:pt x="8524" y="5304"/>
                  </a:cubicBezTo>
                  <a:cubicBezTo>
                    <a:pt x="8485" y="5393"/>
                    <a:pt x="8436" y="5479"/>
                    <a:pt x="8377" y="5558"/>
                  </a:cubicBezTo>
                  <a:cubicBezTo>
                    <a:pt x="8324" y="5625"/>
                    <a:pt x="8263" y="5686"/>
                    <a:pt x="8196" y="5738"/>
                  </a:cubicBezTo>
                  <a:cubicBezTo>
                    <a:pt x="8129" y="5788"/>
                    <a:pt x="8055" y="5831"/>
                    <a:pt x="7977" y="5865"/>
                  </a:cubicBezTo>
                  <a:lnTo>
                    <a:pt x="7978" y="5865"/>
                  </a:lnTo>
                  <a:cubicBezTo>
                    <a:pt x="7887" y="5903"/>
                    <a:pt x="7793" y="5927"/>
                    <a:pt x="7695" y="5941"/>
                  </a:cubicBezTo>
                  <a:cubicBezTo>
                    <a:pt x="7642" y="5948"/>
                    <a:pt x="7588" y="5951"/>
                    <a:pt x="7533" y="5951"/>
                  </a:cubicBezTo>
                  <a:cubicBezTo>
                    <a:pt x="7472" y="5951"/>
                    <a:pt x="7412" y="5947"/>
                    <a:pt x="7352" y="5938"/>
                  </a:cubicBezTo>
                  <a:cubicBezTo>
                    <a:pt x="7224" y="5921"/>
                    <a:pt x="7099" y="5886"/>
                    <a:pt x="6981" y="5836"/>
                  </a:cubicBezTo>
                  <a:cubicBezTo>
                    <a:pt x="6861" y="5785"/>
                    <a:pt x="6749" y="5719"/>
                    <a:pt x="6645" y="5639"/>
                  </a:cubicBezTo>
                  <a:cubicBezTo>
                    <a:pt x="6548" y="5564"/>
                    <a:pt x="6460" y="5475"/>
                    <a:pt x="6384" y="5377"/>
                  </a:cubicBezTo>
                  <a:cubicBezTo>
                    <a:pt x="6370" y="5360"/>
                    <a:pt x="6354" y="5340"/>
                    <a:pt x="6341" y="5320"/>
                  </a:cubicBezTo>
                  <a:cubicBezTo>
                    <a:pt x="6333" y="5307"/>
                    <a:pt x="6325" y="5292"/>
                    <a:pt x="6317" y="5278"/>
                  </a:cubicBezTo>
                  <a:cubicBezTo>
                    <a:pt x="6313" y="5268"/>
                    <a:pt x="6309" y="5260"/>
                    <a:pt x="6305" y="5252"/>
                  </a:cubicBezTo>
                  <a:cubicBezTo>
                    <a:pt x="6301" y="5249"/>
                    <a:pt x="6300" y="5248"/>
                    <a:pt x="6298" y="5244"/>
                  </a:cubicBezTo>
                  <a:cubicBezTo>
                    <a:pt x="6306" y="5236"/>
                    <a:pt x="6313" y="5228"/>
                    <a:pt x="6321" y="5219"/>
                  </a:cubicBezTo>
                  <a:cubicBezTo>
                    <a:pt x="6405" y="5115"/>
                    <a:pt x="6484" y="5006"/>
                    <a:pt x="6549" y="4888"/>
                  </a:cubicBezTo>
                  <a:cubicBezTo>
                    <a:pt x="6592" y="4814"/>
                    <a:pt x="6629" y="4736"/>
                    <a:pt x="6663" y="4658"/>
                  </a:cubicBezTo>
                  <a:cubicBezTo>
                    <a:pt x="6665" y="4658"/>
                    <a:pt x="6668" y="4659"/>
                    <a:pt x="6671" y="4659"/>
                  </a:cubicBezTo>
                  <a:cubicBezTo>
                    <a:pt x="6673" y="4659"/>
                    <a:pt x="6676" y="4658"/>
                    <a:pt x="6679" y="4658"/>
                  </a:cubicBezTo>
                  <a:cubicBezTo>
                    <a:pt x="6685" y="4656"/>
                    <a:pt x="6693" y="4654"/>
                    <a:pt x="6699" y="4653"/>
                  </a:cubicBezTo>
                  <a:cubicBezTo>
                    <a:pt x="6713" y="4651"/>
                    <a:pt x="6727" y="4651"/>
                    <a:pt x="6740" y="4651"/>
                  </a:cubicBezTo>
                  <a:cubicBezTo>
                    <a:pt x="6757" y="4651"/>
                    <a:pt x="6774" y="4652"/>
                    <a:pt x="6791" y="4654"/>
                  </a:cubicBezTo>
                  <a:cubicBezTo>
                    <a:pt x="6834" y="4661"/>
                    <a:pt x="6875" y="4672"/>
                    <a:pt x="6915" y="4688"/>
                  </a:cubicBezTo>
                  <a:cubicBezTo>
                    <a:pt x="6955" y="4706"/>
                    <a:pt x="6992" y="4728"/>
                    <a:pt x="7027" y="4754"/>
                  </a:cubicBezTo>
                  <a:cubicBezTo>
                    <a:pt x="7046" y="4768"/>
                    <a:pt x="7062" y="4784"/>
                    <a:pt x="7078" y="4800"/>
                  </a:cubicBezTo>
                  <a:cubicBezTo>
                    <a:pt x="7085" y="4808"/>
                    <a:pt x="7094" y="4811"/>
                    <a:pt x="7103" y="4811"/>
                  </a:cubicBezTo>
                  <a:cubicBezTo>
                    <a:pt x="7113" y="4811"/>
                    <a:pt x="7123" y="4807"/>
                    <a:pt x="7129" y="4800"/>
                  </a:cubicBezTo>
                  <a:cubicBezTo>
                    <a:pt x="7144" y="4786"/>
                    <a:pt x="7142" y="4765"/>
                    <a:pt x="7129" y="4749"/>
                  </a:cubicBezTo>
                  <a:cubicBezTo>
                    <a:pt x="7102" y="4718"/>
                    <a:pt x="7069" y="4693"/>
                    <a:pt x="7034" y="4670"/>
                  </a:cubicBezTo>
                  <a:cubicBezTo>
                    <a:pt x="6995" y="4646"/>
                    <a:pt x="6955" y="4627"/>
                    <a:pt x="6914" y="4613"/>
                  </a:cubicBezTo>
                  <a:cubicBezTo>
                    <a:pt x="6864" y="4597"/>
                    <a:pt x="6811" y="4586"/>
                    <a:pt x="6757" y="4586"/>
                  </a:cubicBezTo>
                  <a:cubicBezTo>
                    <a:pt x="6735" y="4586"/>
                    <a:pt x="6712" y="4587"/>
                    <a:pt x="6690" y="4592"/>
                  </a:cubicBezTo>
                  <a:cubicBezTo>
                    <a:pt x="6701" y="4563"/>
                    <a:pt x="6711" y="4535"/>
                    <a:pt x="6720" y="4506"/>
                  </a:cubicBezTo>
                  <a:cubicBezTo>
                    <a:pt x="6730" y="4480"/>
                    <a:pt x="6738" y="4455"/>
                    <a:pt x="6746" y="4429"/>
                  </a:cubicBezTo>
                  <a:cubicBezTo>
                    <a:pt x="6765" y="4363"/>
                    <a:pt x="6783" y="4295"/>
                    <a:pt x="6795" y="4228"/>
                  </a:cubicBezTo>
                  <a:cubicBezTo>
                    <a:pt x="6816" y="4124"/>
                    <a:pt x="6829" y="4020"/>
                    <a:pt x="6834" y="3914"/>
                  </a:cubicBezTo>
                  <a:cubicBezTo>
                    <a:pt x="6839" y="3913"/>
                    <a:pt x="6842" y="3911"/>
                    <a:pt x="6845" y="3908"/>
                  </a:cubicBezTo>
                  <a:cubicBezTo>
                    <a:pt x="6858" y="3895"/>
                    <a:pt x="6872" y="3882"/>
                    <a:pt x="6886" y="3871"/>
                  </a:cubicBezTo>
                  <a:cubicBezTo>
                    <a:pt x="6928" y="3839"/>
                    <a:pt x="6974" y="3813"/>
                    <a:pt x="7022" y="3793"/>
                  </a:cubicBezTo>
                  <a:cubicBezTo>
                    <a:pt x="7078" y="3770"/>
                    <a:pt x="7136" y="3754"/>
                    <a:pt x="7197" y="3746"/>
                  </a:cubicBezTo>
                  <a:cubicBezTo>
                    <a:pt x="7234" y="3742"/>
                    <a:pt x="7271" y="3740"/>
                    <a:pt x="7309" y="3740"/>
                  </a:cubicBezTo>
                  <a:close/>
                  <a:moveTo>
                    <a:pt x="281" y="4959"/>
                  </a:moveTo>
                  <a:cubicBezTo>
                    <a:pt x="305" y="4959"/>
                    <a:pt x="329" y="4961"/>
                    <a:pt x="352" y="4965"/>
                  </a:cubicBezTo>
                  <a:cubicBezTo>
                    <a:pt x="399" y="4973"/>
                    <a:pt x="443" y="4989"/>
                    <a:pt x="486" y="5009"/>
                  </a:cubicBezTo>
                  <a:cubicBezTo>
                    <a:pt x="557" y="5041"/>
                    <a:pt x="622" y="5085"/>
                    <a:pt x="682" y="5132"/>
                  </a:cubicBezTo>
                  <a:cubicBezTo>
                    <a:pt x="757" y="5195"/>
                    <a:pt x="824" y="5268"/>
                    <a:pt x="880" y="5347"/>
                  </a:cubicBezTo>
                  <a:cubicBezTo>
                    <a:pt x="913" y="5393"/>
                    <a:pt x="942" y="5441"/>
                    <a:pt x="968" y="5491"/>
                  </a:cubicBezTo>
                  <a:cubicBezTo>
                    <a:pt x="982" y="5516"/>
                    <a:pt x="995" y="5542"/>
                    <a:pt x="1006" y="5569"/>
                  </a:cubicBezTo>
                  <a:cubicBezTo>
                    <a:pt x="1017" y="5596"/>
                    <a:pt x="1027" y="5622"/>
                    <a:pt x="1038" y="5649"/>
                  </a:cubicBezTo>
                  <a:cubicBezTo>
                    <a:pt x="1038" y="5651"/>
                    <a:pt x="1040" y="5654"/>
                    <a:pt x="1041" y="5655"/>
                  </a:cubicBezTo>
                  <a:cubicBezTo>
                    <a:pt x="1036" y="5674"/>
                    <a:pt x="1035" y="5697"/>
                    <a:pt x="1036" y="5718"/>
                  </a:cubicBezTo>
                  <a:cubicBezTo>
                    <a:pt x="1038" y="5734"/>
                    <a:pt x="1040" y="5750"/>
                    <a:pt x="1044" y="5764"/>
                  </a:cubicBezTo>
                  <a:cubicBezTo>
                    <a:pt x="1049" y="5778"/>
                    <a:pt x="1054" y="5791"/>
                    <a:pt x="1062" y="5804"/>
                  </a:cubicBezTo>
                  <a:cubicBezTo>
                    <a:pt x="1076" y="5830"/>
                    <a:pt x="1097" y="5852"/>
                    <a:pt x="1123" y="5865"/>
                  </a:cubicBezTo>
                  <a:cubicBezTo>
                    <a:pt x="1131" y="5868"/>
                    <a:pt x="1139" y="5871"/>
                    <a:pt x="1145" y="5874"/>
                  </a:cubicBezTo>
                  <a:cubicBezTo>
                    <a:pt x="1153" y="5876"/>
                    <a:pt x="1161" y="5878"/>
                    <a:pt x="1168" y="5879"/>
                  </a:cubicBezTo>
                  <a:lnTo>
                    <a:pt x="1176" y="5879"/>
                  </a:lnTo>
                  <a:cubicBezTo>
                    <a:pt x="1168" y="5897"/>
                    <a:pt x="1156" y="5913"/>
                    <a:pt x="1145" y="5927"/>
                  </a:cubicBezTo>
                  <a:cubicBezTo>
                    <a:pt x="1126" y="5948"/>
                    <a:pt x="1105" y="5967"/>
                    <a:pt x="1083" y="5985"/>
                  </a:cubicBezTo>
                  <a:cubicBezTo>
                    <a:pt x="1054" y="6004"/>
                    <a:pt x="1022" y="6021"/>
                    <a:pt x="990" y="6034"/>
                  </a:cubicBezTo>
                  <a:cubicBezTo>
                    <a:pt x="960" y="6044"/>
                    <a:pt x="929" y="6052"/>
                    <a:pt x="899" y="6055"/>
                  </a:cubicBezTo>
                  <a:cubicBezTo>
                    <a:pt x="890" y="6056"/>
                    <a:pt x="881" y="6056"/>
                    <a:pt x="873" y="6056"/>
                  </a:cubicBezTo>
                  <a:cubicBezTo>
                    <a:pt x="860" y="6056"/>
                    <a:pt x="847" y="6055"/>
                    <a:pt x="835" y="6053"/>
                  </a:cubicBezTo>
                  <a:cubicBezTo>
                    <a:pt x="813" y="6049"/>
                    <a:pt x="790" y="6041"/>
                    <a:pt x="769" y="6031"/>
                  </a:cubicBezTo>
                  <a:cubicBezTo>
                    <a:pt x="744" y="6020"/>
                    <a:pt x="722" y="6004"/>
                    <a:pt x="699" y="5986"/>
                  </a:cubicBezTo>
                  <a:cubicBezTo>
                    <a:pt x="694" y="5981"/>
                    <a:pt x="688" y="5977"/>
                    <a:pt x="683" y="5970"/>
                  </a:cubicBezTo>
                  <a:cubicBezTo>
                    <a:pt x="637" y="5929"/>
                    <a:pt x="598" y="5879"/>
                    <a:pt x="562" y="5828"/>
                  </a:cubicBezTo>
                  <a:cubicBezTo>
                    <a:pt x="542" y="5804"/>
                    <a:pt x="525" y="5778"/>
                    <a:pt x="507" y="5754"/>
                  </a:cubicBezTo>
                  <a:cubicBezTo>
                    <a:pt x="485" y="5726"/>
                    <a:pt x="464" y="5700"/>
                    <a:pt x="440" y="5673"/>
                  </a:cubicBezTo>
                  <a:cubicBezTo>
                    <a:pt x="336" y="5558"/>
                    <a:pt x="216" y="5455"/>
                    <a:pt x="125" y="5329"/>
                  </a:cubicBezTo>
                  <a:cubicBezTo>
                    <a:pt x="103" y="5297"/>
                    <a:pt x="84" y="5265"/>
                    <a:pt x="71" y="5230"/>
                  </a:cubicBezTo>
                  <a:cubicBezTo>
                    <a:pt x="63" y="5209"/>
                    <a:pt x="58" y="5187"/>
                    <a:pt x="55" y="5164"/>
                  </a:cubicBezTo>
                  <a:cubicBezTo>
                    <a:pt x="53" y="5147"/>
                    <a:pt x="53" y="5129"/>
                    <a:pt x="56" y="5112"/>
                  </a:cubicBezTo>
                  <a:cubicBezTo>
                    <a:pt x="60" y="5099"/>
                    <a:pt x="63" y="5085"/>
                    <a:pt x="69" y="5072"/>
                  </a:cubicBezTo>
                  <a:cubicBezTo>
                    <a:pt x="76" y="5059"/>
                    <a:pt x="82" y="5048"/>
                    <a:pt x="92" y="5037"/>
                  </a:cubicBezTo>
                  <a:cubicBezTo>
                    <a:pt x="101" y="5024"/>
                    <a:pt x="114" y="5013"/>
                    <a:pt x="127" y="5003"/>
                  </a:cubicBezTo>
                  <a:cubicBezTo>
                    <a:pt x="143" y="4993"/>
                    <a:pt x="160" y="4984"/>
                    <a:pt x="178" y="4976"/>
                  </a:cubicBezTo>
                  <a:cubicBezTo>
                    <a:pt x="204" y="4968"/>
                    <a:pt x="227" y="4963"/>
                    <a:pt x="253" y="4960"/>
                  </a:cubicBezTo>
                  <a:cubicBezTo>
                    <a:pt x="262" y="4959"/>
                    <a:pt x="272" y="4959"/>
                    <a:pt x="281" y="4959"/>
                  </a:cubicBezTo>
                  <a:close/>
                  <a:moveTo>
                    <a:pt x="8142" y="6579"/>
                  </a:moveTo>
                  <a:cubicBezTo>
                    <a:pt x="8142" y="6581"/>
                    <a:pt x="8143" y="6581"/>
                    <a:pt x="8144" y="6581"/>
                  </a:cubicBezTo>
                  <a:lnTo>
                    <a:pt x="8144" y="6581"/>
                  </a:lnTo>
                  <a:cubicBezTo>
                    <a:pt x="8143" y="6580"/>
                    <a:pt x="8142" y="6580"/>
                    <a:pt x="8142" y="6579"/>
                  </a:cubicBezTo>
                  <a:close/>
                  <a:moveTo>
                    <a:pt x="2592" y="4694"/>
                  </a:moveTo>
                  <a:cubicBezTo>
                    <a:pt x="2645" y="4811"/>
                    <a:pt x="2706" y="4926"/>
                    <a:pt x="2778" y="5033"/>
                  </a:cubicBezTo>
                  <a:cubicBezTo>
                    <a:pt x="2837" y="5123"/>
                    <a:pt x="2904" y="5209"/>
                    <a:pt x="2977" y="5291"/>
                  </a:cubicBezTo>
                  <a:cubicBezTo>
                    <a:pt x="2928" y="5320"/>
                    <a:pt x="2872" y="5339"/>
                    <a:pt x="2822" y="5368"/>
                  </a:cubicBezTo>
                  <a:cubicBezTo>
                    <a:pt x="2792" y="5384"/>
                    <a:pt x="2763" y="5403"/>
                    <a:pt x="2739" y="5428"/>
                  </a:cubicBezTo>
                  <a:cubicBezTo>
                    <a:pt x="2728" y="5439"/>
                    <a:pt x="2717" y="5454"/>
                    <a:pt x="2707" y="5468"/>
                  </a:cubicBezTo>
                  <a:cubicBezTo>
                    <a:pt x="2698" y="5483"/>
                    <a:pt x="2691" y="5500"/>
                    <a:pt x="2685" y="5516"/>
                  </a:cubicBezTo>
                  <a:cubicBezTo>
                    <a:pt x="2678" y="5535"/>
                    <a:pt x="2693" y="5556"/>
                    <a:pt x="2710" y="5561"/>
                  </a:cubicBezTo>
                  <a:cubicBezTo>
                    <a:pt x="2714" y="5562"/>
                    <a:pt x="2717" y="5563"/>
                    <a:pt x="2721" y="5563"/>
                  </a:cubicBezTo>
                  <a:cubicBezTo>
                    <a:pt x="2733" y="5563"/>
                    <a:pt x="2747" y="5556"/>
                    <a:pt x="2752" y="5545"/>
                  </a:cubicBezTo>
                  <a:cubicBezTo>
                    <a:pt x="2760" y="5527"/>
                    <a:pt x="2768" y="5513"/>
                    <a:pt x="2779" y="5499"/>
                  </a:cubicBezTo>
                  <a:cubicBezTo>
                    <a:pt x="2790" y="5484"/>
                    <a:pt x="2803" y="5471"/>
                    <a:pt x="2818" y="5460"/>
                  </a:cubicBezTo>
                  <a:cubicBezTo>
                    <a:pt x="2881" y="5412"/>
                    <a:pt x="2960" y="5387"/>
                    <a:pt x="3027" y="5342"/>
                  </a:cubicBezTo>
                  <a:cubicBezTo>
                    <a:pt x="3027" y="5344"/>
                    <a:pt x="3029" y="5345"/>
                    <a:pt x="3030" y="5347"/>
                  </a:cubicBezTo>
                  <a:cubicBezTo>
                    <a:pt x="3128" y="5446"/>
                    <a:pt x="3233" y="5537"/>
                    <a:pt x="3348" y="5617"/>
                  </a:cubicBezTo>
                  <a:lnTo>
                    <a:pt x="3363" y="5628"/>
                  </a:lnTo>
                  <a:cubicBezTo>
                    <a:pt x="3324" y="5684"/>
                    <a:pt x="3292" y="5746"/>
                    <a:pt x="3267" y="5810"/>
                  </a:cubicBezTo>
                  <a:cubicBezTo>
                    <a:pt x="3236" y="5886"/>
                    <a:pt x="3216" y="5962"/>
                    <a:pt x="3200" y="6041"/>
                  </a:cubicBezTo>
                  <a:cubicBezTo>
                    <a:pt x="3169" y="6204"/>
                    <a:pt x="3164" y="6370"/>
                    <a:pt x="3188" y="6535"/>
                  </a:cubicBezTo>
                  <a:cubicBezTo>
                    <a:pt x="3198" y="6597"/>
                    <a:pt x="3212" y="6659"/>
                    <a:pt x="3233" y="6720"/>
                  </a:cubicBezTo>
                  <a:cubicBezTo>
                    <a:pt x="3224" y="6722"/>
                    <a:pt x="3212" y="6723"/>
                    <a:pt x="3203" y="6725"/>
                  </a:cubicBezTo>
                  <a:cubicBezTo>
                    <a:pt x="3172" y="6729"/>
                    <a:pt x="3141" y="6730"/>
                    <a:pt x="3111" y="6730"/>
                  </a:cubicBezTo>
                  <a:cubicBezTo>
                    <a:pt x="3074" y="6730"/>
                    <a:pt x="3037" y="6728"/>
                    <a:pt x="3000" y="6723"/>
                  </a:cubicBezTo>
                  <a:cubicBezTo>
                    <a:pt x="2889" y="6707"/>
                    <a:pt x="2784" y="6674"/>
                    <a:pt x="2682" y="6632"/>
                  </a:cubicBezTo>
                  <a:cubicBezTo>
                    <a:pt x="2632" y="6611"/>
                    <a:pt x="2583" y="6587"/>
                    <a:pt x="2535" y="6560"/>
                  </a:cubicBezTo>
                  <a:cubicBezTo>
                    <a:pt x="2493" y="6535"/>
                    <a:pt x="2451" y="6507"/>
                    <a:pt x="2413" y="6479"/>
                  </a:cubicBezTo>
                  <a:cubicBezTo>
                    <a:pt x="2344" y="6424"/>
                    <a:pt x="2282" y="6362"/>
                    <a:pt x="2229" y="6293"/>
                  </a:cubicBezTo>
                  <a:cubicBezTo>
                    <a:pt x="2173" y="6221"/>
                    <a:pt x="2127" y="6143"/>
                    <a:pt x="2092" y="6058"/>
                  </a:cubicBezTo>
                  <a:cubicBezTo>
                    <a:pt x="2057" y="5972"/>
                    <a:pt x="2031" y="5881"/>
                    <a:pt x="2018" y="5790"/>
                  </a:cubicBezTo>
                  <a:cubicBezTo>
                    <a:pt x="2005" y="5694"/>
                    <a:pt x="2007" y="5596"/>
                    <a:pt x="2020" y="5502"/>
                  </a:cubicBezTo>
                  <a:cubicBezTo>
                    <a:pt x="2034" y="5401"/>
                    <a:pt x="2061" y="5304"/>
                    <a:pt x="2100" y="5211"/>
                  </a:cubicBezTo>
                  <a:cubicBezTo>
                    <a:pt x="2140" y="5118"/>
                    <a:pt x="2189" y="5032"/>
                    <a:pt x="2250" y="4952"/>
                  </a:cubicBezTo>
                  <a:cubicBezTo>
                    <a:pt x="2295" y="4893"/>
                    <a:pt x="2347" y="4840"/>
                    <a:pt x="2405" y="4794"/>
                  </a:cubicBezTo>
                  <a:cubicBezTo>
                    <a:pt x="2448" y="4760"/>
                    <a:pt x="2496" y="4733"/>
                    <a:pt x="2546" y="4710"/>
                  </a:cubicBezTo>
                  <a:cubicBezTo>
                    <a:pt x="2562" y="4704"/>
                    <a:pt x="2576" y="4699"/>
                    <a:pt x="2592" y="4694"/>
                  </a:cubicBezTo>
                  <a:close/>
                  <a:moveTo>
                    <a:pt x="9539" y="6531"/>
                  </a:moveTo>
                  <a:cubicBezTo>
                    <a:pt x="9556" y="6533"/>
                    <a:pt x="9574" y="6536"/>
                    <a:pt x="9592" y="6541"/>
                  </a:cubicBezTo>
                  <a:cubicBezTo>
                    <a:pt x="9619" y="6549"/>
                    <a:pt x="9644" y="6562"/>
                    <a:pt x="9668" y="6576"/>
                  </a:cubicBezTo>
                  <a:cubicBezTo>
                    <a:pt x="9675" y="6581"/>
                    <a:pt x="9681" y="6584"/>
                    <a:pt x="9688" y="6589"/>
                  </a:cubicBezTo>
                  <a:cubicBezTo>
                    <a:pt x="9657" y="6618"/>
                    <a:pt x="9622" y="6640"/>
                    <a:pt x="9587" y="6661"/>
                  </a:cubicBezTo>
                  <a:cubicBezTo>
                    <a:pt x="9542" y="6685"/>
                    <a:pt x="9494" y="6706"/>
                    <a:pt x="9445" y="6723"/>
                  </a:cubicBezTo>
                  <a:cubicBezTo>
                    <a:pt x="9421" y="6731"/>
                    <a:pt x="9395" y="6739"/>
                    <a:pt x="9371" y="6747"/>
                  </a:cubicBezTo>
                  <a:cubicBezTo>
                    <a:pt x="9358" y="6750"/>
                    <a:pt x="9347" y="6754"/>
                    <a:pt x="9336" y="6758"/>
                  </a:cubicBezTo>
                  <a:cubicBezTo>
                    <a:pt x="9334" y="6758"/>
                    <a:pt x="9333" y="6758"/>
                    <a:pt x="9331" y="6760"/>
                  </a:cubicBezTo>
                  <a:cubicBezTo>
                    <a:pt x="9333" y="6738"/>
                    <a:pt x="9337" y="6715"/>
                    <a:pt x="9344" y="6695"/>
                  </a:cubicBezTo>
                  <a:cubicBezTo>
                    <a:pt x="9350" y="6674"/>
                    <a:pt x="9358" y="6653"/>
                    <a:pt x="9371" y="6634"/>
                  </a:cubicBezTo>
                  <a:cubicBezTo>
                    <a:pt x="9381" y="6619"/>
                    <a:pt x="9390" y="6605"/>
                    <a:pt x="9403" y="6592"/>
                  </a:cubicBezTo>
                  <a:cubicBezTo>
                    <a:pt x="9416" y="6581"/>
                    <a:pt x="9430" y="6571"/>
                    <a:pt x="9446" y="6562"/>
                  </a:cubicBezTo>
                  <a:cubicBezTo>
                    <a:pt x="9467" y="6551"/>
                    <a:pt x="9491" y="6543"/>
                    <a:pt x="9515" y="6536"/>
                  </a:cubicBezTo>
                  <a:cubicBezTo>
                    <a:pt x="9523" y="6533"/>
                    <a:pt x="9531" y="6533"/>
                    <a:pt x="9539" y="6531"/>
                  </a:cubicBezTo>
                  <a:close/>
                  <a:moveTo>
                    <a:pt x="9718" y="6613"/>
                  </a:moveTo>
                  <a:cubicBezTo>
                    <a:pt x="9731" y="6624"/>
                    <a:pt x="9744" y="6635"/>
                    <a:pt x="9756" y="6648"/>
                  </a:cubicBezTo>
                  <a:cubicBezTo>
                    <a:pt x="9804" y="6699"/>
                    <a:pt x="9844" y="6758"/>
                    <a:pt x="9879" y="6819"/>
                  </a:cubicBezTo>
                  <a:cubicBezTo>
                    <a:pt x="9879" y="6819"/>
                    <a:pt x="9879" y="6821"/>
                    <a:pt x="9879" y="6821"/>
                  </a:cubicBezTo>
                  <a:cubicBezTo>
                    <a:pt x="9844" y="6854"/>
                    <a:pt x="9804" y="6882"/>
                    <a:pt x="9761" y="6906"/>
                  </a:cubicBezTo>
                  <a:cubicBezTo>
                    <a:pt x="9710" y="6934"/>
                    <a:pt x="9654" y="6955"/>
                    <a:pt x="9596" y="6970"/>
                  </a:cubicBezTo>
                  <a:cubicBezTo>
                    <a:pt x="9545" y="6982"/>
                    <a:pt x="9493" y="6989"/>
                    <a:pt x="9438" y="6989"/>
                  </a:cubicBezTo>
                  <a:cubicBezTo>
                    <a:pt x="9422" y="6987"/>
                    <a:pt x="9406" y="6986"/>
                    <a:pt x="9389" y="6984"/>
                  </a:cubicBezTo>
                  <a:cubicBezTo>
                    <a:pt x="9374" y="6982"/>
                    <a:pt x="9358" y="6981"/>
                    <a:pt x="9342" y="6978"/>
                  </a:cubicBezTo>
                  <a:lnTo>
                    <a:pt x="9339" y="6978"/>
                  </a:lnTo>
                  <a:cubicBezTo>
                    <a:pt x="9331" y="6922"/>
                    <a:pt x="9326" y="6866"/>
                    <a:pt x="9326" y="6808"/>
                  </a:cubicBezTo>
                  <a:cubicBezTo>
                    <a:pt x="9326" y="6805"/>
                    <a:pt x="9326" y="6802"/>
                    <a:pt x="9328" y="6798"/>
                  </a:cubicBezTo>
                  <a:cubicBezTo>
                    <a:pt x="9331" y="6798"/>
                    <a:pt x="9336" y="6797"/>
                    <a:pt x="9341" y="6795"/>
                  </a:cubicBezTo>
                  <a:cubicBezTo>
                    <a:pt x="9349" y="6794"/>
                    <a:pt x="9358" y="6790"/>
                    <a:pt x="9366" y="6789"/>
                  </a:cubicBezTo>
                  <a:cubicBezTo>
                    <a:pt x="9385" y="6782"/>
                    <a:pt x="9405" y="6778"/>
                    <a:pt x="9424" y="6771"/>
                  </a:cubicBezTo>
                  <a:cubicBezTo>
                    <a:pt x="9462" y="6758"/>
                    <a:pt x="9501" y="6746"/>
                    <a:pt x="9537" y="6728"/>
                  </a:cubicBezTo>
                  <a:cubicBezTo>
                    <a:pt x="9574" y="6712"/>
                    <a:pt x="9611" y="6695"/>
                    <a:pt x="9644" y="6672"/>
                  </a:cubicBezTo>
                  <a:cubicBezTo>
                    <a:pt x="9672" y="6655"/>
                    <a:pt x="9696" y="6635"/>
                    <a:pt x="9718" y="6613"/>
                  </a:cubicBezTo>
                  <a:close/>
                  <a:moveTo>
                    <a:pt x="9899" y="6859"/>
                  </a:moveTo>
                  <a:cubicBezTo>
                    <a:pt x="9947" y="6954"/>
                    <a:pt x="9983" y="7053"/>
                    <a:pt x="10011" y="7155"/>
                  </a:cubicBezTo>
                  <a:cubicBezTo>
                    <a:pt x="9999" y="7163"/>
                    <a:pt x="9988" y="7171"/>
                    <a:pt x="9975" y="7177"/>
                  </a:cubicBezTo>
                  <a:cubicBezTo>
                    <a:pt x="9918" y="7209"/>
                    <a:pt x="9855" y="7232"/>
                    <a:pt x="9791" y="7248"/>
                  </a:cubicBezTo>
                  <a:cubicBezTo>
                    <a:pt x="9732" y="7261"/>
                    <a:pt x="9670" y="7270"/>
                    <a:pt x="9608" y="7270"/>
                  </a:cubicBezTo>
                  <a:cubicBezTo>
                    <a:pt x="9603" y="7270"/>
                    <a:pt x="9598" y="7270"/>
                    <a:pt x="9593" y="7270"/>
                  </a:cubicBezTo>
                  <a:cubicBezTo>
                    <a:pt x="9560" y="7268"/>
                    <a:pt x="9526" y="7265"/>
                    <a:pt x="9494" y="7257"/>
                  </a:cubicBezTo>
                  <a:cubicBezTo>
                    <a:pt x="9477" y="7254"/>
                    <a:pt x="9461" y="7251"/>
                    <a:pt x="9443" y="7246"/>
                  </a:cubicBezTo>
                  <a:cubicBezTo>
                    <a:pt x="9435" y="7245"/>
                    <a:pt x="9427" y="7243"/>
                    <a:pt x="9419" y="7240"/>
                  </a:cubicBezTo>
                  <a:cubicBezTo>
                    <a:pt x="9416" y="7240"/>
                    <a:pt x="9411" y="7238"/>
                    <a:pt x="9408" y="7238"/>
                  </a:cubicBezTo>
                  <a:cubicBezTo>
                    <a:pt x="9405" y="7238"/>
                    <a:pt x="9403" y="7237"/>
                    <a:pt x="9401" y="7237"/>
                  </a:cubicBezTo>
                  <a:lnTo>
                    <a:pt x="9400" y="7237"/>
                  </a:lnTo>
                  <a:cubicBezTo>
                    <a:pt x="9398" y="7235"/>
                    <a:pt x="9397" y="7235"/>
                    <a:pt x="9395" y="7235"/>
                  </a:cubicBezTo>
                  <a:cubicBezTo>
                    <a:pt x="9390" y="7219"/>
                    <a:pt x="9387" y="7203"/>
                    <a:pt x="9382" y="7187"/>
                  </a:cubicBezTo>
                  <a:cubicBezTo>
                    <a:pt x="9369" y="7133"/>
                    <a:pt x="9357" y="7078"/>
                    <a:pt x="9347" y="7022"/>
                  </a:cubicBezTo>
                  <a:lnTo>
                    <a:pt x="9347" y="7022"/>
                  </a:lnTo>
                  <a:cubicBezTo>
                    <a:pt x="9357" y="7025"/>
                    <a:pt x="9365" y="7027"/>
                    <a:pt x="9374" y="7029"/>
                  </a:cubicBezTo>
                  <a:cubicBezTo>
                    <a:pt x="9387" y="7030"/>
                    <a:pt x="9400" y="7032"/>
                    <a:pt x="9413" y="7032"/>
                  </a:cubicBezTo>
                  <a:cubicBezTo>
                    <a:pt x="9426" y="7033"/>
                    <a:pt x="9440" y="7033"/>
                    <a:pt x="9453" y="7033"/>
                  </a:cubicBezTo>
                  <a:cubicBezTo>
                    <a:pt x="9467" y="7033"/>
                    <a:pt x="9481" y="7033"/>
                    <a:pt x="9494" y="7032"/>
                  </a:cubicBezTo>
                  <a:cubicBezTo>
                    <a:pt x="9547" y="7027"/>
                    <a:pt x="9601" y="7016"/>
                    <a:pt x="9652" y="7000"/>
                  </a:cubicBezTo>
                  <a:cubicBezTo>
                    <a:pt x="9744" y="6970"/>
                    <a:pt x="9828" y="6923"/>
                    <a:pt x="9899" y="6859"/>
                  </a:cubicBezTo>
                  <a:close/>
                  <a:moveTo>
                    <a:pt x="1107" y="6970"/>
                  </a:moveTo>
                  <a:cubicBezTo>
                    <a:pt x="1104" y="6970"/>
                    <a:pt x="1100" y="6970"/>
                    <a:pt x="1097" y="6971"/>
                  </a:cubicBezTo>
                  <a:cubicBezTo>
                    <a:pt x="1091" y="6973"/>
                    <a:pt x="1081" y="6979"/>
                    <a:pt x="1078" y="6986"/>
                  </a:cubicBezTo>
                  <a:cubicBezTo>
                    <a:pt x="1065" y="7017"/>
                    <a:pt x="1054" y="7049"/>
                    <a:pt x="1048" y="7081"/>
                  </a:cubicBezTo>
                  <a:cubicBezTo>
                    <a:pt x="1043" y="7115"/>
                    <a:pt x="1040" y="7147"/>
                    <a:pt x="1041" y="7181"/>
                  </a:cubicBezTo>
                  <a:cubicBezTo>
                    <a:pt x="1043" y="7214"/>
                    <a:pt x="1048" y="7248"/>
                    <a:pt x="1056" y="7280"/>
                  </a:cubicBezTo>
                  <a:cubicBezTo>
                    <a:pt x="1064" y="7310"/>
                    <a:pt x="1073" y="7340"/>
                    <a:pt x="1086" y="7369"/>
                  </a:cubicBezTo>
                  <a:cubicBezTo>
                    <a:pt x="1089" y="7376"/>
                    <a:pt x="1099" y="7382"/>
                    <a:pt x="1105" y="7384"/>
                  </a:cubicBezTo>
                  <a:cubicBezTo>
                    <a:pt x="1108" y="7384"/>
                    <a:pt x="1111" y="7385"/>
                    <a:pt x="1114" y="7385"/>
                  </a:cubicBezTo>
                  <a:cubicBezTo>
                    <a:pt x="1120" y="7385"/>
                    <a:pt x="1125" y="7383"/>
                    <a:pt x="1129" y="7380"/>
                  </a:cubicBezTo>
                  <a:cubicBezTo>
                    <a:pt x="1140" y="7374"/>
                    <a:pt x="1148" y="7358"/>
                    <a:pt x="1144" y="7345"/>
                  </a:cubicBezTo>
                  <a:cubicBezTo>
                    <a:pt x="1128" y="7305"/>
                    <a:pt x="1116" y="7264"/>
                    <a:pt x="1110" y="7221"/>
                  </a:cubicBezTo>
                  <a:cubicBezTo>
                    <a:pt x="1105" y="7185"/>
                    <a:pt x="1105" y="7150"/>
                    <a:pt x="1108" y="7115"/>
                  </a:cubicBezTo>
                  <a:cubicBezTo>
                    <a:pt x="1113" y="7083"/>
                    <a:pt x="1121" y="7053"/>
                    <a:pt x="1134" y="7024"/>
                  </a:cubicBezTo>
                  <a:lnTo>
                    <a:pt x="1136" y="7019"/>
                  </a:lnTo>
                  <a:cubicBezTo>
                    <a:pt x="1139" y="7011"/>
                    <a:pt x="1140" y="7003"/>
                    <a:pt x="1139" y="6993"/>
                  </a:cubicBezTo>
                  <a:cubicBezTo>
                    <a:pt x="1136" y="6986"/>
                    <a:pt x="1131" y="6979"/>
                    <a:pt x="1123" y="6974"/>
                  </a:cubicBezTo>
                  <a:cubicBezTo>
                    <a:pt x="1118" y="6971"/>
                    <a:pt x="1113" y="6970"/>
                    <a:pt x="1107" y="6970"/>
                  </a:cubicBezTo>
                  <a:close/>
                  <a:moveTo>
                    <a:pt x="6252" y="5299"/>
                  </a:moveTo>
                  <a:cubicBezTo>
                    <a:pt x="6253" y="5304"/>
                    <a:pt x="6257" y="5307"/>
                    <a:pt x="6258" y="5312"/>
                  </a:cubicBezTo>
                  <a:cubicBezTo>
                    <a:pt x="6266" y="5324"/>
                    <a:pt x="6273" y="5336"/>
                    <a:pt x="6281" y="5348"/>
                  </a:cubicBezTo>
                  <a:cubicBezTo>
                    <a:pt x="6292" y="5368"/>
                    <a:pt x="6303" y="5387"/>
                    <a:pt x="6316" y="5404"/>
                  </a:cubicBezTo>
                  <a:cubicBezTo>
                    <a:pt x="6338" y="5436"/>
                    <a:pt x="6360" y="5468"/>
                    <a:pt x="6386" y="5499"/>
                  </a:cubicBezTo>
                  <a:cubicBezTo>
                    <a:pt x="6432" y="5556"/>
                    <a:pt x="6485" y="5609"/>
                    <a:pt x="6541" y="5657"/>
                  </a:cubicBezTo>
                  <a:cubicBezTo>
                    <a:pt x="6655" y="5756"/>
                    <a:pt x="6784" y="5838"/>
                    <a:pt x="6922" y="5900"/>
                  </a:cubicBezTo>
                  <a:cubicBezTo>
                    <a:pt x="6990" y="5930"/>
                    <a:pt x="7062" y="5957"/>
                    <a:pt x="7136" y="5978"/>
                  </a:cubicBezTo>
                  <a:cubicBezTo>
                    <a:pt x="7157" y="5985"/>
                    <a:pt x="7176" y="5989"/>
                    <a:pt x="7197" y="5994"/>
                  </a:cubicBezTo>
                  <a:cubicBezTo>
                    <a:pt x="7203" y="6002"/>
                    <a:pt x="7211" y="6010"/>
                    <a:pt x="7216" y="6018"/>
                  </a:cubicBezTo>
                  <a:cubicBezTo>
                    <a:pt x="7253" y="6065"/>
                    <a:pt x="7283" y="6116"/>
                    <a:pt x="7305" y="6170"/>
                  </a:cubicBezTo>
                  <a:cubicBezTo>
                    <a:pt x="7328" y="6224"/>
                    <a:pt x="7344" y="6279"/>
                    <a:pt x="7352" y="6336"/>
                  </a:cubicBezTo>
                  <a:cubicBezTo>
                    <a:pt x="7360" y="6399"/>
                    <a:pt x="7358" y="6461"/>
                    <a:pt x="7350" y="6523"/>
                  </a:cubicBezTo>
                  <a:cubicBezTo>
                    <a:pt x="7341" y="6599"/>
                    <a:pt x="7320" y="6672"/>
                    <a:pt x="7291" y="6741"/>
                  </a:cubicBezTo>
                  <a:cubicBezTo>
                    <a:pt x="7254" y="6827"/>
                    <a:pt x="7206" y="6907"/>
                    <a:pt x="7150" y="6981"/>
                  </a:cubicBezTo>
                  <a:cubicBezTo>
                    <a:pt x="7088" y="7061"/>
                    <a:pt x="7018" y="7131"/>
                    <a:pt x="6938" y="7193"/>
                  </a:cubicBezTo>
                  <a:cubicBezTo>
                    <a:pt x="6866" y="7249"/>
                    <a:pt x="6787" y="7296"/>
                    <a:pt x="6704" y="7332"/>
                  </a:cubicBezTo>
                  <a:cubicBezTo>
                    <a:pt x="6634" y="7361"/>
                    <a:pt x="6562" y="7380"/>
                    <a:pt x="6487" y="7392"/>
                  </a:cubicBezTo>
                  <a:cubicBezTo>
                    <a:pt x="6442" y="7397"/>
                    <a:pt x="6397" y="7400"/>
                    <a:pt x="6351" y="7400"/>
                  </a:cubicBezTo>
                  <a:cubicBezTo>
                    <a:pt x="6306" y="7400"/>
                    <a:pt x="6261" y="7397"/>
                    <a:pt x="6215" y="7392"/>
                  </a:cubicBezTo>
                  <a:cubicBezTo>
                    <a:pt x="6111" y="7377"/>
                    <a:pt x="6010" y="7348"/>
                    <a:pt x="5914" y="7308"/>
                  </a:cubicBezTo>
                  <a:cubicBezTo>
                    <a:pt x="5814" y="7264"/>
                    <a:pt x="5718" y="7208"/>
                    <a:pt x="5631" y="7141"/>
                  </a:cubicBezTo>
                  <a:cubicBezTo>
                    <a:pt x="5535" y="7068"/>
                    <a:pt x="5449" y="6982"/>
                    <a:pt x="5375" y="6886"/>
                  </a:cubicBezTo>
                  <a:lnTo>
                    <a:pt x="5375" y="6886"/>
                  </a:lnTo>
                  <a:cubicBezTo>
                    <a:pt x="5375" y="6886"/>
                    <a:pt x="5375" y="6886"/>
                    <a:pt x="5376" y="6886"/>
                  </a:cubicBezTo>
                  <a:cubicBezTo>
                    <a:pt x="5375" y="6885"/>
                    <a:pt x="5373" y="6884"/>
                    <a:pt x="5372" y="6883"/>
                  </a:cubicBezTo>
                  <a:lnTo>
                    <a:pt x="5372" y="6883"/>
                  </a:lnTo>
                  <a:cubicBezTo>
                    <a:pt x="5373" y="6884"/>
                    <a:pt x="5373" y="6884"/>
                    <a:pt x="5374" y="6885"/>
                  </a:cubicBezTo>
                  <a:lnTo>
                    <a:pt x="5374" y="6885"/>
                  </a:lnTo>
                  <a:cubicBezTo>
                    <a:pt x="5373" y="6884"/>
                    <a:pt x="5373" y="6884"/>
                    <a:pt x="5372" y="6883"/>
                  </a:cubicBezTo>
                  <a:lnTo>
                    <a:pt x="5372" y="6883"/>
                  </a:lnTo>
                  <a:cubicBezTo>
                    <a:pt x="5372" y="6883"/>
                    <a:pt x="5371" y="6882"/>
                    <a:pt x="5371" y="6882"/>
                  </a:cubicBezTo>
                  <a:cubicBezTo>
                    <a:pt x="5299" y="6787"/>
                    <a:pt x="5240" y="6687"/>
                    <a:pt x="5193" y="6578"/>
                  </a:cubicBezTo>
                  <a:cubicBezTo>
                    <a:pt x="5150" y="6472"/>
                    <a:pt x="5120" y="6362"/>
                    <a:pt x="5104" y="6250"/>
                  </a:cubicBezTo>
                  <a:cubicBezTo>
                    <a:pt x="5097" y="6199"/>
                    <a:pt x="5094" y="6148"/>
                    <a:pt x="5096" y="6097"/>
                  </a:cubicBezTo>
                  <a:cubicBezTo>
                    <a:pt x="5096" y="6071"/>
                    <a:pt x="5097" y="6044"/>
                    <a:pt x="5101" y="6018"/>
                  </a:cubicBezTo>
                  <a:cubicBezTo>
                    <a:pt x="5101" y="6004"/>
                    <a:pt x="5102" y="5991"/>
                    <a:pt x="5104" y="5977"/>
                  </a:cubicBezTo>
                  <a:cubicBezTo>
                    <a:pt x="5105" y="5973"/>
                    <a:pt x="5105" y="5969"/>
                    <a:pt x="5105" y="5965"/>
                  </a:cubicBezTo>
                  <a:cubicBezTo>
                    <a:pt x="5181" y="5948"/>
                    <a:pt x="5254" y="5927"/>
                    <a:pt x="5328" y="5903"/>
                  </a:cubicBezTo>
                  <a:cubicBezTo>
                    <a:pt x="5454" y="5860"/>
                    <a:pt x="5579" y="5806"/>
                    <a:pt x="5695" y="5740"/>
                  </a:cubicBezTo>
                  <a:cubicBezTo>
                    <a:pt x="5697" y="5740"/>
                    <a:pt x="5699" y="5738"/>
                    <a:pt x="5700" y="5737"/>
                  </a:cubicBezTo>
                  <a:cubicBezTo>
                    <a:pt x="5705" y="5812"/>
                    <a:pt x="5726" y="5886"/>
                    <a:pt x="5758" y="5954"/>
                  </a:cubicBezTo>
                  <a:cubicBezTo>
                    <a:pt x="5775" y="5996"/>
                    <a:pt x="5798" y="6036"/>
                    <a:pt x="5823" y="6074"/>
                  </a:cubicBezTo>
                  <a:cubicBezTo>
                    <a:pt x="5849" y="6111"/>
                    <a:pt x="5874" y="6145"/>
                    <a:pt x="5906" y="6175"/>
                  </a:cubicBezTo>
                  <a:cubicBezTo>
                    <a:pt x="5915" y="6182"/>
                    <a:pt x="5925" y="6186"/>
                    <a:pt x="5935" y="6186"/>
                  </a:cubicBezTo>
                  <a:cubicBezTo>
                    <a:pt x="5945" y="6186"/>
                    <a:pt x="5955" y="6183"/>
                    <a:pt x="5962" y="6175"/>
                  </a:cubicBezTo>
                  <a:cubicBezTo>
                    <a:pt x="5977" y="6161"/>
                    <a:pt x="5977" y="6135"/>
                    <a:pt x="5962" y="6121"/>
                  </a:cubicBezTo>
                  <a:cubicBezTo>
                    <a:pt x="5946" y="6103"/>
                    <a:pt x="5930" y="6084"/>
                    <a:pt x="5914" y="6066"/>
                  </a:cubicBezTo>
                  <a:cubicBezTo>
                    <a:pt x="5874" y="6013"/>
                    <a:pt x="5842" y="5956"/>
                    <a:pt x="5815" y="5895"/>
                  </a:cubicBezTo>
                  <a:cubicBezTo>
                    <a:pt x="5796" y="5847"/>
                    <a:pt x="5782" y="5798"/>
                    <a:pt x="5774" y="5746"/>
                  </a:cubicBezTo>
                  <a:cubicBezTo>
                    <a:pt x="5771" y="5730"/>
                    <a:pt x="5771" y="5713"/>
                    <a:pt x="5771" y="5697"/>
                  </a:cubicBezTo>
                  <a:cubicBezTo>
                    <a:pt x="5948" y="5587"/>
                    <a:pt x="6111" y="5454"/>
                    <a:pt x="6252" y="5299"/>
                  </a:cubicBezTo>
                  <a:close/>
                  <a:moveTo>
                    <a:pt x="3411" y="5660"/>
                  </a:moveTo>
                  <a:cubicBezTo>
                    <a:pt x="3505" y="5721"/>
                    <a:pt x="3604" y="5775"/>
                    <a:pt x="3708" y="5822"/>
                  </a:cubicBezTo>
                  <a:cubicBezTo>
                    <a:pt x="3836" y="5879"/>
                    <a:pt x="3967" y="5926"/>
                    <a:pt x="4103" y="5957"/>
                  </a:cubicBezTo>
                  <a:cubicBezTo>
                    <a:pt x="4141" y="5967"/>
                    <a:pt x="4180" y="5975"/>
                    <a:pt x="4218" y="5981"/>
                  </a:cubicBezTo>
                  <a:cubicBezTo>
                    <a:pt x="4186" y="6045"/>
                    <a:pt x="4164" y="6111"/>
                    <a:pt x="4153" y="6181"/>
                  </a:cubicBezTo>
                  <a:cubicBezTo>
                    <a:pt x="4146" y="6221"/>
                    <a:pt x="4143" y="6263"/>
                    <a:pt x="4143" y="6303"/>
                  </a:cubicBezTo>
                  <a:cubicBezTo>
                    <a:pt x="4145" y="6343"/>
                    <a:pt x="4148" y="6380"/>
                    <a:pt x="4156" y="6418"/>
                  </a:cubicBezTo>
                  <a:cubicBezTo>
                    <a:pt x="4160" y="6436"/>
                    <a:pt x="4178" y="6448"/>
                    <a:pt x="4196" y="6448"/>
                  </a:cubicBezTo>
                  <a:cubicBezTo>
                    <a:pt x="4200" y="6448"/>
                    <a:pt x="4203" y="6448"/>
                    <a:pt x="4207" y="6447"/>
                  </a:cubicBezTo>
                  <a:cubicBezTo>
                    <a:pt x="4216" y="6444"/>
                    <a:pt x="4226" y="6437"/>
                    <a:pt x="4231" y="6428"/>
                  </a:cubicBezTo>
                  <a:cubicBezTo>
                    <a:pt x="4237" y="6418"/>
                    <a:pt x="4237" y="6407"/>
                    <a:pt x="4236" y="6396"/>
                  </a:cubicBezTo>
                  <a:cubicBezTo>
                    <a:pt x="4234" y="6389"/>
                    <a:pt x="4232" y="6383"/>
                    <a:pt x="4232" y="6376"/>
                  </a:cubicBezTo>
                  <a:cubicBezTo>
                    <a:pt x="4224" y="6319"/>
                    <a:pt x="4224" y="6261"/>
                    <a:pt x="4232" y="6202"/>
                  </a:cubicBezTo>
                  <a:cubicBezTo>
                    <a:pt x="4240" y="6148"/>
                    <a:pt x="4255" y="6093"/>
                    <a:pt x="4276" y="6041"/>
                  </a:cubicBezTo>
                  <a:cubicBezTo>
                    <a:pt x="4282" y="6028"/>
                    <a:pt x="4288" y="6013"/>
                    <a:pt x="4296" y="6001"/>
                  </a:cubicBezTo>
                  <a:cubicBezTo>
                    <a:pt x="4296" y="5999"/>
                    <a:pt x="4298" y="5997"/>
                    <a:pt x="4298" y="5996"/>
                  </a:cubicBezTo>
                  <a:cubicBezTo>
                    <a:pt x="4373" y="6007"/>
                    <a:pt x="4448" y="6013"/>
                    <a:pt x="4523" y="6017"/>
                  </a:cubicBezTo>
                  <a:cubicBezTo>
                    <a:pt x="4555" y="6018"/>
                    <a:pt x="4586" y="6019"/>
                    <a:pt x="4618" y="6019"/>
                  </a:cubicBezTo>
                  <a:cubicBezTo>
                    <a:pt x="4724" y="6019"/>
                    <a:pt x="4831" y="6011"/>
                    <a:pt x="4936" y="5996"/>
                  </a:cubicBezTo>
                  <a:cubicBezTo>
                    <a:pt x="4966" y="5991"/>
                    <a:pt x="4998" y="5986"/>
                    <a:pt x="5029" y="5980"/>
                  </a:cubicBezTo>
                  <a:lnTo>
                    <a:pt x="5029" y="5980"/>
                  </a:lnTo>
                  <a:cubicBezTo>
                    <a:pt x="5027" y="5989"/>
                    <a:pt x="5025" y="5997"/>
                    <a:pt x="5025" y="6005"/>
                  </a:cubicBezTo>
                  <a:cubicBezTo>
                    <a:pt x="5022" y="6033"/>
                    <a:pt x="5021" y="6058"/>
                    <a:pt x="5021" y="6084"/>
                  </a:cubicBezTo>
                  <a:cubicBezTo>
                    <a:pt x="5021" y="6137"/>
                    <a:pt x="5027" y="6189"/>
                    <a:pt x="5033" y="6240"/>
                  </a:cubicBezTo>
                  <a:cubicBezTo>
                    <a:pt x="5048" y="6336"/>
                    <a:pt x="5070" y="6434"/>
                    <a:pt x="5102" y="6525"/>
                  </a:cubicBezTo>
                  <a:cubicBezTo>
                    <a:pt x="5158" y="6687"/>
                    <a:pt x="5245" y="6835"/>
                    <a:pt x="5355" y="6966"/>
                  </a:cubicBezTo>
                  <a:cubicBezTo>
                    <a:pt x="5358" y="6971"/>
                    <a:pt x="5361" y="6974"/>
                    <a:pt x="5364" y="6979"/>
                  </a:cubicBezTo>
                  <a:cubicBezTo>
                    <a:pt x="5358" y="6987"/>
                    <a:pt x="5352" y="6997"/>
                    <a:pt x="5344" y="7005"/>
                  </a:cubicBezTo>
                  <a:cubicBezTo>
                    <a:pt x="5345" y="7005"/>
                    <a:pt x="5345" y="7003"/>
                    <a:pt x="5345" y="7003"/>
                  </a:cubicBezTo>
                  <a:lnTo>
                    <a:pt x="5345" y="7003"/>
                  </a:lnTo>
                  <a:cubicBezTo>
                    <a:pt x="5345" y="7005"/>
                    <a:pt x="5344" y="7006"/>
                    <a:pt x="5342" y="7008"/>
                  </a:cubicBezTo>
                  <a:cubicBezTo>
                    <a:pt x="5341" y="7009"/>
                    <a:pt x="5341" y="7010"/>
                    <a:pt x="5340" y="7011"/>
                  </a:cubicBezTo>
                  <a:lnTo>
                    <a:pt x="5340" y="7011"/>
                  </a:lnTo>
                  <a:cubicBezTo>
                    <a:pt x="5340" y="7010"/>
                    <a:pt x="5340" y="7009"/>
                    <a:pt x="5340" y="7009"/>
                  </a:cubicBezTo>
                  <a:lnTo>
                    <a:pt x="5340" y="7009"/>
                  </a:lnTo>
                  <a:cubicBezTo>
                    <a:pt x="5340" y="7010"/>
                    <a:pt x="5340" y="7011"/>
                    <a:pt x="5339" y="7011"/>
                  </a:cubicBezTo>
                  <a:lnTo>
                    <a:pt x="5339" y="7011"/>
                  </a:lnTo>
                  <a:cubicBezTo>
                    <a:pt x="5339" y="7011"/>
                    <a:pt x="5339" y="7011"/>
                    <a:pt x="5339" y="7011"/>
                  </a:cubicBezTo>
                  <a:lnTo>
                    <a:pt x="5339" y="7011"/>
                  </a:lnTo>
                  <a:cubicBezTo>
                    <a:pt x="5339" y="7011"/>
                    <a:pt x="5339" y="7011"/>
                    <a:pt x="5339" y="7011"/>
                  </a:cubicBezTo>
                  <a:lnTo>
                    <a:pt x="5339" y="7011"/>
                  </a:lnTo>
                  <a:cubicBezTo>
                    <a:pt x="5314" y="7044"/>
                    <a:pt x="5287" y="7077"/>
                    <a:pt x="5257" y="7107"/>
                  </a:cubicBezTo>
                  <a:cubicBezTo>
                    <a:pt x="5227" y="7137"/>
                    <a:pt x="5195" y="7166"/>
                    <a:pt x="5160" y="7193"/>
                  </a:cubicBezTo>
                  <a:cubicBezTo>
                    <a:pt x="5091" y="7246"/>
                    <a:pt x="5016" y="7289"/>
                    <a:pt x="4936" y="7323"/>
                  </a:cubicBezTo>
                  <a:cubicBezTo>
                    <a:pt x="4848" y="7360"/>
                    <a:pt x="4757" y="7385"/>
                    <a:pt x="4664" y="7398"/>
                  </a:cubicBezTo>
                  <a:cubicBezTo>
                    <a:pt x="4609" y="7405"/>
                    <a:pt x="4553" y="7409"/>
                    <a:pt x="4496" y="7409"/>
                  </a:cubicBezTo>
                  <a:cubicBezTo>
                    <a:pt x="4428" y="7409"/>
                    <a:pt x="4359" y="7404"/>
                    <a:pt x="4292" y="7395"/>
                  </a:cubicBezTo>
                  <a:cubicBezTo>
                    <a:pt x="4161" y="7376"/>
                    <a:pt x="4029" y="7340"/>
                    <a:pt x="3906" y="7289"/>
                  </a:cubicBezTo>
                  <a:cubicBezTo>
                    <a:pt x="3804" y="7246"/>
                    <a:pt x="3706" y="7190"/>
                    <a:pt x="3617" y="7123"/>
                  </a:cubicBezTo>
                  <a:cubicBezTo>
                    <a:pt x="3547" y="7069"/>
                    <a:pt x="3485" y="7007"/>
                    <a:pt x="3431" y="6939"/>
                  </a:cubicBezTo>
                  <a:lnTo>
                    <a:pt x="3431" y="6939"/>
                  </a:lnTo>
                  <a:cubicBezTo>
                    <a:pt x="3431" y="6939"/>
                    <a:pt x="3431" y="6939"/>
                    <a:pt x="3431" y="6939"/>
                  </a:cubicBezTo>
                  <a:lnTo>
                    <a:pt x="3430" y="6938"/>
                  </a:lnTo>
                  <a:lnTo>
                    <a:pt x="3430" y="6938"/>
                  </a:lnTo>
                  <a:cubicBezTo>
                    <a:pt x="3430" y="6938"/>
                    <a:pt x="3430" y="6938"/>
                    <a:pt x="3430" y="6938"/>
                  </a:cubicBezTo>
                  <a:cubicBezTo>
                    <a:pt x="3384" y="6877"/>
                    <a:pt x="3345" y="6813"/>
                    <a:pt x="3316" y="6742"/>
                  </a:cubicBezTo>
                  <a:cubicBezTo>
                    <a:pt x="3281" y="6661"/>
                    <a:pt x="3260" y="6576"/>
                    <a:pt x="3248" y="6488"/>
                  </a:cubicBezTo>
                  <a:cubicBezTo>
                    <a:pt x="3248" y="6488"/>
                    <a:pt x="3248" y="6487"/>
                    <a:pt x="3248" y="6487"/>
                  </a:cubicBezTo>
                  <a:lnTo>
                    <a:pt x="3249" y="6487"/>
                  </a:lnTo>
                  <a:cubicBezTo>
                    <a:pt x="3233" y="6365"/>
                    <a:pt x="3235" y="6242"/>
                    <a:pt x="3251" y="6121"/>
                  </a:cubicBezTo>
                  <a:cubicBezTo>
                    <a:pt x="3265" y="6012"/>
                    <a:pt x="3292" y="5905"/>
                    <a:pt x="3334" y="5802"/>
                  </a:cubicBezTo>
                  <a:cubicBezTo>
                    <a:pt x="3356" y="5753"/>
                    <a:pt x="3382" y="5705"/>
                    <a:pt x="3411" y="5660"/>
                  </a:cubicBezTo>
                  <a:close/>
                  <a:moveTo>
                    <a:pt x="1387" y="6848"/>
                  </a:moveTo>
                  <a:cubicBezTo>
                    <a:pt x="1374" y="6848"/>
                    <a:pt x="1363" y="6854"/>
                    <a:pt x="1356" y="6866"/>
                  </a:cubicBezTo>
                  <a:cubicBezTo>
                    <a:pt x="1307" y="6949"/>
                    <a:pt x="1279" y="7041"/>
                    <a:pt x="1273" y="7137"/>
                  </a:cubicBezTo>
                  <a:cubicBezTo>
                    <a:pt x="1267" y="7230"/>
                    <a:pt x="1279" y="7326"/>
                    <a:pt x="1323" y="7411"/>
                  </a:cubicBezTo>
                  <a:cubicBezTo>
                    <a:pt x="1329" y="7421"/>
                    <a:pt x="1341" y="7427"/>
                    <a:pt x="1352" y="7427"/>
                  </a:cubicBezTo>
                  <a:cubicBezTo>
                    <a:pt x="1359" y="7427"/>
                    <a:pt x="1365" y="7425"/>
                    <a:pt x="1371" y="7422"/>
                  </a:cubicBezTo>
                  <a:cubicBezTo>
                    <a:pt x="1383" y="7416"/>
                    <a:pt x="1391" y="7398"/>
                    <a:pt x="1387" y="7384"/>
                  </a:cubicBezTo>
                  <a:cubicBezTo>
                    <a:pt x="1371" y="7342"/>
                    <a:pt x="1359" y="7300"/>
                    <a:pt x="1353" y="7257"/>
                  </a:cubicBezTo>
                  <a:cubicBezTo>
                    <a:pt x="1347" y="7205"/>
                    <a:pt x="1347" y="7152"/>
                    <a:pt x="1353" y="7099"/>
                  </a:cubicBezTo>
                  <a:cubicBezTo>
                    <a:pt x="1361" y="7048"/>
                    <a:pt x="1374" y="6997"/>
                    <a:pt x="1395" y="6949"/>
                  </a:cubicBezTo>
                  <a:cubicBezTo>
                    <a:pt x="1401" y="6933"/>
                    <a:pt x="1409" y="6917"/>
                    <a:pt x="1417" y="6901"/>
                  </a:cubicBezTo>
                  <a:cubicBezTo>
                    <a:pt x="1427" y="6885"/>
                    <a:pt x="1422" y="6862"/>
                    <a:pt x="1404" y="6853"/>
                  </a:cubicBezTo>
                  <a:cubicBezTo>
                    <a:pt x="1399" y="6850"/>
                    <a:pt x="1393" y="6848"/>
                    <a:pt x="1387" y="6848"/>
                  </a:cubicBezTo>
                  <a:close/>
                  <a:moveTo>
                    <a:pt x="10022" y="7195"/>
                  </a:moveTo>
                  <a:cubicBezTo>
                    <a:pt x="10022" y="7195"/>
                    <a:pt x="10022" y="7195"/>
                    <a:pt x="10022" y="7197"/>
                  </a:cubicBezTo>
                  <a:cubicBezTo>
                    <a:pt x="10035" y="7254"/>
                    <a:pt x="10046" y="7312"/>
                    <a:pt x="10054" y="7371"/>
                  </a:cubicBezTo>
                  <a:cubicBezTo>
                    <a:pt x="10057" y="7395"/>
                    <a:pt x="10060" y="7420"/>
                    <a:pt x="10062" y="7446"/>
                  </a:cubicBezTo>
                  <a:lnTo>
                    <a:pt x="10060" y="7446"/>
                  </a:lnTo>
                  <a:cubicBezTo>
                    <a:pt x="10043" y="7460"/>
                    <a:pt x="10023" y="7475"/>
                    <a:pt x="10003" y="7486"/>
                  </a:cubicBezTo>
                  <a:cubicBezTo>
                    <a:pt x="9969" y="7505"/>
                    <a:pt x="9932" y="7518"/>
                    <a:pt x="9894" y="7527"/>
                  </a:cubicBezTo>
                  <a:cubicBezTo>
                    <a:pt x="9833" y="7542"/>
                    <a:pt x="9769" y="7547"/>
                    <a:pt x="9705" y="7547"/>
                  </a:cubicBezTo>
                  <a:cubicBezTo>
                    <a:pt x="9664" y="7545"/>
                    <a:pt x="9620" y="7540"/>
                    <a:pt x="9579" y="7534"/>
                  </a:cubicBezTo>
                  <a:cubicBezTo>
                    <a:pt x="9558" y="7531"/>
                    <a:pt x="9537" y="7526"/>
                    <a:pt x="9518" y="7523"/>
                  </a:cubicBezTo>
                  <a:cubicBezTo>
                    <a:pt x="9509" y="7521"/>
                    <a:pt x="9499" y="7518"/>
                    <a:pt x="9489" y="7516"/>
                  </a:cubicBezTo>
                  <a:cubicBezTo>
                    <a:pt x="9483" y="7515"/>
                    <a:pt x="9475" y="7513"/>
                    <a:pt x="9467" y="7512"/>
                  </a:cubicBezTo>
                  <a:cubicBezTo>
                    <a:pt x="9462" y="7491"/>
                    <a:pt x="9456" y="7470"/>
                    <a:pt x="9451" y="7448"/>
                  </a:cubicBezTo>
                  <a:cubicBezTo>
                    <a:pt x="9437" y="7395"/>
                    <a:pt x="9422" y="7340"/>
                    <a:pt x="9408" y="7286"/>
                  </a:cubicBezTo>
                  <a:lnTo>
                    <a:pt x="9408" y="7286"/>
                  </a:lnTo>
                  <a:cubicBezTo>
                    <a:pt x="9432" y="7299"/>
                    <a:pt x="9456" y="7307"/>
                    <a:pt x="9481" y="7312"/>
                  </a:cubicBezTo>
                  <a:cubicBezTo>
                    <a:pt x="9510" y="7318"/>
                    <a:pt x="9537" y="7320"/>
                    <a:pt x="9566" y="7321"/>
                  </a:cubicBezTo>
                  <a:cubicBezTo>
                    <a:pt x="9573" y="7321"/>
                    <a:pt x="9581" y="7322"/>
                    <a:pt x="9588" y="7322"/>
                  </a:cubicBezTo>
                  <a:cubicBezTo>
                    <a:pt x="9640" y="7322"/>
                    <a:pt x="9693" y="7317"/>
                    <a:pt x="9745" y="7307"/>
                  </a:cubicBezTo>
                  <a:cubicBezTo>
                    <a:pt x="9803" y="7294"/>
                    <a:pt x="9860" y="7276"/>
                    <a:pt x="9915" y="7253"/>
                  </a:cubicBezTo>
                  <a:cubicBezTo>
                    <a:pt x="9951" y="7235"/>
                    <a:pt x="9988" y="7217"/>
                    <a:pt x="10022" y="7195"/>
                  </a:cubicBezTo>
                  <a:close/>
                  <a:moveTo>
                    <a:pt x="7956" y="5967"/>
                  </a:moveTo>
                  <a:cubicBezTo>
                    <a:pt x="7966" y="5973"/>
                    <a:pt x="7977" y="5980"/>
                    <a:pt x="7988" y="5986"/>
                  </a:cubicBezTo>
                  <a:cubicBezTo>
                    <a:pt x="8038" y="6017"/>
                    <a:pt x="8086" y="6049"/>
                    <a:pt x="8134" y="6082"/>
                  </a:cubicBezTo>
                  <a:cubicBezTo>
                    <a:pt x="8324" y="6215"/>
                    <a:pt x="8500" y="6368"/>
                    <a:pt x="8660" y="6535"/>
                  </a:cubicBezTo>
                  <a:cubicBezTo>
                    <a:pt x="8696" y="6573"/>
                    <a:pt x="8731" y="6611"/>
                    <a:pt x="8767" y="6651"/>
                  </a:cubicBezTo>
                  <a:cubicBezTo>
                    <a:pt x="8919" y="6826"/>
                    <a:pt x="9054" y="7014"/>
                    <a:pt x="9166" y="7216"/>
                  </a:cubicBezTo>
                  <a:cubicBezTo>
                    <a:pt x="9189" y="7256"/>
                    <a:pt x="9210" y="7296"/>
                    <a:pt x="9230" y="7337"/>
                  </a:cubicBezTo>
                  <a:cubicBezTo>
                    <a:pt x="9240" y="7358"/>
                    <a:pt x="9250" y="7379"/>
                    <a:pt x="9261" y="7400"/>
                  </a:cubicBezTo>
                  <a:cubicBezTo>
                    <a:pt x="9272" y="7424"/>
                    <a:pt x="9281" y="7448"/>
                    <a:pt x="9294" y="7468"/>
                  </a:cubicBezTo>
                  <a:lnTo>
                    <a:pt x="9294" y="7470"/>
                  </a:lnTo>
                  <a:cubicBezTo>
                    <a:pt x="9294" y="7476"/>
                    <a:pt x="9293" y="7483"/>
                    <a:pt x="9291" y="7489"/>
                  </a:cubicBezTo>
                  <a:cubicBezTo>
                    <a:pt x="9289" y="7497"/>
                    <a:pt x="9286" y="7504"/>
                    <a:pt x="9283" y="7508"/>
                  </a:cubicBezTo>
                  <a:cubicBezTo>
                    <a:pt x="9278" y="7516"/>
                    <a:pt x="9273" y="7523"/>
                    <a:pt x="9267" y="7529"/>
                  </a:cubicBezTo>
                  <a:cubicBezTo>
                    <a:pt x="9259" y="7535"/>
                    <a:pt x="9250" y="7542"/>
                    <a:pt x="9240" y="7548"/>
                  </a:cubicBezTo>
                  <a:cubicBezTo>
                    <a:pt x="9227" y="7555"/>
                    <a:pt x="9214" y="7559"/>
                    <a:pt x="9202" y="7564"/>
                  </a:cubicBezTo>
                  <a:cubicBezTo>
                    <a:pt x="9194" y="7564"/>
                    <a:pt x="9186" y="7566"/>
                    <a:pt x="9176" y="7567"/>
                  </a:cubicBezTo>
                  <a:cubicBezTo>
                    <a:pt x="9173" y="7555"/>
                    <a:pt x="9166" y="7542"/>
                    <a:pt x="9162" y="7529"/>
                  </a:cubicBezTo>
                  <a:cubicBezTo>
                    <a:pt x="9117" y="7420"/>
                    <a:pt x="9054" y="7318"/>
                    <a:pt x="8983" y="7225"/>
                  </a:cubicBezTo>
                  <a:cubicBezTo>
                    <a:pt x="8906" y="7126"/>
                    <a:pt x="8819" y="7037"/>
                    <a:pt x="8728" y="6952"/>
                  </a:cubicBezTo>
                  <a:cubicBezTo>
                    <a:pt x="8549" y="6789"/>
                    <a:pt x="8351" y="6650"/>
                    <a:pt x="8146" y="6525"/>
                  </a:cubicBezTo>
                  <a:cubicBezTo>
                    <a:pt x="8087" y="6488"/>
                    <a:pt x="8030" y="6455"/>
                    <a:pt x="7970" y="6420"/>
                  </a:cubicBezTo>
                  <a:cubicBezTo>
                    <a:pt x="7907" y="6383"/>
                    <a:pt x="7843" y="6348"/>
                    <a:pt x="7777" y="6314"/>
                  </a:cubicBezTo>
                  <a:cubicBezTo>
                    <a:pt x="7711" y="6282"/>
                    <a:pt x="7646" y="6252"/>
                    <a:pt x="7577" y="6226"/>
                  </a:cubicBezTo>
                  <a:cubicBezTo>
                    <a:pt x="7542" y="6213"/>
                    <a:pt x="7507" y="6200"/>
                    <a:pt x="7472" y="6191"/>
                  </a:cubicBezTo>
                  <a:cubicBezTo>
                    <a:pt x="7454" y="6186"/>
                    <a:pt x="7435" y="6181"/>
                    <a:pt x="7417" y="6177"/>
                  </a:cubicBezTo>
                  <a:cubicBezTo>
                    <a:pt x="7409" y="6175"/>
                    <a:pt x="7401" y="6173"/>
                    <a:pt x="7392" y="6172"/>
                  </a:cubicBezTo>
                  <a:cubicBezTo>
                    <a:pt x="7384" y="6170"/>
                    <a:pt x="7376" y="6170"/>
                    <a:pt x="7368" y="6169"/>
                  </a:cubicBezTo>
                  <a:cubicBezTo>
                    <a:pt x="7365" y="6162"/>
                    <a:pt x="7361" y="6154"/>
                    <a:pt x="7358" y="6146"/>
                  </a:cubicBezTo>
                  <a:cubicBezTo>
                    <a:pt x="7339" y="6098"/>
                    <a:pt x="7313" y="6053"/>
                    <a:pt x="7283" y="6012"/>
                  </a:cubicBezTo>
                  <a:lnTo>
                    <a:pt x="7283" y="6012"/>
                  </a:lnTo>
                  <a:cubicBezTo>
                    <a:pt x="7309" y="6017"/>
                    <a:pt x="7333" y="6020"/>
                    <a:pt x="7358" y="6023"/>
                  </a:cubicBezTo>
                  <a:cubicBezTo>
                    <a:pt x="7419" y="6031"/>
                    <a:pt x="7480" y="6035"/>
                    <a:pt x="7542" y="6035"/>
                  </a:cubicBezTo>
                  <a:cubicBezTo>
                    <a:pt x="7626" y="6035"/>
                    <a:pt x="7711" y="6028"/>
                    <a:pt x="7793" y="6012"/>
                  </a:cubicBezTo>
                  <a:cubicBezTo>
                    <a:pt x="7849" y="6001"/>
                    <a:pt x="7903" y="5986"/>
                    <a:pt x="7956" y="5967"/>
                  </a:cubicBezTo>
                  <a:close/>
                  <a:moveTo>
                    <a:pt x="10063" y="7492"/>
                  </a:moveTo>
                  <a:cubicBezTo>
                    <a:pt x="10063" y="7502"/>
                    <a:pt x="10063" y="7510"/>
                    <a:pt x="10063" y="7518"/>
                  </a:cubicBezTo>
                  <a:cubicBezTo>
                    <a:pt x="10062" y="7550"/>
                    <a:pt x="10058" y="7582"/>
                    <a:pt x="10052" y="7614"/>
                  </a:cubicBezTo>
                  <a:cubicBezTo>
                    <a:pt x="10046" y="7657"/>
                    <a:pt x="10036" y="7697"/>
                    <a:pt x="10025" y="7739"/>
                  </a:cubicBezTo>
                  <a:cubicBezTo>
                    <a:pt x="10022" y="7748"/>
                    <a:pt x="10019" y="7758"/>
                    <a:pt x="10015" y="7766"/>
                  </a:cubicBezTo>
                  <a:cubicBezTo>
                    <a:pt x="10001" y="7778"/>
                    <a:pt x="9987" y="7788"/>
                    <a:pt x="9972" y="7797"/>
                  </a:cubicBezTo>
                  <a:lnTo>
                    <a:pt x="9972" y="7797"/>
                  </a:lnTo>
                  <a:cubicBezTo>
                    <a:pt x="9972" y="7797"/>
                    <a:pt x="9972" y="7796"/>
                    <a:pt x="9972" y="7796"/>
                  </a:cubicBezTo>
                  <a:lnTo>
                    <a:pt x="9972" y="7796"/>
                  </a:lnTo>
                  <a:lnTo>
                    <a:pt x="9971" y="7798"/>
                  </a:lnTo>
                  <a:cubicBezTo>
                    <a:pt x="9971" y="7797"/>
                    <a:pt x="9972" y="7797"/>
                    <a:pt x="9972" y="7797"/>
                  </a:cubicBezTo>
                  <a:lnTo>
                    <a:pt x="9972" y="7797"/>
                  </a:lnTo>
                  <a:cubicBezTo>
                    <a:pt x="9972" y="7798"/>
                    <a:pt x="9971" y="7798"/>
                    <a:pt x="9971" y="7798"/>
                  </a:cubicBezTo>
                  <a:lnTo>
                    <a:pt x="9969" y="7799"/>
                  </a:lnTo>
                  <a:lnTo>
                    <a:pt x="9969" y="7798"/>
                  </a:lnTo>
                  <a:cubicBezTo>
                    <a:pt x="9955" y="7806"/>
                    <a:pt x="9940" y="7814"/>
                    <a:pt x="9924" y="7818"/>
                  </a:cubicBezTo>
                  <a:cubicBezTo>
                    <a:pt x="9910" y="7825"/>
                    <a:pt x="9894" y="7828"/>
                    <a:pt x="9879" y="7833"/>
                  </a:cubicBezTo>
                  <a:cubicBezTo>
                    <a:pt x="9854" y="7839"/>
                    <a:pt x="9827" y="7844"/>
                    <a:pt x="9801" y="7846"/>
                  </a:cubicBezTo>
                  <a:cubicBezTo>
                    <a:pt x="9782" y="7848"/>
                    <a:pt x="9763" y="7849"/>
                    <a:pt x="9744" y="7849"/>
                  </a:cubicBezTo>
                  <a:cubicBezTo>
                    <a:pt x="9737" y="7849"/>
                    <a:pt x="9730" y="7849"/>
                    <a:pt x="9723" y="7849"/>
                  </a:cubicBezTo>
                  <a:cubicBezTo>
                    <a:pt x="9686" y="7849"/>
                    <a:pt x="9651" y="7844"/>
                    <a:pt x="9616" y="7838"/>
                  </a:cubicBezTo>
                  <a:cubicBezTo>
                    <a:pt x="9598" y="7834"/>
                    <a:pt x="9582" y="7831"/>
                    <a:pt x="9564" y="7826"/>
                  </a:cubicBezTo>
                  <a:cubicBezTo>
                    <a:pt x="9548" y="7823"/>
                    <a:pt x="9534" y="7820"/>
                    <a:pt x="9518" y="7820"/>
                  </a:cubicBezTo>
                  <a:cubicBezTo>
                    <a:pt x="9517" y="7780"/>
                    <a:pt x="9512" y="7740"/>
                    <a:pt x="9507" y="7699"/>
                  </a:cubicBezTo>
                  <a:cubicBezTo>
                    <a:pt x="9499" y="7652"/>
                    <a:pt x="9489" y="7606"/>
                    <a:pt x="9478" y="7561"/>
                  </a:cubicBezTo>
                  <a:lnTo>
                    <a:pt x="9478" y="7561"/>
                  </a:lnTo>
                  <a:cubicBezTo>
                    <a:pt x="9485" y="7563"/>
                    <a:pt x="9493" y="7564"/>
                    <a:pt x="9499" y="7566"/>
                  </a:cubicBezTo>
                  <a:cubicBezTo>
                    <a:pt x="9547" y="7579"/>
                    <a:pt x="9598" y="7585"/>
                    <a:pt x="9648" y="7588"/>
                  </a:cubicBezTo>
                  <a:cubicBezTo>
                    <a:pt x="9666" y="7589"/>
                    <a:pt x="9684" y="7589"/>
                    <a:pt x="9702" y="7589"/>
                  </a:cubicBezTo>
                  <a:cubicBezTo>
                    <a:pt x="9737" y="7589"/>
                    <a:pt x="9773" y="7588"/>
                    <a:pt x="9809" y="7583"/>
                  </a:cubicBezTo>
                  <a:cubicBezTo>
                    <a:pt x="9860" y="7577"/>
                    <a:pt x="9911" y="7566"/>
                    <a:pt x="9961" y="7548"/>
                  </a:cubicBezTo>
                  <a:cubicBezTo>
                    <a:pt x="9996" y="7534"/>
                    <a:pt x="10031" y="7516"/>
                    <a:pt x="10063" y="7492"/>
                  </a:cubicBezTo>
                  <a:close/>
                  <a:moveTo>
                    <a:pt x="9368" y="6565"/>
                  </a:moveTo>
                  <a:lnTo>
                    <a:pt x="9368" y="6565"/>
                  </a:lnTo>
                  <a:cubicBezTo>
                    <a:pt x="9366" y="6567"/>
                    <a:pt x="9365" y="6568"/>
                    <a:pt x="9363" y="6570"/>
                  </a:cubicBezTo>
                  <a:cubicBezTo>
                    <a:pt x="9318" y="6616"/>
                    <a:pt x="9296" y="6680"/>
                    <a:pt x="9286" y="6744"/>
                  </a:cubicBezTo>
                  <a:cubicBezTo>
                    <a:pt x="9275" y="6821"/>
                    <a:pt x="9281" y="6899"/>
                    <a:pt x="9291" y="6974"/>
                  </a:cubicBezTo>
                  <a:cubicBezTo>
                    <a:pt x="9304" y="7064"/>
                    <a:pt x="9325" y="7153"/>
                    <a:pt x="9347" y="7241"/>
                  </a:cubicBezTo>
                  <a:cubicBezTo>
                    <a:pt x="9369" y="7327"/>
                    <a:pt x="9392" y="7415"/>
                    <a:pt x="9413" y="7502"/>
                  </a:cubicBezTo>
                  <a:lnTo>
                    <a:pt x="9413" y="7502"/>
                  </a:lnTo>
                  <a:cubicBezTo>
                    <a:pt x="9413" y="7502"/>
                    <a:pt x="9413" y="7502"/>
                    <a:pt x="9413" y="7502"/>
                  </a:cubicBezTo>
                  <a:lnTo>
                    <a:pt x="9413" y="7502"/>
                  </a:lnTo>
                  <a:cubicBezTo>
                    <a:pt x="9427" y="7563"/>
                    <a:pt x="9441" y="7625"/>
                    <a:pt x="9453" y="7687"/>
                  </a:cubicBezTo>
                  <a:cubicBezTo>
                    <a:pt x="9461" y="7739"/>
                    <a:pt x="9467" y="7793"/>
                    <a:pt x="9465" y="7846"/>
                  </a:cubicBezTo>
                  <a:cubicBezTo>
                    <a:pt x="9465" y="7873"/>
                    <a:pt x="9462" y="7900"/>
                    <a:pt x="9454" y="7927"/>
                  </a:cubicBezTo>
                  <a:cubicBezTo>
                    <a:pt x="9446" y="7950"/>
                    <a:pt x="9437" y="7972"/>
                    <a:pt x="9424" y="7991"/>
                  </a:cubicBezTo>
                  <a:cubicBezTo>
                    <a:pt x="9421" y="7998"/>
                    <a:pt x="9417" y="8001"/>
                    <a:pt x="9413" y="8006"/>
                  </a:cubicBezTo>
                  <a:cubicBezTo>
                    <a:pt x="9395" y="7991"/>
                    <a:pt x="9377" y="7975"/>
                    <a:pt x="9361" y="7959"/>
                  </a:cubicBezTo>
                  <a:cubicBezTo>
                    <a:pt x="9321" y="7918"/>
                    <a:pt x="9288" y="7871"/>
                    <a:pt x="9261" y="7822"/>
                  </a:cubicBezTo>
                  <a:lnTo>
                    <a:pt x="9261" y="7820"/>
                  </a:lnTo>
                  <a:lnTo>
                    <a:pt x="9259" y="7820"/>
                  </a:lnTo>
                  <a:cubicBezTo>
                    <a:pt x="9248" y="7799"/>
                    <a:pt x="9238" y="7779"/>
                    <a:pt x="9230" y="7756"/>
                  </a:cubicBezTo>
                  <a:cubicBezTo>
                    <a:pt x="9221" y="7737"/>
                    <a:pt x="9214" y="7716"/>
                    <a:pt x="9208" y="7695"/>
                  </a:cubicBezTo>
                  <a:cubicBezTo>
                    <a:pt x="9203" y="7676"/>
                    <a:pt x="9202" y="7657"/>
                    <a:pt x="9197" y="7638"/>
                  </a:cubicBezTo>
                  <a:cubicBezTo>
                    <a:pt x="9195" y="7630"/>
                    <a:pt x="9194" y="7623"/>
                    <a:pt x="9190" y="7615"/>
                  </a:cubicBezTo>
                  <a:cubicBezTo>
                    <a:pt x="9208" y="7614"/>
                    <a:pt x="9224" y="7609"/>
                    <a:pt x="9238" y="7603"/>
                  </a:cubicBezTo>
                  <a:cubicBezTo>
                    <a:pt x="9259" y="7593"/>
                    <a:pt x="9277" y="7582"/>
                    <a:pt x="9293" y="7564"/>
                  </a:cubicBezTo>
                  <a:cubicBezTo>
                    <a:pt x="9301" y="7556"/>
                    <a:pt x="9307" y="7548"/>
                    <a:pt x="9312" y="7539"/>
                  </a:cubicBezTo>
                  <a:cubicBezTo>
                    <a:pt x="9317" y="7531"/>
                    <a:pt x="9321" y="7523"/>
                    <a:pt x="9325" y="7513"/>
                  </a:cubicBezTo>
                  <a:cubicBezTo>
                    <a:pt x="9328" y="7502"/>
                    <a:pt x="9331" y="7492"/>
                    <a:pt x="9331" y="7481"/>
                  </a:cubicBezTo>
                  <a:lnTo>
                    <a:pt x="9331" y="7480"/>
                  </a:lnTo>
                  <a:cubicBezTo>
                    <a:pt x="9337" y="7473"/>
                    <a:pt x="9341" y="7464"/>
                    <a:pt x="9336" y="7456"/>
                  </a:cubicBezTo>
                  <a:cubicBezTo>
                    <a:pt x="9334" y="7449"/>
                    <a:pt x="9333" y="7443"/>
                    <a:pt x="9329" y="7436"/>
                  </a:cubicBezTo>
                  <a:cubicBezTo>
                    <a:pt x="9309" y="7382"/>
                    <a:pt x="9281" y="7329"/>
                    <a:pt x="9254" y="7276"/>
                  </a:cubicBezTo>
                  <a:cubicBezTo>
                    <a:pt x="9251" y="7268"/>
                    <a:pt x="9246" y="7260"/>
                    <a:pt x="9242" y="7254"/>
                  </a:cubicBezTo>
                  <a:cubicBezTo>
                    <a:pt x="9213" y="7197"/>
                    <a:pt x="9190" y="7136"/>
                    <a:pt x="9174" y="7073"/>
                  </a:cubicBezTo>
                  <a:cubicBezTo>
                    <a:pt x="9162" y="7017"/>
                    <a:pt x="9154" y="6958"/>
                    <a:pt x="9155" y="6901"/>
                  </a:cubicBezTo>
                  <a:lnTo>
                    <a:pt x="9155" y="6899"/>
                  </a:lnTo>
                  <a:cubicBezTo>
                    <a:pt x="9157" y="6859"/>
                    <a:pt x="9162" y="6819"/>
                    <a:pt x="9174" y="6779"/>
                  </a:cubicBezTo>
                  <a:cubicBezTo>
                    <a:pt x="9182" y="6752"/>
                    <a:pt x="9194" y="6725"/>
                    <a:pt x="9210" y="6701"/>
                  </a:cubicBezTo>
                  <a:cubicBezTo>
                    <a:pt x="9224" y="6677"/>
                    <a:pt x="9240" y="6656"/>
                    <a:pt x="9261" y="6637"/>
                  </a:cubicBezTo>
                  <a:cubicBezTo>
                    <a:pt x="9286" y="6615"/>
                    <a:pt x="9315" y="6594"/>
                    <a:pt x="9345" y="6578"/>
                  </a:cubicBezTo>
                  <a:cubicBezTo>
                    <a:pt x="9353" y="6573"/>
                    <a:pt x="9360" y="6570"/>
                    <a:pt x="9368" y="6565"/>
                  </a:cubicBezTo>
                  <a:close/>
                  <a:moveTo>
                    <a:pt x="9991" y="7828"/>
                  </a:moveTo>
                  <a:cubicBezTo>
                    <a:pt x="9979" y="7858"/>
                    <a:pt x="9964" y="7889"/>
                    <a:pt x="9947" y="7916"/>
                  </a:cubicBezTo>
                  <a:cubicBezTo>
                    <a:pt x="9924" y="7953"/>
                    <a:pt x="9899" y="7986"/>
                    <a:pt x="9868" y="8015"/>
                  </a:cubicBezTo>
                  <a:cubicBezTo>
                    <a:pt x="9847" y="8034"/>
                    <a:pt x="9823" y="8052"/>
                    <a:pt x="9799" y="8066"/>
                  </a:cubicBezTo>
                  <a:cubicBezTo>
                    <a:pt x="9777" y="8077"/>
                    <a:pt x="9755" y="8087"/>
                    <a:pt x="9729" y="8093"/>
                  </a:cubicBezTo>
                  <a:cubicBezTo>
                    <a:pt x="9705" y="8100"/>
                    <a:pt x="9680" y="8101"/>
                    <a:pt x="9656" y="8101"/>
                  </a:cubicBezTo>
                  <a:cubicBezTo>
                    <a:pt x="9624" y="8100"/>
                    <a:pt x="9593" y="8095"/>
                    <a:pt x="9563" y="8087"/>
                  </a:cubicBezTo>
                  <a:cubicBezTo>
                    <a:pt x="9530" y="8076"/>
                    <a:pt x="9497" y="8062"/>
                    <a:pt x="9467" y="8043"/>
                  </a:cubicBezTo>
                  <a:lnTo>
                    <a:pt x="9467" y="8043"/>
                  </a:lnTo>
                  <a:cubicBezTo>
                    <a:pt x="9467" y="8043"/>
                    <a:pt x="9467" y="8044"/>
                    <a:pt x="9467" y="8044"/>
                  </a:cubicBezTo>
                  <a:lnTo>
                    <a:pt x="9465" y="8042"/>
                  </a:lnTo>
                  <a:lnTo>
                    <a:pt x="9465" y="8042"/>
                  </a:lnTo>
                  <a:cubicBezTo>
                    <a:pt x="9466" y="8043"/>
                    <a:pt x="9466" y="8043"/>
                    <a:pt x="9467" y="8043"/>
                  </a:cubicBezTo>
                  <a:lnTo>
                    <a:pt x="9467" y="8043"/>
                  </a:lnTo>
                  <a:cubicBezTo>
                    <a:pt x="9467" y="8042"/>
                    <a:pt x="9467" y="8042"/>
                    <a:pt x="9465" y="8042"/>
                  </a:cubicBezTo>
                  <a:cubicBezTo>
                    <a:pt x="9462" y="8039"/>
                    <a:pt x="9458" y="8036"/>
                    <a:pt x="9453" y="8033"/>
                  </a:cubicBezTo>
                  <a:lnTo>
                    <a:pt x="9453" y="8033"/>
                  </a:lnTo>
                  <a:cubicBezTo>
                    <a:pt x="9456" y="8029"/>
                    <a:pt x="9461" y="8024"/>
                    <a:pt x="9464" y="8020"/>
                  </a:cubicBezTo>
                  <a:cubicBezTo>
                    <a:pt x="9469" y="8014"/>
                    <a:pt x="9472" y="8007"/>
                    <a:pt x="9477" y="8001"/>
                  </a:cubicBezTo>
                  <a:cubicBezTo>
                    <a:pt x="9483" y="7990"/>
                    <a:pt x="9489" y="7977"/>
                    <a:pt x="9496" y="7964"/>
                  </a:cubicBezTo>
                  <a:cubicBezTo>
                    <a:pt x="9499" y="7953"/>
                    <a:pt x="9504" y="7942"/>
                    <a:pt x="9507" y="7930"/>
                  </a:cubicBezTo>
                  <a:cubicBezTo>
                    <a:pt x="9512" y="7910"/>
                    <a:pt x="9515" y="7887"/>
                    <a:pt x="9517" y="7865"/>
                  </a:cubicBezTo>
                  <a:lnTo>
                    <a:pt x="9517" y="7863"/>
                  </a:lnTo>
                  <a:cubicBezTo>
                    <a:pt x="9517" y="7863"/>
                    <a:pt x="9518" y="7865"/>
                    <a:pt x="9518" y="7865"/>
                  </a:cubicBezTo>
                  <a:cubicBezTo>
                    <a:pt x="9526" y="7870"/>
                    <a:pt x="9534" y="7873"/>
                    <a:pt x="9540" y="7876"/>
                  </a:cubicBezTo>
                  <a:cubicBezTo>
                    <a:pt x="9563" y="7886"/>
                    <a:pt x="9584" y="7892"/>
                    <a:pt x="9606" y="7897"/>
                  </a:cubicBezTo>
                  <a:cubicBezTo>
                    <a:pt x="9628" y="7900"/>
                    <a:pt x="9649" y="7903"/>
                    <a:pt x="9672" y="7905"/>
                  </a:cubicBezTo>
                  <a:cubicBezTo>
                    <a:pt x="9682" y="7905"/>
                    <a:pt x="9693" y="7905"/>
                    <a:pt x="9704" y="7905"/>
                  </a:cubicBezTo>
                  <a:cubicBezTo>
                    <a:pt x="9740" y="7905"/>
                    <a:pt x="9776" y="7903"/>
                    <a:pt x="9812" y="7897"/>
                  </a:cubicBezTo>
                  <a:cubicBezTo>
                    <a:pt x="9835" y="7892"/>
                    <a:pt x="9859" y="7887"/>
                    <a:pt x="9881" y="7879"/>
                  </a:cubicBezTo>
                  <a:cubicBezTo>
                    <a:pt x="9902" y="7873"/>
                    <a:pt x="9921" y="7865"/>
                    <a:pt x="9942" y="7855"/>
                  </a:cubicBezTo>
                  <a:cubicBezTo>
                    <a:pt x="9959" y="7847"/>
                    <a:pt x="9975" y="7838"/>
                    <a:pt x="9991" y="7828"/>
                  </a:cubicBezTo>
                  <a:close/>
                  <a:moveTo>
                    <a:pt x="5275" y="8204"/>
                  </a:moveTo>
                  <a:cubicBezTo>
                    <a:pt x="5275" y="8204"/>
                    <a:pt x="5275" y="8205"/>
                    <a:pt x="5275" y="8205"/>
                  </a:cubicBezTo>
                  <a:cubicBezTo>
                    <a:pt x="5275" y="8205"/>
                    <a:pt x="5275" y="8204"/>
                    <a:pt x="5275" y="8204"/>
                  </a:cubicBezTo>
                  <a:close/>
                  <a:moveTo>
                    <a:pt x="8253" y="7966"/>
                  </a:moveTo>
                  <a:cubicBezTo>
                    <a:pt x="8244" y="7966"/>
                    <a:pt x="8236" y="7969"/>
                    <a:pt x="8229" y="7975"/>
                  </a:cubicBezTo>
                  <a:cubicBezTo>
                    <a:pt x="8221" y="7982"/>
                    <a:pt x="8220" y="7990"/>
                    <a:pt x="8220" y="7999"/>
                  </a:cubicBezTo>
                  <a:lnTo>
                    <a:pt x="8220" y="8001"/>
                  </a:lnTo>
                  <a:cubicBezTo>
                    <a:pt x="8215" y="8025"/>
                    <a:pt x="8209" y="8049"/>
                    <a:pt x="8199" y="8073"/>
                  </a:cubicBezTo>
                  <a:cubicBezTo>
                    <a:pt x="8186" y="8101"/>
                    <a:pt x="8170" y="8127"/>
                    <a:pt x="8151" y="8153"/>
                  </a:cubicBezTo>
                  <a:cubicBezTo>
                    <a:pt x="8124" y="8188"/>
                    <a:pt x="8092" y="8218"/>
                    <a:pt x="8058" y="8245"/>
                  </a:cubicBezTo>
                  <a:cubicBezTo>
                    <a:pt x="8017" y="8277"/>
                    <a:pt x="7972" y="8303"/>
                    <a:pt x="7924" y="8324"/>
                  </a:cubicBezTo>
                  <a:cubicBezTo>
                    <a:pt x="7895" y="8335"/>
                    <a:pt x="7868" y="8344"/>
                    <a:pt x="7838" y="8352"/>
                  </a:cubicBezTo>
                  <a:cubicBezTo>
                    <a:pt x="7817" y="8359"/>
                    <a:pt x="7806" y="8381"/>
                    <a:pt x="7811" y="8402"/>
                  </a:cubicBezTo>
                  <a:cubicBezTo>
                    <a:pt x="7814" y="8412"/>
                    <a:pt x="7820" y="8420"/>
                    <a:pt x="7830" y="8424"/>
                  </a:cubicBezTo>
                  <a:cubicBezTo>
                    <a:pt x="7836" y="8429"/>
                    <a:pt x="7843" y="8430"/>
                    <a:pt x="7849" y="8430"/>
                  </a:cubicBezTo>
                  <a:cubicBezTo>
                    <a:pt x="7852" y="8430"/>
                    <a:pt x="7855" y="8430"/>
                    <a:pt x="7859" y="8429"/>
                  </a:cubicBezTo>
                  <a:cubicBezTo>
                    <a:pt x="7911" y="8418"/>
                    <a:pt x="7961" y="8399"/>
                    <a:pt x="8007" y="8373"/>
                  </a:cubicBezTo>
                  <a:cubicBezTo>
                    <a:pt x="8057" y="8348"/>
                    <a:pt x="8102" y="8314"/>
                    <a:pt x="8142" y="8276"/>
                  </a:cubicBezTo>
                  <a:cubicBezTo>
                    <a:pt x="8182" y="8239"/>
                    <a:pt x="8217" y="8196"/>
                    <a:pt x="8242" y="8148"/>
                  </a:cubicBezTo>
                  <a:cubicBezTo>
                    <a:pt x="8255" y="8124"/>
                    <a:pt x="8266" y="8098"/>
                    <a:pt x="8273" y="8073"/>
                  </a:cubicBezTo>
                  <a:cubicBezTo>
                    <a:pt x="8281" y="8049"/>
                    <a:pt x="8285" y="8025"/>
                    <a:pt x="8287" y="7999"/>
                  </a:cubicBezTo>
                  <a:cubicBezTo>
                    <a:pt x="8289" y="7991"/>
                    <a:pt x="8284" y="7982"/>
                    <a:pt x="8277" y="7975"/>
                  </a:cubicBezTo>
                  <a:cubicBezTo>
                    <a:pt x="8271" y="7969"/>
                    <a:pt x="8263" y="7966"/>
                    <a:pt x="8253" y="7966"/>
                  </a:cubicBezTo>
                  <a:close/>
                  <a:moveTo>
                    <a:pt x="8425" y="8297"/>
                  </a:moveTo>
                  <a:cubicBezTo>
                    <a:pt x="8421" y="8297"/>
                    <a:pt x="8418" y="8297"/>
                    <a:pt x="8415" y="8298"/>
                  </a:cubicBezTo>
                  <a:cubicBezTo>
                    <a:pt x="8409" y="8300"/>
                    <a:pt x="8404" y="8303"/>
                    <a:pt x="8399" y="8308"/>
                  </a:cubicBezTo>
                  <a:cubicBezTo>
                    <a:pt x="8372" y="8343"/>
                    <a:pt x="8341" y="8375"/>
                    <a:pt x="8306" y="8402"/>
                  </a:cubicBezTo>
                  <a:cubicBezTo>
                    <a:pt x="8273" y="8426"/>
                    <a:pt x="8239" y="8447"/>
                    <a:pt x="8202" y="8463"/>
                  </a:cubicBezTo>
                  <a:cubicBezTo>
                    <a:pt x="8158" y="8482"/>
                    <a:pt x="8111" y="8493"/>
                    <a:pt x="8065" y="8501"/>
                  </a:cubicBezTo>
                  <a:cubicBezTo>
                    <a:pt x="8054" y="8501"/>
                    <a:pt x="8041" y="8503"/>
                    <a:pt x="8030" y="8504"/>
                  </a:cubicBezTo>
                  <a:cubicBezTo>
                    <a:pt x="8018" y="8504"/>
                    <a:pt x="8010" y="8508"/>
                    <a:pt x="8002" y="8516"/>
                  </a:cubicBezTo>
                  <a:lnTo>
                    <a:pt x="8002" y="8514"/>
                  </a:lnTo>
                  <a:cubicBezTo>
                    <a:pt x="7996" y="8522"/>
                    <a:pt x="7991" y="8532"/>
                    <a:pt x="7991" y="8541"/>
                  </a:cubicBezTo>
                  <a:cubicBezTo>
                    <a:pt x="7991" y="8560"/>
                    <a:pt x="8007" y="8578"/>
                    <a:pt x="8027" y="8578"/>
                  </a:cubicBezTo>
                  <a:cubicBezTo>
                    <a:pt x="8028" y="8578"/>
                    <a:pt x="8029" y="8578"/>
                    <a:pt x="8030" y="8578"/>
                  </a:cubicBezTo>
                  <a:cubicBezTo>
                    <a:pt x="8113" y="8573"/>
                    <a:pt x="8194" y="8552"/>
                    <a:pt x="8269" y="8512"/>
                  </a:cubicBezTo>
                  <a:cubicBezTo>
                    <a:pt x="8305" y="8493"/>
                    <a:pt x="8338" y="8469"/>
                    <a:pt x="8370" y="8444"/>
                  </a:cubicBezTo>
                  <a:cubicBezTo>
                    <a:pt x="8402" y="8415"/>
                    <a:pt x="8429" y="8384"/>
                    <a:pt x="8455" y="8351"/>
                  </a:cubicBezTo>
                  <a:cubicBezTo>
                    <a:pt x="8461" y="8343"/>
                    <a:pt x="8461" y="8332"/>
                    <a:pt x="8460" y="8324"/>
                  </a:cubicBezTo>
                  <a:cubicBezTo>
                    <a:pt x="8456" y="8314"/>
                    <a:pt x="8450" y="8306"/>
                    <a:pt x="8442" y="8301"/>
                  </a:cubicBezTo>
                  <a:cubicBezTo>
                    <a:pt x="8437" y="8298"/>
                    <a:pt x="8431" y="8297"/>
                    <a:pt x="8425" y="8297"/>
                  </a:cubicBezTo>
                  <a:close/>
                  <a:moveTo>
                    <a:pt x="4001" y="7404"/>
                  </a:moveTo>
                  <a:lnTo>
                    <a:pt x="4001" y="7404"/>
                  </a:lnTo>
                  <a:cubicBezTo>
                    <a:pt x="4037" y="7417"/>
                    <a:pt x="4076" y="7428"/>
                    <a:pt x="4116" y="7438"/>
                  </a:cubicBezTo>
                  <a:cubicBezTo>
                    <a:pt x="4169" y="7451"/>
                    <a:pt x="4223" y="7462"/>
                    <a:pt x="4279" y="7468"/>
                  </a:cubicBezTo>
                  <a:cubicBezTo>
                    <a:pt x="4312" y="7551"/>
                    <a:pt x="4346" y="7635"/>
                    <a:pt x="4373" y="7721"/>
                  </a:cubicBezTo>
                  <a:cubicBezTo>
                    <a:pt x="4389" y="7766"/>
                    <a:pt x="4404" y="7810"/>
                    <a:pt x="4415" y="7857"/>
                  </a:cubicBezTo>
                  <a:cubicBezTo>
                    <a:pt x="4426" y="7901"/>
                    <a:pt x="4434" y="7947"/>
                    <a:pt x="4442" y="7993"/>
                  </a:cubicBezTo>
                  <a:lnTo>
                    <a:pt x="4442" y="7993"/>
                  </a:lnTo>
                  <a:cubicBezTo>
                    <a:pt x="4441" y="7992"/>
                    <a:pt x="4440" y="7991"/>
                    <a:pt x="4440" y="7991"/>
                  </a:cubicBezTo>
                  <a:lnTo>
                    <a:pt x="4440" y="7991"/>
                  </a:lnTo>
                  <a:cubicBezTo>
                    <a:pt x="4440" y="7993"/>
                    <a:pt x="4442" y="7994"/>
                    <a:pt x="4442" y="7996"/>
                  </a:cubicBezTo>
                  <a:cubicBezTo>
                    <a:pt x="4447" y="8042"/>
                    <a:pt x="4450" y="8090"/>
                    <a:pt x="4450" y="8137"/>
                  </a:cubicBezTo>
                  <a:cubicBezTo>
                    <a:pt x="4450" y="8185"/>
                    <a:pt x="4445" y="8233"/>
                    <a:pt x="4439" y="8281"/>
                  </a:cubicBezTo>
                  <a:cubicBezTo>
                    <a:pt x="4432" y="8332"/>
                    <a:pt x="4424" y="8383"/>
                    <a:pt x="4418" y="8436"/>
                  </a:cubicBezTo>
                  <a:cubicBezTo>
                    <a:pt x="4415" y="8456"/>
                    <a:pt x="4415" y="8477"/>
                    <a:pt x="4412" y="8498"/>
                  </a:cubicBezTo>
                  <a:cubicBezTo>
                    <a:pt x="4410" y="8516"/>
                    <a:pt x="4412" y="8532"/>
                    <a:pt x="4412" y="8551"/>
                  </a:cubicBezTo>
                  <a:cubicBezTo>
                    <a:pt x="4412" y="8557"/>
                    <a:pt x="4412" y="8565"/>
                    <a:pt x="4410" y="8572"/>
                  </a:cubicBezTo>
                  <a:cubicBezTo>
                    <a:pt x="4406" y="8580"/>
                    <a:pt x="4400" y="8584"/>
                    <a:pt x="4393" y="8584"/>
                  </a:cubicBezTo>
                  <a:cubicBezTo>
                    <a:pt x="4389" y="8584"/>
                    <a:pt x="4384" y="8582"/>
                    <a:pt x="4380" y="8576"/>
                  </a:cubicBezTo>
                  <a:cubicBezTo>
                    <a:pt x="4375" y="8570"/>
                    <a:pt x="4372" y="8564"/>
                    <a:pt x="4368" y="8557"/>
                  </a:cubicBezTo>
                  <a:cubicBezTo>
                    <a:pt x="4362" y="8541"/>
                    <a:pt x="4357" y="8522"/>
                    <a:pt x="4354" y="8504"/>
                  </a:cubicBezTo>
                  <a:cubicBezTo>
                    <a:pt x="4349" y="8487"/>
                    <a:pt x="4346" y="8468"/>
                    <a:pt x="4344" y="8448"/>
                  </a:cubicBezTo>
                  <a:cubicBezTo>
                    <a:pt x="4341" y="8431"/>
                    <a:pt x="4340" y="8415"/>
                    <a:pt x="4338" y="8397"/>
                  </a:cubicBezTo>
                  <a:cubicBezTo>
                    <a:pt x="4338" y="8391"/>
                    <a:pt x="4336" y="8383"/>
                    <a:pt x="4336" y="8376"/>
                  </a:cubicBezTo>
                  <a:cubicBezTo>
                    <a:pt x="4336" y="8372"/>
                    <a:pt x="4336" y="8368"/>
                    <a:pt x="4336" y="8364"/>
                  </a:cubicBezTo>
                  <a:cubicBezTo>
                    <a:pt x="4336" y="8352"/>
                    <a:pt x="4325" y="8341"/>
                    <a:pt x="4314" y="8341"/>
                  </a:cubicBezTo>
                  <a:cubicBezTo>
                    <a:pt x="4309" y="8341"/>
                    <a:pt x="4303" y="8344"/>
                    <a:pt x="4300" y="8348"/>
                  </a:cubicBezTo>
                  <a:cubicBezTo>
                    <a:pt x="4296" y="8351"/>
                    <a:pt x="4295" y="8354"/>
                    <a:pt x="4293" y="8357"/>
                  </a:cubicBezTo>
                  <a:lnTo>
                    <a:pt x="4293" y="8362"/>
                  </a:lnTo>
                  <a:cubicBezTo>
                    <a:pt x="4287" y="8372"/>
                    <a:pt x="4280" y="8380"/>
                    <a:pt x="4274" y="8389"/>
                  </a:cubicBezTo>
                  <a:cubicBezTo>
                    <a:pt x="4266" y="8404"/>
                    <a:pt x="4256" y="8420"/>
                    <a:pt x="4247" y="8436"/>
                  </a:cubicBezTo>
                  <a:cubicBezTo>
                    <a:pt x="4226" y="8472"/>
                    <a:pt x="4205" y="8509"/>
                    <a:pt x="4181" y="8541"/>
                  </a:cubicBezTo>
                  <a:cubicBezTo>
                    <a:pt x="4172" y="8554"/>
                    <a:pt x="4161" y="8565"/>
                    <a:pt x="4149" y="8576"/>
                  </a:cubicBezTo>
                  <a:cubicBezTo>
                    <a:pt x="4145" y="8580"/>
                    <a:pt x="4140" y="8583"/>
                    <a:pt x="4133" y="8584"/>
                  </a:cubicBezTo>
                  <a:cubicBezTo>
                    <a:pt x="4132" y="8586"/>
                    <a:pt x="4130" y="8586"/>
                    <a:pt x="4127" y="8586"/>
                  </a:cubicBezTo>
                  <a:lnTo>
                    <a:pt x="4122" y="8586"/>
                  </a:lnTo>
                  <a:lnTo>
                    <a:pt x="4119" y="8584"/>
                  </a:lnTo>
                  <a:cubicBezTo>
                    <a:pt x="4119" y="8583"/>
                    <a:pt x="4117" y="8583"/>
                    <a:pt x="4116" y="8581"/>
                  </a:cubicBezTo>
                  <a:cubicBezTo>
                    <a:pt x="4116" y="8580"/>
                    <a:pt x="4114" y="8578"/>
                    <a:pt x="4114" y="8576"/>
                  </a:cubicBezTo>
                  <a:cubicBezTo>
                    <a:pt x="4113" y="8573"/>
                    <a:pt x="4113" y="8572"/>
                    <a:pt x="4111" y="8568"/>
                  </a:cubicBezTo>
                  <a:cubicBezTo>
                    <a:pt x="4111" y="8562"/>
                    <a:pt x="4111" y="8557"/>
                    <a:pt x="4111" y="8551"/>
                  </a:cubicBezTo>
                  <a:cubicBezTo>
                    <a:pt x="4116" y="8528"/>
                    <a:pt x="4122" y="8508"/>
                    <a:pt x="4132" y="8487"/>
                  </a:cubicBezTo>
                  <a:cubicBezTo>
                    <a:pt x="4140" y="8469"/>
                    <a:pt x="4148" y="8452"/>
                    <a:pt x="4156" y="8434"/>
                  </a:cubicBezTo>
                  <a:cubicBezTo>
                    <a:pt x="4161" y="8423"/>
                    <a:pt x="4165" y="8413"/>
                    <a:pt x="4170" y="8404"/>
                  </a:cubicBezTo>
                  <a:cubicBezTo>
                    <a:pt x="4172" y="8399"/>
                    <a:pt x="4172" y="8396"/>
                    <a:pt x="4173" y="8392"/>
                  </a:cubicBezTo>
                  <a:cubicBezTo>
                    <a:pt x="4175" y="8389"/>
                    <a:pt x="4175" y="8386"/>
                    <a:pt x="4177" y="8383"/>
                  </a:cubicBezTo>
                  <a:lnTo>
                    <a:pt x="4177" y="8384"/>
                  </a:lnTo>
                  <a:cubicBezTo>
                    <a:pt x="4178" y="8380"/>
                    <a:pt x="4178" y="8375"/>
                    <a:pt x="4177" y="8370"/>
                  </a:cubicBezTo>
                  <a:cubicBezTo>
                    <a:pt x="4175" y="8364"/>
                    <a:pt x="4172" y="8359"/>
                    <a:pt x="4167" y="8356"/>
                  </a:cubicBezTo>
                  <a:cubicBezTo>
                    <a:pt x="4165" y="8354"/>
                    <a:pt x="4164" y="8354"/>
                    <a:pt x="4162" y="8354"/>
                  </a:cubicBezTo>
                  <a:cubicBezTo>
                    <a:pt x="4158" y="8350"/>
                    <a:pt x="4153" y="8349"/>
                    <a:pt x="4148" y="8349"/>
                  </a:cubicBezTo>
                  <a:cubicBezTo>
                    <a:pt x="4142" y="8349"/>
                    <a:pt x="4136" y="8351"/>
                    <a:pt x="4132" y="8356"/>
                  </a:cubicBezTo>
                  <a:cubicBezTo>
                    <a:pt x="4125" y="8362"/>
                    <a:pt x="4119" y="8368"/>
                    <a:pt x="4113" y="8373"/>
                  </a:cubicBezTo>
                  <a:cubicBezTo>
                    <a:pt x="4105" y="8383"/>
                    <a:pt x="4095" y="8392"/>
                    <a:pt x="4085" y="8400"/>
                  </a:cubicBezTo>
                  <a:cubicBezTo>
                    <a:pt x="4066" y="8421"/>
                    <a:pt x="4044" y="8440"/>
                    <a:pt x="4021" y="8460"/>
                  </a:cubicBezTo>
                  <a:cubicBezTo>
                    <a:pt x="4005" y="8471"/>
                    <a:pt x="3989" y="8482"/>
                    <a:pt x="3973" y="8490"/>
                  </a:cubicBezTo>
                  <a:cubicBezTo>
                    <a:pt x="3967" y="8492"/>
                    <a:pt x="3961" y="8493"/>
                    <a:pt x="3954" y="8495"/>
                  </a:cubicBezTo>
                  <a:lnTo>
                    <a:pt x="3948" y="8495"/>
                  </a:lnTo>
                  <a:cubicBezTo>
                    <a:pt x="3946" y="8495"/>
                    <a:pt x="3946" y="8495"/>
                    <a:pt x="3945" y="8493"/>
                  </a:cubicBezTo>
                  <a:lnTo>
                    <a:pt x="3943" y="8493"/>
                  </a:lnTo>
                  <a:lnTo>
                    <a:pt x="3941" y="8492"/>
                  </a:lnTo>
                  <a:cubicBezTo>
                    <a:pt x="3941" y="8492"/>
                    <a:pt x="3941" y="8492"/>
                    <a:pt x="3941" y="8490"/>
                  </a:cubicBezTo>
                  <a:lnTo>
                    <a:pt x="3941" y="8487"/>
                  </a:lnTo>
                  <a:cubicBezTo>
                    <a:pt x="3943" y="8482"/>
                    <a:pt x="3945" y="8477"/>
                    <a:pt x="3946" y="8474"/>
                  </a:cubicBezTo>
                  <a:cubicBezTo>
                    <a:pt x="3953" y="8458"/>
                    <a:pt x="3964" y="8442"/>
                    <a:pt x="3973" y="8429"/>
                  </a:cubicBezTo>
                  <a:cubicBezTo>
                    <a:pt x="3993" y="8404"/>
                    <a:pt x="4012" y="8380"/>
                    <a:pt x="4033" y="8356"/>
                  </a:cubicBezTo>
                  <a:cubicBezTo>
                    <a:pt x="4034" y="8354"/>
                    <a:pt x="4036" y="8352"/>
                    <a:pt x="4037" y="8349"/>
                  </a:cubicBezTo>
                  <a:cubicBezTo>
                    <a:pt x="4042" y="8344"/>
                    <a:pt x="4047" y="8338"/>
                    <a:pt x="4050" y="8333"/>
                  </a:cubicBezTo>
                  <a:cubicBezTo>
                    <a:pt x="4053" y="8330"/>
                    <a:pt x="4055" y="8325"/>
                    <a:pt x="4057" y="8322"/>
                  </a:cubicBezTo>
                  <a:cubicBezTo>
                    <a:pt x="4061" y="8314"/>
                    <a:pt x="4063" y="8303"/>
                    <a:pt x="4057" y="8295"/>
                  </a:cubicBezTo>
                  <a:cubicBezTo>
                    <a:pt x="4052" y="8289"/>
                    <a:pt x="4044" y="8287"/>
                    <a:pt x="4035" y="8287"/>
                  </a:cubicBezTo>
                  <a:cubicBezTo>
                    <a:pt x="4026" y="8287"/>
                    <a:pt x="4018" y="8289"/>
                    <a:pt x="4012" y="8290"/>
                  </a:cubicBezTo>
                  <a:cubicBezTo>
                    <a:pt x="3988" y="8297"/>
                    <a:pt x="3965" y="8306"/>
                    <a:pt x="3941" y="8314"/>
                  </a:cubicBezTo>
                  <a:cubicBezTo>
                    <a:pt x="3910" y="8324"/>
                    <a:pt x="3878" y="8332"/>
                    <a:pt x="3846" y="8336"/>
                  </a:cubicBezTo>
                  <a:cubicBezTo>
                    <a:pt x="3833" y="8338"/>
                    <a:pt x="3822" y="8338"/>
                    <a:pt x="3809" y="8338"/>
                  </a:cubicBezTo>
                  <a:cubicBezTo>
                    <a:pt x="3809" y="8338"/>
                    <a:pt x="3807" y="8338"/>
                    <a:pt x="3807" y="8336"/>
                  </a:cubicBezTo>
                  <a:cubicBezTo>
                    <a:pt x="3810" y="8332"/>
                    <a:pt x="3814" y="8328"/>
                    <a:pt x="3817" y="8324"/>
                  </a:cubicBezTo>
                  <a:cubicBezTo>
                    <a:pt x="3830" y="8308"/>
                    <a:pt x="3842" y="8293"/>
                    <a:pt x="3858" y="8281"/>
                  </a:cubicBezTo>
                  <a:cubicBezTo>
                    <a:pt x="3882" y="8263"/>
                    <a:pt x="3908" y="8250"/>
                    <a:pt x="3935" y="8237"/>
                  </a:cubicBezTo>
                  <a:cubicBezTo>
                    <a:pt x="3973" y="8223"/>
                    <a:pt x="4012" y="8210"/>
                    <a:pt x="4052" y="8201"/>
                  </a:cubicBezTo>
                  <a:cubicBezTo>
                    <a:pt x="4081" y="8191"/>
                    <a:pt x="4111" y="8185"/>
                    <a:pt x="4140" y="8175"/>
                  </a:cubicBezTo>
                  <a:cubicBezTo>
                    <a:pt x="4151" y="8172"/>
                    <a:pt x="4165" y="8170"/>
                    <a:pt x="4173" y="8159"/>
                  </a:cubicBezTo>
                  <a:cubicBezTo>
                    <a:pt x="4186" y="8143"/>
                    <a:pt x="4196" y="8119"/>
                    <a:pt x="4204" y="8100"/>
                  </a:cubicBezTo>
                  <a:cubicBezTo>
                    <a:pt x="4208" y="8085"/>
                    <a:pt x="4212" y="8069"/>
                    <a:pt x="4215" y="8055"/>
                  </a:cubicBezTo>
                  <a:cubicBezTo>
                    <a:pt x="4216" y="8038"/>
                    <a:pt x="4218" y="8022"/>
                    <a:pt x="4218" y="8004"/>
                  </a:cubicBezTo>
                  <a:cubicBezTo>
                    <a:pt x="4218" y="7988"/>
                    <a:pt x="4218" y="7970"/>
                    <a:pt x="4216" y="7954"/>
                  </a:cubicBezTo>
                  <a:cubicBezTo>
                    <a:pt x="4213" y="7919"/>
                    <a:pt x="4207" y="7882"/>
                    <a:pt x="4197" y="7849"/>
                  </a:cubicBezTo>
                  <a:cubicBezTo>
                    <a:pt x="4188" y="7812"/>
                    <a:pt x="4177" y="7777"/>
                    <a:pt x="4164" y="7742"/>
                  </a:cubicBezTo>
                  <a:cubicBezTo>
                    <a:pt x="4133" y="7660"/>
                    <a:pt x="4097" y="7582"/>
                    <a:pt x="4057" y="7507"/>
                  </a:cubicBezTo>
                  <a:cubicBezTo>
                    <a:pt x="4039" y="7472"/>
                    <a:pt x="4020" y="7438"/>
                    <a:pt x="4001" y="7404"/>
                  </a:cubicBezTo>
                  <a:close/>
                  <a:moveTo>
                    <a:pt x="5334" y="7155"/>
                  </a:moveTo>
                  <a:cubicBezTo>
                    <a:pt x="5340" y="7168"/>
                    <a:pt x="5347" y="7182"/>
                    <a:pt x="5352" y="7197"/>
                  </a:cubicBezTo>
                  <a:cubicBezTo>
                    <a:pt x="5352" y="7197"/>
                    <a:pt x="5352" y="7195"/>
                    <a:pt x="5352" y="7195"/>
                  </a:cubicBezTo>
                  <a:cubicBezTo>
                    <a:pt x="5358" y="7209"/>
                    <a:pt x="5363" y="7222"/>
                    <a:pt x="5369" y="7237"/>
                  </a:cubicBezTo>
                  <a:cubicBezTo>
                    <a:pt x="5451" y="7435"/>
                    <a:pt x="5524" y="7641"/>
                    <a:pt x="5555" y="7855"/>
                  </a:cubicBezTo>
                  <a:cubicBezTo>
                    <a:pt x="5567" y="7950"/>
                    <a:pt x="5571" y="8047"/>
                    <a:pt x="5558" y="8143"/>
                  </a:cubicBezTo>
                  <a:cubicBezTo>
                    <a:pt x="5553" y="8178"/>
                    <a:pt x="5545" y="8215"/>
                    <a:pt x="5535" y="8250"/>
                  </a:cubicBezTo>
                  <a:cubicBezTo>
                    <a:pt x="5526" y="8287"/>
                    <a:pt x="5512" y="8320"/>
                    <a:pt x="5500" y="8357"/>
                  </a:cubicBezTo>
                  <a:cubicBezTo>
                    <a:pt x="5496" y="8373"/>
                    <a:pt x="5504" y="8376"/>
                    <a:pt x="5516" y="8389"/>
                  </a:cubicBezTo>
                  <a:cubicBezTo>
                    <a:pt x="5529" y="8400"/>
                    <a:pt x="5542" y="8412"/>
                    <a:pt x="5553" y="8424"/>
                  </a:cubicBezTo>
                  <a:cubicBezTo>
                    <a:pt x="5566" y="8437"/>
                    <a:pt x="5579" y="8450"/>
                    <a:pt x="5591" y="8463"/>
                  </a:cubicBezTo>
                  <a:cubicBezTo>
                    <a:pt x="5620" y="8493"/>
                    <a:pt x="5646" y="8524"/>
                    <a:pt x="5671" y="8556"/>
                  </a:cubicBezTo>
                  <a:cubicBezTo>
                    <a:pt x="5703" y="8595"/>
                    <a:pt x="5732" y="8639"/>
                    <a:pt x="5753" y="8687"/>
                  </a:cubicBezTo>
                  <a:cubicBezTo>
                    <a:pt x="5761" y="8706"/>
                    <a:pt x="5767" y="8727"/>
                    <a:pt x="5771" y="8747"/>
                  </a:cubicBezTo>
                  <a:cubicBezTo>
                    <a:pt x="5772" y="8759"/>
                    <a:pt x="5772" y="8770"/>
                    <a:pt x="5771" y="8781"/>
                  </a:cubicBezTo>
                  <a:cubicBezTo>
                    <a:pt x="5771" y="8789"/>
                    <a:pt x="5767" y="8795"/>
                    <a:pt x="5766" y="8803"/>
                  </a:cubicBezTo>
                  <a:cubicBezTo>
                    <a:pt x="5763" y="8810"/>
                    <a:pt x="5759" y="8816"/>
                    <a:pt x="5755" y="8821"/>
                  </a:cubicBezTo>
                  <a:cubicBezTo>
                    <a:pt x="5750" y="8826"/>
                    <a:pt x="5745" y="8832"/>
                    <a:pt x="5740" y="8835"/>
                  </a:cubicBezTo>
                  <a:cubicBezTo>
                    <a:pt x="5737" y="8839"/>
                    <a:pt x="5732" y="8840"/>
                    <a:pt x="5729" y="8843"/>
                  </a:cubicBezTo>
                  <a:cubicBezTo>
                    <a:pt x="5726" y="8843"/>
                    <a:pt x="5723" y="8845"/>
                    <a:pt x="5718" y="8845"/>
                  </a:cubicBezTo>
                  <a:cubicBezTo>
                    <a:pt x="5715" y="8846"/>
                    <a:pt x="5713" y="8846"/>
                    <a:pt x="5711" y="8846"/>
                  </a:cubicBezTo>
                  <a:cubicBezTo>
                    <a:pt x="5709" y="8846"/>
                    <a:pt x="5707" y="8846"/>
                    <a:pt x="5705" y="8845"/>
                  </a:cubicBezTo>
                  <a:cubicBezTo>
                    <a:pt x="5697" y="8845"/>
                    <a:pt x="5691" y="8843"/>
                    <a:pt x="5684" y="8840"/>
                  </a:cubicBezTo>
                  <a:cubicBezTo>
                    <a:pt x="5673" y="8834"/>
                    <a:pt x="5660" y="8827"/>
                    <a:pt x="5651" y="8819"/>
                  </a:cubicBezTo>
                  <a:cubicBezTo>
                    <a:pt x="5620" y="8797"/>
                    <a:pt x="5596" y="8768"/>
                    <a:pt x="5572" y="8739"/>
                  </a:cubicBezTo>
                  <a:lnTo>
                    <a:pt x="5574" y="8739"/>
                  </a:lnTo>
                  <a:cubicBezTo>
                    <a:pt x="5574" y="8739"/>
                    <a:pt x="5572" y="8739"/>
                    <a:pt x="5572" y="8738"/>
                  </a:cubicBezTo>
                  <a:cubicBezTo>
                    <a:pt x="5551" y="8711"/>
                    <a:pt x="5532" y="8683"/>
                    <a:pt x="5516" y="8655"/>
                  </a:cubicBezTo>
                  <a:cubicBezTo>
                    <a:pt x="5512" y="8648"/>
                    <a:pt x="5505" y="8645"/>
                    <a:pt x="5498" y="8645"/>
                  </a:cubicBezTo>
                  <a:cubicBezTo>
                    <a:pt x="5497" y="8645"/>
                    <a:pt x="5495" y="8645"/>
                    <a:pt x="5494" y="8645"/>
                  </a:cubicBezTo>
                  <a:cubicBezTo>
                    <a:pt x="5492" y="8645"/>
                    <a:pt x="5490" y="8644"/>
                    <a:pt x="5489" y="8644"/>
                  </a:cubicBezTo>
                  <a:cubicBezTo>
                    <a:pt x="5484" y="8644"/>
                    <a:pt x="5480" y="8646"/>
                    <a:pt x="5476" y="8648"/>
                  </a:cubicBezTo>
                  <a:cubicBezTo>
                    <a:pt x="5468" y="8653"/>
                    <a:pt x="5464" y="8663"/>
                    <a:pt x="5467" y="8672"/>
                  </a:cubicBezTo>
                  <a:cubicBezTo>
                    <a:pt x="5470" y="8682"/>
                    <a:pt x="5472" y="8691"/>
                    <a:pt x="5475" y="8703"/>
                  </a:cubicBezTo>
                  <a:cubicBezTo>
                    <a:pt x="5480" y="8715"/>
                    <a:pt x="5483" y="8728"/>
                    <a:pt x="5488" y="8741"/>
                  </a:cubicBezTo>
                  <a:cubicBezTo>
                    <a:pt x="5496" y="8768"/>
                    <a:pt x="5502" y="8795"/>
                    <a:pt x="5507" y="8824"/>
                  </a:cubicBezTo>
                  <a:cubicBezTo>
                    <a:pt x="5508" y="8839"/>
                    <a:pt x="5510" y="8853"/>
                    <a:pt x="5508" y="8867"/>
                  </a:cubicBezTo>
                  <a:cubicBezTo>
                    <a:pt x="5507" y="8872"/>
                    <a:pt x="5505" y="8875"/>
                    <a:pt x="5504" y="8880"/>
                  </a:cubicBezTo>
                  <a:lnTo>
                    <a:pt x="5502" y="8886"/>
                  </a:lnTo>
                  <a:lnTo>
                    <a:pt x="5499" y="8888"/>
                  </a:lnTo>
                  <a:cubicBezTo>
                    <a:pt x="5497" y="8890"/>
                    <a:pt x="5496" y="8891"/>
                    <a:pt x="5494" y="8891"/>
                  </a:cubicBezTo>
                  <a:cubicBezTo>
                    <a:pt x="5491" y="8891"/>
                    <a:pt x="5489" y="8893"/>
                    <a:pt x="5486" y="8893"/>
                  </a:cubicBezTo>
                  <a:lnTo>
                    <a:pt x="5473" y="8893"/>
                  </a:lnTo>
                  <a:cubicBezTo>
                    <a:pt x="5470" y="8893"/>
                    <a:pt x="5467" y="8891"/>
                    <a:pt x="5464" y="8890"/>
                  </a:cubicBezTo>
                  <a:cubicBezTo>
                    <a:pt x="5459" y="8888"/>
                    <a:pt x="5456" y="8886"/>
                    <a:pt x="5452" y="8883"/>
                  </a:cubicBezTo>
                  <a:cubicBezTo>
                    <a:pt x="5446" y="8878"/>
                    <a:pt x="5441" y="8874"/>
                    <a:pt x="5436" y="8869"/>
                  </a:cubicBezTo>
                  <a:cubicBezTo>
                    <a:pt x="5428" y="8856"/>
                    <a:pt x="5420" y="8843"/>
                    <a:pt x="5416" y="8829"/>
                  </a:cubicBezTo>
                  <a:cubicBezTo>
                    <a:pt x="5403" y="8799"/>
                    <a:pt x="5393" y="8765"/>
                    <a:pt x="5387" y="8733"/>
                  </a:cubicBezTo>
                  <a:cubicBezTo>
                    <a:pt x="5380" y="8706"/>
                    <a:pt x="5376" y="8679"/>
                    <a:pt x="5371" y="8651"/>
                  </a:cubicBezTo>
                  <a:cubicBezTo>
                    <a:pt x="5368" y="8640"/>
                    <a:pt x="5358" y="8632"/>
                    <a:pt x="5347" y="8632"/>
                  </a:cubicBezTo>
                  <a:cubicBezTo>
                    <a:pt x="5345" y="8632"/>
                    <a:pt x="5342" y="8634"/>
                    <a:pt x="5340" y="8634"/>
                  </a:cubicBezTo>
                  <a:cubicBezTo>
                    <a:pt x="5337" y="8635"/>
                    <a:pt x="5334" y="8637"/>
                    <a:pt x="5331" y="8639"/>
                  </a:cubicBezTo>
                  <a:cubicBezTo>
                    <a:pt x="5321" y="8640"/>
                    <a:pt x="5313" y="8650"/>
                    <a:pt x="5313" y="8659"/>
                  </a:cubicBezTo>
                  <a:cubicBezTo>
                    <a:pt x="5313" y="8666"/>
                    <a:pt x="5312" y="8672"/>
                    <a:pt x="5312" y="8679"/>
                  </a:cubicBezTo>
                  <a:lnTo>
                    <a:pt x="5308" y="8696"/>
                  </a:lnTo>
                  <a:cubicBezTo>
                    <a:pt x="5305" y="8719"/>
                    <a:pt x="5302" y="8743"/>
                    <a:pt x="5296" y="8767"/>
                  </a:cubicBezTo>
                  <a:cubicBezTo>
                    <a:pt x="5291" y="8789"/>
                    <a:pt x="5284" y="8811"/>
                    <a:pt x="5276" y="8834"/>
                  </a:cubicBezTo>
                  <a:cubicBezTo>
                    <a:pt x="5272" y="8845"/>
                    <a:pt x="5265" y="8854"/>
                    <a:pt x="5259" y="8864"/>
                  </a:cubicBezTo>
                  <a:cubicBezTo>
                    <a:pt x="5256" y="8869"/>
                    <a:pt x="5253" y="8872"/>
                    <a:pt x="5249" y="8875"/>
                  </a:cubicBezTo>
                  <a:cubicBezTo>
                    <a:pt x="5248" y="8875"/>
                    <a:pt x="5245" y="8877"/>
                    <a:pt x="5243" y="8878"/>
                  </a:cubicBezTo>
                  <a:cubicBezTo>
                    <a:pt x="5241" y="8878"/>
                    <a:pt x="5240" y="8878"/>
                    <a:pt x="5238" y="8880"/>
                  </a:cubicBezTo>
                  <a:lnTo>
                    <a:pt x="5232" y="8880"/>
                  </a:lnTo>
                  <a:cubicBezTo>
                    <a:pt x="5227" y="8878"/>
                    <a:pt x="5224" y="8878"/>
                    <a:pt x="5221" y="8877"/>
                  </a:cubicBezTo>
                  <a:cubicBezTo>
                    <a:pt x="5216" y="8875"/>
                    <a:pt x="5213" y="8872"/>
                    <a:pt x="5209" y="8870"/>
                  </a:cubicBezTo>
                  <a:cubicBezTo>
                    <a:pt x="5206" y="8867"/>
                    <a:pt x="5203" y="8864"/>
                    <a:pt x="5200" y="8861"/>
                  </a:cubicBezTo>
                  <a:cubicBezTo>
                    <a:pt x="5197" y="8856"/>
                    <a:pt x="5193" y="8851"/>
                    <a:pt x="5190" y="8845"/>
                  </a:cubicBezTo>
                  <a:cubicBezTo>
                    <a:pt x="5185" y="8832"/>
                    <a:pt x="5182" y="8819"/>
                    <a:pt x="5181" y="8807"/>
                  </a:cubicBezTo>
                  <a:cubicBezTo>
                    <a:pt x="5174" y="8755"/>
                    <a:pt x="5179" y="8706"/>
                    <a:pt x="5185" y="8656"/>
                  </a:cubicBezTo>
                  <a:cubicBezTo>
                    <a:pt x="5189" y="8631"/>
                    <a:pt x="5193" y="8603"/>
                    <a:pt x="5197" y="8578"/>
                  </a:cubicBezTo>
                  <a:cubicBezTo>
                    <a:pt x="5198" y="8572"/>
                    <a:pt x="5198" y="8567"/>
                    <a:pt x="5195" y="8560"/>
                  </a:cubicBezTo>
                  <a:cubicBezTo>
                    <a:pt x="5192" y="8556"/>
                    <a:pt x="5187" y="8552"/>
                    <a:pt x="5182" y="8551"/>
                  </a:cubicBezTo>
                  <a:cubicBezTo>
                    <a:pt x="5179" y="8549"/>
                    <a:pt x="5177" y="8549"/>
                    <a:pt x="5176" y="8549"/>
                  </a:cubicBezTo>
                  <a:cubicBezTo>
                    <a:pt x="5173" y="8549"/>
                    <a:pt x="5171" y="8551"/>
                    <a:pt x="5169" y="8551"/>
                  </a:cubicBezTo>
                  <a:cubicBezTo>
                    <a:pt x="5165" y="8551"/>
                    <a:pt x="5158" y="8551"/>
                    <a:pt x="5153" y="8552"/>
                  </a:cubicBezTo>
                  <a:cubicBezTo>
                    <a:pt x="5147" y="8557"/>
                    <a:pt x="5139" y="8562"/>
                    <a:pt x="5131" y="8565"/>
                  </a:cubicBezTo>
                  <a:cubicBezTo>
                    <a:pt x="5107" y="8575"/>
                    <a:pt x="5080" y="8581"/>
                    <a:pt x="5054" y="8586"/>
                  </a:cubicBezTo>
                  <a:cubicBezTo>
                    <a:pt x="5043" y="8587"/>
                    <a:pt x="5033" y="8588"/>
                    <a:pt x="5022" y="8588"/>
                  </a:cubicBezTo>
                  <a:cubicBezTo>
                    <a:pt x="5014" y="8588"/>
                    <a:pt x="5006" y="8587"/>
                    <a:pt x="4998" y="8586"/>
                  </a:cubicBezTo>
                  <a:cubicBezTo>
                    <a:pt x="4990" y="8584"/>
                    <a:pt x="4982" y="8583"/>
                    <a:pt x="4974" y="8580"/>
                  </a:cubicBezTo>
                  <a:cubicBezTo>
                    <a:pt x="4970" y="8578"/>
                    <a:pt x="4966" y="8576"/>
                    <a:pt x="4963" y="8573"/>
                  </a:cubicBezTo>
                  <a:cubicBezTo>
                    <a:pt x="4960" y="8573"/>
                    <a:pt x="4958" y="8570"/>
                    <a:pt x="4957" y="8568"/>
                  </a:cubicBezTo>
                  <a:cubicBezTo>
                    <a:pt x="4957" y="8567"/>
                    <a:pt x="4955" y="8565"/>
                    <a:pt x="4954" y="8564"/>
                  </a:cubicBezTo>
                  <a:cubicBezTo>
                    <a:pt x="4954" y="8560"/>
                    <a:pt x="4952" y="8557"/>
                    <a:pt x="4952" y="8554"/>
                  </a:cubicBezTo>
                  <a:cubicBezTo>
                    <a:pt x="4952" y="8551"/>
                    <a:pt x="4952" y="8546"/>
                    <a:pt x="4952" y="8543"/>
                  </a:cubicBezTo>
                  <a:cubicBezTo>
                    <a:pt x="4952" y="8538"/>
                    <a:pt x="4954" y="8535"/>
                    <a:pt x="4955" y="8532"/>
                  </a:cubicBezTo>
                  <a:cubicBezTo>
                    <a:pt x="4958" y="8525"/>
                    <a:pt x="4962" y="8519"/>
                    <a:pt x="4966" y="8512"/>
                  </a:cubicBezTo>
                  <a:cubicBezTo>
                    <a:pt x="4979" y="8498"/>
                    <a:pt x="4994" y="8485"/>
                    <a:pt x="5008" y="8472"/>
                  </a:cubicBezTo>
                  <a:cubicBezTo>
                    <a:pt x="5057" y="8436"/>
                    <a:pt x="5113" y="8405"/>
                    <a:pt x="5168" y="8375"/>
                  </a:cubicBezTo>
                  <a:cubicBezTo>
                    <a:pt x="5193" y="8360"/>
                    <a:pt x="5221" y="8346"/>
                    <a:pt x="5246" y="8328"/>
                  </a:cubicBezTo>
                  <a:cubicBezTo>
                    <a:pt x="5264" y="8317"/>
                    <a:pt x="5283" y="8308"/>
                    <a:pt x="5296" y="8290"/>
                  </a:cubicBezTo>
                  <a:cubicBezTo>
                    <a:pt x="5308" y="8276"/>
                    <a:pt x="5318" y="8257"/>
                    <a:pt x="5323" y="8237"/>
                  </a:cubicBezTo>
                  <a:cubicBezTo>
                    <a:pt x="5332" y="8209"/>
                    <a:pt x="5337" y="8178"/>
                    <a:pt x="5339" y="8148"/>
                  </a:cubicBezTo>
                  <a:cubicBezTo>
                    <a:pt x="5344" y="8103"/>
                    <a:pt x="5344" y="8058"/>
                    <a:pt x="5339" y="8014"/>
                  </a:cubicBezTo>
                  <a:cubicBezTo>
                    <a:pt x="5328" y="7884"/>
                    <a:pt x="5292" y="7758"/>
                    <a:pt x="5248" y="7635"/>
                  </a:cubicBezTo>
                  <a:cubicBezTo>
                    <a:pt x="5209" y="7529"/>
                    <a:pt x="5163" y="7425"/>
                    <a:pt x="5115" y="7323"/>
                  </a:cubicBezTo>
                  <a:cubicBezTo>
                    <a:pt x="5173" y="7291"/>
                    <a:pt x="5227" y="7253"/>
                    <a:pt x="5275" y="7211"/>
                  </a:cubicBezTo>
                  <a:cubicBezTo>
                    <a:pt x="5296" y="7193"/>
                    <a:pt x="5316" y="7174"/>
                    <a:pt x="5334" y="7155"/>
                  </a:cubicBezTo>
                  <a:close/>
                  <a:moveTo>
                    <a:pt x="4050" y="0"/>
                  </a:moveTo>
                  <a:cubicBezTo>
                    <a:pt x="4028" y="0"/>
                    <a:pt x="4005" y="0"/>
                    <a:pt x="3983" y="2"/>
                  </a:cubicBezTo>
                  <a:cubicBezTo>
                    <a:pt x="3895" y="8"/>
                    <a:pt x="3807" y="23"/>
                    <a:pt x="3724" y="48"/>
                  </a:cubicBezTo>
                  <a:cubicBezTo>
                    <a:pt x="3639" y="76"/>
                    <a:pt x="3556" y="111"/>
                    <a:pt x="3481" y="157"/>
                  </a:cubicBezTo>
                  <a:cubicBezTo>
                    <a:pt x="3328" y="251"/>
                    <a:pt x="3200" y="384"/>
                    <a:pt x="3104" y="534"/>
                  </a:cubicBezTo>
                  <a:cubicBezTo>
                    <a:pt x="3056" y="611"/>
                    <a:pt x="3014" y="694"/>
                    <a:pt x="2982" y="779"/>
                  </a:cubicBezTo>
                  <a:cubicBezTo>
                    <a:pt x="2950" y="862"/>
                    <a:pt x="2926" y="948"/>
                    <a:pt x="2912" y="1036"/>
                  </a:cubicBezTo>
                  <a:cubicBezTo>
                    <a:pt x="2909" y="1062"/>
                    <a:pt x="2905" y="1086"/>
                    <a:pt x="2904" y="1110"/>
                  </a:cubicBezTo>
                  <a:cubicBezTo>
                    <a:pt x="2829" y="1083"/>
                    <a:pt x="2754" y="1064"/>
                    <a:pt x="2675" y="1054"/>
                  </a:cubicBezTo>
                  <a:cubicBezTo>
                    <a:pt x="2638" y="1049"/>
                    <a:pt x="2600" y="1048"/>
                    <a:pt x="2563" y="1048"/>
                  </a:cubicBezTo>
                  <a:cubicBezTo>
                    <a:pt x="2519" y="1048"/>
                    <a:pt x="2474" y="1051"/>
                    <a:pt x="2429" y="1057"/>
                  </a:cubicBezTo>
                  <a:cubicBezTo>
                    <a:pt x="2255" y="1081"/>
                    <a:pt x="2088" y="1151"/>
                    <a:pt x="1946" y="1255"/>
                  </a:cubicBezTo>
                  <a:cubicBezTo>
                    <a:pt x="1801" y="1361"/>
                    <a:pt x="1678" y="1498"/>
                    <a:pt x="1590" y="1657"/>
                  </a:cubicBezTo>
                  <a:cubicBezTo>
                    <a:pt x="1502" y="1817"/>
                    <a:pt x="1447" y="1996"/>
                    <a:pt x="1441" y="2178"/>
                  </a:cubicBezTo>
                  <a:cubicBezTo>
                    <a:pt x="1438" y="2271"/>
                    <a:pt x="1447" y="2365"/>
                    <a:pt x="1470" y="2455"/>
                  </a:cubicBezTo>
                  <a:cubicBezTo>
                    <a:pt x="1491" y="2544"/>
                    <a:pt x="1526" y="2630"/>
                    <a:pt x="1567" y="2712"/>
                  </a:cubicBezTo>
                  <a:cubicBezTo>
                    <a:pt x="1614" y="2798"/>
                    <a:pt x="1670" y="2880"/>
                    <a:pt x="1732" y="2957"/>
                  </a:cubicBezTo>
                  <a:cubicBezTo>
                    <a:pt x="1732" y="2958"/>
                    <a:pt x="1734" y="2958"/>
                    <a:pt x="1734" y="2960"/>
                  </a:cubicBezTo>
                  <a:cubicBezTo>
                    <a:pt x="1694" y="2974"/>
                    <a:pt x="1655" y="2993"/>
                    <a:pt x="1618" y="3014"/>
                  </a:cubicBezTo>
                  <a:cubicBezTo>
                    <a:pt x="1505" y="3084"/>
                    <a:pt x="1411" y="3184"/>
                    <a:pt x="1343" y="3299"/>
                  </a:cubicBezTo>
                  <a:cubicBezTo>
                    <a:pt x="1273" y="3419"/>
                    <a:pt x="1228" y="3551"/>
                    <a:pt x="1206" y="3687"/>
                  </a:cubicBezTo>
                  <a:cubicBezTo>
                    <a:pt x="1182" y="3831"/>
                    <a:pt x="1179" y="3977"/>
                    <a:pt x="1195" y="4120"/>
                  </a:cubicBezTo>
                  <a:cubicBezTo>
                    <a:pt x="1212" y="4264"/>
                    <a:pt x="1248" y="4405"/>
                    <a:pt x="1305" y="4538"/>
                  </a:cubicBezTo>
                  <a:cubicBezTo>
                    <a:pt x="1356" y="4659"/>
                    <a:pt x="1428" y="4773"/>
                    <a:pt x="1523" y="4865"/>
                  </a:cubicBezTo>
                  <a:cubicBezTo>
                    <a:pt x="1550" y="4893"/>
                    <a:pt x="1578" y="4915"/>
                    <a:pt x="1609" y="4939"/>
                  </a:cubicBezTo>
                  <a:cubicBezTo>
                    <a:pt x="1654" y="4973"/>
                    <a:pt x="1702" y="5003"/>
                    <a:pt x="1751" y="5030"/>
                  </a:cubicBezTo>
                  <a:cubicBezTo>
                    <a:pt x="1802" y="5057"/>
                    <a:pt x="1857" y="5081"/>
                    <a:pt x="1913" y="5101"/>
                  </a:cubicBezTo>
                  <a:cubicBezTo>
                    <a:pt x="1961" y="5117"/>
                    <a:pt x="2010" y="5129"/>
                    <a:pt x="2060" y="5137"/>
                  </a:cubicBezTo>
                  <a:cubicBezTo>
                    <a:pt x="2045" y="5169"/>
                    <a:pt x="2031" y="5203"/>
                    <a:pt x="2017" y="5235"/>
                  </a:cubicBezTo>
                  <a:cubicBezTo>
                    <a:pt x="2015" y="5240"/>
                    <a:pt x="2013" y="5244"/>
                    <a:pt x="2012" y="5249"/>
                  </a:cubicBezTo>
                  <a:cubicBezTo>
                    <a:pt x="1900" y="5249"/>
                    <a:pt x="1788" y="5264"/>
                    <a:pt x="1679" y="5288"/>
                  </a:cubicBezTo>
                  <a:cubicBezTo>
                    <a:pt x="1618" y="5300"/>
                    <a:pt x="1559" y="5318"/>
                    <a:pt x="1500" y="5337"/>
                  </a:cubicBezTo>
                  <a:cubicBezTo>
                    <a:pt x="1439" y="5358"/>
                    <a:pt x="1380" y="5380"/>
                    <a:pt x="1323" y="5409"/>
                  </a:cubicBezTo>
                  <a:cubicBezTo>
                    <a:pt x="1268" y="5436"/>
                    <a:pt x="1217" y="5467"/>
                    <a:pt x="1169" y="5505"/>
                  </a:cubicBezTo>
                  <a:cubicBezTo>
                    <a:pt x="1147" y="5521"/>
                    <a:pt x="1126" y="5540"/>
                    <a:pt x="1107" y="5561"/>
                  </a:cubicBezTo>
                  <a:cubicBezTo>
                    <a:pt x="1097" y="5571"/>
                    <a:pt x="1089" y="5580"/>
                    <a:pt x="1081" y="5591"/>
                  </a:cubicBezTo>
                  <a:cubicBezTo>
                    <a:pt x="1059" y="5513"/>
                    <a:pt x="1022" y="5438"/>
                    <a:pt x="979" y="5368"/>
                  </a:cubicBezTo>
                  <a:cubicBezTo>
                    <a:pt x="902" y="5244"/>
                    <a:pt x="801" y="5134"/>
                    <a:pt x="685" y="5048"/>
                  </a:cubicBezTo>
                  <a:cubicBezTo>
                    <a:pt x="627" y="5006"/>
                    <a:pt x="565" y="4969"/>
                    <a:pt x="499" y="4942"/>
                  </a:cubicBezTo>
                  <a:cubicBezTo>
                    <a:pt x="469" y="4929"/>
                    <a:pt x="437" y="4917"/>
                    <a:pt x="405" y="4909"/>
                  </a:cubicBezTo>
                  <a:cubicBezTo>
                    <a:pt x="373" y="4902"/>
                    <a:pt x="341" y="4896"/>
                    <a:pt x="307" y="4896"/>
                  </a:cubicBezTo>
                  <a:lnTo>
                    <a:pt x="296" y="4896"/>
                  </a:lnTo>
                  <a:cubicBezTo>
                    <a:pt x="242" y="4896"/>
                    <a:pt x="189" y="4905"/>
                    <a:pt x="141" y="4928"/>
                  </a:cubicBezTo>
                  <a:cubicBezTo>
                    <a:pt x="96" y="4950"/>
                    <a:pt x="55" y="4984"/>
                    <a:pt x="31" y="5027"/>
                  </a:cubicBezTo>
                  <a:cubicBezTo>
                    <a:pt x="24" y="5038"/>
                    <a:pt x="20" y="5051"/>
                    <a:pt x="15" y="5064"/>
                  </a:cubicBezTo>
                  <a:cubicBezTo>
                    <a:pt x="10" y="5075"/>
                    <a:pt x="8" y="5088"/>
                    <a:pt x="5" y="5101"/>
                  </a:cubicBezTo>
                  <a:cubicBezTo>
                    <a:pt x="0" y="5126"/>
                    <a:pt x="2" y="5153"/>
                    <a:pt x="5" y="5179"/>
                  </a:cubicBezTo>
                  <a:lnTo>
                    <a:pt x="4" y="5180"/>
                  </a:lnTo>
                  <a:cubicBezTo>
                    <a:pt x="15" y="5248"/>
                    <a:pt x="48" y="5307"/>
                    <a:pt x="87" y="5361"/>
                  </a:cubicBezTo>
                  <a:cubicBezTo>
                    <a:pt x="180" y="5487"/>
                    <a:pt x="299" y="5590"/>
                    <a:pt x="403" y="5706"/>
                  </a:cubicBezTo>
                  <a:cubicBezTo>
                    <a:pt x="427" y="5732"/>
                    <a:pt x="450" y="5759"/>
                    <a:pt x="471" y="5788"/>
                  </a:cubicBezTo>
                  <a:cubicBezTo>
                    <a:pt x="488" y="5812"/>
                    <a:pt x="507" y="5836"/>
                    <a:pt x="525" y="5862"/>
                  </a:cubicBezTo>
                  <a:cubicBezTo>
                    <a:pt x="562" y="5911"/>
                    <a:pt x="600" y="5961"/>
                    <a:pt x="646" y="6004"/>
                  </a:cubicBezTo>
                  <a:cubicBezTo>
                    <a:pt x="693" y="6045"/>
                    <a:pt x="747" y="6081"/>
                    <a:pt x="808" y="6093"/>
                  </a:cubicBezTo>
                  <a:cubicBezTo>
                    <a:pt x="828" y="6098"/>
                    <a:pt x="848" y="6101"/>
                    <a:pt x="869" y="6101"/>
                  </a:cubicBezTo>
                  <a:cubicBezTo>
                    <a:pt x="877" y="6101"/>
                    <a:pt x="885" y="6101"/>
                    <a:pt x="893" y="6100"/>
                  </a:cubicBezTo>
                  <a:cubicBezTo>
                    <a:pt x="923" y="6098"/>
                    <a:pt x="953" y="6092"/>
                    <a:pt x="982" y="6082"/>
                  </a:cubicBezTo>
                  <a:cubicBezTo>
                    <a:pt x="1040" y="6063"/>
                    <a:pt x="1096" y="6034"/>
                    <a:pt x="1140" y="5993"/>
                  </a:cubicBezTo>
                  <a:cubicBezTo>
                    <a:pt x="1177" y="5959"/>
                    <a:pt x="1206" y="5919"/>
                    <a:pt x="1224" y="5873"/>
                  </a:cubicBezTo>
                  <a:cubicBezTo>
                    <a:pt x="1224" y="5873"/>
                    <a:pt x="1225" y="5871"/>
                    <a:pt x="1225" y="5871"/>
                  </a:cubicBezTo>
                  <a:cubicBezTo>
                    <a:pt x="1228" y="5870"/>
                    <a:pt x="1232" y="5868"/>
                    <a:pt x="1233" y="5865"/>
                  </a:cubicBezTo>
                  <a:cubicBezTo>
                    <a:pt x="1249" y="5849"/>
                    <a:pt x="1267" y="5834"/>
                    <a:pt x="1283" y="5820"/>
                  </a:cubicBezTo>
                  <a:cubicBezTo>
                    <a:pt x="1297" y="5807"/>
                    <a:pt x="1311" y="5796"/>
                    <a:pt x="1327" y="5785"/>
                  </a:cubicBezTo>
                  <a:cubicBezTo>
                    <a:pt x="1380" y="5748"/>
                    <a:pt x="1436" y="5718"/>
                    <a:pt x="1497" y="5695"/>
                  </a:cubicBezTo>
                  <a:cubicBezTo>
                    <a:pt x="1570" y="5668"/>
                    <a:pt x="1647" y="5649"/>
                    <a:pt x="1726" y="5635"/>
                  </a:cubicBezTo>
                  <a:cubicBezTo>
                    <a:pt x="1796" y="5623"/>
                    <a:pt x="1866" y="5614"/>
                    <a:pt x="1938" y="5607"/>
                  </a:cubicBezTo>
                  <a:lnTo>
                    <a:pt x="1938" y="5607"/>
                  </a:lnTo>
                  <a:cubicBezTo>
                    <a:pt x="1935" y="5649"/>
                    <a:pt x="1935" y="5692"/>
                    <a:pt x="1938" y="5734"/>
                  </a:cubicBezTo>
                  <a:cubicBezTo>
                    <a:pt x="1945" y="5818"/>
                    <a:pt x="1959" y="5905"/>
                    <a:pt x="1985" y="5986"/>
                  </a:cubicBezTo>
                  <a:cubicBezTo>
                    <a:pt x="2034" y="6149"/>
                    <a:pt x="2120" y="6301"/>
                    <a:pt x="2237" y="6426"/>
                  </a:cubicBezTo>
                  <a:cubicBezTo>
                    <a:pt x="2296" y="6488"/>
                    <a:pt x="2363" y="6546"/>
                    <a:pt x="2437" y="6594"/>
                  </a:cubicBezTo>
                  <a:cubicBezTo>
                    <a:pt x="2514" y="6645"/>
                    <a:pt x="2599" y="6685"/>
                    <a:pt x="2685" y="6719"/>
                  </a:cubicBezTo>
                  <a:cubicBezTo>
                    <a:pt x="2779" y="6757"/>
                    <a:pt x="2878" y="6787"/>
                    <a:pt x="2979" y="6802"/>
                  </a:cubicBezTo>
                  <a:cubicBezTo>
                    <a:pt x="3024" y="6809"/>
                    <a:pt x="3069" y="6813"/>
                    <a:pt x="3114" y="6813"/>
                  </a:cubicBezTo>
                  <a:cubicBezTo>
                    <a:pt x="3121" y="6813"/>
                    <a:pt x="3127" y="6813"/>
                    <a:pt x="3134" y="6813"/>
                  </a:cubicBezTo>
                  <a:cubicBezTo>
                    <a:pt x="3163" y="6811"/>
                    <a:pt x="3190" y="6808"/>
                    <a:pt x="3217" y="6805"/>
                  </a:cubicBezTo>
                  <a:cubicBezTo>
                    <a:pt x="3232" y="6802"/>
                    <a:pt x="3248" y="6798"/>
                    <a:pt x="3264" y="6794"/>
                  </a:cubicBezTo>
                  <a:cubicBezTo>
                    <a:pt x="3288" y="6851"/>
                    <a:pt x="3318" y="6904"/>
                    <a:pt x="3355" y="6955"/>
                  </a:cubicBezTo>
                  <a:cubicBezTo>
                    <a:pt x="3443" y="7078"/>
                    <a:pt x="3558" y="7182"/>
                    <a:pt x="3689" y="7260"/>
                  </a:cubicBezTo>
                  <a:cubicBezTo>
                    <a:pt x="3772" y="7313"/>
                    <a:pt x="3862" y="7355"/>
                    <a:pt x="3954" y="7388"/>
                  </a:cubicBezTo>
                  <a:cubicBezTo>
                    <a:pt x="4005" y="7478"/>
                    <a:pt x="4053" y="7569"/>
                    <a:pt x="4093" y="7663"/>
                  </a:cubicBezTo>
                  <a:cubicBezTo>
                    <a:pt x="4111" y="7705"/>
                    <a:pt x="4127" y="7748"/>
                    <a:pt x="4141" y="7791"/>
                  </a:cubicBezTo>
                  <a:cubicBezTo>
                    <a:pt x="4153" y="7831"/>
                    <a:pt x="4162" y="7873"/>
                    <a:pt x="4169" y="7914"/>
                  </a:cubicBezTo>
                  <a:cubicBezTo>
                    <a:pt x="4173" y="7958"/>
                    <a:pt x="4175" y="7999"/>
                    <a:pt x="4170" y="8042"/>
                  </a:cubicBezTo>
                  <a:cubicBezTo>
                    <a:pt x="4170" y="8042"/>
                    <a:pt x="4170" y="8042"/>
                    <a:pt x="4170" y="8042"/>
                  </a:cubicBezTo>
                  <a:lnTo>
                    <a:pt x="4170" y="8042"/>
                  </a:lnTo>
                  <a:cubicBezTo>
                    <a:pt x="4170" y="8042"/>
                    <a:pt x="4169" y="8044"/>
                    <a:pt x="4169" y="8045"/>
                  </a:cubicBezTo>
                  <a:lnTo>
                    <a:pt x="4169" y="8045"/>
                  </a:lnTo>
                  <a:cubicBezTo>
                    <a:pt x="4169" y="8044"/>
                    <a:pt x="4170" y="8044"/>
                    <a:pt x="4170" y="8043"/>
                  </a:cubicBezTo>
                  <a:lnTo>
                    <a:pt x="4170" y="8043"/>
                  </a:lnTo>
                  <a:cubicBezTo>
                    <a:pt x="4167" y="8057"/>
                    <a:pt x="4165" y="8071"/>
                    <a:pt x="4161" y="8085"/>
                  </a:cubicBezTo>
                  <a:cubicBezTo>
                    <a:pt x="4159" y="8093"/>
                    <a:pt x="4157" y="8101"/>
                    <a:pt x="4154" y="8109"/>
                  </a:cubicBezTo>
                  <a:cubicBezTo>
                    <a:pt x="4153" y="8113"/>
                    <a:pt x="4153" y="8116"/>
                    <a:pt x="4151" y="8119"/>
                  </a:cubicBezTo>
                  <a:cubicBezTo>
                    <a:pt x="4071" y="8141"/>
                    <a:pt x="3989" y="8157"/>
                    <a:pt x="3913" y="8189"/>
                  </a:cubicBezTo>
                  <a:cubicBezTo>
                    <a:pt x="3874" y="8205"/>
                    <a:pt x="3838" y="8226"/>
                    <a:pt x="3809" y="8255"/>
                  </a:cubicBezTo>
                  <a:cubicBezTo>
                    <a:pt x="3796" y="8266"/>
                    <a:pt x="3785" y="8281"/>
                    <a:pt x="3774" y="8293"/>
                  </a:cubicBezTo>
                  <a:cubicBezTo>
                    <a:pt x="3767" y="8303"/>
                    <a:pt x="3761" y="8314"/>
                    <a:pt x="3758" y="8325"/>
                  </a:cubicBezTo>
                  <a:cubicBezTo>
                    <a:pt x="3754" y="8336"/>
                    <a:pt x="3753" y="8352"/>
                    <a:pt x="3761" y="8364"/>
                  </a:cubicBezTo>
                  <a:cubicBezTo>
                    <a:pt x="3766" y="8370"/>
                    <a:pt x="3770" y="8375"/>
                    <a:pt x="3777" y="8378"/>
                  </a:cubicBezTo>
                  <a:cubicBezTo>
                    <a:pt x="3782" y="8381"/>
                    <a:pt x="3786" y="8383"/>
                    <a:pt x="3793" y="8384"/>
                  </a:cubicBezTo>
                  <a:cubicBezTo>
                    <a:pt x="3801" y="8386"/>
                    <a:pt x="3809" y="8387"/>
                    <a:pt x="3818" y="8387"/>
                  </a:cubicBezTo>
                  <a:cubicBezTo>
                    <a:pt x="3822" y="8387"/>
                    <a:pt x="3826" y="8387"/>
                    <a:pt x="3830" y="8386"/>
                  </a:cubicBezTo>
                  <a:cubicBezTo>
                    <a:pt x="3846" y="8384"/>
                    <a:pt x="3862" y="8381"/>
                    <a:pt x="3878" y="8378"/>
                  </a:cubicBezTo>
                  <a:cubicBezTo>
                    <a:pt x="3906" y="8373"/>
                    <a:pt x="3935" y="8365"/>
                    <a:pt x="3962" y="8356"/>
                  </a:cubicBezTo>
                  <a:lnTo>
                    <a:pt x="3962" y="8356"/>
                  </a:lnTo>
                  <a:cubicBezTo>
                    <a:pt x="3961" y="8359"/>
                    <a:pt x="3957" y="8360"/>
                    <a:pt x="3956" y="8364"/>
                  </a:cubicBezTo>
                  <a:cubicBezTo>
                    <a:pt x="3943" y="8376"/>
                    <a:pt x="3930" y="8391"/>
                    <a:pt x="3919" y="8407"/>
                  </a:cubicBezTo>
                  <a:cubicBezTo>
                    <a:pt x="3910" y="8418"/>
                    <a:pt x="3902" y="8431"/>
                    <a:pt x="3895" y="8444"/>
                  </a:cubicBezTo>
                  <a:cubicBezTo>
                    <a:pt x="3890" y="8453"/>
                    <a:pt x="3886" y="8461"/>
                    <a:pt x="3884" y="8471"/>
                  </a:cubicBezTo>
                  <a:cubicBezTo>
                    <a:pt x="3884" y="8476"/>
                    <a:pt x="3882" y="8480"/>
                    <a:pt x="3882" y="8487"/>
                  </a:cubicBezTo>
                  <a:cubicBezTo>
                    <a:pt x="3882" y="8492"/>
                    <a:pt x="3882" y="8496"/>
                    <a:pt x="3884" y="8501"/>
                  </a:cubicBezTo>
                  <a:cubicBezTo>
                    <a:pt x="3886" y="8511"/>
                    <a:pt x="3890" y="8520"/>
                    <a:pt x="3897" y="8528"/>
                  </a:cubicBezTo>
                  <a:cubicBezTo>
                    <a:pt x="3900" y="8532"/>
                    <a:pt x="3903" y="8535"/>
                    <a:pt x="3908" y="8538"/>
                  </a:cubicBezTo>
                  <a:cubicBezTo>
                    <a:pt x="3910" y="8540"/>
                    <a:pt x="3913" y="8541"/>
                    <a:pt x="3914" y="8541"/>
                  </a:cubicBezTo>
                  <a:cubicBezTo>
                    <a:pt x="3924" y="8546"/>
                    <a:pt x="3933" y="8549"/>
                    <a:pt x="3945" y="8549"/>
                  </a:cubicBezTo>
                  <a:cubicBezTo>
                    <a:pt x="3953" y="8549"/>
                    <a:pt x="3961" y="8549"/>
                    <a:pt x="3969" y="8546"/>
                  </a:cubicBezTo>
                  <a:cubicBezTo>
                    <a:pt x="3985" y="8543"/>
                    <a:pt x="4001" y="8533"/>
                    <a:pt x="4015" y="8524"/>
                  </a:cubicBezTo>
                  <a:cubicBezTo>
                    <a:pt x="4034" y="8511"/>
                    <a:pt x="4053" y="8495"/>
                    <a:pt x="4071" y="8479"/>
                  </a:cubicBezTo>
                  <a:lnTo>
                    <a:pt x="4071" y="8479"/>
                  </a:lnTo>
                  <a:cubicBezTo>
                    <a:pt x="4061" y="8501"/>
                    <a:pt x="4055" y="8525"/>
                    <a:pt x="4053" y="8551"/>
                  </a:cubicBezTo>
                  <a:cubicBezTo>
                    <a:pt x="4052" y="8573"/>
                    <a:pt x="4058" y="8599"/>
                    <a:pt x="4074" y="8616"/>
                  </a:cubicBezTo>
                  <a:cubicBezTo>
                    <a:pt x="4087" y="8627"/>
                    <a:pt x="4103" y="8635"/>
                    <a:pt x="4121" y="8635"/>
                  </a:cubicBezTo>
                  <a:cubicBezTo>
                    <a:pt x="4122" y="8636"/>
                    <a:pt x="4124" y="8636"/>
                    <a:pt x="4126" y="8636"/>
                  </a:cubicBezTo>
                  <a:cubicBezTo>
                    <a:pt x="4139" y="8636"/>
                    <a:pt x="4151" y="8631"/>
                    <a:pt x="4161" y="8624"/>
                  </a:cubicBezTo>
                  <a:cubicBezTo>
                    <a:pt x="4172" y="8615"/>
                    <a:pt x="4183" y="8605"/>
                    <a:pt x="4193" y="8592"/>
                  </a:cubicBezTo>
                  <a:cubicBezTo>
                    <a:pt x="4205" y="8580"/>
                    <a:pt x="4215" y="8565"/>
                    <a:pt x="4224" y="8549"/>
                  </a:cubicBezTo>
                  <a:cubicBezTo>
                    <a:pt x="4245" y="8519"/>
                    <a:pt x="4263" y="8487"/>
                    <a:pt x="4280" y="8455"/>
                  </a:cubicBezTo>
                  <a:cubicBezTo>
                    <a:pt x="4284" y="8447"/>
                    <a:pt x="4288" y="8439"/>
                    <a:pt x="4292" y="8431"/>
                  </a:cubicBezTo>
                  <a:cubicBezTo>
                    <a:pt x="4293" y="8447"/>
                    <a:pt x="4295" y="8463"/>
                    <a:pt x="4298" y="8479"/>
                  </a:cubicBezTo>
                  <a:cubicBezTo>
                    <a:pt x="4303" y="8509"/>
                    <a:pt x="4311" y="8538"/>
                    <a:pt x="4322" y="8565"/>
                  </a:cubicBezTo>
                  <a:cubicBezTo>
                    <a:pt x="4333" y="8587"/>
                    <a:pt x="4348" y="8610"/>
                    <a:pt x="4373" y="8619"/>
                  </a:cubicBezTo>
                  <a:cubicBezTo>
                    <a:pt x="4378" y="8621"/>
                    <a:pt x="4382" y="8622"/>
                    <a:pt x="4387" y="8622"/>
                  </a:cubicBezTo>
                  <a:cubicBezTo>
                    <a:pt x="4413" y="8622"/>
                    <a:pt x="4438" y="8597"/>
                    <a:pt x="4444" y="8572"/>
                  </a:cubicBezTo>
                  <a:cubicBezTo>
                    <a:pt x="4448" y="8548"/>
                    <a:pt x="4448" y="8524"/>
                    <a:pt x="4453" y="8498"/>
                  </a:cubicBezTo>
                  <a:cubicBezTo>
                    <a:pt x="4456" y="8474"/>
                    <a:pt x="4460" y="8450"/>
                    <a:pt x="4464" y="8426"/>
                  </a:cubicBezTo>
                  <a:cubicBezTo>
                    <a:pt x="4471" y="8389"/>
                    <a:pt x="4477" y="8352"/>
                    <a:pt x="4482" y="8316"/>
                  </a:cubicBezTo>
                  <a:cubicBezTo>
                    <a:pt x="4488" y="8279"/>
                    <a:pt x="4493" y="8241"/>
                    <a:pt x="4496" y="8204"/>
                  </a:cubicBezTo>
                  <a:cubicBezTo>
                    <a:pt x="4498" y="8167"/>
                    <a:pt x="4499" y="8130"/>
                    <a:pt x="4496" y="8093"/>
                  </a:cubicBezTo>
                  <a:cubicBezTo>
                    <a:pt x="4491" y="7978"/>
                    <a:pt x="4466" y="7865"/>
                    <a:pt x="4431" y="7756"/>
                  </a:cubicBezTo>
                  <a:cubicBezTo>
                    <a:pt x="4399" y="7660"/>
                    <a:pt x="4360" y="7567"/>
                    <a:pt x="4322" y="7473"/>
                  </a:cubicBezTo>
                  <a:lnTo>
                    <a:pt x="4322" y="7473"/>
                  </a:lnTo>
                  <a:cubicBezTo>
                    <a:pt x="4378" y="7480"/>
                    <a:pt x="4435" y="7483"/>
                    <a:pt x="4491" y="7483"/>
                  </a:cubicBezTo>
                  <a:cubicBezTo>
                    <a:pt x="4516" y="7483"/>
                    <a:pt x="4541" y="7483"/>
                    <a:pt x="4567" y="7481"/>
                  </a:cubicBezTo>
                  <a:cubicBezTo>
                    <a:pt x="4736" y="7472"/>
                    <a:pt x="4904" y="7430"/>
                    <a:pt x="5056" y="7353"/>
                  </a:cubicBezTo>
                  <a:cubicBezTo>
                    <a:pt x="5061" y="7352"/>
                    <a:pt x="5065" y="7348"/>
                    <a:pt x="5070" y="7347"/>
                  </a:cubicBezTo>
                  <a:cubicBezTo>
                    <a:pt x="5085" y="7379"/>
                    <a:pt x="5099" y="7412"/>
                    <a:pt x="5113" y="7444"/>
                  </a:cubicBezTo>
                  <a:cubicBezTo>
                    <a:pt x="5150" y="7529"/>
                    <a:pt x="5182" y="7617"/>
                    <a:pt x="5211" y="7705"/>
                  </a:cubicBezTo>
                  <a:cubicBezTo>
                    <a:pt x="5238" y="7793"/>
                    <a:pt x="5261" y="7881"/>
                    <a:pt x="5273" y="7972"/>
                  </a:cubicBezTo>
                  <a:cubicBezTo>
                    <a:pt x="5278" y="8012"/>
                    <a:pt x="5281" y="8052"/>
                    <a:pt x="5283" y="8092"/>
                  </a:cubicBezTo>
                  <a:cubicBezTo>
                    <a:pt x="5283" y="8130"/>
                    <a:pt x="5280" y="8166"/>
                    <a:pt x="5275" y="8204"/>
                  </a:cubicBezTo>
                  <a:lnTo>
                    <a:pt x="5275" y="8204"/>
                  </a:lnTo>
                  <a:cubicBezTo>
                    <a:pt x="5275" y="8204"/>
                    <a:pt x="5276" y="8204"/>
                    <a:pt x="5276" y="8204"/>
                  </a:cubicBezTo>
                  <a:lnTo>
                    <a:pt x="5275" y="8205"/>
                  </a:lnTo>
                  <a:cubicBezTo>
                    <a:pt x="5275" y="8206"/>
                    <a:pt x="5275" y="8206"/>
                    <a:pt x="5275" y="8207"/>
                  </a:cubicBezTo>
                  <a:cubicBezTo>
                    <a:pt x="5273" y="8217"/>
                    <a:pt x="5272" y="8228"/>
                    <a:pt x="5270" y="8237"/>
                  </a:cubicBezTo>
                  <a:cubicBezTo>
                    <a:pt x="5270" y="8241"/>
                    <a:pt x="5270" y="8245"/>
                    <a:pt x="5268" y="8249"/>
                  </a:cubicBezTo>
                  <a:cubicBezTo>
                    <a:pt x="5264" y="8253"/>
                    <a:pt x="5257" y="8258"/>
                    <a:pt x="5253" y="8263"/>
                  </a:cubicBezTo>
                  <a:cubicBezTo>
                    <a:pt x="5233" y="8277"/>
                    <a:pt x="5213" y="8290"/>
                    <a:pt x="5192" y="8301"/>
                  </a:cubicBezTo>
                  <a:cubicBezTo>
                    <a:pt x="5168" y="8316"/>
                    <a:pt x="5142" y="8328"/>
                    <a:pt x="5118" y="8343"/>
                  </a:cubicBezTo>
                  <a:cubicBezTo>
                    <a:pt x="5069" y="8368"/>
                    <a:pt x="5019" y="8396"/>
                    <a:pt x="4974" y="8431"/>
                  </a:cubicBezTo>
                  <a:cubicBezTo>
                    <a:pt x="4957" y="8444"/>
                    <a:pt x="4941" y="8456"/>
                    <a:pt x="4926" y="8474"/>
                  </a:cubicBezTo>
                  <a:cubicBezTo>
                    <a:pt x="4915" y="8488"/>
                    <a:pt x="4904" y="8504"/>
                    <a:pt x="4899" y="8524"/>
                  </a:cubicBezTo>
                  <a:cubicBezTo>
                    <a:pt x="4893" y="8546"/>
                    <a:pt x="4896" y="8568"/>
                    <a:pt x="4904" y="8587"/>
                  </a:cubicBezTo>
                  <a:cubicBezTo>
                    <a:pt x="4912" y="8605"/>
                    <a:pt x="4928" y="8619"/>
                    <a:pt x="4946" y="8627"/>
                  </a:cubicBezTo>
                  <a:cubicBezTo>
                    <a:pt x="4955" y="8632"/>
                    <a:pt x="4965" y="8635"/>
                    <a:pt x="4976" y="8637"/>
                  </a:cubicBezTo>
                  <a:cubicBezTo>
                    <a:pt x="4987" y="8640"/>
                    <a:pt x="4998" y="8642"/>
                    <a:pt x="5008" y="8642"/>
                  </a:cubicBezTo>
                  <a:cubicBezTo>
                    <a:pt x="5030" y="8642"/>
                    <a:pt x="5053" y="8640"/>
                    <a:pt x="5075" y="8635"/>
                  </a:cubicBezTo>
                  <a:cubicBezTo>
                    <a:pt x="5096" y="8631"/>
                    <a:pt x="5117" y="8624"/>
                    <a:pt x="5137" y="8615"/>
                  </a:cubicBezTo>
                  <a:cubicBezTo>
                    <a:pt x="5141" y="8613"/>
                    <a:pt x="5144" y="8611"/>
                    <a:pt x="5147" y="8610"/>
                  </a:cubicBezTo>
                  <a:lnTo>
                    <a:pt x="5147" y="8610"/>
                  </a:lnTo>
                  <a:cubicBezTo>
                    <a:pt x="5142" y="8639"/>
                    <a:pt x="5137" y="8669"/>
                    <a:pt x="5134" y="8698"/>
                  </a:cubicBezTo>
                  <a:cubicBezTo>
                    <a:pt x="5131" y="8723"/>
                    <a:pt x="5129" y="8749"/>
                    <a:pt x="5129" y="8776"/>
                  </a:cubicBezTo>
                  <a:cubicBezTo>
                    <a:pt x="5129" y="8800"/>
                    <a:pt x="5131" y="8826"/>
                    <a:pt x="5139" y="8850"/>
                  </a:cubicBezTo>
                  <a:cubicBezTo>
                    <a:pt x="5145" y="8870"/>
                    <a:pt x="5153" y="8890"/>
                    <a:pt x="5169" y="8906"/>
                  </a:cubicBezTo>
                  <a:cubicBezTo>
                    <a:pt x="5177" y="8912"/>
                    <a:pt x="5185" y="8920"/>
                    <a:pt x="5195" y="8923"/>
                  </a:cubicBezTo>
                  <a:cubicBezTo>
                    <a:pt x="5205" y="8928"/>
                    <a:pt x="5213" y="8931"/>
                    <a:pt x="5222" y="8933"/>
                  </a:cubicBezTo>
                  <a:cubicBezTo>
                    <a:pt x="5227" y="8934"/>
                    <a:pt x="5231" y="8934"/>
                    <a:pt x="5236" y="8934"/>
                  </a:cubicBezTo>
                  <a:cubicBezTo>
                    <a:pt x="5243" y="8934"/>
                    <a:pt x="5249" y="8933"/>
                    <a:pt x="5256" y="8931"/>
                  </a:cubicBezTo>
                  <a:cubicBezTo>
                    <a:pt x="5264" y="8930"/>
                    <a:pt x="5272" y="8926"/>
                    <a:pt x="5278" y="8922"/>
                  </a:cubicBezTo>
                  <a:cubicBezTo>
                    <a:pt x="5286" y="8915"/>
                    <a:pt x="5294" y="8910"/>
                    <a:pt x="5300" y="8902"/>
                  </a:cubicBezTo>
                  <a:cubicBezTo>
                    <a:pt x="5305" y="8894"/>
                    <a:pt x="5312" y="8888"/>
                    <a:pt x="5316" y="8878"/>
                  </a:cubicBezTo>
                  <a:cubicBezTo>
                    <a:pt x="5332" y="8848"/>
                    <a:pt x="5340" y="8815"/>
                    <a:pt x="5347" y="8781"/>
                  </a:cubicBezTo>
                  <a:cubicBezTo>
                    <a:pt x="5355" y="8815"/>
                    <a:pt x="5364" y="8847"/>
                    <a:pt x="5380" y="8877"/>
                  </a:cubicBezTo>
                  <a:cubicBezTo>
                    <a:pt x="5385" y="8885"/>
                    <a:pt x="5390" y="8894"/>
                    <a:pt x="5396" y="8901"/>
                  </a:cubicBezTo>
                  <a:cubicBezTo>
                    <a:pt x="5403" y="8909"/>
                    <a:pt x="5409" y="8917"/>
                    <a:pt x="5416" y="8923"/>
                  </a:cubicBezTo>
                  <a:cubicBezTo>
                    <a:pt x="5424" y="8930"/>
                    <a:pt x="5432" y="8936"/>
                    <a:pt x="5441" y="8941"/>
                  </a:cubicBezTo>
                  <a:cubicBezTo>
                    <a:pt x="5452" y="8946"/>
                    <a:pt x="5464" y="8949"/>
                    <a:pt x="5475" y="8949"/>
                  </a:cubicBezTo>
                  <a:cubicBezTo>
                    <a:pt x="5478" y="8949"/>
                    <a:pt x="5481" y="8949"/>
                    <a:pt x="5484" y="8949"/>
                  </a:cubicBezTo>
                  <a:cubicBezTo>
                    <a:pt x="5492" y="8949"/>
                    <a:pt x="5500" y="8948"/>
                    <a:pt x="5508" y="8946"/>
                  </a:cubicBezTo>
                  <a:cubicBezTo>
                    <a:pt x="5513" y="8944"/>
                    <a:pt x="5520" y="8942"/>
                    <a:pt x="5524" y="8941"/>
                  </a:cubicBezTo>
                  <a:cubicBezTo>
                    <a:pt x="5529" y="8938"/>
                    <a:pt x="5532" y="8934"/>
                    <a:pt x="5537" y="8931"/>
                  </a:cubicBezTo>
                  <a:cubicBezTo>
                    <a:pt x="5551" y="8920"/>
                    <a:pt x="5561" y="8901"/>
                    <a:pt x="5564" y="8883"/>
                  </a:cubicBezTo>
                  <a:cubicBezTo>
                    <a:pt x="5571" y="8850"/>
                    <a:pt x="5566" y="8816"/>
                    <a:pt x="5556" y="8783"/>
                  </a:cubicBezTo>
                  <a:lnTo>
                    <a:pt x="5556" y="8783"/>
                  </a:lnTo>
                  <a:cubicBezTo>
                    <a:pt x="5571" y="8800"/>
                    <a:pt x="5585" y="8818"/>
                    <a:pt x="5601" y="8832"/>
                  </a:cubicBezTo>
                  <a:cubicBezTo>
                    <a:pt x="5614" y="8845"/>
                    <a:pt x="5628" y="8856"/>
                    <a:pt x="5643" y="8866"/>
                  </a:cubicBezTo>
                  <a:cubicBezTo>
                    <a:pt x="5655" y="8874"/>
                    <a:pt x="5670" y="8882"/>
                    <a:pt x="5686" y="8886"/>
                  </a:cubicBezTo>
                  <a:cubicBezTo>
                    <a:pt x="5696" y="8890"/>
                    <a:pt x="5706" y="8891"/>
                    <a:pt x="5717" y="8891"/>
                  </a:cubicBezTo>
                  <a:cubicBezTo>
                    <a:pt x="5722" y="8891"/>
                    <a:pt x="5728" y="8891"/>
                    <a:pt x="5734" y="8890"/>
                  </a:cubicBezTo>
                  <a:cubicBezTo>
                    <a:pt x="5750" y="8886"/>
                    <a:pt x="5764" y="8877"/>
                    <a:pt x="5779" y="8867"/>
                  </a:cubicBezTo>
                  <a:cubicBezTo>
                    <a:pt x="5785" y="8861"/>
                    <a:pt x="5791" y="8853"/>
                    <a:pt x="5798" y="8845"/>
                  </a:cubicBezTo>
                  <a:cubicBezTo>
                    <a:pt x="5802" y="8840"/>
                    <a:pt x="5806" y="8834"/>
                    <a:pt x="5809" y="8829"/>
                  </a:cubicBezTo>
                  <a:cubicBezTo>
                    <a:pt x="5812" y="8821"/>
                    <a:pt x="5815" y="8813"/>
                    <a:pt x="5817" y="8805"/>
                  </a:cubicBezTo>
                  <a:cubicBezTo>
                    <a:pt x="5820" y="8797"/>
                    <a:pt x="5822" y="8789"/>
                    <a:pt x="5822" y="8781"/>
                  </a:cubicBezTo>
                  <a:cubicBezTo>
                    <a:pt x="5823" y="8765"/>
                    <a:pt x="5823" y="8749"/>
                    <a:pt x="5820" y="8733"/>
                  </a:cubicBezTo>
                  <a:cubicBezTo>
                    <a:pt x="5818" y="8719"/>
                    <a:pt x="5814" y="8703"/>
                    <a:pt x="5809" y="8688"/>
                  </a:cubicBezTo>
                  <a:cubicBezTo>
                    <a:pt x="5796" y="8655"/>
                    <a:pt x="5779" y="8621"/>
                    <a:pt x="5758" y="8591"/>
                  </a:cubicBezTo>
                  <a:cubicBezTo>
                    <a:pt x="5737" y="8557"/>
                    <a:pt x="5713" y="8527"/>
                    <a:pt x="5687" y="8496"/>
                  </a:cubicBezTo>
                  <a:cubicBezTo>
                    <a:pt x="5663" y="8469"/>
                    <a:pt x="5639" y="8444"/>
                    <a:pt x="5612" y="8420"/>
                  </a:cubicBezTo>
                  <a:cubicBezTo>
                    <a:pt x="5601" y="8408"/>
                    <a:pt x="5590" y="8399"/>
                    <a:pt x="5577" y="8389"/>
                  </a:cubicBezTo>
                  <a:cubicBezTo>
                    <a:pt x="5572" y="8384"/>
                    <a:pt x="5566" y="8380"/>
                    <a:pt x="5558" y="8375"/>
                  </a:cubicBezTo>
                  <a:cubicBezTo>
                    <a:pt x="5555" y="8372"/>
                    <a:pt x="5550" y="8368"/>
                    <a:pt x="5545" y="8365"/>
                  </a:cubicBezTo>
                  <a:lnTo>
                    <a:pt x="5545" y="8365"/>
                  </a:lnTo>
                  <a:lnTo>
                    <a:pt x="5547" y="8367"/>
                  </a:lnTo>
                  <a:cubicBezTo>
                    <a:pt x="5543" y="8365"/>
                    <a:pt x="5540" y="8362"/>
                    <a:pt x="5537" y="8359"/>
                  </a:cubicBezTo>
                  <a:cubicBezTo>
                    <a:pt x="5539" y="8357"/>
                    <a:pt x="5540" y="8354"/>
                    <a:pt x="5542" y="8351"/>
                  </a:cubicBezTo>
                  <a:cubicBezTo>
                    <a:pt x="5566" y="8305"/>
                    <a:pt x="5582" y="8253"/>
                    <a:pt x="5591" y="8202"/>
                  </a:cubicBezTo>
                  <a:cubicBezTo>
                    <a:pt x="5603" y="8151"/>
                    <a:pt x="5607" y="8097"/>
                    <a:pt x="5609" y="8044"/>
                  </a:cubicBezTo>
                  <a:cubicBezTo>
                    <a:pt x="5612" y="7935"/>
                    <a:pt x="5598" y="7825"/>
                    <a:pt x="5574" y="7719"/>
                  </a:cubicBezTo>
                  <a:cubicBezTo>
                    <a:pt x="5528" y="7512"/>
                    <a:pt x="5448" y="7315"/>
                    <a:pt x="5363" y="7121"/>
                  </a:cubicBezTo>
                  <a:cubicBezTo>
                    <a:pt x="5364" y="7120"/>
                    <a:pt x="5364" y="7120"/>
                    <a:pt x="5366" y="7118"/>
                  </a:cubicBezTo>
                  <a:cubicBezTo>
                    <a:pt x="5380" y="7101"/>
                    <a:pt x="5396" y="7081"/>
                    <a:pt x="5409" y="7061"/>
                  </a:cubicBezTo>
                  <a:cubicBezTo>
                    <a:pt x="5414" y="7054"/>
                    <a:pt x="5417" y="7046"/>
                    <a:pt x="5422" y="7040"/>
                  </a:cubicBezTo>
                  <a:cubicBezTo>
                    <a:pt x="5516" y="7139"/>
                    <a:pt x="5625" y="7225"/>
                    <a:pt x="5743" y="7292"/>
                  </a:cubicBezTo>
                  <a:cubicBezTo>
                    <a:pt x="5892" y="7377"/>
                    <a:pt x="6055" y="7435"/>
                    <a:pt x="6225" y="7454"/>
                  </a:cubicBezTo>
                  <a:cubicBezTo>
                    <a:pt x="6267" y="7459"/>
                    <a:pt x="6310" y="7461"/>
                    <a:pt x="6353" y="7461"/>
                  </a:cubicBezTo>
                  <a:cubicBezTo>
                    <a:pt x="6469" y="7461"/>
                    <a:pt x="6585" y="7443"/>
                    <a:pt x="6693" y="7401"/>
                  </a:cubicBezTo>
                  <a:cubicBezTo>
                    <a:pt x="6834" y="7345"/>
                    <a:pt x="6963" y="7262"/>
                    <a:pt x="7072" y="7157"/>
                  </a:cubicBezTo>
                  <a:cubicBezTo>
                    <a:pt x="7181" y="7051"/>
                    <a:pt x="7273" y="6926"/>
                    <a:pt x="7334" y="6787"/>
                  </a:cubicBezTo>
                  <a:cubicBezTo>
                    <a:pt x="7393" y="6655"/>
                    <a:pt x="7427" y="6506"/>
                    <a:pt x="7412" y="6360"/>
                  </a:cubicBezTo>
                  <a:cubicBezTo>
                    <a:pt x="7409" y="6324"/>
                    <a:pt x="7404" y="6287"/>
                    <a:pt x="7395" y="6252"/>
                  </a:cubicBezTo>
                  <a:cubicBezTo>
                    <a:pt x="7392" y="6240"/>
                    <a:pt x="7389" y="6229"/>
                    <a:pt x="7385" y="6218"/>
                  </a:cubicBezTo>
                  <a:lnTo>
                    <a:pt x="7385" y="6218"/>
                  </a:lnTo>
                  <a:cubicBezTo>
                    <a:pt x="7395" y="6221"/>
                    <a:pt x="7404" y="6223"/>
                    <a:pt x="7414" y="6226"/>
                  </a:cubicBezTo>
                  <a:cubicBezTo>
                    <a:pt x="7427" y="6229"/>
                    <a:pt x="7441" y="6234"/>
                    <a:pt x="7454" y="6237"/>
                  </a:cubicBezTo>
                  <a:lnTo>
                    <a:pt x="7452" y="6237"/>
                  </a:lnTo>
                  <a:cubicBezTo>
                    <a:pt x="7582" y="6276"/>
                    <a:pt x="7705" y="6332"/>
                    <a:pt x="7823" y="6396"/>
                  </a:cubicBezTo>
                  <a:cubicBezTo>
                    <a:pt x="7883" y="6428"/>
                    <a:pt x="7940" y="6459"/>
                    <a:pt x="7998" y="6495"/>
                  </a:cubicBezTo>
                  <a:cubicBezTo>
                    <a:pt x="8047" y="6523"/>
                    <a:pt x="8095" y="6552"/>
                    <a:pt x="8145" y="6581"/>
                  </a:cubicBezTo>
                  <a:cubicBezTo>
                    <a:pt x="8145" y="6581"/>
                    <a:pt x="8144" y="6581"/>
                    <a:pt x="8144" y="6581"/>
                  </a:cubicBezTo>
                  <a:lnTo>
                    <a:pt x="8144" y="6581"/>
                  </a:lnTo>
                  <a:cubicBezTo>
                    <a:pt x="8178" y="6603"/>
                    <a:pt x="8211" y="6623"/>
                    <a:pt x="8244" y="6645"/>
                  </a:cubicBezTo>
                  <a:cubicBezTo>
                    <a:pt x="8450" y="6779"/>
                    <a:pt x="8647" y="6928"/>
                    <a:pt x="8816" y="7105"/>
                  </a:cubicBezTo>
                  <a:cubicBezTo>
                    <a:pt x="8911" y="7205"/>
                    <a:pt x="8997" y="7313"/>
                    <a:pt x="9066" y="7435"/>
                  </a:cubicBezTo>
                  <a:cubicBezTo>
                    <a:pt x="9098" y="7494"/>
                    <a:pt x="9125" y="7555"/>
                    <a:pt x="9146" y="7619"/>
                  </a:cubicBezTo>
                  <a:cubicBezTo>
                    <a:pt x="9146" y="7620"/>
                    <a:pt x="9147" y="7620"/>
                    <a:pt x="9147" y="7622"/>
                  </a:cubicBezTo>
                  <a:cubicBezTo>
                    <a:pt x="9149" y="7630"/>
                    <a:pt x="9149" y="7638"/>
                    <a:pt x="9150" y="7646"/>
                  </a:cubicBezTo>
                  <a:cubicBezTo>
                    <a:pt x="9154" y="7659"/>
                    <a:pt x="9155" y="7671"/>
                    <a:pt x="9158" y="7686"/>
                  </a:cubicBezTo>
                  <a:cubicBezTo>
                    <a:pt x="9165" y="7708"/>
                    <a:pt x="9171" y="7731"/>
                    <a:pt x="9179" y="7753"/>
                  </a:cubicBezTo>
                  <a:cubicBezTo>
                    <a:pt x="9195" y="7794"/>
                    <a:pt x="9214" y="7834"/>
                    <a:pt x="9238" y="7873"/>
                  </a:cubicBezTo>
                  <a:cubicBezTo>
                    <a:pt x="9270" y="7926"/>
                    <a:pt x="9309" y="7974"/>
                    <a:pt x="9355" y="8017"/>
                  </a:cubicBezTo>
                  <a:cubicBezTo>
                    <a:pt x="9398" y="8057"/>
                    <a:pt x="9449" y="8092"/>
                    <a:pt x="9505" y="8116"/>
                  </a:cubicBezTo>
                  <a:cubicBezTo>
                    <a:pt x="9556" y="8136"/>
                    <a:pt x="9610" y="8148"/>
                    <a:pt x="9664" y="8148"/>
                  </a:cubicBezTo>
                  <a:cubicBezTo>
                    <a:pt x="9711" y="8148"/>
                    <a:pt x="9758" y="8139"/>
                    <a:pt x="9801" y="8119"/>
                  </a:cubicBezTo>
                  <a:cubicBezTo>
                    <a:pt x="9844" y="8100"/>
                    <a:pt x="9881" y="8073"/>
                    <a:pt x="9913" y="8041"/>
                  </a:cubicBezTo>
                  <a:cubicBezTo>
                    <a:pt x="9947" y="8007"/>
                    <a:pt x="9975" y="7969"/>
                    <a:pt x="9999" y="7929"/>
                  </a:cubicBezTo>
                  <a:cubicBezTo>
                    <a:pt x="10047" y="7847"/>
                    <a:pt x="10081" y="7755"/>
                    <a:pt x="10100" y="7662"/>
                  </a:cubicBezTo>
                  <a:cubicBezTo>
                    <a:pt x="10108" y="7622"/>
                    <a:pt x="10116" y="7582"/>
                    <a:pt x="10118" y="7542"/>
                  </a:cubicBezTo>
                  <a:cubicBezTo>
                    <a:pt x="10121" y="7510"/>
                    <a:pt x="10121" y="7478"/>
                    <a:pt x="10119" y="7446"/>
                  </a:cubicBezTo>
                  <a:cubicBezTo>
                    <a:pt x="10116" y="7372"/>
                    <a:pt x="10105" y="7299"/>
                    <a:pt x="10089" y="7227"/>
                  </a:cubicBezTo>
                  <a:cubicBezTo>
                    <a:pt x="10071" y="7144"/>
                    <a:pt x="10047" y="7061"/>
                    <a:pt x="10017" y="6981"/>
                  </a:cubicBezTo>
                  <a:cubicBezTo>
                    <a:pt x="9987" y="6901"/>
                    <a:pt x="9951" y="6824"/>
                    <a:pt x="9908" y="6752"/>
                  </a:cubicBezTo>
                  <a:cubicBezTo>
                    <a:pt x="9868" y="6687"/>
                    <a:pt x="9820" y="6624"/>
                    <a:pt x="9763" y="6573"/>
                  </a:cubicBezTo>
                  <a:cubicBezTo>
                    <a:pt x="9710" y="6528"/>
                    <a:pt x="9648" y="6493"/>
                    <a:pt x="9579" y="6479"/>
                  </a:cubicBezTo>
                  <a:cubicBezTo>
                    <a:pt x="9560" y="6475"/>
                    <a:pt x="9539" y="6474"/>
                    <a:pt x="9520" y="6474"/>
                  </a:cubicBezTo>
                  <a:cubicBezTo>
                    <a:pt x="9467" y="6474"/>
                    <a:pt x="9414" y="6485"/>
                    <a:pt x="9368" y="6507"/>
                  </a:cubicBezTo>
                  <a:cubicBezTo>
                    <a:pt x="9347" y="6517"/>
                    <a:pt x="9328" y="6527"/>
                    <a:pt x="9309" y="6539"/>
                  </a:cubicBezTo>
                  <a:cubicBezTo>
                    <a:pt x="9289" y="6551"/>
                    <a:pt x="9269" y="6565"/>
                    <a:pt x="9251" y="6579"/>
                  </a:cubicBezTo>
                  <a:cubicBezTo>
                    <a:pt x="9211" y="6615"/>
                    <a:pt x="9179" y="6656"/>
                    <a:pt x="9157" y="6704"/>
                  </a:cubicBezTo>
                  <a:cubicBezTo>
                    <a:pt x="9114" y="6797"/>
                    <a:pt x="9109" y="6904"/>
                    <a:pt x="9125" y="7005"/>
                  </a:cubicBezTo>
                  <a:cubicBezTo>
                    <a:pt x="9128" y="7029"/>
                    <a:pt x="9134" y="7051"/>
                    <a:pt x="9139" y="7075"/>
                  </a:cubicBezTo>
                  <a:cubicBezTo>
                    <a:pt x="9088" y="6993"/>
                    <a:pt x="9034" y="6914"/>
                    <a:pt x="8975" y="6838"/>
                  </a:cubicBezTo>
                  <a:cubicBezTo>
                    <a:pt x="8832" y="6651"/>
                    <a:pt x="8671" y="6477"/>
                    <a:pt x="8493" y="6322"/>
                  </a:cubicBezTo>
                  <a:cubicBezTo>
                    <a:pt x="8337" y="6185"/>
                    <a:pt x="8169" y="6060"/>
                    <a:pt x="7991" y="5953"/>
                  </a:cubicBezTo>
                  <a:cubicBezTo>
                    <a:pt x="8062" y="5926"/>
                    <a:pt x="8130" y="5890"/>
                    <a:pt x="8193" y="5849"/>
                  </a:cubicBezTo>
                  <a:cubicBezTo>
                    <a:pt x="8257" y="5809"/>
                    <a:pt x="8316" y="5761"/>
                    <a:pt x="8369" y="5706"/>
                  </a:cubicBezTo>
                  <a:cubicBezTo>
                    <a:pt x="8425" y="5651"/>
                    <a:pt x="8476" y="5588"/>
                    <a:pt x="8519" y="5521"/>
                  </a:cubicBezTo>
                  <a:cubicBezTo>
                    <a:pt x="8623" y="5361"/>
                    <a:pt x="8692" y="5177"/>
                    <a:pt x="8708" y="4987"/>
                  </a:cubicBezTo>
                  <a:cubicBezTo>
                    <a:pt x="8716" y="4896"/>
                    <a:pt x="8712" y="4805"/>
                    <a:pt x="8696" y="4715"/>
                  </a:cubicBezTo>
                  <a:cubicBezTo>
                    <a:pt x="8680" y="4627"/>
                    <a:pt x="8653" y="4541"/>
                    <a:pt x="8616" y="4459"/>
                  </a:cubicBezTo>
                  <a:cubicBezTo>
                    <a:pt x="8540" y="4292"/>
                    <a:pt x="8420" y="4143"/>
                    <a:pt x="8277" y="4025"/>
                  </a:cubicBezTo>
                  <a:cubicBezTo>
                    <a:pt x="8207" y="3967"/>
                    <a:pt x="8130" y="3914"/>
                    <a:pt x="8052" y="3869"/>
                  </a:cubicBezTo>
                  <a:cubicBezTo>
                    <a:pt x="8060" y="3868"/>
                    <a:pt x="8066" y="3868"/>
                    <a:pt x="8074" y="3866"/>
                  </a:cubicBezTo>
                  <a:cubicBezTo>
                    <a:pt x="8170" y="3850"/>
                    <a:pt x="8258" y="3805"/>
                    <a:pt x="8329" y="3737"/>
                  </a:cubicBezTo>
                  <a:cubicBezTo>
                    <a:pt x="8399" y="3668"/>
                    <a:pt x="8449" y="3582"/>
                    <a:pt x="8484" y="3489"/>
                  </a:cubicBezTo>
                  <a:cubicBezTo>
                    <a:pt x="8522" y="3388"/>
                    <a:pt x="8543" y="3279"/>
                    <a:pt x="8552" y="3172"/>
                  </a:cubicBezTo>
                  <a:cubicBezTo>
                    <a:pt x="8565" y="3060"/>
                    <a:pt x="8565" y="2949"/>
                    <a:pt x="8557" y="2837"/>
                  </a:cubicBezTo>
                  <a:cubicBezTo>
                    <a:pt x="8548" y="2730"/>
                    <a:pt x="8533" y="2622"/>
                    <a:pt x="8508" y="2517"/>
                  </a:cubicBezTo>
                  <a:cubicBezTo>
                    <a:pt x="8487" y="2432"/>
                    <a:pt x="8461" y="2346"/>
                    <a:pt x="8421" y="2267"/>
                  </a:cubicBezTo>
                  <a:cubicBezTo>
                    <a:pt x="8393" y="2208"/>
                    <a:pt x="8356" y="2152"/>
                    <a:pt x="8316" y="2100"/>
                  </a:cubicBezTo>
                  <a:cubicBezTo>
                    <a:pt x="8269" y="2039"/>
                    <a:pt x="8218" y="1983"/>
                    <a:pt x="8161" y="1933"/>
                  </a:cubicBezTo>
                  <a:cubicBezTo>
                    <a:pt x="8050" y="1834"/>
                    <a:pt x="7921" y="1756"/>
                    <a:pt x="7782" y="1701"/>
                  </a:cubicBezTo>
                  <a:cubicBezTo>
                    <a:pt x="7644" y="1647"/>
                    <a:pt x="7497" y="1617"/>
                    <a:pt x="7350" y="1610"/>
                  </a:cubicBezTo>
                  <a:cubicBezTo>
                    <a:pt x="7331" y="1609"/>
                    <a:pt x="7313" y="1609"/>
                    <a:pt x="7294" y="1609"/>
                  </a:cubicBezTo>
                  <a:cubicBezTo>
                    <a:pt x="7174" y="1609"/>
                    <a:pt x="7053" y="1625"/>
                    <a:pt x="6938" y="1658"/>
                  </a:cubicBezTo>
                  <a:cubicBezTo>
                    <a:pt x="6962" y="1596"/>
                    <a:pt x="6984" y="1532"/>
                    <a:pt x="6998" y="1466"/>
                  </a:cubicBezTo>
                  <a:cubicBezTo>
                    <a:pt x="7014" y="1395"/>
                    <a:pt x="7026" y="1321"/>
                    <a:pt x="7027" y="1247"/>
                  </a:cubicBezTo>
                  <a:cubicBezTo>
                    <a:pt x="7032" y="1089"/>
                    <a:pt x="7000" y="931"/>
                    <a:pt x="6933" y="787"/>
                  </a:cubicBezTo>
                  <a:cubicBezTo>
                    <a:pt x="6867" y="649"/>
                    <a:pt x="6770" y="526"/>
                    <a:pt x="6653" y="429"/>
                  </a:cubicBezTo>
                  <a:cubicBezTo>
                    <a:pt x="6530" y="325"/>
                    <a:pt x="6388" y="247"/>
                    <a:pt x="6234" y="195"/>
                  </a:cubicBezTo>
                  <a:cubicBezTo>
                    <a:pt x="6093" y="149"/>
                    <a:pt x="5945" y="127"/>
                    <a:pt x="5796" y="127"/>
                  </a:cubicBezTo>
                  <a:cubicBezTo>
                    <a:pt x="5774" y="127"/>
                    <a:pt x="5751" y="127"/>
                    <a:pt x="5729" y="128"/>
                  </a:cubicBezTo>
                  <a:cubicBezTo>
                    <a:pt x="5684" y="130"/>
                    <a:pt x="5638" y="135"/>
                    <a:pt x="5591" y="141"/>
                  </a:cubicBezTo>
                  <a:cubicBezTo>
                    <a:pt x="5547" y="147"/>
                    <a:pt x="5504" y="154"/>
                    <a:pt x="5459" y="165"/>
                  </a:cubicBezTo>
                  <a:cubicBezTo>
                    <a:pt x="5372" y="187"/>
                    <a:pt x="5288" y="218"/>
                    <a:pt x="5206" y="258"/>
                  </a:cubicBezTo>
                  <a:cubicBezTo>
                    <a:pt x="5126" y="298"/>
                    <a:pt x="5049" y="347"/>
                    <a:pt x="4979" y="402"/>
                  </a:cubicBezTo>
                  <a:cubicBezTo>
                    <a:pt x="4950" y="426"/>
                    <a:pt x="4922" y="448"/>
                    <a:pt x="4894" y="474"/>
                  </a:cubicBezTo>
                  <a:cubicBezTo>
                    <a:pt x="4850" y="390"/>
                    <a:pt x="4792" y="315"/>
                    <a:pt x="4723" y="251"/>
                  </a:cubicBezTo>
                  <a:cubicBezTo>
                    <a:pt x="4653" y="186"/>
                    <a:pt x="4571" y="131"/>
                    <a:pt x="4483" y="91"/>
                  </a:cubicBezTo>
                  <a:cubicBezTo>
                    <a:pt x="4407" y="56"/>
                    <a:pt x="4325" y="31"/>
                    <a:pt x="4240" y="16"/>
                  </a:cubicBezTo>
                  <a:cubicBezTo>
                    <a:pt x="4178" y="5"/>
                    <a:pt x="4114" y="0"/>
                    <a:pt x="40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68" name="Google Shape;8668;p25"/>
          <p:cNvGrpSpPr/>
          <p:nvPr/>
        </p:nvGrpSpPr>
        <p:grpSpPr>
          <a:xfrm>
            <a:off x="2050162" y="3567999"/>
            <a:ext cx="839412" cy="830467"/>
            <a:chOff x="9029921" y="-1104683"/>
            <a:chExt cx="375425" cy="371424"/>
          </a:xfrm>
        </p:grpSpPr>
        <p:sp>
          <p:nvSpPr>
            <p:cNvPr id="8669" name="Google Shape;8669;p25"/>
            <p:cNvSpPr/>
            <p:nvPr/>
          </p:nvSpPr>
          <p:spPr>
            <a:xfrm>
              <a:off x="9035309" y="-1094708"/>
              <a:ext cx="361075" cy="353394"/>
            </a:xfrm>
            <a:custGeom>
              <a:avLst/>
              <a:gdLst/>
              <a:ahLst/>
              <a:cxnLst/>
              <a:rect l="l" t="t" r="r" b="b"/>
              <a:pathLst>
                <a:path w="6769" h="6625" extrusionOk="0">
                  <a:moveTo>
                    <a:pt x="2104" y="401"/>
                  </a:moveTo>
                  <a:cubicBezTo>
                    <a:pt x="2102" y="402"/>
                    <a:pt x="2100" y="403"/>
                    <a:pt x="2098" y="404"/>
                  </a:cubicBezTo>
                  <a:cubicBezTo>
                    <a:pt x="2100" y="402"/>
                    <a:pt x="2102" y="401"/>
                    <a:pt x="2104" y="401"/>
                  </a:cubicBezTo>
                  <a:close/>
                  <a:moveTo>
                    <a:pt x="3334" y="1"/>
                  </a:moveTo>
                  <a:cubicBezTo>
                    <a:pt x="2968" y="1"/>
                    <a:pt x="2610" y="58"/>
                    <a:pt x="2271" y="172"/>
                  </a:cubicBezTo>
                  <a:cubicBezTo>
                    <a:pt x="1871" y="306"/>
                    <a:pt x="1484" y="524"/>
                    <a:pt x="1153" y="802"/>
                  </a:cubicBezTo>
                  <a:cubicBezTo>
                    <a:pt x="883" y="1029"/>
                    <a:pt x="651" y="1305"/>
                    <a:pt x="464" y="1627"/>
                  </a:cubicBezTo>
                  <a:cubicBezTo>
                    <a:pt x="287" y="1929"/>
                    <a:pt x="159" y="2262"/>
                    <a:pt x="84" y="2617"/>
                  </a:cubicBezTo>
                  <a:cubicBezTo>
                    <a:pt x="12" y="2959"/>
                    <a:pt x="1" y="3315"/>
                    <a:pt x="49" y="3672"/>
                  </a:cubicBezTo>
                  <a:cubicBezTo>
                    <a:pt x="90" y="3975"/>
                    <a:pt x="183" y="4271"/>
                    <a:pt x="327" y="4553"/>
                  </a:cubicBezTo>
                  <a:cubicBezTo>
                    <a:pt x="362" y="4684"/>
                    <a:pt x="418" y="4823"/>
                    <a:pt x="496" y="4965"/>
                  </a:cubicBezTo>
                  <a:cubicBezTo>
                    <a:pt x="586" y="5133"/>
                    <a:pt x="702" y="5296"/>
                    <a:pt x="850" y="5466"/>
                  </a:cubicBezTo>
                  <a:cubicBezTo>
                    <a:pt x="976" y="5613"/>
                    <a:pt x="1125" y="5753"/>
                    <a:pt x="1289" y="5888"/>
                  </a:cubicBezTo>
                  <a:cubicBezTo>
                    <a:pt x="1451" y="6017"/>
                    <a:pt x="1617" y="6132"/>
                    <a:pt x="1786" y="6227"/>
                  </a:cubicBezTo>
                  <a:cubicBezTo>
                    <a:pt x="2092" y="6399"/>
                    <a:pt x="2431" y="6518"/>
                    <a:pt x="2795" y="6578"/>
                  </a:cubicBezTo>
                  <a:cubicBezTo>
                    <a:pt x="2966" y="6607"/>
                    <a:pt x="3142" y="6623"/>
                    <a:pt x="3315" y="6625"/>
                  </a:cubicBezTo>
                  <a:lnTo>
                    <a:pt x="3340" y="6625"/>
                  </a:lnTo>
                  <a:cubicBezTo>
                    <a:pt x="3496" y="6625"/>
                    <a:pt x="3655" y="6613"/>
                    <a:pt x="3830" y="6588"/>
                  </a:cubicBezTo>
                  <a:cubicBezTo>
                    <a:pt x="4153" y="6542"/>
                    <a:pt x="4476" y="6444"/>
                    <a:pt x="4794" y="6299"/>
                  </a:cubicBezTo>
                  <a:cubicBezTo>
                    <a:pt x="5093" y="6161"/>
                    <a:pt x="5376" y="5976"/>
                    <a:pt x="5638" y="5747"/>
                  </a:cubicBezTo>
                  <a:cubicBezTo>
                    <a:pt x="5892" y="5526"/>
                    <a:pt x="6114" y="5266"/>
                    <a:pt x="6298" y="4972"/>
                  </a:cubicBezTo>
                  <a:cubicBezTo>
                    <a:pt x="6388" y="4831"/>
                    <a:pt x="6468" y="4677"/>
                    <a:pt x="6538" y="4517"/>
                  </a:cubicBezTo>
                  <a:cubicBezTo>
                    <a:pt x="6624" y="4318"/>
                    <a:pt x="6680" y="4150"/>
                    <a:pt x="6712" y="3987"/>
                  </a:cubicBezTo>
                  <a:cubicBezTo>
                    <a:pt x="6752" y="3801"/>
                    <a:pt x="6768" y="3598"/>
                    <a:pt x="6764" y="3366"/>
                  </a:cubicBezTo>
                  <a:cubicBezTo>
                    <a:pt x="6760" y="3168"/>
                    <a:pt x="6738" y="2957"/>
                    <a:pt x="6696" y="2722"/>
                  </a:cubicBezTo>
                  <a:cubicBezTo>
                    <a:pt x="6661" y="2525"/>
                    <a:pt x="6612" y="2324"/>
                    <a:pt x="6549" y="2122"/>
                  </a:cubicBezTo>
                  <a:cubicBezTo>
                    <a:pt x="6489" y="1921"/>
                    <a:pt x="6420" y="1745"/>
                    <a:pt x="6340" y="1582"/>
                  </a:cubicBezTo>
                  <a:cubicBezTo>
                    <a:pt x="6188" y="1272"/>
                    <a:pt x="5974" y="997"/>
                    <a:pt x="5718" y="786"/>
                  </a:cubicBezTo>
                  <a:cubicBezTo>
                    <a:pt x="5590" y="679"/>
                    <a:pt x="5445" y="583"/>
                    <a:pt x="5289" y="498"/>
                  </a:cubicBezTo>
                  <a:cubicBezTo>
                    <a:pt x="5141" y="417"/>
                    <a:pt x="4976" y="345"/>
                    <a:pt x="4771" y="269"/>
                  </a:cubicBezTo>
                  <a:cubicBezTo>
                    <a:pt x="4349" y="114"/>
                    <a:pt x="3921" y="25"/>
                    <a:pt x="3500" y="4"/>
                  </a:cubicBezTo>
                  <a:cubicBezTo>
                    <a:pt x="3446" y="2"/>
                    <a:pt x="3390" y="1"/>
                    <a:pt x="3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0" name="Google Shape;8670;p25"/>
            <p:cNvSpPr/>
            <p:nvPr/>
          </p:nvSpPr>
          <p:spPr>
            <a:xfrm>
              <a:off x="9029921" y="-1104683"/>
              <a:ext cx="375425" cy="371424"/>
            </a:xfrm>
            <a:custGeom>
              <a:avLst/>
              <a:gdLst/>
              <a:ahLst/>
              <a:cxnLst/>
              <a:rect l="l" t="t" r="r" b="b"/>
              <a:pathLst>
                <a:path w="7038" h="6963" extrusionOk="0">
                  <a:moveTo>
                    <a:pt x="3394" y="1996"/>
                  </a:moveTo>
                  <a:cubicBezTo>
                    <a:pt x="3338" y="1996"/>
                    <a:pt x="3282" y="2025"/>
                    <a:pt x="3258" y="2079"/>
                  </a:cubicBezTo>
                  <a:cubicBezTo>
                    <a:pt x="3187" y="2234"/>
                    <a:pt x="3090" y="2378"/>
                    <a:pt x="3048" y="2543"/>
                  </a:cubicBezTo>
                  <a:cubicBezTo>
                    <a:pt x="3032" y="2607"/>
                    <a:pt x="3071" y="2677"/>
                    <a:pt x="3127" y="2706"/>
                  </a:cubicBezTo>
                  <a:cubicBezTo>
                    <a:pt x="3148" y="2716"/>
                    <a:pt x="3171" y="2722"/>
                    <a:pt x="3196" y="2722"/>
                  </a:cubicBezTo>
                  <a:cubicBezTo>
                    <a:pt x="3199" y="2722"/>
                    <a:pt x="3202" y="2722"/>
                    <a:pt x="3205" y="2722"/>
                  </a:cubicBezTo>
                  <a:cubicBezTo>
                    <a:pt x="3238" y="2719"/>
                    <a:pt x="3285" y="2701"/>
                    <a:pt x="3306" y="2671"/>
                  </a:cubicBezTo>
                  <a:cubicBezTo>
                    <a:pt x="3330" y="2637"/>
                    <a:pt x="3352" y="2602"/>
                    <a:pt x="3374" y="2565"/>
                  </a:cubicBezTo>
                  <a:cubicBezTo>
                    <a:pt x="3394" y="2530"/>
                    <a:pt x="3408" y="2495"/>
                    <a:pt x="3424" y="2458"/>
                  </a:cubicBezTo>
                  <a:cubicBezTo>
                    <a:pt x="3461" y="2378"/>
                    <a:pt x="3494" y="2297"/>
                    <a:pt x="3529" y="2217"/>
                  </a:cubicBezTo>
                  <a:cubicBezTo>
                    <a:pt x="3563" y="2140"/>
                    <a:pt x="3539" y="2050"/>
                    <a:pt x="3461" y="2012"/>
                  </a:cubicBezTo>
                  <a:cubicBezTo>
                    <a:pt x="3440" y="2001"/>
                    <a:pt x="3418" y="1996"/>
                    <a:pt x="3394" y="1996"/>
                  </a:cubicBezTo>
                  <a:close/>
                  <a:moveTo>
                    <a:pt x="4770" y="2426"/>
                  </a:moveTo>
                  <a:cubicBezTo>
                    <a:pt x="4708" y="2426"/>
                    <a:pt x="4647" y="2460"/>
                    <a:pt x="4618" y="2519"/>
                  </a:cubicBezTo>
                  <a:cubicBezTo>
                    <a:pt x="4577" y="2605"/>
                    <a:pt x="4535" y="2690"/>
                    <a:pt x="4500" y="2780"/>
                  </a:cubicBezTo>
                  <a:cubicBezTo>
                    <a:pt x="4481" y="2827"/>
                    <a:pt x="4463" y="2879"/>
                    <a:pt x="4447" y="2928"/>
                  </a:cubicBezTo>
                  <a:cubicBezTo>
                    <a:pt x="4433" y="2976"/>
                    <a:pt x="4428" y="3027"/>
                    <a:pt x="4430" y="3077"/>
                  </a:cubicBezTo>
                  <a:cubicBezTo>
                    <a:pt x="4433" y="3125"/>
                    <a:pt x="4465" y="3170"/>
                    <a:pt x="4506" y="3192"/>
                  </a:cubicBezTo>
                  <a:cubicBezTo>
                    <a:pt x="4526" y="3201"/>
                    <a:pt x="4548" y="3206"/>
                    <a:pt x="4570" y="3206"/>
                  </a:cubicBezTo>
                  <a:cubicBezTo>
                    <a:pt x="4609" y="3206"/>
                    <a:pt x="4648" y="3191"/>
                    <a:pt x="4673" y="3160"/>
                  </a:cubicBezTo>
                  <a:cubicBezTo>
                    <a:pt x="4729" y="3090"/>
                    <a:pt x="4762" y="3010"/>
                    <a:pt x="4797" y="2928"/>
                  </a:cubicBezTo>
                  <a:cubicBezTo>
                    <a:pt x="4837" y="2842"/>
                    <a:pt x="4877" y="2756"/>
                    <a:pt x="4919" y="2669"/>
                  </a:cubicBezTo>
                  <a:cubicBezTo>
                    <a:pt x="4959" y="2588"/>
                    <a:pt x="4927" y="2485"/>
                    <a:pt x="4844" y="2444"/>
                  </a:cubicBezTo>
                  <a:cubicBezTo>
                    <a:pt x="4820" y="2433"/>
                    <a:pt x="4796" y="2426"/>
                    <a:pt x="4770" y="2426"/>
                  </a:cubicBezTo>
                  <a:close/>
                  <a:moveTo>
                    <a:pt x="1467" y="2901"/>
                  </a:moveTo>
                  <a:cubicBezTo>
                    <a:pt x="1456" y="2901"/>
                    <a:pt x="1443" y="2903"/>
                    <a:pt x="1432" y="2907"/>
                  </a:cubicBezTo>
                  <a:cubicBezTo>
                    <a:pt x="1373" y="2928"/>
                    <a:pt x="1345" y="2991"/>
                    <a:pt x="1363" y="3050"/>
                  </a:cubicBezTo>
                  <a:cubicBezTo>
                    <a:pt x="1384" y="3122"/>
                    <a:pt x="1422" y="3189"/>
                    <a:pt x="1478" y="3240"/>
                  </a:cubicBezTo>
                  <a:cubicBezTo>
                    <a:pt x="1497" y="3259"/>
                    <a:pt x="1523" y="3275"/>
                    <a:pt x="1547" y="3286"/>
                  </a:cubicBezTo>
                  <a:cubicBezTo>
                    <a:pt x="1545" y="3298"/>
                    <a:pt x="1545" y="3307"/>
                    <a:pt x="1544" y="3318"/>
                  </a:cubicBezTo>
                  <a:lnTo>
                    <a:pt x="1544" y="3317"/>
                  </a:lnTo>
                  <a:lnTo>
                    <a:pt x="1544" y="3317"/>
                  </a:lnTo>
                  <a:cubicBezTo>
                    <a:pt x="1537" y="3405"/>
                    <a:pt x="1542" y="3494"/>
                    <a:pt x="1552" y="3584"/>
                  </a:cubicBezTo>
                  <a:cubicBezTo>
                    <a:pt x="1561" y="3680"/>
                    <a:pt x="1580" y="3776"/>
                    <a:pt x="1603" y="3871"/>
                  </a:cubicBezTo>
                  <a:cubicBezTo>
                    <a:pt x="1649" y="4062"/>
                    <a:pt x="1724" y="4249"/>
                    <a:pt x="1820" y="4421"/>
                  </a:cubicBezTo>
                  <a:cubicBezTo>
                    <a:pt x="1913" y="4588"/>
                    <a:pt x="2033" y="4740"/>
                    <a:pt x="2167" y="4874"/>
                  </a:cubicBezTo>
                  <a:cubicBezTo>
                    <a:pt x="2298" y="5011"/>
                    <a:pt x="2450" y="5128"/>
                    <a:pt x="2613" y="5226"/>
                  </a:cubicBezTo>
                  <a:cubicBezTo>
                    <a:pt x="2786" y="5326"/>
                    <a:pt x="2973" y="5402"/>
                    <a:pt x="3165" y="5454"/>
                  </a:cubicBezTo>
                  <a:cubicBezTo>
                    <a:pt x="3335" y="5501"/>
                    <a:pt x="3511" y="5522"/>
                    <a:pt x="3687" y="5522"/>
                  </a:cubicBezTo>
                  <a:cubicBezTo>
                    <a:pt x="3717" y="5522"/>
                    <a:pt x="3746" y="5521"/>
                    <a:pt x="3776" y="5520"/>
                  </a:cubicBezTo>
                  <a:cubicBezTo>
                    <a:pt x="3958" y="5513"/>
                    <a:pt x="4142" y="5481"/>
                    <a:pt x="4316" y="5430"/>
                  </a:cubicBezTo>
                  <a:cubicBezTo>
                    <a:pt x="4406" y="5403"/>
                    <a:pt x="4493" y="5368"/>
                    <a:pt x="4577" y="5328"/>
                  </a:cubicBezTo>
                  <a:cubicBezTo>
                    <a:pt x="4621" y="5307"/>
                    <a:pt x="4666" y="5285"/>
                    <a:pt x="4709" y="5261"/>
                  </a:cubicBezTo>
                  <a:cubicBezTo>
                    <a:pt x="4729" y="5250"/>
                    <a:pt x="4748" y="5237"/>
                    <a:pt x="4767" y="5226"/>
                  </a:cubicBezTo>
                  <a:cubicBezTo>
                    <a:pt x="4783" y="5216"/>
                    <a:pt x="4799" y="5206"/>
                    <a:pt x="4813" y="5194"/>
                  </a:cubicBezTo>
                  <a:cubicBezTo>
                    <a:pt x="4816" y="5192"/>
                    <a:pt x="4820" y="5191"/>
                    <a:pt x="4821" y="5189"/>
                  </a:cubicBezTo>
                  <a:cubicBezTo>
                    <a:pt x="4823" y="5187"/>
                    <a:pt x="4823" y="5187"/>
                    <a:pt x="4824" y="5186"/>
                  </a:cubicBezTo>
                  <a:cubicBezTo>
                    <a:pt x="4868" y="5219"/>
                    <a:pt x="4917" y="5242"/>
                    <a:pt x="4973" y="5253"/>
                  </a:cubicBezTo>
                  <a:cubicBezTo>
                    <a:pt x="4993" y="5257"/>
                    <a:pt x="5013" y="5258"/>
                    <a:pt x="5034" y="5258"/>
                  </a:cubicBezTo>
                  <a:cubicBezTo>
                    <a:pt x="5109" y="5258"/>
                    <a:pt x="5183" y="5234"/>
                    <a:pt x="5245" y="5192"/>
                  </a:cubicBezTo>
                  <a:cubicBezTo>
                    <a:pt x="5288" y="5162"/>
                    <a:pt x="5307" y="5107"/>
                    <a:pt x="5290" y="5056"/>
                  </a:cubicBezTo>
                  <a:cubicBezTo>
                    <a:pt x="5280" y="5029"/>
                    <a:pt x="5259" y="5005"/>
                    <a:pt x="5232" y="4991"/>
                  </a:cubicBezTo>
                  <a:lnTo>
                    <a:pt x="5232" y="4992"/>
                  </a:lnTo>
                  <a:cubicBezTo>
                    <a:pt x="5215" y="4983"/>
                    <a:pt x="5199" y="4980"/>
                    <a:pt x="5183" y="4980"/>
                  </a:cubicBezTo>
                  <a:cubicBezTo>
                    <a:pt x="5169" y="4980"/>
                    <a:pt x="5155" y="4982"/>
                    <a:pt x="5141" y="4986"/>
                  </a:cubicBezTo>
                  <a:cubicBezTo>
                    <a:pt x="5138" y="4986"/>
                    <a:pt x="5135" y="4987"/>
                    <a:pt x="5131" y="4987"/>
                  </a:cubicBezTo>
                  <a:cubicBezTo>
                    <a:pt x="5103" y="4992"/>
                    <a:pt x="5074" y="4995"/>
                    <a:pt x="5045" y="4995"/>
                  </a:cubicBezTo>
                  <a:cubicBezTo>
                    <a:pt x="5027" y="4994"/>
                    <a:pt x="5010" y="4991"/>
                    <a:pt x="4992" y="4986"/>
                  </a:cubicBezTo>
                  <a:cubicBezTo>
                    <a:pt x="4976" y="4979"/>
                    <a:pt x="4964" y="4973"/>
                    <a:pt x="4949" y="4965"/>
                  </a:cubicBezTo>
                  <a:cubicBezTo>
                    <a:pt x="4938" y="4955"/>
                    <a:pt x="4927" y="4946"/>
                    <a:pt x="4916" y="4935"/>
                  </a:cubicBezTo>
                  <a:cubicBezTo>
                    <a:pt x="4908" y="4924"/>
                    <a:pt x="4900" y="4912"/>
                    <a:pt x="4893" y="4901"/>
                  </a:cubicBezTo>
                  <a:cubicBezTo>
                    <a:pt x="4888" y="4892"/>
                    <a:pt x="4885" y="4882"/>
                    <a:pt x="4884" y="4872"/>
                  </a:cubicBezTo>
                  <a:cubicBezTo>
                    <a:pt x="4882" y="4860"/>
                    <a:pt x="4880" y="4847"/>
                    <a:pt x="4880" y="4834"/>
                  </a:cubicBezTo>
                  <a:cubicBezTo>
                    <a:pt x="4884" y="4818"/>
                    <a:pt x="4885" y="4804"/>
                    <a:pt x="4890" y="4788"/>
                  </a:cubicBezTo>
                  <a:cubicBezTo>
                    <a:pt x="4892" y="4784"/>
                    <a:pt x="4893" y="4781"/>
                    <a:pt x="4895" y="4776"/>
                  </a:cubicBezTo>
                  <a:cubicBezTo>
                    <a:pt x="4904" y="4754"/>
                    <a:pt x="4908" y="4732"/>
                    <a:pt x="4900" y="4708"/>
                  </a:cubicBezTo>
                  <a:cubicBezTo>
                    <a:pt x="4892" y="4685"/>
                    <a:pt x="4876" y="4666"/>
                    <a:pt x="4855" y="4657"/>
                  </a:cubicBezTo>
                  <a:cubicBezTo>
                    <a:pt x="4842" y="4650"/>
                    <a:pt x="4829" y="4647"/>
                    <a:pt x="4815" y="4647"/>
                  </a:cubicBezTo>
                  <a:cubicBezTo>
                    <a:pt x="4781" y="4647"/>
                    <a:pt x="4748" y="4665"/>
                    <a:pt x="4733" y="4696"/>
                  </a:cubicBezTo>
                  <a:cubicBezTo>
                    <a:pt x="4703" y="4770"/>
                    <a:pt x="4687" y="4847"/>
                    <a:pt x="4689" y="4927"/>
                  </a:cubicBezTo>
                  <a:cubicBezTo>
                    <a:pt x="4690" y="4960"/>
                    <a:pt x="4698" y="4995"/>
                    <a:pt x="4708" y="5027"/>
                  </a:cubicBezTo>
                  <a:cubicBezTo>
                    <a:pt x="4713" y="5043"/>
                    <a:pt x="4719" y="5058"/>
                    <a:pt x="4725" y="5071"/>
                  </a:cubicBezTo>
                  <a:cubicBezTo>
                    <a:pt x="4705" y="5082"/>
                    <a:pt x="4685" y="5091"/>
                    <a:pt x="4666" y="5103"/>
                  </a:cubicBezTo>
                  <a:cubicBezTo>
                    <a:pt x="4663" y="5104"/>
                    <a:pt x="4660" y="5106"/>
                    <a:pt x="4657" y="5107"/>
                  </a:cubicBezTo>
                  <a:cubicBezTo>
                    <a:pt x="4655" y="5107"/>
                    <a:pt x="4653" y="5109"/>
                    <a:pt x="4652" y="5109"/>
                  </a:cubicBezTo>
                  <a:cubicBezTo>
                    <a:pt x="4644" y="5114"/>
                    <a:pt x="4634" y="5119"/>
                    <a:pt x="4626" y="5122"/>
                  </a:cubicBezTo>
                  <a:cubicBezTo>
                    <a:pt x="4460" y="5203"/>
                    <a:pt x="4282" y="5266"/>
                    <a:pt x="4102" y="5306"/>
                  </a:cubicBezTo>
                  <a:cubicBezTo>
                    <a:pt x="3962" y="5333"/>
                    <a:pt x="3821" y="5347"/>
                    <a:pt x="3679" y="5347"/>
                  </a:cubicBezTo>
                  <a:cubicBezTo>
                    <a:pt x="3640" y="5347"/>
                    <a:pt x="3602" y="5346"/>
                    <a:pt x="3563" y="5344"/>
                  </a:cubicBezTo>
                  <a:cubicBezTo>
                    <a:pt x="3378" y="5331"/>
                    <a:pt x="3195" y="5296"/>
                    <a:pt x="3018" y="5237"/>
                  </a:cubicBezTo>
                  <a:cubicBezTo>
                    <a:pt x="2855" y="5179"/>
                    <a:pt x="2700" y="5099"/>
                    <a:pt x="2556" y="5002"/>
                  </a:cubicBezTo>
                  <a:cubicBezTo>
                    <a:pt x="2455" y="4933"/>
                    <a:pt x="2359" y="4855"/>
                    <a:pt x="2271" y="4770"/>
                  </a:cubicBezTo>
                  <a:cubicBezTo>
                    <a:pt x="2239" y="4738"/>
                    <a:pt x="2209" y="4706"/>
                    <a:pt x="2180" y="4672"/>
                  </a:cubicBezTo>
                  <a:cubicBezTo>
                    <a:pt x="2068" y="4541"/>
                    <a:pt x="1972" y="4398"/>
                    <a:pt x="1895" y="4244"/>
                  </a:cubicBezTo>
                  <a:cubicBezTo>
                    <a:pt x="1820" y="4092"/>
                    <a:pt x="1766" y="3932"/>
                    <a:pt x="1731" y="3768"/>
                  </a:cubicBezTo>
                  <a:cubicBezTo>
                    <a:pt x="1715" y="3686"/>
                    <a:pt x="1704" y="3603"/>
                    <a:pt x="1696" y="3520"/>
                  </a:cubicBezTo>
                  <a:cubicBezTo>
                    <a:pt x="1691" y="3454"/>
                    <a:pt x="1689" y="3389"/>
                    <a:pt x="1686" y="3323"/>
                  </a:cubicBezTo>
                  <a:lnTo>
                    <a:pt x="1686" y="3323"/>
                  </a:lnTo>
                  <a:cubicBezTo>
                    <a:pt x="1692" y="3324"/>
                    <a:pt x="1699" y="3324"/>
                    <a:pt x="1705" y="3324"/>
                  </a:cubicBezTo>
                  <a:cubicBezTo>
                    <a:pt x="1724" y="3324"/>
                    <a:pt x="1744" y="3322"/>
                    <a:pt x="1764" y="3318"/>
                  </a:cubicBezTo>
                  <a:cubicBezTo>
                    <a:pt x="1809" y="3310"/>
                    <a:pt x="1849" y="3298"/>
                    <a:pt x="1891" y="3275"/>
                  </a:cubicBezTo>
                  <a:cubicBezTo>
                    <a:pt x="1959" y="3240"/>
                    <a:pt x="2020" y="3181"/>
                    <a:pt x="2054" y="3110"/>
                  </a:cubicBezTo>
                  <a:cubicBezTo>
                    <a:pt x="2073" y="3071"/>
                    <a:pt x="2065" y="3023"/>
                    <a:pt x="2031" y="2992"/>
                  </a:cubicBezTo>
                  <a:cubicBezTo>
                    <a:pt x="2013" y="2976"/>
                    <a:pt x="1988" y="2967"/>
                    <a:pt x="1964" y="2967"/>
                  </a:cubicBezTo>
                  <a:cubicBezTo>
                    <a:pt x="1945" y="2967"/>
                    <a:pt x="1926" y="2973"/>
                    <a:pt x="1910" y="2984"/>
                  </a:cubicBezTo>
                  <a:cubicBezTo>
                    <a:pt x="1875" y="3008"/>
                    <a:pt x="1841" y="3032"/>
                    <a:pt x="1804" y="3053"/>
                  </a:cubicBezTo>
                  <a:cubicBezTo>
                    <a:pt x="1782" y="3063"/>
                    <a:pt x="1758" y="3072"/>
                    <a:pt x="1732" y="3078"/>
                  </a:cubicBezTo>
                  <a:cubicBezTo>
                    <a:pt x="1716" y="3080"/>
                    <a:pt x="1700" y="3082"/>
                    <a:pt x="1683" y="3082"/>
                  </a:cubicBezTo>
                  <a:cubicBezTo>
                    <a:pt x="1673" y="3080"/>
                    <a:pt x="1662" y="3078"/>
                    <a:pt x="1652" y="3075"/>
                  </a:cubicBezTo>
                  <a:cubicBezTo>
                    <a:pt x="1643" y="3072"/>
                    <a:pt x="1635" y="3067"/>
                    <a:pt x="1627" y="3064"/>
                  </a:cubicBezTo>
                  <a:cubicBezTo>
                    <a:pt x="1620" y="3058"/>
                    <a:pt x="1614" y="3051"/>
                    <a:pt x="1608" y="3045"/>
                  </a:cubicBezTo>
                  <a:cubicBezTo>
                    <a:pt x="1601" y="3037"/>
                    <a:pt x="1595" y="3027"/>
                    <a:pt x="1590" y="3018"/>
                  </a:cubicBezTo>
                  <a:cubicBezTo>
                    <a:pt x="1584" y="3005"/>
                    <a:pt x="1579" y="2991"/>
                    <a:pt x="1574" y="2976"/>
                  </a:cubicBezTo>
                  <a:cubicBezTo>
                    <a:pt x="1560" y="2930"/>
                    <a:pt x="1513" y="2901"/>
                    <a:pt x="1467" y="2901"/>
                  </a:cubicBezTo>
                  <a:close/>
                  <a:moveTo>
                    <a:pt x="3554" y="213"/>
                  </a:moveTo>
                  <a:cubicBezTo>
                    <a:pt x="3616" y="213"/>
                    <a:pt x="3678" y="215"/>
                    <a:pt x="3740" y="218"/>
                  </a:cubicBezTo>
                  <a:cubicBezTo>
                    <a:pt x="3881" y="229"/>
                    <a:pt x="4020" y="247"/>
                    <a:pt x="4159" y="274"/>
                  </a:cubicBezTo>
                  <a:cubicBezTo>
                    <a:pt x="4295" y="301"/>
                    <a:pt x="4430" y="337"/>
                    <a:pt x="4562" y="381"/>
                  </a:cubicBezTo>
                  <a:cubicBezTo>
                    <a:pt x="4837" y="477"/>
                    <a:pt x="5098" y="607"/>
                    <a:pt x="5339" y="770"/>
                  </a:cubicBezTo>
                  <a:cubicBezTo>
                    <a:pt x="5573" y="930"/>
                    <a:pt x="5785" y="1118"/>
                    <a:pt x="5972" y="1331"/>
                  </a:cubicBezTo>
                  <a:cubicBezTo>
                    <a:pt x="6156" y="1545"/>
                    <a:pt x="6315" y="1780"/>
                    <a:pt x="6441" y="2033"/>
                  </a:cubicBezTo>
                  <a:cubicBezTo>
                    <a:pt x="6562" y="2284"/>
                    <a:pt x="6652" y="2546"/>
                    <a:pt x="6709" y="2819"/>
                  </a:cubicBezTo>
                  <a:cubicBezTo>
                    <a:pt x="6767" y="3106"/>
                    <a:pt x="6788" y="3398"/>
                    <a:pt x="6772" y="3689"/>
                  </a:cubicBezTo>
                  <a:cubicBezTo>
                    <a:pt x="6751" y="3979"/>
                    <a:pt x="6695" y="4263"/>
                    <a:pt x="6604" y="4538"/>
                  </a:cubicBezTo>
                  <a:cubicBezTo>
                    <a:pt x="6508" y="4813"/>
                    <a:pt x="6378" y="5074"/>
                    <a:pt x="6217" y="5315"/>
                  </a:cubicBezTo>
                  <a:cubicBezTo>
                    <a:pt x="6057" y="5547"/>
                    <a:pt x="5872" y="5758"/>
                    <a:pt x="5661" y="5944"/>
                  </a:cubicBezTo>
                  <a:cubicBezTo>
                    <a:pt x="5453" y="6123"/>
                    <a:pt x="5224" y="6276"/>
                    <a:pt x="4978" y="6401"/>
                  </a:cubicBezTo>
                  <a:cubicBezTo>
                    <a:pt x="4725" y="6526"/>
                    <a:pt x="4458" y="6618"/>
                    <a:pt x="4182" y="6677"/>
                  </a:cubicBezTo>
                  <a:cubicBezTo>
                    <a:pt x="3955" y="6722"/>
                    <a:pt x="3726" y="6745"/>
                    <a:pt x="3496" y="6745"/>
                  </a:cubicBezTo>
                  <a:cubicBezTo>
                    <a:pt x="3432" y="6745"/>
                    <a:pt x="3368" y="6743"/>
                    <a:pt x="3304" y="6740"/>
                  </a:cubicBezTo>
                  <a:cubicBezTo>
                    <a:pt x="3015" y="6719"/>
                    <a:pt x="2730" y="6663"/>
                    <a:pt x="2455" y="6570"/>
                  </a:cubicBezTo>
                  <a:cubicBezTo>
                    <a:pt x="2182" y="6474"/>
                    <a:pt x="1923" y="6346"/>
                    <a:pt x="1683" y="6185"/>
                  </a:cubicBezTo>
                  <a:cubicBezTo>
                    <a:pt x="1445" y="6022"/>
                    <a:pt x="1229" y="5830"/>
                    <a:pt x="1037" y="5614"/>
                  </a:cubicBezTo>
                  <a:cubicBezTo>
                    <a:pt x="856" y="5402"/>
                    <a:pt x="701" y="5170"/>
                    <a:pt x="575" y="4920"/>
                  </a:cubicBezTo>
                  <a:cubicBezTo>
                    <a:pt x="461" y="4687"/>
                    <a:pt x="375" y="4441"/>
                    <a:pt x="316" y="4186"/>
                  </a:cubicBezTo>
                  <a:cubicBezTo>
                    <a:pt x="313" y="4172"/>
                    <a:pt x="309" y="4156"/>
                    <a:pt x="306" y="4140"/>
                  </a:cubicBezTo>
                  <a:cubicBezTo>
                    <a:pt x="250" y="3854"/>
                    <a:pt x="230" y="3561"/>
                    <a:pt x="247" y="3269"/>
                  </a:cubicBezTo>
                  <a:cubicBezTo>
                    <a:pt x="266" y="2984"/>
                    <a:pt x="322" y="2704"/>
                    <a:pt x="412" y="2433"/>
                  </a:cubicBezTo>
                  <a:cubicBezTo>
                    <a:pt x="508" y="2159"/>
                    <a:pt x="637" y="1897"/>
                    <a:pt x="799" y="1656"/>
                  </a:cubicBezTo>
                  <a:cubicBezTo>
                    <a:pt x="955" y="1427"/>
                    <a:pt x="1141" y="1217"/>
                    <a:pt x="1349" y="1034"/>
                  </a:cubicBezTo>
                  <a:cubicBezTo>
                    <a:pt x="1563" y="850"/>
                    <a:pt x="1798" y="691"/>
                    <a:pt x="2049" y="564"/>
                  </a:cubicBezTo>
                  <a:cubicBezTo>
                    <a:pt x="2310" y="436"/>
                    <a:pt x="2583" y="341"/>
                    <a:pt x="2866" y="281"/>
                  </a:cubicBezTo>
                  <a:cubicBezTo>
                    <a:pt x="3093" y="236"/>
                    <a:pt x="3323" y="213"/>
                    <a:pt x="3554" y="213"/>
                  </a:cubicBezTo>
                  <a:close/>
                  <a:moveTo>
                    <a:pt x="3502" y="1"/>
                  </a:moveTo>
                  <a:cubicBezTo>
                    <a:pt x="3400" y="1"/>
                    <a:pt x="3296" y="6"/>
                    <a:pt x="3195" y="15"/>
                  </a:cubicBezTo>
                  <a:cubicBezTo>
                    <a:pt x="2888" y="42"/>
                    <a:pt x="2586" y="110"/>
                    <a:pt x="2298" y="217"/>
                  </a:cubicBezTo>
                  <a:cubicBezTo>
                    <a:pt x="2007" y="324"/>
                    <a:pt x="1734" y="472"/>
                    <a:pt x="1485" y="655"/>
                  </a:cubicBezTo>
                  <a:cubicBezTo>
                    <a:pt x="1357" y="746"/>
                    <a:pt x="1237" y="850"/>
                    <a:pt x="1123" y="958"/>
                  </a:cubicBezTo>
                  <a:cubicBezTo>
                    <a:pt x="1013" y="1062"/>
                    <a:pt x="912" y="1174"/>
                    <a:pt x="818" y="1291"/>
                  </a:cubicBezTo>
                  <a:cubicBezTo>
                    <a:pt x="628" y="1528"/>
                    <a:pt x="468" y="1790"/>
                    <a:pt x="343" y="2068"/>
                  </a:cubicBezTo>
                  <a:cubicBezTo>
                    <a:pt x="97" y="2621"/>
                    <a:pt x="1" y="3237"/>
                    <a:pt x="63" y="3838"/>
                  </a:cubicBezTo>
                  <a:cubicBezTo>
                    <a:pt x="79" y="3990"/>
                    <a:pt x="105" y="4138"/>
                    <a:pt x="140" y="4287"/>
                  </a:cubicBezTo>
                  <a:cubicBezTo>
                    <a:pt x="156" y="4354"/>
                    <a:pt x="174" y="4421"/>
                    <a:pt x="193" y="4487"/>
                  </a:cubicBezTo>
                  <a:cubicBezTo>
                    <a:pt x="279" y="4781"/>
                    <a:pt x="409" y="5063"/>
                    <a:pt x="570" y="5323"/>
                  </a:cubicBezTo>
                  <a:cubicBezTo>
                    <a:pt x="898" y="5856"/>
                    <a:pt x="1376" y="6290"/>
                    <a:pt x="1929" y="6578"/>
                  </a:cubicBezTo>
                  <a:cubicBezTo>
                    <a:pt x="2419" y="6832"/>
                    <a:pt x="2969" y="6962"/>
                    <a:pt x="3520" y="6962"/>
                  </a:cubicBezTo>
                  <a:cubicBezTo>
                    <a:pt x="3591" y="6962"/>
                    <a:pt x="3663" y="6960"/>
                    <a:pt x="3734" y="6956"/>
                  </a:cubicBezTo>
                  <a:cubicBezTo>
                    <a:pt x="4345" y="6919"/>
                    <a:pt x="4943" y="6714"/>
                    <a:pt x="5451" y="6374"/>
                  </a:cubicBezTo>
                  <a:cubicBezTo>
                    <a:pt x="5958" y="6036"/>
                    <a:pt x="6372" y="5560"/>
                    <a:pt x="6642" y="5013"/>
                  </a:cubicBezTo>
                  <a:cubicBezTo>
                    <a:pt x="6919" y="4458"/>
                    <a:pt x="7037" y="3832"/>
                    <a:pt x="6992" y="3214"/>
                  </a:cubicBezTo>
                  <a:cubicBezTo>
                    <a:pt x="6946" y="2607"/>
                    <a:pt x="6735" y="2015"/>
                    <a:pt x="6391" y="1513"/>
                  </a:cubicBezTo>
                  <a:cubicBezTo>
                    <a:pt x="6044" y="1008"/>
                    <a:pt x="5560" y="602"/>
                    <a:pt x="5008" y="340"/>
                  </a:cubicBezTo>
                  <a:cubicBezTo>
                    <a:pt x="4729" y="207"/>
                    <a:pt x="4431" y="113"/>
                    <a:pt x="4127" y="57"/>
                  </a:cubicBezTo>
                  <a:cubicBezTo>
                    <a:pt x="3921" y="20"/>
                    <a:pt x="3712" y="1"/>
                    <a:pt x="35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1" name="Google Shape;8671;p25"/>
          <p:cNvGrpSpPr/>
          <p:nvPr/>
        </p:nvGrpSpPr>
        <p:grpSpPr>
          <a:xfrm>
            <a:off x="5489126" y="3767853"/>
            <a:ext cx="1064471" cy="671959"/>
            <a:chOff x="7221793" y="-1069264"/>
            <a:chExt cx="476082" cy="300532"/>
          </a:xfrm>
        </p:grpSpPr>
        <p:sp>
          <p:nvSpPr>
            <p:cNvPr id="8672" name="Google Shape;8672;p25"/>
            <p:cNvSpPr/>
            <p:nvPr/>
          </p:nvSpPr>
          <p:spPr>
            <a:xfrm>
              <a:off x="7250437" y="-1007441"/>
              <a:ext cx="397615" cy="228146"/>
            </a:xfrm>
            <a:custGeom>
              <a:avLst/>
              <a:gdLst/>
              <a:ahLst/>
              <a:cxnLst/>
              <a:rect l="l" t="t" r="r" b="b"/>
              <a:pathLst>
                <a:path w="7454" h="4277" extrusionOk="0">
                  <a:moveTo>
                    <a:pt x="982" y="717"/>
                  </a:moveTo>
                  <a:lnTo>
                    <a:pt x="982" y="717"/>
                  </a:lnTo>
                  <a:cubicBezTo>
                    <a:pt x="971" y="722"/>
                    <a:pt x="960" y="728"/>
                    <a:pt x="947" y="734"/>
                  </a:cubicBezTo>
                  <a:lnTo>
                    <a:pt x="971" y="721"/>
                  </a:lnTo>
                  <a:lnTo>
                    <a:pt x="982" y="717"/>
                  </a:lnTo>
                  <a:close/>
                  <a:moveTo>
                    <a:pt x="3363" y="0"/>
                  </a:moveTo>
                  <a:cubicBezTo>
                    <a:pt x="3155" y="0"/>
                    <a:pt x="2947" y="12"/>
                    <a:pt x="2739" y="36"/>
                  </a:cubicBezTo>
                  <a:cubicBezTo>
                    <a:pt x="2264" y="88"/>
                    <a:pt x="1810" y="200"/>
                    <a:pt x="1393" y="368"/>
                  </a:cubicBezTo>
                  <a:cubicBezTo>
                    <a:pt x="956" y="546"/>
                    <a:pt x="574" y="779"/>
                    <a:pt x="256" y="1065"/>
                  </a:cubicBezTo>
                  <a:cubicBezTo>
                    <a:pt x="200" y="1115"/>
                    <a:pt x="146" y="1169"/>
                    <a:pt x="91" y="1224"/>
                  </a:cubicBezTo>
                  <a:cubicBezTo>
                    <a:pt x="83" y="1222"/>
                    <a:pt x="75" y="1222"/>
                    <a:pt x="69" y="1222"/>
                  </a:cubicBezTo>
                  <a:cubicBezTo>
                    <a:pt x="50" y="1225"/>
                    <a:pt x="31" y="1235"/>
                    <a:pt x="18" y="1249"/>
                  </a:cubicBezTo>
                  <a:cubicBezTo>
                    <a:pt x="5" y="1265"/>
                    <a:pt x="0" y="1284"/>
                    <a:pt x="2" y="1303"/>
                  </a:cubicBezTo>
                  <a:cubicBezTo>
                    <a:pt x="28" y="1538"/>
                    <a:pt x="79" y="1762"/>
                    <a:pt x="159" y="1970"/>
                  </a:cubicBezTo>
                  <a:cubicBezTo>
                    <a:pt x="231" y="2164"/>
                    <a:pt x="333" y="2355"/>
                    <a:pt x="462" y="2541"/>
                  </a:cubicBezTo>
                  <a:cubicBezTo>
                    <a:pt x="689" y="2867"/>
                    <a:pt x="1006" y="3163"/>
                    <a:pt x="1402" y="3417"/>
                  </a:cubicBezTo>
                  <a:cubicBezTo>
                    <a:pt x="1754" y="3646"/>
                    <a:pt x="2148" y="3833"/>
                    <a:pt x="2606" y="3991"/>
                  </a:cubicBezTo>
                  <a:cubicBezTo>
                    <a:pt x="2752" y="4041"/>
                    <a:pt x="2901" y="4084"/>
                    <a:pt x="3051" y="4121"/>
                  </a:cubicBezTo>
                  <a:cubicBezTo>
                    <a:pt x="3334" y="4191"/>
                    <a:pt x="3628" y="4237"/>
                    <a:pt x="3927" y="4260"/>
                  </a:cubicBezTo>
                  <a:cubicBezTo>
                    <a:pt x="4076" y="4271"/>
                    <a:pt x="4225" y="4277"/>
                    <a:pt x="4371" y="4277"/>
                  </a:cubicBezTo>
                  <a:cubicBezTo>
                    <a:pt x="4701" y="4277"/>
                    <a:pt x="5023" y="4248"/>
                    <a:pt x="5332" y="4189"/>
                  </a:cubicBezTo>
                  <a:cubicBezTo>
                    <a:pt x="5818" y="4100"/>
                    <a:pt x="6260" y="3941"/>
                    <a:pt x="6645" y="3719"/>
                  </a:cubicBezTo>
                  <a:cubicBezTo>
                    <a:pt x="6787" y="3636"/>
                    <a:pt x="6925" y="3542"/>
                    <a:pt x="7054" y="3438"/>
                  </a:cubicBezTo>
                  <a:cubicBezTo>
                    <a:pt x="7125" y="3380"/>
                    <a:pt x="7197" y="3316"/>
                    <a:pt x="7267" y="3249"/>
                  </a:cubicBezTo>
                  <a:cubicBezTo>
                    <a:pt x="7304" y="3214"/>
                    <a:pt x="7337" y="3179"/>
                    <a:pt x="7364" y="3142"/>
                  </a:cubicBezTo>
                  <a:cubicBezTo>
                    <a:pt x="7409" y="3085"/>
                    <a:pt x="7435" y="3035"/>
                    <a:pt x="7448" y="2982"/>
                  </a:cubicBezTo>
                  <a:cubicBezTo>
                    <a:pt x="7454" y="2953"/>
                    <a:pt x="7441" y="2920"/>
                    <a:pt x="7416" y="2897"/>
                  </a:cubicBezTo>
                  <a:cubicBezTo>
                    <a:pt x="7416" y="2888"/>
                    <a:pt x="7416" y="2878"/>
                    <a:pt x="7416" y="2869"/>
                  </a:cubicBezTo>
                  <a:cubicBezTo>
                    <a:pt x="7414" y="2857"/>
                    <a:pt x="7412" y="2846"/>
                    <a:pt x="7409" y="2834"/>
                  </a:cubicBezTo>
                  <a:lnTo>
                    <a:pt x="7408" y="2827"/>
                  </a:lnTo>
                  <a:cubicBezTo>
                    <a:pt x="7401" y="2794"/>
                    <a:pt x="7392" y="2758"/>
                    <a:pt x="7380" y="2715"/>
                  </a:cubicBezTo>
                  <a:cubicBezTo>
                    <a:pt x="7364" y="2659"/>
                    <a:pt x="7344" y="2598"/>
                    <a:pt x="7315" y="2528"/>
                  </a:cubicBezTo>
                  <a:cubicBezTo>
                    <a:pt x="7264" y="2395"/>
                    <a:pt x="7197" y="2272"/>
                    <a:pt x="7128" y="2148"/>
                  </a:cubicBezTo>
                  <a:cubicBezTo>
                    <a:pt x="7008" y="1929"/>
                    <a:pt x="6861" y="1708"/>
                    <a:pt x="6691" y="1492"/>
                  </a:cubicBezTo>
                  <a:cubicBezTo>
                    <a:pt x="6607" y="1383"/>
                    <a:pt x="6512" y="1275"/>
                    <a:pt x="6412" y="1169"/>
                  </a:cubicBezTo>
                  <a:cubicBezTo>
                    <a:pt x="6333" y="1089"/>
                    <a:pt x="6245" y="1006"/>
                    <a:pt x="6127" y="904"/>
                  </a:cubicBezTo>
                  <a:cubicBezTo>
                    <a:pt x="5941" y="742"/>
                    <a:pt x="5726" y="597"/>
                    <a:pt x="5470" y="459"/>
                  </a:cubicBezTo>
                  <a:cubicBezTo>
                    <a:pt x="5355" y="397"/>
                    <a:pt x="5236" y="344"/>
                    <a:pt x="5117" y="298"/>
                  </a:cubicBezTo>
                  <a:cubicBezTo>
                    <a:pt x="5017" y="261"/>
                    <a:pt x="4909" y="226"/>
                    <a:pt x="4771" y="187"/>
                  </a:cubicBezTo>
                  <a:cubicBezTo>
                    <a:pt x="4723" y="175"/>
                    <a:pt x="4675" y="162"/>
                    <a:pt x="4629" y="149"/>
                  </a:cubicBezTo>
                  <a:lnTo>
                    <a:pt x="4627" y="149"/>
                  </a:lnTo>
                  <a:cubicBezTo>
                    <a:pt x="4471" y="111"/>
                    <a:pt x="4303" y="79"/>
                    <a:pt x="4127" y="55"/>
                  </a:cubicBezTo>
                  <a:cubicBezTo>
                    <a:pt x="3875" y="18"/>
                    <a:pt x="3620" y="0"/>
                    <a:pt x="3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3" name="Google Shape;8673;p25"/>
            <p:cNvSpPr/>
            <p:nvPr/>
          </p:nvSpPr>
          <p:spPr>
            <a:xfrm>
              <a:off x="7348426" y="-992025"/>
              <a:ext cx="198487" cy="197581"/>
            </a:xfrm>
            <a:custGeom>
              <a:avLst/>
              <a:gdLst/>
              <a:ahLst/>
              <a:cxnLst/>
              <a:rect l="l" t="t" r="r" b="b"/>
              <a:pathLst>
                <a:path w="3721" h="3704" extrusionOk="0">
                  <a:moveTo>
                    <a:pt x="1939" y="1"/>
                  </a:moveTo>
                  <a:cubicBezTo>
                    <a:pt x="1928" y="1"/>
                    <a:pt x="1917" y="1"/>
                    <a:pt x="1906" y="1"/>
                  </a:cubicBezTo>
                  <a:cubicBezTo>
                    <a:pt x="1719" y="2"/>
                    <a:pt x="1524" y="36"/>
                    <a:pt x="1327" y="100"/>
                  </a:cubicBezTo>
                  <a:cubicBezTo>
                    <a:pt x="1147" y="159"/>
                    <a:pt x="971" y="247"/>
                    <a:pt x="805" y="359"/>
                  </a:cubicBezTo>
                  <a:cubicBezTo>
                    <a:pt x="645" y="468"/>
                    <a:pt x="502" y="599"/>
                    <a:pt x="381" y="751"/>
                  </a:cubicBezTo>
                  <a:cubicBezTo>
                    <a:pt x="258" y="903"/>
                    <a:pt x="163" y="1070"/>
                    <a:pt x="99" y="1248"/>
                  </a:cubicBezTo>
                  <a:cubicBezTo>
                    <a:pt x="66" y="1342"/>
                    <a:pt x="40" y="1440"/>
                    <a:pt x="23" y="1534"/>
                  </a:cubicBezTo>
                  <a:cubicBezTo>
                    <a:pt x="7" y="1627"/>
                    <a:pt x="0" y="1728"/>
                    <a:pt x="2" y="1835"/>
                  </a:cubicBezTo>
                  <a:cubicBezTo>
                    <a:pt x="5" y="2034"/>
                    <a:pt x="50" y="2242"/>
                    <a:pt x="138" y="2450"/>
                  </a:cubicBezTo>
                  <a:cubicBezTo>
                    <a:pt x="157" y="2495"/>
                    <a:pt x="178" y="2540"/>
                    <a:pt x="199" y="2583"/>
                  </a:cubicBezTo>
                  <a:cubicBezTo>
                    <a:pt x="163" y="2596"/>
                    <a:pt x="146" y="2636"/>
                    <a:pt x="159" y="2671"/>
                  </a:cubicBezTo>
                  <a:cubicBezTo>
                    <a:pt x="216" y="2835"/>
                    <a:pt x="301" y="2989"/>
                    <a:pt x="414" y="3120"/>
                  </a:cubicBezTo>
                  <a:cubicBezTo>
                    <a:pt x="483" y="3200"/>
                    <a:pt x="560" y="3269"/>
                    <a:pt x="643" y="3330"/>
                  </a:cubicBezTo>
                  <a:cubicBezTo>
                    <a:pt x="670" y="3358"/>
                    <a:pt x="697" y="3382"/>
                    <a:pt x="728" y="3405"/>
                  </a:cubicBezTo>
                  <a:cubicBezTo>
                    <a:pt x="824" y="3478"/>
                    <a:pt x="936" y="3528"/>
                    <a:pt x="1049" y="3568"/>
                  </a:cubicBezTo>
                  <a:cubicBezTo>
                    <a:pt x="1174" y="3611"/>
                    <a:pt x="1302" y="3641"/>
                    <a:pt x="1431" y="3664"/>
                  </a:cubicBezTo>
                  <a:cubicBezTo>
                    <a:pt x="1548" y="3684"/>
                    <a:pt x="1665" y="3697"/>
                    <a:pt x="1781" y="3702"/>
                  </a:cubicBezTo>
                  <a:cubicBezTo>
                    <a:pt x="1810" y="3703"/>
                    <a:pt x="1839" y="3704"/>
                    <a:pt x="1867" y="3704"/>
                  </a:cubicBezTo>
                  <a:cubicBezTo>
                    <a:pt x="1888" y="3704"/>
                    <a:pt x="1908" y="3703"/>
                    <a:pt x="1929" y="3702"/>
                  </a:cubicBezTo>
                  <a:cubicBezTo>
                    <a:pt x="2005" y="3699"/>
                    <a:pt x="2082" y="3689"/>
                    <a:pt x="2157" y="3675"/>
                  </a:cubicBezTo>
                  <a:cubicBezTo>
                    <a:pt x="2307" y="3646"/>
                    <a:pt x="2451" y="3597"/>
                    <a:pt x="2589" y="3529"/>
                  </a:cubicBezTo>
                  <a:cubicBezTo>
                    <a:pt x="2656" y="3496"/>
                    <a:pt x="2720" y="3459"/>
                    <a:pt x="2782" y="3419"/>
                  </a:cubicBezTo>
                  <a:cubicBezTo>
                    <a:pt x="2845" y="3379"/>
                    <a:pt x="2904" y="3334"/>
                    <a:pt x="2961" y="3288"/>
                  </a:cubicBezTo>
                  <a:cubicBezTo>
                    <a:pt x="2993" y="3261"/>
                    <a:pt x="3025" y="3234"/>
                    <a:pt x="3057" y="3205"/>
                  </a:cubicBezTo>
                  <a:cubicBezTo>
                    <a:pt x="3094" y="3176"/>
                    <a:pt x="3131" y="3146"/>
                    <a:pt x="3166" y="3114"/>
                  </a:cubicBezTo>
                  <a:cubicBezTo>
                    <a:pt x="3211" y="3072"/>
                    <a:pt x="3254" y="3031"/>
                    <a:pt x="3292" y="2984"/>
                  </a:cubicBezTo>
                  <a:cubicBezTo>
                    <a:pt x="3335" y="2933"/>
                    <a:pt x="3372" y="2875"/>
                    <a:pt x="3407" y="2818"/>
                  </a:cubicBezTo>
                  <a:cubicBezTo>
                    <a:pt x="3435" y="2772"/>
                    <a:pt x="3459" y="2724"/>
                    <a:pt x="3483" y="2676"/>
                  </a:cubicBezTo>
                  <a:cubicBezTo>
                    <a:pt x="3527" y="2600"/>
                    <a:pt x="3567" y="2519"/>
                    <a:pt x="3602" y="2434"/>
                  </a:cubicBezTo>
                  <a:cubicBezTo>
                    <a:pt x="3628" y="2372"/>
                    <a:pt x="3652" y="2306"/>
                    <a:pt x="3671" y="2241"/>
                  </a:cubicBezTo>
                  <a:cubicBezTo>
                    <a:pt x="3673" y="2231"/>
                    <a:pt x="3673" y="2222"/>
                    <a:pt x="3670" y="2212"/>
                  </a:cubicBezTo>
                  <a:cubicBezTo>
                    <a:pt x="3684" y="2154"/>
                    <a:pt x="3695" y="2098"/>
                    <a:pt x="3703" y="2042"/>
                  </a:cubicBezTo>
                  <a:cubicBezTo>
                    <a:pt x="3716" y="1947"/>
                    <a:pt x="3721" y="1841"/>
                    <a:pt x="3716" y="1729"/>
                  </a:cubicBezTo>
                  <a:cubicBezTo>
                    <a:pt x="3711" y="1638"/>
                    <a:pt x="3698" y="1540"/>
                    <a:pt x="3678" y="1443"/>
                  </a:cubicBezTo>
                  <a:cubicBezTo>
                    <a:pt x="3652" y="1331"/>
                    <a:pt x="3622" y="1227"/>
                    <a:pt x="3582" y="1130"/>
                  </a:cubicBezTo>
                  <a:cubicBezTo>
                    <a:pt x="3545" y="1037"/>
                    <a:pt x="3499" y="943"/>
                    <a:pt x="3441" y="848"/>
                  </a:cubicBezTo>
                  <a:cubicBezTo>
                    <a:pt x="3340" y="679"/>
                    <a:pt x="3204" y="522"/>
                    <a:pt x="3051" y="394"/>
                  </a:cubicBezTo>
                  <a:cubicBezTo>
                    <a:pt x="2896" y="266"/>
                    <a:pt x="2710" y="162"/>
                    <a:pt x="2514" y="97"/>
                  </a:cubicBezTo>
                  <a:cubicBezTo>
                    <a:pt x="2461" y="78"/>
                    <a:pt x="2408" y="63"/>
                    <a:pt x="2357" y="50"/>
                  </a:cubicBezTo>
                  <a:cubicBezTo>
                    <a:pt x="2311" y="39"/>
                    <a:pt x="2261" y="30"/>
                    <a:pt x="2212" y="22"/>
                  </a:cubicBezTo>
                  <a:cubicBezTo>
                    <a:pt x="2127" y="7"/>
                    <a:pt x="2036" y="1"/>
                    <a:pt x="19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4" name="Google Shape;8674;p25"/>
            <p:cNvSpPr/>
            <p:nvPr/>
          </p:nvSpPr>
          <p:spPr>
            <a:xfrm>
              <a:off x="7221793" y="-1069264"/>
              <a:ext cx="476082" cy="300532"/>
            </a:xfrm>
            <a:custGeom>
              <a:avLst/>
              <a:gdLst/>
              <a:ahLst/>
              <a:cxnLst/>
              <a:rect l="l" t="t" r="r" b="b"/>
              <a:pathLst>
                <a:path w="8925" h="5634" extrusionOk="0">
                  <a:moveTo>
                    <a:pt x="6707" y="1669"/>
                  </a:moveTo>
                  <a:lnTo>
                    <a:pt x="6707" y="1669"/>
                  </a:lnTo>
                  <a:cubicBezTo>
                    <a:pt x="6705" y="1671"/>
                    <a:pt x="6704" y="1673"/>
                    <a:pt x="6703" y="1675"/>
                  </a:cubicBezTo>
                  <a:lnTo>
                    <a:pt x="6703" y="1675"/>
                  </a:lnTo>
                  <a:cubicBezTo>
                    <a:pt x="6704" y="1673"/>
                    <a:pt x="6706" y="1671"/>
                    <a:pt x="6707" y="1669"/>
                  </a:cubicBezTo>
                  <a:close/>
                  <a:moveTo>
                    <a:pt x="4335" y="2079"/>
                  </a:moveTo>
                  <a:cubicBezTo>
                    <a:pt x="4195" y="2079"/>
                    <a:pt x="4052" y="2107"/>
                    <a:pt x="3919" y="2159"/>
                  </a:cubicBezTo>
                  <a:cubicBezTo>
                    <a:pt x="3777" y="2215"/>
                    <a:pt x="3647" y="2299"/>
                    <a:pt x="3535" y="2411"/>
                  </a:cubicBezTo>
                  <a:cubicBezTo>
                    <a:pt x="3484" y="2461"/>
                    <a:pt x="3434" y="2522"/>
                    <a:pt x="3390" y="2590"/>
                  </a:cubicBezTo>
                  <a:cubicBezTo>
                    <a:pt x="3346" y="2654"/>
                    <a:pt x="3311" y="2725"/>
                    <a:pt x="3279" y="2806"/>
                  </a:cubicBezTo>
                  <a:cubicBezTo>
                    <a:pt x="3252" y="2875"/>
                    <a:pt x="3233" y="2950"/>
                    <a:pt x="3220" y="3032"/>
                  </a:cubicBezTo>
                  <a:cubicBezTo>
                    <a:pt x="3215" y="3067"/>
                    <a:pt x="3211" y="3104"/>
                    <a:pt x="3209" y="3144"/>
                  </a:cubicBezTo>
                  <a:cubicBezTo>
                    <a:pt x="3207" y="3163"/>
                    <a:pt x="3207" y="3182"/>
                    <a:pt x="3209" y="3201"/>
                  </a:cubicBezTo>
                  <a:cubicBezTo>
                    <a:pt x="3209" y="3223"/>
                    <a:pt x="3209" y="3246"/>
                    <a:pt x="3211" y="3268"/>
                  </a:cubicBezTo>
                  <a:cubicBezTo>
                    <a:pt x="3217" y="3345"/>
                    <a:pt x="3228" y="3420"/>
                    <a:pt x="3247" y="3489"/>
                  </a:cubicBezTo>
                  <a:cubicBezTo>
                    <a:pt x="3265" y="3558"/>
                    <a:pt x="3292" y="3630"/>
                    <a:pt x="3329" y="3703"/>
                  </a:cubicBezTo>
                  <a:cubicBezTo>
                    <a:pt x="3338" y="3721"/>
                    <a:pt x="3348" y="3738"/>
                    <a:pt x="3358" y="3756"/>
                  </a:cubicBezTo>
                  <a:cubicBezTo>
                    <a:pt x="3356" y="3764"/>
                    <a:pt x="3358" y="3772"/>
                    <a:pt x="3361" y="3778"/>
                  </a:cubicBezTo>
                  <a:cubicBezTo>
                    <a:pt x="3382" y="3813"/>
                    <a:pt x="3401" y="3842"/>
                    <a:pt x="3418" y="3868"/>
                  </a:cubicBezTo>
                  <a:cubicBezTo>
                    <a:pt x="3439" y="3897"/>
                    <a:pt x="3463" y="3929"/>
                    <a:pt x="3492" y="3962"/>
                  </a:cubicBezTo>
                  <a:cubicBezTo>
                    <a:pt x="3541" y="4020"/>
                    <a:pt x="3601" y="4074"/>
                    <a:pt x="3665" y="4120"/>
                  </a:cubicBezTo>
                  <a:cubicBezTo>
                    <a:pt x="3783" y="4207"/>
                    <a:pt x="3916" y="4269"/>
                    <a:pt x="4061" y="4306"/>
                  </a:cubicBezTo>
                  <a:cubicBezTo>
                    <a:pt x="4072" y="4307"/>
                    <a:pt x="4083" y="4311"/>
                    <a:pt x="4095" y="4312"/>
                  </a:cubicBezTo>
                  <a:cubicBezTo>
                    <a:pt x="4167" y="4328"/>
                    <a:pt x="4245" y="4336"/>
                    <a:pt x="4328" y="4338"/>
                  </a:cubicBezTo>
                  <a:cubicBezTo>
                    <a:pt x="4400" y="4338"/>
                    <a:pt x="4478" y="4330"/>
                    <a:pt x="4560" y="4314"/>
                  </a:cubicBezTo>
                  <a:cubicBezTo>
                    <a:pt x="4707" y="4283"/>
                    <a:pt x="4851" y="4221"/>
                    <a:pt x="4977" y="4132"/>
                  </a:cubicBezTo>
                  <a:cubicBezTo>
                    <a:pt x="5102" y="4042"/>
                    <a:pt x="5212" y="3925"/>
                    <a:pt x="5294" y="3791"/>
                  </a:cubicBezTo>
                  <a:cubicBezTo>
                    <a:pt x="5332" y="3729"/>
                    <a:pt x="5366" y="3655"/>
                    <a:pt x="5394" y="3577"/>
                  </a:cubicBezTo>
                  <a:cubicBezTo>
                    <a:pt x="5420" y="3503"/>
                    <a:pt x="5439" y="3425"/>
                    <a:pt x="5449" y="3345"/>
                  </a:cubicBezTo>
                  <a:cubicBezTo>
                    <a:pt x="5454" y="3310"/>
                    <a:pt x="5457" y="3273"/>
                    <a:pt x="5458" y="3233"/>
                  </a:cubicBezTo>
                  <a:cubicBezTo>
                    <a:pt x="5460" y="3190"/>
                    <a:pt x="5458" y="3147"/>
                    <a:pt x="5455" y="3115"/>
                  </a:cubicBezTo>
                  <a:cubicBezTo>
                    <a:pt x="5452" y="3043"/>
                    <a:pt x="5438" y="2968"/>
                    <a:pt x="5417" y="2891"/>
                  </a:cubicBezTo>
                  <a:cubicBezTo>
                    <a:pt x="5398" y="2821"/>
                    <a:pt x="5369" y="2749"/>
                    <a:pt x="5332" y="2677"/>
                  </a:cubicBezTo>
                  <a:cubicBezTo>
                    <a:pt x="5300" y="2616"/>
                    <a:pt x="5259" y="2554"/>
                    <a:pt x="5206" y="2490"/>
                  </a:cubicBezTo>
                  <a:cubicBezTo>
                    <a:pt x="5110" y="2371"/>
                    <a:pt x="4985" y="2271"/>
                    <a:pt x="4841" y="2199"/>
                  </a:cubicBezTo>
                  <a:cubicBezTo>
                    <a:pt x="4771" y="2163"/>
                    <a:pt x="4694" y="2135"/>
                    <a:pt x="4614" y="2114"/>
                  </a:cubicBezTo>
                  <a:cubicBezTo>
                    <a:pt x="4609" y="2112"/>
                    <a:pt x="4606" y="2111"/>
                    <a:pt x="4603" y="2111"/>
                  </a:cubicBezTo>
                  <a:cubicBezTo>
                    <a:pt x="4534" y="2093"/>
                    <a:pt x="4459" y="2084"/>
                    <a:pt x="4379" y="2080"/>
                  </a:cubicBezTo>
                  <a:cubicBezTo>
                    <a:pt x="4365" y="2080"/>
                    <a:pt x="4350" y="2079"/>
                    <a:pt x="4335" y="2079"/>
                  </a:cubicBezTo>
                  <a:close/>
                  <a:moveTo>
                    <a:pt x="4243" y="1487"/>
                  </a:moveTo>
                  <a:cubicBezTo>
                    <a:pt x="4310" y="1487"/>
                    <a:pt x="4377" y="1490"/>
                    <a:pt x="4443" y="1497"/>
                  </a:cubicBezTo>
                  <a:cubicBezTo>
                    <a:pt x="4598" y="1516"/>
                    <a:pt x="4752" y="1554"/>
                    <a:pt x="4899" y="1610"/>
                  </a:cubicBezTo>
                  <a:cubicBezTo>
                    <a:pt x="5044" y="1669"/>
                    <a:pt x="5183" y="1746"/>
                    <a:pt x="5311" y="1839"/>
                  </a:cubicBezTo>
                  <a:cubicBezTo>
                    <a:pt x="5434" y="1935"/>
                    <a:pt x="5548" y="2044"/>
                    <a:pt x="5646" y="2165"/>
                  </a:cubicBezTo>
                  <a:cubicBezTo>
                    <a:pt x="5740" y="2285"/>
                    <a:pt x="5820" y="2416"/>
                    <a:pt x="5884" y="2557"/>
                  </a:cubicBezTo>
                  <a:cubicBezTo>
                    <a:pt x="5946" y="2699"/>
                    <a:pt x="5991" y="2849"/>
                    <a:pt x="6016" y="3004"/>
                  </a:cubicBezTo>
                  <a:cubicBezTo>
                    <a:pt x="6040" y="3163"/>
                    <a:pt x="6045" y="3323"/>
                    <a:pt x="6029" y="3482"/>
                  </a:cubicBezTo>
                  <a:cubicBezTo>
                    <a:pt x="6010" y="3642"/>
                    <a:pt x="5972" y="3801"/>
                    <a:pt x="5914" y="3951"/>
                  </a:cubicBezTo>
                  <a:cubicBezTo>
                    <a:pt x="5855" y="4098"/>
                    <a:pt x="5778" y="4236"/>
                    <a:pt x="5687" y="4362"/>
                  </a:cubicBezTo>
                  <a:cubicBezTo>
                    <a:pt x="5590" y="4490"/>
                    <a:pt x="5479" y="4605"/>
                    <a:pt x="5356" y="4706"/>
                  </a:cubicBezTo>
                  <a:cubicBezTo>
                    <a:pt x="5257" y="4784"/>
                    <a:pt x="5153" y="4856"/>
                    <a:pt x="5041" y="4913"/>
                  </a:cubicBezTo>
                  <a:cubicBezTo>
                    <a:pt x="5035" y="4918"/>
                    <a:pt x="5027" y="4923"/>
                    <a:pt x="5022" y="4929"/>
                  </a:cubicBezTo>
                  <a:cubicBezTo>
                    <a:pt x="5003" y="4937"/>
                    <a:pt x="4985" y="4945"/>
                    <a:pt x="4966" y="4955"/>
                  </a:cubicBezTo>
                  <a:cubicBezTo>
                    <a:pt x="4827" y="5014"/>
                    <a:pt x="4681" y="5056"/>
                    <a:pt x="4531" y="5081"/>
                  </a:cubicBezTo>
                  <a:cubicBezTo>
                    <a:pt x="4435" y="5097"/>
                    <a:pt x="4338" y="5104"/>
                    <a:pt x="4241" y="5104"/>
                  </a:cubicBezTo>
                  <a:cubicBezTo>
                    <a:pt x="4176" y="5104"/>
                    <a:pt x="4110" y="5101"/>
                    <a:pt x="4045" y="5094"/>
                  </a:cubicBezTo>
                  <a:cubicBezTo>
                    <a:pt x="3888" y="5075"/>
                    <a:pt x="3735" y="5038"/>
                    <a:pt x="3586" y="4982"/>
                  </a:cubicBezTo>
                  <a:cubicBezTo>
                    <a:pt x="3438" y="4921"/>
                    <a:pt x="3297" y="4845"/>
                    <a:pt x="3167" y="4749"/>
                  </a:cubicBezTo>
                  <a:cubicBezTo>
                    <a:pt x="3044" y="4656"/>
                    <a:pt x="2934" y="4549"/>
                    <a:pt x="2836" y="4429"/>
                  </a:cubicBezTo>
                  <a:cubicBezTo>
                    <a:pt x="2739" y="4303"/>
                    <a:pt x="2659" y="4168"/>
                    <a:pt x="2593" y="4023"/>
                  </a:cubicBezTo>
                  <a:cubicBezTo>
                    <a:pt x="2529" y="3873"/>
                    <a:pt x="2483" y="3714"/>
                    <a:pt x="2456" y="3553"/>
                  </a:cubicBezTo>
                  <a:cubicBezTo>
                    <a:pt x="2445" y="3476"/>
                    <a:pt x="2437" y="3399"/>
                    <a:pt x="2435" y="3323"/>
                  </a:cubicBezTo>
                  <a:cubicBezTo>
                    <a:pt x="2434" y="3241"/>
                    <a:pt x="2437" y="3160"/>
                    <a:pt x="2445" y="3078"/>
                  </a:cubicBezTo>
                  <a:cubicBezTo>
                    <a:pt x="2461" y="2926"/>
                    <a:pt x="2496" y="2779"/>
                    <a:pt x="2550" y="2638"/>
                  </a:cubicBezTo>
                  <a:cubicBezTo>
                    <a:pt x="2611" y="2488"/>
                    <a:pt x="2689" y="2347"/>
                    <a:pt x="2785" y="2218"/>
                  </a:cubicBezTo>
                  <a:cubicBezTo>
                    <a:pt x="2881" y="2092"/>
                    <a:pt x="2990" y="1980"/>
                    <a:pt x="3113" y="1880"/>
                  </a:cubicBezTo>
                  <a:cubicBezTo>
                    <a:pt x="3235" y="1786"/>
                    <a:pt x="3364" y="1706"/>
                    <a:pt x="3503" y="1642"/>
                  </a:cubicBezTo>
                  <a:cubicBezTo>
                    <a:pt x="3645" y="1580"/>
                    <a:pt x="3796" y="1535"/>
                    <a:pt x="3948" y="1510"/>
                  </a:cubicBezTo>
                  <a:cubicBezTo>
                    <a:pt x="4046" y="1494"/>
                    <a:pt x="4145" y="1487"/>
                    <a:pt x="4243" y="1487"/>
                  </a:cubicBezTo>
                  <a:close/>
                  <a:moveTo>
                    <a:pt x="3714" y="1266"/>
                  </a:moveTo>
                  <a:cubicBezTo>
                    <a:pt x="3858" y="1266"/>
                    <a:pt x="4002" y="1272"/>
                    <a:pt x="4146" y="1283"/>
                  </a:cubicBezTo>
                  <a:cubicBezTo>
                    <a:pt x="4128" y="1284"/>
                    <a:pt x="4111" y="1284"/>
                    <a:pt x="4093" y="1286"/>
                  </a:cubicBezTo>
                  <a:cubicBezTo>
                    <a:pt x="3872" y="1302"/>
                    <a:pt x="3653" y="1356"/>
                    <a:pt x="3449" y="1446"/>
                  </a:cubicBezTo>
                  <a:cubicBezTo>
                    <a:pt x="3342" y="1492"/>
                    <a:pt x="3238" y="1548"/>
                    <a:pt x="3140" y="1612"/>
                  </a:cubicBezTo>
                  <a:cubicBezTo>
                    <a:pt x="3043" y="1677"/>
                    <a:pt x="2952" y="1751"/>
                    <a:pt x="2865" y="1833"/>
                  </a:cubicBezTo>
                  <a:cubicBezTo>
                    <a:pt x="2536" y="2146"/>
                    <a:pt x="2325" y="2576"/>
                    <a:pt x="2261" y="3025"/>
                  </a:cubicBezTo>
                  <a:cubicBezTo>
                    <a:pt x="2243" y="3145"/>
                    <a:pt x="2237" y="3265"/>
                    <a:pt x="2242" y="3385"/>
                  </a:cubicBezTo>
                  <a:cubicBezTo>
                    <a:pt x="2243" y="3412"/>
                    <a:pt x="2243" y="3438"/>
                    <a:pt x="2245" y="3465"/>
                  </a:cubicBezTo>
                  <a:cubicBezTo>
                    <a:pt x="2248" y="3492"/>
                    <a:pt x="2251" y="3519"/>
                    <a:pt x="2254" y="3546"/>
                  </a:cubicBezTo>
                  <a:cubicBezTo>
                    <a:pt x="2261" y="3609"/>
                    <a:pt x="2272" y="3670"/>
                    <a:pt x="2285" y="3730"/>
                  </a:cubicBezTo>
                  <a:cubicBezTo>
                    <a:pt x="2331" y="3946"/>
                    <a:pt x="2419" y="4152"/>
                    <a:pt x="2536" y="4339"/>
                  </a:cubicBezTo>
                  <a:cubicBezTo>
                    <a:pt x="2656" y="4530"/>
                    <a:pt x="2809" y="4701"/>
                    <a:pt x="2985" y="4841"/>
                  </a:cubicBezTo>
                  <a:cubicBezTo>
                    <a:pt x="3076" y="4915"/>
                    <a:pt x="3174" y="4981"/>
                    <a:pt x="3276" y="5037"/>
                  </a:cubicBezTo>
                  <a:cubicBezTo>
                    <a:pt x="3375" y="5091"/>
                    <a:pt x="3481" y="5137"/>
                    <a:pt x="3588" y="5174"/>
                  </a:cubicBezTo>
                  <a:cubicBezTo>
                    <a:pt x="3801" y="5251"/>
                    <a:pt x="4030" y="5286"/>
                    <a:pt x="4257" y="5286"/>
                  </a:cubicBezTo>
                  <a:cubicBezTo>
                    <a:pt x="4262" y="5286"/>
                    <a:pt x="4267" y="5286"/>
                    <a:pt x="4272" y="5286"/>
                  </a:cubicBezTo>
                  <a:cubicBezTo>
                    <a:pt x="4493" y="5283"/>
                    <a:pt x="4713" y="5241"/>
                    <a:pt x="4921" y="5168"/>
                  </a:cubicBezTo>
                  <a:cubicBezTo>
                    <a:pt x="4984" y="5145"/>
                    <a:pt x="5044" y="5120"/>
                    <a:pt x="5104" y="5091"/>
                  </a:cubicBezTo>
                  <a:cubicBezTo>
                    <a:pt x="5116" y="5089"/>
                    <a:pt x="5129" y="5084"/>
                    <a:pt x="5140" y="5078"/>
                  </a:cubicBezTo>
                  <a:cubicBezTo>
                    <a:pt x="5190" y="5054"/>
                    <a:pt x="5239" y="5030"/>
                    <a:pt x="5286" y="5003"/>
                  </a:cubicBezTo>
                  <a:cubicBezTo>
                    <a:pt x="5335" y="4974"/>
                    <a:pt x="5383" y="4944"/>
                    <a:pt x="5430" y="4910"/>
                  </a:cubicBezTo>
                  <a:cubicBezTo>
                    <a:pt x="5521" y="4846"/>
                    <a:pt x="5607" y="4771"/>
                    <a:pt x="5685" y="4691"/>
                  </a:cubicBezTo>
                  <a:cubicBezTo>
                    <a:pt x="5767" y="4610"/>
                    <a:pt x="5839" y="4519"/>
                    <a:pt x="5905" y="4424"/>
                  </a:cubicBezTo>
                  <a:cubicBezTo>
                    <a:pt x="5968" y="4335"/>
                    <a:pt x="6023" y="4239"/>
                    <a:pt x="6069" y="4138"/>
                  </a:cubicBezTo>
                  <a:cubicBezTo>
                    <a:pt x="6119" y="4031"/>
                    <a:pt x="6160" y="3919"/>
                    <a:pt x="6191" y="3805"/>
                  </a:cubicBezTo>
                  <a:cubicBezTo>
                    <a:pt x="6223" y="3689"/>
                    <a:pt x="6242" y="3569"/>
                    <a:pt x="6251" y="3447"/>
                  </a:cubicBezTo>
                  <a:cubicBezTo>
                    <a:pt x="6272" y="3220"/>
                    <a:pt x="6248" y="2987"/>
                    <a:pt x="6191" y="2765"/>
                  </a:cubicBezTo>
                  <a:cubicBezTo>
                    <a:pt x="6160" y="2651"/>
                    <a:pt x="6117" y="2541"/>
                    <a:pt x="6068" y="2434"/>
                  </a:cubicBezTo>
                  <a:cubicBezTo>
                    <a:pt x="6021" y="2333"/>
                    <a:pt x="5965" y="2237"/>
                    <a:pt x="5903" y="2147"/>
                  </a:cubicBezTo>
                  <a:cubicBezTo>
                    <a:pt x="5836" y="2052"/>
                    <a:pt x="5761" y="1962"/>
                    <a:pt x="5681" y="1879"/>
                  </a:cubicBezTo>
                  <a:cubicBezTo>
                    <a:pt x="5598" y="1796"/>
                    <a:pt x="5506" y="1721"/>
                    <a:pt x="5410" y="1652"/>
                  </a:cubicBezTo>
                  <a:cubicBezTo>
                    <a:pt x="5271" y="1553"/>
                    <a:pt x="5120" y="1473"/>
                    <a:pt x="4960" y="1410"/>
                  </a:cubicBezTo>
                  <a:lnTo>
                    <a:pt x="4960" y="1410"/>
                  </a:lnTo>
                  <a:cubicBezTo>
                    <a:pt x="5147" y="1457"/>
                    <a:pt x="5332" y="1513"/>
                    <a:pt x="5513" y="1582"/>
                  </a:cubicBezTo>
                  <a:cubicBezTo>
                    <a:pt x="5652" y="1637"/>
                    <a:pt x="5788" y="1700"/>
                    <a:pt x="5921" y="1772"/>
                  </a:cubicBezTo>
                  <a:cubicBezTo>
                    <a:pt x="6087" y="1863"/>
                    <a:pt x="6248" y="1968"/>
                    <a:pt x="6402" y="2080"/>
                  </a:cubicBezTo>
                  <a:cubicBezTo>
                    <a:pt x="6699" y="2304"/>
                    <a:pt x="6969" y="2565"/>
                    <a:pt x="7204" y="2856"/>
                  </a:cubicBezTo>
                  <a:cubicBezTo>
                    <a:pt x="7340" y="3030"/>
                    <a:pt x="7462" y="3214"/>
                    <a:pt x="7572" y="3404"/>
                  </a:cubicBezTo>
                  <a:cubicBezTo>
                    <a:pt x="7630" y="3505"/>
                    <a:pt x="7682" y="3607"/>
                    <a:pt x="7732" y="3713"/>
                  </a:cubicBezTo>
                  <a:cubicBezTo>
                    <a:pt x="7758" y="3764"/>
                    <a:pt x="7782" y="3817"/>
                    <a:pt x="7805" y="3869"/>
                  </a:cubicBezTo>
                  <a:cubicBezTo>
                    <a:pt x="7826" y="3916"/>
                    <a:pt x="7847" y="3964"/>
                    <a:pt x="7871" y="4008"/>
                  </a:cubicBezTo>
                  <a:lnTo>
                    <a:pt x="7873" y="4015"/>
                  </a:lnTo>
                  <a:cubicBezTo>
                    <a:pt x="7885" y="4055"/>
                    <a:pt x="7916" y="4084"/>
                    <a:pt x="7954" y="4095"/>
                  </a:cubicBezTo>
                  <a:cubicBezTo>
                    <a:pt x="7933" y="4117"/>
                    <a:pt x="7914" y="4141"/>
                    <a:pt x="7892" y="4164"/>
                  </a:cubicBezTo>
                  <a:cubicBezTo>
                    <a:pt x="7857" y="4200"/>
                    <a:pt x="7818" y="4232"/>
                    <a:pt x="7780" y="4264"/>
                  </a:cubicBezTo>
                  <a:cubicBezTo>
                    <a:pt x="7716" y="4320"/>
                    <a:pt x="7650" y="4375"/>
                    <a:pt x="7585" y="4427"/>
                  </a:cubicBezTo>
                  <a:cubicBezTo>
                    <a:pt x="7315" y="4640"/>
                    <a:pt x="7019" y="4813"/>
                    <a:pt x="6706" y="4953"/>
                  </a:cubicBezTo>
                  <a:cubicBezTo>
                    <a:pt x="6322" y="5121"/>
                    <a:pt x="5919" y="5240"/>
                    <a:pt x="5506" y="5308"/>
                  </a:cubicBezTo>
                  <a:cubicBezTo>
                    <a:pt x="5272" y="5345"/>
                    <a:pt x="5034" y="5365"/>
                    <a:pt x="4797" y="5365"/>
                  </a:cubicBezTo>
                  <a:cubicBezTo>
                    <a:pt x="4662" y="5365"/>
                    <a:pt x="4526" y="5358"/>
                    <a:pt x="4392" y="5345"/>
                  </a:cubicBezTo>
                  <a:cubicBezTo>
                    <a:pt x="4146" y="5316"/>
                    <a:pt x="3903" y="5265"/>
                    <a:pt x="3663" y="5203"/>
                  </a:cubicBezTo>
                  <a:cubicBezTo>
                    <a:pt x="3398" y="5132"/>
                    <a:pt x="3137" y="5048"/>
                    <a:pt x="2881" y="4949"/>
                  </a:cubicBezTo>
                  <a:cubicBezTo>
                    <a:pt x="2430" y="4770"/>
                    <a:pt x="1994" y="4549"/>
                    <a:pt x="1602" y="4261"/>
                  </a:cubicBezTo>
                  <a:cubicBezTo>
                    <a:pt x="1393" y="4105"/>
                    <a:pt x="1199" y="3928"/>
                    <a:pt x="1031" y="3726"/>
                  </a:cubicBezTo>
                  <a:lnTo>
                    <a:pt x="1031" y="3726"/>
                  </a:lnTo>
                  <a:cubicBezTo>
                    <a:pt x="1033" y="3727"/>
                    <a:pt x="1034" y="3729"/>
                    <a:pt x="1035" y="3730"/>
                  </a:cubicBezTo>
                  <a:cubicBezTo>
                    <a:pt x="1031" y="3726"/>
                    <a:pt x="1027" y="3721"/>
                    <a:pt x="1023" y="3716"/>
                  </a:cubicBezTo>
                  <a:lnTo>
                    <a:pt x="1023" y="3716"/>
                  </a:lnTo>
                  <a:cubicBezTo>
                    <a:pt x="1026" y="3719"/>
                    <a:pt x="1029" y="3722"/>
                    <a:pt x="1031" y="3726"/>
                  </a:cubicBezTo>
                  <a:lnTo>
                    <a:pt x="1031" y="3726"/>
                  </a:lnTo>
                  <a:cubicBezTo>
                    <a:pt x="1029" y="3722"/>
                    <a:pt x="1027" y="3719"/>
                    <a:pt x="1023" y="3716"/>
                  </a:cubicBezTo>
                  <a:lnTo>
                    <a:pt x="1023" y="3716"/>
                  </a:lnTo>
                  <a:cubicBezTo>
                    <a:pt x="1023" y="3716"/>
                    <a:pt x="1023" y="3716"/>
                    <a:pt x="1023" y="3716"/>
                  </a:cubicBezTo>
                  <a:cubicBezTo>
                    <a:pt x="1020" y="3711"/>
                    <a:pt x="1019" y="3708"/>
                    <a:pt x="1016" y="3705"/>
                  </a:cubicBezTo>
                  <a:lnTo>
                    <a:pt x="1016" y="3705"/>
                  </a:lnTo>
                  <a:cubicBezTo>
                    <a:pt x="1019" y="3708"/>
                    <a:pt x="1020" y="3711"/>
                    <a:pt x="1023" y="3714"/>
                  </a:cubicBezTo>
                  <a:cubicBezTo>
                    <a:pt x="915" y="3577"/>
                    <a:pt x="822" y="3430"/>
                    <a:pt x="750" y="3271"/>
                  </a:cubicBezTo>
                  <a:cubicBezTo>
                    <a:pt x="696" y="3144"/>
                    <a:pt x="654" y="3011"/>
                    <a:pt x="630" y="2873"/>
                  </a:cubicBezTo>
                  <a:cubicBezTo>
                    <a:pt x="612" y="2747"/>
                    <a:pt x="608" y="2619"/>
                    <a:pt x="616" y="2491"/>
                  </a:cubicBezTo>
                  <a:cubicBezTo>
                    <a:pt x="616" y="2488"/>
                    <a:pt x="616" y="2485"/>
                    <a:pt x="616" y="2482"/>
                  </a:cubicBezTo>
                  <a:cubicBezTo>
                    <a:pt x="729" y="2346"/>
                    <a:pt x="857" y="2221"/>
                    <a:pt x="995" y="2109"/>
                  </a:cubicBezTo>
                  <a:cubicBezTo>
                    <a:pt x="1223" y="1928"/>
                    <a:pt x="1476" y="1780"/>
                    <a:pt x="1743" y="1660"/>
                  </a:cubicBezTo>
                  <a:cubicBezTo>
                    <a:pt x="2104" y="1502"/>
                    <a:pt x="2485" y="1394"/>
                    <a:pt x="2875" y="1331"/>
                  </a:cubicBezTo>
                  <a:cubicBezTo>
                    <a:pt x="3153" y="1287"/>
                    <a:pt x="3434" y="1266"/>
                    <a:pt x="3714" y="1266"/>
                  </a:cubicBezTo>
                  <a:close/>
                  <a:moveTo>
                    <a:pt x="4837" y="0"/>
                  </a:moveTo>
                  <a:cubicBezTo>
                    <a:pt x="4819" y="0"/>
                    <a:pt x="4802" y="5"/>
                    <a:pt x="4785" y="15"/>
                  </a:cubicBezTo>
                  <a:cubicBezTo>
                    <a:pt x="4761" y="31"/>
                    <a:pt x="4750" y="51"/>
                    <a:pt x="4741" y="77"/>
                  </a:cubicBezTo>
                  <a:cubicBezTo>
                    <a:pt x="4710" y="155"/>
                    <a:pt x="4694" y="240"/>
                    <a:pt x="4678" y="322"/>
                  </a:cubicBezTo>
                  <a:cubicBezTo>
                    <a:pt x="4659" y="410"/>
                    <a:pt x="4643" y="499"/>
                    <a:pt x="4625" y="589"/>
                  </a:cubicBezTo>
                  <a:cubicBezTo>
                    <a:pt x="4595" y="747"/>
                    <a:pt x="4566" y="907"/>
                    <a:pt x="4531" y="1065"/>
                  </a:cubicBezTo>
                  <a:cubicBezTo>
                    <a:pt x="4350" y="1043"/>
                    <a:pt x="4167" y="1028"/>
                    <a:pt x="3984" y="1022"/>
                  </a:cubicBezTo>
                  <a:cubicBezTo>
                    <a:pt x="3929" y="1020"/>
                    <a:pt x="3873" y="1019"/>
                    <a:pt x="3818" y="1019"/>
                  </a:cubicBezTo>
                  <a:cubicBezTo>
                    <a:pt x="3740" y="1019"/>
                    <a:pt x="3663" y="1021"/>
                    <a:pt x="3586" y="1024"/>
                  </a:cubicBezTo>
                  <a:cubicBezTo>
                    <a:pt x="3589" y="931"/>
                    <a:pt x="3597" y="838"/>
                    <a:pt x="3607" y="747"/>
                  </a:cubicBezTo>
                  <a:lnTo>
                    <a:pt x="3607" y="747"/>
                  </a:lnTo>
                  <a:cubicBezTo>
                    <a:pt x="3605" y="757"/>
                    <a:pt x="3605" y="765"/>
                    <a:pt x="3604" y="774"/>
                  </a:cubicBezTo>
                  <a:cubicBezTo>
                    <a:pt x="3612" y="697"/>
                    <a:pt x="3618" y="621"/>
                    <a:pt x="3626" y="544"/>
                  </a:cubicBezTo>
                  <a:cubicBezTo>
                    <a:pt x="3633" y="485"/>
                    <a:pt x="3641" y="426"/>
                    <a:pt x="3647" y="366"/>
                  </a:cubicBezTo>
                  <a:cubicBezTo>
                    <a:pt x="3657" y="293"/>
                    <a:pt x="3668" y="216"/>
                    <a:pt x="3660" y="141"/>
                  </a:cubicBezTo>
                  <a:cubicBezTo>
                    <a:pt x="3655" y="91"/>
                    <a:pt x="3626" y="48"/>
                    <a:pt x="3575" y="35"/>
                  </a:cubicBezTo>
                  <a:cubicBezTo>
                    <a:pt x="3566" y="33"/>
                    <a:pt x="3557" y="32"/>
                    <a:pt x="3549" y="32"/>
                  </a:cubicBezTo>
                  <a:cubicBezTo>
                    <a:pt x="3497" y="32"/>
                    <a:pt x="3453" y="68"/>
                    <a:pt x="3439" y="117"/>
                  </a:cubicBezTo>
                  <a:cubicBezTo>
                    <a:pt x="3415" y="197"/>
                    <a:pt x="3414" y="280"/>
                    <a:pt x="3409" y="362"/>
                  </a:cubicBezTo>
                  <a:cubicBezTo>
                    <a:pt x="3404" y="446"/>
                    <a:pt x="3404" y="531"/>
                    <a:pt x="3402" y="616"/>
                  </a:cubicBezTo>
                  <a:cubicBezTo>
                    <a:pt x="3401" y="694"/>
                    <a:pt x="3402" y="773"/>
                    <a:pt x="3404" y="851"/>
                  </a:cubicBezTo>
                  <a:cubicBezTo>
                    <a:pt x="3407" y="912"/>
                    <a:pt x="3409" y="972"/>
                    <a:pt x="3412" y="1033"/>
                  </a:cubicBezTo>
                  <a:cubicBezTo>
                    <a:pt x="3102" y="1054"/>
                    <a:pt x="2795" y="1100"/>
                    <a:pt x="2494" y="1172"/>
                  </a:cubicBezTo>
                  <a:cubicBezTo>
                    <a:pt x="2494" y="1116"/>
                    <a:pt x="2494" y="1060"/>
                    <a:pt x="2496" y="1004"/>
                  </a:cubicBezTo>
                  <a:cubicBezTo>
                    <a:pt x="2496" y="963"/>
                    <a:pt x="2494" y="921"/>
                    <a:pt x="2494" y="880"/>
                  </a:cubicBezTo>
                  <a:cubicBezTo>
                    <a:pt x="2494" y="838"/>
                    <a:pt x="2494" y="797"/>
                    <a:pt x="2496" y="755"/>
                  </a:cubicBezTo>
                  <a:cubicBezTo>
                    <a:pt x="2497" y="672"/>
                    <a:pt x="2497" y="589"/>
                    <a:pt x="2496" y="504"/>
                  </a:cubicBezTo>
                  <a:cubicBezTo>
                    <a:pt x="2494" y="462"/>
                    <a:pt x="2491" y="422"/>
                    <a:pt x="2488" y="381"/>
                  </a:cubicBezTo>
                  <a:cubicBezTo>
                    <a:pt x="2481" y="326"/>
                    <a:pt x="2475" y="271"/>
                    <a:pt x="2454" y="219"/>
                  </a:cubicBezTo>
                  <a:cubicBezTo>
                    <a:pt x="2448" y="197"/>
                    <a:pt x="2435" y="176"/>
                    <a:pt x="2418" y="159"/>
                  </a:cubicBezTo>
                  <a:cubicBezTo>
                    <a:pt x="2400" y="141"/>
                    <a:pt x="2378" y="130"/>
                    <a:pt x="2354" y="123"/>
                  </a:cubicBezTo>
                  <a:cubicBezTo>
                    <a:pt x="2344" y="121"/>
                    <a:pt x="2335" y="120"/>
                    <a:pt x="2325" y="120"/>
                  </a:cubicBezTo>
                  <a:cubicBezTo>
                    <a:pt x="2322" y="120"/>
                    <a:pt x="2319" y="120"/>
                    <a:pt x="2315" y="120"/>
                  </a:cubicBezTo>
                  <a:cubicBezTo>
                    <a:pt x="2250" y="122"/>
                    <a:pt x="2203" y="167"/>
                    <a:pt x="2184" y="226"/>
                  </a:cubicBezTo>
                  <a:cubicBezTo>
                    <a:pt x="2167" y="279"/>
                    <a:pt x="2165" y="334"/>
                    <a:pt x="2163" y="389"/>
                  </a:cubicBezTo>
                  <a:cubicBezTo>
                    <a:pt x="2160" y="448"/>
                    <a:pt x="2167" y="506"/>
                    <a:pt x="2173" y="563"/>
                  </a:cubicBezTo>
                  <a:cubicBezTo>
                    <a:pt x="2186" y="677"/>
                    <a:pt x="2206" y="790"/>
                    <a:pt x="2224" y="902"/>
                  </a:cubicBezTo>
                  <a:cubicBezTo>
                    <a:pt x="2238" y="990"/>
                    <a:pt x="2253" y="1078"/>
                    <a:pt x="2266" y="1164"/>
                  </a:cubicBezTo>
                  <a:cubicBezTo>
                    <a:pt x="2269" y="1187"/>
                    <a:pt x="2270" y="1209"/>
                    <a:pt x="2272" y="1230"/>
                  </a:cubicBezTo>
                  <a:cubicBezTo>
                    <a:pt x="2051" y="1294"/>
                    <a:pt x="1832" y="1374"/>
                    <a:pt x="1623" y="1473"/>
                  </a:cubicBezTo>
                  <a:cubicBezTo>
                    <a:pt x="1610" y="1446"/>
                    <a:pt x="1597" y="1420"/>
                    <a:pt x="1585" y="1393"/>
                  </a:cubicBezTo>
                  <a:cubicBezTo>
                    <a:pt x="1532" y="1275"/>
                    <a:pt x="1481" y="1153"/>
                    <a:pt x="1433" y="1033"/>
                  </a:cubicBezTo>
                  <a:cubicBezTo>
                    <a:pt x="1407" y="972"/>
                    <a:pt x="1383" y="912"/>
                    <a:pt x="1359" y="851"/>
                  </a:cubicBezTo>
                  <a:cubicBezTo>
                    <a:pt x="1329" y="781"/>
                    <a:pt x="1300" y="709"/>
                    <a:pt x="1262" y="641"/>
                  </a:cubicBezTo>
                  <a:cubicBezTo>
                    <a:pt x="1246" y="613"/>
                    <a:pt x="1217" y="592"/>
                    <a:pt x="1185" y="584"/>
                  </a:cubicBezTo>
                  <a:cubicBezTo>
                    <a:pt x="1174" y="582"/>
                    <a:pt x="1164" y="580"/>
                    <a:pt x="1154" y="580"/>
                  </a:cubicBezTo>
                  <a:cubicBezTo>
                    <a:pt x="1142" y="580"/>
                    <a:pt x="1130" y="582"/>
                    <a:pt x="1118" y="585"/>
                  </a:cubicBezTo>
                  <a:cubicBezTo>
                    <a:pt x="1049" y="606"/>
                    <a:pt x="1017" y="677"/>
                    <a:pt x="1033" y="744"/>
                  </a:cubicBezTo>
                  <a:cubicBezTo>
                    <a:pt x="1049" y="814"/>
                    <a:pt x="1079" y="881"/>
                    <a:pt x="1107" y="948"/>
                  </a:cubicBezTo>
                  <a:cubicBezTo>
                    <a:pt x="1140" y="1025"/>
                    <a:pt x="1177" y="1102"/>
                    <a:pt x="1214" y="1177"/>
                  </a:cubicBezTo>
                  <a:cubicBezTo>
                    <a:pt x="1247" y="1249"/>
                    <a:pt x="1284" y="1321"/>
                    <a:pt x="1322" y="1390"/>
                  </a:cubicBezTo>
                  <a:cubicBezTo>
                    <a:pt x="1356" y="1450"/>
                    <a:pt x="1393" y="1510"/>
                    <a:pt x="1426" y="1570"/>
                  </a:cubicBezTo>
                  <a:cubicBezTo>
                    <a:pt x="1207" y="1689"/>
                    <a:pt x="999" y="1826"/>
                    <a:pt x="812" y="1988"/>
                  </a:cubicBezTo>
                  <a:cubicBezTo>
                    <a:pt x="740" y="1909"/>
                    <a:pt x="676" y="1825"/>
                    <a:pt x="606" y="1743"/>
                  </a:cubicBezTo>
                  <a:cubicBezTo>
                    <a:pt x="534" y="1658"/>
                    <a:pt x="462" y="1570"/>
                    <a:pt x="392" y="1482"/>
                  </a:cubicBezTo>
                  <a:cubicBezTo>
                    <a:pt x="366" y="1449"/>
                    <a:pt x="341" y="1417"/>
                    <a:pt x="315" y="1383"/>
                  </a:cubicBezTo>
                  <a:cubicBezTo>
                    <a:pt x="282" y="1342"/>
                    <a:pt x="250" y="1300"/>
                    <a:pt x="213" y="1262"/>
                  </a:cubicBezTo>
                  <a:cubicBezTo>
                    <a:pt x="198" y="1246"/>
                    <a:pt x="179" y="1236"/>
                    <a:pt x="160" y="1231"/>
                  </a:cubicBezTo>
                  <a:cubicBezTo>
                    <a:pt x="150" y="1229"/>
                    <a:pt x="139" y="1228"/>
                    <a:pt x="129" y="1228"/>
                  </a:cubicBezTo>
                  <a:cubicBezTo>
                    <a:pt x="106" y="1228"/>
                    <a:pt x="84" y="1233"/>
                    <a:pt x="66" y="1244"/>
                  </a:cubicBezTo>
                  <a:cubicBezTo>
                    <a:pt x="47" y="1255"/>
                    <a:pt x="32" y="1270"/>
                    <a:pt x="23" y="1289"/>
                  </a:cubicBezTo>
                  <a:cubicBezTo>
                    <a:pt x="8" y="1316"/>
                    <a:pt x="0" y="1354"/>
                    <a:pt x="11" y="1383"/>
                  </a:cubicBezTo>
                  <a:cubicBezTo>
                    <a:pt x="29" y="1426"/>
                    <a:pt x="50" y="1466"/>
                    <a:pt x="74" y="1506"/>
                  </a:cubicBezTo>
                  <a:cubicBezTo>
                    <a:pt x="96" y="1542"/>
                    <a:pt x="122" y="1575"/>
                    <a:pt x="147" y="1607"/>
                  </a:cubicBezTo>
                  <a:cubicBezTo>
                    <a:pt x="200" y="1676"/>
                    <a:pt x="258" y="1741"/>
                    <a:pt x="318" y="1805"/>
                  </a:cubicBezTo>
                  <a:cubicBezTo>
                    <a:pt x="374" y="1865"/>
                    <a:pt x="435" y="1922"/>
                    <a:pt x="496" y="1976"/>
                  </a:cubicBezTo>
                  <a:cubicBezTo>
                    <a:pt x="550" y="2028"/>
                    <a:pt x="606" y="2077"/>
                    <a:pt x="657" y="2130"/>
                  </a:cubicBezTo>
                  <a:cubicBezTo>
                    <a:pt x="577" y="2210"/>
                    <a:pt x="501" y="2293"/>
                    <a:pt x="429" y="2381"/>
                  </a:cubicBezTo>
                  <a:cubicBezTo>
                    <a:pt x="422" y="2389"/>
                    <a:pt x="416" y="2399"/>
                    <a:pt x="411" y="2408"/>
                  </a:cubicBezTo>
                  <a:cubicBezTo>
                    <a:pt x="411" y="2408"/>
                    <a:pt x="409" y="2410"/>
                    <a:pt x="408" y="2410"/>
                  </a:cubicBezTo>
                  <a:cubicBezTo>
                    <a:pt x="384" y="2435"/>
                    <a:pt x="376" y="2464"/>
                    <a:pt x="374" y="2498"/>
                  </a:cubicBezTo>
                  <a:cubicBezTo>
                    <a:pt x="360" y="2697"/>
                    <a:pt x="381" y="2899"/>
                    <a:pt x="430" y="3094"/>
                  </a:cubicBezTo>
                  <a:cubicBezTo>
                    <a:pt x="480" y="3283"/>
                    <a:pt x="561" y="3463"/>
                    <a:pt x="662" y="3630"/>
                  </a:cubicBezTo>
                  <a:cubicBezTo>
                    <a:pt x="768" y="3802"/>
                    <a:pt x="899" y="3961"/>
                    <a:pt x="1039" y="4106"/>
                  </a:cubicBezTo>
                  <a:cubicBezTo>
                    <a:pt x="1188" y="4258"/>
                    <a:pt x="1354" y="4392"/>
                    <a:pt x="1525" y="4519"/>
                  </a:cubicBezTo>
                  <a:cubicBezTo>
                    <a:pt x="1872" y="4771"/>
                    <a:pt x="2256" y="4973"/>
                    <a:pt x="2649" y="5139"/>
                  </a:cubicBezTo>
                  <a:cubicBezTo>
                    <a:pt x="3027" y="5297"/>
                    <a:pt x="3417" y="5425"/>
                    <a:pt x="3816" y="5516"/>
                  </a:cubicBezTo>
                  <a:cubicBezTo>
                    <a:pt x="4010" y="5559"/>
                    <a:pt x="4205" y="5593"/>
                    <a:pt x="4402" y="5614"/>
                  </a:cubicBezTo>
                  <a:cubicBezTo>
                    <a:pt x="4530" y="5627"/>
                    <a:pt x="4659" y="5633"/>
                    <a:pt x="4788" y="5633"/>
                  </a:cubicBezTo>
                  <a:cubicBezTo>
                    <a:pt x="4936" y="5633"/>
                    <a:pt x="5085" y="5625"/>
                    <a:pt x="5233" y="5610"/>
                  </a:cubicBezTo>
                  <a:cubicBezTo>
                    <a:pt x="5818" y="5550"/>
                    <a:pt x="6389" y="5383"/>
                    <a:pt x="6917" y="5124"/>
                  </a:cubicBezTo>
                  <a:cubicBezTo>
                    <a:pt x="7148" y="5009"/>
                    <a:pt x="7369" y="4875"/>
                    <a:pt x="7575" y="4720"/>
                  </a:cubicBezTo>
                  <a:cubicBezTo>
                    <a:pt x="7679" y="4640"/>
                    <a:pt x="7782" y="4555"/>
                    <a:pt x="7876" y="4463"/>
                  </a:cubicBezTo>
                  <a:cubicBezTo>
                    <a:pt x="7925" y="4415"/>
                    <a:pt x="7972" y="4363"/>
                    <a:pt x="8015" y="4309"/>
                  </a:cubicBezTo>
                  <a:cubicBezTo>
                    <a:pt x="8063" y="4248"/>
                    <a:pt x="8103" y="4183"/>
                    <a:pt x="8143" y="4116"/>
                  </a:cubicBezTo>
                  <a:cubicBezTo>
                    <a:pt x="8167" y="4076"/>
                    <a:pt x="8151" y="4023"/>
                    <a:pt x="8111" y="4001"/>
                  </a:cubicBezTo>
                  <a:cubicBezTo>
                    <a:pt x="8108" y="3999"/>
                    <a:pt x="8104" y="3999"/>
                    <a:pt x="8101" y="3997"/>
                  </a:cubicBezTo>
                  <a:cubicBezTo>
                    <a:pt x="8104" y="3980"/>
                    <a:pt x="8103" y="3964"/>
                    <a:pt x="8098" y="3946"/>
                  </a:cubicBezTo>
                  <a:cubicBezTo>
                    <a:pt x="8098" y="3943"/>
                    <a:pt x="8096" y="3941"/>
                    <a:pt x="8096" y="3938"/>
                  </a:cubicBezTo>
                  <a:cubicBezTo>
                    <a:pt x="8088" y="3865"/>
                    <a:pt x="8069" y="3791"/>
                    <a:pt x="8049" y="3719"/>
                  </a:cubicBezTo>
                  <a:cubicBezTo>
                    <a:pt x="8170" y="3655"/>
                    <a:pt x="8290" y="3591"/>
                    <a:pt x="8411" y="3527"/>
                  </a:cubicBezTo>
                  <a:cubicBezTo>
                    <a:pt x="8480" y="3492"/>
                    <a:pt x="8549" y="3457"/>
                    <a:pt x="8619" y="3422"/>
                  </a:cubicBezTo>
                  <a:cubicBezTo>
                    <a:pt x="8696" y="3383"/>
                    <a:pt x="8779" y="3353"/>
                    <a:pt x="8848" y="3302"/>
                  </a:cubicBezTo>
                  <a:cubicBezTo>
                    <a:pt x="8870" y="3287"/>
                    <a:pt x="8888" y="3270"/>
                    <a:pt x="8901" y="3247"/>
                  </a:cubicBezTo>
                  <a:cubicBezTo>
                    <a:pt x="8920" y="3212"/>
                    <a:pt x="8925" y="3169"/>
                    <a:pt x="8913" y="3131"/>
                  </a:cubicBezTo>
                  <a:lnTo>
                    <a:pt x="8915" y="3131"/>
                  </a:lnTo>
                  <a:cubicBezTo>
                    <a:pt x="8904" y="3094"/>
                    <a:pt x="8878" y="3062"/>
                    <a:pt x="8843" y="3043"/>
                  </a:cubicBezTo>
                  <a:cubicBezTo>
                    <a:pt x="8832" y="3036"/>
                    <a:pt x="8821" y="3032"/>
                    <a:pt x="8810" y="3028"/>
                  </a:cubicBezTo>
                  <a:cubicBezTo>
                    <a:pt x="8799" y="3026"/>
                    <a:pt x="8788" y="3026"/>
                    <a:pt x="8777" y="3026"/>
                  </a:cubicBezTo>
                  <a:cubicBezTo>
                    <a:pt x="8761" y="3026"/>
                    <a:pt x="8745" y="3027"/>
                    <a:pt x="8728" y="3030"/>
                  </a:cubicBezTo>
                  <a:cubicBezTo>
                    <a:pt x="8648" y="3043"/>
                    <a:pt x="8575" y="3083"/>
                    <a:pt x="8503" y="3118"/>
                  </a:cubicBezTo>
                  <a:cubicBezTo>
                    <a:pt x="8424" y="3156"/>
                    <a:pt x="8347" y="3198"/>
                    <a:pt x="8272" y="3241"/>
                  </a:cubicBezTo>
                  <a:cubicBezTo>
                    <a:pt x="8162" y="3305"/>
                    <a:pt x="8053" y="3371"/>
                    <a:pt x="7943" y="3435"/>
                  </a:cubicBezTo>
                  <a:cubicBezTo>
                    <a:pt x="7882" y="3295"/>
                    <a:pt x="7813" y="3163"/>
                    <a:pt x="7735" y="3035"/>
                  </a:cubicBezTo>
                  <a:cubicBezTo>
                    <a:pt x="7692" y="2964"/>
                    <a:pt x="7646" y="2897"/>
                    <a:pt x="7598" y="2832"/>
                  </a:cubicBezTo>
                  <a:cubicBezTo>
                    <a:pt x="7663" y="2781"/>
                    <a:pt x="7732" y="2731"/>
                    <a:pt x="7797" y="2680"/>
                  </a:cubicBezTo>
                  <a:cubicBezTo>
                    <a:pt x="7879" y="2619"/>
                    <a:pt x="7959" y="2558"/>
                    <a:pt x="8041" y="2498"/>
                  </a:cubicBezTo>
                  <a:cubicBezTo>
                    <a:pt x="8116" y="2442"/>
                    <a:pt x="8192" y="2389"/>
                    <a:pt x="8269" y="2336"/>
                  </a:cubicBezTo>
                  <a:cubicBezTo>
                    <a:pt x="8309" y="2311"/>
                    <a:pt x="8347" y="2285"/>
                    <a:pt x="8387" y="2261"/>
                  </a:cubicBezTo>
                  <a:cubicBezTo>
                    <a:pt x="8432" y="2231"/>
                    <a:pt x="8480" y="2205"/>
                    <a:pt x="8523" y="2173"/>
                  </a:cubicBezTo>
                  <a:cubicBezTo>
                    <a:pt x="8555" y="2149"/>
                    <a:pt x="8579" y="2122"/>
                    <a:pt x="8589" y="2082"/>
                  </a:cubicBezTo>
                  <a:cubicBezTo>
                    <a:pt x="8598" y="2045"/>
                    <a:pt x="8592" y="2005"/>
                    <a:pt x="8573" y="1972"/>
                  </a:cubicBezTo>
                  <a:cubicBezTo>
                    <a:pt x="8552" y="1938"/>
                    <a:pt x="8520" y="1914"/>
                    <a:pt x="8482" y="1904"/>
                  </a:cubicBezTo>
                  <a:cubicBezTo>
                    <a:pt x="8471" y="1902"/>
                    <a:pt x="8461" y="1901"/>
                    <a:pt x="8450" y="1901"/>
                  </a:cubicBezTo>
                  <a:cubicBezTo>
                    <a:pt x="8423" y="1901"/>
                    <a:pt x="8398" y="1909"/>
                    <a:pt x="8371" y="1922"/>
                  </a:cubicBezTo>
                  <a:cubicBezTo>
                    <a:pt x="8280" y="1965"/>
                    <a:pt x="8199" y="2028"/>
                    <a:pt x="8119" y="2085"/>
                  </a:cubicBezTo>
                  <a:cubicBezTo>
                    <a:pt x="8033" y="2149"/>
                    <a:pt x="7951" y="2215"/>
                    <a:pt x="7869" y="2283"/>
                  </a:cubicBezTo>
                  <a:cubicBezTo>
                    <a:pt x="7791" y="2347"/>
                    <a:pt x="7716" y="2416"/>
                    <a:pt x="7641" y="2483"/>
                  </a:cubicBezTo>
                  <a:cubicBezTo>
                    <a:pt x="7580" y="2539"/>
                    <a:pt x="7521" y="2598"/>
                    <a:pt x="7460" y="2654"/>
                  </a:cubicBezTo>
                  <a:cubicBezTo>
                    <a:pt x="7452" y="2645"/>
                    <a:pt x="7444" y="2635"/>
                    <a:pt x="7436" y="2624"/>
                  </a:cubicBezTo>
                  <a:cubicBezTo>
                    <a:pt x="7334" y="2499"/>
                    <a:pt x="7222" y="2381"/>
                    <a:pt x="7104" y="2271"/>
                  </a:cubicBezTo>
                  <a:cubicBezTo>
                    <a:pt x="6987" y="2160"/>
                    <a:pt x="6864" y="2058"/>
                    <a:pt x="6736" y="1960"/>
                  </a:cubicBezTo>
                  <a:cubicBezTo>
                    <a:pt x="6829" y="1855"/>
                    <a:pt x="6921" y="1748"/>
                    <a:pt x="7012" y="1641"/>
                  </a:cubicBezTo>
                  <a:cubicBezTo>
                    <a:pt x="7072" y="1570"/>
                    <a:pt x="7132" y="1502"/>
                    <a:pt x="7195" y="1434"/>
                  </a:cubicBezTo>
                  <a:cubicBezTo>
                    <a:pt x="7227" y="1401"/>
                    <a:pt x="7257" y="1367"/>
                    <a:pt x="7289" y="1334"/>
                  </a:cubicBezTo>
                  <a:cubicBezTo>
                    <a:pt x="7323" y="1299"/>
                    <a:pt x="7355" y="1263"/>
                    <a:pt x="7379" y="1220"/>
                  </a:cubicBezTo>
                  <a:cubicBezTo>
                    <a:pt x="7401" y="1182"/>
                    <a:pt x="7393" y="1129"/>
                    <a:pt x="7359" y="1097"/>
                  </a:cubicBezTo>
                  <a:cubicBezTo>
                    <a:pt x="7347" y="1084"/>
                    <a:pt x="7331" y="1075"/>
                    <a:pt x="7313" y="1072"/>
                  </a:cubicBezTo>
                  <a:cubicBezTo>
                    <a:pt x="7304" y="1069"/>
                    <a:pt x="7296" y="1068"/>
                    <a:pt x="7288" y="1068"/>
                  </a:cubicBezTo>
                  <a:cubicBezTo>
                    <a:pt x="7270" y="1068"/>
                    <a:pt x="7253" y="1074"/>
                    <a:pt x="7236" y="1083"/>
                  </a:cubicBezTo>
                  <a:cubicBezTo>
                    <a:pt x="7176" y="1111"/>
                    <a:pt x="7126" y="1164"/>
                    <a:pt x="7078" y="1212"/>
                  </a:cubicBezTo>
                  <a:cubicBezTo>
                    <a:pt x="7033" y="1259"/>
                    <a:pt x="6990" y="1308"/>
                    <a:pt x="6949" y="1359"/>
                  </a:cubicBezTo>
                  <a:cubicBezTo>
                    <a:pt x="6861" y="1462"/>
                    <a:pt x="6781" y="1570"/>
                    <a:pt x="6701" y="1679"/>
                  </a:cubicBezTo>
                  <a:cubicBezTo>
                    <a:pt x="6701" y="1678"/>
                    <a:pt x="6702" y="1676"/>
                    <a:pt x="6703" y="1675"/>
                  </a:cubicBezTo>
                  <a:lnTo>
                    <a:pt x="6703" y="1675"/>
                  </a:lnTo>
                  <a:cubicBezTo>
                    <a:pt x="6674" y="1713"/>
                    <a:pt x="6645" y="1751"/>
                    <a:pt x="6618" y="1788"/>
                  </a:cubicBezTo>
                  <a:cubicBezTo>
                    <a:pt x="6622" y="1781"/>
                    <a:pt x="6629" y="1773"/>
                    <a:pt x="6634" y="1767"/>
                  </a:cubicBezTo>
                  <a:lnTo>
                    <a:pt x="6634" y="1767"/>
                  </a:lnTo>
                  <a:cubicBezTo>
                    <a:pt x="6614" y="1793"/>
                    <a:pt x="6595" y="1818"/>
                    <a:pt x="6574" y="1844"/>
                  </a:cubicBezTo>
                  <a:cubicBezTo>
                    <a:pt x="6490" y="1783"/>
                    <a:pt x="6402" y="1727"/>
                    <a:pt x="6314" y="1673"/>
                  </a:cubicBezTo>
                  <a:cubicBezTo>
                    <a:pt x="6192" y="1599"/>
                    <a:pt x="6068" y="1529"/>
                    <a:pt x="5938" y="1468"/>
                  </a:cubicBezTo>
                  <a:cubicBezTo>
                    <a:pt x="5895" y="1447"/>
                    <a:pt x="5850" y="1426"/>
                    <a:pt x="5804" y="1407"/>
                  </a:cubicBezTo>
                  <a:cubicBezTo>
                    <a:pt x="5836" y="1354"/>
                    <a:pt x="5866" y="1300"/>
                    <a:pt x="5897" y="1246"/>
                  </a:cubicBezTo>
                  <a:cubicBezTo>
                    <a:pt x="5943" y="1161"/>
                    <a:pt x="5989" y="1076"/>
                    <a:pt x="6036" y="992"/>
                  </a:cubicBezTo>
                  <a:cubicBezTo>
                    <a:pt x="6084" y="907"/>
                    <a:pt x="6132" y="824"/>
                    <a:pt x="6183" y="741"/>
                  </a:cubicBezTo>
                  <a:cubicBezTo>
                    <a:pt x="6235" y="657"/>
                    <a:pt x="6298" y="579"/>
                    <a:pt x="6325" y="483"/>
                  </a:cubicBezTo>
                  <a:cubicBezTo>
                    <a:pt x="6343" y="419"/>
                    <a:pt x="6296" y="360"/>
                    <a:pt x="6239" y="346"/>
                  </a:cubicBezTo>
                  <a:cubicBezTo>
                    <a:pt x="6230" y="344"/>
                    <a:pt x="6221" y="343"/>
                    <a:pt x="6213" y="343"/>
                  </a:cubicBezTo>
                  <a:cubicBezTo>
                    <a:pt x="6194" y="343"/>
                    <a:pt x="6175" y="348"/>
                    <a:pt x="6157" y="358"/>
                  </a:cubicBezTo>
                  <a:cubicBezTo>
                    <a:pt x="6117" y="386"/>
                    <a:pt x="6085" y="416"/>
                    <a:pt x="6056" y="454"/>
                  </a:cubicBezTo>
                  <a:cubicBezTo>
                    <a:pt x="6023" y="499"/>
                    <a:pt x="5992" y="546"/>
                    <a:pt x="5964" y="593"/>
                  </a:cubicBezTo>
                  <a:cubicBezTo>
                    <a:pt x="5914" y="677"/>
                    <a:pt x="5868" y="761"/>
                    <a:pt x="5823" y="846"/>
                  </a:cubicBezTo>
                  <a:cubicBezTo>
                    <a:pt x="5778" y="932"/>
                    <a:pt x="5737" y="1020"/>
                    <a:pt x="5693" y="1107"/>
                  </a:cubicBezTo>
                  <a:cubicBezTo>
                    <a:pt x="5660" y="1179"/>
                    <a:pt x="5626" y="1251"/>
                    <a:pt x="5590" y="1323"/>
                  </a:cubicBezTo>
                  <a:cubicBezTo>
                    <a:pt x="5585" y="1321"/>
                    <a:pt x="5578" y="1318"/>
                    <a:pt x="5572" y="1316"/>
                  </a:cubicBezTo>
                  <a:cubicBezTo>
                    <a:pt x="5415" y="1257"/>
                    <a:pt x="5254" y="1209"/>
                    <a:pt x="5091" y="1169"/>
                  </a:cubicBezTo>
                  <a:cubicBezTo>
                    <a:pt x="4966" y="1139"/>
                    <a:pt x="4840" y="1113"/>
                    <a:pt x="4712" y="1092"/>
                  </a:cubicBezTo>
                  <a:cubicBezTo>
                    <a:pt x="4749" y="940"/>
                    <a:pt x="4785" y="789"/>
                    <a:pt x="4822" y="637"/>
                  </a:cubicBezTo>
                  <a:cubicBezTo>
                    <a:pt x="4841" y="555"/>
                    <a:pt x="4861" y="474"/>
                    <a:pt x="4880" y="390"/>
                  </a:cubicBezTo>
                  <a:cubicBezTo>
                    <a:pt x="4889" y="347"/>
                    <a:pt x="4900" y="302"/>
                    <a:pt x="4910" y="259"/>
                  </a:cubicBezTo>
                  <a:cubicBezTo>
                    <a:pt x="4921" y="215"/>
                    <a:pt x="4931" y="171"/>
                    <a:pt x="4937" y="125"/>
                  </a:cubicBezTo>
                  <a:cubicBezTo>
                    <a:pt x="4940" y="98"/>
                    <a:pt x="4940" y="74"/>
                    <a:pt x="4924" y="48"/>
                  </a:cubicBezTo>
                  <a:cubicBezTo>
                    <a:pt x="4912" y="26"/>
                    <a:pt x="4888" y="10"/>
                    <a:pt x="4862" y="4"/>
                  </a:cubicBezTo>
                  <a:cubicBezTo>
                    <a:pt x="4854" y="1"/>
                    <a:pt x="4845" y="0"/>
                    <a:pt x="48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75" name="Google Shape;8675;p25"/>
          <p:cNvGrpSpPr/>
          <p:nvPr/>
        </p:nvGrpSpPr>
        <p:grpSpPr>
          <a:xfrm>
            <a:off x="8179254" y="1508954"/>
            <a:ext cx="864000" cy="1606463"/>
            <a:chOff x="11867059" y="-2394465"/>
            <a:chExt cx="741759" cy="1379175"/>
          </a:xfrm>
        </p:grpSpPr>
        <p:sp>
          <p:nvSpPr>
            <p:cNvPr id="8676" name="Google Shape;8676;p25"/>
            <p:cNvSpPr/>
            <p:nvPr/>
          </p:nvSpPr>
          <p:spPr>
            <a:xfrm>
              <a:off x="11976950" y="-1432480"/>
              <a:ext cx="232226" cy="401891"/>
            </a:xfrm>
            <a:custGeom>
              <a:avLst/>
              <a:gdLst/>
              <a:ahLst/>
              <a:cxnLst/>
              <a:rect l="l" t="t" r="r" b="b"/>
              <a:pathLst>
                <a:path w="2268" h="3925" extrusionOk="0">
                  <a:moveTo>
                    <a:pt x="441" y="1507"/>
                  </a:moveTo>
                  <a:cubicBezTo>
                    <a:pt x="440" y="1508"/>
                    <a:pt x="440" y="1510"/>
                    <a:pt x="439" y="1512"/>
                  </a:cubicBezTo>
                  <a:lnTo>
                    <a:pt x="441" y="1507"/>
                  </a:lnTo>
                  <a:close/>
                  <a:moveTo>
                    <a:pt x="781" y="0"/>
                  </a:moveTo>
                  <a:cubicBezTo>
                    <a:pt x="770" y="0"/>
                    <a:pt x="758" y="4"/>
                    <a:pt x="747" y="10"/>
                  </a:cubicBezTo>
                  <a:cubicBezTo>
                    <a:pt x="738" y="18"/>
                    <a:pt x="730" y="30"/>
                    <a:pt x="728" y="42"/>
                  </a:cubicBezTo>
                  <a:cubicBezTo>
                    <a:pt x="688" y="356"/>
                    <a:pt x="599" y="655"/>
                    <a:pt x="519" y="904"/>
                  </a:cubicBezTo>
                  <a:cubicBezTo>
                    <a:pt x="476" y="1035"/>
                    <a:pt x="429" y="1170"/>
                    <a:pt x="385" y="1301"/>
                  </a:cubicBezTo>
                  <a:lnTo>
                    <a:pt x="346" y="1408"/>
                  </a:lnTo>
                  <a:cubicBezTo>
                    <a:pt x="277" y="1608"/>
                    <a:pt x="223" y="1775"/>
                    <a:pt x="177" y="1934"/>
                  </a:cubicBezTo>
                  <a:cubicBezTo>
                    <a:pt x="57" y="2340"/>
                    <a:pt x="1" y="2677"/>
                    <a:pt x="4" y="2999"/>
                  </a:cubicBezTo>
                  <a:cubicBezTo>
                    <a:pt x="4" y="3091"/>
                    <a:pt x="10" y="3179"/>
                    <a:pt x="20" y="3264"/>
                  </a:cubicBezTo>
                  <a:cubicBezTo>
                    <a:pt x="31" y="3341"/>
                    <a:pt x="49" y="3414"/>
                    <a:pt x="74" y="3483"/>
                  </a:cubicBezTo>
                  <a:cubicBezTo>
                    <a:pt x="122" y="3608"/>
                    <a:pt x="197" y="3713"/>
                    <a:pt x="295" y="3788"/>
                  </a:cubicBezTo>
                  <a:cubicBezTo>
                    <a:pt x="351" y="3833"/>
                    <a:pt x="415" y="3867"/>
                    <a:pt x="485" y="3889"/>
                  </a:cubicBezTo>
                  <a:cubicBezTo>
                    <a:pt x="528" y="3903"/>
                    <a:pt x="573" y="3915"/>
                    <a:pt x="618" y="3919"/>
                  </a:cubicBezTo>
                  <a:cubicBezTo>
                    <a:pt x="648" y="3923"/>
                    <a:pt x="678" y="3925"/>
                    <a:pt x="708" y="3925"/>
                  </a:cubicBezTo>
                  <a:cubicBezTo>
                    <a:pt x="798" y="3925"/>
                    <a:pt x="890" y="3909"/>
                    <a:pt x="984" y="3878"/>
                  </a:cubicBezTo>
                  <a:cubicBezTo>
                    <a:pt x="1040" y="3859"/>
                    <a:pt x="1099" y="3833"/>
                    <a:pt x="1163" y="3796"/>
                  </a:cubicBezTo>
                  <a:cubicBezTo>
                    <a:pt x="1216" y="3766"/>
                    <a:pt x="1270" y="3728"/>
                    <a:pt x="1323" y="3683"/>
                  </a:cubicBezTo>
                  <a:cubicBezTo>
                    <a:pt x="1435" y="3587"/>
                    <a:pt x="1534" y="3464"/>
                    <a:pt x="1625" y="3307"/>
                  </a:cubicBezTo>
                  <a:cubicBezTo>
                    <a:pt x="1803" y="3003"/>
                    <a:pt x="1892" y="2655"/>
                    <a:pt x="1977" y="2297"/>
                  </a:cubicBezTo>
                  <a:cubicBezTo>
                    <a:pt x="1987" y="2252"/>
                    <a:pt x="1996" y="2207"/>
                    <a:pt x="2006" y="2162"/>
                  </a:cubicBezTo>
                  <a:cubicBezTo>
                    <a:pt x="2011" y="2140"/>
                    <a:pt x="2015" y="2116"/>
                    <a:pt x="2020" y="2092"/>
                  </a:cubicBezTo>
                  <a:cubicBezTo>
                    <a:pt x="2031" y="2038"/>
                    <a:pt x="2042" y="1985"/>
                    <a:pt x="2054" y="1931"/>
                  </a:cubicBezTo>
                  <a:lnTo>
                    <a:pt x="2063" y="1887"/>
                  </a:lnTo>
                  <a:cubicBezTo>
                    <a:pt x="2081" y="1803"/>
                    <a:pt x="2097" y="1718"/>
                    <a:pt x="2111" y="1633"/>
                  </a:cubicBezTo>
                  <a:cubicBezTo>
                    <a:pt x="2129" y="1539"/>
                    <a:pt x="2143" y="1446"/>
                    <a:pt x="2153" y="1374"/>
                  </a:cubicBezTo>
                  <a:cubicBezTo>
                    <a:pt x="2177" y="1225"/>
                    <a:pt x="2202" y="1048"/>
                    <a:pt x="2222" y="869"/>
                  </a:cubicBezTo>
                  <a:lnTo>
                    <a:pt x="2226" y="818"/>
                  </a:lnTo>
                  <a:cubicBezTo>
                    <a:pt x="2234" y="747"/>
                    <a:pt x="2242" y="677"/>
                    <a:pt x="2249" y="608"/>
                  </a:cubicBezTo>
                  <a:lnTo>
                    <a:pt x="2254" y="564"/>
                  </a:lnTo>
                  <a:cubicBezTo>
                    <a:pt x="2260" y="488"/>
                    <a:pt x="2268" y="412"/>
                    <a:pt x="2265" y="335"/>
                  </a:cubicBezTo>
                  <a:cubicBezTo>
                    <a:pt x="2265" y="300"/>
                    <a:pt x="2236" y="271"/>
                    <a:pt x="2207" y="261"/>
                  </a:cubicBezTo>
                  <a:lnTo>
                    <a:pt x="2207" y="263"/>
                  </a:lnTo>
                  <a:cubicBezTo>
                    <a:pt x="2204" y="261"/>
                    <a:pt x="2201" y="261"/>
                    <a:pt x="2198" y="260"/>
                  </a:cubicBezTo>
                  <a:cubicBezTo>
                    <a:pt x="2193" y="259"/>
                    <a:pt x="2188" y="259"/>
                    <a:pt x="2183" y="259"/>
                  </a:cubicBezTo>
                  <a:cubicBezTo>
                    <a:pt x="2161" y="259"/>
                    <a:pt x="2138" y="268"/>
                    <a:pt x="2122" y="284"/>
                  </a:cubicBezTo>
                  <a:cubicBezTo>
                    <a:pt x="2119" y="281"/>
                    <a:pt x="2118" y="279"/>
                    <a:pt x="2114" y="277"/>
                  </a:cubicBezTo>
                  <a:cubicBezTo>
                    <a:pt x="2106" y="274"/>
                    <a:pt x="2100" y="271"/>
                    <a:pt x="2092" y="269"/>
                  </a:cubicBezTo>
                  <a:cubicBezTo>
                    <a:pt x="2071" y="263"/>
                    <a:pt x="2049" y="258"/>
                    <a:pt x="2031" y="255"/>
                  </a:cubicBezTo>
                  <a:cubicBezTo>
                    <a:pt x="2009" y="252"/>
                    <a:pt x="1988" y="249"/>
                    <a:pt x="1966" y="245"/>
                  </a:cubicBezTo>
                  <a:lnTo>
                    <a:pt x="1951" y="244"/>
                  </a:lnTo>
                  <a:cubicBezTo>
                    <a:pt x="1899" y="236"/>
                    <a:pt x="1846" y="229"/>
                    <a:pt x="1795" y="220"/>
                  </a:cubicBezTo>
                  <a:cubicBezTo>
                    <a:pt x="1684" y="202"/>
                    <a:pt x="1576" y="180"/>
                    <a:pt x="1473" y="157"/>
                  </a:cubicBezTo>
                  <a:cubicBezTo>
                    <a:pt x="1369" y="137"/>
                    <a:pt x="1264" y="111"/>
                    <a:pt x="1166" y="87"/>
                  </a:cubicBezTo>
                  <a:cubicBezTo>
                    <a:pt x="1058" y="62"/>
                    <a:pt x="949" y="36"/>
                    <a:pt x="840" y="10"/>
                  </a:cubicBezTo>
                  <a:cubicBezTo>
                    <a:pt x="837" y="9"/>
                    <a:pt x="833" y="9"/>
                    <a:pt x="829" y="9"/>
                  </a:cubicBezTo>
                  <a:cubicBezTo>
                    <a:pt x="823" y="9"/>
                    <a:pt x="817" y="10"/>
                    <a:pt x="811" y="12"/>
                  </a:cubicBezTo>
                  <a:cubicBezTo>
                    <a:pt x="807" y="7"/>
                    <a:pt x="802" y="4"/>
                    <a:pt x="795" y="2"/>
                  </a:cubicBezTo>
                  <a:cubicBezTo>
                    <a:pt x="794" y="2"/>
                    <a:pt x="791" y="1"/>
                    <a:pt x="787" y="1"/>
                  </a:cubicBezTo>
                  <a:cubicBezTo>
                    <a:pt x="785" y="1"/>
                    <a:pt x="783" y="0"/>
                    <a:pt x="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77" name="Google Shape;8677;p25"/>
            <p:cNvGrpSpPr/>
            <p:nvPr/>
          </p:nvGrpSpPr>
          <p:grpSpPr>
            <a:xfrm>
              <a:off x="11867059" y="-2394465"/>
              <a:ext cx="741759" cy="1379175"/>
              <a:chOff x="8123963" y="-1278204"/>
              <a:chExt cx="386413" cy="718470"/>
            </a:xfrm>
          </p:grpSpPr>
          <p:sp>
            <p:nvSpPr>
              <p:cNvPr id="8678" name="Google Shape;8678;p25"/>
              <p:cNvSpPr/>
              <p:nvPr/>
            </p:nvSpPr>
            <p:spPr>
              <a:xfrm>
                <a:off x="8127217" y="-1181655"/>
                <a:ext cx="377025" cy="417352"/>
              </a:xfrm>
              <a:custGeom>
                <a:avLst/>
                <a:gdLst/>
                <a:ahLst/>
                <a:cxnLst/>
                <a:rect l="l" t="t" r="r" b="b"/>
                <a:pathLst>
                  <a:path w="7068" h="7824" extrusionOk="0">
                    <a:moveTo>
                      <a:pt x="6604" y="0"/>
                    </a:moveTo>
                    <a:cubicBezTo>
                      <a:pt x="6578" y="0"/>
                      <a:pt x="6552" y="8"/>
                      <a:pt x="6527" y="16"/>
                    </a:cubicBezTo>
                    <a:cubicBezTo>
                      <a:pt x="6506" y="22"/>
                      <a:pt x="6482" y="32"/>
                      <a:pt x="6455" y="48"/>
                    </a:cubicBezTo>
                    <a:cubicBezTo>
                      <a:pt x="6431" y="62"/>
                      <a:pt x="6410" y="80"/>
                      <a:pt x="6389" y="98"/>
                    </a:cubicBezTo>
                    <a:cubicBezTo>
                      <a:pt x="6356" y="130"/>
                      <a:pt x="6327" y="168"/>
                      <a:pt x="6293" y="222"/>
                    </a:cubicBezTo>
                    <a:cubicBezTo>
                      <a:pt x="6257" y="285"/>
                      <a:pt x="6228" y="353"/>
                      <a:pt x="6206" y="411"/>
                    </a:cubicBezTo>
                    <a:cubicBezTo>
                      <a:pt x="6182" y="470"/>
                      <a:pt x="6162" y="529"/>
                      <a:pt x="6142" y="590"/>
                    </a:cubicBezTo>
                    <a:lnTo>
                      <a:pt x="6142" y="592"/>
                    </a:lnTo>
                    <a:cubicBezTo>
                      <a:pt x="6135" y="612"/>
                      <a:pt x="6129" y="633"/>
                      <a:pt x="6121" y="654"/>
                    </a:cubicBezTo>
                    <a:cubicBezTo>
                      <a:pt x="6118" y="665"/>
                      <a:pt x="6116" y="673"/>
                      <a:pt x="6121" y="683"/>
                    </a:cubicBezTo>
                    <a:cubicBezTo>
                      <a:pt x="6113" y="702"/>
                      <a:pt x="6113" y="723"/>
                      <a:pt x="6119" y="740"/>
                    </a:cubicBezTo>
                    <a:cubicBezTo>
                      <a:pt x="6126" y="756"/>
                      <a:pt x="6138" y="776"/>
                      <a:pt x="6158" y="784"/>
                    </a:cubicBezTo>
                    <a:cubicBezTo>
                      <a:pt x="6162" y="787"/>
                      <a:pt x="6164" y="788"/>
                      <a:pt x="6167" y="790"/>
                    </a:cubicBezTo>
                    <a:cubicBezTo>
                      <a:pt x="6180" y="799"/>
                      <a:pt x="6193" y="807"/>
                      <a:pt x="6207" y="815"/>
                    </a:cubicBezTo>
                    <a:cubicBezTo>
                      <a:pt x="6226" y="827"/>
                      <a:pt x="6247" y="838"/>
                      <a:pt x="6274" y="851"/>
                    </a:cubicBezTo>
                    <a:cubicBezTo>
                      <a:pt x="6303" y="863"/>
                      <a:pt x="6335" y="876"/>
                      <a:pt x="6367" y="886"/>
                    </a:cubicBezTo>
                    <a:cubicBezTo>
                      <a:pt x="6396" y="895"/>
                      <a:pt x="6428" y="905"/>
                      <a:pt x="6461" y="915"/>
                    </a:cubicBezTo>
                    <a:cubicBezTo>
                      <a:pt x="6525" y="931"/>
                      <a:pt x="6586" y="940"/>
                      <a:pt x="6645" y="943"/>
                    </a:cubicBezTo>
                    <a:cubicBezTo>
                      <a:pt x="6670" y="945"/>
                      <a:pt x="6692" y="946"/>
                      <a:pt x="6713" y="946"/>
                    </a:cubicBezTo>
                    <a:cubicBezTo>
                      <a:pt x="6727" y="946"/>
                      <a:pt x="6741" y="946"/>
                      <a:pt x="6754" y="945"/>
                    </a:cubicBezTo>
                    <a:cubicBezTo>
                      <a:pt x="6786" y="943"/>
                      <a:pt x="6819" y="939"/>
                      <a:pt x="6861" y="927"/>
                    </a:cubicBezTo>
                    <a:cubicBezTo>
                      <a:pt x="6887" y="921"/>
                      <a:pt x="6914" y="908"/>
                      <a:pt x="6946" y="889"/>
                    </a:cubicBezTo>
                    <a:cubicBezTo>
                      <a:pt x="6960" y="881"/>
                      <a:pt x="6973" y="868"/>
                      <a:pt x="6984" y="859"/>
                    </a:cubicBezTo>
                    <a:lnTo>
                      <a:pt x="6989" y="854"/>
                    </a:lnTo>
                    <a:cubicBezTo>
                      <a:pt x="6999" y="846"/>
                      <a:pt x="7007" y="836"/>
                      <a:pt x="7013" y="827"/>
                    </a:cubicBezTo>
                    <a:cubicBezTo>
                      <a:pt x="7024" y="811"/>
                      <a:pt x="7034" y="796"/>
                      <a:pt x="7040" y="780"/>
                    </a:cubicBezTo>
                    <a:cubicBezTo>
                      <a:pt x="7048" y="763"/>
                      <a:pt x="7054" y="742"/>
                      <a:pt x="7059" y="720"/>
                    </a:cubicBezTo>
                    <a:cubicBezTo>
                      <a:pt x="7067" y="686"/>
                      <a:pt x="7067" y="649"/>
                      <a:pt x="7058" y="611"/>
                    </a:cubicBezTo>
                    <a:cubicBezTo>
                      <a:pt x="7045" y="561"/>
                      <a:pt x="7008" y="518"/>
                      <a:pt x="6954" y="493"/>
                    </a:cubicBezTo>
                    <a:cubicBezTo>
                      <a:pt x="6944" y="488"/>
                      <a:pt x="6933" y="483"/>
                      <a:pt x="6923" y="480"/>
                    </a:cubicBezTo>
                    <a:cubicBezTo>
                      <a:pt x="6909" y="475"/>
                      <a:pt x="6895" y="472"/>
                      <a:pt x="6880" y="469"/>
                    </a:cubicBezTo>
                    <a:cubicBezTo>
                      <a:pt x="6858" y="462"/>
                      <a:pt x="6832" y="457"/>
                      <a:pt x="6805" y="456"/>
                    </a:cubicBezTo>
                    <a:cubicBezTo>
                      <a:pt x="6782" y="454"/>
                      <a:pt x="6760" y="452"/>
                      <a:pt x="6738" y="452"/>
                    </a:cubicBezTo>
                    <a:cubicBezTo>
                      <a:pt x="6724" y="452"/>
                      <a:pt x="6710" y="453"/>
                      <a:pt x="6696" y="454"/>
                    </a:cubicBezTo>
                    <a:cubicBezTo>
                      <a:pt x="6717" y="422"/>
                      <a:pt x="6735" y="389"/>
                      <a:pt x="6748" y="353"/>
                    </a:cubicBezTo>
                    <a:cubicBezTo>
                      <a:pt x="6765" y="307"/>
                      <a:pt x="6776" y="265"/>
                      <a:pt x="6781" y="227"/>
                    </a:cubicBezTo>
                    <a:cubicBezTo>
                      <a:pt x="6786" y="176"/>
                      <a:pt x="6781" y="134"/>
                      <a:pt x="6768" y="101"/>
                    </a:cubicBezTo>
                    <a:cubicBezTo>
                      <a:pt x="6749" y="58"/>
                      <a:pt x="6717" y="26"/>
                      <a:pt x="6680" y="13"/>
                    </a:cubicBezTo>
                    <a:cubicBezTo>
                      <a:pt x="6677" y="11"/>
                      <a:pt x="6674" y="10"/>
                      <a:pt x="6671" y="10"/>
                    </a:cubicBezTo>
                    <a:cubicBezTo>
                      <a:pt x="6661" y="6"/>
                      <a:pt x="6653" y="3"/>
                      <a:pt x="6644" y="3"/>
                    </a:cubicBezTo>
                    <a:cubicBezTo>
                      <a:pt x="6631" y="0"/>
                      <a:pt x="6618" y="0"/>
                      <a:pt x="6604" y="0"/>
                    </a:cubicBezTo>
                    <a:close/>
                    <a:moveTo>
                      <a:pt x="1326" y="7326"/>
                    </a:moveTo>
                    <a:cubicBezTo>
                      <a:pt x="1331" y="7327"/>
                      <a:pt x="1335" y="7328"/>
                      <a:pt x="1340" y="7330"/>
                    </a:cubicBezTo>
                    <a:lnTo>
                      <a:pt x="1340" y="7330"/>
                    </a:lnTo>
                    <a:cubicBezTo>
                      <a:pt x="1337" y="7329"/>
                      <a:pt x="1334" y="7328"/>
                      <a:pt x="1331" y="7327"/>
                    </a:cubicBezTo>
                    <a:lnTo>
                      <a:pt x="1326" y="7326"/>
                    </a:lnTo>
                    <a:close/>
                    <a:moveTo>
                      <a:pt x="3208" y="59"/>
                    </a:moveTo>
                    <a:cubicBezTo>
                      <a:pt x="3187" y="59"/>
                      <a:pt x="3166" y="60"/>
                      <a:pt x="3144" y="62"/>
                    </a:cubicBezTo>
                    <a:cubicBezTo>
                      <a:pt x="3067" y="70"/>
                      <a:pt x="2992" y="93"/>
                      <a:pt x="2920" y="130"/>
                    </a:cubicBezTo>
                    <a:cubicBezTo>
                      <a:pt x="2845" y="166"/>
                      <a:pt x="2781" y="214"/>
                      <a:pt x="2728" y="272"/>
                    </a:cubicBezTo>
                    <a:cubicBezTo>
                      <a:pt x="2701" y="301"/>
                      <a:pt x="2675" y="337"/>
                      <a:pt x="2651" y="379"/>
                    </a:cubicBezTo>
                    <a:cubicBezTo>
                      <a:pt x="2631" y="417"/>
                      <a:pt x="2613" y="461"/>
                      <a:pt x="2600" y="513"/>
                    </a:cubicBezTo>
                    <a:cubicBezTo>
                      <a:pt x="2575" y="606"/>
                      <a:pt x="2576" y="712"/>
                      <a:pt x="2603" y="817"/>
                    </a:cubicBezTo>
                    <a:cubicBezTo>
                      <a:pt x="2634" y="932"/>
                      <a:pt x="2699" y="1031"/>
                      <a:pt x="2765" y="1126"/>
                    </a:cubicBezTo>
                    <a:cubicBezTo>
                      <a:pt x="2795" y="1172"/>
                      <a:pt x="2827" y="1220"/>
                      <a:pt x="2854" y="1268"/>
                    </a:cubicBezTo>
                    <a:cubicBezTo>
                      <a:pt x="2835" y="1255"/>
                      <a:pt x="2816" y="1244"/>
                      <a:pt x="2795" y="1234"/>
                    </a:cubicBezTo>
                    <a:cubicBezTo>
                      <a:pt x="2768" y="1220"/>
                      <a:pt x="2738" y="1207"/>
                      <a:pt x="2707" y="1198"/>
                    </a:cubicBezTo>
                    <a:cubicBezTo>
                      <a:pt x="2674" y="1186"/>
                      <a:pt x="2639" y="1178"/>
                      <a:pt x="2605" y="1172"/>
                    </a:cubicBezTo>
                    <a:cubicBezTo>
                      <a:pt x="2571" y="1166"/>
                      <a:pt x="2535" y="1163"/>
                      <a:pt x="2499" y="1163"/>
                    </a:cubicBezTo>
                    <a:cubicBezTo>
                      <a:pt x="2411" y="1163"/>
                      <a:pt x="2320" y="1181"/>
                      <a:pt x="2236" y="1215"/>
                    </a:cubicBezTo>
                    <a:cubicBezTo>
                      <a:pt x="2153" y="1249"/>
                      <a:pt x="2076" y="1300"/>
                      <a:pt x="2012" y="1362"/>
                    </a:cubicBezTo>
                    <a:cubicBezTo>
                      <a:pt x="2008" y="1361"/>
                      <a:pt x="2005" y="1361"/>
                      <a:pt x="2001" y="1361"/>
                    </a:cubicBezTo>
                    <a:cubicBezTo>
                      <a:pt x="1990" y="1361"/>
                      <a:pt x="1978" y="1365"/>
                      <a:pt x="1969" y="1372"/>
                    </a:cubicBezTo>
                    <a:cubicBezTo>
                      <a:pt x="1922" y="1405"/>
                      <a:pt x="1889" y="1452"/>
                      <a:pt x="1860" y="1503"/>
                    </a:cubicBezTo>
                    <a:cubicBezTo>
                      <a:pt x="1852" y="1517"/>
                      <a:pt x="1846" y="1533"/>
                      <a:pt x="1839" y="1549"/>
                    </a:cubicBezTo>
                    <a:cubicBezTo>
                      <a:pt x="1838" y="1551"/>
                      <a:pt x="1836" y="1551"/>
                      <a:pt x="1836" y="1553"/>
                    </a:cubicBezTo>
                    <a:cubicBezTo>
                      <a:pt x="1823" y="1567"/>
                      <a:pt x="1809" y="1585"/>
                      <a:pt x="1794" y="1607"/>
                    </a:cubicBezTo>
                    <a:cubicBezTo>
                      <a:pt x="1783" y="1624"/>
                      <a:pt x="1769" y="1647"/>
                      <a:pt x="1758" y="1671"/>
                    </a:cubicBezTo>
                    <a:cubicBezTo>
                      <a:pt x="1748" y="1690"/>
                      <a:pt x="1740" y="1711"/>
                      <a:pt x="1732" y="1735"/>
                    </a:cubicBezTo>
                    <a:cubicBezTo>
                      <a:pt x="1715" y="1784"/>
                      <a:pt x="1703" y="1832"/>
                      <a:pt x="1699" y="1883"/>
                    </a:cubicBezTo>
                    <a:cubicBezTo>
                      <a:pt x="1692" y="1952"/>
                      <a:pt x="1695" y="2026"/>
                      <a:pt x="1707" y="2107"/>
                    </a:cubicBezTo>
                    <a:cubicBezTo>
                      <a:pt x="1673" y="2085"/>
                      <a:pt x="1633" y="2067"/>
                      <a:pt x="1585" y="2051"/>
                    </a:cubicBezTo>
                    <a:cubicBezTo>
                      <a:pt x="1564" y="2043"/>
                      <a:pt x="1543" y="2039"/>
                      <a:pt x="1521" y="2032"/>
                    </a:cubicBezTo>
                    <a:cubicBezTo>
                      <a:pt x="1460" y="2016"/>
                      <a:pt x="1392" y="2008"/>
                      <a:pt x="1304" y="2007"/>
                    </a:cubicBezTo>
                    <a:cubicBezTo>
                      <a:pt x="1298" y="2006"/>
                      <a:pt x="1292" y="2006"/>
                      <a:pt x="1286" y="2006"/>
                    </a:cubicBezTo>
                    <a:cubicBezTo>
                      <a:pt x="1223" y="2006"/>
                      <a:pt x="1160" y="2014"/>
                      <a:pt x="1094" y="2031"/>
                    </a:cubicBezTo>
                    <a:cubicBezTo>
                      <a:pt x="1027" y="2047"/>
                      <a:pt x="971" y="2071"/>
                      <a:pt x="926" y="2103"/>
                    </a:cubicBezTo>
                    <a:cubicBezTo>
                      <a:pt x="872" y="2141"/>
                      <a:pt x="824" y="2195"/>
                      <a:pt x="784" y="2264"/>
                    </a:cubicBezTo>
                    <a:cubicBezTo>
                      <a:pt x="746" y="2330"/>
                      <a:pt x="723" y="2406"/>
                      <a:pt x="707" y="2472"/>
                    </a:cubicBezTo>
                    <a:cubicBezTo>
                      <a:pt x="693" y="2537"/>
                      <a:pt x="683" y="2611"/>
                      <a:pt x="682" y="2702"/>
                    </a:cubicBezTo>
                    <a:cubicBezTo>
                      <a:pt x="680" y="2750"/>
                      <a:pt x="682" y="2798"/>
                      <a:pt x="686" y="2848"/>
                    </a:cubicBezTo>
                    <a:cubicBezTo>
                      <a:pt x="668" y="2846"/>
                      <a:pt x="649" y="2845"/>
                      <a:pt x="631" y="2845"/>
                    </a:cubicBezTo>
                    <a:cubicBezTo>
                      <a:pt x="606" y="2845"/>
                      <a:pt x="582" y="2846"/>
                      <a:pt x="559" y="2849"/>
                    </a:cubicBezTo>
                    <a:cubicBezTo>
                      <a:pt x="512" y="2854"/>
                      <a:pt x="463" y="2865"/>
                      <a:pt x="410" y="2883"/>
                    </a:cubicBezTo>
                    <a:cubicBezTo>
                      <a:pt x="372" y="2896"/>
                      <a:pt x="333" y="2912"/>
                      <a:pt x="284" y="2939"/>
                    </a:cubicBezTo>
                    <a:cubicBezTo>
                      <a:pt x="244" y="2959"/>
                      <a:pt x="210" y="2988"/>
                      <a:pt x="180" y="3017"/>
                    </a:cubicBezTo>
                    <a:cubicBezTo>
                      <a:pt x="156" y="3038"/>
                      <a:pt x="133" y="3065"/>
                      <a:pt x="113" y="3097"/>
                    </a:cubicBezTo>
                    <a:cubicBezTo>
                      <a:pt x="89" y="3135"/>
                      <a:pt x="69" y="3171"/>
                      <a:pt x="55" y="3207"/>
                    </a:cubicBezTo>
                    <a:cubicBezTo>
                      <a:pt x="26" y="3279"/>
                      <a:pt x="10" y="3358"/>
                      <a:pt x="5" y="3439"/>
                    </a:cubicBezTo>
                    <a:cubicBezTo>
                      <a:pt x="1" y="3522"/>
                      <a:pt x="5" y="3605"/>
                      <a:pt x="18" y="3684"/>
                    </a:cubicBezTo>
                    <a:cubicBezTo>
                      <a:pt x="33" y="3759"/>
                      <a:pt x="55" y="3836"/>
                      <a:pt x="84" y="3912"/>
                    </a:cubicBezTo>
                    <a:cubicBezTo>
                      <a:pt x="151" y="4085"/>
                      <a:pt x="261" y="4229"/>
                      <a:pt x="360" y="4347"/>
                    </a:cubicBezTo>
                    <a:lnTo>
                      <a:pt x="395" y="4389"/>
                    </a:lnTo>
                    <a:cubicBezTo>
                      <a:pt x="434" y="4434"/>
                      <a:pt x="472" y="4480"/>
                      <a:pt x="509" y="4526"/>
                    </a:cubicBezTo>
                    <a:cubicBezTo>
                      <a:pt x="557" y="4589"/>
                      <a:pt x="599" y="4653"/>
                      <a:pt x="632" y="4715"/>
                    </a:cubicBezTo>
                    <a:lnTo>
                      <a:pt x="637" y="4726"/>
                    </a:lnTo>
                    <a:cubicBezTo>
                      <a:pt x="634" y="4728"/>
                      <a:pt x="631" y="4733"/>
                      <a:pt x="627" y="4736"/>
                    </a:cubicBezTo>
                    <a:cubicBezTo>
                      <a:pt x="619" y="4745"/>
                      <a:pt x="611" y="4755"/>
                      <a:pt x="603" y="4765"/>
                    </a:cubicBezTo>
                    <a:cubicBezTo>
                      <a:pt x="586" y="4788"/>
                      <a:pt x="570" y="4816"/>
                      <a:pt x="554" y="4841"/>
                    </a:cubicBezTo>
                    <a:lnTo>
                      <a:pt x="551" y="4846"/>
                    </a:lnTo>
                    <a:cubicBezTo>
                      <a:pt x="522" y="4892"/>
                      <a:pt x="496" y="4944"/>
                      <a:pt x="474" y="5004"/>
                    </a:cubicBezTo>
                    <a:cubicBezTo>
                      <a:pt x="426" y="5124"/>
                      <a:pt x="394" y="5251"/>
                      <a:pt x="381" y="5380"/>
                    </a:cubicBezTo>
                    <a:cubicBezTo>
                      <a:pt x="365" y="5521"/>
                      <a:pt x="373" y="5645"/>
                      <a:pt x="403" y="5757"/>
                    </a:cubicBezTo>
                    <a:cubicBezTo>
                      <a:pt x="418" y="5815"/>
                      <a:pt x="443" y="5871"/>
                      <a:pt x="475" y="5927"/>
                    </a:cubicBezTo>
                    <a:cubicBezTo>
                      <a:pt x="512" y="5984"/>
                      <a:pt x="562" y="6036"/>
                      <a:pt x="623" y="6079"/>
                    </a:cubicBezTo>
                    <a:cubicBezTo>
                      <a:pt x="698" y="6131"/>
                      <a:pt x="781" y="6173"/>
                      <a:pt x="861" y="6211"/>
                    </a:cubicBezTo>
                    <a:cubicBezTo>
                      <a:pt x="880" y="6221"/>
                      <a:pt x="898" y="6229"/>
                      <a:pt x="917" y="6239"/>
                    </a:cubicBezTo>
                    <a:cubicBezTo>
                      <a:pt x="877" y="6266"/>
                      <a:pt x="837" y="6296"/>
                      <a:pt x="802" y="6328"/>
                    </a:cubicBezTo>
                    <a:cubicBezTo>
                      <a:pt x="717" y="6403"/>
                      <a:pt x="659" y="6472"/>
                      <a:pt x="621" y="6547"/>
                    </a:cubicBezTo>
                    <a:cubicBezTo>
                      <a:pt x="602" y="6582"/>
                      <a:pt x="587" y="6624"/>
                      <a:pt x="579" y="6667"/>
                    </a:cubicBezTo>
                    <a:cubicBezTo>
                      <a:pt x="571" y="6710"/>
                      <a:pt x="571" y="6757"/>
                      <a:pt x="581" y="6798"/>
                    </a:cubicBezTo>
                    <a:cubicBezTo>
                      <a:pt x="591" y="6845"/>
                      <a:pt x="608" y="6888"/>
                      <a:pt x="634" y="6931"/>
                    </a:cubicBezTo>
                    <a:cubicBezTo>
                      <a:pt x="647" y="6953"/>
                      <a:pt x="664" y="6976"/>
                      <a:pt x="685" y="7000"/>
                    </a:cubicBezTo>
                    <a:cubicBezTo>
                      <a:pt x="712" y="7041"/>
                      <a:pt x="746" y="7083"/>
                      <a:pt x="789" y="7123"/>
                    </a:cubicBezTo>
                    <a:cubicBezTo>
                      <a:pt x="840" y="7171"/>
                      <a:pt x="902" y="7214"/>
                      <a:pt x="987" y="7262"/>
                    </a:cubicBezTo>
                    <a:cubicBezTo>
                      <a:pt x="1054" y="7300"/>
                      <a:pt x="1129" y="7335"/>
                      <a:pt x="1225" y="7372"/>
                    </a:cubicBezTo>
                    <a:cubicBezTo>
                      <a:pt x="1264" y="7387"/>
                      <a:pt x="1305" y="7403"/>
                      <a:pt x="1348" y="7417"/>
                    </a:cubicBezTo>
                    <a:cubicBezTo>
                      <a:pt x="1457" y="7452"/>
                      <a:pt x="1575" y="7486"/>
                      <a:pt x="1734" y="7524"/>
                    </a:cubicBezTo>
                    <a:cubicBezTo>
                      <a:pt x="1782" y="7535"/>
                      <a:pt x="1830" y="7546"/>
                      <a:pt x="1876" y="7558"/>
                    </a:cubicBezTo>
                    <a:lnTo>
                      <a:pt x="1946" y="7574"/>
                    </a:lnTo>
                    <a:cubicBezTo>
                      <a:pt x="2001" y="7586"/>
                      <a:pt x="2055" y="7601"/>
                      <a:pt x="2108" y="7615"/>
                    </a:cubicBezTo>
                    <a:cubicBezTo>
                      <a:pt x="2140" y="7623"/>
                      <a:pt x="2172" y="7633"/>
                      <a:pt x="2204" y="7641"/>
                    </a:cubicBezTo>
                    <a:cubicBezTo>
                      <a:pt x="2509" y="7717"/>
                      <a:pt x="2787" y="7770"/>
                      <a:pt x="3051" y="7801"/>
                    </a:cubicBezTo>
                    <a:cubicBezTo>
                      <a:pt x="3181" y="7815"/>
                      <a:pt x="3316" y="7823"/>
                      <a:pt x="3451" y="7823"/>
                    </a:cubicBezTo>
                    <a:cubicBezTo>
                      <a:pt x="3463" y="7823"/>
                      <a:pt x="3475" y="7823"/>
                      <a:pt x="3488" y="7823"/>
                    </a:cubicBezTo>
                    <a:cubicBezTo>
                      <a:pt x="3590" y="7823"/>
                      <a:pt x="3697" y="7817"/>
                      <a:pt x="3827" y="7802"/>
                    </a:cubicBezTo>
                    <a:cubicBezTo>
                      <a:pt x="3926" y="7791"/>
                      <a:pt x="4020" y="7778"/>
                      <a:pt x="4111" y="7762"/>
                    </a:cubicBezTo>
                    <a:cubicBezTo>
                      <a:pt x="4234" y="7740"/>
                      <a:pt x="4338" y="7714"/>
                      <a:pt x="4431" y="7686"/>
                    </a:cubicBezTo>
                    <a:cubicBezTo>
                      <a:pt x="4477" y="7670"/>
                      <a:pt x="4522" y="7650"/>
                      <a:pt x="4567" y="7628"/>
                    </a:cubicBezTo>
                    <a:cubicBezTo>
                      <a:pt x="4600" y="7610"/>
                      <a:pt x="4647" y="7586"/>
                      <a:pt x="4685" y="7551"/>
                    </a:cubicBezTo>
                    <a:cubicBezTo>
                      <a:pt x="4707" y="7534"/>
                      <a:pt x="4723" y="7518"/>
                      <a:pt x="4736" y="7503"/>
                    </a:cubicBezTo>
                    <a:cubicBezTo>
                      <a:pt x="4751" y="7486"/>
                      <a:pt x="4763" y="7465"/>
                      <a:pt x="4778" y="7438"/>
                    </a:cubicBezTo>
                    <a:cubicBezTo>
                      <a:pt x="4802" y="7390"/>
                      <a:pt x="4821" y="7339"/>
                      <a:pt x="4832" y="7284"/>
                    </a:cubicBezTo>
                    <a:cubicBezTo>
                      <a:pt x="4843" y="7239"/>
                      <a:pt x="4847" y="7188"/>
                      <a:pt x="4843" y="7139"/>
                    </a:cubicBezTo>
                    <a:cubicBezTo>
                      <a:pt x="4842" y="7096"/>
                      <a:pt x="4831" y="7051"/>
                      <a:pt x="4815" y="7004"/>
                    </a:cubicBezTo>
                    <a:cubicBezTo>
                      <a:pt x="4800" y="6966"/>
                      <a:pt x="4779" y="6926"/>
                      <a:pt x="4752" y="6885"/>
                    </a:cubicBezTo>
                    <a:cubicBezTo>
                      <a:pt x="4727" y="6843"/>
                      <a:pt x="4693" y="6806"/>
                      <a:pt x="4664" y="6776"/>
                    </a:cubicBezTo>
                    <a:cubicBezTo>
                      <a:pt x="4612" y="6718"/>
                      <a:pt x="4549" y="6665"/>
                      <a:pt x="4464" y="6608"/>
                    </a:cubicBezTo>
                    <a:cubicBezTo>
                      <a:pt x="4408" y="6568"/>
                      <a:pt x="4348" y="6530"/>
                      <a:pt x="4285" y="6493"/>
                    </a:cubicBezTo>
                    <a:lnTo>
                      <a:pt x="4293" y="6486"/>
                    </a:lnTo>
                    <a:lnTo>
                      <a:pt x="4300" y="6480"/>
                    </a:lnTo>
                    <a:cubicBezTo>
                      <a:pt x="4383" y="6408"/>
                      <a:pt x="4463" y="6338"/>
                      <a:pt x="4544" y="6266"/>
                    </a:cubicBezTo>
                    <a:cubicBezTo>
                      <a:pt x="4733" y="6096"/>
                      <a:pt x="4882" y="5952"/>
                      <a:pt x="5013" y="5809"/>
                    </a:cubicBezTo>
                    <a:cubicBezTo>
                      <a:pt x="5162" y="5645"/>
                      <a:pt x="5291" y="5478"/>
                      <a:pt x="5398" y="5307"/>
                    </a:cubicBezTo>
                    <a:cubicBezTo>
                      <a:pt x="5500" y="5140"/>
                      <a:pt x="5585" y="4952"/>
                      <a:pt x="5646" y="4745"/>
                    </a:cubicBezTo>
                    <a:cubicBezTo>
                      <a:pt x="5697" y="4574"/>
                      <a:pt x="5724" y="4384"/>
                      <a:pt x="5726" y="4184"/>
                    </a:cubicBezTo>
                    <a:cubicBezTo>
                      <a:pt x="5727" y="4093"/>
                      <a:pt x="5721" y="3997"/>
                      <a:pt x="5708" y="3890"/>
                    </a:cubicBezTo>
                    <a:cubicBezTo>
                      <a:pt x="5696" y="3780"/>
                      <a:pt x="5675" y="3673"/>
                      <a:pt x="5649" y="3575"/>
                    </a:cubicBezTo>
                    <a:cubicBezTo>
                      <a:pt x="5609" y="3418"/>
                      <a:pt x="5544" y="3258"/>
                      <a:pt x="5440" y="3057"/>
                    </a:cubicBezTo>
                    <a:cubicBezTo>
                      <a:pt x="5397" y="2974"/>
                      <a:pt x="5350" y="2891"/>
                      <a:pt x="5305" y="2811"/>
                    </a:cubicBezTo>
                    <a:cubicBezTo>
                      <a:pt x="5261" y="2732"/>
                      <a:pt x="5214" y="2651"/>
                      <a:pt x="5173" y="2568"/>
                    </a:cubicBezTo>
                    <a:lnTo>
                      <a:pt x="5170" y="2565"/>
                    </a:lnTo>
                    <a:lnTo>
                      <a:pt x="5160" y="2544"/>
                    </a:lnTo>
                    <a:lnTo>
                      <a:pt x="5155" y="2536"/>
                    </a:lnTo>
                    <a:lnTo>
                      <a:pt x="5152" y="2529"/>
                    </a:lnTo>
                    <a:cubicBezTo>
                      <a:pt x="5083" y="2393"/>
                      <a:pt x="5018" y="2258"/>
                      <a:pt x="4950" y="2119"/>
                    </a:cubicBezTo>
                    <a:cubicBezTo>
                      <a:pt x="4915" y="2042"/>
                      <a:pt x="4879" y="1965"/>
                      <a:pt x="4843" y="1888"/>
                    </a:cubicBezTo>
                    <a:lnTo>
                      <a:pt x="4826" y="1850"/>
                    </a:lnTo>
                    <a:lnTo>
                      <a:pt x="4832" y="1844"/>
                    </a:lnTo>
                    <a:lnTo>
                      <a:pt x="4843" y="1831"/>
                    </a:lnTo>
                    <a:cubicBezTo>
                      <a:pt x="4896" y="1773"/>
                      <a:pt x="4942" y="1720"/>
                      <a:pt x="4986" y="1669"/>
                    </a:cubicBezTo>
                    <a:cubicBezTo>
                      <a:pt x="5027" y="1618"/>
                      <a:pt x="5077" y="1559"/>
                      <a:pt x="5118" y="1495"/>
                    </a:cubicBezTo>
                    <a:cubicBezTo>
                      <a:pt x="5155" y="1437"/>
                      <a:pt x="5198" y="1369"/>
                      <a:pt x="5232" y="1295"/>
                    </a:cubicBezTo>
                    <a:cubicBezTo>
                      <a:pt x="5249" y="1257"/>
                      <a:pt x="5261" y="1218"/>
                      <a:pt x="5272" y="1183"/>
                    </a:cubicBezTo>
                    <a:cubicBezTo>
                      <a:pt x="5281" y="1151"/>
                      <a:pt x="5289" y="1118"/>
                      <a:pt x="5294" y="1086"/>
                    </a:cubicBezTo>
                    <a:cubicBezTo>
                      <a:pt x="5299" y="1052"/>
                      <a:pt x="5301" y="1015"/>
                      <a:pt x="5299" y="974"/>
                    </a:cubicBezTo>
                    <a:cubicBezTo>
                      <a:pt x="5299" y="934"/>
                      <a:pt x="5289" y="892"/>
                      <a:pt x="5281" y="859"/>
                    </a:cubicBezTo>
                    <a:cubicBezTo>
                      <a:pt x="5275" y="831"/>
                      <a:pt x="5264" y="804"/>
                      <a:pt x="5249" y="776"/>
                    </a:cubicBezTo>
                    <a:cubicBezTo>
                      <a:pt x="5235" y="745"/>
                      <a:pt x="5213" y="707"/>
                      <a:pt x="5184" y="672"/>
                    </a:cubicBezTo>
                    <a:cubicBezTo>
                      <a:pt x="5160" y="644"/>
                      <a:pt x="5139" y="624"/>
                      <a:pt x="5117" y="606"/>
                    </a:cubicBezTo>
                    <a:cubicBezTo>
                      <a:pt x="5094" y="588"/>
                      <a:pt x="5067" y="572"/>
                      <a:pt x="5042" y="560"/>
                    </a:cubicBezTo>
                    <a:cubicBezTo>
                      <a:pt x="5027" y="553"/>
                      <a:pt x="5011" y="547"/>
                      <a:pt x="4995" y="542"/>
                    </a:cubicBezTo>
                    <a:cubicBezTo>
                      <a:pt x="4960" y="529"/>
                      <a:pt x="4925" y="523"/>
                      <a:pt x="4891" y="520"/>
                    </a:cubicBezTo>
                    <a:cubicBezTo>
                      <a:pt x="4877" y="519"/>
                      <a:pt x="4864" y="519"/>
                      <a:pt x="4850" y="519"/>
                    </a:cubicBezTo>
                    <a:cubicBezTo>
                      <a:pt x="4807" y="519"/>
                      <a:pt x="4767" y="522"/>
                      <a:pt x="4727" y="531"/>
                    </a:cubicBezTo>
                    <a:cubicBezTo>
                      <a:pt x="4672" y="542"/>
                      <a:pt x="4620" y="560"/>
                      <a:pt x="4562" y="584"/>
                    </a:cubicBezTo>
                    <a:cubicBezTo>
                      <a:pt x="4416" y="643"/>
                      <a:pt x="4271" y="726"/>
                      <a:pt x="4132" y="828"/>
                    </a:cubicBezTo>
                    <a:cubicBezTo>
                      <a:pt x="4086" y="753"/>
                      <a:pt x="4042" y="686"/>
                      <a:pt x="3996" y="617"/>
                    </a:cubicBezTo>
                    <a:cubicBezTo>
                      <a:pt x="3868" y="427"/>
                      <a:pt x="3753" y="299"/>
                      <a:pt x="3625" y="203"/>
                    </a:cubicBezTo>
                    <a:cubicBezTo>
                      <a:pt x="3587" y="174"/>
                      <a:pt x="3548" y="150"/>
                      <a:pt x="3512" y="131"/>
                    </a:cubicBezTo>
                    <a:cubicBezTo>
                      <a:pt x="3488" y="118"/>
                      <a:pt x="3459" y="107"/>
                      <a:pt x="3427" y="96"/>
                    </a:cubicBezTo>
                    <a:cubicBezTo>
                      <a:pt x="3412" y="91"/>
                      <a:pt x="3398" y="88"/>
                      <a:pt x="3384" y="83"/>
                    </a:cubicBezTo>
                    <a:cubicBezTo>
                      <a:pt x="3329" y="68"/>
                      <a:pt x="3270" y="59"/>
                      <a:pt x="3208" y="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9" name="Google Shape;8679;p25"/>
              <p:cNvSpPr/>
              <p:nvPr/>
            </p:nvSpPr>
            <p:spPr>
              <a:xfrm>
                <a:off x="8123963" y="-1278204"/>
                <a:ext cx="386413" cy="718470"/>
              </a:xfrm>
              <a:custGeom>
                <a:avLst/>
                <a:gdLst/>
                <a:ahLst/>
                <a:cxnLst/>
                <a:rect l="l" t="t" r="r" b="b"/>
                <a:pathLst>
                  <a:path w="7244" h="13469" extrusionOk="0">
                    <a:moveTo>
                      <a:pt x="3877" y="1"/>
                    </a:moveTo>
                    <a:cubicBezTo>
                      <a:pt x="3872" y="1"/>
                      <a:pt x="3867" y="1"/>
                      <a:pt x="3862" y="2"/>
                    </a:cubicBezTo>
                    <a:cubicBezTo>
                      <a:pt x="3827" y="3"/>
                      <a:pt x="3796" y="21"/>
                      <a:pt x="3774" y="47"/>
                    </a:cubicBezTo>
                    <a:cubicBezTo>
                      <a:pt x="3753" y="71"/>
                      <a:pt x="3736" y="111"/>
                      <a:pt x="3744" y="143"/>
                    </a:cubicBezTo>
                    <a:cubicBezTo>
                      <a:pt x="3761" y="238"/>
                      <a:pt x="3779" y="334"/>
                      <a:pt x="3801" y="429"/>
                    </a:cubicBezTo>
                    <a:cubicBezTo>
                      <a:pt x="3809" y="461"/>
                      <a:pt x="3841" y="491"/>
                      <a:pt x="3872" y="505"/>
                    </a:cubicBezTo>
                    <a:cubicBezTo>
                      <a:pt x="3890" y="514"/>
                      <a:pt x="3909" y="518"/>
                      <a:pt x="3929" y="518"/>
                    </a:cubicBezTo>
                    <a:cubicBezTo>
                      <a:pt x="3944" y="518"/>
                      <a:pt x="3959" y="515"/>
                      <a:pt x="3974" y="510"/>
                    </a:cubicBezTo>
                    <a:cubicBezTo>
                      <a:pt x="4007" y="497"/>
                      <a:pt x="4035" y="472"/>
                      <a:pt x="4051" y="440"/>
                    </a:cubicBezTo>
                    <a:cubicBezTo>
                      <a:pt x="4067" y="405"/>
                      <a:pt x="4063" y="373"/>
                      <a:pt x="4055" y="338"/>
                    </a:cubicBezTo>
                    <a:cubicBezTo>
                      <a:pt x="4041" y="280"/>
                      <a:pt x="4027" y="224"/>
                      <a:pt x="4012" y="167"/>
                    </a:cubicBezTo>
                    <a:cubicBezTo>
                      <a:pt x="4009" y="151"/>
                      <a:pt x="4006" y="135"/>
                      <a:pt x="4003" y="120"/>
                    </a:cubicBezTo>
                    <a:cubicBezTo>
                      <a:pt x="3996" y="85"/>
                      <a:pt x="3987" y="56"/>
                      <a:pt x="3958" y="32"/>
                    </a:cubicBezTo>
                    <a:cubicBezTo>
                      <a:pt x="3945" y="21"/>
                      <a:pt x="3931" y="13"/>
                      <a:pt x="3915" y="7"/>
                    </a:cubicBezTo>
                    <a:cubicBezTo>
                      <a:pt x="3902" y="3"/>
                      <a:pt x="3889" y="1"/>
                      <a:pt x="3877" y="1"/>
                    </a:cubicBezTo>
                    <a:close/>
                    <a:moveTo>
                      <a:pt x="5141" y="87"/>
                    </a:moveTo>
                    <a:cubicBezTo>
                      <a:pt x="5085" y="87"/>
                      <a:pt x="5028" y="117"/>
                      <a:pt x="5007" y="171"/>
                    </a:cubicBezTo>
                    <a:cubicBezTo>
                      <a:pt x="4987" y="219"/>
                      <a:pt x="4965" y="264"/>
                      <a:pt x="4944" y="310"/>
                    </a:cubicBezTo>
                    <a:cubicBezTo>
                      <a:pt x="4916" y="374"/>
                      <a:pt x="4890" y="440"/>
                      <a:pt x="4898" y="510"/>
                    </a:cubicBezTo>
                    <a:cubicBezTo>
                      <a:pt x="4904" y="560"/>
                      <a:pt x="4932" y="601"/>
                      <a:pt x="4976" y="622"/>
                    </a:cubicBezTo>
                    <a:cubicBezTo>
                      <a:pt x="4995" y="631"/>
                      <a:pt x="5015" y="636"/>
                      <a:pt x="5036" y="636"/>
                    </a:cubicBezTo>
                    <a:cubicBezTo>
                      <a:pt x="5063" y="636"/>
                      <a:pt x="5091" y="627"/>
                      <a:pt x="5114" y="611"/>
                    </a:cubicBezTo>
                    <a:cubicBezTo>
                      <a:pt x="5135" y="597"/>
                      <a:pt x="5154" y="579"/>
                      <a:pt x="5168" y="558"/>
                    </a:cubicBezTo>
                    <a:cubicBezTo>
                      <a:pt x="5191" y="529"/>
                      <a:pt x="5205" y="497"/>
                      <a:pt x="5219" y="464"/>
                    </a:cubicBezTo>
                    <a:cubicBezTo>
                      <a:pt x="5239" y="418"/>
                      <a:pt x="5253" y="368"/>
                      <a:pt x="5267" y="320"/>
                    </a:cubicBezTo>
                    <a:cubicBezTo>
                      <a:pt x="5269" y="312"/>
                      <a:pt x="5272" y="304"/>
                      <a:pt x="5274" y="298"/>
                    </a:cubicBezTo>
                    <a:lnTo>
                      <a:pt x="5286" y="259"/>
                    </a:lnTo>
                    <a:cubicBezTo>
                      <a:pt x="5290" y="234"/>
                      <a:pt x="5288" y="210"/>
                      <a:pt x="5280" y="184"/>
                    </a:cubicBezTo>
                    <a:cubicBezTo>
                      <a:pt x="5266" y="147"/>
                      <a:pt x="5239" y="117"/>
                      <a:pt x="5203" y="101"/>
                    </a:cubicBezTo>
                    <a:cubicBezTo>
                      <a:pt x="5199" y="98"/>
                      <a:pt x="5194" y="96"/>
                      <a:pt x="5189" y="95"/>
                    </a:cubicBezTo>
                    <a:cubicBezTo>
                      <a:pt x="5174" y="90"/>
                      <a:pt x="5157" y="87"/>
                      <a:pt x="5141" y="87"/>
                    </a:cubicBezTo>
                    <a:close/>
                    <a:moveTo>
                      <a:pt x="6284" y="633"/>
                    </a:moveTo>
                    <a:cubicBezTo>
                      <a:pt x="6260" y="633"/>
                      <a:pt x="6235" y="640"/>
                      <a:pt x="6212" y="654"/>
                    </a:cubicBezTo>
                    <a:cubicBezTo>
                      <a:pt x="6137" y="702"/>
                      <a:pt x="6060" y="753"/>
                      <a:pt x="5996" y="817"/>
                    </a:cubicBezTo>
                    <a:cubicBezTo>
                      <a:pt x="5956" y="857"/>
                      <a:pt x="5958" y="929"/>
                      <a:pt x="5988" y="972"/>
                    </a:cubicBezTo>
                    <a:cubicBezTo>
                      <a:pt x="6012" y="1007"/>
                      <a:pt x="6055" y="1029"/>
                      <a:pt x="6098" y="1029"/>
                    </a:cubicBezTo>
                    <a:cubicBezTo>
                      <a:pt x="6122" y="1029"/>
                      <a:pt x="6146" y="1022"/>
                      <a:pt x="6166" y="1006"/>
                    </a:cubicBezTo>
                    <a:cubicBezTo>
                      <a:pt x="6195" y="982"/>
                      <a:pt x="6222" y="956"/>
                      <a:pt x="6251" y="932"/>
                    </a:cubicBezTo>
                    <a:cubicBezTo>
                      <a:pt x="6284" y="907"/>
                      <a:pt x="6318" y="881"/>
                      <a:pt x="6353" y="859"/>
                    </a:cubicBezTo>
                    <a:cubicBezTo>
                      <a:pt x="6410" y="822"/>
                      <a:pt x="6423" y="740"/>
                      <a:pt x="6386" y="686"/>
                    </a:cubicBezTo>
                    <a:cubicBezTo>
                      <a:pt x="6370" y="664"/>
                      <a:pt x="6348" y="648"/>
                      <a:pt x="6324" y="640"/>
                    </a:cubicBezTo>
                    <a:cubicBezTo>
                      <a:pt x="6311" y="635"/>
                      <a:pt x="6298" y="633"/>
                      <a:pt x="6284" y="633"/>
                    </a:cubicBezTo>
                    <a:close/>
                    <a:moveTo>
                      <a:pt x="6684" y="1842"/>
                    </a:moveTo>
                    <a:cubicBezTo>
                      <a:pt x="6705" y="1844"/>
                      <a:pt x="6725" y="1848"/>
                      <a:pt x="6745" y="1853"/>
                    </a:cubicBezTo>
                    <a:cubicBezTo>
                      <a:pt x="6757" y="1858"/>
                      <a:pt x="6769" y="1863"/>
                      <a:pt x="6781" y="1869"/>
                    </a:cubicBezTo>
                    <a:cubicBezTo>
                      <a:pt x="6788" y="1874"/>
                      <a:pt x="6794" y="1880"/>
                      <a:pt x="6801" y="1885"/>
                    </a:cubicBezTo>
                    <a:cubicBezTo>
                      <a:pt x="6804" y="1890"/>
                      <a:pt x="6807" y="1895"/>
                      <a:pt x="6810" y="1901"/>
                    </a:cubicBezTo>
                    <a:cubicBezTo>
                      <a:pt x="6813" y="1908"/>
                      <a:pt x="6815" y="1914"/>
                      <a:pt x="6818" y="1922"/>
                    </a:cubicBezTo>
                    <a:cubicBezTo>
                      <a:pt x="6820" y="1932"/>
                      <a:pt x="6820" y="1943"/>
                      <a:pt x="6820" y="1954"/>
                    </a:cubicBezTo>
                    <a:cubicBezTo>
                      <a:pt x="6818" y="1976"/>
                      <a:pt x="6815" y="1999"/>
                      <a:pt x="6809" y="2020"/>
                    </a:cubicBezTo>
                    <a:cubicBezTo>
                      <a:pt x="6793" y="2068"/>
                      <a:pt x="6769" y="2112"/>
                      <a:pt x="6741" y="2155"/>
                    </a:cubicBezTo>
                    <a:cubicBezTo>
                      <a:pt x="6722" y="2186"/>
                      <a:pt x="6701" y="2215"/>
                      <a:pt x="6676" y="2240"/>
                    </a:cubicBezTo>
                    <a:cubicBezTo>
                      <a:pt x="6658" y="2261"/>
                      <a:pt x="6658" y="2293"/>
                      <a:pt x="6673" y="2315"/>
                    </a:cubicBezTo>
                    <a:cubicBezTo>
                      <a:pt x="6685" y="2332"/>
                      <a:pt x="6704" y="2341"/>
                      <a:pt x="6723" y="2341"/>
                    </a:cubicBezTo>
                    <a:cubicBezTo>
                      <a:pt x="6730" y="2341"/>
                      <a:pt x="6736" y="2340"/>
                      <a:pt x="6743" y="2338"/>
                    </a:cubicBezTo>
                    <a:cubicBezTo>
                      <a:pt x="6757" y="2333"/>
                      <a:pt x="6772" y="2328"/>
                      <a:pt x="6786" y="2325"/>
                    </a:cubicBezTo>
                    <a:cubicBezTo>
                      <a:pt x="6813" y="2320"/>
                      <a:pt x="6840" y="2319"/>
                      <a:pt x="6868" y="2319"/>
                    </a:cubicBezTo>
                    <a:cubicBezTo>
                      <a:pt x="6896" y="2320"/>
                      <a:pt x="6924" y="2325"/>
                      <a:pt x="6951" y="2333"/>
                    </a:cubicBezTo>
                    <a:cubicBezTo>
                      <a:pt x="6975" y="2341"/>
                      <a:pt x="6997" y="2352"/>
                      <a:pt x="7018" y="2365"/>
                    </a:cubicBezTo>
                    <a:cubicBezTo>
                      <a:pt x="7032" y="2374"/>
                      <a:pt x="7047" y="2386"/>
                      <a:pt x="7060" y="2398"/>
                    </a:cubicBezTo>
                    <a:cubicBezTo>
                      <a:pt x="7066" y="2408"/>
                      <a:pt x="7072" y="2416"/>
                      <a:pt x="7077" y="2426"/>
                    </a:cubicBezTo>
                    <a:cubicBezTo>
                      <a:pt x="7080" y="2432"/>
                      <a:pt x="7084" y="2440"/>
                      <a:pt x="7085" y="2446"/>
                    </a:cubicBezTo>
                    <a:cubicBezTo>
                      <a:pt x="7087" y="2453"/>
                      <a:pt x="7087" y="2458"/>
                      <a:pt x="7087" y="2464"/>
                    </a:cubicBezTo>
                    <a:cubicBezTo>
                      <a:pt x="7087" y="2470"/>
                      <a:pt x="7085" y="2475"/>
                      <a:pt x="7084" y="2482"/>
                    </a:cubicBezTo>
                    <a:cubicBezTo>
                      <a:pt x="7080" y="2488"/>
                      <a:pt x="7077" y="2496"/>
                      <a:pt x="7074" y="2502"/>
                    </a:cubicBezTo>
                    <a:cubicBezTo>
                      <a:pt x="7064" y="2515"/>
                      <a:pt x="7055" y="2525"/>
                      <a:pt x="7045" y="2536"/>
                    </a:cubicBezTo>
                    <a:cubicBezTo>
                      <a:pt x="7021" y="2555"/>
                      <a:pt x="6996" y="2571"/>
                      <a:pt x="6970" y="2586"/>
                    </a:cubicBezTo>
                    <a:cubicBezTo>
                      <a:pt x="6944" y="2597"/>
                      <a:pt x="6919" y="2605"/>
                      <a:pt x="6893" y="2613"/>
                    </a:cubicBezTo>
                    <a:cubicBezTo>
                      <a:pt x="6852" y="2621"/>
                      <a:pt x="6812" y="2622"/>
                      <a:pt x="6770" y="2622"/>
                    </a:cubicBezTo>
                    <a:cubicBezTo>
                      <a:pt x="6665" y="2616"/>
                      <a:pt x="6562" y="2590"/>
                      <a:pt x="6460" y="2563"/>
                    </a:cubicBezTo>
                    <a:cubicBezTo>
                      <a:pt x="6382" y="2541"/>
                      <a:pt x="6302" y="2517"/>
                      <a:pt x="6222" y="2502"/>
                    </a:cubicBezTo>
                    <a:cubicBezTo>
                      <a:pt x="6247" y="2435"/>
                      <a:pt x="6270" y="2366"/>
                      <a:pt x="6297" y="2299"/>
                    </a:cubicBezTo>
                    <a:cubicBezTo>
                      <a:pt x="6334" y="2203"/>
                      <a:pt x="6377" y="2109"/>
                      <a:pt x="6431" y="2023"/>
                    </a:cubicBezTo>
                    <a:cubicBezTo>
                      <a:pt x="6458" y="1980"/>
                      <a:pt x="6490" y="1940"/>
                      <a:pt x="6529" y="1906"/>
                    </a:cubicBezTo>
                    <a:cubicBezTo>
                      <a:pt x="6546" y="1890"/>
                      <a:pt x="6566" y="1876"/>
                      <a:pt x="6586" y="1864"/>
                    </a:cubicBezTo>
                    <a:cubicBezTo>
                      <a:pt x="6602" y="1858"/>
                      <a:pt x="6618" y="1852"/>
                      <a:pt x="6634" y="1847"/>
                    </a:cubicBezTo>
                    <a:cubicBezTo>
                      <a:pt x="6652" y="1844"/>
                      <a:pt x="6668" y="1842"/>
                      <a:pt x="6684" y="1842"/>
                    </a:cubicBezTo>
                    <a:close/>
                    <a:moveTo>
                      <a:pt x="6676" y="1724"/>
                    </a:moveTo>
                    <a:cubicBezTo>
                      <a:pt x="6644" y="1724"/>
                      <a:pt x="6613" y="1728"/>
                      <a:pt x="6583" y="1737"/>
                    </a:cubicBezTo>
                    <a:cubicBezTo>
                      <a:pt x="6529" y="1753"/>
                      <a:pt x="6479" y="1788"/>
                      <a:pt x="6438" y="1826"/>
                    </a:cubicBezTo>
                    <a:cubicBezTo>
                      <a:pt x="6393" y="1868"/>
                      <a:pt x="6356" y="1916"/>
                      <a:pt x="6322" y="1967"/>
                    </a:cubicBezTo>
                    <a:cubicBezTo>
                      <a:pt x="6289" y="2020"/>
                      <a:pt x="6260" y="2074"/>
                      <a:pt x="6235" y="2131"/>
                    </a:cubicBezTo>
                    <a:cubicBezTo>
                      <a:pt x="6177" y="2255"/>
                      <a:pt x="6139" y="2384"/>
                      <a:pt x="6081" y="2509"/>
                    </a:cubicBezTo>
                    <a:cubicBezTo>
                      <a:pt x="6028" y="2621"/>
                      <a:pt x="6135" y="2624"/>
                      <a:pt x="6217" y="2646"/>
                    </a:cubicBezTo>
                    <a:cubicBezTo>
                      <a:pt x="6335" y="2678"/>
                      <a:pt x="6452" y="2721"/>
                      <a:pt x="6573" y="2750"/>
                    </a:cubicBezTo>
                    <a:cubicBezTo>
                      <a:pt x="6652" y="2769"/>
                      <a:pt x="6733" y="2781"/>
                      <a:pt x="6815" y="2781"/>
                    </a:cubicBezTo>
                    <a:cubicBezTo>
                      <a:pt x="6895" y="2781"/>
                      <a:pt x="6975" y="2760"/>
                      <a:pt x="7047" y="2721"/>
                    </a:cubicBezTo>
                    <a:cubicBezTo>
                      <a:pt x="7115" y="2685"/>
                      <a:pt x="7176" y="2635"/>
                      <a:pt x="7213" y="2566"/>
                    </a:cubicBezTo>
                    <a:cubicBezTo>
                      <a:pt x="7240" y="2514"/>
                      <a:pt x="7243" y="2446"/>
                      <a:pt x="7219" y="2390"/>
                    </a:cubicBezTo>
                    <a:cubicBezTo>
                      <a:pt x="7197" y="2333"/>
                      <a:pt x="7151" y="2288"/>
                      <a:pt x="7098" y="2255"/>
                    </a:cubicBezTo>
                    <a:cubicBezTo>
                      <a:pt x="7047" y="2223"/>
                      <a:pt x="6986" y="2202"/>
                      <a:pt x="6924" y="2195"/>
                    </a:cubicBezTo>
                    <a:cubicBezTo>
                      <a:pt x="6903" y="2192"/>
                      <a:pt x="6880" y="2191"/>
                      <a:pt x="6858" y="2191"/>
                    </a:cubicBezTo>
                    <a:cubicBezTo>
                      <a:pt x="6861" y="2186"/>
                      <a:pt x="6864" y="2179"/>
                      <a:pt x="6868" y="2175"/>
                    </a:cubicBezTo>
                    <a:cubicBezTo>
                      <a:pt x="6896" y="2122"/>
                      <a:pt x="6920" y="2066"/>
                      <a:pt x="6932" y="2007"/>
                    </a:cubicBezTo>
                    <a:cubicBezTo>
                      <a:pt x="6943" y="1951"/>
                      <a:pt x="6938" y="1892"/>
                      <a:pt x="6911" y="1840"/>
                    </a:cubicBezTo>
                    <a:cubicBezTo>
                      <a:pt x="6898" y="1818"/>
                      <a:pt x="6880" y="1797"/>
                      <a:pt x="6860" y="1783"/>
                    </a:cubicBezTo>
                    <a:cubicBezTo>
                      <a:pt x="6836" y="1764"/>
                      <a:pt x="6809" y="1751"/>
                      <a:pt x="6780" y="1741"/>
                    </a:cubicBezTo>
                    <a:cubicBezTo>
                      <a:pt x="6775" y="1740"/>
                      <a:pt x="6769" y="1738"/>
                      <a:pt x="6764" y="1737"/>
                    </a:cubicBezTo>
                    <a:cubicBezTo>
                      <a:pt x="6735" y="1728"/>
                      <a:pt x="6705" y="1724"/>
                      <a:pt x="6676" y="1724"/>
                    </a:cubicBezTo>
                    <a:close/>
                    <a:moveTo>
                      <a:pt x="3302" y="1962"/>
                    </a:moveTo>
                    <a:cubicBezTo>
                      <a:pt x="3311" y="1962"/>
                      <a:pt x="3319" y="1962"/>
                      <a:pt x="3328" y="1962"/>
                    </a:cubicBezTo>
                    <a:cubicBezTo>
                      <a:pt x="3378" y="1967"/>
                      <a:pt x="3427" y="1976"/>
                      <a:pt x="3475" y="1991"/>
                    </a:cubicBezTo>
                    <a:cubicBezTo>
                      <a:pt x="3518" y="2007"/>
                      <a:pt x="3560" y="2028"/>
                      <a:pt x="3600" y="2053"/>
                    </a:cubicBezTo>
                    <a:cubicBezTo>
                      <a:pt x="3648" y="2088"/>
                      <a:pt x="3691" y="2131"/>
                      <a:pt x="3731" y="2176"/>
                    </a:cubicBezTo>
                    <a:cubicBezTo>
                      <a:pt x="3796" y="2255"/>
                      <a:pt x="3854" y="2338"/>
                      <a:pt x="3910" y="2422"/>
                    </a:cubicBezTo>
                    <a:cubicBezTo>
                      <a:pt x="3937" y="2464"/>
                      <a:pt x="3964" y="2506"/>
                      <a:pt x="3991" y="2546"/>
                    </a:cubicBezTo>
                    <a:cubicBezTo>
                      <a:pt x="4020" y="2589"/>
                      <a:pt x="4049" y="2632"/>
                      <a:pt x="4086" y="2669"/>
                    </a:cubicBezTo>
                    <a:cubicBezTo>
                      <a:pt x="4089" y="2672"/>
                      <a:pt x="4092" y="2673"/>
                      <a:pt x="4097" y="2677"/>
                    </a:cubicBezTo>
                    <a:cubicBezTo>
                      <a:pt x="3995" y="2757"/>
                      <a:pt x="3897" y="2841"/>
                      <a:pt x="3803" y="2928"/>
                    </a:cubicBezTo>
                    <a:cubicBezTo>
                      <a:pt x="3627" y="3088"/>
                      <a:pt x="3459" y="3257"/>
                      <a:pt x="3298" y="3431"/>
                    </a:cubicBezTo>
                    <a:cubicBezTo>
                      <a:pt x="3277" y="3454"/>
                      <a:pt x="3256" y="3476"/>
                      <a:pt x="3235" y="3498"/>
                    </a:cubicBezTo>
                    <a:cubicBezTo>
                      <a:pt x="3178" y="3385"/>
                      <a:pt x="3107" y="3279"/>
                      <a:pt x="3035" y="3174"/>
                    </a:cubicBezTo>
                    <a:cubicBezTo>
                      <a:pt x="2952" y="3056"/>
                      <a:pt x="2869" y="2937"/>
                      <a:pt x="2804" y="2806"/>
                    </a:cubicBezTo>
                    <a:cubicBezTo>
                      <a:pt x="2770" y="2737"/>
                      <a:pt x="2744" y="2664"/>
                      <a:pt x="2727" y="2589"/>
                    </a:cubicBezTo>
                    <a:cubicBezTo>
                      <a:pt x="2719" y="2542"/>
                      <a:pt x="2716" y="2494"/>
                      <a:pt x="2717" y="2448"/>
                    </a:cubicBezTo>
                    <a:cubicBezTo>
                      <a:pt x="2720" y="2405"/>
                      <a:pt x="2728" y="2365"/>
                      <a:pt x="2741" y="2325"/>
                    </a:cubicBezTo>
                    <a:cubicBezTo>
                      <a:pt x="2757" y="2283"/>
                      <a:pt x="2776" y="2243"/>
                      <a:pt x="2802" y="2207"/>
                    </a:cubicBezTo>
                    <a:cubicBezTo>
                      <a:pt x="2828" y="2170"/>
                      <a:pt x="2858" y="2138"/>
                      <a:pt x="2890" y="2109"/>
                    </a:cubicBezTo>
                    <a:cubicBezTo>
                      <a:pt x="2930" y="2075"/>
                      <a:pt x="2971" y="2048"/>
                      <a:pt x="3016" y="2024"/>
                    </a:cubicBezTo>
                    <a:cubicBezTo>
                      <a:pt x="3067" y="2000"/>
                      <a:pt x="3120" y="1984"/>
                      <a:pt x="3174" y="1972"/>
                    </a:cubicBezTo>
                    <a:cubicBezTo>
                      <a:pt x="3217" y="1965"/>
                      <a:pt x="3260" y="1962"/>
                      <a:pt x="3302" y="1962"/>
                    </a:cubicBezTo>
                    <a:close/>
                    <a:moveTo>
                      <a:pt x="2507" y="3019"/>
                    </a:moveTo>
                    <a:cubicBezTo>
                      <a:pt x="2521" y="3019"/>
                      <a:pt x="2534" y="3020"/>
                      <a:pt x="2548" y="3020"/>
                    </a:cubicBezTo>
                    <a:cubicBezTo>
                      <a:pt x="2599" y="3024"/>
                      <a:pt x="2650" y="3035"/>
                      <a:pt x="2698" y="3051"/>
                    </a:cubicBezTo>
                    <a:cubicBezTo>
                      <a:pt x="2920" y="3124"/>
                      <a:pt x="3059" y="3355"/>
                      <a:pt x="3158" y="3553"/>
                    </a:cubicBezTo>
                    <a:cubicBezTo>
                      <a:pt x="3157" y="3550"/>
                      <a:pt x="3155" y="3546"/>
                      <a:pt x="3154" y="3542"/>
                    </a:cubicBezTo>
                    <a:lnTo>
                      <a:pt x="3154" y="3542"/>
                    </a:lnTo>
                    <a:cubicBezTo>
                      <a:pt x="3158" y="3551"/>
                      <a:pt x="3162" y="3559"/>
                      <a:pt x="3166" y="3567"/>
                    </a:cubicBezTo>
                    <a:cubicBezTo>
                      <a:pt x="3166" y="3569"/>
                      <a:pt x="3168" y="3570"/>
                      <a:pt x="3168" y="3570"/>
                    </a:cubicBezTo>
                    <a:cubicBezTo>
                      <a:pt x="2893" y="3874"/>
                      <a:pt x="2634" y="4191"/>
                      <a:pt x="2393" y="4520"/>
                    </a:cubicBezTo>
                    <a:cubicBezTo>
                      <a:pt x="2346" y="4581"/>
                      <a:pt x="2302" y="4643"/>
                      <a:pt x="2258" y="4706"/>
                    </a:cubicBezTo>
                    <a:cubicBezTo>
                      <a:pt x="2225" y="4626"/>
                      <a:pt x="2174" y="4552"/>
                      <a:pt x="2126" y="4480"/>
                    </a:cubicBezTo>
                    <a:cubicBezTo>
                      <a:pt x="2095" y="4437"/>
                      <a:pt x="2066" y="4392"/>
                      <a:pt x="2038" y="4347"/>
                    </a:cubicBezTo>
                    <a:cubicBezTo>
                      <a:pt x="2011" y="4304"/>
                      <a:pt x="1987" y="4258"/>
                      <a:pt x="1963" y="4211"/>
                    </a:cubicBezTo>
                    <a:cubicBezTo>
                      <a:pt x="1908" y="4100"/>
                      <a:pt x="1862" y="3983"/>
                      <a:pt x="1835" y="3861"/>
                    </a:cubicBezTo>
                    <a:cubicBezTo>
                      <a:pt x="1822" y="3793"/>
                      <a:pt x="1815" y="3722"/>
                      <a:pt x="1819" y="3652"/>
                    </a:cubicBezTo>
                    <a:cubicBezTo>
                      <a:pt x="1823" y="3598"/>
                      <a:pt x="1835" y="3545"/>
                      <a:pt x="1851" y="3494"/>
                    </a:cubicBezTo>
                    <a:cubicBezTo>
                      <a:pt x="1871" y="3438"/>
                      <a:pt x="1899" y="3385"/>
                      <a:pt x="1932" y="3334"/>
                    </a:cubicBezTo>
                    <a:cubicBezTo>
                      <a:pt x="1971" y="3281"/>
                      <a:pt x="2014" y="3233"/>
                      <a:pt x="2063" y="3190"/>
                    </a:cubicBezTo>
                    <a:cubicBezTo>
                      <a:pt x="2110" y="3150"/>
                      <a:pt x="2161" y="3116"/>
                      <a:pt x="2217" y="3088"/>
                    </a:cubicBezTo>
                    <a:cubicBezTo>
                      <a:pt x="2270" y="3064"/>
                      <a:pt x="2324" y="3044"/>
                      <a:pt x="2381" y="3032"/>
                    </a:cubicBezTo>
                    <a:cubicBezTo>
                      <a:pt x="2424" y="3023"/>
                      <a:pt x="2465" y="3019"/>
                      <a:pt x="2507" y="3019"/>
                    </a:cubicBezTo>
                    <a:close/>
                    <a:moveTo>
                      <a:pt x="1438" y="3842"/>
                    </a:moveTo>
                    <a:cubicBezTo>
                      <a:pt x="1446" y="3842"/>
                      <a:pt x="1453" y="3842"/>
                      <a:pt x="1461" y="3842"/>
                    </a:cubicBezTo>
                    <a:cubicBezTo>
                      <a:pt x="1499" y="3845"/>
                      <a:pt x="1536" y="3853"/>
                      <a:pt x="1572" y="3865"/>
                    </a:cubicBezTo>
                    <a:cubicBezTo>
                      <a:pt x="1603" y="3876"/>
                      <a:pt x="1632" y="3890"/>
                      <a:pt x="1659" y="3908"/>
                    </a:cubicBezTo>
                    <a:cubicBezTo>
                      <a:pt x="1672" y="3917"/>
                      <a:pt x="1683" y="3927"/>
                      <a:pt x="1694" y="3936"/>
                    </a:cubicBezTo>
                    <a:cubicBezTo>
                      <a:pt x="1697" y="3938"/>
                      <a:pt x="1699" y="3940"/>
                      <a:pt x="1702" y="3941"/>
                    </a:cubicBezTo>
                    <a:cubicBezTo>
                      <a:pt x="1708" y="3973"/>
                      <a:pt x="1716" y="4004"/>
                      <a:pt x="1726" y="4036"/>
                    </a:cubicBezTo>
                    <a:cubicBezTo>
                      <a:pt x="1768" y="4175"/>
                      <a:pt x="1831" y="4311"/>
                      <a:pt x="1903" y="4437"/>
                    </a:cubicBezTo>
                    <a:cubicBezTo>
                      <a:pt x="1942" y="4504"/>
                      <a:pt x="1982" y="4570"/>
                      <a:pt x="2023" y="4635"/>
                    </a:cubicBezTo>
                    <a:cubicBezTo>
                      <a:pt x="2068" y="4706"/>
                      <a:pt x="2114" y="4773"/>
                      <a:pt x="2169" y="4835"/>
                    </a:cubicBezTo>
                    <a:cubicBezTo>
                      <a:pt x="2132" y="4889"/>
                      <a:pt x="2097" y="4944"/>
                      <a:pt x="2062" y="4998"/>
                    </a:cubicBezTo>
                    <a:cubicBezTo>
                      <a:pt x="1993" y="5105"/>
                      <a:pt x="1926" y="5216"/>
                      <a:pt x="1876" y="5332"/>
                    </a:cubicBezTo>
                    <a:cubicBezTo>
                      <a:pt x="1865" y="5359"/>
                      <a:pt x="1855" y="5387"/>
                      <a:pt x="1847" y="5414"/>
                    </a:cubicBezTo>
                    <a:cubicBezTo>
                      <a:pt x="1823" y="5494"/>
                      <a:pt x="1804" y="5577"/>
                      <a:pt x="1791" y="5662"/>
                    </a:cubicBezTo>
                    <a:cubicBezTo>
                      <a:pt x="1769" y="5807"/>
                      <a:pt x="1769" y="5957"/>
                      <a:pt x="1796" y="6104"/>
                    </a:cubicBezTo>
                    <a:cubicBezTo>
                      <a:pt x="1799" y="6116"/>
                      <a:pt x="1803" y="6128"/>
                      <a:pt x="1804" y="6140"/>
                    </a:cubicBezTo>
                    <a:lnTo>
                      <a:pt x="1803" y="6140"/>
                    </a:lnTo>
                    <a:cubicBezTo>
                      <a:pt x="1766" y="6125"/>
                      <a:pt x="1729" y="6106"/>
                      <a:pt x="1696" y="6084"/>
                    </a:cubicBezTo>
                    <a:cubicBezTo>
                      <a:pt x="1632" y="6039"/>
                      <a:pt x="1576" y="5985"/>
                      <a:pt x="1524" y="5927"/>
                    </a:cubicBezTo>
                    <a:cubicBezTo>
                      <a:pt x="1408" y="5788"/>
                      <a:pt x="1313" y="5633"/>
                      <a:pt x="1221" y="5478"/>
                    </a:cubicBezTo>
                    <a:cubicBezTo>
                      <a:pt x="1182" y="5414"/>
                      <a:pt x="1142" y="5351"/>
                      <a:pt x="1102" y="5289"/>
                    </a:cubicBezTo>
                    <a:cubicBezTo>
                      <a:pt x="1046" y="5204"/>
                      <a:pt x="997" y="5118"/>
                      <a:pt x="954" y="5028"/>
                    </a:cubicBezTo>
                    <a:cubicBezTo>
                      <a:pt x="898" y="4913"/>
                      <a:pt x="855" y="4795"/>
                      <a:pt x="827" y="4670"/>
                    </a:cubicBezTo>
                    <a:cubicBezTo>
                      <a:pt x="813" y="4595"/>
                      <a:pt x="807" y="4517"/>
                      <a:pt x="810" y="4440"/>
                    </a:cubicBezTo>
                    <a:cubicBezTo>
                      <a:pt x="815" y="4379"/>
                      <a:pt x="827" y="4322"/>
                      <a:pt x="845" y="4264"/>
                    </a:cubicBezTo>
                    <a:cubicBezTo>
                      <a:pt x="864" y="4213"/>
                      <a:pt x="888" y="4164"/>
                      <a:pt x="919" y="4117"/>
                    </a:cubicBezTo>
                    <a:lnTo>
                      <a:pt x="917" y="4117"/>
                    </a:lnTo>
                    <a:cubicBezTo>
                      <a:pt x="947" y="4076"/>
                      <a:pt x="983" y="4037"/>
                      <a:pt x="1022" y="4004"/>
                    </a:cubicBezTo>
                    <a:cubicBezTo>
                      <a:pt x="1067" y="3965"/>
                      <a:pt x="1117" y="3933"/>
                      <a:pt x="1170" y="3906"/>
                    </a:cubicBezTo>
                    <a:cubicBezTo>
                      <a:pt x="1219" y="3882"/>
                      <a:pt x="1272" y="3865"/>
                      <a:pt x="1326" y="3852"/>
                    </a:cubicBezTo>
                    <a:cubicBezTo>
                      <a:pt x="1364" y="3845"/>
                      <a:pt x="1401" y="3842"/>
                      <a:pt x="1438" y="3842"/>
                    </a:cubicBezTo>
                    <a:close/>
                    <a:moveTo>
                      <a:pt x="646" y="4724"/>
                    </a:moveTo>
                    <a:cubicBezTo>
                      <a:pt x="653" y="4724"/>
                      <a:pt x="660" y="4724"/>
                      <a:pt x="668" y="4725"/>
                    </a:cubicBezTo>
                    <a:cubicBezTo>
                      <a:pt x="674" y="4755"/>
                      <a:pt x="680" y="4784"/>
                      <a:pt x="688" y="4814"/>
                    </a:cubicBezTo>
                    <a:cubicBezTo>
                      <a:pt x="712" y="4904"/>
                      <a:pt x="746" y="4992"/>
                      <a:pt x="786" y="5078"/>
                    </a:cubicBezTo>
                    <a:cubicBezTo>
                      <a:pt x="818" y="5148"/>
                      <a:pt x="855" y="5217"/>
                      <a:pt x="895" y="5284"/>
                    </a:cubicBezTo>
                    <a:cubicBezTo>
                      <a:pt x="930" y="5340"/>
                      <a:pt x="968" y="5396"/>
                      <a:pt x="1003" y="5451"/>
                    </a:cubicBezTo>
                    <a:cubicBezTo>
                      <a:pt x="1074" y="5559"/>
                      <a:pt x="1138" y="5671"/>
                      <a:pt x="1208" y="5778"/>
                    </a:cubicBezTo>
                    <a:cubicBezTo>
                      <a:pt x="1286" y="5900"/>
                      <a:pt x="1371" y="6018"/>
                      <a:pt x="1475" y="6117"/>
                    </a:cubicBezTo>
                    <a:cubicBezTo>
                      <a:pt x="1523" y="6164"/>
                      <a:pt x="1577" y="6205"/>
                      <a:pt x="1636" y="6236"/>
                    </a:cubicBezTo>
                    <a:cubicBezTo>
                      <a:pt x="1689" y="6263"/>
                      <a:pt x="1748" y="6282"/>
                      <a:pt x="1808" y="6282"/>
                    </a:cubicBezTo>
                    <a:cubicBezTo>
                      <a:pt x="1811" y="6282"/>
                      <a:pt x="1813" y="6282"/>
                      <a:pt x="1815" y="6282"/>
                    </a:cubicBezTo>
                    <a:cubicBezTo>
                      <a:pt x="1825" y="6282"/>
                      <a:pt x="1833" y="6282"/>
                      <a:pt x="1843" y="6279"/>
                    </a:cubicBezTo>
                    <a:cubicBezTo>
                      <a:pt x="1846" y="6287"/>
                      <a:pt x="1847" y="6296"/>
                      <a:pt x="1851" y="6304"/>
                    </a:cubicBezTo>
                    <a:cubicBezTo>
                      <a:pt x="1873" y="6368"/>
                      <a:pt x="1902" y="6431"/>
                      <a:pt x="1934" y="6491"/>
                    </a:cubicBezTo>
                    <a:cubicBezTo>
                      <a:pt x="1945" y="6512"/>
                      <a:pt x="1958" y="6533"/>
                      <a:pt x="1969" y="6555"/>
                    </a:cubicBezTo>
                    <a:cubicBezTo>
                      <a:pt x="1964" y="6570"/>
                      <a:pt x="1959" y="6584"/>
                      <a:pt x="1955" y="6598"/>
                    </a:cubicBezTo>
                    <a:cubicBezTo>
                      <a:pt x="1937" y="6645"/>
                      <a:pt x="1919" y="6690"/>
                      <a:pt x="1892" y="6731"/>
                    </a:cubicBezTo>
                    <a:cubicBezTo>
                      <a:pt x="1878" y="6750"/>
                      <a:pt x="1860" y="6770"/>
                      <a:pt x="1843" y="6787"/>
                    </a:cubicBezTo>
                    <a:cubicBezTo>
                      <a:pt x="1822" y="6803"/>
                      <a:pt x="1798" y="6819"/>
                      <a:pt x="1774" y="6832"/>
                    </a:cubicBezTo>
                    <a:cubicBezTo>
                      <a:pt x="1736" y="6850"/>
                      <a:pt x="1697" y="6862"/>
                      <a:pt x="1656" y="6870"/>
                    </a:cubicBezTo>
                    <a:cubicBezTo>
                      <a:pt x="1615" y="6877"/>
                      <a:pt x="1573" y="6881"/>
                      <a:pt x="1532" y="6881"/>
                    </a:cubicBezTo>
                    <a:cubicBezTo>
                      <a:pt x="1518" y="6881"/>
                      <a:pt x="1505" y="6881"/>
                      <a:pt x="1491" y="6880"/>
                    </a:cubicBezTo>
                    <a:cubicBezTo>
                      <a:pt x="1411" y="6873"/>
                      <a:pt x="1334" y="6856"/>
                      <a:pt x="1259" y="6830"/>
                    </a:cubicBezTo>
                    <a:cubicBezTo>
                      <a:pt x="1226" y="6819"/>
                      <a:pt x="1194" y="6805"/>
                      <a:pt x="1162" y="6789"/>
                    </a:cubicBezTo>
                    <a:cubicBezTo>
                      <a:pt x="1125" y="6771"/>
                      <a:pt x="1091" y="6749"/>
                      <a:pt x="1058" y="6726"/>
                    </a:cubicBezTo>
                    <a:cubicBezTo>
                      <a:pt x="896" y="6613"/>
                      <a:pt x="752" y="6472"/>
                      <a:pt x="624" y="6324"/>
                    </a:cubicBezTo>
                    <a:cubicBezTo>
                      <a:pt x="544" y="6231"/>
                      <a:pt x="469" y="6133"/>
                      <a:pt x="401" y="6031"/>
                    </a:cubicBezTo>
                    <a:cubicBezTo>
                      <a:pt x="335" y="5933"/>
                      <a:pt x="273" y="5831"/>
                      <a:pt x="221" y="5726"/>
                    </a:cubicBezTo>
                    <a:cubicBezTo>
                      <a:pt x="172" y="5626"/>
                      <a:pt x="130" y="5523"/>
                      <a:pt x="108" y="5415"/>
                    </a:cubicBezTo>
                    <a:cubicBezTo>
                      <a:pt x="98" y="5359"/>
                      <a:pt x="94" y="5305"/>
                      <a:pt x="97" y="5249"/>
                    </a:cubicBezTo>
                    <a:cubicBezTo>
                      <a:pt x="100" y="5196"/>
                      <a:pt x="111" y="5144"/>
                      <a:pt x="129" y="5092"/>
                    </a:cubicBezTo>
                    <a:cubicBezTo>
                      <a:pt x="145" y="5046"/>
                      <a:pt x="167" y="5001"/>
                      <a:pt x="196" y="4960"/>
                    </a:cubicBezTo>
                    <a:cubicBezTo>
                      <a:pt x="223" y="4921"/>
                      <a:pt x="255" y="4886"/>
                      <a:pt x="290" y="4856"/>
                    </a:cubicBezTo>
                    <a:cubicBezTo>
                      <a:pt x="324" y="4827"/>
                      <a:pt x="361" y="4801"/>
                      <a:pt x="401" y="4781"/>
                    </a:cubicBezTo>
                    <a:cubicBezTo>
                      <a:pt x="445" y="4760"/>
                      <a:pt x="492" y="4744"/>
                      <a:pt x="540" y="4734"/>
                    </a:cubicBezTo>
                    <a:cubicBezTo>
                      <a:pt x="576" y="4728"/>
                      <a:pt x="610" y="4724"/>
                      <a:pt x="646" y="4724"/>
                    </a:cubicBezTo>
                    <a:close/>
                    <a:moveTo>
                      <a:pt x="4961" y="2404"/>
                    </a:moveTo>
                    <a:cubicBezTo>
                      <a:pt x="4968" y="2404"/>
                      <a:pt x="4975" y="2405"/>
                      <a:pt x="4981" y="2405"/>
                    </a:cubicBezTo>
                    <a:cubicBezTo>
                      <a:pt x="5005" y="2406"/>
                      <a:pt x="5029" y="2411"/>
                      <a:pt x="5051" y="2419"/>
                    </a:cubicBezTo>
                    <a:cubicBezTo>
                      <a:pt x="5069" y="2426"/>
                      <a:pt x="5087" y="2435"/>
                      <a:pt x="5103" y="2445"/>
                    </a:cubicBezTo>
                    <a:cubicBezTo>
                      <a:pt x="5120" y="2458"/>
                      <a:pt x="5136" y="2472"/>
                      <a:pt x="5151" y="2488"/>
                    </a:cubicBezTo>
                    <a:cubicBezTo>
                      <a:pt x="5168" y="2509"/>
                      <a:pt x="5183" y="2533"/>
                      <a:pt x="5197" y="2558"/>
                    </a:cubicBezTo>
                    <a:cubicBezTo>
                      <a:pt x="5211" y="2590"/>
                      <a:pt x="5221" y="2622"/>
                      <a:pt x="5229" y="2656"/>
                    </a:cubicBezTo>
                    <a:cubicBezTo>
                      <a:pt x="5237" y="2699"/>
                      <a:pt x="5239" y="2742"/>
                      <a:pt x="5237" y="2784"/>
                    </a:cubicBezTo>
                    <a:cubicBezTo>
                      <a:pt x="5231" y="2856"/>
                      <a:pt x="5215" y="2924"/>
                      <a:pt x="5191" y="2993"/>
                    </a:cubicBezTo>
                    <a:cubicBezTo>
                      <a:pt x="5138" y="3140"/>
                      <a:pt x="5058" y="3276"/>
                      <a:pt x="4970" y="3406"/>
                    </a:cubicBezTo>
                    <a:cubicBezTo>
                      <a:pt x="4820" y="3623"/>
                      <a:pt x="4649" y="3823"/>
                      <a:pt x="4469" y="4016"/>
                    </a:cubicBezTo>
                    <a:cubicBezTo>
                      <a:pt x="4391" y="4101"/>
                      <a:pt x="4310" y="4186"/>
                      <a:pt x="4228" y="4269"/>
                    </a:cubicBezTo>
                    <a:cubicBezTo>
                      <a:pt x="4164" y="4335"/>
                      <a:pt x="4100" y="4399"/>
                      <a:pt x="4039" y="4467"/>
                    </a:cubicBezTo>
                    <a:cubicBezTo>
                      <a:pt x="4017" y="4493"/>
                      <a:pt x="4014" y="4533"/>
                      <a:pt x="4033" y="4562"/>
                    </a:cubicBezTo>
                    <a:cubicBezTo>
                      <a:pt x="4044" y="4579"/>
                      <a:pt x="4062" y="4592"/>
                      <a:pt x="4083" y="4595"/>
                    </a:cubicBezTo>
                    <a:cubicBezTo>
                      <a:pt x="4088" y="4597"/>
                      <a:pt x="4094" y="4597"/>
                      <a:pt x="4100" y="4597"/>
                    </a:cubicBezTo>
                    <a:cubicBezTo>
                      <a:pt x="4114" y="4597"/>
                      <a:pt x="4130" y="4593"/>
                      <a:pt x="4142" y="4584"/>
                    </a:cubicBezTo>
                    <a:cubicBezTo>
                      <a:pt x="4324" y="4432"/>
                      <a:pt x="4493" y="4264"/>
                      <a:pt x="4657" y="4090"/>
                    </a:cubicBezTo>
                    <a:cubicBezTo>
                      <a:pt x="4744" y="3997"/>
                      <a:pt x="4829" y="3901"/>
                      <a:pt x="4909" y="3802"/>
                    </a:cubicBezTo>
                    <a:cubicBezTo>
                      <a:pt x="4951" y="3889"/>
                      <a:pt x="4992" y="3976"/>
                      <a:pt x="5035" y="4063"/>
                    </a:cubicBezTo>
                    <a:cubicBezTo>
                      <a:pt x="5103" y="4202"/>
                      <a:pt x="5168" y="4339"/>
                      <a:pt x="5235" y="4477"/>
                    </a:cubicBezTo>
                    <a:cubicBezTo>
                      <a:pt x="5370" y="4758"/>
                      <a:pt x="5501" y="5043"/>
                      <a:pt x="5595" y="5342"/>
                    </a:cubicBezTo>
                    <a:cubicBezTo>
                      <a:pt x="5629" y="5449"/>
                      <a:pt x="5657" y="5558"/>
                      <a:pt x="5680" y="5668"/>
                    </a:cubicBezTo>
                    <a:cubicBezTo>
                      <a:pt x="5717" y="5850"/>
                      <a:pt x="5736" y="6036"/>
                      <a:pt x="5725" y="6221"/>
                    </a:cubicBezTo>
                    <a:cubicBezTo>
                      <a:pt x="5713" y="6368"/>
                      <a:pt x="5685" y="6512"/>
                      <a:pt x="5637" y="6651"/>
                    </a:cubicBezTo>
                    <a:cubicBezTo>
                      <a:pt x="5577" y="6816"/>
                      <a:pt x="5493" y="6969"/>
                      <a:pt x="5395" y="7113"/>
                    </a:cubicBezTo>
                    <a:cubicBezTo>
                      <a:pt x="5394" y="7117"/>
                      <a:pt x="5392" y="7120"/>
                      <a:pt x="5389" y="7123"/>
                    </a:cubicBezTo>
                    <a:cubicBezTo>
                      <a:pt x="5390" y="7120"/>
                      <a:pt x="5392" y="7118"/>
                      <a:pt x="5394" y="7115"/>
                    </a:cubicBezTo>
                    <a:lnTo>
                      <a:pt x="5394" y="7115"/>
                    </a:lnTo>
                    <a:cubicBezTo>
                      <a:pt x="5269" y="7296"/>
                      <a:pt x="5123" y="7460"/>
                      <a:pt x="4970" y="7617"/>
                    </a:cubicBezTo>
                    <a:cubicBezTo>
                      <a:pt x="4812" y="7778"/>
                      <a:pt x="4646" y="7928"/>
                      <a:pt x="4476" y="8074"/>
                    </a:cubicBezTo>
                    <a:lnTo>
                      <a:pt x="4476" y="8074"/>
                    </a:lnTo>
                    <a:cubicBezTo>
                      <a:pt x="4476" y="8074"/>
                      <a:pt x="4476" y="8074"/>
                      <a:pt x="4476" y="8074"/>
                    </a:cubicBezTo>
                    <a:lnTo>
                      <a:pt x="4476" y="8074"/>
                    </a:lnTo>
                    <a:cubicBezTo>
                      <a:pt x="4388" y="8149"/>
                      <a:pt x="4300" y="8224"/>
                      <a:pt x="4212" y="8300"/>
                    </a:cubicBezTo>
                    <a:cubicBezTo>
                      <a:pt x="4169" y="8335"/>
                      <a:pt x="4126" y="8372"/>
                      <a:pt x="4083" y="8408"/>
                    </a:cubicBezTo>
                    <a:cubicBezTo>
                      <a:pt x="4036" y="8448"/>
                      <a:pt x="3991" y="8488"/>
                      <a:pt x="3945" y="8528"/>
                    </a:cubicBezTo>
                    <a:cubicBezTo>
                      <a:pt x="3931" y="8541"/>
                      <a:pt x="3926" y="8565"/>
                      <a:pt x="3926" y="8583"/>
                    </a:cubicBezTo>
                    <a:cubicBezTo>
                      <a:pt x="3927" y="8602"/>
                      <a:pt x="3937" y="8621"/>
                      <a:pt x="3951" y="8634"/>
                    </a:cubicBezTo>
                    <a:cubicBezTo>
                      <a:pt x="3965" y="8645"/>
                      <a:pt x="3983" y="8653"/>
                      <a:pt x="4001" y="8653"/>
                    </a:cubicBezTo>
                    <a:cubicBezTo>
                      <a:pt x="4003" y="8653"/>
                      <a:pt x="4004" y="8653"/>
                      <a:pt x="4006" y="8653"/>
                    </a:cubicBezTo>
                    <a:cubicBezTo>
                      <a:pt x="4012" y="8651"/>
                      <a:pt x="4019" y="8650"/>
                      <a:pt x="4025" y="8648"/>
                    </a:cubicBezTo>
                    <a:cubicBezTo>
                      <a:pt x="4038" y="8645"/>
                      <a:pt x="4047" y="8637"/>
                      <a:pt x="4057" y="8627"/>
                    </a:cubicBezTo>
                    <a:cubicBezTo>
                      <a:pt x="4153" y="8544"/>
                      <a:pt x="4249" y="8464"/>
                      <a:pt x="4345" y="8383"/>
                    </a:cubicBezTo>
                    <a:cubicBezTo>
                      <a:pt x="4372" y="8397"/>
                      <a:pt x="4399" y="8413"/>
                      <a:pt x="4425" y="8429"/>
                    </a:cubicBezTo>
                    <a:cubicBezTo>
                      <a:pt x="4506" y="8488"/>
                      <a:pt x="4583" y="8555"/>
                      <a:pt x="4650" y="8631"/>
                    </a:cubicBezTo>
                    <a:cubicBezTo>
                      <a:pt x="4689" y="8679"/>
                      <a:pt x="4724" y="8728"/>
                      <a:pt x="4752" y="8782"/>
                    </a:cubicBezTo>
                    <a:cubicBezTo>
                      <a:pt x="4778" y="8835"/>
                      <a:pt x="4797" y="8891"/>
                      <a:pt x="4810" y="8949"/>
                    </a:cubicBezTo>
                    <a:cubicBezTo>
                      <a:pt x="4816" y="8985"/>
                      <a:pt x="4820" y="9021"/>
                      <a:pt x="4818" y="9057"/>
                    </a:cubicBezTo>
                    <a:cubicBezTo>
                      <a:pt x="4815" y="9086"/>
                      <a:pt x="4810" y="9115"/>
                      <a:pt x="4800" y="9142"/>
                    </a:cubicBezTo>
                    <a:cubicBezTo>
                      <a:pt x="4791" y="9169"/>
                      <a:pt x="4778" y="9195"/>
                      <a:pt x="4762" y="9219"/>
                    </a:cubicBezTo>
                    <a:cubicBezTo>
                      <a:pt x="4741" y="9248"/>
                      <a:pt x="4717" y="9273"/>
                      <a:pt x="4690" y="9297"/>
                    </a:cubicBezTo>
                    <a:cubicBezTo>
                      <a:pt x="4649" y="9332"/>
                      <a:pt x="4601" y="9361"/>
                      <a:pt x="4551" y="9387"/>
                    </a:cubicBezTo>
                    <a:cubicBezTo>
                      <a:pt x="4438" y="9441"/>
                      <a:pt x="4316" y="9475"/>
                      <a:pt x="4193" y="9499"/>
                    </a:cubicBezTo>
                    <a:cubicBezTo>
                      <a:pt x="4014" y="9534"/>
                      <a:pt x="3832" y="9548"/>
                      <a:pt x="3649" y="9553"/>
                    </a:cubicBezTo>
                    <a:cubicBezTo>
                      <a:pt x="3596" y="9555"/>
                      <a:pt x="3543" y="9556"/>
                      <a:pt x="3490" y="9556"/>
                    </a:cubicBezTo>
                    <a:cubicBezTo>
                      <a:pt x="3390" y="9556"/>
                      <a:pt x="3290" y="9552"/>
                      <a:pt x="3190" y="9545"/>
                    </a:cubicBezTo>
                    <a:cubicBezTo>
                      <a:pt x="3058" y="9535"/>
                      <a:pt x="2927" y="9515"/>
                      <a:pt x="2797" y="9492"/>
                    </a:cubicBezTo>
                    <a:cubicBezTo>
                      <a:pt x="2586" y="9457"/>
                      <a:pt x="2375" y="9412"/>
                      <a:pt x="2167" y="9361"/>
                    </a:cubicBezTo>
                    <a:cubicBezTo>
                      <a:pt x="1980" y="9315"/>
                      <a:pt x="1793" y="9262"/>
                      <a:pt x="1611" y="9200"/>
                    </a:cubicBezTo>
                    <a:cubicBezTo>
                      <a:pt x="1392" y="9123"/>
                      <a:pt x="1173" y="9033"/>
                      <a:pt x="979" y="8902"/>
                    </a:cubicBezTo>
                    <a:cubicBezTo>
                      <a:pt x="917" y="8858"/>
                      <a:pt x="858" y="8810"/>
                      <a:pt x="807" y="8752"/>
                    </a:cubicBezTo>
                    <a:cubicBezTo>
                      <a:pt x="779" y="8720"/>
                      <a:pt x="757" y="8688"/>
                      <a:pt x="738" y="8651"/>
                    </a:cubicBezTo>
                    <a:cubicBezTo>
                      <a:pt x="727" y="8626"/>
                      <a:pt x="717" y="8600"/>
                      <a:pt x="711" y="8571"/>
                    </a:cubicBezTo>
                    <a:cubicBezTo>
                      <a:pt x="706" y="8546"/>
                      <a:pt x="704" y="8520"/>
                      <a:pt x="706" y="8495"/>
                    </a:cubicBezTo>
                    <a:cubicBezTo>
                      <a:pt x="709" y="8464"/>
                      <a:pt x="716" y="8434"/>
                      <a:pt x="725" y="8405"/>
                    </a:cubicBezTo>
                    <a:cubicBezTo>
                      <a:pt x="739" y="8364"/>
                      <a:pt x="762" y="8325"/>
                      <a:pt x="786" y="8288"/>
                    </a:cubicBezTo>
                    <a:cubicBezTo>
                      <a:pt x="826" y="8232"/>
                      <a:pt x="872" y="8181"/>
                      <a:pt x="923" y="8135"/>
                    </a:cubicBezTo>
                    <a:cubicBezTo>
                      <a:pt x="1024" y="8180"/>
                      <a:pt x="1130" y="8216"/>
                      <a:pt x="1234" y="8253"/>
                    </a:cubicBezTo>
                    <a:cubicBezTo>
                      <a:pt x="1317" y="8284"/>
                      <a:pt x="1401" y="8312"/>
                      <a:pt x="1483" y="8348"/>
                    </a:cubicBezTo>
                    <a:cubicBezTo>
                      <a:pt x="1585" y="8389"/>
                      <a:pt x="1683" y="8439"/>
                      <a:pt x="1777" y="8496"/>
                    </a:cubicBezTo>
                    <a:cubicBezTo>
                      <a:pt x="1788" y="8503"/>
                      <a:pt x="1800" y="8506"/>
                      <a:pt x="1813" y="8506"/>
                    </a:cubicBezTo>
                    <a:cubicBezTo>
                      <a:pt x="1836" y="8506"/>
                      <a:pt x="1861" y="8495"/>
                      <a:pt x="1876" y="8479"/>
                    </a:cubicBezTo>
                    <a:cubicBezTo>
                      <a:pt x="1891" y="8461"/>
                      <a:pt x="1899" y="8439"/>
                      <a:pt x="1897" y="8418"/>
                    </a:cubicBezTo>
                    <a:cubicBezTo>
                      <a:pt x="1895" y="8397"/>
                      <a:pt x="1886" y="8373"/>
                      <a:pt x="1870" y="8362"/>
                    </a:cubicBezTo>
                    <a:cubicBezTo>
                      <a:pt x="1776" y="8292"/>
                      <a:pt x="1668" y="8240"/>
                      <a:pt x="1560" y="8194"/>
                    </a:cubicBezTo>
                    <a:cubicBezTo>
                      <a:pt x="1472" y="8157"/>
                      <a:pt x="1381" y="8125"/>
                      <a:pt x="1291" y="8093"/>
                    </a:cubicBezTo>
                    <a:cubicBezTo>
                      <a:pt x="1114" y="8031"/>
                      <a:pt x="933" y="7969"/>
                      <a:pt x="776" y="7863"/>
                    </a:cubicBezTo>
                    <a:cubicBezTo>
                      <a:pt x="723" y="7826"/>
                      <a:pt x="674" y="7783"/>
                      <a:pt x="631" y="7735"/>
                    </a:cubicBezTo>
                    <a:cubicBezTo>
                      <a:pt x="597" y="7694"/>
                      <a:pt x="568" y="7651"/>
                      <a:pt x="544" y="7603"/>
                    </a:cubicBezTo>
                    <a:cubicBezTo>
                      <a:pt x="519" y="7551"/>
                      <a:pt x="501" y="7497"/>
                      <a:pt x="488" y="7439"/>
                    </a:cubicBezTo>
                    <a:cubicBezTo>
                      <a:pt x="480" y="7385"/>
                      <a:pt x="477" y="7331"/>
                      <a:pt x="480" y="7276"/>
                    </a:cubicBezTo>
                    <a:cubicBezTo>
                      <a:pt x="487" y="7187"/>
                      <a:pt x="509" y="7102"/>
                      <a:pt x="536" y="7017"/>
                    </a:cubicBezTo>
                    <a:cubicBezTo>
                      <a:pt x="586" y="6877"/>
                      <a:pt x="652" y="6744"/>
                      <a:pt x="711" y="6606"/>
                    </a:cubicBezTo>
                    <a:cubicBezTo>
                      <a:pt x="736" y="6634"/>
                      <a:pt x="763" y="6659"/>
                      <a:pt x="789" y="6683"/>
                    </a:cubicBezTo>
                    <a:cubicBezTo>
                      <a:pt x="874" y="6763"/>
                      <a:pt x="965" y="6838"/>
                      <a:pt x="1064" y="6899"/>
                    </a:cubicBezTo>
                    <a:cubicBezTo>
                      <a:pt x="1149" y="6950"/>
                      <a:pt x="1245" y="6987"/>
                      <a:pt x="1341" y="7013"/>
                    </a:cubicBezTo>
                    <a:cubicBezTo>
                      <a:pt x="1430" y="7037"/>
                      <a:pt x="1524" y="7050"/>
                      <a:pt x="1618" y="7050"/>
                    </a:cubicBezTo>
                    <a:cubicBezTo>
                      <a:pt x="1628" y="7050"/>
                      <a:pt x="1639" y="7050"/>
                      <a:pt x="1649" y="7049"/>
                    </a:cubicBezTo>
                    <a:cubicBezTo>
                      <a:pt x="1700" y="7048"/>
                      <a:pt x="1753" y="7040"/>
                      <a:pt x="1803" y="7025"/>
                    </a:cubicBezTo>
                    <a:cubicBezTo>
                      <a:pt x="1852" y="7013"/>
                      <a:pt x="1899" y="6990"/>
                      <a:pt x="1940" y="6963"/>
                    </a:cubicBezTo>
                    <a:cubicBezTo>
                      <a:pt x="1963" y="6947"/>
                      <a:pt x="1985" y="6929"/>
                      <a:pt x="2004" y="6910"/>
                    </a:cubicBezTo>
                    <a:cubicBezTo>
                      <a:pt x="2025" y="6889"/>
                      <a:pt x="2043" y="6865"/>
                      <a:pt x="2058" y="6840"/>
                    </a:cubicBezTo>
                    <a:cubicBezTo>
                      <a:pt x="2071" y="6822"/>
                      <a:pt x="2081" y="6802"/>
                      <a:pt x="2089" y="6781"/>
                    </a:cubicBezTo>
                    <a:cubicBezTo>
                      <a:pt x="2094" y="6771"/>
                      <a:pt x="2097" y="6762"/>
                      <a:pt x="2100" y="6750"/>
                    </a:cubicBezTo>
                    <a:cubicBezTo>
                      <a:pt x="2118" y="6774"/>
                      <a:pt x="2135" y="6797"/>
                      <a:pt x="2153" y="6819"/>
                    </a:cubicBezTo>
                    <a:cubicBezTo>
                      <a:pt x="2305" y="7011"/>
                      <a:pt x="2474" y="7185"/>
                      <a:pt x="2634" y="7369"/>
                    </a:cubicBezTo>
                    <a:cubicBezTo>
                      <a:pt x="2735" y="7487"/>
                      <a:pt x="2832" y="7607"/>
                      <a:pt x="2915" y="7738"/>
                    </a:cubicBezTo>
                    <a:cubicBezTo>
                      <a:pt x="2926" y="7755"/>
                      <a:pt x="2945" y="7764"/>
                      <a:pt x="2965" y="7764"/>
                    </a:cubicBezTo>
                    <a:cubicBezTo>
                      <a:pt x="2977" y="7764"/>
                      <a:pt x="2988" y="7761"/>
                      <a:pt x="2999" y="7754"/>
                    </a:cubicBezTo>
                    <a:cubicBezTo>
                      <a:pt x="3026" y="7737"/>
                      <a:pt x="3034" y="7698"/>
                      <a:pt x="3016" y="7671"/>
                    </a:cubicBezTo>
                    <a:cubicBezTo>
                      <a:pt x="2839" y="7398"/>
                      <a:pt x="2613" y="7163"/>
                      <a:pt x="2402" y="6917"/>
                    </a:cubicBezTo>
                    <a:lnTo>
                      <a:pt x="2402" y="6917"/>
                    </a:lnTo>
                    <a:lnTo>
                      <a:pt x="2412" y="6929"/>
                    </a:lnTo>
                    <a:cubicBezTo>
                      <a:pt x="2274" y="6768"/>
                      <a:pt x="2142" y="6600"/>
                      <a:pt x="2046" y="6410"/>
                    </a:cubicBezTo>
                    <a:cubicBezTo>
                      <a:pt x="2001" y="6317"/>
                      <a:pt x="1966" y="6220"/>
                      <a:pt x="1945" y="6117"/>
                    </a:cubicBezTo>
                    <a:cubicBezTo>
                      <a:pt x="1924" y="6017"/>
                      <a:pt x="1918" y="5913"/>
                      <a:pt x="1924" y="5809"/>
                    </a:cubicBezTo>
                    <a:cubicBezTo>
                      <a:pt x="1934" y="5682"/>
                      <a:pt x="1959" y="5554"/>
                      <a:pt x="1999" y="5435"/>
                    </a:cubicBezTo>
                    <a:cubicBezTo>
                      <a:pt x="2027" y="5358"/>
                      <a:pt x="2068" y="5287"/>
                      <a:pt x="2108" y="5219"/>
                    </a:cubicBezTo>
                    <a:cubicBezTo>
                      <a:pt x="2172" y="5110"/>
                      <a:pt x="2241" y="5004"/>
                      <a:pt x="2311" y="4901"/>
                    </a:cubicBezTo>
                    <a:cubicBezTo>
                      <a:pt x="2562" y="4538"/>
                      <a:pt x="2836" y="4192"/>
                      <a:pt x="3123" y="3858"/>
                    </a:cubicBezTo>
                    <a:cubicBezTo>
                      <a:pt x="3274" y="3684"/>
                      <a:pt x="3429" y="3514"/>
                      <a:pt x="3589" y="3350"/>
                    </a:cubicBezTo>
                    <a:cubicBezTo>
                      <a:pt x="3736" y="3198"/>
                      <a:pt x="3889" y="3051"/>
                      <a:pt x="4049" y="2913"/>
                    </a:cubicBezTo>
                    <a:cubicBezTo>
                      <a:pt x="4150" y="2827"/>
                      <a:pt x="4252" y="2744"/>
                      <a:pt x="4361" y="2667"/>
                    </a:cubicBezTo>
                    <a:cubicBezTo>
                      <a:pt x="4450" y="2603"/>
                      <a:pt x="4545" y="2544"/>
                      <a:pt x="4644" y="2494"/>
                    </a:cubicBezTo>
                    <a:cubicBezTo>
                      <a:pt x="4716" y="2459"/>
                      <a:pt x="4791" y="2430"/>
                      <a:pt x="4868" y="2413"/>
                    </a:cubicBezTo>
                    <a:cubicBezTo>
                      <a:pt x="4899" y="2408"/>
                      <a:pt x="4930" y="2404"/>
                      <a:pt x="4961" y="2404"/>
                    </a:cubicBezTo>
                    <a:close/>
                    <a:moveTo>
                      <a:pt x="1854" y="9436"/>
                    </a:moveTo>
                    <a:cubicBezTo>
                      <a:pt x="1908" y="9452"/>
                      <a:pt x="1964" y="9467"/>
                      <a:pt x="2019" y="9481"/>
                    </a:cubicBezTo>
                    <a:cubicBezTo>
                      <a:pt x="2234" y="9540"/>
                      <a:pt x="2452" y="9587"/>
                      <a:pt x="2671" y="9627"/>
                    </a:cubicBezTo>
                    <a:cubicBezTo>
                      <a:pt x="2816" y="9654"/>
                      <a:pt x="2965" y="9678"/>
                      <a:pt x="3114" y="9692"/>
                    </a:cubicBezTo>
                    <a:cubicBezTo>
                      <a:pt x="3179" y="9699"/>
                      <a:pt x="3246" y="9702"/>
                      <a:pt x="3314" y="9705"/>
                    </a:cubicBezTo>
                    <a:cubicBezTo>
                      <a:pt x="3309" y="9731"/>
                      <a:pt x="3306" y="9758"/>
                      <a:pt x="3302" y="9785"/>
                    </a:cubicBezTo>
                    <a:cubicBezTo>
                      <a:pt x="3296" y="9844"/>
                      <a:pt x="3291" y="9903"/>
                      <a:pt x="3285" y="9961"/>
                    </a:cubicBezTo>
                    <a:cubicBezTo>
                      <a:pt x="3272" y="10076"/>
                      <a:pt x="3258" y="10189"/>
                      <a:pt x="3242" y="10301"/>
                    </a:cubicBezTo>
                    <a:cubicBezTo>
                      <a:pt x="3210" y="10528"/>
                      <a:pt x="3170" y="10754"/>
                      <a:pt x="3126" y="10979"/>
                    </a:cubicBezTo>
                    <a:cubicBezTo>
                      <a:pt x="3087" y="11184"/>
                      <a:pt x="3043" y="11387"/>
                      <a:pt x="3003" y="11592"/>
                    </a:cubicBezTo>
                    <a:cubicBezTo>
                      <a:pt x="2968" y="11777"/>
                      <a:pt x="2933" y="11961"/>
                      <a:pt x="2887" y="12145"/>
                    </a:cubicBezTo>
                    <a:cubicBezTo>
                      <a:pt x="2864" y="12236"/>
                      <a:pt x="2837" y="12327"/>
                      <a:pt x="2807" y="12415"/>
                    </a:cubicBezTo>
                    <a:cubicBezTo>
                      <a:pt x="2752" y="12568"/>
                      <a:pt x="2685" y="12719"/>
                      <a:pt x="2596" y="12853"/>
                    </a:cubicBezTo>
                    <a:cubicBezTo>
                      <a:pt x="2537" y="12939"/>
                      <a:pt x="2469" y="13016"/>
                      <a:pt x="2391" y="13085"/>
                    </a:cubicBezTo>
                    <a:cubicBezTo>
                      <a:pt x="2321" y="13144"/>
                      <a:pt x="2246" y="13195"/>
                      <a:pt x="2164" y="13237"/>
                    </a:cubicBezTo>
                    <a:cubicBezTo>
                      <a:pt x="2095" y="13270"/>
                      <a:pt x="2025" y="13294"/>
                      <a:pt x="1951" y="13310"/>
                    </a:cubicBezTo>
                    <a:cubicBezTo>
                      <a:pt x="1903" y="13319"/>
                      <a:pt x="1855" y="13324"/>
                      <a:pt x="1806" y="13324"/>
                    </a:cubicBezTo>
                    <a:cubicBezTo>
                      <a:pt x="1793" y="13324"/>
                      <a:pt x="1780" y="13324"/>
                      <a:pt x="1768" y="13323"/>
                    </a:cubicBezTo>
                    <a:cubicBezTo>
                      <a:pt x="1716" y="13318"/>
                      <a:pt x="1664" y="13309"/>
                      <a:pt x="1614" y="13293"/>
                    </a:cubicBezTo>
                    <a:cubicBezTo>
                      <a:pt x="1568" y="13275"/>
                      <a:pt x="1523" y="13251"/>
                      <a:pt x="1481" y="13224"/>
                    </a:cubicBezTo>
                    <a:cubicBezTo>
                      <a:pt x="1435" y="13192"/>
                      <a:pt x="1393" y="13154"/>
                      <a:pt x="1357" y="13112"/>
                    </a:cubicBezTo>
                    <a:cubicBezTo>
                      <a:pt x="1305" y="13051"/>
                      <a:pt x="1264" y="12986"/>
                      <a:pt x="1229" y="12917"/>
                    </a:cubicBezTo>
                    <a:cubicBezTo>
                      <a:pt x="1189" y="12835"/>
                      <a:pt x="1162" y="12749"/>
                      <a:pt x="1142" y="12661"/>
                    </a:cubicBezTo>
                    <a:cubicBezTo>
                      <a:pt x="1117" y="12524"/>
                      <a:pt x="1112" y="12385"/>
                      <a:pt x="1122" y="12245"/>
                    </a:cubicBezTo>
                    <a:cubicBezTo>
                      <a:pt x="1144" y="11935"/>
                      <a:pt x="1226" y="11635"/>
                      <a:pt x="1310" y="11337"/>
                    </a:cubicBezTo>
                    <a:cubicBezTo>
                      <a:pt x="1353" y="11192"/>
                      <a:pt x="1395" y="11046"/>
                      <a:pt x="1435" y="10899"/>
                    </a:cubicBezTo>
                    <a:cubicBezTo>
                      <a:pt x="1496" y="10674"/>
                      <a:pt x="1564" y="10448"/>
                      <a:pt x="1632" y="10223"/>
                    </a:cubicBezTo>
                    <a:cubicBezTo>
                      <a:pt x="1708" y="9962"/>
                      <a:pt x="1787" y="9700"/>
                      <a:pt x="1854" y="9436"/>
                    </a:cubicBezTo>
                    <a:close/>
                    <a:moveTo>
                      <a:pt x="3309" y="1829"/>
                    </a:moveTo>
                    <a:cubicBezTo>
                      <a:pt x="3236" y="1829"/>
                      <a:pt x="3162" y="1840"/>
                      <a:pt x="3093" y="1860"/>
                    </a:cubicBezTo>
                    <a:cubicBezTo>
                      <a:pt x="3024" y="1879"/>
                      <a:pt x="2960" y="1911"/>
                      <a:pt x="2901" y="1948"/>
                    </a:cubicBezTo>
                    <a:cubicBezTo>
                      <a:pt x="2842" y="1984"/>
                      <a:pt x="2789" y="2031"/>
                      <a:pt x="2744" y="2083"/>
                    </a:cubicBezTo>
                    <a:cubicBezTo>
                      <a:pt x="2666" y="2176"/>
                      <a:pt x="2616" y="2293"/>
                      <a:pt x="2605" y="2414"/>
                    </a:cubicBezTo>
                    <a:cubicBezTo>
                      <a:pt x="2602" y="2448"/>
                      <a:pt x="2602" y="2482"/>
                      <a:pt x="2605" y="2517"/>
                    </a:cubicBezTo>
                    <a:cubicBezTo>
                      <a:pt x="2607" y="2552"/>
                      <a:pt x="2613" y="2587"/>
                      <a:pt x="2621" y="2622"/>
                    </a:cubicBezTo>
                    <a:cubicBezTo>
                      <a:pt x="2637" y="2691"/>
                      <a:pt x="2664" y="2757"/>
                      <a:pt x="2696" y="2821"/>
                    </a:cubicBezTo>
                    <a:cubicBezTo>
                      <a:pt x="2719" y="2870"/>
                      <a:pt x="2748" y="2916"/>
                      <a:pt x="2775" y="2963"/>
                    </a:cubicBezTo>
                    <a:cubicBezTo>
                      <a:pt x="2757" y="2955"/>
                      <a:pt x="2740" y="2948"/>
                      <a:pt x="2722" y="2942"/>
                    </a:cubicBezTo>
                    <a:cubicBezTo>
                      <a:pt x="2709" y="2939"/>
                      <a:pt x="2698" y="2936"/>
                      <a:pt x="2685" y="2931"/>
                    </a:cubicBezTo>
                    <a:cubicBezTo>
                      <a:pt x="2626" y="2914"/>
                      <a:pt x="2563" y="2907"/>
                      <a:pt x="2500" y="2907"/>
                    </a:cubicBezTo>
                    <a:cubicBezTo>
                      <a:pt x="2481" y="2907"/>
                      <a:pt x="2462" y="2907"/>
                      <a:pt x="2444" y="2908"/>
                    </a:cubicBezTo>
                    <a:cubicBezTo>
                      <a:pt x="2281" y="2920"/>
                      <a:pt x="2119" y="2987"/>
                      <a:pt x="1991" y="3088"/>
                    </a:cubicBezTo>
                    <a:cubicBezTo>
                      <a:pt x="1919" y="3143"/>
                      <a:pt x="1859" y="3212"/>
                      <a:pt x="1806" y="3287"/>
                    </a:cubicBezTo>
                    <a:cubicBezTo>
                      <a:pt x="1756" y="3361"/>
                      <a:pt x="1720" y="3442"/>
                      <a:pt x="1697" y="3529"/>
                    </a:cubicBezTo>
                    <a:cubicBezTo>
                      <a:pt x="1676" y="3610"/>
                      <a:pt x="1672" y="3697"/>
                      <a:pt x="1676" y="3780"/>
                    </a:cubicBezTo>
                    <a:lnTo>
                      <a:pt x="1676" y="3781"/>
                    </a:lnTo>
                    <a:cubicBezTo>
                      <a:pt x="1651" y="3767"/>
                      <a:pt x="1624" y="3754"/>
                      <a:pt x="1595" y="3745"/>
                    </a:cubicBezTo>
                    <a:cubicBezTo>
                      <a:pt x="1577" y="3740"/>
                      <a:pt x="1558" y="3733"/>
                      <a:pt x="1539" y="3730"/>
                    </a:cubicBezTo>
                    <a:cubicBezTo>
                      <a:pt x="1500" y="3722"/>
                      <a:pt x="1461" y="3718"/>
                      <a:pt x="1421" y="3718"/>
                    </a:cubicBezTo>
                    <a:cubicBezTo>
                      <a:pt x="1371" y="3718"/>
                      <a:pt x="1321" y="3724"/>
                      <a:pt x="1273" y="3733"/>
                    </a:cubicBezTo>
                    <a:cubicBezTo>
                      <a:pt x="1101" y="3770"/>
                      <a:pt x="936" y="3865"/>
                      <a:pt x="821" y="3999"/>
                    </a:cubicBezTo>
                    <a:cubicBezTo>
                      <a:pt x="696" y="4146"/>
                      <a:pt x="645" y="4341"/>
                      <a:pt x="647" y="4530"/>
                    </a:cubicBezTo>
                    <a:cubicBezTo>
                      <a:pt x="647" y="4571"/>
                      <a:pt x="650" y="4613"/>
                      <a:pt x="656" y="4654"/>
                    </a:cubicBezTo>
                    <a:cubicBezTo>
                      <a:pt x="604" y="4654"/>
                      <a:pt x="552" y="4659"/>
                      <a:pt x="501" y="4670"/>
                    </a:cubicBezTo>
                    <a:cubicBezTo>
                      <a:pt x="442" y="4682"/>
                      <a:pt x="388" y="4704"/>
                      <a:pt x="335" y="4733"/>
                    </a:cubicBezTo>
                    <a:cubicBezTo>
                      <a:pt x="231" y="4787"/>
                      <a:pt x="146" y="4873"/>
                      <a:pt x="89" y="4976"/>
                    </a:cubicBezTo>
                    <a:cubicBezTo>
                      <a:pt x="28" y="5083"/>
                      <a:pt x="1" y="5208"/>
                      <a:pt x="4" y="5331"/>
                    </a:cubicBezTo>
                    <a:cubicBezTo>
                      <a:pt x="6" y="5393"/>
                      <a:pt x="17" y="5454"/>
                      <a:pt x="31" y="5513"/>
                    </a:cubicBezTo>
                    <a:cubicBezTo>
                      <a:pt x="46" y="5570"/>
                      <a:pt x="65" y="5626"/>
                      <a:pt x="86" y="5681"/>
                    </a:cubicBezTo>
                    <a:cubicBezTo>
                      <a:pt x="110" y="5743"/>
                      <a:pt x="137" y="5802"/>
                      <a:pt x="167" y="5861"/>
                    </a:cubicBezTo>
                    <a:cubicBezTo>
                      <a:pt x="197" y="5922"/>
                      <a:pt x="231" y="5981"/>
                      <a:pt x="266" y="6039"/>
                    </a:cubicBezTo>
                    <a:cubicBezTo>
                      <a:pt x="340" y="6159"/>
                      <a:pt x="421" y="6274"/>
                      <a:pt x="511" y="6381"/>
                    </a:cubicBezTo>
                    <a:cubicBezTo>
                      <a:pt x="544" y="6424"/>
                      <a:pt x="580" y="6464"/>
                      <a:pt x="616" y="6506"/>
                    </a:cubicBezTo>
                    <a:cubicBezTo>
                      <a:pt x="581" y="6589"/>
                      <a:pt x="543" y="6670"/>
                      <a:pt x="504" y="6752"/>
                    </a:cubicBezTo>
                    <a:cubicBezTo>
                      <a:pt x="463" y="6845"/>
                      <a:pt x="425" y="6936"/>
                      <a:pt x="393" y="7032"/>
                    </a:cubicBezTo>
                    <a:cubicBezTo>
                      <a:pt x="361" y="7126"/>
                      <a:pt x="343" y="7222"/>
                      <a:pt x="338" y="7320"/>
                    </a:cubicBezTo>
                    <a:cubicBezTo>
                      <a:pt x="333" y="7422"/>
                      <a:pt x="351" y="7524"/>
                      <a:pt x="386" y="7620"/>
                    </a:cubicBezTo>
                    <a:cubicBezTo>
                      <a:pt x="420" y="7711"/>
                      <a:pt x="471" y="7794"/>
                      <a:pt x="535" y="7866"/>
                    </a:cubicBezTo>
                    <a:cubicBezTo>
                      <a:pt x="594" y="7933"/>
                      <a:pt x="666" y="7989"/>
                      <a:pt x="741" y="8037"/>
                    </a:cubicBezTo>
                    <a:cubicBezTo>
                      <a:pt x="759" y="8049"/>
                      <a:pt x="778" y="8060"/>
                      <a:pt x="795" y="8069"/>
                    </a:cubicBezTo>
                    <a:cubicBezTo>
                      <a:pt x="738" y="8127"/>
                      <a:pt x="685" y="8189"/>
                      <a:pt x="642" y="8260"/>
                    </a:cubicBezTo>
                    <a:cubicBezTo>
                      <a:pt x="618" y="8300"/>
                      <a:pt x="600" y="8343"/>
                      <a:pt x="586" y="8388"/>
                    </a:cubicBezTo>
                    <a:cubicBezTo>
                      <a:pt x="573" y="8428"/>
                      <a:pt x="568" y="8469"/>
                      <a:pt x="567" y="8511"/>
                    </a:cubicBezTo>
                    <a:cubicBezTo>
                      <a:pt x="564" y="8591"/>
                      <a:pt x="589" y="8669"/>
                      <a:pt x="626" y="8741"/>
                    </a:cubicBezTo>
                    <a:cubicBezTo>
                      <a:pt x="666" y="8814"/>
                      <a:pt x="725" y="8878"/>
                      <a:pt x="787" y="8934"/>
                    </a:cubicBezTo>
                    <a:cubicBezTo>
                      <a:pt x="863" y="9001"/>
                      <a:pt x="946" y="9057"/>
                      <a:pt x="1032" y="9107"/>
                    </a:cubicBezTo>
                    <a:cubicBezTo>
                      <a:pt x="1126" y="9161"/>
                      <a:pt x="1226" y="9209"/>
                      <a:pt x="1326" y="9251"/>
                    </a:cubicBezTo>
                    <a:cubicBezTo>
                      <a:pt x="1454" y="9305"/>
                      <a:pt x="1585" y="9352"/>
                      <a:pt x="1718" y="9395"/>
                    </a:cubicBezTo>
                    <a:cubicBezTo>
                      <a:pt x="1604" y="9836"/>
                      <a:pt x="1457" y="10269"/>
                      <a:pt x="1329" y="10707"/>
                    </a:cubicBezTo>
                    <a:cubicBezTo>
                      <a:pt x="1281" y="10872"/>
                      <a:pt x="1237" y="11038"/>
                      <a:pt x="1189" y="11205"/>
                    </a:cubicBezTo>
                    <a:cubicBezTo>
                      <a:pt x="1144" y="11352"/>
                      <a:pt x="1101" y="11499"/>
                      <a:pt x="1064" y="11647"/>
                    </a:cubicBezTo>
                    <a:cubicBezTo>
                      <a:pt x="1024" y="11801"/>
                      <a:pt x="992" y="11956"/>
                      <a:pt x="975" y="12113"/>
                    </a:cubicBezTo>
                    <a:cubicBezTo>
                      <a:pt x="955" y="12268"/>
                      <a:pt x="951" y="12426"/>
                      <a:pt x="970" y="12581"/>
                    </a:cubicBezTo>
                    <a:cubicBezTo>
                      <a:pt x="979" y="12658"/>
                      <a:pt x="995" y="12735"/>
                      <a:pt x="1018" y="12810"/>
                    </a:cubicBezTo>
                    <a:cubicBezTo>
                      <a:pt x="1038" y="12883"/>
                      <a:pt x="1070" y="12954"/>
                      <a:pt x="1107" y="13022"/>
                    </a:cubicBezTo>
                    <a:cubicBezTo>
                      <a:pt x="1189" y="13178"/>
                      <a:pt x="1317" y="13313"/>
                      <a:pt x="1473" y="13393"/>
                    </a:cubicBezTo>
                    <a:cubicBezTo>
                      <a:pt x="1550" y="13432"/>
                      <a:pt x="1633" y="13456"/>
                      <a:pt x="1718" y="13464"/>
                    </a:cubicBezTo>
                    <a:cubicBezTo>
                      <a:pt x="1745" y="13467"/>
                      <a:pt x="1772" y="13469"/>
                      <a:pt x="1800" y="13469"/>
                    </a:cubicBezTo>
                    <a:cubicBezTo>
                      <a:pt x="1815" y="13469"/>
                      <a:pt x="1830" y="13468"/>
                      <a:pt x="1844" y="13467"/>
                    </a:cubicBezTo>
                    <a:cubicBezTo>
                      <a:pt x="1889" y="13465"/>
                      <a:pt x="1934" y="13457"/>
                      <a:pt x="1979" y="13448"/>
                    </a:cubicBezTo>
                    <a:cubicBezTo>
                      <a:pt x="2065" y="13432"/>
                      <a:pt x="2146" y="13398"/>
                      <a:pt x="2225" y="13360"/>
                    </a:cubicBezTo>
                    <a:cubicBezTo>
                      <a:pt x="2303" y="13321"/>
                      <a:pt x="2377" y="13270"/>
                      <a:pt x="2445" y="13216"/>
                    </a:cubicBezTo>
                    <a:cubicBezTo>
                      <a:pt x="2516" y="13157"/>
                      <a:pt x="2581" y="13091"/>
                      <a:pt x="2637" y="13018"/>
                    </a:cubicBezTo>
                    <a:cubicBezTo>
                      <a:pt x="2695" y="12946"/>
                      <a:pt x="2744" y="12866"/>
                      <a:pt x="2788" y="12784"/>
                    </a:cubicBezTo>
                    <a:cubicBezTo>
                      <a:pt x="2877" y="12615"/>
                      <a:pt x="2939" y="12433"/>
                      <a:pt x="2991" y="12249"/>
                    </a:cubicBezTo>
                    <a:cubicBezTo>
                      <a:pt x="3040" y="12065"/>
                      <a:pt x="3077" y="11878"/>
                      <a:pt x="3114" y="11692"/>
                    </a:cubicBezTo>
                    <a:cubicBezTo>
                      <a:pt x="3152" y="11494"/>
                      <a:pt x="3192" y="11297"/>
                      <a:pt x="3234" y="11101"/>
                    </a:cubicBezTo>
                    <a:cubicBezTo>
                      <a:pt x="3280" y="10875"/>
                      <a:pt x="3325" y="10651"/>
                      <a:pt x="3365" y="10426"/>
                    </a:cubicBezTo>
                    <a:cubicBezTo>
                      <a:pt x="3384" y="10314"/>
                      <a:pt x="3403" y="10201"/>
                      <a:pt x="3417" y="10087"/>
                    </a:cubicBezTo>
                    <a:cubicBezTo>
                      <a:pt x="3433" y="9974"/>
                      <a:pt x="3448" y="9857"/>
                      <a:pt x="3451" y="9742"/>
                    </a:cubicBezTo>
                    <a:cubicBezTo>
                      <a:pt x="3451" y="9731"/>
                      <a:pt x="3449" y="9719"/>
                      <a:pt x="3449" y="9708"/>
                    </a:cubicBezTo>
                    <a:lnTo>
                      <a:pt x="3449" y="9708"/>
                    </a:lnTo>
                    <a:cubicBezTo>
                      <a:pt x="3467" y="9708"/>
                      <a:pt x="3485" y="9709"/>
                      <a:pt x="3503" y="9709"/>
                    </a:cubicBezTo>
                    <a:cubicBezTo>
                      <a:pt x="3590" y="9709"/>
                      <a:pt x="3677" y="9705"/>
                      <a:pt x="3763" y="9700"/>
                    </a:cubicBezTo>
                    <a:cubicBezTo>
                      <a:pt x="3900" y="9692"/>
                      <a:pt x="4036" y="9678"/>
                      <a:pt x="4172" y="9652"/>
                    </a:cubicBezTo>
                    <a:cubicBezTo>
                      <a:pt x="4303" y="9628"/>
                      <a:pt x="4434" y="9595"/>
                      <a:pt x="4556" y="9542"/>
                    </a:cubicBezTo>
                    <a:cubicBezTo>
                      <a:pt x="4663" y="9496"/>
                      <a:pt x="4765" y="9433"/>
                      <a:pt x="4842" y="9345"/>
                    </a:cubicBezTo>
                    <a:cubicBezTo>
                      <a:pt x="4876" y="9307"/>
                      <a:pt x="4904" y="9262"/>
                      <a:pt x="4925" y="9214"/>
                    </a:cubicBezTo>
                    <a:cubicBezTo>
                      <a:pt x="4949" y="9157"/>
                      <a:pt x="4959" y="9097"/>
                      <a:pt x="4962" y="9037"/>
                    </a:cubicBezTo>
                    <a:cubicBezTo>
                      <a:pt x="4964" y="8974"/>
                      <a:pt x="4952" y="8910"/>
                      <a:pt x="4938" y="8851"/>
                    </a:cubicBezTo>
                    <a:lnTo>
                      <a:pt x="4938" y="8850"/>
                    </a:lnTo>
                    <a:cubicBezTo>
                      <a:pt x="4917" y="8768"/>
                      <a:pt x="4882" y="8690"/>
                      <a:pt x="4836" y="8619"/>
                    </a:cubicBezTo>
                    <a:cubicBezTo>
                      <a:pt x="4780" y="8535"/>
                      <a:pt x="4705" y="8459"/>
                      <a:pt x="4625" y="8396"/>
                    </a:cubicBezTo>
                    <a:cubicBezTo>
                      <a:pt x="4573" y="8354"/>
                      <a:pt x="4517" y="8317"/>
                      <a:pt x="4460" y="8284"/>
                    </a:cubicBezTo>
                    <a:cubicBezTo>
                      <a:pt x="4586" y="8175"/>
                      <a:pt x="4709" y="8066"/>
                      <a:pt x="4831" y="7954"/>
                    </a:cubicBezTo>
                    <a:cubicBezTo>
                      <a:pt x="5090" y="7710"/>
                      <a:pt x="5334" y="7447"/>
                      <a:pt x="5529" y="7148"/>
                    </a:cubicBezTo>
                    <a:cubicBezTo>
                      <a:pt x="5622" y="7008"/>
                      <a:pt x="5701" y="6857"/>
                      <a:pt x="5760" y="6701"/>
                    </a:cubicBezTo>
                    <a:cubicBezTo>
                      <a:pt x="5788" y="6624"/>
                      <a:pt x="5812" y="6546"/>
                      <a:pt x="5832" y="6466"/>
                    </a:cubicBezTo>
                    <a:cubicBezTo>
                      <a:pt x="5848" y="6394"/>
                      <a:pt x="5857" y="6322"/>
                      <a:pt x="5864" y="6248"/>
                    </a:cubicBezTo>
                    <a:cubicBezTo>
                      <a:pt x="5878" y="6098"/>
                      <a:pt x="5873" y="5946"/>
                      <a:pt x="5852" y="5797"/>
                    </a:cubicBezTo>
                    <a:cubicBezTo>
                      <a:pt x="5832" y="5646"/>
                      <a:pt x="5795" y="5494"/>
                      <a:pt x="5749" y="5347"/>
                    </a:cubicBezTo>
                    <a:cubicBezTo>
                      <a:pt x="5657" y="5059"/>
                      <a:pt x="5529" y="4782"/>
                      <a:pt x="5395" y="4514"/>
                    </a:cubicBezTo>
                    <a:cubicBezTo>
                      <a:pt x="5266" y="4253"/>
                      <a:pt x="5120" y="4000"/>
                      <a:pt x="4991" y="3738"/>
                    </a:cubicBezTo>
                    <a:cubicBezTo>
                      <a:pt x="4987" y="3730"/>
                      <a:pt x="4983" y="3722"/>
                      <a:pt x="4979" y="3714"/>
                    </a:cubicBezTo>
                    <a:cubicBezTo>
                      <a:pt x="5061" y="3607"/>
                      <a:pt x="5138" y="3497"/>
                      <a:pt x="5205" y="3380"/>
                    </a:cubicBezTo>
                    <a:cubicBezTo>
                      <a:pt x="5274" y="3262"/>
                      <a:pt x="5331" y="3135"/>
                      <a:pt x="5370" y="3004"/>
                    </a:cubicBezTo>
                    <a:cubicBezTo>
                      <a:pt x="5386" y="2948"/>
                      <a:pt x="5397" y="2891"/>
                      <a:pt x="5402" y="2832"/>
                    </a:cubicBezTo>
                    <a:cubicBezTo>
                      <a:pt x="5406" y="2773"/>
                      <a:pt x="5406" y="2713"/>
                      <a:pt x="5395" y="2656"/>
                    </a:cubicBezTo>
                    <a:cubicBezTo>
                      <a:pt x="5378" y="2566"/>
                      <a:pt x="5342" y="2478"/>
                      <a:pt x="5285" y="2408"/>
                    </a:cubicBezTo>
                    <a:cubicBezTo>
                      <a:pt x="5245" y="2357"/>
                      <a:pt x="5195" y="2315"/>
                      <a:pt x="5135" y="2288"/>
                    </a:cubicBezTo>
                    <a:cubicBezTo>
                      <a:pt x="5123" y="2283"/>
                      <a:pt x="5112" y="2279"/>
                      <a:pt x="5099" y="2275"/>
                    </a:cubicBezTo>
                    <a:cubicBezTo>
                      <a:pt x="5054" y="2260"/>
                      <a:pt x="5006" y="2253"/>
                      <a:pt x="4958" y="2253"/>
                    </a:cubicBezTo>
                    <a:cubicBezTo>
                      <a:pt x="4886" y="2253"/>
                      <a:pt x="4814" y="2268"/>
                      <a:pt x="4746" y="2290"/>
                    </a:cubicBezTo>
                    <a:cubicBezTo>
                      <a:pt x="4669" y="2314"/>
                      <a:pt x="4596" y="2349"/>
                      <a:pt x="4525" y="2386"/>
                    </a:cubicBezTo>
                    <a:cubicBezTo>
                      <a:pt x="4447" y="2427"/>
                      <a:pt x="4372" y="2474"/>
                      <a:pt x="4300" y="2523"/>
                    </a:cubicBezTo>
                    <a:cubicBezTo>
                      <a:pt x="4271" y="2544"/>
                      <a:pt x="4244" y="2563"/>
                      <a:pt x="4217" y="2584"/>
                    </a:cubicBezTo>
                    <a:cubicBezTo>
                      <a:pt x="4217" y="2584"/>
                      <a:pt x="4217" y="2582"/>
                      <a:pt x="4215" y="2582"/>
                    </a:cubicBezTo>
                    <a:cubicBezTo>
                      <a:pt x="4206" y="2541"/>
                      <a:pt x="4185" y="2504"/>
                      <a:pt x="4164" y="2467"/>
                    </a:cubicBezTo>
                    <a:cubicBezTo>
                      <a:pt x="4142" y="2429"/>
                      <a:pt x="4116" y="2390"/>
                      <a:pt x="4091" y="2354"/>
                    </a:cubicBezTo>
                    <a:cubicBezTo>
                      <a:pt x="4036" y="2277"/>
                      <a:pt x="3975" y="2205"/>
                      <a:pt x="3910" y="2136"/>
                    </a:cubicBezTo>
                    <a:cubicBezTo>
                      <a:pt x="3854" y="2077"/>
                      <a:pt x="3795" y="2020"/>
                      <a:pt x="3728" y="1970"/>
                    </a:cubicBezTo>
                    <a:cubicBezTo>
                      <a:pt x="3697" y="1948"/>
                      <a:pt x="3665" y="1927"/>
                      <a:pt x="3630" y="1908"/>
                    </a:cubicBezTo>
                    <a:cubicBezTo>
                      <a:pt x="3595" y="1890"/>
                      <a:pt x="3557" y="1876"/>
                      <a:pt x="3518" y="1863"/>
                    </a:cubicBezTo>
                    <a:lnTo>
                      <a:pt x="3517" y="1861"/>
                    </a:lnTo>
                    <a:cubicBezTo>
                      <a:pt x="3450" y="1839"/>
                      <a:pt x="3379" y="1829"/>
                      <a:pt x="3309" y="182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680" name="Google Shape;8680;p25"/>
          <p:cNvGrpSpPr/>
          <p:nvPr/>
        </p:nvGrpSpPr>
        <p:grpSpPr>
          <a:xfrm>
            <a:off x="7889376" y="2687426"/>
            <a:ext cx="1703870" cy="2241294"/>
            <a:chOff x="5784337" y="-1420200"/>
            <a:chExt cx="762051" cy="1002412"/>
          </a:xfrm>
        </p:grpSpPr>
        <p:sp>
          <p:nvSpPr>
            <p:cNvPr id="8681" name="Google Shape;8681;p25"/>
            <p:cNvSpPr/>
            <p:nvPr/>
          </p:nvSpPr>
          <p:spPr>
            <a:xfrm>
              <a:off x="6131965" y="-1417906"/>
              <a:ext cx="85135" cy="145732"/>
            </a:xfrm>
            <a:custGeom>
              <a:avLst/>
              <a:gdLst/>
              <a:ahLst/>
              <a:cxnLst/>
              <a:rect l="l" t="t" r="r" b="b"/>
              <a:pathLst>
                <a:path w="1596" h="2732" extrusionOk="0">
                  <a:moveTo>
                    <a:pt x="325" y="0"/>
                  </a:moveTo>
                  <a:cubicBezTo>
                    <a:pt x="310" y="4"/>
                    <a:pt x="297" y="12"/>
                    <a:pt x="289" y="24"/>
                  </a:cubicBezTo>
                  <a:cubicBezTo>
                    <a:pt x="283" y="37"/>
                    <a:pt x="280" y="50"/>
                    <a:pt x="283" y="61"/>
                  </a:cubicBezTo>
                  <a:lnTo>
                    <a:pt x="294" y="103"/>
                  </a:lnTo>
                  <a:cubicBezTo>
                    <a:pt x="291" y="100"/>
                    <a:pt x="286" y="100"/>
                    <a:pt x="282" y="100"/>
                  </a:cubicBezTo>
                  <a:cubicBezTo>
                    <a:pt x="274" y="100"/>
                    <a:pt x="266" y="101"/>
                    <a:pt x="259" y="104"/>
                  </a:cubicBezTo>
                  <a:cubicBezTo>
                    <a:pt x="232" y="117"/>
                    <a:pt x="208" y="133"/>
                    <a:pt x="187" y="149"/>
                  </a:cubicBezTo>
                  <a:lnTo>
                    <a:pt x="176" y="156"/>
                  </a:lnTo>
                  <a:lnTo>
                    <a:pt x="163" y="164"/>
                  </a:lnTo>
                  <a:lnTo>
                    <a:pt x="173" y="160"/>
                  </a:lnTo>
                  <a:lnTo>
                    <a:pt x="163" y="165"/>
                  </a:lnTo>
                  <a:cubicBezTo>
                    <a:pt x="122" y="192"/>
                    <a:pt x="83" y="216"/>
                    <a:pt x="42" y="240"/>
                  </a:cubicBezTo>
                  <a:cubicBezTo>
                    <a:pt x="24" y="250"/>
                    <a:pt x="11" y="263"/>
                    <a:pt x="7" y="280"/>
                  </a:cubicBezTo>
                  <a:cubicBezTo>
                    <a:pt x="0" y="298"/>
                    <a:pt x="2" y="317"/>
                    <a:pt x="10" y="333"/>
                  </a:cubicBezTo>
                  <a:cubicBezTo>
                    <a:pt x="11" y="338"/>
                    <a:pt x="15" y="343"/>
                    <a:pt x="18" y="347"/>
                  </a:cubicBezTo>
                  <a:cubicBezTo>
                    <a:pt x="19" y="359"/>
                    <a:pt x="19" y="368"/>
                    <a:pt x="22" y="379"/>
                  </a:cubicBezTo>
                  <a:cubicBezTo>
                    <a:pt x="24" y="394"/>
                    <a:pt x="30" y="408"/>
                    <a:pt x="35" y="418"/>
                  </a:cubicBezTo>
                  <a:cubicBezTo>
                    <a:pt x="37" y="421"/>
                    <a:pt x="40" y="426"/>
                    <a:pt x="42" y="429"/>
                  </a:cubicBezTo>
                  <a:lnTo>
                    <a:pt x="45" y="432"/>
                  </a:lnTo>
                  <a:cubicBezTo>
                    <a:pt x="46" y="435"/>
                    <a:pt x="48" y="437"/>
                    <a:pt x="48" y="440"/>
                  </a:cubicBezTo>
                  <a:lnTo>
                    <a:pt x="50" y="445"/>
                  </a:lnTo>
                  <a:cubicBezTo>
                    <a:pt x="61" y="478"/>
                    <a:pt x="72" y="518"/>
                    <a:pt x="86" y="555"/>
                  </a:cubicBezTo>
                  <a:cubicBezTo>
                    <a:pt x="102" y="594"/>
                    <a:pt x="120" y="634"/>
                    <a:pt x="144" y="678"/>
                  </a:cubicBezTo>
                  <a:cubicBezTo>
                    <a:pt x="187" y="766"/>
                    <a:pt x="240" y="848"/>
                    <a:pt x="286" y="917"/>
                  </a:cubicBezTo>
                  <a:cubicBezTo>
                    <a:pt x="334" y="990"/>
                    <a:pt x="387" y="1064"/>
                    <a:pt x="438" y="1134"/>
                  </a:cubicBezTo>
                  <a:lnTo>
                    <a:pt x="446" y="1147"/>
                  </a:lnTo>
                  <a:cubicBezTo>
                    <a:pt x="494" y="1214"/>
                    <a:pt x="542" y="1283"/>
                    <a:pt x="588" y="1351"/>
                  </a:cubicBezTo>
                  <a:cubicBezTo>
                    <a:pt x="614" y="1390"/>
                    <a:pt x="640" y="1431"/>
                    <a:pt x="665" y="1475"/>
                  </a:cubicBezTo>
                  <a:lnTo>
                    <a:pt x="672" y="1483"/>
                  </a:lnTo>
                  <a:cubicBezTo>
                    <a:pt x="691" y="1514"/>
                    <a:pt x="710" y="1546"/>
                    <a:pt x="729" y="1577"/>
                  </a:cubicBezTo>
                  <a:lnTo>
                    <a:pt x="734" y="1583"/>
                  </a:lnTo>
                  <a:cubicBezTo>
                    <a:pt x="784" y="1662"/>
                    <a:pt x="833" y="1740"/>
                    <a:pt x="884" y="1818"/>
                  </a:cubicBezTo>
                  <a:lnTo>
                    <a:pt x="889" y="1823"/>
                  </a:lnTo>
                  <a:cubicBezTo>
                    <a:pt x="996" y="1986"/>
                    <a:pt x="1098" y="2135"/>
                    <a:pt x="1198" y="2276"/>
                  </a:cubicBezTo>
                  <a:cubicBezTo>
                    <a:pt x="1297" y="2416"/>
                    <a:pt x="1405" y="2562"/>
                    <a:pt x="1527" y="2720"/>
                  </a:cubicBezTo>
                  <a:cubicBezTo>
                    <a:pt x="1533" y="2728"/>
                    <a:pt x="1545" y="2731"/>
                    <a:pt x="1554" y="2731"/>
                  </a:cubicBezTo>
                  <a:cubicBezTo>
                    <a:pt x="1564" y="2731"/>
                    <a:pt x="1573" y="2728"/>
                    <a:pt x="1580" y="2723"/>
                  </a:cubicBezTo>
                  <a:cubicBezTo>
                    <a:pt x="1594" y="2710"/>
                    <a:pt x="1596" y="2686"/>
                    <a:pt x="1583" y="2670"/>
                  </a:cubicBezTo>
                  <a:lnTo>
                    <a:pt x="1557" y="2637"/>
                  </a:lnTo>
                  <a:cubicBezTo>
                    <a:pt x="1569" y="2624"/>
                    <a:pt x="1573" y="2608"/>
                    <a:pt x="1570" y="2592"/>
                  </a:cubicBezTo>
                  <a:cubicBezTo>
                    <a:pt x="1554" y="2536"/>
                    <a:pt x="1543" y="2477"/>
                    <a:pt x="1533" y="2402"/>
                  </a:cubicBezTo>
                  <a:lnTo>
                    <a:pt x="1530" y="2387"/>
                  </a:lnTo>
                  <a:cubicBezTo>
                    <a:pt x="1522" y="2327"/>
                    <a:pt x="1514" y="2264"/>
                    <a:pt x="1500" y="2204"/>
                  </a:cubicBezTo>
                  <a:cubicBezTo>
                    <a:pt x="1474" y="2087"/>
                    <a:pt x="1433" y="1970"/>
                    <a:pt x="1377" y="1860"/>
                  </a:cubicBezTo>
                  <a:cubicBezTo>
                    <a:pt x="1300" y="1705"/>
                    <a:pt x="1199" y="1559"/>
                    <a:pt x="1102" y="1419"/>
                  </a:cubicBezTo>
                  <a:cubicBezTo>
                    <a:pt x="1065" y="1366"/>
                    <a:pt x="1030" y="1316"/>
                    <a:pt x="995" y="1265"/>
                  </a:cubicBezTo>
                  <a:lnTo>
                    <a:pt x="991" y="1259"/>
                  </a:lnTo>
                  <a:lnTo>
                    <a:pt x="988" y="1254"/>
                  </a:lnTo>
                  <a:lnTo>
                    <a:pt x="990" y="1257"/>
                  </a:lnTo>
                  <a:lnTo>
                    <a:pt x="987" y="1252"/>
                  </a:lnTo>
                  <a:cubicBezTo>
                    <a:pt x="785" y="942"/>
                    <a:pt x="600" y="586"/>
                    <a:pt x="422" y="160"/>
                  </a:cubicBezTo>
                  <a:cubicBezTo>
                    <a:pt x="421" y="156"/>
                    <a:pt x="417" y="151"/>
                    <a:pt x="414" y="148"/>
                  </a:cubicBezTo>
                  <a:cubicBezTo>
                    <a:pt x="405" y="112"/>
                    <a:pt x="395" y="77"/>
                    <a:pt x="385" y="42"/>
                  </a:cubicBezTo>
                  <a:cubicBezTo>
                    <a:pt x="381" y="26"/>
                    <a:pt x="374" y="16"/>
                    <a:pt x="363" y="8"/>
                  </a:cubicBezTo>
                  <a:cubicBezTo>
                    <a:pt x="353" y="4"/>
                    <a:pt x="344" y="0"/>
                    <a:pt x="3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2" name="Google Shape;8682;p25"/>
            <p:cNvSpPr/>
            <p:nvPr/>
          </p:nvSpPr>
          <p:spPr>
            <a:xfrm>
              <a:off x="5797832" y="-1390862"/>
              <a:ext cx="747115" cy="969820"/>
            </a:xfrm>
            <a:custGeom>
              <a:avLst/>
              <a:gdLst/>
              <a:ahLst/>
              <a:cxnLst/>
              <a:rect l="l" t="t" r="r" b="b"/>
              <a:pathLst>
                <a:path w="14006" h="18181" extrusionOk="0">
                  <a:moveTo>
                    <a:pt x="4739" y="0"/>
                  </a:moveTo>
                  <a:cubicBezTo>
                    <a:pt x="4728" y="0"/>
                    <a:pt x="4718" y="5"/>
                    <a:pt x="4710" y="13"/>
                  </a:cubicBezTo>
                  <a:cubicBezTo>
                    <a:pt x="4705" y="18"/>
                    <a:pt x="4700" y="23"/>
                    <a:pt x="4699" y="29"/>
                  </a:cubicBezTo>
                  <a:cubicBezTo>
                    <a:pt x="4691" y="34"/>
                    <a:pt x="4686" y="40"/>
                    <a:pt x="4680" y="47"/>
                  </a:cubicBezTo>
                  <a:cubicBezTo>
                    <a:pt x="4673" y="55"/>
                    <a:pt x="4667" y="63"/>
                    <a:pt x="4662" y="72"/>
                  </a:cubicBezTo>
                  <a:cubicBezTo>
                    <a:pt x="4656" y="83"/>
                    <a:pt x="4649" y="95"/>
                    <a:pt x="4645" y="107"/>
                  </a:cubicBezTo>
                  <a:cubicBezTo>
                    <a:pt x="4637" y="125"/>
                    <a:pt x="4630" y="146"/>
                    <a:pt x="4625" y="171"/>
                  </a:cubicBezTo>
                  <a:cubicBezTo>
                    <a:pt x="4616" y="214"/>
                    <a:pt x="4611" y="262"/>
                    <a:pt x="4611" y="323"/>
                  </a:cubicBezTo>
                  <a:cubicBezTo>
                    <a:pt x="4609" y="342"/>
                    <a:pt x="4611" y="362"/>
                    <a:pt x="4611" y="382"/>
                  </a:cubicBezTo>
                  <a:cubicBezTo>
                    <a:pt x="4598" y="346"/>
                    <a:pt x="4587" y="315"/>
                    <a:pt x="4574" y="286"/>
                  </a:cubicBezTo>
                  <a:cubicBezTo>
                    <a:pt x="4549" y="227"/>
                    <a:pt x="4518" y="178"/>
                    <a:pt x="4483" y="138"/>
                  </a:cubicBezTo>
                  <a:cubicBezTo>
                    <a:pt x="4445" y="91"/>
                    <a:pt x="4395" y="61"/>
                    <a:pt x="4346" y="50"/>
                  </a:cubicBezTo>
                  <a:cubicBezTo>
                    <a:pt x="4339" y="48"/>
                    <a:pt x="4334" y="48"/>
                    <a:pt x="4330" y="48"/>
                  </a:cubicBezTo>
                  <a:cubicBezTo>
                    <a:pt x="4322" y="48"/>
                    <a:pt x="4314" y="50"/>
                    <a:pt x="4307" y="53"/>
                  </a:cubicBezTo>
                  <a:cubicBezTo>
                    <a:pt x="4294" y="59"/>
                    <a:pt x="4285" y="72"/>
                    <a:pt x="4282" y="83"/>
                  </a:cubicBezTo>
                  <a:cubicBezTo>
                    <a:pt x="4254" y="192"/>
                    <a:pt x="4280" y="306"/>
                    <a:pt x="4301" y="381"/>
                  </a:cubicBezTo>
                  <a:cubicBezTo>
                    <a:pt x="4310" y="414"/>
                    <a:pt x="4323" y="451"/>
                    <a:pt x="4339" y="493"/>
                  </a:cubicBezTo>
                  <a:cubicBezTo>
                    <a:pt x="4328" y="478"/>
                    <a:pt x="4317" y="464"/>
                    <a:pt x="4304" y="451"/>
                  </a:cubicBezTo>
                  <a:cubicBezTo>
                    <a:pt x="4269" y="410"/>
                    <a:pt x="4227" y="363"/>
                    <a:pt x="4181" y="322"/>
                  </a:cubicBezTo>
                  <a:cubicBezTo>
                    <a:pt x="4162" y="306"/>
                    <a:pt x="4141" y="288"/>
                    <a:pt x="4117" y="275"/>
                  </a:cubicBezTo>
                  <a:cubicBezTo>
                    <a:pt x="4095" y="261"/>
                    <a:pt x="4072" y="254"/>
                    <a:pt x="4051" y="254"/>
                  </a:cubicBezTo>
                  <a:cubicBezTo>
                    <a:pt x="4029" y="254"/>
                    <a:pt x="4008" y="262"/>
                    <a:pt x="3994" y="277"/>
                  </a:cubicBezTo>
                  <a:cubicBezTo>
                    <a:pt x="3984" y="288"/>
                    <a:pt x="3979" y="298"/>
                    <a:pt x="3975" y="310"/>
                  </a:cubicBezTo>
                  <a:cubicBezTo>
                    <a:pt x="3970" y="318"/>
                    <a:pt x="3970" y="328"/>
                    <a:pt x="3968" y="336"/>
                  </a:cubicBezTo>
                  <a:lnTo>
                    <a:pt x="3967" y="341"/>
                  </a:lnTo>
                  <a:cubicBezTo>
                    <a:pt x="3963" y="363"/>
                    <a:pt x="3965" y="390"/>
                    <a:pt x="3973" y="422"/>
                  </a:cubicBezTo>
                  <a:cubicBezTo>
                    <a:pt x="3979" y="456"/>
                    <a:pt x="3994" y="491"/>
                    <a:pt x="4018" y="529"/>
                  </a:cubicBezTo>
                  <a:cubicBezTo>
                    <a:pt x="4035" y="560"/>
                    <a:pt x="4056" y="590"/>
                    <a:pt x="4088" y="627"/>
                  </a:cubicBezTo>
                  <a:cubicBezTo>
                    <a:pt x="4114" y="657"/>
                    <a:pt x="4141" y="686"/>
                    <a:pt x="4174" y="721"/>
                  </a:cubicBezTo>
                  <a:cubicBezTo>
                    <a:pt x="4194" y="740"/>
                    <a:pt x="4214" y="758"/>
                    <a:pt x="4234" y="777"/>
                  </a:cubicBezTo>
                  <a:cubicBezTo>
                    <a:pt x="4262" y="804"/>
                    <a:pt x="4293" y="835"/>
                    <a:pt x="4322" y="864"/>
                  </a:cubicBezTo>
                  <a:cubicBezTo>
                    <a:pt x="4304" y="860"/>
                    <a:pt x="4286" y="857"/>
                    <a:pt x="4267" y="856"/>
                  </a:cubicBezTo>
                  <a:cubicBezTo>
                    <a:pt x="4205" y="846"/>
                    <a:pt x="4147" y="838"/>
                    <a:pt x="4088" y="838"/>
                  </a:cubicBezTo>
                  <a:cubicBezTo>
                    <a:pt x="4083" y="838"/>
                    <a:pt x="4079" y="836"/>
                    <a:pt x="4074" y="836"/>
                  </a:cubicBezTo>
                  <a:cubicBezTo>
                    <a:pt x="4048" y="836"/>
                    <a:pt x="4023" y="838"/>
                    <a:pt x="3999" y="841"/>
                  </a:cubicBezTo>
                  <a:cubicBezTo>
                    <a:pt x="3973" y="844"/>
                    <a:pt x="3951" y="852"/>
                    <a:pt x="3933" y="862"/>
                  </a:cubicBezTo>
                  <a:cubicBezTo>
                    <a:pt x="3903" y="878"/>
                    <a:pt x="3885" y="907"/>
                    <a:pt x="3885" y="936"/>
                  </a:cubicBezTo>
                  <a:cubicBezTo>
                    <a:pt x="3887" y="971"/>
                    <a:pt x="3907" y="998"/>
                    <a:pt x="3925" y="1014"/>
                  </a:cubicBezTo>
                  <a:cubicBezTo>
                    <a:pt x="3949" y="1036"/>
                    <a:pt x="3979" y="1057"/>
                    <a:pt x="4019" y="1076"/>
                  </a:cubicBezTo>
                  <a:cubicBezTo>
                    <a:pt x="4072" y="1103"/>
                    <a:pt x="4127" y="1119"/>
                    <a:pt x="4170" y="1131"/>
                  </a:cubicBezTo>
                  <a:cubicBezTo>
                    <a:pt x="4205" y="1140"/>
                    <a:pt x="4240" y="1148"/>
                    <a:pt x="4277" y="1156"/>
                  </a:cubicBezTo>
                  <a:cubicBezTo>
                    <a:pt x="4334" y="1171"/>
                    <a:pt x="4395" y="1183"/>
                    <a:pt x="4454" y="1203"/>
                  </a:cubicBezTo>
                  <a:cubicBezTo>
                    <a:pt x="4520" y="1303"/>
                    <a:pt x="4592" y="1404"/>
                    <a:pt x="4659" y="1502"/>
                  </a:cubicBezTo>
                  <a:cubicBezTo>
                    <a:pt x="4685" y="1538"/>
                    <a:pt x="4712" y="1575"/>
                    <a:pt x="4737" y="1610"/>
                  </a:cubicBezTo>
                  <a:cubicBezTo>
                    <a:pt x="4830" y="1745"/>
                    <a:pt x="4939" y="1906"/>
                    <a:pt x="5038" y="2079"/>
                  </a:cubicBezTo>
                  <a:cubicBezTo>
                    <a:pt x="5055" y="2111"/>
                    <a:pt x="5075" y="2144"/>
                    <a:pt x="5092" y="2176"/>
                  </a:cubicBezTo>
                  <a:cubicBezTo>
                    <a:pt x="5119" y="2227"/>
                    <a:pt x="5148" y="2277"/>
                    <a:pt x="5177" y="2326"/>
                  </a:cubicBezTo>
                  <a:cubicBezTo>
                    <a:pt x="5226" y="2411"/>
                    <a:pt x="5276" y="2494"/>
                    <a:pt x="5327" y="2573"/>
                  </a:cubicBezTo>
                  <a:cubicBezTo>
                    <a:pt x="5444" y="2755"/>
                    <a:pt x="5565" y="2928"/>
                    <a:pt x="5658" y="3057"/>
                  </a:cubicBezTo>
                  <a:cubicBezTo>
                    <a:pt x="5730" y="3156"/>
                    <a:pt x="5805" y="3259"/>
                    <a:pt x="5884" y="3364"/>
                  </a:cubicBezTo>
                  <a:lnTo>
                    <a:pt x="5946" y="3447"/>
                  </a:lnTo>
                  <a:cubicBezTo>
                    <a:pt x="5999" y="3518"/>
                    <a:pt x="6053" y="3590"/>
                    <a:pt x="6104" y="3661"/>
                  </a:cubicBezTo>
                  <a:cubicBezTo>
                    <a:pt x="6144" y="3716"/>
                    <a:pt x="6183" y="3772"/>
                    <a:pt x="6219" y="3828"/>
                  </a:cubicBezTo>
                  <a:cubicBezTo>
                    <a:pt x="6242" y="3860"/>
                    <a:pt x="6266" y="3893"/>
                    <a:pt x="6291" y="3928"/>
                  </a:cubicBezTo>
                  <a:cubicBezTo>
                    <a:pt x="6301" y="3941"/>
                    <a:pt x="6314" y="3956"/>
                    <a:pt x="6326" y="3970"/>
                  </a:cubicBezTo>
                  <a:cubicBezTo>
                    <a:pt x="6344" y="3991"/>
                    <a:pt x="6363" y="4005"/>
                    <a:pt x="6382" y="4015"/>
                  </a:cubicBezTo>
                  <a:cubicBezTo>
                    <a:pt x="6395" y="4021"/>
                    <a:pt x="6406" y="4024"/>
                    <a:pt x="6419" y="4024"/>
                  </a:cubicBezTo>
                  <a:cubicBezTo>
                    <a:pt x="6429" y="4024"/>
                    <a:pt x="6438" y="4023"/>
                    <a:pt x="6448" y="4018"/>
                  </a:cubicBezTo>
                  <a:cubicBezTo>
                    <a:pt x="6552" y="4048"/>
                    <a:pt x="6659" y="4071"/>
                    <a:pt x="6777" y="4095"/>
                  </a:cubicBezTo>
                  <a:cubicBezTo>
                    <a:pt x="6843" y="4109"/>
                    <a:pt x="6907" y="4122"/>
                    <a:pt x="6971" y="4136"/>
                  </a:cubicBezTo>
                  <a:lnTo>
                    <a:pt x="7027" y="4148"/>
                  </a:lnTo>
                  <a:cubicBezTo>
                    <a:pt x="7075" y="4159"/>
                    <a:pt x="7124" y="4170"/>
                    <a:pt x="7172" y="4180"/>
                  </a:cubicBezTo>
                  <a:cubicBezTo>
                    <a:pt x="7179" y="4181"/>
                    <a:pt x="7183" y="4181"/>
                    <a:pt x="7188" y="4181"/>
                  </a:cubicBezTo>
                  <a:cubicBezTo>
                    <a:pt x="7198" y="4181"/>
                    <a:pt x="7206" y="4180"/>
                    <a:pt x="7214" y="4175"/>
                  </a:cubicBezTo>
                  <a:cubicBezTo>
                    <a:pt x="7227" y="4168"/>
                    <a:pt x="7236" y="4157"/>
                    <a:pt x="7239" y="4143"/>
                  </a:cubicBezTo>
                  <a:cubicBezTo>
                    <a:pt x="7247" y="4117"/>
                    <a:pt x="7236" y="4092"/>
                    <a:pt x="7212" y="4079"/>
                  </a:cubicBezTo>
                  <a:cubicBezTo>
                    <a:pt x="7217" y="4066"/>
                    <a:pt x="7217" y="4045"/>
                    <a:pt x="7207" y="4031"/>
                  </a:cubicBezTo>
                  <a:cubicBezTo>
                    <a:pt x="7151" y="3946"/>
                    <a:pt x="7086" y="3866"/>
                    <a:pt x="7028" y="3796"/>
                  </a:cubicBezTo>
                  <a:cubicBezTo>
                    <a:pt x="6987" y="3746"/>
                    <a:pt x="6947" y="3697"/>
                    <a:pt x="6907" y="3649"/>
                  </a:cubicBezTo>
                  <a:lnTo>
                    <a:pt x="6844" y="3574"/>
                  </a:lnTo>
                  <a:cubicBezTo>
                    <a:pt x="6713" y="3415"/>
                    <a:pt x="6593" y="3267"/>
                    <a:pt x="6478" y="3119"/>
                  </a:cubicBezTo>
                  <a:cubicBezTo>
                    <a:pt x="6266" y="2845"/>
                    <a:pt x="6040" y="2541"/>
                    <a:pt x="5789" y="2191"/>
                  </a:cubicBezTo>
                  <a:lnTo>
                    <a:pt x="5781" y="2179"/>
                  </a:lnTo>
                  <a:cubicBezTo>
                    <a:pt x="5701" y="2066"/>
                    <a:pt x="5618" y="1949"/>
                    <a:pt x="5538" y="1834"/>
                  </a:cubicBezTo>
                  <a:cubicBezTo>
                    <a:pt x="5497" y="1772"/>
                    <a:pt x="5454" y="1709"/>
                    <a:pt x="5412" y="1645"/>
                  </a:cubicBezTo>
                  <a:cubicBezTo>
                    <a:pt x="5378" y="1596"/>
                    <a:pt x="5345" y="1546"/>
                    <a:pt x="5311" y="1497"/>
                  </a:cubicBezTo>
                  <a:cubicBezTo>
                    <a:pt x="5185" y="1308"/>
                    <a:pt x="5046" y="1108"/>
                    <a:pt x="4891" y="928"/>
                  </a:cubicBezTo>
                  <a:cubicBezTo>
                    <a:pt x="4896" y="921"/>
                    <a:pt x="4899" y="913"/>
                    <a:pt x="4900" y="902"/>
                  </a:cubicBezTo>
                  <a:lnTo>
                    <a:pt x="4900" y="891"/>
                  </a:lnTo>
                  <a:cubicBezTo>
                    <a:pt x="4918" y="745"/>
                    <a:pt x="4934" y="593"/>
                    <a:pt x="4928" y="443"/>
                  </a:cubicBezTo>
                  <a:cubicBezTo>
                    <a:pt x="4920" y="242"/>
                    <a:pt x="4868" y="103"/>
                    <a:pt x="4772" y="15"/>
                  </a:cubicBezTo>
                  <a:cubicBezTo>
                    <a:pt x="4763" y="7"/>
                    <a:pt x="4752" y="0"/>
                    <a:pt x="4739" y="0"/>
                  </a:cubicBezTo>
                  <a:close/>
                  <a:moveTo>
                    <a:pt x="585" y="3171"/>
                  </a:moveTo>
                  <a:cubicBezTo>
                    <a:pt x="579" y="3171"/>
                    <a:pt x="571" y="3171"/>
                    <a:pt x="564" y="3172"/>
                  </a:cubicBezTo>
                  <a:cubicBezTo>
                    <a:pt x="548" y="3177"/>
                    <a:pt x="534" y="3182"/>
                    <a:pt x="518" y="3193"/>
                  </a:cubicBezTo>
                  <a:cubicBezTo>
                    <a:pt x="502" y="3204"/>
                    <a:pt x="491" y="3220"/>
                    <a:pt x="481" y="3236"/>
                  </a:cubicBezTo>
                  <a:cubicBezTo>
                    <a:pt x="476" y="3246"/>
                    <a:pt x="473" y="3259"/>
                    <a:pt x="472" y="3276"/>
                  </a:cubicBezTo>
                  <a:cubicBezTo>
                    <a:pt x="470" y="3291"/>
                    <a:pt x="470" y="3307"/>
                    <a:pt x="473" y="3323"/>
                  </a:cubicBezTo>
                  <a:cubicBezTo>
                    <a:pt x="483" y="3394"/>
                    <a:pt x="516" y="3458"/>
                    <a:pt x="553" y="3526"/>
                  </a:cubicBezTo>
                  <a:cubicBezTo>
                    <a:pt x="566" y="3548"/>
                    <a:pt x="579" y="3570"/>
                    <a:pt x="593" y="3593"/>
                  </a:cubicBezTo>
                  <a:lnTo>
                    <a:pt x="585" y="3583"/>
                  </a:lnTo>
                  <a:cubicBezTo>
                    <a:pt x="539" y="3532"/>
                    <a:pt x="488" y="3479"/>
                    <a:pt x="432" y="3439"/>
                  </a:cubicBezTo>
                  <a:cubicBezTo>
                    <a:pt x="403" y="3418"/>
                    <a:pt x="379" y="3404"/>
                    <a:pt x="355" y="3394"/>
                  </a:cubicBezTo>
                  <a:cubicBezTo>
                    <a:pt x="334" y="3386"/>
                    <a:pt x="315" y="3383"/>
                    <a:pt x="297" y="3383"/>
                  </a:cubicBezTo>
                  <a:cubicBezTo>
                    <a:pt x="289" y="3383"/>
                    <a:pt x="283" y="3383"/>
                    <a:pt x="277" y="3385"/>
                  </a:cubicBezTo>
                  <a:cubicBezTo>
                    <a:pt x="261" y="3390"/>
                    <a:pt x="248" y="3394"/>
                    <a:pt x="233" y="3404"/>
                  </a:cubicBezTo>
                  <a:cubicBezTo>
                    <a:pt x="221" y="3414"/>
                    <a:pt x="211" y="3426"/>
                    <a:pt x="205" y="3442"/>
                  </a:cubicBezTo>
                  <a:cubicBezTo>
                    <a:pt x="195" y="3463"/>
                    <a:pt x="193" y="3489"/>
                    <a:pt x="198" y="3514"/>
                  </a:cubicBezTo>
                  <a:cubicBezTo>
                    <a:pt x="203" y="3537"/>
                    <a:pt x="211" y="3561"/>
                    <a:pt x="227" y="3588"/>
                  </a:cubicBezTo>
                  <a:cubicBezTo>
                    <a:pt x="241" y="3617"/>
                    <a:pt x="257" y="3646"/>
                    <a:pt x="277" y="3671"/>
                  </a:cubicBezTo>
                  <a:cubicBezTo>
                    <a:pt x="304" y="3711"/>
                    <a:pt x="336" y="3754"/>
                    <a:pt x="374" y="3801"/>
                  </a:cubicBezTo>
                  <a:cubicBezTo>
                    <a:pt x="358" y="3786"/>
                    <a:pt x="341" y="3773"/>
                    <a:pt x="325" y="3761"/>
                  </a:cubicBezTo>
                  <a:cubicBezTo>
                    <a:pt x="296" y="3738"/>
                    <a:pt x="265" y="3717"/>
                    <a:pt x="233" y="3697"/>
                  </a:cubicBezTo>
                  <a:cubicBezTo>
                    <a:pt x="209" y="3681"/>
                    <a:pt x="181" y="3663"/>
                    <a:pt x="149" y="3652"/>
                  </a:cubicBezTo>
                  <a:cubicBezTo>
                    <a:pt x="128" y="3646"/>
                    <a:pt x="110" y="3642"/>
                    <a:pt x="94" y="3642"/>
                  </a:cubicBezTo>
                  <a:cubicBezTo>
                    <a:pt x="80" y="3642"/>
                    <a:pt x="69" y="3644"/>
                    <a:pt x="58" y="3649"/>
                  </a:cubicBezTo>
                  <a:cubicBezTo>
                    <a:pt x="42" y="3657"/>
                    <a:pt x="37" y="3661"/>
                    <a:pt x="26" y="3674"/>
                  </a:cubicBezTo>
                  <a:cubicBezTo>
                    <a:pt x="18" y="3682"/>
                    <a:pt x="10" y="3693"/>
                    <a:pt x="6" y="3706"/>
                  </a:cubicBezTo>
                  <a:cubicBezTo>
                    <a:pt x="2" y="3722"/>
                    <a:pt x="0" y="3737"/>
                    <a:pt x="2" y="3754"/>
                  </a:cubicBezTo>
                  <a:cubicBezTo>
                    <a:pt x="2" y="3765"/>
                    <a:pt x="5" y="3780"/>
                    <a:pt x="13" y="3796"/>
                  </a:cubicBezTo>
                  <a:cubicBezTo>
                    <a:pt x="32" y="3841"/>
                    <a:pt x="67" y="3876"/>
                    <a:pt x="101" y="3911"/>
                  </a:cubicBezTo>
                  <a:lnTo>
                    <a:pt x="118" y="3928"/>
                  </a:lnTo>
                  <a:cubicBezTo>
                    <a:pt x="149" y="3960"/>
                    <a:pt x="181" y="3991"/>
                    <a:pt x="206" y="4013"/>
                  </a:cubicBezTo>
                  <a:cubicBezTo>
                    <a:pt x="230" y="4037"/>
                    <a:pt x="257" y="4058"/>
                    <a:pt x="283" y="4080"/>
                  </a:cubicBezTo>
                  <a:lnTo>
                    <a:pt x="297" y="4092"/>
                  </a:lnTo>
                  <a:cubicBezTo>
                    <a:pt x="353" y="4138"/>
                    <a:pt x="413" y="4183"/>
                    <a:pt x="470" y="4226"/>
                  </a:cubicBezTo>
                  <a:lnTo>
                    <a:pt x="491" y="4240"/>
                  </a:lnTo>
                  <a:cubicBezTo>
                    <a:pt x="528" y="4269"/>
                    <a:pt x="566" y="4298"/>
                    <a:pt x="604" y="4325"/>
                  </a:cubicBezTo>
                  <a:lnTo>
                    <a:pt x="617" y="4335"/>
                  </a:lnTo>
                  <a:cubicBezTo>
                    <a:pt x="609" y="4354"/>
                    <a:pt x="619" y="4376"/>
                    <a:pt x="640" y="4386"/>
                  </a:cubicBezTo>
                  <a:cubicBezTo>
                    <a:pt x="646" y="4389"/>
                    <a:pt x="654" y="4394"/>
                    <a:pt x="662" y="4397"/>
                  </a:cubicBezTo>
                  <a:cubicBezTo>
                    <a:pt x="681" y="4410"/>
                    <a:pt x="700" y="4424"/>
                    <a:pt x="718" y="4442"/>
                  </a:cubicBezTo>
                  <a:cubicBezTo>
                    <a:pt x="771" y="4498"/>
                    <a:pt x="811" y="4563"/>
                    <a:pt x="846" y="4627"/>
                  </a:cubicBezTo>
                  <a:lnTo>
                    <a:pt x="862" y="4654"/>
                  </a:lnTo>
                  <a:cubicBezTo>
                    <a:pt x="884" y="4693"/>
                    <a:pt x="905" y="4731"/>
                    <a:pt x="927" y="4769"/>
                  </a:cubicBezTo>
                  <a:cubicBezTo>
                    <a:pt x="958" y="4819"/>
                    <a:pt x="988" y="4870"/>
                    <a:pt x="1017" y="4921"/>
                  </a:cubicBezTo>
                  <a:lnTo>
                    <a:pt x="1047" y="4971"/>
                  </a:lnTo>
                  <a:cubicBezTo>
                    <a:pt x="1127" y="5105"/>
                    <a:pt x="1209" y="5246"/>
                    <a:pt x="1289" y="5388"/>
                  </a:cubicBezTo>
                  <a:lnTo>
                    <a:pt x="1282" y="5375"/>
                  </a:lnTo>
                  <a:lnTo>
                    <a:pt x="1282" y="5375"/>
                  </a:lnTo>
                  <a:cubicBezTo>
                    <a:pt x="1335" y="5473"/>
                    <a:pt x="1388" y="5570"/>
                    <a:pt x="1441" y="5668"/>
                  </a:cubicBezTo>
                  <a:cubicBezTo>
                    <a:pt x="1479" y="5738"/>
                    <a:pt x="1516" y="5809"/>
                    <a:pt x="1554" y="5877"/>
                  </a:cubicBezTo>
                  <a:cubicBezTo>
                    <a:pt x="1647" y="6048"/>
                    <a:pt x="1743" y="6218"/>
                    <a:pt x="1839" y="6383"/>
                  </a:cubicBezTo>
                  <a:cubicBezTo>
                    <a:pt x="1943" y="6563"/>
                    <a:pt x="2040" y="6722"/>
                    <a:pt x="2136" y="6869"/>
                  </a:cubicBezTo>
                  <a:cubicBezTo>
                    <a:pt x="2182" y="6941"/>
                    <a:pt x="2232" y="7013"/>
                    <a:pt x="2280" y="7081"/>
                  </a:cubicBezTo>
                  <a:cubicBezTo>
                    <a:pt x="2334" y="7160"/>
                    <a:pt x="2390" y="7241"/>
                    <a:pt x="2443" y="7323"/>
                  </a:cubicBezTo>
                  <a:cubicBezTo>
                    <a:pt x="2457" y="7345"/>
                    <a:pt x="2472" y="7368"/>
                    <a:pt x="2485" y="7390"/>
                  </a:cubicBezTo>
                  <a:lnTo>
                    <a:pt x="2512" y="7433"/>
                  </a:lnTo>
                  <a:lnTo>
                    <a:pt x="2547" y="7486"/>
                  </a:lnTo>
                  <a:lnTo>
                    <a:pt x="2555" y="7499"/>
                  </a:lnTo>
                  <a:cubicBezTo>
                    <a:pt x="2564" y="7515"/>
                    <a:pt x="2576" y="7531"/>
                    <a:pt x="2587" y="7547"/>
                  </a:cubicBezTo>
                  <a:cubicBezTo>
                    <a:pt x="2600" y="7561"/>
                    <a:pt x="2617" y="7569"/>
                    <a:pt x="2635" y="7569"/>
                  </a:cubicBezTo>
                  <a:cubicBezTo>
                    <a:pt x="2641" y="7569"/>
                    <a:pt x="2649" y="7569"/>
                    <a:pt x="2656" y="7566"/>
                  </a:cubicBezTo>
                  <a:cubicBezTo>
                    <a:pt x="2680" y="7556"/>
                    <a:pt x="2696" y="7531"/>
                    <a:pt x="2692" y="7505"/>
                  </a:cubicBezTo>
                  <a:cubicBezTo>
                    <a:pt x="2688" y="7481"/>
                    <a:pt x="2681" y="7455"/>
                    <a:pt x="2672" y="7427"/>
                  </a:cubicBezTo>
                  <a:cubicBezTo>
                    <a:pt x="2675" y="7324"/>
                    <a:pt x="2700" y="7224"/>
                    <a:pt x="2724" y="7137"/>
                  </a:cubicBezTo>
                  <a:cubicBezTo>
                    <a:pt x="2745" y="7069"/>
                    <a:pt x="2761" y="7009"/>
                    <a:pt x="2776" y="6949"/>
                  </a:cubicBezTo>
                  <a:cubicBezTo>
                    <a:pt x="2782" y="6918"/>
                    <a:pt x="2790" y="6883"/>
                    <a:pt x="2795" y="6848"/>
                  </a:cubicBezTo>
                  <a:cubicBezTo>
                    <a:pt x="2800" y="6810"/>
                    <a:pt x="2800" y="6776"/>
                    <a:pt x="2796" y="6746"/>
                  </a:cubicBezTo>
                  <a:cubicBezTo>
                    <a:pt x="2801" y="6741"/>
                    <a:pt x="2806" y="6734"/>
                    <a:pt x="2809" y="6726"/>
                  </a:cubicBezTo>
                  <a:cubicBezTo>
                    <a:pt x="2816" y="6710"/>
                    <a:pt x="2817" y="6688"/>
                    <a:pt x="2809" y="6670"/>
                  </a:cubicBezTo>
                  <a:cubicBezTo>
                    <a:pt x="2769" y="6592"/>
                    <a:pt x="2723" y="6515"/>
                    <a:pt x="2681" y="6447"/>
                  </a:cubicBezTo>
                  <a:cubicBezTo>
                    <a:pt x="2644" y="6387"/>
                    <a:pt x="2606" y="6328"/>
                    <a:pt x="2569" y="6272"/>
                  </a:cubicBezTo>
                  <a:lnTo>
                    <a:pt x="2547" y="6237"/>
                  </a:lnTo>
                  <a:cubicBezTo>
                    <a:pt x="2480" y="6135"/>
                    <a:pt x="2411" y="6031"/>
                    <a:pt x="2344" y="5932"/>
                  </a:cubicBezTo>
                  <a:lnTo>
                    <a:pt x="2264" y="5812"/>
                  </a:lnTo>
                  <a:cubicBezTo>
                    <a:pt x="2056" y="5500"/>
                    <a:pt x="1887" y="5236"/>
                    <a:pt x="1732" y="4960"/>
                  </a:cubicBezTo>
                  <a:lnTo>
                    <a:pt x="1732" y="4960"/>
                  </a:lnTo>
                  <a:lnTo>
                    <a:pt x="1735" y="4968"/>
                  </a:lnTo>
                  <a:cubicBezTo>
                    <a:pt x="1695" y="4893"/>
                    <a:pt x="1655" y="4819"/>
                    <a:pt x="1615" y="4745"/>
                  </a:cubicBezTo>
                  <a:cubicBezTo>
                    <a:pt x="1568" y="4659"/>
                    <a:pt x="1522" y="4574"/>
                    <a:pt x="1474" y="4488"/>
                  </a:cubicBezTo>
                  <a:lnTo>
                    <a:pt x="1474" y="4488"/>
                  </a:lnTo>
                  <a:lnTo>
                    <a:pt x="1477" y="4496"/>
                  </a:lnTo>
                  <a:cubicBezTo>
                    <a:pt x="1370" y="4304"/>
                    <a:pt x="1282" y="4160"/>
                    <a:pt x="1190" y="4029"/>
                  </a:cubicBezTo>
                  <a:lnTo>
                    <a:pt x="1194" y="4023"/>
                  </a:lnTo>
                  <a:cubicBezTo>
                    <a:pt x="1206" y="4007"/>
                    <a:pt x="1215" y="3988"/>
                    <a:pt x="1225" y="3964"/>
                  </a:cubicBezTo>
                  <a:cubicBezTo>
                    <a:pt x="1244" y="3908"/>
                    <a:pt x="1255" y="3849"/>
                    <a:pt x="1263" y="3793"/>
                  </a:cubicBezTo>
                  <a:cubicBezTo>
                    <a:pt x="1277" y="3695"/>
                    <a:pt x="1285" y="3593"/>
                    <a:pt x="1289" y="3470"/>
                  </a:cubicBezTo>
                  <a:cubicBezTo>
                    <a:pt x="1289" y="3449"/>
                    <a:pt x="1287" y="3434"/>
                    <a:pt x="1277" y="3420"/>
                  </a:cubicBezTo>
                  <a:cubicBezTo>
                    <a:pt x="1273" y="3415"/>
                    <a:pt x="1268" y="3410"/>
                    <a:pt x="1261" y="3406"/>
                  </a:cubicBezTo>
                  <a:cubicBezTo>
                    <a:pt x="1260" y="3390"/>
                    <a:pt x="1255" y="3377"/>
                    <a:pt x="1247" y="3366"/>
                  </a:cubicBezTo>
                  <a:cubicBezTo>
                    <a:pt x="1234" y="3348"/>
                    <a:pt x="1214" y="3337"/>
                    <a:pt x="1193" y="3334"/>
                  </a:cubicBezTo>
                  <a:cubicBezTo>
                    <a:pt x="1190" y="3332"/>
                    <a:pt x="1185" y="3332"/>
                    <a:pt x="1182" y="3332"/>
                  </a:cubicBezTo>
                  <a:cubicBezTo>
                    <a:pt x="1164" y="3332"/>
                    <a:pt x="1146" y="3339"/>
                    <a:pt x="1132" y="3348"/>
                  </a:cubicBezTo>
                  <a:cubicBezTo>
                    <a:pt x="1116" y="3361"/>
                    <a:pt x="1106" y="3377"/>
                    <a:pt x="1100" y="3402"/>
                  </a:cubicBezTo>
                  <a:cubicBezTo>
                    <a:pt x="1094" y="3433"/>
                    <a:pt x="1089" y="3466"/>
                    <a:pt x="1084" y="3497"/>
                  </a:cubicBezTo>
                  <a:lnTo>
                    <a:pt x="1081" y="3514"/>
                  </a:lnTo>
                  <a:cubicBezTo>
                    <a:pt x="1071" y="3546"/>
                    <a:pt x="1065" y="3580"/>
                    <a:pt x="1060" y="3620"/>
                  </a:cubicBezTo>
                  <a:cubicBezTo>
                    <a:pt x="1057" y="3649"/>
                    <a:pt x="1055" y="3679"/>
                    <a:pt x="1054" y="3721"/>
                  </a:cubicBezTo>
                  <a:cubicBezTo>
                    <a:pt x="1034" y="3681"/>
                    <a:pt x="1012" y="3642"/>
                    <a:pt x="991" y="3602"/>
                  </a:cubicBezTo>
                  <a:cubicBezTo>
                    <a:pt x="945" y="3522"/>
                    <a:pt x="905" y="3457"/>
                    <a:pt x="863" y="3398"/>
                  </a:cubicBezTo>
                  <a:cubicBezTo>
                    <a:pt x="828" y="3348"/>
                    <a:pt x="780" y="3283"/>
                    <a:pt x="719" y="3231"/>
                  </a:cubicBezTo>
                  <a:cubicBezTo>
                    <a:pt x="695" y="3209"/>
                    <a:pt x="670" y="3193"/>
                    <a:pt x="646" y="3183"/>
                  </a:cubicBezTo>
                  <a:cubicBezTo>
                    <a:pt x="632" y="3177"/>
                    <a:pt x="609" y="3171"/>
                    <a:pt x="585" y="3171"/>
                  </a:cubicBezTo>
                  <a:close/>
                  <a:moveTo>
                    <a:pt x="3119" y="12090"/>
                  </a:moveTo>
                  <a:cubicBezTo>
                    <a:pt x="3106" y="12090"/>
                    <a:pt x="3094" y="12095"/>
                    <a:pt x="3084" y="12105"/>
                  </a:cubicBezTo>
                  <a:cubicBezTo>
                    <a:pt x="3075" y="12114"/>
                    <a:pt x="3070" y="12126"/>
                    <a:pt x="3071" y="12140"/>
                  </a:cubicBezTo>
                  <a:cubicBezTo>
                    <a:pt x="3068" y="12138"/>
                    <a:pt x="3067" y="12138"/>
                    <a:pt x="3063" y="12138"/>
                  </a:cubicBezTo>
                  <a:cubicBezTo>
                    <a:pt x="3051" y="12138"/>
                    <a:pt x="3038" y="12145"/>
                    <a:pt x="3028" y="12153"/>
                  </a:cubicBezTo>
                  <a:cubicBezTo>
                    <a:pt x="3006" y="12175"/>
                    <a:pt x="2985" y="12201"/>
                    <a:pt x="2966" y="12225"/>
                  </a:cubicBezTo>
                  <a:cubicBezTo>
                    <a:pt x="2958" y="12234"/>
                    <a:pt x="2950" y="12244"/>
                    <a:pt x="2942" y="12253"/>
                  </a:cubicBezTo>
                  <a:cubicBezTo>
                    <a:pt x="2910" y="12290"/>
                    <a:pt x="2881" y="12324"/>
                    <a:pt x="2854" y="12353"/>
                  </a:cubicBezTo>
                  <a:cubicBezTo>
                    <a:pt x="2844" y="12362"/>
                    <a:pt x="2839" y="12375"/>
                    <a:pt x="2839" y="12389"/>
                  </a:cubicBezTo>
                  <a:cubicBezTo>
                    <a:pt x="2839" y="12404"/>
                    <a:pt x="2846" y="12418"/>
                    <a:pt x="2855" y="12428"/>
                  </a:cubicBezTo>
                  <a:cubicBezTo>
                    <a:pt x="2865" y="12437"/>
                    <a:pt x="2879" y="12442"/>
                    <a:pt x="2892" y="12442"/>
                  </a:cubicBezTo>
                  <a:cubicBezTo>
                    <a:pt x="2900" y="12442"/>
                    <a:pt x="2907" y="12440"/>
                    <a:pt x="2913" y="12439"/>
                  </a:cubicBezTo>
                  <a:cubicBezTo>
                    <a:pt x="2967" y="12498"/>
                    <a:pt x="3039" y="12541"/>
                    <a:pt x="3108" y="12581"/>
                  </a:cubicBezTo>
                  <a:lnTo>
                    <a:pt x="3127" y="12594"/>
                  </a:lnTo>
                  <a:cubicBezTo>
                    <a:pt x="3178" y="12626"/>
                    <a:pt x="3230" y="12661"/>
                    <a:pt x="3276" y="12691"/>
                  </a:cubicBezTo>
                  <a:cubicBezTo>
                    <a:pt x="3329" y="12727"/>
                    <a:pt x="3380" y="12763"/>
                    <a:pt x="3431" y="12800"/>
                  </a:cubicBezTo>
                  <a:cubicBezTo>
                    <a:pt x="3543" y="12883"/>
                    <a:pt x="3642" y="12965"/>
                    <a:pt x="3733" y="13046"/>
                  </a:cubicBezTo>
                  <a:cubicBezTo>
                    <a:pt x="3754" y="13067"/>
                    <a:pt x="3775" y="13086"/>
                    <a:pt x="3797" y="13107"/>
                  </a:cubicBezTo>
                  <a:cubicBezTo>
                    <a:pt x="3823" y="13131"/>
                    <a:pt x="3848" y="13155"/>
                    <a:pt x="3876" y="13181"/>
                  </a:cubicBezTo>
                  <a:cubicBezTo>
                    <a:pt x="3928" y="13227"/>
                    <a:pt x="3975" y="13267"/>
                    <a:pt x="4018" y="13304"/>
                  </a:cubicBezTo>
                  <a:cubicBezTo>
                    <a:pt x="4115" y="13385"/>
                    <a:pt x="4216" y="13464"/>
                    <a:pt x="4317" y="13534"/>
                  </a:cubicBezTo>
                  <a:cubicBezTo>
                    <a:pt x="4366" y="13569"/>
                    <a:pt x="4419" y="13603"/>
                    <a:pt x="4475" y="13638"/>
                  </a:cubicBezTo>
                  <a:cubicBezTo>
                    <a:pt x="4517" y="13664"/>
                    <a:pt x="4558" y="13688"/>
                    <a:pt x="4600" y="13710"/>
                  </a:cubicBezTo>
                  <a:lnTo>
                    <a:pt x="4643" y="13734"/>
                  </a:lnTo>
                  <a:cubicBezTo>
                    <a:pt x="4700" y="13767"/>
                    <a:pt x="4753" y="13806"/>
                    <a:pt x="4803" y="13841"/>
                  </a:cubicBezTo>
                  <a:lnTo>
                    <a:pt x="4796" y="13836"/>
                  </a:lnTo>
                  <a:lnTo>
                    <a:pt x="4796" y="13836"/>
                  </a:lnTo>
                  <a:cubicBezTo>
                    <a:pt x="4827" y="13859"/>
                    <a:pt x="4857" y="13883"/>
                    <a:pt x="4888" y="13907"/>
                  </a:cubicBezTo>
                  <a:cubicBezTo>
                    <a:pt x="4916" y="13929"/>
                    <a:pt x="4945" y="13950"/>
                    <a:pt x="4974" y="13972"/>
                  </a:cubicBezTo>
                  <a:cubicBezTo>
                    <a:pt x="5030" y="14014"/>
                    <a:pt x="5095" y="14060"/>
                    <a:pt x="5166" y="14095"/>
                  </a:cubicBezTo>
                  <a:cubicBezTo>
                    <a:pt x="5185" y="14108"/>
                    <a:pt x="5207" y="14122"/>
                    <a:pt x="5228" y="14134"/>
                  </a:cubicBezTo>
                  <a:cubicBezTo>
                    <a:pt x="5234" y="14137"/>
                    <a:pt x="5241" y="14138"/>
                    <a:pt x="5247" y="14138"/>
                  </a:cubicBezTo>
                  <a:cubicBezTo>
                    <a:pt x="5263" y="14138"/>
                    <a:pt x="5278" y="14130"/>
                    <a:pt x="5284" y="14118"/>
                  </a:cubicBezTo>
                  <a:cubicBezTo>
                    <a:pt x="5295" y="14098"/>
                    <a:pt x="5287" y="14073"/>
                    <a:pt x="5268" y="14062"/>
                  </a:cubicBezTo>
                  <a:lnTo>
                    <a:pt x="5266" y="14062"/>
                  </a:lnTo>
                  <a:cubicBezTo>
                    <a:pt x="5255" y="14055"/>
                    <a:pt x="5244" y="14047"/>
                    <a:pt x="5231" y="14041"/>
                  </a:cubicBezTo>
                  <a:cubicBezTo>
                    <a:pt x="5231" y="14039"/>
                    <a:pt x="5230" y="14036"/>
                    <a:pt x="5226" y="14036"/>
                  </a:cubicBezTo>
                  <a:cubicBezTo>
                    <a:pt x="5203" y="14015"/>
                    <a:pt x="5177" y="13996"/>
                    <a:pt x="5151" y="13979"/>
                  </a:cubicBezTo>
                  <a:lnTo>
                    <a:pt x="5135" y="13966"/>
                  </a:lnTo>
                  <a:cubicBezTo>
                    <a:pt x="5094" y="13927"/>
                    <a:pt x="5052" y="13883"/>
                    <a:pt x="5011" y="13828"/>
                  </a:cubicBezTo>
                  <a:cubicBezTo>
                    <a:pt x="4974" y="13783"/>
                    <a:pt x="4940" y="13736"/>
                    <a:pt x="4908" y="13691"/>
                  </a:cubicBezTo>
                  <a:cubicBezTo>
                    <a:pt x="4889" y="13664"/>
                    <a:pt x="4870" y="13636"/>
                    <a:pt x="4851" y="13609"/>
                  </a:cubicBezTo>
                  <a:cubicBezTo>
                    <a:pt x="4804" y="13547"/>
                    <a:pt x="4742" y="13465"/>
                    <a:pt x="4667" y="13395"/>
                  </a:cubicBezTo>
                  <a:cubicBezTo>
                    <a:pt x="4633" y="13363"/>
                    <a:pt x="4597" y="13333"/>
                    <a:pt x="4552" y="13304"/>
                  </a:cubicBezTo>
                  <a:cubicBezTo>
                    <a:pt x="4513" y="13277"/>
                    <a:pt x="4472" y="13254"/>
                    <a:pt x="4432" y="13232"/>
                  </a:cubicBezTo>
                  <a:lnTo>
                    <a:pt x="4406" y="13219"/>
                  </a:lnTo>
                  <a:lnTo>
                    <a:pt x="4376" y="13202"/>
                  </a:lnTo>
                  <a:cubicBezTo>
                    <a:pt x="4285" y="13152"/>
                    <a:pt x="4192" y="13101"/>
                    <a:pt x="4107" y="13040"/>
                  </a:cubicBezTo>
                  <a:cubicBezTo>
                    <a:pt x="4031" y="12982"/>
                    <a:pt x="3955" y="12914"/>
                    <a:pt x="3864" y="12818"/>
                  </a:cubicBezTo>
                  <a:cubicBezTo>
                    <a:pt x="3789" y="12738"/>
                    <a:pt x="3717" y="12653"/>
                    <a:pt x="3647" y="12572"/>
                  </a:cubicBezTo>
                  <a:lnTo>
                    <a:pt x="3644" y="12567"/>
                  </a:lnTo>
                  <a:cubicBezTo>
                    <a:pt x="3577" y="12488"/>
                    <a:pt x="3500" y="12399"/>
                    <a:pt x="3423" y="12317"/>
                  </a:cubicBezTo>
                  <a:cubicBezTo>
                    <a:pt x="3388" y="12281"/>
                    <a:pt x="3346" y="12237"/>
                    <a:pt x="3298" y="12199"/>
                  </a:cubicBezTo>
                  <a:cubicBezTo>
                    <a:pt x="3255" y="12164"/>
                    <a:pt x="3202" y="12124"/>
                    <a:pt x="3143" y="12095"/>
                  </a:cubicBezTo>
                  <a:cubicBezTo>
                    <a:pt x="3135" y="12092"/>
                    <a:pt x="3127" y="12090"/>
                    <a:pt x="3119" y="12090"/>
                  </a:cubicBezTo>
                  <a:close/>
                  <a:moveTo>
                    <a:pt x="12151" y="13799"/>
                  </a:moveTo>
                  <a:cubicBezTo>
                    <a:pt x="12140" y="13801"/>
                    <a:pt x="12127" y="13809"/>
                    <a:pt x="12119" y="13820"/>
                  </a:cubicBezTo>
                  <a:cubicBezTo>
                    <a:pt x="12113" y="13830"/>
                    <a:pt x="12109" y="13839"/>
                    <a:pt x="12113" y="13849"/>
                  </a:cubicBezTo>
                  <a:cubicBezTo>
                    <a:pt x="12116" y="13863"/>
                    <a:pt x="12119" y="13878"/>
                    <a:pt x="12122" y="13891"/>
                  </a:cubicBezTo>
                  <a:cubicBezTo>
                    <a:pt x="12117" y="13891"/>
                    <a:pt x="12111" y="13894"/>
                    <a:pt x="12105" y="13899"/>
                  </a:cubicBezTo>
                  <a:cubicBezTo>
                    <a:pt x="12087" y="13911"/>
                    <a:pt x="12071" y="13926"/>
                    <a:pt x="12050" y="13945"/>
                  </a:cubicBezTo>
                  <a:cubicBezTo>
                    <a:pt x="12033" y="13963"/>
                    <a:pt x="12010" y="13983"/>
                    <a:pt x="11991" y="14004"/>
                  </a:cubicBezTo>
                  <a:cubicBezTo>
                    <a:pt x="11954" y="14044"/>
                    <a:pt x="11929" y="14084"/>
                    <a:pt x="11911" y="14126"/>
                  </a:cubicBezTo>
                  <a:cubicBezTo>
                    <a:pt x="11903" y="14108"/>
                    <a:pt x="11887" y="14098"/>
                    <a:pt x="11869" y="14098"/>
                  </a:cubicBezTo>
                  <a:cubicBezTo>
                    <a:pt x="11865" y="14098"/>
                    <a:pt x="11858" y="14098"/>
                    <a:pt x="11852" y="14102"/>
                  </a:cubicBezTo>
                  <a:cubicBezTo>
                    <a:pt x="11841" y="14106"/>
                    <a:pt x="11830" y="14116"/>
                    <a:pt x="11825" y="14129"/>
                  </a:cubicBezTo>
                  <a:cubicBezTo>
                    <a:pt x="11820" y="14142"/>
                    <a:pt x="11820" y="14153"/>
                    <a:pt x="11825" y="14164"/>
                  </a:cubicBezTo>
                  <a:cubicBezTo>
                    <a:pt x="11959" y="14447"/>
                    <a:pt x="12129" y="14744"/>
                    <a:pt x="12348" y="15074"/>
                  </a:cubicBezTo>
                  <a:cubicBezTo>
                    <a:pt x="12431" y="15200"/>
                    <a:pt x="12517" y="15326"/>
                    <a:pt x="12599" y="15449"/>
                  </a:cubicBezTo>
                  <a:lnTo>
                    <a:pt x="12605" y="15456"/>
                  </a:lnTo>
                  <a:cubicBezTo>
                    <a:pt x="12714" y="15617"/>
                    <a:pt x="12826" y="15784"/>
                    <a:pt x="12934" y="15950"/>
                  </a:cubicBezTo>
                  <a:cubicBezTo>
                    <a:pt x="12968" y="16003"/>
                    <a:pt x="13001" y="16055"/>
                    <a:pt x="13033" y="16108"/>
                  </a:cubicBezTo>
                  <a:cubicBezTo>
                    <a:pt x="13048" y="16131"/>
                    <a:pt x="13061" y="16153"/>
                    <a:pt x="13073" y="16175"/>
                  </a:cubicBezTo>
                  <a:lnTo>
                    <a:pt x="13083" y="16190"/>
                  </a:lnTo>
                  <a:cubicBezTo>
                    <a:pt x="13097" y="16215"/>
                    <a:pt x="13112" y="16239"/>
                    <a:pt x="13126" y="16265"/>
                  </a:cubicBezTo>
                  <a:cubicBezTo>
                    <a:pt x="13123" y="16268"/>
                    <a:pt x="13117" y="16279"/>
                    <a:pt x="13117" y="16290"/>
                  </a:cubicBezTo>
                  <a:cubicBezTo>
                    <a:pt x="13115" y="16314"/>
                    <a:pt x="13117" y="16337"/>
                    <a:pt x="13118" y="16358"/>
                  </a:cubicBezTo>
                  <a:cubicBezTo>
                    <a:pt x="13123" y="16382"/>
                    <a:pt x="13128" y="16407"/>
                    <a:pt x="13134" y="16433"/>
                  </a:cubicBezTo>
                  <a:lnTo>
                    <a:pt x="13136" y="16437"/>
                  </a:lnTo>
                  <a:cubicBezTo>
                    <a:pt x="13147" y="16484"/>
                    <a:pt x="13163" y="16532"/>
                    <a:pt x="13184" y="16583"/>
                  </a:cubicBezTo>
                  <a:cubicBezTo>
                    <a:pt x="13209" y="16644"/>
                    <a:pt x="13238" y="16700"/>
                    <a:pt x="13265" y="16746"/>
                  </a:cubicBezTo>
                  <a:cubicBezTo>
                    <a:pt x="13291" y="16792"/>
                    <a:pt x="13323" y="16839"/>
                    <a:pt x="13358" y="16882"/>
                  </a:cubicBezTo>
                  <a:cubicBezTo>
                    <a:pt x="13395" y="16928"/>
                    <a:pt x="13435" y="16968"/>
                    <a:pt x="13476" y="16999"/>
                  </a:cubicBezTo>
                  <a:cubicBezTo>
                    <a:pt x="13495" y="17013"/>
                    <a:pt x="13519" y="17027"/>
                    <a:pt x="13545" y="17040"/>
                  </a:cubicBezTo>
                  <a:cubicBezTo>
                    <a:pt x="13572" y="17053"/>
                    <a:pt x="13599" y="17061"/>
                    <a:pt x="13623" y="17066"/>
                  </a:cubicBezTo>
                  <a:cubicBezTo>
                    <a:pt x="13647" y="17072"/>
                    <a:pt x="13671" y="17072"/>
                    <a:pt x="13697" y="17072"/>
                  </a:cubicBezTo>
                  <a:cubicBezTo>
                    <a:pt x="13724" y="17072"/>
                    <a:pt x="13751" y="17064"/>
                    <a:pt x="13777" y="17058"/>
                  </a:cubicBezTo>
                  <a:cubicBezTo>
                    <a:pt x="13807" y="17050"/>
                    <a:pt x="13834" y="17035"/>
                    <a:pt x="13857" y="17023"/>
                  </a:cubicBezTo>
                  <a:cubicBezTo>
                    <a:pt x="13886" y="17005"/>
                    <a:pt x="13911" y="16984"/>
                    <a:pt x="13937" y="16957"/>
                  </a:cubicBezTo>
                  <a:cubicBezTo>
                    <a:pt x="13967" y="16924"/>
                    <a:pt x="13988" y="16876"/>
                    <a:pt x="13997" y="16823"/>
                  </a:cubicBezTo>
                  <a:cubicBezTo>
                    <a:pt x="14005" y="16768"/>
                    <a:pt x="13994" y="16714"/>
                    <a:pt x="13985" y="16673"/>
                  </a:cubicBezTo>
                  <a:cubicBezTo>
                    <a:pt x="13974" y="16633"/>
                    <a:pt x="13958" y="16591"/>
                    <a:pt x="13930" y="16541"/>
                  </a:cubicBezTo>
                  <a:cubicBezTo>
                    <a:pt x="13906" y="16497"/>
                    <a:pt x="13881" y="16455"/>
                    <a:pt x="13852" y="16415"/>
                  </a:cubicBezTo>
                  <a:cubicBezTo>
                    <a:pt x="13815" y="16367"/>
                    <a:pt x="13775" y="16324"/>
                    <a:pt x="13732" y="16286"/>
                  </a:cubicBezTo>
                  <a:cubicBezTo>
                    <a:pt x="13692" y="16250"/>
                    <a:pt x="13644" y="16220"/>
                    <a:pt x="13587" y="16191"/>
                  </a:cubicBezTo>
                  <a:cubicBezTo>
                    <a:pt x="13495" y="16147"/>
                    <a:pt x="13396" y="16123"/>
                    <a:pt x="13300" y="16099"/>
                  </a:cubicBezTo>
                  <a:lnTo>
                    <a:pt x="13270" y="16091"/>
                  </a:lnTo>
                  <a:lnTo>
                    <a:pt x="13264" y="16076"/>
                  </a:lnTo>
                  <a:lnTo>
                    <a:pt x="13256" y="16060"/>
                  </a:lnTo>
                  <a:lnTo>
                    <a:pt x="13246" y="16041"/>
                  </a:lnTo>
                  <a:cubicBezTo>
                    <a:pt x="13220" y="15990"/>
                    <a:pt x="13197" y="15939"/>
                    <a:pt x="13173" y="15889"/>
                  </a:cubicBezTo>
                  <a:lnTo>
                    <a:pt x="13147" y="15838"/>
                  </a:lnTo>
                  <a:cubicBezTo>
                    <a:pt x="13075" y="15689"/>
                    <a:pt x="13009" y="15553"/>
                    <a:pt x="12947" y="15419"/>
                  </a:cubicBezTo>
                  <a:cubicBezTo>
                    <a:pt x="12880" y="15278"/>
                    <a:pt x="12816" y="15138"/>
                    <a:pt x="12750" y="14999"/>
                  </a:cubicBezTo>
                  <a:cubicBezTo>
                    <a:pt x="12717" y="14927"/>
                    <a:pt x="12688" y="14867"/>
                    <a:pt x="12659" y="14808"/>
                  </a:cubicBezTo>
                  <a:cubicBezTo>
                    <a:pt x="12624" y="14741"/>
                    <a:pt x="12586" y="14672"/>
                    <a:pt x="12554" y="14615"/>
                  </a:cubicBezTo>
                  <a:lnTo>
                    <a:pt x="12554" y="14615"/>
                  </a:lnTo>
                  <a:lnTo>
                    <a:pt x="12555" y="14620"/>
                  </a:lnTo>
                  <a:cubicBezTo>
                    <a:pt x="12539" y="14589"/>
                    <a:pt x="12523" y="14560"/>
                    <a:pt x="12506" y="14530"/>
                  </a:cubicBezTo>
                  <a:lnTo>
                    <a:pt x="12498" y="14516"/>
                  </a:lnTo>
                  <a:lnTo>
                    <a:pt x="12474" y="14473"/>
                  </a:lnTo>
                  <a:lnTo>
                    <a:pt x="12472" y="14468"/>
                  </a:lnTo>
                  <a:cubicBezTo>
                    <a:pt x="12411" y="14359"/>
                    <a:pt x="12362" y="14263"/>
                    <a:pt x="12320" y="14174"/>
                  </a:cubicBezTo>
                  <a:cubicBezTo>
                    <a:pt x="12268" y="14060"/>
                    <a:pt x="12231" y="13958"/>
                    <a:pt x="12207" y="13862"/>
                  </a:cubicBezTo>
                  <a:lnTo>
                    <a:pt x="12204" y="13852"/>
                  </a:lnTo>
                  <a:lnTo>
                    <a:pt x="12200" y="13839"/>
                  </a:lnTo>
                  <a:cubicBezTo>
                    <a:pt x="12197" y="13827"/>
                    <a:pt x="12194" y="13817"/>
                    <a:pt x="12184" y="13809"/>
                  </a:cubicBezTo>
                  <a:cubicBezTo>
                    <a:pt x="12176" y="13803"/>
                    <a:pt x="12167" y="13799"/>
                    <a:pt x="12157" y="13799"/>
                  </a:cubicBezTo>
                  <a:close/>
                  <a:moveTo>
                    <a:pt x="10536" y="15091"/>
                  </a:moveTo>
                  <a:cubicBezTo>
                    <a:pt x="10530" y="15091"/>
                    <a:pt x="10525" y="15093"/>
                    <a:pt x="10519" y="15094"/>
                  </a:cubicBezTo>
                  <a:cubicBezTo>
                    <a:pt x="10506" y="15099"/>
                    <a:pt x="10496" y="15109"/>
                    <a:pt x="10491" y="15122"/>
                  </a:cubicBezTo>
                  <a:cubicBezTo>
                    <a:pt x="10490" y="15123"/>
                    <a:pt x="10490" y="15126"/>
                    <a:pt x="10488" y="15131"/>
                  </a:cubicBezTo>
                  <a:cubicBezTo>
                    <a:pt x="10440" y="15142"/>
                    <a:pt x="10394" y="15165"/>
                    <a:pt x="10349" y="15186"/>
                  </a:cubicBezTo>
                  <a:lnTo>
                    <a:pt x="10341" y="15190"/>
                  </a:lnTo>
                  <a:lnTo>
                    <a:pt x="10328" y="15195"/>
                  </a:lnTo>
                  <a:cubicBezTo>
                    <a:pt x="10303" y="15208"/>
                    <a:pt x="10277" y="15221"/>
                    <a:pt x="10252" y="15232"/>
                  </a:cubicBezTo>
                  <a:cubicBezTo>
                    <a:pt x="10223" y="15243"/>
                    <a:pt x="10192" y="15254"/>
                    <a:pt x="10160" y="15262"/>
                  </a:cubicBezTo>
                  <a:cubicBezTo>
                    <a:pt x="10146" y="15266"/>
                    <a:pt x="10138" y="15269"/>
                    <a:pt x="10130" y="15277"/>
                  </a:cubicBezTo>
                  <a:cubicBezTo>
                    <a:pt x="10128" y="15275"/>
                    <a:pt x="10125" y="15275"/>
                    <a:pt x="10122" y="15275"/>
                  </a:cubicBezTo>
                  <a:cubicBezTo>
                    <a:pt x="10109" y="15275"/>
                    <a:pt x="10098" y="15280"/>
                    <a:pt x="10087" y="15288"/>
                  </a:cubicBezTo>
                  <a:cubicBezTo>
                    <a:pt x="10074" y="15298"/>
                    <a:pt x="10066" y="15312"/>
                    <a:pt x="10063" y="15328"/>
                  </a:cubicBezTo>
                  <a:cubicBezTo>
                    <a:pt x="10061" y="15344"/>
                    <a:pt x="10064" y="15360"/>
                    <a:pt x="10074" y="15373"/>
                  </a:cubicBezTo>
                  <a:cubicBezTo>
                    <a:pt x="10271" y="15630"/>
                    <a:pt x="10487" y="15899"/>
                    <a:pt x="10739" y="16191"/>
                  </a:cubicBezTo>
                  <a:cubicBezTo>
                    <a:pt x="10960" y="16447"/>
                    <a:pt x="11193" y="16722"/>
                    <a:pt x="11406" y="17008"/>
                  </a:cubicBezTo>
                  <a:cubicBezTo>
                    <a:pt x="11462" y="17082"/>
                    <a:pt x="11519" y="17163"/>
                    <a:pt x="11583" y="17256"/>
                  </a:cubicBezTo>
                  <a:cubicBezTo>
                    <a:pt x="11631" y="17326"/>
                    <a:pt x="11684" y="17402"/>
                    <a:pt x="11740" y="17475"/>
                  </a:cubicBezTo>
                  <a:cubicBezTo>
                    <a:pt x="11785" y="17609"/>
                    <a:pt x="11841" y="17764"/>
                    <a:pt x="11924" y="17905"/>
                  </a:cubicBezTo>
                  <a:cubicBezTo>
                    <a:pt x="11980" y="18001"/>
                    <a:pt x="12042" y="18070"/>
                    <a:pt x="12111" y="18116"/>
                  </a:cubicBezTo>
                  <a:cubicBezTo>
                    <a:pt x="12152" y="18143"/>
                    <a:pt x="12197" y="18163"/>
                    <a:pt x="12248" y="18174"/>
                  </a:cubicBezTo>
                  <a:cubicBezTo>
                    <a:pt x="12266" y="18179"/>
                    <a:pt x="12285" y="18180"/>
                    <a:pt x="12303" y="18180"/>
                  </a:cubicBezTo>
                  <a:cubicBezTo>
                    <a:pt x="12332" y="18180"/>
                    <a:pt x="12360" y="18175"/>
                    <a:pt x="12388" y="18164"/>
                  </a:cubicBezTo>
                  <a:cubicBezTo>
                    <a:pt x="12431" y="18148"/>
                    <a:pt x="12461" y="18118"/>
                    <a:pt x="12479" y="18095"/>
                  </a:cubicBezTo>
                  <a:cubicBezTo>
                    <a:pt x="12499" y="18067"/>
                    <a:pt x="12515" y="18030"/>
                    <a:pt x="12528" y="17982"/>
                  </a:cubicBezTo>
                  <a:cubicBezTo>
                    <a:pt x="12538" y="17945"/>
                    <a:pt x="12541" y="17905"/>
                    <a:pt x="12539" y="17857"/>
                  </a:cubicBezTo>
                  <a:cubicBezTo>
                    <a:pt x="12538" y="17817"/>
                    <a:pt x="12530" y="17777"/>
                    <a:pt x="12517" y="17733"/>
                  </a:cubicBezTo>
                  <a:lnTo>
                    <a:pt x="12519" y="17733"/>
                  </a:lnTo>
                  <a:cubicBezTo>
                    <a:pt x="12487" y="17617"/>
                    <a:pt x="12442" y="17526"/>
                    <a:pt x="12384" y="17451"/>
                  </a:cubicBezTo>
                  <a:lnTo>
                    <a:pt x="12381" y="17445"/>
                  </a:lnTo>
                  <a:lnTo>
                    <a:pt x="12378" y="17438"/>
                  </a:lnTo>
                  <a:cubicBezTo>
                    <a:pt x="12341" y="17378"/>
                    <a:pt x="12300" y="17325"/>
                    <a:pt x="12250" y="17282"/>
                  </a:cubicBezTo>
                  <a:cubicBezTo>
                    <a:pt x="12207" y="17245"/>
                    <a:pt x="12152" y="17213"/>
                    <a:pt x="12081" y="17187"/>
                  </a:cubicBezTo>
                  <a:cubicBezTo>
                    <a:pt x="12009" y="17159"/>
                    <a:pt x="11929" y="17139"/>
                    <a:pt x="11862" y="17125"/>
                  </a:cubicBezTo>
                  <a:lnTo>
                    <a:pt x="11852" y="17107"/>
                  </a:lnTo>
                  <a:lnTo>
                    <a:pt x="11841" y="17090"/>
                  </a:lnTo>
                  <a:cubicBezTo>
                    <a:pt x="11801" y="17019"/>
                    <a:pt x="11758" y="16947"/>
                    <a:pt x="11710" y="16871"/>
                  </a:cubicBezTo>
                  <a:cubicBezTo>
                    <a:pt x="11615" y="16720"/>
                    <a:pt x="11516" y="16570"/>
                    <a:pt x="11430" y="16442"/>
                  </a:cubicBezTo>
                  <a:cubicBezTo>
                    <a:pt x="11382" y="16370"/>
                    <a:pt x="11334" y="16298"/>
                    <a:pt x="11286" y="16226"/>
                  </a:cubicBezTo>
                  <a:lnTo>
                    <a:pt x="11275" y="16210"/>
                  </a:lnTo>
                  <a:cubicBezTo>
                    <a:pt x="11139" y="16009"/>
                    <a:pt x="10998" y="15800"/>
                    <a:pt x="10864" y="15590"/>
                  </a:cubicBezTo>
                  <a:cubicBezTo>
                    <a:pt x="10760" y="15430"/>
                    <a:pt x="10670" y="15282"/>
                    <a:pt x="10590" y="15138"/>
                  </a:cubicBezTo>
                  <a:cubicBezTo>
                    <a:pt x="10587" y="15133"/>
                    <a:pt x="10586" y="15128"/>
                    <a:pt x="10582" y="15122"/>
                  </a:cubicBezTo>
                  <a:cubicBezTo>
                    <a:pt x="10574" y="15109"/>
                    <a:pt x="10568" y="15101"/>
                    <a:pt x="10555" y="15094"/>
                  </a:cubicBezTo>
                  <a:cubicBezTo>
                    <a:pt x="10549" y="15093"/>
                    <a:pt x="10542" y="15091"/>
                    <a:pt x="10536" y="1509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3" name="Google Shape;8683;p25"/>
            <p:cNvSpPr/>
            <p:nvPr/>
          </p:nvSpPr>
          <p:spPr>
            <a:xfrm>
              <a:off x="5788604" y="-1405211"/>
              <a:ext cx="189046" cy="509474"/>
            </a:xfrm>
            <a:custGeom>
              <a:avLst/>
              <a:gdLst/>
              <a:ahLst/>
              <a:cxnLst/>
              <a:rect l="l" t="t" r="r" b="b"/>
              <a:pathLst>
                <a:path w="3544" h="9551" extrusionOk="0">
                  <a:moveTo>
                    <a:pt x="2913" y="1"/>
                  </a:moveTo>
                  <a:cubicBezTo>
                    <a:pt x="2849" y="1"/>
                    <a:pt x="2782" y="5"/>
                    <a:pt x="2714" y="17"/>
                  </a:cubicBezTo>
                  <a:cubicBezTo>
                    <a:pt x="2656" y="25"/>
                    <a:pt x="2595" y="37"/>
                    <a:pt x="2523" y="57"/>
                  </a:cubicBezTo>
                  <a:cubicBezTo>
                    <a:pt x="2488" y="66"/>
                    <a:pt x="2453" y="77"/>
                    <a:pt x="2421" y="89"/>
                  </a:cubicBezTo>
                  <a:cubicBezTo>
                    <a:pt x="2389" y="100"/>
                    <a:pt x="2362" y="109"/>
                    <a:pt x="2336" y="121"/>
                  </a:cubicBezTo>
                  <a:cubicBezTo>
                    <a:pt x="2255" y="156"/>
                    <a:pt x="2149" y="208"/>
                    <a:pt x="2077" y="290"/>
                  </a:cubicBezTo>
                  <a:cubicBezTo>
                    <a:pt x="2071" y="298"/>
                    <a:pt x="2066" y="303"/>
                    <a:pt x="2066" y="312"/>
                  </a:cubicBezTo>
                  <a:cubicBezTo>
                    <a:pt x="2064" y="319"/>
                    <a:pt x="2066" y="325"/>
                    <a:pt x="2069" y="332"/>
                  </a:cubicBezTo>
                  <a:lnTo>
                    <a:pt x="2068" y="335"/>
                  </a:lnTo>
                  <a:lnTo>
                    <a:pt x="2069" y="335"/>
                  </a:lnTo>
                  <a:cubicBezTo>
                    <a:pt x="2064" y="341"/>
                    <a:pt x="2061" y="349"/>
                    <a:pt x="2060" y="356"/>
                  </a:cubicBezTo>
                  <a:cubicBezTo>
                    <a:pt x="2056" y="365"/>
                    <a:pt x="2053" y="376"/>
                    <a:pt x="2052" y="386"/>
                  </a:cubicBezTo>
                  <a:cubicBezTo>
                    <a:pt x="2045" y="413"/>
                    <a:pt x="2040" y="437"/>
                    <a:pt x="2037" y="466"/>
                  </a:cubicBezTo>
                  <a:cubicBezTo>
                    <a:pt x="2032" y="509"/>
                    <a:pt x="2029" y="555"/>
                    <a:pt x="2029" y="613"/>
                  </a:cubicBezTo>
                  <a:cubicBezTo>
                    <a:pt x="2029" y="709"/>
                    <a:pt x="2037" y="803"/>
                    <a:pt x="2056" y="890"/>
                  </a:cubicBezTo>
                  <a:cubicBezTo>
                    <a:pt x="2044" y="899"/>
                    <a:pt x="2039" y="910"/>
                    <a:pt x="2037" y="923"/>
                  </a:cubicBezTo>
                  <a:cubicBezTo>
                    <a:pt x="2037" y="938"/>
                    <a:pt x="2042" y="947"/>
                    <a:pt x="2050" y="957"/>
                  </a:cubicBezTo>
                  <a:cubicBezTo>
                    <a:pt x="2077" y="998"/>
                    <a:pt x="2114" y="1037"/>
                    <a:pt x="2157" y="1072"/>
                  </a:cubicBezTo>
                  <a:cubicBezTo>
                    <a:pt x="2196" y="1101"/>
                    <a:pt x="2240" y="1126"/>
                    <a:pt x="2295" y="1147"/>
                  </a:cubicBezTo>
                  <a:cubicBezTo>
                    <a:pt x="2386" y="1182"/>
                    <a:pt x="2493" y="1201"/>
                    <a:pt x="2621" y="1201"/>
                  </a:cubicBezTo>
                  <a:lnTo>
                    <a:pt x="2632" y="1201"/>
                  </a:lnTo>
                  <a:cubicBezTo>
                    <a:pt x="2733" y="1201"/>
                    <a:pt x="2841" y="1192"/>
                    <a:pt x="2961" y="1171"/>
                  </a:cubicBezTo>
                  <a:cubicBezTo>
                    <a:pt x="3006" y="1163"/>
                    <a:pt x="3054" y="1153"/>
                    <a:pt x="3112" y="1141"/>
                  </a:cubicBezTo>
                  <a:cubicBezTo>
                    <a:pt x="3139" y="1134"/>
                    <a:pt x="3166" y="1126"/>
                    <a:pt x="3193" y="1120"/>
                  </a:cubicBezTo>
                  <a:cubicBezTo>
                    <a:pt x="3219" y="1113"/>
                    <a:pt x="3244" y="1107"/>
                    <a:pt x="3270" y="1101"/>
                  </a:cubicBezTo>
                  <a:lnTo>
                    <a:pt x="3295" y="1096"/>
                  </a:lnTo>
                  <a:cubicBezTo>
                    <a:pt x="3326" y="1088"/>
                    <a:pt x="3358" y="1081"/>
                    <a:pt x="3390" y="1072"/>
                  </a:cubicBezTo>
                  <a:cubicBezTo>
                    <a:pt x="3411" y="1065"/>
                    <a:pt x="3433" y="1059"/>
                    <a:pt x="3454" y="1051"/>
                  </a:cubicBezTo>
                  <a:cubicBezTo>
                    <a:pt x="3467" y="1046"/>
                    <a:pt x="3479" y="1041"/>
                    <a:pt x="3491" y="1035"/>
                  </a:cubicBezTo>
                  <a:cubicBezTo>
                    <a:pt x="3497" y="1032"/>
                    <a:pt x="3503" y="1029"/>
                    <a:pt x="3510" y="1027"/>
                  </a:cubicBezTo>
                  <a:cubicBezTo>
                    <a:pt x="3530" y="1016"/>
                    <a:pt x="3543" y="990"/>
                    <a:pt x="3540" y="966"/>
                  </a:cubicBezTo>
                  <a:cubicBezTo>
                    <a:pt x="3540" y="960"/>
                    <a:pt x="3540" y="957"/>
                    <a:pt x="3540" y="955"/>
                  </a:cubicBezTo>
                  <a:cubicBezTo>
                    <a:pt x="3543" y="904"/>
                    <a:pt x="3543" y="848"/>
                    <a:pt x="3538" y="776"/>
                  </a:cubicBezTo>
                  <a:cubicBezTo>
                    <a:pt x="3535" y="720"/>
                    <a:pt x="3530" y="661"/>
                    <a:pt x="3523" y="594"/>
                  </a:cubicBezTo>
                  <a:cubicBezTo>
                    <a:pt x="3523" y="584"/>
                    <a:pt x="3518" y="576"/>
                    <a:pt x="3511" y="570"/>
                  </a:cubicBezTo>
                  <a:cubicBezTo>
                    <a:pt x="3513" y="543"/>
                    <a:pt x="3516" y="514"/>
                    <a:pt x="3518" y="485"/>
                  </a:cubicBezTo>
                  <a:cubicBezTo>
                    <a:pt x="3521" y="444"/>
                    <a:pt x="3524" y="402"/>
                    <a:pt x="3526" y="360"/>
                  </a:cubicBezTo>
                  <a:lnTo>
                    <a:pt x="3527" y="344"/>
                  </a:lnTo>
                  <a:cubicBezTo>
                    <a:pt x="3535" y="332"/>
                    <a:pt x="3537" y="314"/>
                    <a:pt x="3529" y="300"/>
                  </a:cubicBezTo>
                  <a:lnTo>
                    <a:pt x="3526" y="295"/>
                  </a:lnTo>
                  <a:cubicBezTo>
                    <a:pt x="3524" y="290"/>
                    <a:pt x="3521" y="285"/>
                    <a:pt x="3519" y="280"/>
                  </a:cubicBezTo>
                  <a:cubicBezTo>
                    <a:pt x="3518" y="272"/>
                    <a:pt x="3515" y="266"/>
                    <a:pt x="3511" y="260"/>
                  </a:cubicBezTo>
                  <a:cubicBezTo>
                    <a:pt x="3502" y="242"/>
                    <a:pt x="3491" y="224"/>
                    <a:pt x="3479" y="210"/>
                  </a:cubicBezTo>
                  <a:cubicBezTo>
                    <a:pt x="3462" y="183"/>
                    <a:pt x="3438" y="159"/>
                    <a:pt x="3404" y="133"/>
                  </a:cubicBezTo>
                  <a:cubicBezTo>
                    <a:pt x="3374" y="109"/>
                    <a:pt x="3339" y="92"/>
                    <a:pt x="3308" y="77"/>
                  </a:cubicBezTo>
                  <a:cubicBezTo>
                    <a:pt x="3278" y="63"/>
                    <a:pt x="3246" y="50"/>
                    <a:pt x="3208" y="41"/>
                  </a:cubicBezTo>
                  <a:cubicBezTo>
                    <a:pt x="3137" y="20"/>
                    <a:pt x="3056" y="7"/>
                    <a:pt x="2969" y="2"/>
                  </a:cubicBezTo>
                  <a:cubicBezTo>
                    <a:pt x="2950" y="1"/>
                    <a:pt x="2931" y="1"/>
                    <a:pt x="2913" y="1"/>
                  </a:cubicBezTo>
                  <a:close/>
                  <a:moveTo>
                    <a:pt x="303" y="7382"/>
                  </a:moveTo>
                  <a:cubicBezTo>
                    <a:pt x="290" y="7384"/>
                    <a:pt x="279" y="7389"/>
                    <a:pt x="271" y="7398"/>
                  </a:cubicBezTo>
                  <a:cubicBezTo>
                    <a:pt x="269" y="7400"/>
                    <a:pt x="267" y="7403"/>
                    <a:pt x="266" y="7405"/>
                  </a:cubicBezTo>
                  <a:cubicBezTo>
                    <a:pt x="263" y="7405"/>
                    <a:pt x="261" y="7406"/>
                    <a:pt x="258" y="7406"/>
                  </a:cubicBezTo>
                  <a:cubicBezTo>
                    <a:pt x="253" y="7409"/>
                    <a:pt x="247" y="7413"/>
                    <a:pt x="242" y="7414"/>
                  </a:cubicBezTo>
                  <a:cubicBezTo>
                    <a:pt x="237" y="7419"/>
                    <a:pt x="232" y="7422"/>
                    <a:pt x="227" y="7427"/>
                  </a:cubicBezTo>
                  <a:cubicBezTo>
                    <a:pt x="218" y="7437"/>
                    <a:pt x="210" y="7448"/>
                    <a:pt x="202" y="7457"/>
                  </a:cubicBezTo>
                  <a:cubicBezTo>
                    <a:pt x="192" y="7470"/>
                    <a:pt x="183" y="7485"/>
                    <a:pt x="173" y="7497"/>
                  </a:cubicBezTo>
                  <a:lnTo>
                    <a:pt x="155" y="7521"/>
                  </a:lnTo>
                  <a:cubicBezTo>
                    <a:pt x="123" y="7566"/>
                    <a:pt x="93" y="7608"/>
                    <a:pt x="64" y="7651"/>
                  </a:cubicBezTo>
                  <a:cubicBezTo>
                    <a:pt x="63" y="7654"/>
                    <a:pt x="61" y="7656"/>
                    <a:pt x="60" y="7659"/>
                  </a:cubicBezTo>
                  <a:cubicBezTo>
                    <a:pt x="44" y="7660"/>
                    <a:pt x="28" y="7667"/>
                    <a:pt x="16" y="7680"/>
                  </a:cubicBezTo>
                  <a:cubicBezTo>
                    <a:pt x="7" y="7692"/>
                    <a:pt x="0" y="7708"/>
                    <a:pt x="2" y="7724"/>
                  </a:cubicBezTo>
                  <a:cubicBezTo>
                    <a:pt x="4" y="7740"/>
                    <a:pt x="12" y="7755"/>
                    <a:pt x="23" y="7764"/>
                  </a:cubicBezTo>
                  <a:cubicBezTo>
                    <a:pt x="130" y="7852"/>
                    <a:pt x="245" y="7932"/>
                    <a:pt x="357" y="8009"/>
                  </a:cubicBezTo>
                  <a:cubicBezTo>
                    <a:pt x="390" y="8033"/>
                    <a:pt x="424" y="8055"/>
                    <a:pt x="458" y="8079"/>
                  </a:cubicBezTo>
                  <a:cubicBezTo>
                    <a:pt x="578" y="8163"/>
                    <a:pt x="733" y="8278"/>
                    <a:pt x="864" y="8422"/>
                  </a:cubicBezTo>
                  <a:cubicBezTo>
                    <a:pt x="897" y="8458"/>
                    <a:pt x="928" y="8498"/>
                    <a:pt x="958" y="8535"/>
                  </a:cubicBezTo>
                  <a:lnTo>
                    <a:pt x="982" y="8565"/>
                  </a:lnTo>
                  <a:cubicBezTo>
                    <a:pt x="1024" y="8618"/>
                    <a:pt x="1060" y="8663"/>
                    <a:pt x="1096" y="8703"/>
                  </a:cubicBezTo>
                  <a:cubicBezTo>
                    <a:pt x="1180" y="8799"/>
                    <a:pt x="1263" y="8879"/>
                    <a:pt x="1348" y="8944"/>
                  </a:cubicBezTo>
                  <a:cubicBezTo>
                    <a:pt x="1444" y="9018"/>
                    <a:pt x="1548" y="9077"/>
                    <a:pt x="1638" y="9123"/>
                  </a:cubicBezTo>
                  <a:lnTo>
                    <a:pt x="1641" y="9125"/>
                  </a:lnTo>
                  <a:cubicBezTo>
                    <a:pt x="1732" y="9173"/>
                    <a:pt x="1828" y="9223"/>
                    <a:pt x="1916" y="9280"/>
                  </a:cubicBezTo>
                  <a:cubicBezTo>
                    <a:pt x="1975" y="9318"/>
                    <a:pt x="2023" y="9350"/>
                    <a:pt x="2063" y="9384"/>
                  </a:cubicBezTo>
                  <a:cubicBezTo>
                    <a:pt x="2088" y="9405"/>
                    <a:pt x="2112" y="9426"/>
                    <a:pt x="2135" y="9445"/>
                  </a:cubicBezTo>
                  <a:cubicBezTo>
                    <a:pt x="2146" y="9456"/>
                    <a:pt x="2157" y="9467"/>
                    <a:pt x="2167" y="9477"/>
                  </a:cubicBezTo>
                  <a:cubicBezTo>
                    <a:pt x="2172" y="9483"/>
                    <a:pt x="2176" y="9488"/>
                    <a:pt x="2181" y="9493"/>
                  </a:cubicBezTo>
                  <a:cubicBezTo>
                    <a:pt x="2188" y="9498"/>
                    <a:pt x="2194" y="9504"/>
                    <a:pt x="2199" y="9509"/>
                  </a:cubicBezTo>
                  <a:cubicBezTo>
                    <a:pt x="2205" y="9517"/>
                    <a:pt x="2211" y="9525"/>
                    <a:pt x="2218" y="9533"/>
                  </a:cubicBezTo>
                  <a:cubicBezTo>
                    <a:pt x="2227" y="9544"/>
                    <a:pt x="2239" y="9550"/>
                    <a:pt x="2251" y="9550"/>
                  </a:cubicBezTo>
                  <a:cubicBezTo>
                    <a:pt x="2256" y="9550"/>
                    <a:pt x="2261" y="9550"/>
                    <a:pt x="2264" y="9549"/>
                  </a:cubicBezTo>
                  <a:cubicBezTo>
                    <a:pt x="2275" y="9544"/>
                    <a:pt x="2283" y="9537"/>
                    <a:pt x="2288" y="9526"/>
                  </a:cubicBezTo>
                  <a:cubicBezTo>
                    <a:pt x="2293" y="9517"/>
                    <a:pt x="2293" y="9507"/>
                    <a:pt x="2290" y="9496"/>
                  </a:cubicBezTo>
                  <a:cubicBezTo>
                    <a:pt x="2282" y="9461"/>
                    <a:pt x="2267" y="9426"/>
                    <a:pt x="2250" y="9395"/>
                  </a:cubicBezTo>
                  <a:lnTo>
                    <a:pt x="2248" y="9395"/>
                  </a:lnTo>
                  <a:cubicBezTo>
                    <a:pt x="2234" y="9371"/>
                    <a:pt x="2215" y="9346"/>
                    <a:pt x="2189" y="9320"/>
                  </a:cubicBezTo>
                  <a:cubicBezTo>
                    <a:pt x="2173" y="9293"/>
                    <a:pt x="2157" y="9266"/>
                    <a:pt x="2138" y="9242"/>
                  </a:cubicBezTo>
                  <a:cubicBezTo>
                    <a:pt x="2092" y="9175"/>
                    <a:pt x="2034" y="9111"/>
                    <a:pt x="1962" y="9042"/>
                  </a:cubicBezTo>
                  <a:cubicBezTo>
                    <a:pt x="1927" y="9010"/>
                    <a:pt x="1892" y="8978"/>
                    <a:pt x="1855" y="8948"/>
                  </a:cubicBezTo>
                  <a:cubicBezTo>
                    <a:pt x="1821" y="8919"/>
                    <a:pt x="1785" y="8892"/>
                    <a:pt x="1751" y="8866"/>
                  </a:cubicBezTo>
                  <a:lnTo>
                    <a:pt x="1735" y="8855"/>
                  </a:lnTo>
                  <a:lnTo>
                    <a:pt x="1705" y="8831"/>
                  </a:lnTo>
                  <a:cubicBezTo>
                    <a:pt x="1674" y="8808"/>
                    <a:pt x="1644" y="8786"/>
                    <a:pt x="1615" y="8762"/>
                  </a:cubicBezTo>
                  <a:cubicBezTo>
                    <a:pt x="1574" y="8728"/>
                    <a:pt x="1538" y="8695"/>
                    <a:pt x="1508" y="8661"/>
                  </a:cubicBezTo>
                  <a:cubicBezTo>
                    <a:pt x="1428" y="8570"/>
                    <a:pt x="1367" y="8461"/>
                    <a:pt x="1316" y="8366"/>
                  </a:cubicBezTo>
                  <a:lnTo>
                    <a:pt x="1308" y="8350"/>
                  </a:lnTo>
                  <a:cubicBezTo>
                    <a:pt x="1259" y="8255"/>
                    <a:pt x="1207" y="8158"/>
                    <a:pt x="1147" y="8068"/>
                  </a:cubicBezTo>
                  <a:cubicBezTo>
                    <a:pt x="1025" y="7888"/>
                    <a:pt x="875" y="7731"/>
                    <a:pt x="701" y="7598"/>
                  </a:cubicBezTo>
                  <a:cubicBezTo>
                    <a:pt x="645" y="7557"/>
                    <a:pt x="582" y="7515"/>
                    <a:pt x="517" y="7477"/>
                  </a:cubicBezTo>
                  <a:cubicBezTo>
                    <a:pt x="448" y="7435"/>
                    <a:pt x="384" y="7406"/>
                    <a:pt x="323" y="7385"/>
                  </a:cubicBezTo>
                  <a:cubicBezTo>
                    <a:pt x="317" y="7384"/>
                    <a:pt x="311" y="7382"/>
                    <a:pt x="304" y="73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4" name="Google Shape;8684;p25"/>
            <p:cNvSpPr/>
            <p:nvPr/>
          </p:nvSpPr>
          <p:spPr>
            <a:xfrm>
              <a:off x="5883286" y="-1289886"/>
              <a:ext cx="596422" cy="729619"/>
            </a:xfrm>
            <a:custGeom>
              <a:avLst/>
              <a:gdLst/>
              <a:ahLst/>
              <a:cxnLst/>
              <a:rect l="l" t="t" r="r" b="b"/>
              <a:pathLst>
                <a:path w="11181" h="13678" extrusionOk="0">
                  <a:moveTo>
                    <a:pt x="9243" y="2750"/>
                  </a:moveTo>
                  <a:cubicBezTo>
                    <a:pt x="9235" y="2750"/>
                    <a:pt x="9228" y="2753"/>
                    <a:pt x="9222" y="2758"/>
                  </a:cubicBezTo>
                  <a:cubicBezTo>
                    <a:pt x="9211" y="2768"/>
                    <a:pt x="9204" y="2784"/>
                    <a:pt x="9207" y="2798"/>
                  </a:cubicBezTo>
                  <a:cubicBezTo>
                    <a:pt x="9206" y="2797"/>
                    <a:pt x="9203" y="2797"/>
                    <a:pt x="9201" y="2797"/>
                  </a:cubicBezTo>
                  <a:cubicBezTo>
                    <a:pt x="9195" y="2797"/>
                    <a:pt x="9190" y="2798"/>
                    <a:pt x="9184" y="2800"/>
                  </a:cubicBezTo>
                  <a:cubicBezTo>
                    <a:pt x="9145" y="2816"/>
                    <a:pt x="9108" y="2835"/>
                    <a:pt x="9072" y="2854"/>
                  </a:cubicBezTo>
                  <a:lnTo>
                    <a:pt x="9057" y="2862"/>
                  </a:lnTo>
                  <a:cubicBezTo>
                    <a:pt x="9017" y="2883"/>
                    <a:pt x="8974" y="2905"/>
                    <a:pt x="8929" y="2924"/>
                  </a:cubicBezTo>
                  <a:cubicBezTo>
                    <a:pt x="8926" y="2926"/>
                    <a:pt x="8921" y="2928"/>
                    <a:pt x="8917" y="2931"/>
                  </a:cubicBezTo>
                  <a:cubicBezTo>
                    <a:pt x="8905" y="2932"/>
                    <a:pt x="8894" y="2936"/>
                    <a:pt x="8886" y="2942"/>
                  </a:cubicBezTo>
                  <a:cubicBezTo>
                    <a:pt x="8875" y="2950"/>
                    <a:pt x="8869" y="2964"/>
                    <a:pt x="8867" y="2977"/>
                  </a:cubicBezTo>
                  <a:cubicBezTo>
                    <a:pt x="8865" y="2990"/>
                    <a:pt x="8869" y="3003"/>
                    <a:pt x="8878" y="3017"/>
                  </a:cubicBezTo>
                  <a:cubicBezTo>
                    <a:pt x="8891" y="3036"/>
                    <a:pt x="8904" y="3056"/>
                    <a:pt x="8917" y="3076"/>
                  </a:cubicBezTo>
                  <a:lnTo>
                    <a:pt x="8915" y="3076"/>
                  </a:lnTo>
                  <a:cubicBezTo>
                    <a:pt x="9003" y="3228"/>
                    <a:pt x="9057" y="3394"/>
                    <a:pt x="9112" y="3558"/>
                  </a:cubicBezTo>
                  <a:cubicBezTo>
                    <a:pt x="9131" y="3615"/>
                    <a:pt x="9150" y="3676"/>
                    <a:pt x="9171" y="3735"/>
                  </a:cubicBezTo>
                  <a:cubicBezTo>
                    <a:pt x="9217" y="3865"/>
                    <a:pt x="9265" y="3967"/>
                    <a:pt x="9321" y="4060"/>
                  </a:cubicBezTo>
                  <a:cubicBezTo>
                    <a:pt x="9382" y="4163"/>
                    <a:pt x="9462" y="4256"/>
                    <a:pt x="9532" y="4336"/>
                  </a:cubicBezTo>
                  <a:lnTo>
                    <a:pt x="9575" y="4384"/>
                  </a:lnTo>
                  <a:cubicBezTo>
                    <a:pt x="9670" y="4490"/>
                    <a:pt x="9767" y="4598"/>
                    <a:pt x="9841" y="4721"/>
                  </a:cubicBezTo>
                  <a:cubicBezTo>
                    <a:pt x="9879" y="4789"/>
                    <a:pt x="9914" y="4857"/>
                    <a:pt x="9949" y="4929"/>
                  </a:cubicBezTo>
                  <a:cubicBezTo>
                    <a:pt x="9975" y="4982"/>
                    <a:pt x="10000" y="5036"/>
                    <a:pt x="10026" y="5091"/>
                  </a:cubicBezTo>
                  <a:lnTo>
                    <a:pt x="10053" y="5148"/>
                  </a:lnTo>
                  <a:cubicBezTo>
                    <a:pt x="10085" y="5215"/>
                    <a:pt x="10122" y="5292"/>
                    <a:pt x="10160" y="5366"/>
                  </a:cubicBezTo>
                  <a:cubicBezTo>
                    <a:pt x="10173" y="5390"/>
                    <a:pt x="10186" y="5414"/>
                    <a:pt x="10200" y="5438"/>
                  </a:cubicBezTo>
                  <a:lnTo>
                    <a:pt x="10220" y="5471"/>
                  </a:lnTo>
                  <a:cubicBezTo>
                    <a:pt x="10237" y="5506"/>
                    <a:pt x="10258" y="5542"/>
                    <a:pt x="10282" y="5577"/>
                  </a:cubicBezTo>
                  <a:cubicBezTo>
                    <a:pt x="10283" y="5582"/>
                    <a:pt x="10288" y="5585"/>
                    <a:pt x="10293" y="5586"/>
                  </a:cubicBezTo>
                  <a:cubicBezTo>
                    <a:pt x="10295" y="5588"/>
                    <a:pt x="10296" y="5590"/>
                    <a:pt x="10298" y="5591"/>
                  </a:cubicBezTo>
                  <a:cubicBezTo>
                    <a:pt x="10303" y="5594"/>
                    <a:pt x="10307" y="5596"/>
                    <a:pt x="10314" y="5596"/>
                  </a:cubicBezTo>
                  <a:lnTo>
                    <a:pt x="10317" y="5596"/>
                  </a:lnTo>
                  <a:cubicBezTo>
                    <a:pt x="10325" y="5596"/>
                    <a:pt x="10333" y="5591"/>
                    <a:pt x="10338" y="5583"/>
                  </a:cubicBezTo>
                  <a:cubicBezTo>
                    <a:pt x="10343" y="5578"/>
                    <a:pt x="10344" y="5570"/>
                    <a:pt x="10341" y="5566"/>
                  </a:cubicBezTo>
                  <a:cubicBezTo>
                    <a:pt x="10311" y="5446"/>
                    <a:pt x="10293" y="5323"/>
                    <a:pt x="10279" y="5206"/>
                  </a:cubicBezTo>
                  <a:lnTo>
                    <a:pt x="10272" y="5150"/>
                  </a:lnTo>
                  <a:cubicBezTo>
                    <a:pt x="10260" y="5049"/>
                    <a:pt x="10247" y="4944"/>
                    <a:pt x="10228" y="4841"/>
                  </a:cubicBezTo>
                  <a:cubicBezTo>
                    <a:pt x="10205" y="4725"/>
                    <a:pt x="10170" y="4610"/>
                    <a:pt x="10124" y="4502"/>
                  </a:cubicBezTo>
                  <a:cubicBezTo>
                    <a:pt x="10076" y="4395"/>
                    <a:pt x="10018" y="4295"/>
                    <a:pt x="9967" y="4210"/>
                  </a:cubicBezTo>
                  <a:cubicBezTo>
                    <a:pt x="9937" y="4159"/>
                    <a:pt x="9905" y="4109"/>
                    <a:pt x="9874" y="4060"/>
                  </a:cubicBezTo>
                  <a:cubicBezTo>
                    <a:pt x="9836" y="3999"/>
                    <a:pt x="9796" y="3935"/>
                    <a:pt x="9759" y="3873"/>
                  </a:cubicBezTo>
                  <a:lnTo>
                    <a:pt x="9759" y="3873"/>
                  </a:lnTo>
                  <a:lnTo>
                    <a:pt x="9761" y="3877"/>
                  </a:lnTo>
                  <a:cubicBezTo>
                    <a:pt x="9722" y="3807"/>
                    <a:pt x="9686" y="3738"/>
                    <a:pt x="9654" y="3669"/>
                  </a:cubicBezTo>
                  <a:cubicBezTo>
                    <a:pt x="9620" y="3596"/>
                    <a:pt x="9593" y="3518"/>
                    <a:pt x="9570" y="3436"/>
                  </a:cubicBezTo>
                  <a:cubicBezTo>
                    <a:pt x="9558" y="3386"/>
                    <a:pt x="9546" y="3335"/>
                    <a:pt x="9535" y="3286"/>
                  </a:cubicBezTo>
                  <a:cubicBezTo>
                    <a:pt x="9519" y="3215"/>
                    <a:pt x="9505" y="3142"/>
                    <a:pt x="9482" y="3072"/>
                  </a:cubicBezTo>
                  <a:cubicBezTo>
                    <a:pt x="9473" y="3040"/>
                    <a:pt x="9462" y="3009"/>
                    <a:pt x="9451" y="2979"/>
                  </a:cubicBezTo>
                  <a:cubicBezTo>
                    <a:pt x="9438" y="2950"/>
                    <a:pt x="9423" y="2921"/>
                    <a:pt x="9403" y="2886"/>
                  </a:cubicBezTo>
                  <a:cubicBezTo>
                    <a:pt x="9385" y="2857"/>
                    <a:pt x="9367" y="2833"/>
                    <a:pt x="9350" y="2813"/>
                  </a:cubicBezTo>
                  <a:cubicBezTo>
                    <a:pt x="9327" y="2790"/>
                    <a:pt x="9299" y="2761"/>
                    <a:pt x="9262" y="2752"/>
                  </a:cubicBezTo>
                  <a:cubicBezTo>
                    <a:pt x="9259" y="2750"/>
                    <a:pt x="9252" y="2750"/>
                    <a:pt x="9247" y="2750"/>
                  </a:cubicBezTo>
                  <a:close/>
                  <a:moveTo>
                    <a:pt x="1249" y="0"/>
                  </a:moveTo>
                  <a:cubicBezTo>
                    <a:pt x="1237" y="0"/>
                    <a:pt x="1228" y="3"/>
                    <a:pt x="1218" y="8"/>
                  </a:cubicBezTo>
                  <a:cubicBezTo>
                    <a:pt x="1201" y="5"/>
                    <a:pt x="1183" y="3"/>
                    <a:pt x="1162" y="3"/>
                  </a:cubicBezTo>
                  <a:cubicBezTo>
                    <a:pt x="1150" y="3"/>
                    <a:pt x="1137" y="5"/>
                    <a:pt x="1122" y="5"/>
                  </a:cubicBezTo>
                  <a:cubicBezTo>
                    <a:pt x="1065" y="11"/>
                    <a:pt x="1007" y="27"/>
                    <a:pt x="958" y="42"/>
                  </a:cubicBezTo>
                  <a:cubicBezTo>
                    <a:pt x="895" y="61"/>
                    <a:pt x="843" y="79"/>
                    <a:pt x="795" y="99"/>
                  </a:cubicBezTo>
                  <a:cubicBezTo>
                    <a:pt x="742" y="122"/>
                    <a:pt x="686" y="149"/>
                    <a:pt x="622" y="181"/>
                  </a:cubicBezTo>
                  <a:cubicBezTo>
                    <a:pt x="491" y="251"/>
                    <a:pt x="381" y="323"/>
                    <a:pt x="281" y="400"/>
                  </a:cubicBezTo>
                  <a:cubicBezTo>
                    <a:pt x="232" y="438"/>
                    <a:pt x="185" y="481"/>
                    <a:pt x="141" y="529"/>
                  </a:cubicBezTo>
                  <a:cubicBezTo>
                    <a:pt x="106" y="566"/>
                    <a:pt x="75" y="609"/>
                    <a:pt x="46" y="662"/>
                  </a:cubicBezTo>
                  <a:cubicBezTo>
                    <a:pt x="18" y="713"/>
                    <a:pt x="3" y="769"/>
                    <a:pt x="2" y="828"/>
                  </a:cubicBezTo>
                  <a:cubicBezTo>
                    <a:pt x="0" y="880"/>
                    <a:pt x="18" y="936"/>
                    <a:pt x="51" y="985"/>
                  </a:cubicBezTo>
                  <a:cubicBezTo>
                    <a:pt x="53" y="988"/>
                    <a:pt x="56" y="991"/>
                    <a:pt x="58" y="993"/>
                  </a:cubicBezTo>
                  <a:cubicBezTo>
                    <a:pt x="58" y="1003"/>
                    <a:pt x="59" y="1011"/>
                    <a:pt x="62" y="1017"/>
                  </a:cubicBezTo>
                  <a:cubicBezTo>
                    <a:pt x="66" y="1023"/>
                    <a:pt x="69" y="1030"/>
                    <a:pt x="70" y="1036"/>
                  </a:cubicBezTo>
                  <a:cubicBezTo>
                    <a:pt x="75" y="1044"/>
                    <a:pt x="78" y="1052"/>
                    <a:pt x="82" y="1059"/>
                  </a:cubicBezTo>
                  <a:cubicBezTo>
                    <a:pt x="91" y="1076"/>
                    <a:pt x="99" y="1092"/>
                    <a:pt x="110" y="1110"/>
                  </a:cubicBezTo>
                  <a:cubicBezTo>
                    <a:pt x="131" y="1140"/>
                    <a:pt x="154" y="1171"/>
                    <a:pt x="174" y="1199"/>
                  </a:cubicBezTo>
                  <a:cubicBezTo>
                    <a:pt x="211" y="1250"/>
                    <a:pt x="249" y="1300"/>
                    <a:pt x="288" y="1350"/>
                  </a:cubicBezTo>
                  <a:lnTo>
                    <a:pt x="310" y="1378"/>
                  </a:lnTo>
                  <a:lnTo>
                    <a:pt x="353" y="1434"/>
                  </a:lnTo>
                  <a:cubicBezTo>
                    <a:pt x="428" y="1535"/>
                    <a:pt x="508" y="1637"/>
                    <a:pt x="584" y="1741"/>
                  </a:cubicBezTo>
                  <a:cubicBezTo>
                    <a:pt x="672" y="1861"/>
                    <a:pt x="758" y="1986"/>
                    <a:pt x="841" y="2111"/>
                  </a:cubicBezTo>
                  <a:lnTo>
                    <a:pt x="844" y="2114"/>
                  </a:lnTo>
                  <a:cubicBezTo>
                    <a:pt x="915" y="2219"/>
                    <a:pt x="986" y="2326"/>
                    <a:pt x="1047" y="2438"/>
                  </a:cubicBezTo>
                  <a:cubicBezTo>
                    <a:pt x="1143" y="2621"/>
                    <a:pt x="1217" y="2822"/>
                    <a:pt x="1271" y="3057"/>
                  </a:cubicBezTo>
                  <a:lnTo>
                    <a:pt x="1271" y="3059"/>
                  </a:lnTo>
                  <a:lnTo>
                    <a:pt x="1273" y="3064"/>
                  </a:lnTo>
                  <a:lnTo>
                    <a:pt x="1274" y="3068"/>
                  </a:lnTo>
                  <a:cubicBezTo>
                    <a:pt x="1311" y="3239"/>
                    <a:pt x="1337" y="3396"/>
                    <a:pt x="1349" y="3548"/>
                  </a:cubicBezTo>
                  <a:cubicBezTo>
                    <a:pt x="1362" y="3708"/>
                    <a:pt x="1367" y="3873"/>
                    <a:pt x="1361" y="4055"/>
                  </a:cubicBezTo>
                  <a:lnTo>
                    <a:pt x="1362" y="4050"/>
                  </a:lnTo>
                  <a:lnTo>
                    <a:pt x="1362" y="4050"/>
                  </a:lnTo>
                  <a:cubicBezTo>
                    <a:pt x="1353" y="4277"/>
                    <a:pt x="1329" y="4491"/>
                    <a:pt x="1290" y="4688"/>
                  </a:cubicBezTo>
                  <a:cubicBezTo>
                    <a:pt x="1178" y="5051"/>
                    <a:pt x="1129" y="5407"/>
                    <a:pt x="1140" y="5743"/>
                  </a:cubicBezTo>
                  <a:cubicBezTo>
                    <a:pt x="1154" y="6135"/>
                    <a:pt x="1250" y="6538"/>
                    <a:pt x="1418" y="6909"/>
                  </a:cubicBezTo>
                  <a:cubicBezTo>
                    <a:pt x="1476" y="7035"/>
                    <a:pt x="1548" y="7169"/>
                    <a:pt x="1636" y="7316"/>
                  </a:cubicBezTo>
                  <a:cubicBezTo>
                    <a:pt x="1709" y="7507"/>
                    <a:pt x="1808" y="7706"/>
                    <a:pt x="1947" y="7948"/>
                  </a:cubicBezTo>
                  <a:cubicBezTo>
                    <a:pt x="2094" y="8199"/>
                    <a:pt x="2256" y="8440"/>
                    <a:pt x="2395" y="8643"/>
                  </a:cubicBezTo>
                  <a:cubicBezTo>
                    <a:pt x="2451" y="8723"/>
                    <a:pt x="2505" y="8803"/>
                    <a:pt x="2561" y="8882"/>
                  </a:cubicBezTo>
                  <a:cubicBezTo>
                    <a:pt x="2654" y="9016"/>
                    <a:pt x="2750" y="9153"/>
                    <a:pt x="2843" y="9291"/>
                  </a:cubicBezTo>
                  <a:cubicBezTo>
                    <a:pt x="3014" y="9547"/>
                    <a:pt x="3186" y="9796"/>
                    <a:pt x="3359" y="10034"/>
                  </a:cubicBezTo>
                  <a:cubicBezTo>
                    <a:pt x="3541" y="10285"/>
                    <a:pt x="3728" y="10538"/>
                    <a:pt x="3909" y="10783"/>
                  </a:cubicBezTo>
                  <a:cubicBezTo>
                    <a:pt x="4085" y="11019"/>
                    <a:pt x="4266" y="11262"/>
                    <a:pt x="4440" y="11505"/>
                  </a:cubicBezTo>
                  <a:cubicBezTo>
                    <a:pt x="4603" y="11729"/>
                    <a:pt x="4758" y="11953"/>
                    <a:pt x="4889" y="12141"/>
                  </a:cubicBezTo>
                  <a:cubicBezTo>
                    <a:pt x="5020" y="12333"/>
                    <a:pt x="5140" y="12504"/>
                    <a:pt x="5268" y="12671"/>
                  </a:cubicBezTo>
                  <a:cubicBezTo>
                    <a:pt x="5412" y="12855"/>
                    <a:pt x="5548" y="13008"/>
                    <a:pt x="5685" y="13136"/>
                  </a:cubicBezTo>
                  <a:cubicBezTo>
                    <a:pt x="5837" y="13278"/>
                    <a:pt x="6000" y="13393"/>
                    <a:pt x="6173" y="13481"/>
                  </a:cubicBezTo>
                  <a:cubicBezTo>
                    <a:pt x="6352" y="13574"/>
                    <a:pt x="6552" y="13635"/>
                    <a:pt x="6765" y="13662"/>
                  </a:cubicBezTo>
                  <a:cubicBezTo>
                    <a:pt x="6848" y="13672"/>
                    <a:pt x="6934" y="13678"/>
                    <a:pt x="7024" y="13678"/>
                  </a:cubicBezTo>
                  <a:cubicBezTo>
                    <a:pt x="7172" y="13678"/>
                    <a:pt x="7332" y="13664"/>
                    <a:pt x="7511" y="13633"/>
                  </a:cubicBezTo>
                  <a:cubicBezTo>
                    <a:pt x="7767" y="13592"/>
                    <a:pt x="8032" y="13518"/>
                    <a:pt x="8301" y="13416"/>
                  </a:cubicBezTo>
                  <a:cubicBezTo>
                    <a:pt x="8534" y="13326"/>
                    <a:pt x="8777" y="13209"/>
                    <a:pt x="9044" y="13059"/>
                  </a:cubicBezTo>
                  <a:cubicBezTo>
                    <a:pt x="9260" y="12938"/>
                    <a:pt x="9487" y="12795"/>
                    <a:pt x="9735" y="12621"/>
                  </a:cubicBezTo>
                  <a:cubicBezTo>
                    <a:pt x="9834" y="12552"/>
                    <a:pt x="9940" y="12479"/>
                    <a:pt x="10037" y="12396"/>
                  </a:cubicBezTo>
                  <a:cubicBezTo>
                    <a:pt x="10127" y="12321"/>
                    <a:pt x="10216" y="12234"/>
                    <a:pt x="10306" y="12140"/>
                  </a:cubicBezTo>
                  <a:cubicBezTo>
                    <a:pt x="10466" y="11967"/>
                    <a:pt x="10616" y="11763"/>
                    <a:pt x="10750" y="11534"/>
                  </a:cubicBezTo>
                  <a:cubicBezTo>
                    <a:pt x="10877" y="11317"/>
                    <a:pt x="10977" y="11086"/>
                    <a:pt x="11051" y="10850"/>
                  </a:cubicBezTo>
                  <a:cubicBezTo>
                    <a:pt x="11134" y="10584"/>
                    <a:pt x="11174" y="10346"/>
                    <a:pt x="11177" y="10122"/>
                  </a:cubicBezTo>
                  <a:cubicBezTo>
                    <a:pt x="11180" y="9913"/>
                    <a:pt x="11126" y="9687"/>
                    <a:pt x="11019" y="9470"/>
                  </a:cubicBezTo>
                  <a:lnTo>
                    <a:pt x="11021" y="9468"/>
                  </a:lnTo>
                  <a:cubicBezTo>
                    <a:pt x="10899" y="9220"/>
                    <a:pt x="10736" y="9011"/>
                    <a:pt x="10534" y="8763"/>
                  </a:cubicBezTo>
                  <a:lnTo>
                    <a:pt x="10490" y="8680"/>
                  </a:lnTo>
                  <a:cubicBezTo>
                    <a:pt x="10392" y="8503"/>
                    <a:pt x="10282" y="8317"/>
                    <a:pt x="10144" y="8095"/>
                  </a:cubicBezTo>
                  <a:cubicBezTo>
                    <a:pt x="10015" y="7885"/>
                    <a:pt x="9877" y="7674"/>
                    <a:pt x="9746" y="7471"/>
                  </a:cubicBezTo>
                  <a:cubicBezTo>
                    <a:pt x="9634" y="7300"/>
                    <a:pt x="9519" y="7124"/>
                    <a:pt x="9409" y="6949"/>
                  </a:cubicBezTo>
                  <a:cubicBezTo>
                    <a:pt x="9220" y="6650"/>
                    <a:pt x="9040" y="6339"/>
                    <a:pt x="8865" y="6039"/>
                  </a:cubicBezTo>
                  <a:lnTo>
                    <a:pt x="8769" y="5876"/>
                  </a:lnTo>
                  <a:cubicBezTo>
                    <a:pt x="8571" y="5537"/>
                    <a:pt x="8359" y="5177"/>
                    <a:pt x="8130" y="4819"/>
                  </a:cubicBezTo>
                  <a:cubicBezTo>
                    <a:pt x="7599" y="3991"/>
                    <a:pt x="7102" y="3390"/>
                    <a:pt x="6569" y="2928"/>
                  </a:cubicBezTo>
                  <a:cubicBezTo>
                    <a:pt x="6502" y="2870"/>
                    <a:pt x="6422" y="2805"/>
                    <a:pt x="6339" y="2744"/>
                  </a:cubicBezTo>
                  <a:cubicBezTo>
                    <a:pt x="6259" y="2685"/>
                    <a:pt x="6168" y="2627"/>
                    <a:pt x="6071" y="2574"/>
                  </a:cubicBezTo>
                  <a:cubicBezTo>
                    <a:pt x="5903" y="2483"/>
                    <a:pt x="5714" y="2408"/>
                    <a:pt x="5498" y="2344"/>
                  </a:cubicBezTo>
                  <a:cubicBezTo>
                    <a:pt x="5378" y="2310"/>
                    <a:pt x="5257" y="2282"/>
                    <a:pt x="5121" y="2256"/>
                  </a:cubicBezTo>
                  <a:cubicBezTo>
                    <a:pt x="5116" y="2227"/>
                    <a:pt x="5092" y="2205"/>
                    <a:pt x="5065" y="2202"/>
                  </a:cubicBezTo>
                  <a:cubicBezTo>
                    <a:pt x="4980" y="2192"/>
                    <a:pt x="4912" y="2183"/>
                    <a:pt x="4846" y="2170"/>
                  </a:cubicBezTo>
                  <a:cubicBezTo>
                    <a:pt x="4772" y="2154"/>
                    <a:pt x="4697" y="2135"/>
                    <a:pt x="4633" y="2115"/>
                  </a:cubicBezTo>
                  <a:lnTo>
                    <a:pt x="4571" y="2099"/>
                  </a:lnTo>
                  <a:cubicBezTo>
                    <a:pt x="4446" y="2064"/>
                    <a:pt x="4318" y="2029"/>
                    <a:pt x="4187" y="2010"/>
                  </a:cubicBezTo>
                  <a:cubicBezTo>
                    <a:pt x="4149" y="2004"/>
                    <a:pt x="4109" y="1999"/>
                    <a:pt x="4071" y="1996"/>
                  </a:cubicBezTo>
                  <a:cubicBezTo>
                    <a:pt x="4039" y="1991"/>
                    <a:pt x="4007" y="1988"/>
                    <a:pt x="3976" y="1983"/>
                  </a:cubicBezTo>
                  <a:cubicBezTo>
                    <a:pt x="3909" y="1973"/>
                    <a:pt x="3840" y="1964"/>
                    <a:pt x="3770" y="1951"/>
                  </a:cubicBezTo>
                  <a:cubicBezTo>
                    <a:pt x="3634" y="1925"/>
                    <a:pt x="3503" y="1895"/>
                    <a:pt x="3380" y="1858"/>
                  </a:cubicBezTo>
                  <a:cubicBezTo>
                    <a:pt x="3151" y="1789"/>
                    <a:pt x="2940" y="1697"/>
                    <a:pt x="2748" y="1581"/>
                  </a:cubicBezTo>
                  <a:cubicBezTo>
                    <a:pt x="2641" y="1516"/>
                    <a:pt x="2537" y="1439"/>
                    <a:pt x="2438" y="1356"/>
                  </a:cubicBezTo>
                  <a:cubicBezTo>
                    <a:pt x="2347" y="1281"/>
                    <a:pt x="2256" y="1195"/>
                    <a:pt x="2158" y="1092"/>
                  </a:cubicBezTo>
                  <a:cubicBezTo>
                    <a:pt x="1967" y="886"/>
                    <a:pt x="1792" y="657"/>
                    <a:pt x="1624" y="437"/>
                  </a:cubicBezTo>
                  <a:cubicBezTo>
                    <a:pt x="1522" y="302"/>
                    <a:pt x="1415" y="162"/>
                    <a:pt x="1306" y="29"/>
                  </a:cubicBezTo>
                  <a:cubicBezTo>
                    <a:pt x="1290" y="11"/>
                    <a:pt x="1269" y="0"/>
                    <a:pt x="1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5" name="Google Shape;8685;p25"/>
            <p:cNvSpPr/>
            <p:nvPr/>
          </p:nvSpPr>
          <p:spPr>
            <a:xfrm>
              <a:off x="5784337" y="-1420200"/>
              <a:ext cx="762051" cy="1002412"/>
            </a:xfrm>
            <a:custGeom>
              <a:avLst/>
              <a:gdLst/>
              <a:ahLst/>
              <a:cxnLst/>
              <a:rect l="l" t="t" r="r" b="b"/>
              <a:pathLst>
                <a:path w="14286" h="18792" extrusionOk="0">
                  <a:moveTo>
                    <a:pt x="2094" y="670"/>
                  </a:moveTo>
                  <a:cubicBezTo>
                    <a:pt x="2093" y="672"/>
                    <a:pt x="2093" y="674"/>
                    <a:pt x="2093" y="675"/>
                  </a:cubicBezTo>
                  <a:cubicBezTo>
                    <a:pt x="2093" y="673"/>
                    <a:pt x="2094" y="672"/>
                    <a:pt x="2094" y="670"/>
                  </a:cubicBezTo>
                  <a:close/>
                  <a:moveTo>
                    <a:pt x="2440" y="881"/>
                  </a:moveTo>
                  <a:cubicBezTo>
                    <a:pt x="2423" y="881"/>
                    <a:pt x="2405" y="892"/>
                    <a:pt x="2402" y="912"/>
                  </a:cubicBezTo>
                  <a:cubicBezTo>
                    <a:pt x="2394" y="972"/>
                    <a:pt x="2386" y="1035"/>
                    <a:pt x="2381" y="1097"/>
                  </a:cubicBezTo>
                  <a:cubicBezTo>
                    <a:pt x="2378" y="1129"/>
                    <a:pt x="2376" y="1161"/>
                    <a:pt x="2375" y="1193"/>
                  </a:cubicBezTo>
                  <a:cubicBezTo>
                    <a:pt x="2373" y="1223"/>
                    <a:pt x="2370" y="1255"/>
                    <a:pt x="2371" y="1287"/>
                  </a:cubicBezTo>
                  <a:cubicBezTo>
                    <a:pt x="2373" y="1303"/>
                    <a:pt x="2384" y="1318"/>
                    <a:pt x="2400" y="1321"/>
                  </a:cubicBezTo>
                  <a:lnTo>
                    <a:pt x="2402" y="1321"/>
                  </a:lnTo>
                  <a:cubicBezTo>
                    <a:pt x="2405" y="1322"/>
                    <a:pt x="2407" y="1322"/>
                    <a:pt x="2410" y="1322"/>
                  </a:cubicBezTo>
                  <a:cubicBezTo>
                    <a:pt x="2426" y="1322"/>
                    <a:pt x="2441" y="1310"/>
                    <a:pt x="2445" y="1294"/>
                  </a:cubicBezTo>
                  <a:cubicBezTo>
                    <a:pt x="2450" y="1268"/>
                    <a:pt x="2453" y="1243"/>
                    <a:pt x="2455" y="1219"/>
                  </a:cubicBezTo>
                  <a:cubicBezTo>
                    <a:pt x="2456" y="1193"/>
                    <a:pt x="2458" y="1169"/>
                    <a:pt x="2459" y="1145"/>
                  </a:cubicBezTo>
                  <a:cubicBezTo>
                    <a:pt x="2463" y="1095"/>
                    <a:pt x="2464" y="1046"/>
                    <a:pt x="2469" y="998"/>
                  </a:cubicBezTo>
                  <a:cubicBezTo>
                    <a:pt x="2471" y="974"/>
                    <a:pt x="2474" y="952"/>
                    <a:pt x="2477" y="928"/>
                  </a:cubicBezTo>
                  <a:cubicBezTo>
                    <a:pt x="2477" y="916"/>
                    <a:pt x="2477" y="907"/>
                    <a:pt x="2471" y="899"/>
                  </a:cubicBezTo>
                  <a:cubicBezTo>
                    <a:pt x="2466" y="891"/>
                    <a:pt x="2458" y="884"/>
                    <a:pt x="2448" y="883"/>
                  </a:cubicBezTo>
                  <a:cubicBezTo>
                    <a:pt x="2445" y="881"/>
                    <a:pt x="2442" y="881"/>
                    <a:pt x="2440" y="881"/>
                  </a:cubicBezTo>
                  <a:close/>
                  <a:moveTo>
                    <a:pt x="2941" y="348"/>
                  </a:moveTo>
                  <a:cubicBezTo>
                    <a:pt x="2975" y="348"/>
                    <a:pt x="3009" y="349"/>
                    <a:pt x="3043" y="352"/>
                  </a:cubicBezTo>
                  <a:cubicBezTo>
                    <a:pt x="3126" y="360"/>
                    <a:pt x="3209" y="376"/>
                    <a:pt x="3289" y="405"/>
                  </a:cubicBezTo>
                  <a:cubicBezTo>
                    <a:pt x="3350" y="427"/>
                    <a:pt x="3407" y="456"/>
                    <a:pt x="3462" y="493"/>
                  </a:cubicBezTo>
                  <a:cubicBezTo>
                    <a:pt x="3503" y="521"/>
                    <a:pt x="3542" y="555"/>
                    <a:pt x="3577" y="592"/>
                  </a:cubicBezTo>
                  <a:cubicBezTo>
                    <a:pt x="3478" y="624"/>
                    <a:pt x="3377" y="653"/>
                    <a:pt x="3273" y="672"/>
                  </a:cubicBezTo>
                  <a:cubicBezTo>
                    <a:pt x="3172" y="689"/>
                    <a:pt x="3072" y="705"/>
                    <a:pt x="2969" y="717"/>
                  </a:cubicBezTo>
                  <a:cubicBezTo>
                    <a:pt x="2896" y="724"/>
                    <a:pt x="2822" y="729"/>
                    <a:pt x="2748" y="729"/>
                  </a:cubicBezTo>
                  <a:cubicBezTo>
                    <a:pt x="2710" y="729"/>
                    <a:pt x="2672" y="728"/>
                    <a:pt x="2634" y="725"/>
                  </a:cubicBezTo>
                  <a:cubicBezTo>
                    <a:pt x="2562" y="718"/>
                    <a:pt x="2490" y="705"/>
                    <a:pt x="2419" y="680"/>
                  </a:cubicBezTo>
                  <a:cubicBezTo>
                    <a:pt x="2376" y="664"/>
                    <a:pt x="2335" y="643"/>
                    <a:pt x="2296" y="617"/>
                  </a:cubicBezTo>
                  <a:cubicBezTo>
                    <a:pt x="2283" y="609"/>
                    <a:pt x="2274" y="600"/>
                    <a:pt x="2263" y="590"/>
                  </a:cubicBezTo>
                  <a:cubicBezTo>
                    <a:pt x="2256" y="585"/>
                    <a:pt x="2247" y="582"/>
                    <a:pt x="2239" y="582"/>
                  </a:cubicBezTo>
                  <a:cubicBezTo>
                    <a:pt x="2229" y="582"/>
                    <a:pt x="2220" y="585"/>
                    <a:pt x="2213" y="593"/>
                  </a:cubicBezTo>
                  <a:cubicBezTo>
                    <a:pt x="2200" y="608"/>
                    <a:pt x="2200" y="630"/>
                    <a:pt x="2215" y="643"/>
                  </a:cubicBezTo>
                  <a:cubicBezTo>
                    <a:pt x="2355" y="763"/>
                    <a:pt x="2541" y="798"/>
                    <a:pt x="2720" y="803"/>
                  </a:cubicBezTo>
                  <a:cubicBezTo>
                    <a:pt x="2760" y="803"/>
                    <a:pt x="2800" y="803"/>
                    <a:pt x="2838" y="801"/>
                  </a:cubicBezTo>
                  <a:lnTo>
                    <a:pt x="2838" y="801"/>
                  </a:lnTo>
                  <a:cubicBezTo>
                    <a:pt x="2837" y="872"/>
                    <a:pt x="2835" y="942"/>
                    <a:pt x="2832" y="1012"/>
                  </a:cubicBezTo>
                  <a:cubicBezTo>
                    <a:pt x="2829" y="1089"/>
                    <a:pt x="2827" y="1167"/>
                    <a:pt x="2825" y="1244"/>
                  </a:cubicBezTo>
                  <a:cubicBezTo>
                    <a:pt x="2825" y="1268"/>
                    <a:pt x="2848" y="1286"/>
                    <a:pt x="2870" y="1286"/>
                  </a:cubicBezTo>
                  <a:cubicBezTo>
                    <a:pt x="2894" y="1284"/>
                    <a:pt x="2912" y="1263"/>
                    <a:pt x="2912" y="1239"/>
                  </a:cubicBezTo>
                  <a:cubicBezTo>
                    <a:pt x="2910" y="1163"/>
                    <a:pt x="2909" y="1086"/>
                    <a:pt x="2907" y="1009"/>
                  </a:cubicBezTo>
                  <a:cubicBezTo>
                    <a:pt x="2907" y="971"/>
                    <a:pt x="2905" y="934"/>
                    <a:pt x="2904" y="896"/>
                  </a:cubicBezTo>
                  <a:cubicBezTo>
                    <a:pt x="2904" y="864"/>
                    <a:pt x="2904" y="830"/>
                    <a:pt x="2904" y="796"/>
                  </a:cubicBezTo>
                  <a:cubicBezTo>
                    <a:pt x="3022" y="788"/>
                    <a:pt x="3139" y="771"/>
                    <a:pt x="3256" y="752"/>
                  </a:cubicBezTo>
                  <a:cubicBezTo>
                    <a:pt x="3272" y="748"/>
                    <a:pt x="3286" y="745"/>
                    <a:pt x="3302" y="744"/>
                  </a:cubicBezTo>
                  <a:lnTo>
                    <a:pt x="3302" y="744"/>
                  </a:lnTo>
                  <a:cubicBezTo>
                    <a:pt x="3296" y="896"/>
                    <a:pt x="3299" y="1049"/>
                    <a:pt x="3297" y="1203"/>
                  </a:cubicBezTo>
                  <a:cubicBezTo>
                    <a:pt x="3297" y="1227"/>
                    <a:pt x="3320" y="1244"/>
                    <a:pt x="3342" y="1244"/>
                  </a:cubicBezTo>
                  <a:cubicBezTo>
                    <a:pt x="3366" y="1243"/>
                    <a:pt x="3383" y="1222"/>
                    <a:pt x="3382" y="1199"/>
                  </a:cubicBezTo>
                  <a:cubicBezTo>
                    <a:pt x="3377" y="1043"/>
                    <a:pt x="3366" y="886"/>
                    <a:pt x="3372" y="729"/>
                  </a:cubicBezTo>
                  <a:cubicBezTo>
                    <a:pt x="3395" y="725"/>
                    <a:pt x="3417" y="720"/>
                    <a:pt x="3439" y="713"/>
                  </a:cubicBezTo>
                  <a:cubicBezTo>
                    <a:pt x="3491" y="699"/>
                    <a:pt x="3540" y="680"/>
                    <a:pt x="3590" y="659"/>
                  </a:cubicBezTo>
                  <a:lnTo>
                    <a:pt x="3590" y="659"/>
                  </a:lnTo>
                  <a:cubicBezTo>
                    <a:pt x="3585" y="753"/>
                    <a:pt x="3583" y="849"/>
                    <a:pt x="3582" y="945"/>
                  </a:cubicBezTo>
                  <a:cubicBezTo>
                    <a:pt x="3580" y="1001"/>
                    <a:pt x="3580" y="1059"/>
                    <a:pt x="3580" y="1115"/>
                  </a:cubicBezTo>
                  <a:lnTo>
                    <a:pt x="3580" y="1196"/>
                  </a:lnTo>
                  <a:cubicBezTo>
                    <a:pt x="3580" y="1220"/>
                    <a:pt x="3580" y="1243"/>
                    <a:pt x="3582" y="1267"/>
                  </a:cubicBezTo>
                  <a:cubicBezTo>
                    <a:pt x="3572" y="1268"/>
                    <a:pt x="3564" y="1271"/>
                    <a:pt x="3556" y="1275"/>
                  </a:cubicBezTo>
                  <a:cubicBezTo>
                    <a:pt x="3540" y="1279"/>
                    <a:pt x="3526" y="1284"/>
                    <a:pt x="3511" y="1289"/>
                  </a:cubicBezTo>
                  <a:cubicBezTo>
                    <a:pt x="3487" y="1297"/>
                    <a:pt x="3465" y="1305"/>
                    <a:pt x="3441" y="1313"/>
                  </a:cubicBezTo>
                  <a:cubicBezTo>
                    <a:pt x="3409" y="1322"/>
                    <a:pt x="3377" y="1332"/>
                    <a:pt x="3345" y="1342"/>
                  </a:cubicBezTo>
                  <a:cubicBezTo>
                    <a:pt x="3273" y="1361"/>
                    <a:pt x="3200" y="1378"/>
                    <a:pt x="3127" y="1393"/>
                  </a:cubicBezTo>
                  <a:lnTo>
                    <a:pt x="3127" y="1393"/>
                  </a:lnTo>
                  <a:cubicBezTo>
                    <a:pt x="3128" y="1392"/>
                    <a:pt x="3129" y="1391"/>
                    <a:pt x="3129" y="1391"/>
                  </a:cubicBezTo>
                  <a:lnTo>
                    <a:pt x="3129" y="1391"/>
                  </a:lnTo>
                  <a:cubicBezTo>
                    <a:pt x="3126" y="1393"/>
                    <a:pt x="3124" y="1393"/>
                    <a:pt x="3121" y="1393"/>
                  </a:cubicBezTo>
                  <a:lnTo>
                    <a:pt x="3120" y="1393"/>
                  </a:lnTo>
                  <a:cubicBezTo>
                    <a:pt x="3120" y="1393"/>
                    <a:pt x="3120" y="1393"/>
                    <a:pt x="3120" y="1394"/>
                  </a:cubicBezTo>
                  <a:cubicBezTo>
                    <a:pt x="2994" y="1416"/>
                    <a:pt x="2865" y="1430"/>
                    <a:pt x="2736" y="1430"/>
                  </a:cubicBezTo>
                  <a:cubicBezTo>
                    <a:pt x="2692" y="1430"/>
                    <a:pt x="2647" y="1428"/>
                    <a:pt x="2603" y="1425"/>
                  </a:cubicBezTo>
                  <a:cubicBezTo>
                    <a:pt x="2519" y="1417"/>
                    <a:pt x="2435" y="1402"/>
                    <a:pt x="2355" y="1374"/>
                  </a:cubicBezTo>
                  <a:cubicBezTo>
                    <a:pt x="2311" y="1358"/>
                    <a:pt x="2266" y="1335"/>
                    <a:pt x="2226" y="1308"/>
                  </a:cubicBezTo>
                  <a:cubicBezTo>
                    <a:pt x="2202" y="1290"/>
                    <a:pt x="2181" y="1271"/>
                    <a:pt x="2162" y="1251"/>
                  </a:cubicBezTo>
                  <a:cubicBezTo>
                    <a:pt x="2162" y="1249"/>
                    <a:pt x="2162" y="1247"/>
                    <a:pt x="2162" y="1246"/>
                  </a:cubicBezTo>
                  <a:lnTo>
                    <a:pt x="2164" y="1246"/>
                  </a:lnTo>
                  <a:cubicBezTo>
                    <a:pt x="2168" y="1191"/>
                    <a:pt x="2168" y="1135"/>
                    <a:pt x="2170" y="1081"/>
                  </a:cubicBezTo>
                  <a:cubicBezTo>
                    <a:pt x="2170" y="1027"/>
                    <a:pt x="2172" y="974"/>
                    <a:pt x="2173" y="920"/>
                  </a:cubicBezTo>
                  <a:cubicBezTo>
                    <a:pt x="2173" y="867"/>
                    <a:pt x="2175" y="812"/>
                    <a:pt x="2175" y="760"/>
                  </a:cubicBezTo>
                  <a:cubicBezTo>
                    <a:pt x="2176" y="704"/>
                    <a:pt x="2176" y="646"/>
                    <a:pt x="2178" y="590"/>
                  </a:cubicBezTo>
                  <a:cubicBezTo>
                    <a:pt x="2178" y="587"/>
                    <a:pt x="2176" y="585"/>
                    <a:pt x="2176" y="582"/>
                  </a:cubicBezTo>
                  <a:cubicBezTo>
                    <a:pt x="2231" y="541"/>
                    <a:pt x="2290" y="507"/>
                    <a:pt x="2352" y="477"/>
                  </a:cubicBezTo>
                  <a:cubicBezTo>
                    <a:pt x="2458" y="427"/>
                    <a:pt x="2571" y="394"/>
                    <a:pt x="2686" y="371"/>
                  </a:cubicBezTo>
                  <a:cubicBezTo>
                    <a:pt x="2770" y="356"/>
                    <a:pt x="2855" y="348"/>
                    <a:pt x="2941" y="348"/>
                  </a:cubicBezTo>
                  <a:close/>
                  <a:moveTo>
                    <a:pt x="5077" y="1443"/>
                  </a:moveTo>
                  <a:cubicBezTo>
                    <a:pt x="5077" y="1443"/>
                    <a:pt x="5077" y="1444"/>
                    <a:pt x="5077" y="1444"/>
                  </a:cubicBezTo>
                  <a:cubicBezTo>
                    <a:pt x="5077" y="1444"/>
                    <a:pt x="5077" y="1443"/>
                    <a:pt x="5077" y="1443"/>
                  </a:cubicBezTo>
                  <a:close/>
                  <a:moveTo>
                    <a:pt x="2963" y="256"/>
                  </a:moveTo>
                  <a:cubicBezTo>
                    <a:pt x="2880" y="256"/>
                    <a:pt x="2798" y="264"/>
                    <a:pt x="2717" y="278"/>
                  </a:cubicBezTo>
                  <a:cubicBezTo>
                    <a:pt x="2603" y="299"/>
                    <a:pt x="2493" y="331"/>
                    <a:pt x="2386" y="376"/>
                  </a:cubicBezTo>
                  <a:cubicBezTo>
                    <a:pt x="2290" y="418"/>
                    <a:pt x="2200" y="469"/>
                    <a:pt x="2119" y="534"/>
                  </a:cubicBezTo>
                  <a:cubicBezTo>
                    <a:pt x="2111" y="541"/>
                    <a:pt x="2106" y="547"/>
                    <a:pt x="2103" y="557"/>
                  </a:cubicBezTo>
                  <a:cubicBezTo>
                    <a:pt x="2101" y="563"/>
                    <a:pt x="2103" y="569"/>
                    <a:pt x="2104" y="574"/>
                  </a:cubicBezTo>
                  <a:cubicBezTo>
                    <a:pt x="2101" y="581"/>
                    <a:pt x="2100" y="587"/>
                    <a:pt x="2100" y="595"/>
                  </a:cubicBezTo>
                  <a:cubicBezTo>
                    <a:pt x="2098" y="621"/>
                    <a:pt x="2097" y="645"/>
                    <a:pt x="2094" y="670"/>
                  </a:cubicBezTo>
                  <a:lnTo>
                    <a:pt x="2094" y="670"/>
                  </a:lnTo>
                  <a:cubicBezTo>
                    <a:pt x="2094" y="670"/>
                    <a:pt x="2094" y="669"/>
                    <a:pt x="2095" y="669"/>
                  </a:cubicBezTo>
                  <a:lnTo>
                    <a:pt x="2095" y="669"/>
                  </a:lnTo>
                  <a:cubicBezTo>
                    <a:pt x="2093" y="680"/>
                    <a:pt x="2092" y="693"/>
                    <a:pt x="2092" y="705"/>
                  </a:cubicBezTo>
                  <a:cubicBezTo>
                    <a:pt x="2092" y="704"/>
                    <a:pt x="2092" y="702"/>
                    <a:pt x="2092" y="699"/>
                  </a:cubicBezTo>
                  <a:cubicBezTo>
                    <a:pt x="2092" y="709"/>
                    <a:pt x="2090" y="720"/>
                    <a:pt x="2090" y="729"/>
                  </a:cubicBezTo>
                  <a:lnTo>
                    <a:pt x="2090" y="726"/>
                  </a:lnTo>
                  <a:cubicBezTo>
                    <a:pt x="2088" y="739"/>
                    <a:pt x="2087" y="753"/>
                    <a:pt x="2087" y="766"/>
                  </a:cubicBezTo>
                  <a:lnTo>
                    <a:pt x="2087" y="761"/>
                  </a:lnTo>
                  <a:cubicBezTo>
                    <a:pt x="2085" y="780"/>
                    <a:pt x="2084" y="800"/>
                    <a:pt x="2082" y="819"/>
                  </a:cubicBezTo>
                  <a:cubicBezTo>
                    <a:pt x="2082" y="814"/>
                    <a:pt x="2082" y="811"/>
                    <a:pt x="2082" y="806"/>
                  </a:cubicBezTo>
                  <a:cubicBezTo>
                    <a:pt x="2077" y="880"/>
                    <a:pt x="2071" y="952"/>
                    <a:pt x="2068" y="1025"/>
                  </a:cubicBezTo>
                  <a:cubicBezTo>
                    <a:pt x="2063" y="1095"/>
                    <a:pt x="2061" y="1169"/>
                    <a:pt x="2071" y="1239"/>
                  </a:cubicBezTo>
                  <a:cubicBezTo>
                    <a:pt x="2071" y="1247"/>
                    <a:pt x="2074" y="1255"/>
                    <a:pt x="2077" y="1263"/>
                  </a:cubicBezTo>
                  <a:lnTo>
                    <a:pt x="2077" y="1262"/>
                  </a:lnTo>
                  <a:cubicBezTo>
                    <a:pt x="2084" y="1270"/>
                    <a:pt x="2092" y="1276"/>
                    <a:pt x="2100" y="1279"/>
                  </a:cubicBezTo>
                  <a:cubicBezTo>
                    <a:pt x="2116" y="1298"/>
                    <a:pt x="2133" y="1316"/>
                    <a:pt x="2152" y="1334"/>
                  </a:cubicBezTo>
                  <a:cubicBezTo>
                    <a:pt x="2178" y="1356"/>
                    <a:pt x="2205" y="1375"/>
                    <a:pt x="2234" y="1393"/>
                  </a:cubicBezTo>
                  <a:cubicBezTo>
                    <a:pt x="2293" y="1428"/>
                    <a:pt x="2360" y="1454"/>
                    <a:pt x="2427" y="1471"/>
                  </a:cubicBezTo>
                  <a:cubicBezTo>
                    <a:pt x="2501" y="1490"/>
                    <a:pt x="2576" y="1500"/>
                    <a:pt x="2651" y="1505"/>
                  </a:cubicBezTo>
                  <a:cubicBezTo>
                    <a:pt x="2681" y="1507"/>
                    <a:pt x="2712" y="1508"/>
                    <a:pt x="2743" y="1508"/>
                  </a:cubicBezTo>
                  <a:cubicBezTo>
                    <a:pt x="2790" y="1508"/>
                    <a:pt x="2837" y="1505"/>
                    <a:pt x="2883" y="1502"/>
                  </a:cubicBezTo>
                  <a:cubicBezTo>
                    <a:pt x="3011" y="1494"/>
                    <a:pt x="3137" y="1473"/>
                    <a:pt x="3262" y="1444"/>
                  </a:cubicBezTo>
                  <a:cubicBezTo>
                    <a:pt x="3315" y="1431"/>
                    <a:pt x="3367" y="1417"/>
                    <a:pt x="3419" y="1399"/>
                  </a:cubicBezTo>
                  <a:cubicBezTo>
                    <a:pt x="3441" y="1391"/>
                    <a:pt x="3465" y="1383"/>
                    <a:pt x="3487" y="1374"/>
                  </a:cubicBezTo>
                  <a:cubicBezTo>
                    <a:pt x="3510" y="1366"/>
                    <a:pt x="3531" y="1356"/>
                    <a:pt x="3551" y="1348"/>
                  </a:cubicBezTo>
                  <a:cubicBezTo>
                    <a:pt x="3569" y="1338"/>
                    <a:pt x="3590" y="1330"/>
                    <a:pt x="3606" y="1318"/>
                  </a:cubicBezTo>
                  <a:lnTo>
                    <a:pt x="3609" y="1318"/>
                  </a:lnTo>
                  <a:cubicBezTo>
                    <a:pt x="3612" y="1318"/>
                    <a:pt x="3615" y="1319"/>
                    <a:pt x="3618" y="1319"/>
                  </a:cubicBezTo>
                  <a:cubicBezTo>
                    <a:pt x="3634" y="1319"/>
                    <a:pt x="3649" y="1308"/>
                    <a:pt x="3652" y="1290"/>
                  </a:cubicBezTo>
                  <a:cubicBezTo>
                    <a:pt x="3657" y="1263"/>
                    <a:pt x="3658" y="1236"/>
                    <a:pt x="3662" y="1209"/>
                  </a:cubicBezTo>
                  <a:cubicBezTo>
                    <a:pt x="3663" y="1179"/>
                    <a:pt x="3665" y="1148"/>
                    <a:pt x="3666" y="1119"/>
                  </a:cubicBezTo>
                  <a:cubicBezTo>
                    <a:pt x="3670" y="1062"/>
                    <a:pt x="3671" y="1006"/>
                    <a:pt x="3673" y="948"/>
                  </a:cubicBezTo>
                  <a:cubicBezTo>
                    <a:pt x="3674" y="832"/>
                    <a:pt x="3676" y="717"/>
                    <a:pt x="3682" y="600"/>
                  </a:cubicBezTo>
                  <a:cubicBezTo>
                    <a:pt x="3684" y="589"/>
                    <a:pt x="3676" y="576"/>
                    <a:pt x="3668" y="568"/>
                  </a:cubicBezTo>
                  <a:cubicBezTo>
                    <a:pt x="3666" y="568"/>
                    <a:pt x="3665" y="566"/>
                    <a:pt x="3663" y="566"/>
                  </a:cubicBezTo>
                  <a:cubicBezTo>
                    <a:pt x="3663" y="565"/>
                    <a:pt x="3663" y="563"/>
                    <a:pt x="3662" y="561"/>
                  </a:cubicBezTo>
                  <a:cubicBezTo>
                    <a:pt x="3650" y="545"/>
                    <a:pt x="3641" y="529"/>
                    <a:pt x="3628" y="513"/>
                  </a:cubicBezTo>
                  <a:cubicBezTo>
                    <a:pt x="3614" y="496"/>
                    <a:pt x="3598" y="478"/>
                    <a:pt x="3582" y="461"/>
                  </a:cubicBezTo>
                  <a:cubicBezTo>
                    <a:pt x="3551" y="430"/>
                    <a:pt x="3516" y="405"/>
                    <a:pt x="3479" y="382"/>
                  </a:cubicBezTo>
                  <a:cubicBezTo>
                    <a:pt x="3409" y="336"/>
                    <a:pt x="3328" y="307"/>
                    <a:pt x="3244" y="286"/>
                  </a:cubicBezTo>
                  <a:cubicBezTo>
                    <a:pt x="3203" y="275"/>
                    <a:pt x="3161" y="269"/>
                    <a:pt x="3120" y="264"/>
                  </a:cubicBezTo>
                  <a:cubicBezTo>
                    <a:pt x="3073" y="259"/>
                    <a:pt x="3027" y="256"/>
                    <a:pt x="2981" y="256"/>
                  </a:cubicBezTo>
                  <a:close/>
                  <a:moveTo>
                    <a:pt x="6877" y="136"/>
                  </a:moveTo>
                  <a:cubicBezTo>
                    <a:pt x="7008" y="410"/>
                    <a:pt x="7109" y="696"/>
                    <a:pt x="7233" y="972"/>
                  </a:cubicBezTo>
                  <a:cubicBezTo>
                    <a:pt x="7265" y="1043"/>
                    <a:pt x="7299" y="1115"/>
                    <a:pt x="7337" y="1183"/>
                  </a:cubicBezTo>
                  <a:cubicBezTo>
                    <a:pt x="7372" y="1251"/>
                    <a:pt x="7416" y="1314"/>
                    <a:pt x="7459" y="1377"/>
                  </a:cubicBezTo>
                  <a:cubicBezTo>
                    <a:pt x="7545" y="1497"/>
                    <a:pt x="7641" y="1609"/>
                    <a:pt x="7726" y="1730"/>
                  </a:cubicBezTo>
                  <a:cubicBezTo>
                    <a:pt x="7737" y="1745"/>
                    <a:pt x="7747" y="1759"/>
                    <a:pt x="7756" y="1775"/>
                  </a:cubicBezTo>
                  <a:cubicBezTo>
                    <a:pt x="7838" y="1900"/>
                    <a:pt x="7898" y="2037"/>
                    <a:pt x="7945" y="2178"/>
                  </a:cubicBezTo>
                  <a:cubicBezTo>
                    <a:pt x="7980" y="2293"/>
                    <a:pt x="8009" y="2411"/>
                    <a:pt x="8031" y="2530"/>
                  </a:cubicBezTo>
                  <a:cubicBezTo>
                    <a:pt x="8042" y="2590"/>
                    <a:pt x="8054" y="2651"/>
                    <a:pt x="8063" y="2710"/>
                  </a:cubicBezTo>
                  <a:cubicBezTo>
                    <a:pt x="8068" y="2734"/>
                    <a:pt x="8071" y="2757"/>
                    <a:pt x="8074" y="2779"/>
                  </a:cubicBezTo>
                  <a:cubicBezTo>
                    <a:pt x="8016" y="2699"/>
                    <a:pt x="7961" y="2616"/>
                    <a:pt x="7908" y="2532"/>
                  </a:cubicBezTo>
                  <a:lnTo>
                    <a:pt x="7908" y="2532"/>
                  </a:lnTo>
                  <a:cubicBezTo>
                    <a:pt x="7908" y="2533"/>
                    <a:pt x="7908" y="2533"/>
                    <a:pt x="7908" y="2533"/>
                  </a:cubicBezTo>
                  <a:cubicBezTo>
                    <a:pt x="7779" y="2335"/>
                    <a:pt x="7657" y="2131"/>
                    <a:pt x="7526" y="1933"/>
                  </a:cubicBezTo>
                  <a:cubicBezTo>
                    <a:pt x="7460" y="1832"/>
                    <a:pt x="7390" y="1733"/>
                    <a:pt x="7317" y="1637"/>
                  </a:cubicBezTo>
                  <a:cubicBezTo>
                    <a:pt x="7283" y="1593"/>
                    <a:pt x="7248" y="1549"/>
                    <a:pt x="7216" y="1505"/>
                  </a:cubicBezTo>
                  <a:cubicBezTo>
                    <a:pt x="7187" y="1466"/>
                    <a:pt x="7160" y="1425"/>
                    <a:pt x="7133" y="1385"/>
                  </a:cubicBezTo>
                  <a:cubicBezTo>
                    <a:pt x="7026" y="1217"/>
                    <a:pt x="6934" y="1039"/>
                    <a:pt x="6845" y="862"/>
                  </a:cubicBezTo>
                  <a:cubicBezTo>
                    <a:pt x="6800" y="772"/>
                    <a:pt x="6755" y="681"/>
                    <a:pt x="6709" y="592"/>
                  </a:cubicBezTo>
                  <a:cubicBezTo>
                    <a:pt x="6669" y="512"/>
                    <a:pt x="6627" y="430"/>
                    <a:pt x="6581" y="354"/>
                  </a:cubicBezTo>
                  <a:cubicBezTo>
                    <a:pt x="6669" y="286"/>
                    <a:pt x="6755" y="216"/>
                    <a:pt x="6848" y="155"/>
                  </a:cubicBezTo>
                  <a:lnTo>
                    <a:pt x="6848" y="154"/>
                  </a:lnTo>
                  <a:cubicBezTo>
                    <a:pt x="6858" y="149"/>
                    <a:pt x="6867" y="143"/>
                    <a:pt x="6877" y="136"/>
                  </a:cubicBezTo>
                  <a:close/>
                  <a:moveTo>
                    <a:pt x="6910" y="0"/>
                  </a:moveTo>
                  <a:cubicBezTo>
                    <a:pt x="6901" y="0"/>
                    <a:pt x="6893" y="2"/>
                    <a:pt x="6883" y="7"/>
                  </a:cubicBezTo>
                  <a:cubicBezTo>
                    <a:pt x="6870" y="11"/>
                    <a:pt x="6861" y="23"/>
                    <a:pt x="6856" y="34"/>
                  </a:cubicBezTo>
                  <a:cubicBezTo>
                    <a:pt x="6850" y="34"/>
                    <a:pt x="6845" y="35"/>
                    <a:pt x="6842" y="39"/>
                  </a:cubicBezTo>
                  <a:cubicBezTo>
                    <a:pt x="6711" y="104"/>
                    <a:pt x="6603" y="207"/>
                    <a:pt x="6487" y="293"/>
                  </a:cubicBezTo>
                  <a:cubicBezTo>
                    <a:pt x="6484" y="294"/>
                    <a:pt x="6480" y="294"/>
                    <a:pt x="6477" y="296"/>
                  </a:cubicBezTo>
                  <a:cubicBezTo>
                    <a:pt x="6445" y="312"/>
                    <a:pt x="6431" y="352"/>
                    <a:pt x="6447" y="384"/>
                  </a:cubicBezTo>
                  <a:cubicBezTo>
                    <a:pt x="6479" y="450"/>
                    <a:pt x="6514" y="513"/>
                    <a:pt x="6546" y="579"/>
                  </a:cubicBezTo>
                  <a:cubicBezTo>
                    <a:pt x="6581" y="646"/>
                    <a:pt x="6615" y="713"/>
                    <a:pt x="6648" y="782"/>
                  </a:cubicBezTo>
                  <a:cubicBezTo>
                    <a:pt x="6717" y="920"/>
                    <a:pt x="6787" y="1055"/>
                    <a:pt x="6862" y="1190"/>
                  </a:cubicBezTo>
                  <a:cubicBezTo>
                    <a:pt x="6938" y="1322"/>
                    <a:pt x="7018" y="1454"/>
                    <a:pt x="7110" y="1573"/>
                  </a:cubicBezTo>
                  <a:cubicBezTo>
                    <a:pt x="7158" y="1636"/>
                    <a:pt x="7211" y="1693"/>
                    <a:pt x="7259" y="1754"/>
                  </a:cubicBezTo>
                  <a:cubicBezTo>
                    <a:pt x="7312" y="1820"/>
                    <a:pt x="7361" y="1887"/>
                    <a:pt x="7411" y="1956"/>
                  </a:cubicBezTo>
                  <a:cubicBezTo>
                    <a:pt x="7500" y="2079"/>
                    <a:pt x="7584" y="2207"/>
                    <a:pt x="7668" y="2335"/>
                  </a:cubicBezTo>
                  <a:cubicBezTo>
                    <a:pt x="7667" y="2333"/>
                    <a:pt x="7667" y="2331"/>
                    <a:pt x="7665" y="2331"/>
                  </a:cubicBezTo>
                  <a:lnTo>
                    <a:pt x="7665" y="2331"/>
                  </a:lnTo>
                  <a:cubicBezTo>
                    <a:pt x="7796" y="2531"/>
                    <a:pt x="7926" y="2731"/>
                    <a:pt x="8070" y="2920"/>
                  </a:cubicBezTo>
                  <a:cubicBezTo>
                    <a:pt x="8077" y="2930"/>
                    <a:pt x="8090" y="2935"/>
                    <a:pt x="8103" y="2935"/>
                  </a:cubicBezTo>
                  <a:cubicBezTo>
                    <a:pt x="8113" y="2935"/>
                    <a:pt x="8124" y="2932"/>
                    <a:pt x="8132" y="2924"/>
                  </a:cubicBezTo>
                  <a:cubicBezTo>
                    <a:pt x="8133" y="2924"/>
                    <a:pt x="8133" y="2923"/>
                    <a:pt x="8133" y="2923"/>
                  </a:cubicBezTo>
                  <a:lnTo>
                    <a:pt x="8140" y="2923"/>
                  </a:lnTo>
                  <a:cubicBezTo>
                    <a:pt x="8157" y="2920"/>
                    <a:pt x="8172" y="2905"/>
                    <a:pt x="8173" y="2888"/>
                  </a:cubicBezTo>
                  <a:cubicBezTo>
                    <a:pt x="8175" y="2851"/>
                    <a:pt x="8169" y="2813"/>
                    <a:pt x="8164" y="2777"/>
                  </a:cubicBezTo>
                  <a:cubicBezTo>
                    <a:pt x="8161" y="2741"/>
                    <a:pt x="8156" y="2704"/>
                    <a:pt x="8151" y="2667"/>
                  </a:cubicBezTo>
                  <a:cubicBezTo>
                    <a:pt x="8140" y="2592"/>
                    <a:pt x="8129" y="2515"/>
                    <a:pt x="8114" y="2440"/>
                  </a:cubicBezTo>
                  <a:cubicBezTo>
                    <a:pt x="8087" y="2290"/>
                    <a:pt x="8049" y="2139"/>
                    <a:pt x="7993" y="1996"/>
                  </a:cubicBezTo>
                  <a:cubicBezTo>
                    <a:pt x="7966" y="1924"/>
                    <a:pt x="7934" y="1855"/>
                    <a:pt x="7895" y="1788"/>
                  </a:cubicBezTo>
                  <a:cubicBezTo>
                    <a:pt x="7859" y="1721"/>
                    <a:pt x="7817" y="1658"/>
                    <a:pt x="7772" y="1597"/>
                  </a:cubicBezTo>
                  <a:cubicBezTo>
                    <a:pt x="7687" y="1478"/>
                    <a:pt x="7593" y="1366"/>
                    <a:pt x="7513" y="1244"/>
                  </a:cubicBezTo>
                  <a:cubicBezTo>
                    <a:pt x="7488" y="1204"/>
                    <a:pt x="7464" y="1164"/>
                    <a:pt x="7443" y="1124"/>
                  </a:cubicBezTo>
                  <a:cubicBezTo>
                    <a:pt x="7416" y="1073"/>
                    <a:pt x="7392" y="1022"/>
                    <a:pt x="7368" y="971"/>
                  </a:cubicBezTo>
                  <a:cubicBezTo>
                    <a:pt x="7321" y="868"/>
                    <a:pt x="7278" y="766"/>
                    <a:pt x="7237" y="662"/>
                  </a:cubicBezTo>
                  <a:cubicBezTo>
                    <a:pt x="7150" y="453"/>
                    <a:pt x="7069" y="240"/>
                    <a:pt x="6968" y="35"/>
                  </a:cubicBezTo>
                  <a:cubicBezTo>
                    <a:pt x="6957" y="13"/>
                    <a:pt x="6933" y="0"/>
                    <a:pt x="6910" y="0"/>
                  </a:cubicBezTo>
                  <a:close/>
                  <a:moveTo>
                    <a:pt x="3089" y="2458"/>
                  </a:moveTo>
                  <a:lnTo>
                    <a:pt x="3089" y="2458"/>
                  </a:lnTo>
                  <a:cubicBezTo>
                    <a:pt x="3088" y="2464"/>
                    <a:pt x="3086" y="2469"/>
                    <a:pt x="3084" y="2475"/>
                  </a:cubicBezTo>
                  <a:cubicBezTo>
                    <a:pt x="3061" y="2541"/>
                    <a:pt x="3025" y="2605"/>
                    <a:pt x="2985" y="2662"/>
                  </a:cubicBezTo>
                  <a:cubicBezTo>
                    <a:pt x="2912" y="2768"/>
                    <a:pt x="2821" y="2862"/>
                    <a:pt x="2723" y="2945"/>
                  </a:cubicBezTo>
                  <a:cubicBezTo>
                    <a:pt x="2581" y="3062"/>
                    <a:pt x="2424" y="3161"/>
                    <a:pt x="2258" y="3239"/>
                  </a:cubicBezTo>
                  <a:cubicBezTo>
                    <a:pt x="2197" y="3268"/>
                    <a:pt x="2133" y="3294"/>
                    <a:pt x="2069" y="3315"/>
                  </a:cubicBezTo>
                  <a:cubicBezTo>
                    <a:pt x="2039" y="3324"/>
                    <a:pt x="2007" y="3334"/>
                    <a:pt x="1977" y="3342"/>
                  </a:cubicBezTo>
                  <a:cubicBezTo>
                    <a:pt x="1951" y="3348"/>
                    <a:pt x="1925" y="3353"/>
                    <a:pt x="1900" y="3358"/>
                  </a:cubicBezTo>
                  <a:cubicBezTo>
                    <a:pt x="1900" y="3351"/>
                    <a:pt x="1900" y="3343"/>
                    <a:pt x="1901" y="3335"/>
                  </a:cubicBezTo>
                  <a:lnTo>
                    <a:pt x="1901" y="3337"/>
                  </a:lnTo>
                  <a:cubicBezTo>
                    <a:pt x="1905" y="3300"/>
                    <a:pt x="1911" y="3267"/>
                    <a:pt x="1922" y="3231"/>
                  </a:cubicBezTo>
                  <a:cubicBezTo>
                    <a:pt x="1940" y="3185"/>
                    <a:pt x="1962" y="3142"/>
                    <a:pt x="1991" y="3100"/>
                  </a:cubicBezTo>
                  <a:cubicBezTo>
                    <a:pt x="2037" y="3035"/>
                    <a:pt x="2093" y="2977"/>
                    <a:pt x="2154" y="2926"/>
                  </a:cubicBezTo>
                  <a:cubicBezTo>
                    <a:pt x="2221" y="2870"/>
                    <a:pt x="2295" y="2821"/>
                    <a:pt x="2370" y="2776"/>
                  </a:cubicBezTo>
                  <a:cubicBezTo>
                    <a:pt x="2450" y="2726"/>
                    <a:pt x="2533" y="2685"/>
                    <a:pt x="2618" y="2645"/>
                  </a:cubicBezTo>
                  <a:cubicBezTo>
                    <a:pt x="2712" y="2600"/>
                    <a:pt x="2809" y="2562"/>
                    <a:pt x="2907" y="2525"/>
                  </a:cubicBezTo>
                  <a:cubicBezTo>
                    <a:pt x="2953" y="2509"/>
                    <a:pt x="2998" y="2491"/>
                    <a:pt x="3043" y="2475"/>
                  </a:cubicBezTo>
                  <a:cubicBezTo>
                    <a:pt x="3059" y="2470"/>
                    <a:pt x="3075" y="2464"/>
                    <a:pt x="3089" y="2458"/>
                  </a:cubicBezTo>
                  <a:close/>
                  <a:moveTo>
                    <a:pt x="5005" y="587"/>
                  </a:moveTo>
                  <a:cubicBezTo>
                    <a:pt x="5006" y="587"/>
                    <a:pt x="5008" y="587"/>
                    <a:pt x="5009" y="589"/>
                  </a:cubicBezTo>
                  <a:cubicBezTo>
                    <a:pt x="5013" y="590"/>
                    <a:pt x="5016" y="593"/>
                    <a:pt x="5019" y="597"/>
                  </a:cubicBezTo>
                  <a:cubicBezTo>
                    <a:pt x="5030" y="608"/>
                    <a:pt x="5038" y="621"/>
                    <a:pt x="5046" y="633"/>
                  </a:cubicBezTo>
                  <a:cubicBezTo>
                    <a:pt x="5072" y="681"/>
                    <a:pt x="5089" y="734"/>
                    <a:pt x="5102" y="787"/>
                  </a:cubicBezTo>
                  <a:cubicBezTo>
                    <a:pt x="5125" y="880"/>
                    <a:pt x="5131" y="977"/>
                    <a:pt x="5129" y="1071"/>
                  </a:cubicBezTo>
                  <a:cubicBezTo>
                    <a:pt x="5126" y="1196"/>
                    <a:pt x="5110" y="1322"/>
                    <a:pt x="5077" y="1443"/>
                  </a:cubicBezTo>
                  <a:lnTo>
                    <a:pt x="5077" y="1443"/>
                  </a:lnTo>
                  <a:cubicBezTo>
                    <a:pt x="5077" y="1443"/>
                    <a:pt x="5078" y="1442"/>
                    <a:pt x="5078" y="1442"/>
                  </a:cubicBezTo>
                  <a:lnTo>
                    <a:pt x="5078" y="1442"/>
                  </a:lnTo>
                  <a:cubicBezTo>
                    <a:pt x="5076" y="1447"/>
                    <a:pt x="5075" y="1451"/>
                    <a:pt x="5075" y="1455"/>
                  </a:cubicBezTo>
                  <a:cubicBezTo>
                    <a:pt x="5072" y="1470"/>
                    <a:pt x="5073" y="1486"/>
                    <a:pt x="5081" y="1498"/>
                  </a:cubicBezTo>
                  <a:cubicBezTo>
                    <a:pt x="5238" y="1735"/>
                    <a:pt x="5398" y="1968"/>
                    <a:pt x="5563" y="2199"/>
                  </a:cubicBezTo>
                  <a:cubicBezTo>
                    <a:pt x="5727" y="2429"/>
                    <a:pt x="5895" y="2657"/>
                    <a:pt x="6065" y="2883"/>
                  </a:cubicBezTo>
                  <a:cubicBezTo>
                    <a:pt x="6405" y="3337"/>
                    <a:pt x="6751" y="3785"/>
                    <a:pt x="7093" y="4237"/>
                  </a:cubicBezTo>
                  <a:cubicBezTo>
                    <a:pt x="7163" y="4331"/>
                    <a:pt x="7235" y="4427"/>
                    <a:pt x="7307" y="4522"/>
                  </a:cubicBezTo>
                  <a:cubicBezTo>
                    <a:pt x="7342" y="4570"/>
                    <a:pt x="7377" y="4618"/>
                    <a:pt x="7414" y="4664"/>
                  </a:cubicBezTo>
                  <a:cubicBezTo>
                    <a:pt x="7417" y="4669"/>
                    <a:pt x="7420" y="4674"/>
                    <a:pt x="7424" y="4678"/>
                  </a:cubicBezTo>
                  <a:cubicBezTo>
                    <a:pt x="7177" y="4600"/>
                    <a:pt x="6920" y="4550"/>
                    <a:pt x="6666" y="4510"/>
                  </a:cubicBezTo>
                  <a:cubicBezTo>
                    <a:pt x="6509" y="4303"/>
                    <a:pt x="6357" y="4092"/>
                    <a:pt x="6205" y="3881"/>
                  </a:cubicBezTo>
                  <a:cubicBezTo>
                    <a:pt x="6045" y="3655"/>
                    <a:pt x="5887" y="3430"/>
                    <a:pt x="5732" y="3201"/>
                  </a:cubicBezTo>
                  <a:cubicBezTo>
                    <a:pt x="5577" y="2972"/>
                    <a:pt x="5424" y="2744"/>
                    <a:pt x="5272" y="2514"/>
                  </a:cubicBezTo>
                  <a:cubicBezTo>
                    <a:pt x="5197" y="2398"/>
                    <a:pt x="5121" y="2282"/>
                    <a:pt x="5046" y="2167"/>
                  </a:cubicBezTo>
                  <a:cubicBezTo>
                    <a:pt x="4971" y="2052"/>
                    <a:pt x="4898" y="1936"/>
                    <a:pt x="4819" y="1823"/>
                  </a:cubicBezTo>
                  <a:cubicBezTo>
                    <a:pt x="4797" y="1793"/>
                    <a:pt x="4774" y="1761"/>
                    <a:pt x="4750" y="1732"/>
                  </a:cubicBezTo>
                  <a:cubicBezTo>
                    <a:pt x="4742" y="1722"/>
                    <a:pt x="4731" y="1716"/>
                    <a:pt x="4720" y="1716"/>
                  </a:cubicBezTo>
                  <a:cubicBezTo>
                    <a:pt x="4715" y="1716"/>
                    <a:pt x="4712" y="1717"/>
                    <a:pt x="4707" y="1719"/>
                  </a:cubicBezTo>
                  <a:cubicBezTo>
                    <a:pt x="4706" y="1721"/>
                    <a:pt x="4704" y="1721"/>
                    <a:pt x="4702" y="1722"/>
                  </a:cubicBezTo>
                  <a:cubicBezTo>
                    <a:pt x="4659" y="1693"/>
                    <a:pt x="4608" y="1679"/>
                    <a:pt x="4559" y="1665"/>
                  </a:cubicBezTo>
                  <a:cubicBezTo>
                    <a:pt x="4493" y="1647"/>
                    <a:pt x="4427" y="1634"/>
                    <a:pt x="4362" y="1617"/>
                  </a:cubicBezTo>
                  <a:cubicBezTo>
                    <a:pt x="4320" y="1604"/>
                    <a:pt x="4279" y="1589"/>
                    <a:pt x="4242" y="1569"/>
                  </a:cubicBezTo>
                  <a:cubicBezTo>
                    <a:pt x="4228" y="1559"/>
                    <a:pt x="4215" y="1549"/>
                    <a:pt x="4204" y="1538"/>
                  </a:cubicBezTo>
                  <a:cubicBezTo>
                    <a:pt x="4197" y="1532"/>
                    <a:pt x="4192" y="1526"/>
                    <a:pt x="4188" y="1518"/>
                  </a:cubicBezTo>
                  <a:cubicBezTo>
                    <a:pt x="4184" y="1513"/>
                    <a:pt x="4181" y="1506"/>
                    <a:pt x="4180" y="1498"/>
                  </a:cubicBezTo>
                  <a:cubicBezTo>
                    <a:pt x="4178" y="1490"/>
                    <a:pt x="4178" y="1481"/>
                    <a:pt x="4178" y="1473"/>
                  </a:cubicBezTo>
                  <a:cubicBezTo>
                    <a:pt x="4178" y="1465"/>
                    <a:pt x="4178" y="1458"/>
                    <a:pt x="4180" y="1452"/>
                  </a:cubicBezTo>
                  <a:cubicBezTo>
                    <a:pt x="4181" y="1446"/>
                    <a:pt x="4184" y="1441"/>
                    <a:pt x="4186" y="1438"/>
                  </a:cubicBezTo>
                  <a:cubicBezTo>
                    <a:pt x="4189" y="1433"/>
                    <a:pt x="4191" y="1430"/>
                    <a:pt x="4194" y="1426"/>
                  </a:cubicBezTo>
                  <a:cubicBezTo>
                    <a:pt x="4199" y="1422"/>
                    <a:pt x="4205" y="1418"/>
                    <a:pt x="4210" y="1414"/>
                  </a:cubicBezTo>
                  <a:cubicBezTo>
                    <a:pt x="4221" y="1409"/>
                    <a:pt x="4232" y="1406"/>
                    <a:pt x="4244" y="1402"/>
                  </a:cubicBezTo>
                  <a:cubicBezTo>
                    <a:pt x="4269" y="1397"/>
                    <a:pt x="4293" y="1394"/>
                    <a:pt x="4318" y="1394"/>
                  </a:cubicBezTo>
                  <a:cubicBezTo>
                    <a:pt x="4323" y="1394"/>
                    <a:pt x="4328" y="1394"/>
                    <a:pt x="4333" y="1394"/>
                  </a:cubicBezTo>
                  <a:cubicBezTo>
                    <a:pt x="4368" y="1394"/>
                    <a:pt x="4405" y="1399"/>
                    <a:pt x="4440" y="1406"/>
                  </a:cubicBezTo>
                  <a:cubicBezTo>
                    <a:pt x="4456" y="1407"/>
                    <a:pt x="4474" y="1412"/>
                    <a:pt x="4490" y="1414"/>
                  </a:cubicBezTo>
                  <a:cubicBezTo>
                    <a:pt x="4506" y="1417"/>
                    <a:pt x="4520" y="1418"/>
                    <a:pt x="4535" y="1422"/>
                  </a:cubicBezTo>
                  <a:cubicBezTo>
                    <a:pt x="4537" y="1422"/>
                    <a:pt x="4540" y="1422"/>
                    <a:pt x="4542" y="1422"/>
                  </a:cubicBezTo>
                  <a:cubicBezTo>
                    <a:pt x="4554" y="1422"/>
                    <a:pt x="4565" y="1416"/>
                    <a:pt x="4573" y="1407"/>
                  </a:cubicBezTo>
                  <a:cubicBezTo>
                    <a:pt x="4591" y="1393"/>
                    <a:pt x="4595" y="1366"/>
                    <a:pt x="4581" y="1348"/>
                  </a:cubicBezTo>
                  <a:cubicBezTo>
                    <a:pt x="4563" y="1326"/>
                    <a:pt x="4543" y="1305"/>
                    <a:pt x="4525" y="1284"/>
                  </a:cubicBezTo>
                  <a:cubicBezTo>
                    <a:pt x="4496" y="1255"/>
                    <a:pt x="4469" y="1225"/>
                    <a:pt x="4442" y="1195"/>
                  </a:cubicBezTo>
                  <a:cubicBezTo>
                    <a:pt x="4383" y="1129"/>
                    <a:pt x="4325" y="1060"/>
                    <a:pt x="4280" y="984"/>
                  </a:cubicBezTo>
                  <a:cubicBezTo>
                    <a:pt x="4268" y="960"/>
                    <a:pt x="4256" y="936"/>
                    <a:pt x="4248" y="908"/>
                  </a:cubicBezTo>
                  <a:cubicBezTo>
                    <a:pt x="4247" y="899"/>
                    <a:pt x="4245" y="888"/>
                    <a:pt x="4245" y="876"/>
                  </a:cubicBezTo>
                  <a:cubicBezTo>
                    <a:pt x="4245" y="872"/>
                    <a:pt x="4247" y="867"/>
                    <a:pt x="4247" y="862"/>
                  </a:cubicBezTo>
                  <a:cubicBezTo>
                    <a:pt x="4248" y="857"/>
                    <a:pt x="4250" y="854"/>
                    <a:pt x="4252" y="851"/>
                  </a:cubicBezTo>
                  <a:cubicBezTo>
                    <a:pt x="4255" y="846"/>
                    <a:pt x="4258" y="841"/>
                    <a:pt x="4263" y="836"/>
                  </a:cubicBezTo>
                  <a:cubicBezTo>
                    <a:pt x="4266" y="835"/>
                    <a:pt x="4269" y="832"/>
                    <a:pt x="4272" y="830"/>
                  </a:cubicBezTo>
                  <a:cubicBezTo>
                    <a:pt x="4274" y="828"/>
                    <a:pt x="4276" y="828"/>
                    <a:pt x="4279" y="827"/>
                  </a:cubicBezTo>
                  <a:lnTo>
                    <a:pt x="4285" y="827"/>
                  </a:lnTo>
                  <a:cubicBezTo>
                    <a:pt x="4290" y="827"/>
                    <a:pt x="4295" y="828"/>
                    <a:pt x="4300" y="828"/>
                  </a:cubicBezTo>
                  <a:cubicBezTo>
                    <a:pt x="4309" y="832"/>
                    <a:pt x="4319" y="836"/>
                    <a:pt x="4328" y="841"/>
                  </a:cubicBezTo>
                  <a:cubicBezTo>
                    <a:pt x="4356" y="859"/>
                    <a:pt x="4380" y="880"/>
                    <a:pt x="4402" y="904"/>
                  </a:cubicBezTo>
                  <a:cubicBezTo>
                    <a:pt x="4487" y="990"/>
                    <a:pt x="4554" y="1092"/>
                    <a:pt x="4621" y="1191"/>
                  </a:cubicBezTo>
                  <a:cubicBezTo>
                    <a:pt x="4627" y="1203"/>
                    <a:pt x="4640" y="1207"/>
                    <a:pt x="4651" y="1207"/>
                  </a:cubicBezTo>
                  <a:cubicBezTo>
                    <a:pt x="4656" y="1209"/>
                    <a:pt x="4661" y="1211"/>
                    <a:pt x="4666" y="1211"/>
                  </a:cubicBezTo>
                  <a:cubicBezTo>
                    <a:pt x="4669" y="1211"/>
                    <a:pt x="4672" y="1210"/>
                    <a:pt x="4675" y="1209"/>
                  </a:cubicBezTo>
                  <a:cubicBezTo>
                    <a:pt x="4688" y="1203"/>
                    <a:pt x="4698" y="1188"/>
                    <a:pt x="4694" y="1174"/>
                  </a:cubicBezTo>
                  <a:cubicBezTo>
                    <a:pt x="4696" y="1163"/>
                    <a:pt x="4694" y="1151"/>
                    <a:pt x="4688" y="1142"/>
                  </a:cubicBezTo>
                  <a:cubicBezTo>
                    <a:pt x="4680" y="1131"/>
                    <a:pt x="4674" y="1121"/>
                    <a:pt x="4669" y="1110"/>
                  </a:cubicBezTo>
                  <a:cubicBezTo>
                    <a:pt x="4637" y="1033"/>
                    <a:pt x="4611" y="953"/>
                    <a:pt x="4591" y="873"/>
                  </a:cubicBezTo>
                  <a:cubicBezTo>
                    <a:pt x="4579" y="825"/>
                    <a:pt x="4570" y="776"/>
                    <a:pt x="4570" y="725"/>
                  </a:cubicBezTo>
                  <a:cubicBezTo>
                    <a:pt x="4570" y="709"/>
                    <a:pt x="4571" y="691"/>
                    <a:pt x="4576" y="675"/>
                  </a:cubicBezTo>
                  <a:cubicBezTo>
                    <a:pt x="4578" y="669"/>
                    <a:pt x="4581" y="662"/>
                    <a:pt x="4584" y="656"/>
                  </a:cubicBezTo>
                  <a:cubicBezTo>
                    <a:pt x="4586" y="653"/>
                    <a:pt x="4587" y="651"/>
                    <a:pt x="4591" y="648"/>
                  </a:cubicBezTo>
                  <a:cubicBezTo>
                    <a:pt x="4591" y="648"/>
                    <a:pt x="4592" y="646"/>
                    <a:pt x="4594" y="645"/>
                  </a:cubicBezTo>
                  <a:cubicBezTo>
                    <a:pt x="4597" y="645"/>
                    <a:pt x="4599" y="643"/>
                    <a:pt x="4600" y="643"/>
                  </a:cubicBezTo>
                  <a:lnTo>
                    <a:pt x="4611" y="643"/>
                  </a:lnTo>
                  <a:cubicBezTo>
                    <a:pt x="4615" y="645"/>
                    <a:pt x="4618" y="646"/>
                    <a:pt x="4621" y="648"/>
                  </a:cubicBezTo>
                  <a:cubicBezTo>
                    <a:pt x="4629" y="653"/>
                    <a:pt x="4637" y="659"/>
                    <a:pt x="4643" y="665"/>
                  </a:cubicBezTo>
                  <a:cubicBezTo>
                    <a:pt x="4666" y="689"/>
                    <a:pt x="4685" y="718"/>
                    <a:pt x="4701" y="747"/>
                  </a:cubicBezTo>
                  <a:cubicBezTo>
                    <a:pt x="4738" y="812"/>
                    <a:pt x="4766" y="883"/>
                    <a:pt x="4794" y="953"/>
                  </a:cubicBezTo>
                  <a:cubicBezTo>
                    <a:pt x="4805" y="984"/>
                    <a:pt x="4816" y="1014"/>
                    <a:pt x="4827" y="1044"/>
                  </a:cubicBezTo>
                  <a:cubicBezTo>
                    <a:pt x="4834" y="1065"/>
                    <a:pt x="4842" y="1084"/>
                    <a:pt x="4846" y="1105"/>
                  </a:cubicBezTo>
                  <a:cubicBezTo>
                    <a:pt x="4850" y="1118"/>
                    <a:pt x="4864" y="1131"/>
                    <a:pt x="4877" y="1135"/>
                  </a:cubicBezTo>
                  <a:cubicBezTo>
                    <a:pt x="4883" y="1138"/>
                    <a:pt x="4890" y="1139"/>
                    <a:pt x="4897" y="1139"/>
                  </a:cubicBezTo>
                  <a:cubicBezTo>
                    <a:pt x="4904" y="1139"/>
                    <a:pt x="4910" y="1138"/>
                    <a:pt x="4917" y="1135"/>
                  </a:cubicBezTo>
                  <a:cubicBezTo>
                    <a:pt x="4931" y="1131"/>
                    <a:pt x="4942" y="1119"/>
                    <a:pt x="4947" y="1107"/>
                  </a:cubicBezTo>
                  <a:cubicBezTo>
                    <a:pt x="4953" y="1092"/>
                    <a:pt x="4952" y="1079"/>
                    <a:pt x="4949" y="1065"/>
                  </a:cubicBezTo>
                  <a:cubicBezTo>
                    <a:pt x="4947" y="1062"/>
                    <a:pt x="4947" y="1059"/>
                    <a:pt x="4945" y="1055"/>
                  </a:cubicBezTo>
                  <a:cubicBezTo>
                    <a:pt x="4936" y="1011"/>
                    <a:pt x="4925" y="968"/>
                    <a:pt x="4912" y="924"/>
                  </a:cubicBezTo>
                  <a:cubicBezTo>
                    <a:pt x="4912" y="918"/>
                    <a:pt x="4910" y="912"/>
                    <a:pt x="4910" y="905"/>
                  </a:cubicBezTo>
                  <a:lnTo>
                    <a:pt x="4910" y="902"/>
                  </a:lnTo>
                  <a:lnTo>
                    <a:pt x="4910" y="900"/>
                  </a:lnTo>
                  <a:cubicBezTo>
                    <a:pt x="4912" y="835"/>
                    <a:pt x="4920" y="769"/>
                    <a:pt x="4938" y="707"/>
                  </a:cubicBezTo>
                  <a:cubicBezTo>
                    <a:pt x="4945" y="675"/>
                    <a:pt x="4957" y="645"/>
                    <a:pt x="4973" y="617"/>
                  </a:cubicBezTo>
                  <a:cubicBezTo>
                    <a:pt x="4977" y="609"/>
                    <a:pt x="4982" y="601"/>
                    <a:pt x="4989" y="595"/>
                  </a:cubicBezTo>
                  <a:cubicBezTo>
                    <a:pt x="4992" y="592"/>
                    <a:pt x="4995" y="590"/>
                    <a:pt x="4998" y="587"/>
                  </a:cubicBezTo>
                  <a:close/>
                  <a:moveTo>
                    <a:pt x="1846" y="5183"/>
                  </a:moveTo>
                  <a:lnTo>
                    <a:pt x="1846" y="5183"/>
                  </a:lnTo>
                  <a:cubicBezTo>
                    <a:pt x="1847" y="5184"/>
                    <a:pt x="1848" y="5186"/>
                    <a:pt x="1849" y="5187"/>
                  </a:cubicBezTo>
                  <a:lnTo>
                    <a:pt x="1849" y="5187"/>
                  </a:lnTo>
                  <a:cubicBezTo>
                    <a:pt x="1847" y="5186"/>
                    <a:pt x="1846" y="5184"/>
                    <a:pt x="1846" y="5183"/>
                  </a:cubicBezTo>
                  <a:close/>
                  <a:moveTo>
                    <a:pt x="1993" y="5446"/>
                  </a:moveTo>
                  <a:lnTo>
                    <a:pt x="1993" y="5449"/>
                  </a:lnTo>
                  <a:lnTo>
                    <a:pt x="1994" y="5449"/>
                  </a:lnTo>
                  <a:lnTo>
                    <a:pt x="1993" y="5446"/>
                  </a:lnTo>
                  <a:close/>
                  <a:moveTo>
                    <a:pt x="12019" y="7137"/>
                  </a:moveTo>
                  <a:lnTo>
                    <a:pt x="12019" y="7139"/>
                  </a:lnTo>
                  <a:cubicBezTo>
                    <a:pt x="12019" y="7140"/>
                    <a:pt x="12019" y="7142"/>
                    <a:pt x="12020" y="7142"/>
                  </a:cubicBezTo>
                  <a:cubicBezTo>
                    <a:pt x="12019" y="7140"/>
                    <a:pt x="12019" y="7139"/>
                    <a:pt x="12019" y="7137"/>
                  </a:cubicBezTo>
                  <a:close/>
                  <a:moveTo>
                    <a:pt x="11090" y="5228"/>
                  </a:moveTo>
                  <a:cubicBezTo>
                    <a:pt x="11099" y="5241"/>
                    <a:pt x="11107" y="5252"/>
                    <a:pt x="11117" y="5265"/>
                  </a:cubicBezTo>
                  <a:cubicBezTo>
                    <a:pt x="11190" y="5382"/>
                    <a:pt x="11243" y="5510"/>
                    <a:pt x="11285" y="5641"/>
                  </a:cubicBezTo>
                  <a:cubicBezTo>
                    <a:pt x="11347" y="5836"/>
                    <a:pt x="11397" y="6037"/>
                    <a:pt x="11488" y="6221"/>
                  </a:cubicBezTo>
                  <a:cubicBezTo>
                    <a:pt x="11581" y="6405"/>
                    <a:pt x="11715" y="6562"/>
                    <a:pt x="11827" y="6733"/>
                  </a:cubicBezTo>
                  <a:cubicBezTo>
                    <a:pt x="11865" y="6794"/>
                    <a:pt x="11902" y="6856"/>
                    <a:pt x="11934" y="6921"/>
                  </a:cubicBezTo>
                  <a:cubicBezTo>
                    <a:pt x="11967" y="6990"/>
                    <a:pt x="11995" y="7064"/>
                    <a:pt x="12019" y="7137"/>
                  </a:cubicBezTo>
                  <a:lnTo>
                    <a:pt x="12019" y="7137"/>
                  </a:lnTo>
                  <a:lnTo>
                    <a:pt x="12019" y="7137"/>
                  </a:lnTo>
                  <a:lnTo>
                    <a:pt x="12020" y="7142"/>
                  </a:lnTo>
                  <a:lnTo>
                    <a:pt x="12020" y="7142"/>
                  </a:lnTo>
                  <a:cubicBezTo>
                    <a:pt x="12020" y="7144"/>
                    <a:pt x="12020" y="7145"/>
                    <a:pt x="12022" y="7147"/>
                  </a:cubicBezTo>
                  <a:lnTo>
                    <a:pt x="12022" y="7147"/>
                  </a:lnTo>
                  <a:cubicBezTo>
                    <a:pt x="12021" y="7145"/>
                    <a:pt x="12021" y="7144"/>
                    <a:pt x="12020" y="7142"/>
                  </a:cubicBezTo>
                  <a:lnTo>
                    <a:pt x="12020" y="7142"/>
                  </a:lnTo>
                  <a:lnTo>
                    <a:pt x="12022" y="7147"/>
                  </a:lnTo>
                  <a:cubicBezTo>
                    <a:pt x="12022" y="7147"/>
                    <a:pt x="12022" y="7147"/>
                    <a:pt x="12022" y="7147"/>
                  </a:cubicBezTo>
                  <a:lnTo>
                    <a:pt x="12022" y="7147"/>
                  </a:lnTo>
                  <a:cubicBezTo>
                    <a:pt x="12066" y="7289"/>
                    <a:pt x="12097" y="7433"/>
                    <a:pt x="12121" y="7580"/>
                  </a:cubicBezTo>
                  <a:cubicBezTo>
                    <a:pt x="12143" y="7722"/>
                    <a:pt x="12159" y="7866"/>
                    <a:pt x="12167" y="8010"/>
                  </a:cubicBezTo>
                  <a:cubicBezTo>
                    <a:pt x="12158" y="7997"/>
                    <a:pt x="12148" y="7985"/>
                    <a:pt x="12140" y="7973"/>
                  </a:cubicBezTo>
                  <a:cubicBezTo>
                    <a:pt x="12060" y="7849"/>
                    <a:pt x="11998" y="7716"/>
                    <a:pt x="11937" y="7583"/>
                  </a:cubicBezTo>
                  <a:cubicBezTo>
                    <a:pt x="11907" y="7515"/>
                    <a:pt x="11878" y="7447"/>
                    <a:pt x="11849" y="7379"/>
                  </a:cubicBezTo>
                  <a:cubicBezTo>
                    <a:pt x="11819" y="7308"/>
                    <a:pt x="11788" y="7236"/>
                    <a:pt x="11752" y="7168"/>
                  </a:cubicBezTo>
                  <a:cubicBezTo>
                    <a:pt x="11688" y="7045"/>
                    <a:pt x="11601" y="6934"/>
                    <a:pt x="11509" y="6830"/>
                  </a:cubicBezTo>
                  <a:cubicBezTo>
                    <a:pt x="11419" y="6730"/>
                    <a:pt x="11329" y="6630"/>
                    <a:pt x="11254" y="6519"/>
                  </a:cubicBezTo>
                  <a:cubicBezTo>
                    <a:pt x="11144" y="6344"/>
                    <a:pt x="11070" y="6151"/>
                    <a:pt x="10999" y="5961"/>
                  </a:cubicBezTo>
                  <a:cubicBezTo>
                    <a:pt x="10960" y="5860"/>
                    <a:pt x="10923" y="5759"/>
                    <a:pt x="10882" y="5660"/>
                  </a:cubicBezTo>
                  <a:cubicBezTo>
                    <a:pt x="10861" y="5612"/>
                    <a:pt x="10840" y="5564"/>
                    <a:pt x="10816" y="5518"/>
                  </a:cubicBezTo>
                  <a:cubicBezTo>
                    <a:pt x="10799" y="5483"/>
                    <a:pt x="10781" y="5449"/>
                    <a:pt x="10759" y="5417"/>
                  </a:cubicBezTo>
                  <a:cubicBezTo>
                    <a:pt x="10803" y="5391"/>
                    <a:pt x="10848" y="5367"/>
                    <a:pt x="10893" y="5342"/>
                  </a:cubicBezTo>
                  <a:lnTo>
                    <a:pt x="10891" y="5342"/>
                  </a:lnTo>
                  <a:cubicBezTo>
                    <a:pt x="10928" y="5321"/>
                    <a:pt x="10965" y="5299"/>
                    <a:pt x="11002" y="5278"/>
                  </a:cubicBezTo>
                  <a:cubicBezTo>
                    <a:pt x="11032" y="5262"/>
                    <a:pt x="11061" y="5246"/>
                    <a:pt x="11090" y="5228"/>
                  </a:cubicBezTo>
                  <a:close/>
                  <a:moveTo>
                    <a:pt x="837" y="3741"/>
                  </a:moveTo>
                  <a:cubicBezTo>
                    <a:pt x="851" y="3741"/>
                    <a:pt x="865" y="3743"/>
                    <a:pt x="881" y="3748"/>
                  </a:cubicBezTo>
                  <a:cubicBezTo>
                    <a:pt x="893" y="3751"/>
                    <a:pt x="904" y="3756"/>
                    <a:pt x="915" y="3762"/>
                  </a:cubicBezTo>
                  <a:cubicBezTo>
                    <a:pt x="934" y="3773"/>
                    <a:pt x="950" y="3788"/>
                    <a:pt x="966" y="3804"/>
                  </a:cubicBezTo>
                  <a:cubicBezTo>
                    <a:pt x="1009" y="3849"/>
                    <a:pt x="1044" y="3903"/>
                    <a:pt x="1075" y="3957"/>
                  </a:cubicBezTo>
                  <a:cubicBezTo>
                    <a:pt x="1116" y="4032"/>
                    <a:pt x="1152" y="4109"/>
                    <a:pt x="1185" y="4189"/>
                  </a:cubicBezTo>
                  <a:cubicBezTo>
                    <a:pt x="1200" y="4224"/>
                    <a:pt x="1214" y="4259"/>
                    <a:pt x="1228" y="4296"/>
                  </a:cubicBezTo>
                  <a:cubicBezTo>
                    <a:pt x="1239" y="4323"/>
                    <a:pt x="1251" y="4351"/>
                    <a:pt x="1262" y="4379"/>
                  </a:cubicBezTo>
                  <a:cubicBezTo>
                    <a:pt x="1268" y="4396"/>
                    <a:pt x="1285" y="4407"/>
                    <a:pt x="1302" y="4407"/>
                  </a:cubicBezTo>
                  <a:cubicBezTo>
                    <a:pt x="1308" y="4407"/>
                    <a:pt x="1314" y="4406"/>
                    <a:pt x="1319" y="4403"/>
                  </a:cubicBezTo>
                  <a:cubicBezTo>
                    <a:pt x="1342" y="4395"/>
                    <a:pt x="1353" y="4370"/>
                    <a:pt x="1345" y="4346"/>
                  </a:cubicBezTo>
                  <a:cubicBezTo>
                    <a:pt x="1342" y="4339"/>
                    <a:pt x="1340" y="4333"/>
                    <a:pt x="1339" y="4325"/>
                  </a:cubicBezTo>
                  <a:cubicBezTo>
                    <a:pt x="1339" y="4315"/>
                    <a:pt x="1337" y="4304"/>
                    <a:pt x="1337" y="4295"/>
                  </a:cubicBezTo>
                  <a:cubicBezTo>
                    <a:pt x="1339" y="4215"/>
                    <a:pt x="1347" y="4133"/>
                    <a:pt x="1367" y="4056"/>
                  </a:cubicBezTo>
                  <a:cubicBezTo>
                    <a:pt x="1377" y="4028"/>
                    <a:pt x="1387" y="4000"/>
                    <a:pt x="1401" y="3975"/>
                  </a:cubicBezTo>
                  <a:cubicBezTo>
                    <a:pt x="1406" y="3967"/>
                    <a:pt x="1412" y="3959"/>
                    <a:pt x="1419" y="3951"/>
                  </a:cubicBezTo>
                  <a:cubicBezTo>
                    <a:pt x="1422" y="3949"/>
                    <a:pt x="1425" y="3946"/>
                    <a:pt x="1428" y="3944"/>
                  </a:cubicBezTo>
                  <a:cubicBezTo>
                    <a:pt x="1430" y="3943"/>
                    <a:pt x="1431" y="3943"/>
                    <a:pt x="1435" y="3943"/>
                  </a:cubicBezTo>
                  <a:cubicBezTo>
                    <a:pt x="1436" y="3941"/>
                    <a:pt x="1436" y="3941"/>
                    <a:pt x="1438" y="3941"/>
                  </a:cubicBezTo>
                  <a:cubicBezTo>
                    <a:pt x="1441" y="3941"/>
                    <a:pt x="1443" y="3943"/>
                    <a:pt x="1444" y="3943"/>
                  </a:cubicBezTo>
                  <a:cubicBezTo>
                    <a:pt x="1451" y="3944"/>
                    <a:pt x="1455" y="3948"/>
                    <a:pt x="1460" y="3949"/>
                  </a:cubicBezTo>
                  <a:cubicBezTo>
                    <a:pt x="1471" y="3957"/>
                    <a:pt x="1481" y="3965"/>
                    <a:pt x="1490" y="3973"/>
                  </a:cubicBezTo>
                  <a:cubicBezTo>
                    <a:pt x="1495" y="3978"/>
                    <a:pt x="1500" y="3984"/>
                    <a:pt x="1503" y="3991"/>
                  </a:cubicBezTo>
                  <a:cubicBezTo>
                    <a:pt x="1508" y="4000"/>
                    <a:pt x="1513" y="4012"/>
                    <a:pt x="1516" y="4021"/>
                  </a:cubicBezTo>
                  <a:cubicBezTo>
                    <a:pt x="1521" y="4048"/>
                    <a:pt x="1522" y="4076"/>
                    <a:pt x="1522" y="4103"/>
                  </a:cubicBezTo>
                  <a:cubicBezTo>
                    <a:pt x="1519" y="4194"/>
                    <a:pt x="1500" y="4285"/>
                    <a:pt x="1476" y="4373"/>
                  </a:cubicBezTo>
                  <a:cubicBezTo>
                    <a:pt x="1465" y="4410"/>
                    <a:pt x="1454" y="4445"/>
                    <a:pt x="1443" y="4480"/>
                  </a:cubicBezTo>
                  <a:cubicBezTo>
                    <a:pt x="1438" y="4494"/>
                    <a:pt x="1433" y="4510"/>
                    <a:pt x="1427" y="4526"/>
                  </a:cubicBezTo>
                  <a:cubicBezTo>
                    <a:pt x="1422" y="4539"/>
                    <a:pt x="1417" y="4554"/>
                    <a:pt x="1411" y="4566"/>
                  </a:cubicBezTo>
                  <a:cubicBezTo>
                    <a:pt x="1404" y="4579"/>
                    <a:pt x="1407" y="4597"/>
                    <a:pt x="1415" y="4610"/>
                  </a:cubicBezTo>
                  <a:cubicBezTo>
                    <a:pt x="1412" y="4621"/>
                    <a:pt x="1414" y="4634"/>
                    <a:pt x="1422" y="4645"/>
                  </a:cubicBezTo>
                  <a:cubicBezTo>
                    <a:pt x="1495" y="4753"/>
                    <a:pt x="1562" y="4865"/>
                    <a:pt x="1625" y="4979"/>
                  </a:cubicBezTo>
                  <a:cubicBezTo>
                    <a:pt x="1767" y="5233"/>
                    <a:pt x="1893" y="5495"/>
                    <a:pt x="2034" y="5751"/>
                  </a:cubicBezTo>
                  <a:cubicBezTo>
                    <a:pt x="2108" y="5885"/>
                    <a:pt x="2188" y="6018"/>
                    <a:pt x="2269" y="6148"/>
                  </a:cubicBezTo>
                  <a:cubicBezTo>
                    <a:pt x="2351" y="6280"/>
                    <a:pt x="2435" y="6410"/>
                    <a:pt x="2520" y="6539"/>
                  </a:cubicBezTo>
                  <a:cubicBezTo>
                    <a:pt x="2600" y="6662"/>
                    <a:pt x="2680" y="6782"/>
                    <a:pt x="2762" y="6904"/>
                  </a:cubicBezTo>
                  <a:cubicBezTo>
                    <a:pt x="2838" y="7017"/>
                    <a:pt x="2915" y="7132"/>
                    <a:pt x="2997" y="7244"/>
                  </a:cubicBezTo>
                  <a:cubicBezTo>
                    <a:pt x="2961" y="7427"/>
                    <a:pt x="2928" y="7609"/>
                    <a:pt x="2907" y="7794"/>
                  </a:cubicBezTo>
                  <a:lnTo>
                    <a:pt x="2907" y="7793"/>
                  </a:lnTo>
                  <a:cubicBezTo>
                    <a:pt x="2894" y="7894"/>
                    <a:pt x="2889" y="7994"/>
                    <a:pt x="2888" y="8097"/>
                  </a:cubicBezTo>
                  <a:cubicBezTo>
                    <a:pt x="2840" y="8033"/>
                    <a:pt x="2795" y="7967"/>
                    <a:pt x="2750" y="7902"/>
                  </a:cubicBezTo>
                  <a:cubicBezTo>
                    <a:pt x="2677" y="7793"/>
                    <a:pt x="2605" y="7682"/>
                    <a:pt x="2538" y="7571"/>
                  </a:cubicBezTo>
                  <a:cubicBezTo>
                    <a:pt x="2400" y="7345"/>
                    <a:pt x="2269" y="7115"/>
                    <a:pt x="2140" y="6886"/>
                  </a:cubicBezTo>
                  <a:cubicBezTo>
                    <a:pt x="2010" y="6656"/>
                    <a:pt x="1882" y="6427"/>
                    <a:pt x="1746" y="6202"/>
                  </a:cubicBezTo>
                  <a:cubicBezTo>
                    <a:pt x="1607" y="5972"/>
                    <a:pt x="1463" y="5745"/>
                    <a:pt x="1327" y="5513"/>
                  </a:cubicBezTo>
                  <a:cubicBezTo>
                    <a:pt x="1283" y="5438"/>
                    <a:pt x="1238" y="5363"/>
                    <a:pt x="1196" y="5287"/>
                  </a:cubicBezTo>
                  <a:lnTo>
                    <a:pt x="1196" y="5287"/>
                  </a:lnTo>
                  <a:lnTo>
                    <a:pt x="1198" y="5289"/>
                  </a:lnTo>
                  <a:cubicBezTo>
                    <a:pt x="1197" y="5288"/>
                    <a:pt x="1196" y="5287"/>
                    <a:pt x="1196" y="5286"/>
                  </a:cubicBezTo>
                  <a:lnTo>
                    <a:pt x="1196" y="5286"/>
                  </a:lnTo>
                  <a:cubicBezTo>
                    <a:pt x="1194" y="5283"/>
                    <a:pt x="1193" y="5281"/>
                    <a:pt x="1192" y="5279"/>
                  </a:cubicBezTo>
                  <a:lnTo>
                    <a:pt x="1192" y="5279"/>
                  </a:lnTo>
                  <a:lnTo>
                    <a:pt x="1195" y="5285"/>
                  </a:lnTo>
                  <a:lnTo>
                    <a:pt x="1195" y="5285"/>
                  </a:lnTo>
                  <a:cubicBezTo>
                    <a:pt x="1194" y="5284"/>
                    <a:pt x="1192" y="5283"/>
                    <a:pt x="1192" y="5281"/>
                  </a:cubicBezTo>
                  <a:cubicBezTo>
                    <a:pt x="1192" y="5280"/>
                    <a:pt x="1190" y="5278"/>
                    <a:pt x="1190" y="5277"/>
                  </a:cubicBezTo>
                  <a:lnTo>
                    <a:pt x="1190" y="5277"/>
                  </a:lnTo>
                  <a:cubicBezTo>
                    <a:pt x="1190" y="5277"/>
                    <a:pt x="1191" y="5278"/>
                    <a:pt x="1192" y="5279"/>
                  </a:cubicBezTo>
                  <a:lnTo>
                    <a:pt x="1190" y="5276"/>
                  </a:lnTo>
                  <a:lnTo>
                    <a:pt x="1190" y="5276"/>
                  </a:lnTo>
                  <a:cubicBezTo>
                    <a:pt x="1190" y="5276"/>
                    <a:pt x="1190" y="5277"/>
                    <a:pt x="1190" y="5277"/>
                  </a:cubicBezTo>
                  <a:lnTo>
                    <a:pt x="1190" y="5277"/>
                  </a:lnTo>
                  <a:cubicBezTo>
                    <a:pt x="1189" y="5276"/>
                    <a:pt x="1189" y="5275"/>
                    <a:pt x="1189" y="5274"/>
                  </a:cubicBezTo>
                  <a:lnTo>
                    <a:pt x="1189" y="5274"/>
                  </a:lnTo>
                  <a:cubicBezTo>
                    <a:pt x="1189" y="5275"/>
                    <a:pt x="1190" y="5276"/>
                    <a:pt x="1190" y="5276"/>
                  </a:cubicBezTo>
                  <a:lnTo>
                    <a:pt x="1188" y="5271"/>
                  </a:lnTo>
                  <a:lnTo>
                    <a:pt x="1188" y="5271"/>
                  </a:lnTo>
                  <a:cubicBezTo>
                    <a:pt x="1188" y="5272"/>
                    <a:pt x="1188" y="5273"/>
                    <a:pt x="1189" y="5274"/>
                  </a:cubicBezTo>
                  <a:lnTo>
                    <a:pt x="1189" y="5274"/>
                  </a:lnTo>
                  <a:cubicBezTo>
                    <a:pt x="1156" y="5212"/>
                    <a:pt x="1122" y="5152"/>
                    <a:pt x="1089" y="5092"/>
                  </a:cubicBezTo>
                  <a:cubicBezTo>
                    <a:pt x="1073" y="5062"/>
                    <a:pt x="1057" y="5032"/>
                    <a:pt x="1041" y="5000"/>
                  </a:cubicBezTo>
                  <a:cubicBezTo>
                    <a:pt x="1024" y="4969"/>
                    <a:pt x="1008" y="4937"/>
                    <a:pt x="985" y="4909"/>
                  </a:cubicBezTo>
                  <a:cubicBezTo>
                    <a:pt x="979" y="4897"/>
                    <a:pt x="966" y="4893"/>
                    <a:pt x="953" y="4893"/>
                  </a:cubicBezTo>
                  <a:cubicBezTo>
                    <a:pt x="950" y="4893"/>
                    <a:pt x="945" y="4893"/>
                    <a:pt x="942" y="4894"/>
                  </a:cubicBezTo>
                  <a:cubicBezTo>
                    <a:pt x="915" y="4869"/>
                    <a:pt x="886" y="4845"/>
                    <a:pt x="856" y="4822"/>
                  </a:cubicBezTo>
                  <a:cubicBezTo>
                    <a:pt x="813" y="4789"/>
                    <a:pt x="766" y="4755"/>
                    <a:pt x="721" y="4723"/>
                  </a:cubicBezTo>
                  <a:cubicBezTo>
                    <a:pt x="629" y="4656"/>
                    <a:pt x="538" y="4586"/>
                    <a:pt x="456" y="4504"/>
                  </a:cubicBezTo>
                  <a:lnTo>
                    <a:pt x="456" y="4504"/>
                  </a:lnTo>
                  <a:cubicBezTo>
                    <a:pt x="456" y="4504"/>
                    <a:pt x="455" y="4503"/>
                    <a:pt x="454" y="4502"/>
                  </a:cubicBezTo>
                  <a:cubicBezTo>
                    <a:pt x="422" y="4469"/>
                    <a:pt x="394" y="4434"/>
                    <a:pt x="370" y="4394"/>
                  </a:cubicBezTo>
                  <a:cubicBezTo>
                    <a:pt x="360" y="4375"/>
                    <a:pt x="352" y="4354"/>
                    <a:pt x="346" y="4331"/>
                  </a:cubicBezTo>
                  <a:cubicBezTo>
                    <a:pt x="343" y="4319"/>
                    <a:pt x="341" y="4304"/>
                    <a:pt x="341" y="4291"/>
                  </a:cubicBezTo>
                  <a:cubicBezTo>
                    <a:pt x="341" y="4275"/>
                    <a:pt x="343" y="4261"/>
                    <a:pt x="346" y="4245"/>
                  </a:cubicBezTo>
                  <a:cubicBezTo>
                    <a:pt x="347" y="4242"/>
                    <a:pt x="349" y="4239"/>
                    <a:pt x="351" y="4234"/>
                  </a:cubicBezTo>
                  <a:cubicBezTo>
                    <a:pt x="355" y="4234"/>
                    <a:pt x="359" y="4235"/>
                    <a:pt x="363" y="4235"/>
                  </a:cubicBezTo>
                  <a:cubicBezTo>
                    <a:pt x="383" y="4242"/>
                    <a:pt x="400" y="4251"/>
                    <a:pt x="418" y="4261"/>
                  </a:cubicBezTo>
                  <a:cubicBezTo>
                    <a:pt x="482" y="4301"/>
                    <a:pt x="541" y="4351"/>
                    <a:pt x="598" y="4400"/>
                  </a:cubicBezTo>
                  <a:cubicBezTo>
                    <a:pt x="646" y="4443"/>
                    <a:pt x="691" y="4490"/>
                    <a:pt x="741" y="4530"/>
                  </a:cubicBezTo>
                  <a:cubicBezTo>
                    <a:pt x="748" y="4536"/>
                    <a:pt x="758" y="4539"/>
                    <a:pt x="768" y="4539"/>
                  </a:cubicBezTo>
                  <a:cubicBezTo>
                    <a:pt x="778" y="4539"/>
                    <a:pt x="787" y="4537"/>
                    <a:pt x="795" y="4531"/>
                  </a:cubicBezTo>
                  <a:cubicBezTo>
                    <a:pt x="816" y="4515"/>
                    <a:pt x="819" y="4488"/>
                    <a:pt x="805" y="4467"/>
                  </a:cubicBezTo>
                  <a:cubicBezTo>
                    <a:pt x="803" y="4466"/>
                    <a:pt x="803" y="4466"/>
                    <a:pt x="801" y="4464"/>
                  </a:cubicBezTo>
                  <a:cubicBezTo>
                    <a:pt x="800" y="4461"/>
                    <a:pt x="798" y="4456"/>
                    <a:pt x="797" y="4455"/>
                  </a:cubicBezTo>
                  <a:cubicBezTo>
                    <a:pt x="792" y="4450"/>
                    <a:pt x="787" y="4445"/>
                    <a:pt x="782" y="4440"/>
                  </a:cubicBezTo>
                  <a:cubicBezTo>
                    <a:pt x="760" y="4410"/>
                    <a:pt x="736" y="4383"/>
                    <a:pt x="712" y="4355"/>
                  </a:cubicBezTo>
                  <a:cubicBezTo>
                    <a:pt x="685" y="4327"/>
                    <a:pt x="658" y="4298"/>
                    <a:pt x="630" y="4269"/>
                  </a:cubicBezTo>
                  <a:cubicBezTo>
                    <a:pt x="603" y="4235"/>
                    <a:pt x="578" y="4200"/>
                    <a:pt x="555" y="4162"/>
                  </a:cubicBezTo>
                  <a:cubicBezTo>
                    <a:pt x="539" y="4133"/>
                    <a:pt x="526" y="4103"/>
                    <a:pt x="517" y="4071"/>
                  </a:cubicBezTo>
                  <a:cubicBezTo>
                    <a:pt x="515" y="4058"/>
                    <a:pt x="512" y="4044"/>
                    <a:pt x="512" y="4029"/>
                  </a:cubicBezTo>
                  <a:cubicBezTo>
                    <a:pt x="512" y="4020"/>
                    <a:pt x="514" y="4010"/>
                    <a:pt x="515" y="4002"/>
                  </a:cubicBezTo>
                  <a:cubicBezTo>
                    <a:pt x="518" y="3994"/>
                    <a:pt x="522" y="3988"/>
                    <a:pt x="525" y="3981"/>
                  </a:cubicBezTo>
                  <a:cubicBezTo>
                    <a:pt x="528" y="3975"/>
                    <a:pt x="533" y="3970"/>
                    <a:pt x="538" y="3964"/>
                  </a:cubicBezTo>
                  <a:cubicBezTo>
                    <a:pt x="541" y="3962"/>
                    <a:pt x="544" y="3959"/>
                    <a:pt x="546" y="3957"/>
                  </a:cubicBezTo>
                  <a:cubicBezTo>
                    <a:pt x="547" y="3957"/>
                    <a:pt x="549" y="3956"/>
                    <a:pt x="550" y="3956"/>
                  </a:cubicBezTo>
                  <a:lnTo>
                    <a:pt x="555" y="3956"/>
                  </a:lnTo>
                  <a:cubicBezTo>
                    <a:pt x="560" y="3956"/>
                    <a:pt x="563" y="3956"/>
                    <a:pt x="566" y="3957"/>
                  </a:cubicBezTo>
                  <a:cubicBezTo>
                    <a:pt x="578" y="3960"/>
                    <a:pt x="587" y="3965"/>
                    <a:pt x="595" y="3970"/>
                  </a:cubicBezTo>
                  <a:cubicBezTo>
                    <a:pt x="632" y="3992"/>
                    <a:pt x="662" y="4021"/>
                    <a:pt x="693" y="4050"/>
                  </a:cubicBezTo>
                  <a:cubicBezTo>
                    <a:pt x="737" y="4096"/>
                    <a:pt x="777" y="4146"/>
                    <a:pt x="817" y="4196"/>
                  </a:cubicBezTo>
                  <a:cubicBezTo>
                    <a:pt x="848" y="4234"/>
                    <a:pt x="878" y="4275"/>
                    <a:pt x="912" y="4311"/>
                  </a:cubicBezTo>
                  <a:cubicBezTo>
                    <a:pt x="920" y="4320"/>
                    <a:pt x="929" y="4328"/>
                    <a:pt x="944" y="4330"/>
                  </a:cubicBezTo>
                  <a:cubicBezTo>
                    <a:pt x="946" y="4330"/>
                    <a:pt x="948" y="4330"/>
                    <a:pt x="950" y="4330"/>
                  </a:cubicBezTo>
                  <a:cubicBezTo>
                    <a:pt x="961" y="4330"/>
                    <a:pt x="971" y="4327"/>
                    <a:pt x="979" y="4320"/>
                  </a:cubicBezTo>
                  <a:cubicBezTo>
                    <a:pt x="988" y="4314"/>
                    <a:pt x="996" y="4301"/>
                    <a:pt x="998" y="4290"/>
                  </a:cubicBezTo>
                  <a:cubicBezTo>
                    <a:pt x="1000" y="4275"/>
                    <a:pt x="995" y="4264"/>
                    <a:pt x="988" y="4253"/>
                  </a:cubicBezTo>
                  <a:cubicBezTo>
                    <a:pt x="948" y="4186"/>
                    <a:pt x="905" y="4120"/>
                    <a:pt x="857" y="4058"/>
                  </a:cubicBezTo>
                  <a:cubicBezTo>
                    <a:pt x="827" y="3999"/>
                    <a:pt x="801" y="3936"/>
                    <a:pt x="785" y="3873"/>
                  </a:cubicBezTo>
                  <a:cubicBezTo>
                    <a:pt x="779" y="3850"/>
                    <a:pt x="776" y="3826"/>
                    <a:pt x="776" y="3804"/>
                  </a:cubicBezTo>
                  <a:cubicBezTo>
                    <a:pt x="776" y="3794"/>
                    <a:pt x="777" y="3785"/>
                    <a:pt x="779" y="3775"/>
                  </a:cubicBezTo>
                  <a:cubicBezTo>
                    <a:pt x="781" y="3770"/>
                    <a:pt x="782" y="3765"/>
                    <a:pt x="785" y="3761"/>
                  </a:cubicBezTo>
                  <a:cubicBezTo>
                    <a:pt x="787" y="3759"/>
                    <a:pt x="789" y="3756"/>
                    <a:pt x="790" y="3754"/>
                  </a:cubicBezTo>
                  <a:cubicBezTo>
                    <a:pt x="793" y="3753"/>
                    <a:pt x="795" y="3749"/>
                    <a:pt x="798" y="3748"/>
                  </a:cubicBezTo>
                  <a:cubicBezTo>
                    <a:pt x="803" y="3746"/>
                    <a:pt x="806" y="3745"/>
                    <a:pt x="811" y="3743"/>
                  </a:cubicBezTo>
                  <a:cubicBezTo>
                    <a:pt x="819" y="3741"/>
                    <a:pt x="827" y="3741"/>
                    <a:pt x="837" y="3741"/>
                  </a:cubicBezTo>
                  <a:close/>
                  <a:moveTo>
                    <a:pt x="11112" y="5092"/>
                  </a:moveTo>
                  <a:cubicBezTo>
                    <a:pt x="11104" y="5092"/>
                    <a:pt x="11094" y="5096"/>
                    <a:pt x="11088" y="5097"/>
                  </a:cubicBezTo>
                  <a:cubicBezTo>
                    <a:pt x="11078" y="5097"/>
                    <a:pt x="11069" y="5100"/>
                    <a:pt x="11061" y="5104"/>
                  </a:cubicBezTo>
                  <a:cubicBezTo>
                    <a:pt x="11002" y="5128"/>
                    <a:pt x="10947" y="5163"/>
                    <a:pt x="10893" y="5196"/>
                  </a:cubicBezTo>
                  <a:cubicBezTo>
                    <a:pt x="10840" y="5232"/>
                    <a:pt x="10788" y="5267"/>
                    <a:pt x="10733" y="5302"/>
                  </a:cubicBezTo>
                  <a:cubicBezTo>
                    <a:pt x="10696" y="5326"/>
                    <a:pt x="10660" y="5348"/>
                    <a:pt x="10623" y="5367"/>
                  </a:cubicBezTo>
                  <a:cubicBezTo>
                    <a:pt x="10597" y="5382"/>
                    <a:pt x="10584" y="5412"/>
                    <a:pt x="10597" y="5439"/>
                  </a:cubicBezTo>
                  <a:cubicBezTo>
                    <a:pt x="10605" y="5455"/>
                    <a:pt x="10621" y="5467"/>
                    <a:pt x="10637" y="5470"/>
                  </a:cubicBezTo>
                  <a:cubicBezTo>
                    <a:pt x="10660" y="5526"/>
                    <a:pt x="10685" y="5582"/>
                    <a:pt x="10709" y="5636"/>
                  </a:cubicBezTo>
                  <a:cubicBezTo>
                    <a:pt x="10736" y="5705"/>
                    <a:pt x="10764" y="5774"/>
                    <a:pt x="10791" y="5841"/>
                  </a:cubicBezTo>
                  <a:cubicBezTo>
                    <a:pt x="10845" y="5980"/>
                    <a:pt x="10895" y="6119"/>
                    <a:pt x="10954" y="6255"/>
                  </a:cubicBezTo>
                  <a:cubicBezTo>
                    <a:pt x="11013" y="6391"/>
                    <a:pt x="11082" y="6522"/>
                    <a:pt x="11171" y="6642"/>
                  </a:cubicBezTo>
                  <a:cubicBezTo>
                    <a:pt x="11254" y="6754"/>
                    <a:pt x="11358" y="6850"/>
                    <a:pt x="11453" y="6953"/>
                  </a:cubicBezTo>
                  <a:cubicBezTo>
                    <a:pt x="11510" y="7016"/>
                    <a:pt x="11566" y="7081"/>
                    <a:pt x="11614" y="7153"/>
                  </a:cubicBezTo>
                  <a:cubicBezTo>
                    <a:pt x="11660" y="7228"/>
                    <a:pt x="11699" y="7310"/>
                    <a:pt x="11737" y="7391"/>
                  </a:cubicBezTo>
                  <a:cubicBezTo>
                    <a:pt x="11776" y="7475"/>
                    <a:pt x="11814" y="7559"/>
                    <a:pt x="11852" y="7644"/>
                  </a:cubicBezTo>
                  <a:cubicBezTo>
                    <a:pt x="11931" y="7812"/>
                    <a:pt x="12019" y="7977"/>
                    <a:pt x="12132" y="8124"/>
                  </a:cubicBezTo>
                  <a:cubicBezTo>
                    <a:pt x="12141" y="8135"/>
                    <a:pt x="12154" y="8140"/>
                    <a:pt x="12167" y="8140"/>
                  </a:cubicBezTo>
                  <a:cubicBezTo>
                    <a:pt x="12179" y="8140"/>
                    <a:pt x="12190" y="8136"/>
                    <a:pt x="12199" y="8129"/>
                  </a:cubicBezTo>
                  <a:cubicBezTo>
                    <a:pt x="12202" y="8125"/>
                    <a:pt x="12206" y="8121"/>
                    <a:pt x="12209" y="8116"/>
                  </a:cubicBezTo>
                  <a:cubicBezTo>
                    <a:pt x="12230" y="8114"/>
                    <a:pt x="12246" y="8095"/>
                    <a:pt x="12242" y="8073"/>
                  </a:cubicBezTo>
                  <a:cubicBezTo>
                    <a:pt x="12233" y="7999"/>
                    <a:pt x="12226" y="7925"/>
                    <a:pt x="12220" y="7854"/>
                  </a:cubicBezTo>
                  <a:cubicBezTo>
                    <a:pt x="12214" y="7778"/>
                    <a:pt x="12206" y="7705"/>
                    <a:pt x="12196" y="7631"/>
                  </a:cubicBezTo>
                  <a:cubicBezTo>
                    <a:pt x="12177" y="7483"/>
                    <a:pt x="12153" y="7336"/>
                    <a:pt x="12115" y="7192"/>
                  </a:cubicBezTo>
                  <a:cubicBezTo>
                    <a:pt x="12079" y="7053"/>
                    <a:pt x="12033" y="6917"/>
                    <a:pt x="11964" y="6790"/>
                  </a:cubicBezTo>
                  <a:cubicBezTo>
                    <a:pt x="11900" y="6670"/>
                    <a:pt x="11820" y="6560"/>
                    <a:pt x="11747" y="6447"/>
                  </a:cubicBezTo>
                  <a:cubicBezTo>
                    <a:pt x="11734" y="6429"/>
                    <a:pt x="11723" y="6411"/>
                    <a:pt x="11710" y="6392"/>
                  </a:cubicBezTo>
                  <a:lnTo>
                    <a:pt x="11710" y="6392"/>
                  </a:lnTo>
                  <a:lnTo>
                    <a:pt x="11712" y="6394"/>
                  </a:lnTo>
                  <a:cubicBezTo>
                    <a:pt x="11668" y="6327"/>
                    <a:pt x="11628" y="6260"/>
                    <a:pt x="11593" y="6189"/>
                  </a:cubicBezTo>
                  <a:cubicBezTo>
                    <a:pt x="11555" y="6114"/>
                    <a:pt x="11526" y="6036"/>
                    <a:pt x="11501" y="5956"/>
                  </a:cubicBezTo>
                  <a:cubicBezTo>
                    <a:pt x="11456" y="5815"/>
                    <a:pt x="11421" y="5671"/>
                    <a:pt x="11374" y="5532"/>
                  </a:cubicBezTo>
                  <a:cubicBezTo>
                    <a:pt x="11350" y="5462"/>
                    <a:pt x="11323" y="5393"/>
                    <a:pt x="11290" y="5326"/>
                  </a:cubicBezTo>
                  <a:cubicBezTo>
                    <a:pt x="11253" y="5251"/>
                    <a:pt x="11208" y="5180"/>
                    <a:pt x="11157" y="5113"/>
                  </a:cubicBezTo>
                  <a:cubicBezTo>
                    <a:pt x="11146" y="5100"/>
                    <a:pt x="11130" y="5092"/>
                    <a:pt x="11112" y="5092"/>
                  </a:cubicBezTo>
                  <a:close/>
                  <a:moveTo>
                    <a:pt x="2237" y="9576"/>
                  </a:moveTo>
                  <a:cubicBezTo>
                    <a:pt x="2238" y="9577"/>
                    <a:pt x="2238" y="9578"/>
                    <a:pt x="2239" y="9579"/>
                  </a:cubicBezTo>
                  <a:cubicBezTo>
                    <a:pt x="2238" y="9578"/>
                    <a:pt x="2238" y="9577"/>
                    <a:pt x="2237" y="9576"/>
                  </a:cubicBezTo>
                  <a:close/>
                  <a:moveTo>
                    <a:pt x="2240" y="9581"/>
                  </a:moveTo>
                  <a:lnTo>
                    <a:pt x="2242" y="9583"/>
                  </a:lnTo>
                  <a:cubicBezTo>
                    <a:pt x="2241" y="9583"/>
                    <a:pt x="2241" y="9582"/>
                    <a:pt x="2240" y="9581"/>
                  </a:cubicBezTo>
                  <a:close/>
                  <a:moveTo>
                    <a:pt x="376" y="7679"/>
                  </a:moveTo>
                  <a:cubicBezTo>
                    <a:pt x="469" y="7748"/>
                    <a:pt x="560" y="7815"/>
                    <a:pt x="651" y="7887"/>
                  </a:cubicBezTo>
                  <a:cubicBezTo>
                    <a:pt x="755" y="7967"/>
                    <a:pt x="857" y="8052"/>
                    <a:pt x="950" y="8145"/>
                  </a:cubicBezTo>
                  <a:cubicBezTo>
                    <a:pt x="1036" y="8231"/>
                    <a:pt x="1108" y="8330"/>
                    <a:pt x="1174" y="8432"/>
                  </a:cubicBezTo>
                  <a:cubicBezTo>
                    <a:pt x="1241" y="8536"/>
                    <a:pt x="1300" y="8645"/>
                    <a:pt x="1367" y="8749"/>
                  </a:cubicBezTo>
                  <a:cubicBezTo>
                    <a:pt x="1401" y="8802"/>
                    <a:pt x="1436" y="8853"/>
                    <a:pt x="1476" y="8902"/>
                  </a:cubicBezTo>
                  <a:cubicBezTo>
                    <a:pt x="1510" y="8947"/>
                    <a:pt x="1548" y="8987"/>
                    <a:pt x="1588" y="9025"/>
                  </a:cubicBezTo>
                  <a:cubicBezTo>
                    <a:pt x="1663" y="9096"/>
                    <a:pt x="1749" y="9153"/>
                    <a:pt x="1834" y="9209"/>
                  </a:cubicBezTo>
                  <a:cubicBezTo>
                    <a:pt x="1935" y="9276"/>
                    <a:pt x="2036" y="9344"/>
                    <a:pt x="2122" y="9428"/>
                  </a:cubicBezTo>
                  <a:cubicBezTo>
                    <a:pt x="2166" y="9473"/>
                    <a:pt x="2206" y="9521"/>
                    <a:pt x="2237" y="9576"/>
                  </a:cubicBezTo>
                  <a:lnTo>
                    <a:pt x="2237" y="9576"/>
                  </a:lnTo>
                  <a:cubicBezTo>
                    <a:pt x="2237" y="9576"/>
                    <a:pt x="2237" y="9575"/>
                    <a:pt x="2237" y="9575"/>
                  </a:cubicBezTo>
                  <a:lnTo>
                    <a:pt x="2237" y="9575"/>
                  </a:lnTo>
                  <a:cubicBezTo>
                    <a:pt x="2238" y="9576"/>
                    <a:pt x="2239" y="9578"/>
                    <a:pt x="2239" y="9579"/>
                  </a:cubicBezTo>
                  <a:cubicBezTo>
                    <a:pt x="2274" y="9641"/>
                    <a:pt x="2298" y="9708"/>
                    <a:pt x="2319" y="9775"/>
                  </a:cubicBezTo>
                  <a:cubicBezTo>
                    <a:pt x="2319" y="9777"/>
                    <a:pt x="2319" y="9780"/>
                    <a:pt x="2320" y="9782"/>
                  </a:cubicBezTo>
                  <a:lnTo>
                    <a:pt x="2320" y="9782"/>
                  </a:lnTo>
                  <a:cubicBezTo>
                    <a:pt x="2280" y="9738"/>
                    <a:pt x="2237" y="9697"/>
                    <a:pt x="2192" y="9660"/>
                  </a:cubicBezTo>
                  <a:cubicBezTo>
                    <a:pt x="2103" y="9585"/>
                    <a:pt x="2005" y="9521"/>
                    <a:pt x="1905" y="9460"/>
                  </a:cubicBezTo>
                  <a:cubicBezTo>
                    <a:pt x="1805" y="9401"/>
                    <a:pt x="1703" y="9347"/>
                    <a:pt x="1606" y="9284"/>
                  </a:cubicBezTo>
                  <a:cubicBezTo>
                    <a:pt x="1508" y="9224"/>
                    <a:pt x="1414" y="9155"/>
                    <a:pt x="1327" y="9077"/>
                  </a:cubicBezTo>
                  <a:cubicBezTo>
                    <a:pt x="1321" y="9070"/>
                    <a:pt x="1313" y="9062"/>
                    <a:pt x="1307" y="9056"/>
                  </a:cubicBezTo>
                  <a:cubicBezTo>
                    <a:pt x="1270" y="9019"/>
                    <a:pt x="1238" y="8981"/>
                    <a:pt x="1206" y="8939"/>
                  </a:cubicBezTo>
                  <a:cubicBezTo>
                    <a:pt x="1187" y="8912"/>
                    <a:pt x="1166" y="8883"/>
                    <a:pt x="1145" y="8856"/>
                  </a:cubicBezTo>
                  <a:cubicBezTo>
                    <a:pt x="1123" y="8829"/>
                    <a:pt x="1102" y="8802"/>
                    <a:pt x="1078" y="8776"/>
                  </a:cubicBezTo>
                  <a:cubicBezTo>
                    <a:pt x="985" y="8667"/>
                    <a:pt x="883" y="8565"/>
                    <a:pt x="774" y="8472"/>
                  </a:cubicBezTo>
                  <a:cubicBezTo>
                    <a:pt x="667" y="8380"/>
                    <a:pt x="555" y="8295"/>
                    <a:pt x="442" y="8213"/>
                  </a:cubicBezTo>
                  <a:cubicBezTo>
                    <a:pt x="384" y="8172"/>
                    <a:pt x="325" y="8133"/>
                    <a:pt x="266" y="8093"/>
                  </a:cubicBezTo>
                  <a:cubicBezTo>
                    <a:pt x="219" y="8061"/>
                    <a:pt x="173" y="8033"/>
                    <a:pt x="125" y="8004"/>
                  </a:cubicBezTo>
                  <a:cubicBezTo>
                    <a:pt x="168" y="7949"/>
                    <a:pt x="215" y="7895"/>
                    <a:pt x="258" y="7839"/>
                  </a:cubicBezTo>
                  <a:cubicBezTo>
                    <a:pt x="285" y="7807"/>
                    <a:pt x="311" y="7774"/>
                    <a:pt x="336" y="7738"/>
                  </a:cubicBezTo>
                  <a:cubicBezTo>
                    <a:pt x="349" y="7719"/>
                    <a:pt x="362" y="7700"/>
                    <a:pt x="375" y="7681"/>
                  </a:cubicBezTo>
                  <a:cubicBezTo>
                    <a:pt x="375" y="7681"/>
                    <a:pt x="376" y="7681"/>
                    <a:pt x="376" y="7679"/>
                  </a:cubicBezTo>
                  <a:close/>
                  <a:moveTo>
                    <a:pt x="363" y="7553"/>
                  </a:moveTo>
                  <a:cubicBezTo>
                    <a:pt x="354" y="7553"/>
                    <a:pt x="344" y="7556"/>
                    <a:pt x="336" y="7563"/>
                  </a:cubicBezTo>
                  <a:cubicBezTo>
                    <a:pt x="303" y="7591"/>
                    <a:pt x="275" y="7627"/>
                    <a:pt x="250" y="7662"/>
                  </a:cubicBezTo>
                  <a:cubicBezTo>
                    <a:pt x="223" y="7695"/>
                    <a:pt x="197" y="7729"/>
                    <a:pt x="171" y="7762"/>
                  </a:cubicBezTo>
                  <a:cubicBezTo>
                    <a:pt x="119" y="7834"/>
                    <a:pt x="68" y="7906"/>
                    <a:pt x="12" y="7975"/>
                  </a:cubicBezTo>
                  <a:cubicBezTo>
                    <a:pt x="4" y="7986"/>
                    <a:pt x="0" y="8002"/>
                    <a:pt x="2" y="8017"/>
                  </a:cubicBezTo>
                  <a:cubicBezTo>
                    <a:pt x="0" y="8023"/>
                    <a:pt x="0" y="8031"/>
                    <a:pt x="2" y="8037"/>
                  </a:cubicBezTo>
                  <a:cubicBezTo>
                    <a:pt x="4" y="8053"/>
                    <a:pt x="12" y="8065"/>
                    <a:pt x="23" y="8076"/>
                  </a:cubicBezTo>
                  <a:cubicBezTo>
                    <a:pt x="92" y="8138"/>
                    <a:pt x="165" y="8191"/>
                    <a:pt x="239" y="8247"/>
                  </a:cubicBezTo>
                  <a:cubicBezTo>
                    <a:pt x="311" y="8301"/>
                    <a:pt x="384" y="8357"/>
                    <a:pt x="454" y="8413"/>
                  </a:cubicBezTo>
                  <a:cubicBezTo>
                    <a:pt x="595" y="8523"/>
                    <a:pt x="733" y="8639"/>
                    <a:pt x="861" y="8765"/>
                  </a:cubicBezTo>
                  <a:cubicBezTo>
                    <a:pt x="905" y="8808"/>
                    <a:pt x="947" y="8853"/>
                    <a:pt x="987" y="8899"/>
                  </a:cubicBezTo>
                  <a:cubicBezTo>
                    <a:pt x="1030" y="8949"/>
                    <a:pt x="1068" y="9000"/>
                    <a:pt x="1110" y="9051"/>
                  </a:cubicBezTo>
                  <a:cubicBezTo>
                    <a:pt x="1180" y="9136"/>
                    <a:pt x="1263" y="9211"/>
                    <a:pt x="1353" y="9275"/>
                  </a:cubicBezTo>
                  <a:cubicBezTo>
                    <a:pt x="1441" y="9337"/>
                    <a:pt x="1535" y="9390"/>
                    <a:pt x="1630" y="9440"/>
                  </a:cubicBezTo>
                  <a:cubicBezTo>
                    <a:pt x="1718" y="9488"/>
                    <a:pt x="1807" y="9534"/>
                    <a:pt x="1895" y="9582"/>
                  </a:cubicBezTo>
                  <a:cubicBezTo>
                    <a:pt x="1957" y="9619"/>
                    <a:pt x="2018" y="9655"/>
                    <a:pt x="2076" y="9697"/>
                  </a:cubicBezTo>
                  <a:cubicBezTo>
                    <a:pt x="2130" y="9735"/>
                    <a:pt x="2180" y="9777"/>
                    <a:pt x="2228" y="9823"/>
                  </a:cubicBezTo>
                  <a:cubicBezTo>
                    <a:pt x="2280" y="9876"/>
                    <a:pt x="2327" y="9934"/>
                    <a:pt x="2368" y="9996"/>
                  </a:cubicBezTo>
                  <a:cubicBezTo>
                    <a:pt x="2376" y="10009"/>
                    <a:pt x="2391" y="10014"/>
                    <a:pt x="2403" y="10015"/>
                  </a:cubicBezTo>
                  <a:cubicBezTo>
                    <a:pt x="2410" y="10020"/>
                    <a:pt x="2419" y="10023"/>
                    <a:pt x="2428" y="10023"/>
                  </a:cubicBezTo>
                  <a:cubicBezTo>
                    <a:pt x="2433" y="10023"/>
                    <a:pt x="2438" y="10022"/>
                    <a:pt x="2443" y="10020"/>
                  </a:cubicBezTo>
                  <a:cubicBezTo>
                    <a:pt x="2453" y="10017"/>
                    <a:pt x="2461" y="10009"/>
                    <a:pt x="2466" y="9998"/>
                  </a:cubicBezTo>
                  <a:cubicBezTo>
                    <a:pt x="2471" y="9986"/>
                    <a:pt x="2469" y="9977"/>
                    <a:pt x="2466" y="9967"/>
                  </a:cubicBezTo>
                  <a:cubicBezTo>
                    <a:pt x="2447" y="9902"/>
                    <a:pt x="2427" y="9838"/>
                    <a:pt x="2408" y="9774"/>
                  </a:cubicBezTo>
                  <a:cubicBezTo>
                    <a:pt x="2391" y="9710"/>
                    <a:pt x="2370" y="9646"/>
                    <a:pt x="2341" y="9585"/>
                  </a:cubicBezTo>
                  <a:cubicBezTo>
                    <a:pt x="2317" y="9534"/>
                    <a:pt x="2285" y="9484"/>
                    <a:pt x="2252" y="9438"/>
                  </a:cubicBezTo>
                  <a:cubicBezTo>
                    <a:pt x="2218" y="9396"/>
                    <a:pt x="2180" y="9358"/>
                    <a:pt x="2141" y="9321"/>
                  </a:cubicBezTo>
                  <a:cubicBezTo>
                    <a:pt x="2066" y="9252"/>
                    <a:pt x="1980" y="9197"/>
                    <a:pt x="1895" y="9139"/>
                  </a:cubicBezTo>
                  <a:cubicBezTo>
                    <a:pt x="1810" y="9081"/>
                    <a:pt x="1726" y="9024"/>
                    <a:pt x="1649" y="8955"/>
                  </a:cubicBezTo>
                  <a:cubicBezTo>
                    <a:pt x="1641" y="8947"/>
                    <a:pt x="1633" y="8941"/>
                    <a:pt x="1625" y="8933"/>
                  </a:cubicBezTo>
                  <a:cubicBezTo>
                    <a:pt x="1542" y="8848"/>
                    <a:pt x="1476" y="8747"/>
                    <a:pt x="1414" y="8648"/>
                  </a:cubicBezTo>
                  <a:cubicBezTo>
                    <a:pt x="1348" y="8543"/>
                    <a:pt x="1287" y="8436"/>
                    <a:pt x="1220" y="8333"/>
                  </a:cubicBezTo>
                  <a:cubicBezTo>
                    <a:pt x="1185" y="8280"/>
                    <a:pt x="1150" y="8231"/>
                    <a:pt x="1110" y="8183"/>
                  </a:cubicBezTo>
                  <a:cubicBezTo>
                    <a:pt x="1068" y="8132"/>
                    <a:pt x="1022" y="8084"/>
                    <a:pt x="974" y="8039"/>
                  </a:cubicBezTo>
                  <a:cubicBezTo>
                    <a:pt x="872" y="7943"/>
                    <a:pt x="765" y="7857"/>
                    <a:pt x="654" y="7772"/>
                  </a:cubicBezTo>
                  <a:cubicBezTo>
                    <a:pt x="573" y="7710"/>
                    <a:pt x="491" y="7651"/>
                    <a:pt x="411" y="7590"/>
                  </a:cubicBezTo>
                  <a:cubicBezTo>
                    <a:pt x="408" y="7580"/>
                    <a:pt x="402" y="7569"/>
                    <a:pt x="394" y="7563"/>
                  </a:cubicBezTo>
                  <a:cubicBezTo>
                    <a:pt x="386" y="7556"/>
                    <a:pt x="375" y="7553"/>
                    <a:pt x="363" y="7553"/>
                  </a:cubicBezTo>
                  <a:close/>
                  <a:moveTo>
                    <a:pt x="3369" y="12650"/>
                  </a:moveTo>
                  <a:cubicBezTo>
                    <a:pt x="3375" y="12653"/>
                    <a:pt x="3380" y="12658"/>
                    <a:pt x="3385" y="12663"/>
                  </a:cubicBezTo>
                  <a:cubicBezTo>
                    <a:pt x="3579" y="12837"/>
                    <a:pt x="3743" y="13038"/>
                    <a:pt x="3914" y="13235"/>
                  </a:cubicBezTo>
                  <a:cubicBezTo>
                    <a:pt x="3999" y="13333"/>
                    <a:pt x="4087" y="13430"/>
                    <a:pt x="4178" y="13523"/>
                  </a:cubicBezTo>
                  <a:cubicBezTo>
                    <a:pt x="4226" y="13569"/>
                    <a:pt x="4274" y="13614"/>
                    <a:pt x="4324" y="13657"/>
                  </a:cubicBezTo>
                  <a:cubicBezTo>
                    <a:pt x="4372" y="13699"/>
                    <a:pt x="4419" y="13739"/>
                    <a:pt x="4474" y="13771"/>
                  </a:cubicBezTo>
                  <a:cubicBezTo>
                    <a:pt x="4587" y="13839"/>
                    <a:pt x="4717" y="13876"/>
                    <a:pt x="4835" y="13935"/>
                  </a:cubicBezTo>
                  <a:cubicBezTo>
                    <a:pt x="4883" y="13961"/>
                    <a:pt x="4930" y="13990"/>
                    <a:pt x="4969" y="14025"/>
                  </a:cubicBezTo>
                  <a:cubicBezTo>
                    <a:pt x="5035" y="14084"/>
                    <a:pt x="5086" y="14158"/>
                    <a:pt x="5136" y="14228"/>
                  </a:cubicBezTo>
                  <a:cubicBezTo>
                    <a:pt x="5190" y="14303"/>
                    <a:pt x="5241" y="14380"/>
                    <a:pt x="5300" y="14450"/>
                  </a:cubicBezTo>
                  <a:cubicBezTo>
                    <a:pt x="5326" y="14481"/>
                    <a:pt x="5355" y="14511"/>
                    <a:pt x="5382" y="14541"/>
                  </a:cubicBezTo>
                  <a:cubicBezTo>
                    <a:pt x="5408" y="14570"/>
                    <a:pt x="5435" y="14599"/>
                    <a:pt x="5464" y="14626"/>
                  </a:cubicBezTo>
                  <a:cubicBezTo>
                    <a:pt x="5468" y="14629"/>
                    <a:pt x="5473" y="14634"/>
                    <a:pt x="5478" y="14637"/>
                  </a:cubicBezTo>
                  <a:cubicBezTo>
                    <a:pt x="5448" y="14628"/>
                    <a:pt x="5419" y="14615"/>
                    <a:pt x="5390" y="14600"/>
                  </a:cubicBezTo>
                  <a:cubicBezTo>
                    <a:pt x="5305" y="14557"/>
                    <a:pt x="5232" y="14498"/>
                    <a:pt x="5160" y="14437"/>
                  </a:cubicBezTo>
                  <a:cubicBezTo>
                    <a:pt x="5070" y="14361"/>
                    <a:pt x="4984" y="14284"/>
                    <a:pt x="4886" y="14218"/>
                  </a:cubicBezTo>
                  <a:cubicBezTo>
                    <a:pt x="4786" y="14153"/>
                    <a:pt x="4677" y="14100"/>
                    <a:pt x="4570" y="14042"/>
                  </a:cubicBezTo>
                  <a:cubicBezTo>
                    <a:pt x="4517" y="14014"/>
                    <a:pt x="4464" y="13985"/>
                    <a:pt x="4415" y="13953"/>
                  </a:cubicBezTo>
                  <a:cubicBezTo>
                    <a:pt x="4362" y="13919"/>
                    <a:pt x="4314" y="13883"/>
                    <a:pt x="4268" y="13843"/>
                  </a:cubicBezTo>
                  <a:cubicBezTo>
                    <a:pt x="4247" y="13823"/>
                    <a:pt x="4228" y="13803"/>
                    <a:pt x="4207" y="13783"/>
                  </a:cubicBezTo>
                  <a:cubicBezTo>
                    <a:pt x="4184" y="13761"/>
                    <a:pt x="4162" y="13740"/>
                    <a:pt x="4140" y="13720"/>
                  </a:cubicBezTo>
                  <a:cubicBezTo>
                    <a:pt x="4092" y="13676"/>
                    <a:pt x="4044" y="13635"/>
                    <a:pt x="3994" y="13593"/>
                  </a:cubicBezTo>
                  <a:cubicBezTo>
                    <a:pt x="3898" y="13513"/>
                    <a:pt x="3798" y="13440"/>
                    <a:pt x="3698" y="13365"/>
                  </a:cubicBezTo>
                  <a:cubicBezTo>
                    <a:pt x="3507" y="13224"/>
                    <a:pt x="3312" y="13090"/>
                    <a:pt x="3129" y="12936"/>
                  </a:cubicBezTo>
                  <a:cubicBezTo>
                    <a:pt x="3190" y="12859"/>
                    <a:pt x="3249" y="12781"/>
                    <a:pt x="3313" y="12708"/>
                  </a:cubicBezTo>
                  <a:cubicBezTo>
                    <a:pt x="3332" y="12688"/>
                    <a:pt x="3351" y="12669"/>
                    <a:pt x="3369" y="12650"/>
                  </a:cubicBezTo>
                  <a:close/>
                  <a:moveTo>
                    <a:pt x="3374" y="12536"/>
                  </a:moveTo>
                  <a:cubicBezTo>
                    <a:pt x="3363" y="12536"/>
                    <a:pt x="3355" y="12541"/>
                    <a:pt x="3345" y="12548"/>
                  </a:cubicBezTo>
                  <a:cubicBezTo>
                    <a:pt x="3313" y="12570"/>
                    <a:pt x="3286" y="12596"/>
                    <a:pt x="3260" y="12624"/>
                  </a:cubicBezTo>
                  <a:cubicBezTo>
                    <a:pt x="3233" y="12653"/>
                    <a:pt x="3209" y="12684"/>
                    <a:pt x="3184" y="12714"/>
                  </a:cubicBezTo>
                  <a:cubicBezTo>
                    <a:pt x="3136" y="12776"/>
                    <a:pt x="3091" y="12840"/>
                    <a:pt x="3043" y="12903"/>
                  </a:cubicBezTo>
                  <a:cubicBezTo>
                    <a:pt x="3033" y="12914"/>
                    <a:pt x="3033" y="12928"/>
                    <a:pt x="3037" y="12941"/>
                  </a:cubicBezTo>
                  <a:cubicBezTo>
                    <a:pt x="3037" y="12943"/>
                    <a:pt x="3037" y="12943"/>
                    <a:pt x="3037" y="12944"/>
                  </a:cubicBezTo>
                  <a:cubicBezTo>
                    <a:pt x="3038" y="12955"/>
                    <a:pt x="3045" y="12962"/>
                    <a:pt x="3053" y="12968"/>
                  </a:cubicBezTo>
                  <a:cubicBezTo>
                    <a:pt x="3196" y="13093"/>
                    <a:pt x="3347" y="13210"/>
                    <a:pt x="3499" y="13325"/>
                  </a:cubicBezTo>
                  <a:cubicBezTo>
                    <a:pt x="3647" y="13440"/>
                    <a:pt x="3798" y="13556"/>
                    <a:pt x="3938" y="13683"/>
                  </a:cubicBezTo>
                  <a:cubicBezTo>
                    <a:pt x="3985" y="13723"/>
                    <a:pt x="4029" y="13766"/>
                    <a:pt x="4073" y="13807"/>
                  </a:cubicBezTo>
                  <a:cubicBezTo>
                    <a:pt x="4119" y="13854"/>
                    <a:pt x="4162" y="13903"/>
                    <a:pt x="4210" y="13947"/>
                  </a:cubicBezTo>
                  <a:cubicBezTo>
                    <a:pt x="4258" y="13990"/>
                    <a:pt x="4309" y="14030"/>
                    <a:pt x="4364" y="14065"/>
                  </a:cubicBezTo>
                  <a:cubicBezTo>
                    <a:pt x="4413" y="14098"/>
                    <a:pt x="4466" y="14127"/>
                    <a:pt x="4519" y="14156"/>
                  </a:cubicBezTo>
                  <a:cubicBezTo>
                    <a:pt x="4624" y="14214"/>
                    <a:pt x="4733" y="14268"/>
                    <a:pt x="4834" y="14337"/>
                  </a:cubicBezTo>
                  <a:cubicBezTo>
                    <a:pt x="4928" y="14401"/>
                    <a:pt x="5014" y="14479"/>
                    <a:pt x="5104" y="14553"/>
                  </a:cubicBezTo>
                  <a:cubicBezTo>
                    <a:pt x="5141" y="14583"/>
                    <a:pt x="5179" y="14612"/>
                    <a:pt x="5219" y="14639"/>
                  </a:cubicBezTo>
                  <a:cubicBezTo>
                    <a:pt x="5262" y="14668"/>
                    <a:pt x="5305" y="14692"/>
                    <a:pt x="5352" y="14714"/>
                  </a:cubicBezTo>
                  <a:cubicBezTo>
                    <a:pt x="5446" y="14759"/>
                    <a:pt x="5551" y="14783"/>
                    <a:pt x="5656" y="14783"/>
                  </a:cubicBezTo>
                  <a:cubicBezTo>
                    <a:pt x="5660" y="14783"/>
                    <a:pt x="5663" y="14783"/>
                    <a:pt x="5667" y="14783"/>
                  </a:cubicBezTo>
                  <a:cubicBezTo>
                    <a:pt x="5681" y="14783"/>
                    <a:pt x="5694" y="14781"/>
                    <a:pt x="5705" y="14772"/>
                  </a:cubicBezTo>
                  <a:cubicBezTo>
                    <a:pt x="5715" y="14762"/>
                    <a:pt x="5721" y="14749"/>
                    <a:pt x="5723" y="14736"/>
                  </a:cubicBezTo>
                  <a:cubicBezTo>
                    <a:pt x="5724" y="14727"/>
                    <a:pt x="5721" y="14719"/>
                    <a:pt x="5718" y="14711"/>
                  </a:cubicBezTo>
                  <a:cubicBezTo>
                    <a:pt x="5723" y="14693"/>
                    <a:pt x="5713" y="14674"/>
                    <a:pt x="5695" y="14668"/>
                  </a:cubicBezTo>
                  <a:cubicBezTo>
                    <a:pt x="5670" y="14658"/>
                    <a:pt x="5644" y="14650"/>
                    <a:pt x="5620" y="14639"/>
                  </a:cubicBezTo>
                  <a:cubicBezTo>
                    <a:pt x="5590" y="14623"/>
                    <a:pt x="5563" y="14602"/>
                    <a:pt x="5535" y="14580"/>
                  </a:cubicBezTo>
                  <a:cubicBezTo>
                    <a:pt x="5502" y="14548"/>
                    <a:pt x="5470" y="14511"/>
                    <a:pt x="5440" y="14474"/>
                  </a:cubicBezTo>
                  <a:cubicBezTo>
                    <a:pt x="5404" y="14431"/>
                    <a:pt x="5369" y="14388"/>
                    <a:pt x="5337" y="14343"/>
                  </a:cubicBezTo>
                  <a:cubicBezTo>
                    <a:pt x="5267" y="14244"/>
                    <a:pt x="5206" y="14138"/>
                    <a:pt x="5131" y="14042"/>
                  </a:cubicBezTo>
                  <a:cubicBezTo>
                    <a:pt x="5094" y="13998"/>
                    <a:pt x="5056" y="13955"/>
                    <a:pt x="5009" y="13918"/>
                  </a:cubicBezTo>
                  <a:cubicBezTo>
                    <a:pt x="4966" y="13881"/>
                    <a:pt x="4917" y="13854"/>
                    <a:pt x="4867" y="13828"/>
                  </a:cubicBezTo>
                  <a:cubicBezTo>
                    <a:pt x="4774" y="13782"/>
                    <a:pt x="4677" y="13750"/>
                    <a:pt x="4584" y="13705"/>
                  </a:cubicBezTo>
                  <a:cubicBezTo>
                    <a:pt x="4546" y="13684"/>
                    <a:pt x="4509" y="13664"/>
                    <a:pt x="4475" y="13636"/>
                  </a:cubicBezTo>
                  <a:cubicBezTo>
                    <a:pt x="4439" y="13611"/>
                    <a:pt x="4405" y="13580"/>
                    <a:pt x="4372" y="13550"/>
                  </a:cubicBezTo>
                  <a:cubicBezTo>
                    <a:pt x="4202" y="13398"/>
                    <a:pt x="4053" y="13226"/>
                    <a:pt x="3905" y="13054"/>
                  </a:cubicBezTo>
                  <a:cubicBezTo>
                    <a:pt x="3753" y="12879"/>
                    <a:pt x="3599" y="12704"/>
                    <a:pt x="3423" y="12551"/>
                  </a:cubicBezTo>
                  <a:cubicBezTo>
                    <a:pt x="3417" y="12544"/>
                    <a:pt x="3406" y="12543"/>
                    <a:pt x="3395" y="12543"/>
                  </a:cubicBezTo>
                  <a:cubicBezTo>
                    <a:pt x="3390" y="12540"/>
                    <a:pt x="3383" y="12538"/>
                    <a:pt x="3379" y="12536"/>
                  </a:cubicBezTo>
                  <a:close/>
                  <a:moveTo>
                    <a:pt x="3192" y="2531"/>
                  </a:moveTo>
                  <a:cubicBezTo>
                    <a:pt x="3198" y="2542"/>
                    <a:pt x="3204" y="2552"/>
                    <a:pt x="3212" y="2562"/>
                  </a:cubicBezTo>
                  <a:cubicBezTo>
                    <a:pt x="3235" y="2594"/>
                    <a:pt x="3259" y="2625"/>
                    <a:pt x="3281" y="2656"/>
                  </a:cubicBezTo>
                  <a:cubicBezTo>
                    <a:pt x="3299" y="2680"/>
                    <a:pt x="3316" y="2705"/>
                    <a:pt x="3336" y="2729"/>
                  </a:cubicBezTo>
                  <a:cubicBezTo>
                    <a:pt x="3286" y="2808"/>
                    <a:pt x="3232" y="2883"/>
                    <a:pt x="3171" y="2953"/>
                  </a:cubicBezTo>
                  <a:cubicBezTo>
                    <a:pt x="3168" y="2956"/>
                    <a:pt x="3166" y="2961"/>
                    <a:pt x="3163" y="2964"/>
                  </a:cubicBezTo>
                  <a:lnTo>
                    <a:pt x="3145" y="2984"/>
                  </a:lnTo>
                  <a:cubicBezTo>
                    <a:pt x="3136" y="2993"/>
                    <a:pt x="3129" y="3003"/>
                    <a:pt x="3129" y="3017"/>
                  </a:cubicBezTo>
                  <a:cubicBezTo>
                    <a:pt x="3128" y="3028"/>
                    <a:pt x="3132" y="3041"/>
                    <a:pt x="3140" y="3049"/>
                  </a:cubicBezTo>
                  <a:cubicBezTo>
                    <a:pt x="3149" y="3060"/>
                    <a:pt x="3163" y="3066"/>
                    <a:pt x="3176" y="3066"/>
                  </a:cubicBezTo>
                  <a:cubicBezTo>
                    <a:pt x="3187" y="3066"/>
                    <a:pt x="3197" y="3062"/>
                    <a:pt x="3206" y="3054"/>
                  </a:cubicBezTo>
                  <a:cubicBezTo>
                    <a:pt x="3254" y="3006"/>
                    <a:pt x="3297" y="2952"/>
                    <a:pt x="3336" y="2896"/>
                  </a:cubicBezTo>
                  <a:cubicBezTo>
                    <a:pt x="3355" y="2867"/>
                    <a:pt x="3374" y="2837"/>
                    <a:pt x="3391" y="2806"/>
                  </a:cubicBezTo>
                  <a:cubicBezTo>
                    <a:pt x="3406" y="2827"/>
                    <a:pt x="3422" y="2846"/>
                    <a:pt x="3436" y="2867"/>
                  </a:cubicBezTo>
                  <a:cubicBezTo>
                    <a:pt x="3537" y="3004"/>
                    <a:pt x="3636" y="3142"/>
                    <a:pt x="3738" y="3278"/>
                  </a:cubicBezTo>
                  <a:cubicBezTo>
                    <a:pt x="3941" y="3548"/>
                    <a:pt x="4164" y="3809"/>
                    <a:pt x="4431" y="4016"/>
                  </a:cubicBezTo>
                  <a:cubicBezTo>
                    <a:pt x="4717" y="4239"/>
                    <a:pt x="5061" y="4365"/>
                    <a:pt x="5408" y="4453"/>
                  </a:cubicBezTo>
                  <a:cubicBezTo>
                    <a:pt x="5778" y="4547"/>
                    <a:pt x="6161" y="4587"/>
                    <a:pt x="6539" y="4643"/>
                  </a:cubicBezTo>
                  <a:cubicBezTo>
                    <a:pt x="6763" y="4677"/>
                    <a:pt x="6987" y="4715"/>
                    <a:pt x="7208" y="4773"/>
                  </a:cubicBezTo>
                  <a:cubicBezTo>
                    <a:pt x="7323" y="4803"/>
                    <a:pt x="7436" y="4838"/>
                    <a:pt x="7548" y="4881"/>
                  </a:cubicBezTo>
                  <a:cubicBezTo>
                    <a:pt x="7668" y="4926"/>
                    <a:pt x="7785" y="4981"/>
                    <a:pt x="7897" y="5043"/>
                  </a:cubicBezTo>
                  <a:cubicBezTo>
                    <a:pt x="8178" y="5204"/>
                    <a:pt x="8432" y="5411"/>
                    <a:pt x="8663" y="5638"/>
                  </a:cubicBezTo>
                  <a:cubicBezTo>
                    <a:pt x="9150" y="6124"/>
                    <a:pt x="9537" y="6701"/>
                    <a:pt x="9895" y="7288"/>
                  </a:cubicBezTo>
                  <a:cubicBezTo>
                    <a:pt x="10074" y="7582"/>
                    <a:pt x="10247" y="7881"/>
                    <a:pt x="10420" y="8178"/>
                  </a:cubicBezTo>
                  <a:cubicBezTo>
                    <a:pt x="10503" y="8320"/>
                    <a:pt x="10586" y="8463"/>
                    <a:pt x="10671" y="8603"/>
                  </a:cubicBezTo>
                  <a:cubicBezTo>
                    <a:pt x="10767" y="8763"/>
                    <a:pt x="10866" y="8920"/>
                    <a:pt x="10965" y="9078"/>
                  </a:cubicBezTo>
                  <a:cubicBezTo>
                    <a:pt x="11248" y="9526"/>
                    <a:pt x="11534" y="9972"/>
                    <a:pt x="11824" y="10418"/>
                  </a:cubicBezTo>
                  <a:cubicBezTo>
                    <a:pt x="11967" y="10640"/>
                    <a:pt x="12111" y="10862"/>
                    <a:pt x="12257" y="11085"/>
                  </a:cubicBezTo>
                  <a:cubicBezTo>
                    <a:pt x="12391" y="11289"/>
                    <a:pt x="12527" y="11492"/>
                    <a:pt x="12650" y="11705"/>
                  </a:cubicBezTo>
                  <a:cubicBezTo>
                    <a:pt x="12764" y="11902"/>
                    <a:pt x="12861" y="12108"/>
                    <a:pt x="12922" y="12327"/>
                  </a:cubicBezTo>
                  <a:cubicBezTo>
                    <a:pt x="12955" y="12460"/>
                    <a:pt x="12973" y="12596"/>
                    <a:pt x="12976" y="12733"/>
                  </a:cubicBezTo>
                  <a:cubicBezTo>
                    <a:pt x="12975" y="12896"/>
                    <a:pt x="12951" y="13056"/>
                    <a:pt x="12909" y="13214"/>
                  </a:cubicBezTo>
                  <a:cubicBezTo>
                    <a:pt x="12855" y="13417"/>
                    <a:pt x="12772" y="13612"/>
                    <a:pt x="12669" y="13798"/>
                  </a:cubicBezTo>
                  <a:cubicBezTo>
                    <a:pt x="12514" y="14066"/>
                    <a:pt x="12319" y="14311"/>
                    <a:pt x="12103" y="14533"/>
                  </a:cubicBezTo>
                  <a:cubicBezTo>
                    <a:pt x="11747" y="14891"/>
                    <a:pt x="11336" y="15192"/>
                    <a:pt x="10899" y="15446"/>
                  </a:cubicBezTo>
                  <a:lnTo>
                    <a:pt x="10901" y="15446"/>
                  </a:lnTo>
                  <a:cubicBezTo>
                    <a:pt x="10724" y="15549"/>
                    <a:pt x="10543" y="15643"/>
                    <a:pt x="10357" y="15728"/>
                  </a:cubicBezTo>
                  <a:cubicBezTo>
                    <a:pt x="10137" y="15830"/>
                    <a:pt x="9911" y="15916"/>
                    <a:pt x="9676" y="15980"/>
                  </a:cubicBezTo>
                  <a:cubicBezTo>
                    <a:pt x="9435" y="16043"/>
                    <a:pt x="9187" y="16081"/>
                    <a:pt x="8938" y="16083"/>
                  </a:cubicBezTo>
                  <a:cubicBezTo>
                    <a:pt x="8757" y="16081"/>
                    <a:pt x="8578" y="16060"/>
                    <a:pt x="8402" y="16015"/>
                  </a:cubicBezTo>
                  <a:cubicBezTo>
                    <a:pt x="8265" y="15979"/>
                    <a:pt x="8132" y="15927"/>
                    <a:pt x="8007" y="15859"/>
                  </a:cubicBezTo>
                  <a:cubicBezTo>
                    <a:pt x="7839" y="15763"/>
                    <a:pt x="7687" y="15640"/>
                    <a:pt x="7550" y="15504"/>
                  </a:cubicBezTo>
                  <a:cubicBezTo>
                    <a:pt x="7085" y="15040"/>
                    <a:pt x="6763" y="14461"/>
                    <a:pt x="6392" y="13924"/>
                  </a:cubicBezTo>
                  <a:cubicBezTo>
                    <a:pt x="6296" y="13785"/>
                    <a:pt x="6196" y="13649"/>
                    <a:pt x="6095" y="13513"/>
                  </a:cubicBezTo>
                  <a:cubicBezTo>
                    <a:pt x="5983" y="13365"/>
                    <a:pt x="5873" y="13218"/>
                    <a:pt x="5759" y="13069"/>
                  </a:cubicBezTo>
                  <a:cubicBezTo>
                    <a:pt x="5526" y="12763"/>
                    <a:pt x="5289" y="12458"/>
                    <a:pt x="5057" y="12150"/>
                  </a:cubicBezTo>
                  <a:cubicBezTo>
                    <a:pt x="4631" y="11582"/>
                    <a:pt x="4218" y="11002"/>
                    <a:pt x="3860" y="10386"/>
                  </a:cubicBezTo>
                  <a:cubicBezTo>
                    <a:pt x="3551" y="9849"/>
                    <a:pt x="3284" y="9284"/>
                    <a:pt x="3120" y="8685"/>
                  </a:cubicBezTo>
                  <a:cubicBezTo>
                    <a:pt x="3097" y="8595"/>
                    <a:pt x="3080" y="8503"/>
                    <a:pt x="3067" y="8410"/>
                  </a:cubicBezTo>
                  <a:cubicBezTo>
                    <a:pt x="3054" y="8316"/>
                    <a:pt x="3049" y="8218"/>
                    <a:pt x="3049" y="8122"/>
                  </a:cubicBezTo>
                  <a:cubicBezTo>
                    <a:pt x="3053" y="7745"/>
                    <a:pt x="3129" y="7376"/>
                    <a:pt x="3198" y="7008"/>
                  </a:cubicBezTo>
                  <a:cubicBezTo>
                    <a:pt x="3232" y="6822"/>
                    <a:pt x="3264" y="6637"/>
                    <a:pt x="3281" y="6450"/>
                  </a:cubicBezTo>
                  <a:cubicBezTo>
                    <a:pt x="3299" y="6266"/>
                    <a:pt x="3302" y="6079"/>
                    <a:pt x="3283" y="5895"/>
                  </a:cubicBezTo>
                  <a:cubicBezTo>
                    <a:pt x="3264" y="5711"/>
                    <a:pt x="3217" y="5530"/>
                    <a:pt x="3156" y="5356"/>
                  </a:cubicBezTo>
                  <a:cubicBezTo>
                    <a:pt x="3092" y="5176"/>
                    <a:pt x="3009" y="5001"/>
                    <a:pt x="2918" y="4832"/>
                  </a:cubicBezTo>
                  <a:cubicBezTo>
                    <a:pt x="2733" y="4485"/>
                    <a:pt x="2506" y="4159"/>
                    <a:pt x="2271" y="3842"/>
                  </a:cubicBezTo>
                  <a:cubicBezTo>
                    <a:pt x="2240" y="3801"/>
                    <a:pt x="2210" y="3761"/>
                    <a:pt x="2180" y="3721"/>
                  </a:cubicBezTo>
                  <a:cubicBezTo>
                    <a:pt x="2191" y="3719"/>
                    <a:pt x="2202" y="3717"/>
                    <a:pt x="2213" y="3714"/>
                  </a:cubicBezTo>
                  <a:cubicBezTo>
                    <a:pt x="2258" y="3705"/>
                    <a:pt x="2301" y="3692"/>
                    <a:pt x="2344" y="3676"/>
                  </a:cubicBezTo>
                  <a:cubicBezTo>
                    <a:pt x="2429" y="3647"/>
                    <a:pt x="2511" y="3609"/>
                    <a:pt x="2587" y="3566"/>
                  </a:cubicBezTo>
                  <a:cubicBezTo>
                    <a:pt x="2667" y="3522"/>
                    <a:pt x="2744" y="3473"/>
                    <a:pt x="2816" y="3420"/>
                  </a:cubicBezTo>
                  <a:cubicBezTo>
                    <a:pt x="2886" y="3367"/>
                    <a:pt x="2953" y="3313"/>
                    <a:pt x="3016" y="3252"/>
                  </a:cubicBezTo>
                  <a:cubicBezTo>
                    <a:pt x="3030" y="3239"/>
                    <a:pt x="3032" y="3219"/>
                    <a:pt x="3019" y="3204"/>
                  </a:cubicBezTo>
                  <a:cubicBezTo>
                    <a:pt x="3013" y="3198"/>
                    <a:pt x="3003" y="3193"/>
                    <a:pt x="2993" y="3193"/>
                  </a:cubicBezTo>
                  <a:cubicBezTo>
                    <a:pt x="2985" y="3193"/>
                    <a:pt x="2979" y="3196"/>
                    <a:pt x="2973" y="3201"/>
                  </a:cubicBezTo>
                  <a:cubicBezTo>
                    <a:pt x="2913" y="3259"/>
                    <a:pt x="2849" y="3310"/>
                    <a:pt x="2781" y="3355"/>
                  </a:cubicBezTo>
                  <a:cubicBezTo>
                    <a:pt x="2780" y="3355"/>
                    <a:pt x="2779" y="3356"/>
                    <a:pt x="2777" y="3357"/>
                  </a:cubicBezTo>
                  <a:lnTo>
                    <a:pt x="2777" y="3357"/>
                  </a:lnTo>
                  <a:cubicBezTo>
                    <a:pt x="2645" y="3445"/>
                    <a:pt x="2502" y="3511"/>
                    <a:pt x="2352" y="3562"/>
                  </a:cubicBezTo>
                  <a:cubicBezTo>
                    <a:pt x="2309" y="3578"/>
                    <a:pt x="2263" y="3591"/>
                    <a:pt x="2218" y="3604"/>
                  </a:cubicBezTo>
                  <a:cubicBezTo>
                    <a:pt x="2183" y="3612"/>
                    <a:pt x="2148" y="3622"/>
                    <a:pt x="2111" y="3630"/>
                  </a:cubicBezTo>
                  <a:cubicBezTo>
                    <a:pt x="2064" y="3567"/>
                    <a:pt x="2016" y="3505"/>
                    <a:pt x="1970" y="3444"/>
                  </a:cubicBezTo>
                  <a:cubicBezTo>
                    <a:pt x="1991" y="3441"/>
                    <a:pt x="2010" y="3439"/>
                    <a:pt x="2031" y="3434"/>
                  </a:cubicBezTo>
                  <a:cubicBezTo>
                    <a:pt x="2088" y="3425"/>
                    <a:pt x="2144" y="3410"/>
                    <a:pt x="2200" y="3391"/>
                  </a:cubicBezTo>
                  <a:cubicBezTo>
                    <a:pt x="2319" y="3351"/>
                    <a:pt x="2432" y="3294"/>
                    <a:pt x="2539" y="3230"/>
                  </a:cubicBezTo>
                  <a:cubicBezTo>
                    <a:pt x="2650" y="3163"/>
                    <a:pt x="2754" y="3083"/>
                    <a:pt x="2851" y="2996"/>
                  </a:cubicBezTo>
                  <a:cubicBezTo>
                    <a:pt x="2942" y="2915"/>
                    <a:pt x="3024" y="2822"/>
                    <a:pt x="3092" y="2721"/>
                  </a:cubicBezTo>
                  <a:cubicBezTo>
                    <a:pt x="3132" y="2662"/>
                    <a:pt x="3168" y="2598"/>
                    <a:pt x="3192" y="2531"/>
                  </a:cubicBezTo>
                  <a:close/>
                  <a:moveTo>
                    <a:pt x="12436" y="14425"/>
                  </a:moveTo>
                  <a:cubicBezTo>
                    <a:pt x="12452" y="14466"/>
                    <a:pt x="12471" y="14505"/>
                    <a:pt x="12490" y="14545"/>
                  </a:cubicBezTo>
                  <a:cubicBezTo>
                    <a:pt x="12521" y="14610"/>
                    <a:pt x="12551" y="14676"/>
                    <a:pt x="12581" y="14740"/>
                  </a:cubicBezTo>
                  <a:cubicBezTo>
                    <a:pt x="12644" y="14869"/>
                    <a:pt x="12706" y="14999"/>
                    <a:pt x="12768" y="15130"/>
                  </a:cubicBezTo>
                  <a:cubicBezTo>
                    <a:pt x="12892" y="15389"/>
                    <a:pt x="13013" y="15649"/>
                    <a:pt x="13136" y="15910"/>
                  </a:cubicBezTo>
                  <a:cubicBezTo>
                    <a:pt x="13248" y="16147"/>
                    <a:pt x="13362" y="16383"/>
                    <a:pt x="13473" y="16620"/>
                  </a:cubicBezTo>
                  <a:cubicBezTo>
                    <a:pt x="13473" y="16636"/>
                    <a:pt x="13483" y="16650"/>
                    <a:pt x="13497" y="16655"/>
                  </a:cubicBezTo>
                  <a:cubicBezTo>
                    <a:pt x="13505" y="16660"/>
                    <a:pt x="13513" y="16661"/>
                    <a:pt x="13523" y="16661"/>
                  </a:cubicBezTo>
                  <a:cubicBezTo>
                    <a:pt x="13555" y="16666"/>
                    <a:pt x="13587" y="16673"/>
                    <a:pt x="13617" y="16679"/>
                  </a:cubicBezTo>
                  <a:cubicBezTo>
                    <a:pt x="13656" y="16685"/>
                    <a:pt x="13693" y="16693"/>
                    <a:pt x="13729" y="16703"/>
                  </a:cubicBezTo>
                  <a:cubicBezTo>
                    <a:pt x="13777" y="16717"/>
                    <a:pt x="13825" y="16735"/>
                    <a:pt x="13868" y="16759"/>
                  </a:cubicBezTo>
                  <a:cubicBezTo>
                    <a:pt x="13907" y="16784"/>
                    <a:pt x="13942" y="16813"/>
                    <a:pt x="13976" y="16847"/>
                  </a:cubicBezTo>
                  <a:cubicBezTo>
                    <a:pt x="14031" y="16904"/>
                    <a:pt x="14078" y="16968"/>
                    <a:pt x="14118" y="17039"/>
                  </a:cubicBezTo>
                  <a:cubicBezTo>
                    <a:pt x="14150" y="17096"/>
                    <a:pt x="14175" y="17157"/>
                    <a:pt x="14193" y="17221"/>
                  </a:cubicBezTo>
                  <a:cubicBezTo>
                    <a:pt x="14201" y="17256"/>
                    <a:pt x="14206" y="17290"/>
                    <a:pt x="14206" y="17325"/>
                  </a:cubicBezTo>
                  <a:cubicBezTo>
                    <a:pt x="14204" y="17349"/>
                    <a:pt x="14201" y="17373"/>
                    <a:pt x="14196" y="17395"/>
                  </a:cubicBezTo>
                  <a:cubicBezTo>
                    <a:pt x="14190" y="17411"/>
                    <a:pt x="14183" y="17427"/>
                    <a:pt x="14175" y="17442"/>
                  </a:cubicBezTo>
                  <a:cubicBezTo>
                    <a:pt x="14166" y="17458"/>
                    <a:pt x="14155" y="17470"/>
                    <a:pt x="14143" y="17483"/>
                  </a:cubicBezTo>
                  <a:cubicBezTo>
                    <a:pt x="14127" y="17497"/>
                    <a:pt x="14111" y="17509"/>
                    <a:pt x="14094" y="17520"/>
                  </a:cubicBezTo>
                  <a:cubicBezTo>
                    <a:pt x="14068" y="17533"/>
                    <a:pt x="14039" y="17544"/>
                    <a:pt x="14011" y="17552"/>
                  </a:cubicBezTo>
                  <a:cubicBezTo>
                    <a:pt x="13985" y="17557"/>
                    <a:pt x="13960" y="17560"/>
                    <a:pt x="13934" y="17560"/>
                  </a:cubicBezTo>
                  <a:cubicBezTo>
                    <a:pt x="13913" y="17560"/>
                    <a:pt x="13892" y="17557"/>
                    <a:pt x="13872" y="17552"/>
                  </a:cubicBezTo>
                  <a:cubicBezTo>
                    <a:pt x="13849" y="17544"/>
                    <a:pt x="13825" y="17534"/>
                    <a:pt x="13804" y="17521"/>
                  </a:cubicBezTo>
                  <a:cubicBezTo>
                    <a:pt x="13776" y="17504"/>
                    <a:pt x="13748" y="17482"/>
                    <a:pt x="13723" y="17458"/>
                  </a:cubicBezTo>
                  <a:cubicBezTo>
                    <a:pt x="13673" y="17406"/>
                    <a:pt x="13632" y="17346"/>
                    <a:pt x="13597" y="17283"/>
                  </a:cubicBezTo>
                  <a:lnTo>
                    <a:pt x="13595" y="17282"/>
                  </a:lnTo>
                  <a:cubicBezTo>
                    <a:pt x="13595" y="17281"/>
                    <a:pt x="13595" y="17280"/>
                    <a:pt x="13595" y="17280"/>
                  </a:cubicBezTo>
                  <a:lnTo>
                    <a:pt x="13595" y="17280"/>
                  </a:lnTo>
                  <a:cubicBezTo>
                    <a:pt x="13595" y="17280"/>
                    <a:pt x="13595" y="17280"/>
                    <a:pt x="13595" y="17280"/>
                  </a:cubicBezTo>
                  <a:cubicBezTo>
                    <a:pt x="13595" y="17280"/>
                    <a:pt x="13595" y="17280"/>
                    <a:pt x="13595" y="17280"/>
                  </a:cubicBezTo>
                  <a:lnTo>
                    <a:pt x="13595" y="17280"/>
                  </a:lnTo>
                  <a:cubicBezTo>
                    <a:pt x="13594" y="17278"/>
                    <a:pt x="13594" y="17277"/>
                    <a:pt x="13593" y="17277"/>
                  </a:cubicBezTo>
                  <a:lnTo>
                    <a:pt x="13593" y="17277"/>
                  </a:lnTo>
                  <a:cubicBezTo>
                    <a:pt x="13500" y="17107"/>
                    <a:pt x="13444" y="16921"/>
                    <a:pt x="13382" y="16738"/>
                  </a:cubicBezTo>
                  <a:cubicBezTo>
                    <a:pt x="13378" y="16724"/>
                    <a:pt x="13366" y="16714"/>
                    <a:pt x="13352" y="16711"/>
                  </a:cubicBezTo>
                  <a:cubicBezTo>
                    <a:pt x="13317" y="16649"/>
                    <a:pt x="13278" y="16586"/>
                    <a:pt x="13242" y="16525"/>
                  </a:cubicBezTo>
                  <a:cubicBezTo>
                    <a:pt x="13203" y="16465"/>
                    <a:pt x="13163" y="16402"/>
                    <a:pt x="13125" y="16342"/>
                  </a:cubicBezTo>
                  <a:cubicBezTo>
                    <a:pt x="13047" y="16218"/>
                    <a:pt x="12968" y="16097"/>
                    <a:pt x="12890" y="15974"/>
                  </a:cubicBezTo>
                  <a:cubicBezTo>
                    <a:pt x="12732" y="15729"/>
                    <a:pt x="12577" y="15485"/>
                    <a:pt x="12421" y="15238"/>
                  </a:cubicBezTo>
                  <a:cubicBezTo>
                    <a:pt x="12321" y="15075"/>
                    <a:pt x="12220" y="14912"/>
                    <a:pt x="12122" y="14748"/>
                  </a:cubicBezTo>
                  <a:cubicBezTo>
                    <a:pt x="12142" y="14728"/>
                    <a:pt x="12161" y="14709"/>
                    <a:pt x="12182" y="14692"/>
                  </a:cubicBezTo>
                  <a:cubicBezTo>
                    <a:pt x="12270" y="14605"/>
                    <a:pt x="12354" y="14517"/>
                    <a:pt x="12436" y="14425"/>
                  </a:cubicBezTo>
                  <a:close/>
                  <a:moveTo>
                    <a:pt x="10816" y="15667"/>
                  </a:moveTo>
                  <a:cubicBezTo>
                    <a:pt x="10827" y="15688"/>
                    <a:pt x="10839" y="15708"/>
                    <a:pt x="10850" y="15729"/>
                  </a:cubicBezTo>
                  <a:cubicBezTo>
                    <a:pt x="10869" y="15764"/>
                    <a:pt x="10890" y="15798"/>
                    <a:pt x="10911" y="15833"/>
                  </a:cubicBezTo>
                  <a:lnTo>
                    <a:pt x="10911" y="15832"/>
                  </a:lnTo>
                  <a:cubicBezTo>
                    <a:pt x="10951" y="15899"/>
                    <a:pt x="10991" y="15963"/>
                    <a:pt x="11032" y="16028"/>
                  </a:cubicBezTo>
                  <a:cubicBezTo>
                    <a:pt x="11114" y="16159"/>
                    <a:pt x="11195" y="16289"/>
                    <a:pt x="11277" y="16420"/>
                  </a:cubicBezTo>
                  <a:cubicBezTo>
                    <a:pt x="11440" y="16682"/>
                    <a:pt x="11604" y="16941"/>
                    <a:pt x="11768" y="17202"/>
                  </a:cubicBezTo>
                  <a:cubicBezTo>
                    <a:pt x="11875" y="17374"/>
                    <a:pt x="11980" y="17547"/>
                    <a:pt x="12084" y="17721"/>
                  </a:cubicBezTo>
                  <a:cubicBezTo>
                    <a:pt x="12091" y="17732"/>
                    <a:pt x="12103" y="17738"/>
                    <a:pt x="12115" y="17738"/>
                  </a:cubicBezTo>
                  <a:cubicBezTo>
                    <a:pt x="12125" y="17738"/>
                    <a:pt x="12134" y="17735"/>
                    <a:pt x="12142" y="17729"/>
                  </a:cubicBezTo>
                  <a:cubicBezTo>
                    <a:pt x="12142" y="17729"/>
                    <a:pt x="12143" y="17728"/>
                    <a:pt x="12143" y="17726"/>
                  </a:cubicBezTo>
                  <a:cubicBezTo>
                    <a:pt x="12150" y="17728"/>
                    <a:pt x="12156" y="17728"/>
                    <a:pt x="12161" y="17729"/>
                  </a:cubicBezTo>
                  <a:cubicBezTo>
                    <a:pt x="12180" y="17731"/>
                    <a:pt x="12199" y="17733"/>
                    <a:pt x="12217" y="17736"/>
                  </a:cubicBezTo>
                  <a:cubicBezTo>
                    <a:pt x="12247" y="17739"/>
                    <a:pt x="12278" y="17745"/>
                    <a:pt x="12308" y="17753"/>
                  </a:cubicBezTo>
                  <a:cubicBezTo>
                    <a:pt x="12348" y="17764"/>
                    <a:pt x="12386" y="17780"/>
                    <a:pt x="12423" y="17801"/>
                  </a:cubicBezTo>
                  <a:cubicBezTo>
                    <a:pt x="12461" y="17825"/>
                    <a:pt x="12497" y="17852"/>
                    <a:pt x="12527" y="17884"/>
                  </a:cubicBezTo>
                  <a:cubicBezTo>
                    <a:pt x="12585" y="17942"/>
                    <a:pt x="12631" y="18011"/>
                    <a:pt x="12671" y="18081"/>
                  </a:cubicBezTo>
                  <a:cubicBezTo>
                    <a:pt x="12709" y="18151"/>
                    <a:pt x="12741" y="18225"/>
                    <a:pt x="12760" y="18303"/>
                  </a:cubicBezTo>
                  <a:cubicBezTo>
                    <a:pt x="12772" y="18348"/>
                    <a:pt x="12778" y="18394"/>
                    <a:pt x="12776" y="18439"/>
                  </a:cubicBezTo>
                  <a:cubicBezTo>
                    <a:pt x="12776" y="18466"/>
                    <a:pt x="12772" y="18495"/>
                    <a:pt x="12765" y="18521"/>
                  </a:cubicBezTo>
                  <a:cubicBezTo>
                    <a:pt x="12759" y="18542"/>
                    <a:pt x="12751" y="18561"/>
                    <a:pt x="12741" y="18578"/>
                  </a:cubicBezTo>
                  <a:cubicBezTo>
                    <a:pt x="12730" y="18596"/>
                    <a:pt x="12719" y="18612"/>
                    <a:pt x="12703" y="18626"/>
                  </a:cubicBezTo>
                  <a:cubicBezTo>
                    <a:pt x="12687" y="18642"/>
                    <a:pt x="12668" y="18657"/>
                    <a:pt x="12647" y="18668"/>
                  </a:cubicBezTo>
                  <a:cubicBezTo>
                    <a:pt x="12625" y="18681"/>
                    <a:pt x="12599" y="18690"/>
                    <a:pt x="12573" y="18697"/>
                  </a:cubicBezTo>
                  <a:cubicBezTo>
                    <a:pt x="12554" y="18701"/>
                    <a:pt x="12535" y="18705"/>
                    <a:pt x="12516" y="18705"/>
                  </a:cubicBezTo>
                  <a:cubicBezTo>
                    <a:pt x="12498" y="18703"/>
                    <a:pt x="12482" y="18700"/>
                    <a:pt x="12465" y="18697"/>
                  </a:cubicBezTo>
                  <a:cubicBezTo>
                    <a:pt x="12444" y="18690"/>
                    <a:pt x="12423" y="18681"/>
                    <a:pt x="12402" y="18669"/>
                  </a:cubicBezTo>
                  <a:cubicBezTo>
                    <a:pt x="12372" y="18650"/>
                    <a:pt x="12343" y="18626"/>
                    <a:pt x="12318" y="18599"/>
                  </a:cubicBezTo>
                  <a:cubicBezTo>
                    <a:pt x="12263" y="18542"/>
                    <a:pt x="12218" y="18476"/>
                    <a:pt x="12180" y="18407"/>
                  </a:cubicBezTo>
                  <a:cubicBezTo>
                    <a:pt x="12095" y="18251"/>
                    <a:pt x="12035" y="18079"/>
                    <a:pt x="11985" y="17908"/>
                  </a:cubicBezTo>
                  <a:cubicBezTo>
                    <a:pt x="11983" y="17905"/>
                    <a:pt x="11983" y="17904"/>
                    <a:pt x="11982" y="17900"/>
                  </a:cubicBezTo>
                  <a:cubicBezTo>
                    <a:pt x="11982" y="17896"/>
                    <a:pt x="11980" y="17889"/>
                    <a:pt x="11979" y="17884"/>
                  </a:cubicBezTo>
                  <a:cubicBezTo>
                    <a:pt x="11899" y="17734"/>
                    <a:pt x="11798" y="17595"/>
                    <a:pt x="11694" y="17459"/>
                  </a:cubicBezTo>
                  <a:cubicBezTo>
                    <a:pt x="11590" y="17323"/>
                    <a:pt x="11481" y="17194"/>
                    <a:pt x="11371" y="17066"/>
                  </a:cubicBezTo>
                  <a:cubicBezTo>
                    <a:pt x="11149" y="16808"/>
                    <a:pt x="10917" y="16559"/>
                    <a:pt x="10698" y="16300"/>
                  </a:cubicBezTo>
                  <a:cubicBezTo>
                    <a:pt x="10583" y="16166"/>
                    <a:pt x="10473" y="16027"/>
                    <a:pt x="10369" y="15884"/>
                  </a:cubicBezTo>
                  <a:cubicBezTo>
                    <a:pt x="10442" y="15852"/>
                    <a:pt x="10516" y="15817"/>
                    <a:pt x="10588" y="15782"/>
                  </a:cubicBezTo>
                  <a:cubicBezTo>
                    <a:pt x="10664" y="15745"/>
                    <a:pt x="10741" y="15707"/>
                    <a:pt x="10816" y="15667"/>
                  </a:cubicBezTo>
                  <a:close/>
                  <a:moveTo>
                    <a:pt x="5005" y="517"/>
                  </a:moveTo>
                  <a:cubicBezTo>
                    <a:pt x="4995" y="517"/>
                    <a:pt x="4985" y="518"/>
                    <a:pt x="4976" y="521"/>
                  </a:cubicBezTo>
                  <a:cubicBezTo>
                    <a:pt x="4961" y="528"/>
                    <a:pt x="4952" y="536"/>
                    <a:pt x="4941" y="547"/>
                  </a:cubicBezTo>
                  <a:cubicBezTo>
                    <a:pt x="4930" y="558"/>
                    <a:pt x="4920" y="573"/>
                    <a:pt x="4912" y="587"/>
                  </a:cubicBezTo>
                  <a:cubicBezTo>
                    <a:pt x="4902" y="603"/>
                    <a:pt x="4896" y="622"/>
                    <a:pt x="4890" y="640"/>
                  </a:cubicBezTo>
                  <a:cubicBezTo>
                    <a:pt x="4874" y="685"/>
                    <a:pt x="4864" y="731"/>
                    <a:pt x="4858" y="777"/>
                  </a:cubicBezTo>
                  <a:cubicBezTo>
                    <a:pt x="4840" y="736"/>
                    <a:pt x="4819" y="696"/>
                    <a:pt x="4797" y="657"/>
                  </a:cubicBezTo>
                  <a:cubicBezTo>
                    <a:pt x="4776" y="625"/>
                    <a:pt x="4754" y="597"/>
                    <a:pt x="4726" y="571"/>
                  </a:cubicBezTo>
                  <a:cubicBezTo>
                    <a:pt x="4701" y="549"/>
                    <a:pt x="4671" y="533"/>
                    <a:pt x="4637" y="526"/>
                  </a:cubicBezTo>
                  <a:cubicBezTo>
                    <a:pt x="4631" y="525"/>
                    <a:pt x="4624" y="525"/>
                    <a:pt x="4618" y="525"/>
                  </a:cubicBezTo>
                  <a:cubicBezTo>
                    <a:pt x="4587" y="525"/>
                    <a:pt x="4559" y="536"/>
                    <a:pt x="4536" y="553"/>
                  </a:cubicBezTo>
                  <a:cubicBezTo>
                    <a:pt x="4506" y="574"/>
                    <a:pt x="4491" y="608"/>
                    <a:pt x="4483" y="643"/>
                  </a:cubicBezTo>
                  <a:cubicBezTo>
                    <a:pt x="4479" y="664"/>
                    <a:pt x="4479" y="688"/>
                    <a:pt x="4479" y="709"/>
                  </a:cubicBezTo>
                  <a:cubicBezTo>
                    <a:pt x="4480" y="733"/>
                    <a:pt x="4483" y="758"/>
                    <a:pt x="4488" y="780"/>
                  </a:cubicBezTo>
                  <a:cubicBezTo>
                    <a:pt x="4495" y="817"/>
                    <a:pt x="4504" y="854"/>
                    <a:pt x="4514" y="889"/>
                  </a:cubicBezTo>
                  <a:cubicBezTo>
                    <a:pt x="4501" y="873"/>
                    <a:pt x="4488" y="859"/>
                    <a:pt x="4474" y="843"/>
                  </a:cubicBezTo>
                  <a:cubicBezTo>
                    <a:pt x="4427" y="795"/>
                    <a:pt x="4375" y="745"/>
                    <a:pt x="4308" y="733"/>
                  </a:cubicBezTo>
                  <a:cubicBezTo>
                    <a:pt x="4300" y="731"/>
                    <a:pt x="4293" y="731"/>
                    <a:pt x="4285" y="731"/>
                  </a:cubicBezTo>
                  <a:cubicBezTo>
                    <a:pt x="4279" y="731"/>
                    <a:pt x="4272" y="731"/>
                    <a:pt x="4266" y="733"/>
                  </a:cubicBezTo>
                  <a:cubicBezTo>
                    <a:pt x="4247" y="736"/>
                    <a:pt x="4231" y="742"/>
                    <a:pt x="4215" y="752"/>
                  </a:cubicBezTo>
                  <a:cubicBezTo>
                    <a:pt x="4202" y="760"/>
                    <a:pt x="4191" y="772"/>
                    <a:pt x="4181" y="784"/>
                  </a:cubicBezTo>
                  <a:cubicBezTo>
                    <a:pt x="4172" y="796"/>
                    <a:pt x="4164" y="812"/>
                    <a:pt x="4159" y="828"/>
                  </a:cubicBezTo>
                  <a:cubicBezTo>
                    <a:pt x="4151" y="854"/>
                    <a:pt x="4149" y="881"/>
                    <a:pt x="4154" y="908"/>
                  </a:cubicBezTo>
                  <a:cubicBezTo>
                    <a:pt x="4159" y="937"/>
                    <a:pt x="4168" y="963"/>
                    <a:pt x="4180" y="988"/>
                  </a:cubicBezTo>
                  <a:cubicBezTo>
                    <a:pt x="4208" y="1049"/>
                    <a:pt x="4248" y="1103"/>
                    <a:pt x="4290" y="1155"/>
                  </a:cubicBezTo>
                  <a:cubicBezTo>
                    <a:pt x="4328" y="1203"/>
                    <a:pt x="4370" y="1247"/>
                    <a:pt x="4411" y="1292"/>
                  </a:cubicBezTo>
                  <a:cubicBezTo>
                    <a:pt x="4405" y="1290"/>
                    <a:pt x="4399" y="1290"/>
                    <a:pt x="4392" y="1289"/>
                  </a:cubicBezTo>
                  <a:cubicBezTo>
                    <a:pt x="4367" y="1286"/>
                    <a:pt x="4341" y="1282"/>
                    <a:pt x="4314" y="1282"/>
                  </a:cubicBezTo>
                  <a:cubicBezTo>
                    <a:pt x="4306" y="1282"/>
                    <a:pt x="4296" y="1284"/>
                    <a:pt x="4287" y="1284"/>
                  </a:cubicBezTo>
                  <a:cubicBezTo>
                    <a:pt x="4253" y="1286"/>
                    <a:pt x="4221" y="1292"/>
                    <a:pt x="4191" y="1303"/>
                  </a:cubicBezTo>
                  <a:cubicBezTo>
                    <a:pt x="4159" y="1314"/>
                    <a:pt x="4132" y="1334"/>
                    <a:pt x="4109" y="1359"/>
                  </a:cubicBezTo>
                  <a:cubicBezTo>
                    <a:pt x="4100" y="1370"/>
                    <a:pt x="4092" y="1385"/>
                    <a:pt x="4085" y="1398"/>
                  </a:cubicBezTo>
                  <a:cubicBezTo>
                    <a:pt x="4079" y="1415"/>
                    <a:pt x="4076" y="1431"/>
                    <a:pt x="4076" y="1449"/>
                  </a:cubicBezTo>
                  <a:cubicBezTo>
                    <a:pt x="4074" y="1484"/>
                    <a:pt x="4079" y="1521"/>
                    <a:pt x="4097" y="1551"/>
                  </a:cubicBezTo>
                  <a:cubicBezTo>
                    <a:pt x="4105" y="1565"/>
                    <a:pt x="4113" y="1578"/>
                    <a:pt x="4122" y="1589"/>
                  </a:cubicBezTo>
                  <a:cubicBezTo>
                    <a:pt x="4135" y="1601"/>
                    <a:pt x="4146" y="1612"/>
                    <a:pt x="4160" y="1621"/>
                  </a:cubicBezTo>
                  <a:cubicBezTo>
                    <a:pt x="4191" y="1642"/>
                    <a:pt x="4224" y="1657"/>
                    <a:pt x="4258" y="1668"/>
                  </a:cubicBezTo>
                  <a:cubicBezTo>
                    <a:pt x="4296" y="1679"/>
                    <a:pt x="4336" y="1687"/>
                    <a:pt x="4375" y="1695"/>
                  </a:cubicBezTo>
                  <a:cubicBezTo>
                    <a:pt x="4450" y="1709"/>
                    <a:pt x="4527" y="1717"/>
                    <a:pt x="4599" y="1738"/>
                  </a:cubicBezTo>
                  <a:cubicBezTo>
                    <a:pt x="4623" y="1745"/>
                    <a:pt x="4647" y="1753"/>
                    <a:pt x="4667" y="1765"/>
                  </a:cubicBezTo>
                  <a:cubicBezTo>
                    <a:pt x="4674" y="1769"/>
                    <a:pt x="4680" y="1773"/>
                    <a:pt x="4685" y="1777"/>
                  </a:cubicBezTo>
                  <a:cubicBezTo>
                    <a:pt x="4686" y="1778"/>
                    <a:pt x="4688" y="1780"/>
                    <a:pt x="4691" y="1780"/>
                  </a:cubicBezTo>
                  <a:cubicBezTo>
                    <a:pt x="4718" y="1839"/>
                    <a:pt x="4752" y="1895"/>
                    <a:pt x="4786" y="1951"/>
                  </a:cubicBezTo>
                  <a:cubicBezTo>
                    <a:pt x="4821" y="2010"/>
                    <a:pt x="4858" y="2069"/>
                    <a:pt x="4894" y="2127"/>
                  </a:cubicBezTo>
                  <a:cubicBezTo>
                    <a:pt x="4968" y="2243"/>
                    <a:pt x="5043" y="2358"/>
                    <a:pt x="5118" y="2474"/>
                  </a:cubicBezTo>
                  <a:cubicBezTo>
                    <a:pt x="5270" y="2705"/>
                    <a:pt x="5424" y="2932"/>
                    <a:pt x="5582" y="3159"/>
                  </a:cubicBezTo>
                  <a:cubicBezTo>
                    <a:pt x="5895" y="3612"/>
                    <a:pt x="6220" y="4056"/>
                    <a:pt x="6554" y="4494"/>
                  </a:cubicBezTo>
                  <a:cubicBezTo>
                    <a:pt x="6193" y="4440"/>
                    <a:pt x="5828" y="4397"/>
                    <a:pt x="5471" y="4311"/>
                  </a:cubicBezTo>
                  <a:cubicBezTo>
                    <a:pt x="5454" y="4306"/>
                    <a:pt x="5438" y="4303"/>
                    <a:pt x="5420" y="4298"/>
                  </a:cubicBezTo>
                  <a:cubicBezTo>
                    <a:pt x="5203" y="4240"/>
                    <a:pt x="4984" y="4165"/>
                    <a:pt x="4786" y="4056"/>
                  </a:cubicBezTo>
                  <a:cubicBezTo>
                    <a:pt x="4643" y="3972"/>
                    <a:pt x="4512" y="3869"/>
                    <a:pt x="4394" y="3754"/>
                  </a:cubicBezTo>
                  <a:cubicBezTo>
                    <a:pt x="4181" y="3542"/>
                    <a:pt x="4004" y="3297"/>
                    <a:pt x="3828" y="3054"/>
                  </a:cubicBezTo>
                  <a:cubicBezTo>
                    <a:pt x="3740" y="2932"/>
                    <a:pt x="3652" y="2811"/>
                    <a:pt x="3561" y="2693"/>
                  </a:cubicBezTo>
                  <a:cubicBezTo>
                    <a:pt x="3516" y="2635"/>
                    <a:pt x="3470" y="2579"/>
                    <a:pt x="3422" y="2523"/>
                  </a:cubicBezTo>
                  <a:cubicBezTo>
                    <a:pt x="3395" y="2493"/>
                    <a:pt x="3366" y="2464"/>
                    <a:pt x="3337" y="2435"/>
                  </a:cubicBezTo>
                  <a:cubicBezTo>
                    <a:pt x="3323" y="2421"/>
                    <a:pt x="3308" y="2408"/>
                    <a:pt x="3294" y="2395"/>
                  </a:cubicBezTo>
                  <a:cubicBezTo>
                    <a:pt x="3284" y="2389"/>
                    <a:pt x="3275" y="2382"/>
                    <a:pt x="3265" y="2376"/>
                  </a:cubicBezTo>
                  <a:cubicBezTo>
                    <a:pt x="3260" y="2371"/>
                    <a:pt x="3256" y="2365"/>
                    <a:pt x="3251" y="2360"/>
                  </a:cubicBezTo>
                  <a:cubicBezTo>
                    <a:pt x="3236" y="2346"/>
                    <a:pt x="3222" y="2335"/>
                    <a:pt x="3201" y="2333"/>
                  </a:cubicBezTo>
                  <a:lnTo>
                    <a:pt x="3196" y="2333"/>
                  </a:lnTo>
                  <a:cubicBezTo>
                    <a:pt x="3188" y="2327"/>
                    <a:pt x="3179" y="2323"/>
                    <a:pt x="3169" y="2323"/>
                  </a:cubicBezTo>
                  <a:cubicBezTo>
                    <a:pt x="3164" y="2323"/>
                    <a:pt x="3160" y="2325"/>
                    <a:pt x="3155" y="2327"/>
                  </a:cubicBezTo>
                  <a:cubicBezTo>
                    <a:pt x="3148" y="2328"/>
                    <a:pt x="3144" y="2330"/>
                    <a:pt x="3137" y="2331"/>
                  </a:cubicBezTo>
                  <a:cubicBezTo>
                    <a:pt x="3104" y="2335"/>
                    <a:pt x="3070" y="2344"/>
                    <a:pt x="3037" y="2355"/>
                  </a:cubicBezTo>
                  <a:cubicBezTo>
                    <a:pt x="3001" y="2365"/>
                    <a:pt x="2966" y="2378"/>
                    <a:pt x="2931" y="2392"/>
                  </a:cubicBezTo>
                  <a:cubicBezTo>
                    <a:pt x="2849" y="2422"/>
                    <a:pt x="2768" y="2458"/>
                    <a:pt x="2690" y="2494"/>
                  </a:cubicBezTo>
                  <a:cubicBezTo>
                    <a:pt x="2525" y="2571"/>
                    <a:pt x="2363" y="2659"/>
                    <a:pt x="2218" y="2768"/>
                  </a:cubicBezTo>
                  <a:cubicBezTo>
                    <a:pt x="2108" y="2851"/>
                    <a:pt x="2004" y="2945"/>
                    <a:pt x="1927" y="3060"/>
                  </a:cubicBezTo>
                  <a:cubicBezTo>
                    <a:pt x="1893" y="3112"/>
                    <a:pt x="1868" y="3166"/>
                    <a:pt x="1852" y="3223"/>
                  </a:cubicBezTo>
                  <a:cubicBezTo>
                    <a:pt x="1836" y="3275"/>
                    <a:pt x="1831" y="3329"/>
                    <a:pt x="1834" y="3383"/>
                  </a:cubicBezTo>
                  <a:cubicBezTo>
                    <a:pt x="1823" y="3401"/>
                    <a:pt x="1823" y="3423"/>
                    <a:pt x="1837" y="3441"/>
                  </a:cubicBezTo>
                  <a:cubicBezTo>
                    <a:pt x="1905" y="3530"/>
                    <a:pt x="1972" y="3620"/>
                    <a:pt x="2039" y="3709"/>
                  </a:cubicBezTo>
                  <a:cubicBezTo>
                    <a:pt x="2040" y="3711"/>
                    <a:pt x="2042" y="3714"/>
                    <a:pt x="2044" y="3716"/>
                  </a:cubicBezTo>
                  <a:cubicBezTo>
                    <a:pt x="2269" y="4020"/>
                    <a:pt x="2487" y="4330"/>
                    <a:pt x="2678" y="4658"/>
                  </a:cubicBezTo>
                  <a:cubicBezTo>
                    <a:pt x="2848" y="4953"/>
                    <a:pt x="2995" y="5262"/>
                    <a:pt x="3086" y="5590"/>
                  </a:cubicBezTo>
                  <a:cubicBezTo>
                    <a:pt x="3108" y="5674"/>
                    <a:pt x="3124" y="5759"/>
                    <a:pt x="3137" y="5845"/>
                  </a:cubicBezTo>
                  <a:cubicBezTo>
                    <a:pt x="3150" y="5938"/>
                    <a:pt x="3155" y="6034"/>
                    <a:pt x="3156" y="6128"/>
                  </a:cubicBezTo>
                  <a:cubicBezTo>
                    <a:pt x="3153" y="6455"/>
                    <a:pt x="3091" y="6774"/>
                    <a:pt x="3027" y="7093"/>
                  </a:cubicBezTo>
                  <a:cubicBezTo>
                    <a:pt x="2969" y="6998"/>
                    <a:pt x="2910" y="6905"/>
                    <a:pt x="2849" y="6813"/>
                  </a:cubicBezTo>
                  <a:cubicBezTo>
                    <a:pt x="2766" y="6683"/>
                    <a:pt x="2680" y="6554"/>
                    <a:pt x="2595" y="6424"/>
                  </a:cubicBezTo>
                  <a:cubicBezTo>
                    <a:pt x="2511" y="6295"/>
                    <a:pt x="2426" y="6165"/>
                    <a:pt x="2343" y="6034"/>
                  </a:cubicBezTo>
                  <a:cubicBezTo>
                    <a:pt x="2263" y="5908"/>
                    <a:pt x="2183" y="5780"/>
                    <a:pt x="2108" y="5650"/>
                  </a:cubicBezTo>
                  <a:cubicBezTo>
                    <a:pt x="2069" y="5583"/>
                    <a:pt x="2031" y="5516"/>
                    <a:pt x="1993" y="5449"/>
                  </a:cubicBezTo>
                  <a:cubicBezTo>
                    <a:pt x="1993" y="5448"/>
                    <a:pt x="1993" y="5447"/>
                    <a:pt x="1992" y="5446"/>
                  </a:cubicBezTo>
                  <a:lnTo>
                    <a:pt x="1992" y="5446"/>
                  </a:lnTo>
                  <a:cubicBezTo>
                    <a:pt x="1992" y="5446"/>
                    <a:pt x="1992" y="5446"/>
                    <a:pt x="1993" y="5446"/>
                  </a:cubicBezTo>
                  <a:cubicBezTo>
                    <a:pt x="1993" y="5446"/>
                    <a:pt x="1991" y="5444"/>
                    <a:pt x="1991" y="5444"/>
                  </a:cubicBezTo>
                  <a:lnTo>
                    <a:pt x="1991" y="5444"/>
                  </a:lnTo>
                  <a:cubicBezTo>
                    <a:pt x="1991" y="5444"/>
                    <a:pt x="1991" y="5444"/>
                    <a:pt x="1991" y="5444"/>
                  </a:cubicBezTo>
                  <a:cubicBezTo>
                    <a:pt x="1983" y="5430"/>
                    <a:pt x="1975" y="5415"/>
                    <a:pt x="1967" y="5401"/>
                  </a:cubicBezTo>
                  <a:lnTo>
                    <a:pt x="1967" y="5401"/>
                  </a:lnTo>
                  <a:cubicBezTo>
                    <a:pt x="1967" y="5401"/>
                    <a:pt x="1969" y="5403"/>
                    <a:pt x="1969" y="5403"/>
                  </a:cubicBezTo>
                  <a:cubicBezTo>
                    <a:pt x="1940" y="5353"/>
                    <a:pt x="1913" y="5302"/>
                    <a:pt x="1885" y="5252"/>
                  </a:cubicBezTo>
                  <a:cubicBezTo>
                    <a:pt x="1885" y="5252"/>
                    <a:pt x="1885" y="5252"/>
                    <a:pt x="1885" y="5254"/>
                  </a:cubicBezTo>
                  <a:cubicBezTo>
                    <a:pt x="1873" y="5230"/>
                    <a:pt x="1858" y="5204"/>
                    <a:pt x="1845" y="5180"/>
                  </a:cubicBezTo>
                  <a:cubicBezTo>
                    <a:pt x="1737" y="4984"/>
                    <a:pt x="1623" y="4790"/>
                    <a:pt x="1497" y="4605"/>
                  </a:cubicBezTo>
                  <a:cubicBezTo>
                    <a:pt x="1503" y="4598"/>
                    <a:pt x="1510" y="4590"/>
                    <a:pt x="1514" y="4582"/>
                  </a:cubicBezTo>
                  <a:cubicBezTo>
                    <a:pt x="1527" y="4565"/>
                    <a:pt x="1537" y="4546"/>
                    <a:pt x="1548" y="4528"/>
                  </a:cubicBezTo>
                  <a:cubicBezTo>
                    <a:pt x="1569" y="4493"/>
                    <a:pt x="1585" y="4455"/>
                    <a:pt x="1599" y="4415"/>
                  </a:cubicBezTo>
                  <a:cubicBezTo>
                    <a:pt x="1617" y="4368"/>
                    <a:pt x="1631" y="4319"/>
                    <a:pt x="1642" y="4271"/>
                  </a:cubicBezTo>
                  <a:cubicBezTo>
                    <a:pt x="1652" y="4226"/>
                    <a:pt x="1658" y="4181"/>
                    <a:pt x="1660" y="4136"/>
                  </a:cubicBezTo>
                  <a:cubicBezTo>
                    <a:pt x="1660" y="4111"/>
                    <a:pt x="1660" y="4087"/>
                    <a:pt x="1658" y="4063"/>
                  </a:cubicBezTo>
                  <a:cubicBezTo>
                    <a:pt x="1655" y="4039"/>
                    <a:pt x="1650" y="4015"/>
                    <a:pt x="1644" y="3992"/>
                  </a:cubicBezTo>
                  <a:cubicBezTo>
                    <a:pt x="1638" y="3972"/>
                    <a:pt x="1628" y="3952"/>
                    <a:pt x="1618" y="3935"/>
                  </a:cubicBezTo>
                  <a:cubicBezTo>
                    <a:pt x="1607" y="3916"/>
                    <a:pt x="1593" y="3901"/>
                    <a:pt x="1578" y="3885"/>
                  </a:cubicBezTo>
                  <a:cubicBezTo>
                    <a:pt x="1562" y="3873"/>
                    <a:pt x="1545" y="3861"/>
                    <a:pt x="1527" y="3853"/>
                  </a:cubicBezTo>
                  <a:cubicBezTo>
                    <a:pt x="1510" y="3844"/>
                    <a:pt x="1492" y="3839"/>
                    <a:pt x="1473" y="3834"/>
                  </a:cubicBezTo>
                  <a:cubicBezTo>
                    <a:pt x="1467" y="3834"/>
                    <a:pt x="1459" y="3833"/>
                    <a:pt x="1452" y="3833"/>
                  </a:cubicBezTo>
                  <a:cubicBezTo>
                    <a:pt x="1425" y="3833"/>
                    <a:pt x="1399" y="3842"/>
                    <a:pt x="1377" y="3857"/>
                  </a:cubicBezTo>
                  <a:cubicBezTo>
                    <a:pt x="1361" y="3866"/>
                    <a:pt x="1347" y="3882"/>
                    <a:pt x="1337" y="3898"/>
                  </a:cubicBezTo>
                  <a:cubicBezTo>
                    <a:pt x="1324" y="3917"/>
                    <a:pt x="1315" y="3938"/>
                    <a:pt x="1308" y="3959"/>
                  </a:cubicBezTo>
                  <a:cubicBezTo>
                    <a:pt x="1292" y="4008"/>
                    <a:pt x="1284" y="4058"/>
                    <a:pt x="1279" y="4109"/>
                  </a:cubicBezTo>
                  <a:cubicBezTo>
                    <a:pt x="1278" y="4124"/>
                    <a:pt x="1278" y="4138"/>
                    <a:pt x="1276" y="4151"/>
                  </a:cubicBezTo>
                  <a:cubicBezTo>
                    <a:pt x="1244" y="4066"/>
                    <a:pt x="1206" y="3984"/>
                    <a:pt x="1161" y="3905"/>
                  </a:cubicBezTo>
                  <a:cubicBezTo>
                    <a:pt x="1121" y="3834"/>
                    <a:pt x="1072" y="3764"/>
                    <a:pt x="1008" y="3711"/>
                  </a:cubicBezTo>
                  <a:cubicBezTo>
                    <a:pt x="979" y="3687"/>
                    <a:pt x="947" y="3669"/>
                    <a:pt x="910" y="3660"/>
                  </a:cubicBezTo>
                  <a:cubicBezTo>
                    <a:pt x="896" y="3655"/>
                    <a:pt x="880" y="3654"/>
                    <a:pt x="864" y="3654"/>
                  </a:cubicBezTo>
                  <a:cubicBezTo>
                    <a:pt x="859" y="3654"/>
                    <a:pt x="853" y="3652"/>
                    <a:pt x="848" y="3652"/>
                  </a:cubicBezTo>
                  <a:cubicBezTo>
                    <a:pt x="835" y="3652"/>
                    <a:pt x="822" y="3654"/>
                    <a:pt x="809" y="3655"/>
                  </a:cubicBezTo>
                  <a:cubicBezTo>
                    <a:pt x="795" y="3658"/>
                    <a:pt x="781" y="3662"/>
                    <a:pt x="768" y="3668"/>
                  </a:cubicBezTo>
                  <a:cubicBezTo>
                    <a:pt x="752" y="3676"/>
                    <a:pt x="741" y="3685"/>
                    <a:pt x="728" y="3698"/>
                  </a:cubicBezTo>
                  <a:cubicBezTo>
                    <a:pt x="710" y="3717"/>
                    <a:pt x="702" y="3746"/>
                    <a:pt x="699" y="3772"/>
                  </a:cubicBezTo>
                  <a:cubicBezTo>
                    <a:pt x="696" y="3801"/>
                    <a:pt x="699" y="3829"/>
                    <a:pt x="705" y="3858"/>
                  </a:cubicBezTo>
                  <a:cubicBezTo>
                    <a:pt x="709" y="3873"/>
                    <a:pt x="712" y="3889"/>
                    <a:pt x="717" y="3903"/>
                  </a:cubicBezTo>
                  <a:cubicBezTo>
                    <a:pt x="704" y="3890"/>
                    <a:pt x="688" y="3879"/>
                    <a:pt x="674" y="3869"/>
                  </a:cubicBezTo>
                  <a:cubicBezTo>
                    <a:pt x="645" y="3850"/>
                    <a:pt x="613" y="3836"/>
                    <a:pt x="578" y="3831"/>
                  </a:cubicBezTo>
                  <a:cubicBezTo>
                    <a:pt x="573" y="3831"/>
                    <a:pt x="566" y="3829"/>
                    <a:pt x="560" y="3829"/>
                  </a:cubicBezTo>
                  <a:cubicBezTo>
                    <a:pt x="531" y="3829"/>
                    <a:pt x="502" y="3839"/>
                    <a:pt x="478" y="3857"/>
                  </a:cubicBezTo>
                  <a:cubicBezTo>
                    <a:pt x="448" y="3879"/>
                    <a:pt x="429" y="3913"/>
                    <a:pt x="418" y="3946"/>
                  </a:cubicBezTo>
                  <a:cubicBezTo>
                    <a:pt x="415" y="3957"/>
                    <a:pt x="411" y="3968"/>
                    <a:pt x="410" y="3980"/>
                  </a:cubicBezTo>
                  <a:cubicBezTo>
                    <a:pt x="408" y="3992"/>
                    <a:pt x="408" y="4005"/>
                    <a:pt x="408" y="4016"/>
                  </a:cubicBezTo>
                  <a:cubicBezTo>
                    <a:pt x="408" y="4037"/>
                    <a:pt x="413" y="4058"/>
                    <a:pt x="419" y="4077"/>
                  </a:cubicBezTo>
                  <a:cubicBezTo>
                    <a:pt x="422" y="4093"/>
                    <a:pt x="429" y="4109"/>
                    <a:pt x="435" y="4124"/>
                  </a:cubicBezTo>
                  <a:cubicBezTo>
                    <a:pt x="421" y="4117"/>
                    <a:pt x="407" y="4112"/>
                    <a:pt x="391" y="4108"/>
                  </a:cubicBezTo>
                  <a:cubicBezTo>
                    <a:pt x="378" y="4104"/>
                    <a:pt x="365" y="4103"/>
                    <a:pt x="354" y="4103"/>
                  </a:cubicBezTo>
                  <a:cubicBezTo>
                    <a:pt x="336" y="4103"/>
                    <a:pt x="320" y="4106"/>
                    <a:pt x="306" y="4111"/>
                  </a:cubicBezTo>
                  <a:cubicBezTo>
                    <a:pt x="274" y="4122"/>
                    <a:pt x="250" y="4149"/>
                    <a:pt x="235" y="4178"/>
                  </a:cubicBezTo>
                  <a:cubicBezTo>
                    <a:pt x="229" y="4192"/>
                    <a:pt x="226" y="4208"/>
                    <a:pt x="223" y="4224"/>
                  </a:cubicBezTo>
                  <a:cubicBezTo>
                    <a:pt x="219" y="4245"/>
                    <a:pt x="219" y="4266"/>
                    <a:pt x="221" y="4285"/>
                  </a:cubicBezTo>
                  <a:cubicBezTo>
                    <a:pt x="221" y="4322"/>
                    <a:pt x="231" y="4359"/>
                    <a:pt x="245" y="4391"/>
                  </a:cubicBezTo>
                  <a:cubicBezTo>
                    <a:pt x="277" y="4466"/>
                    <a:pt x="335" y="4526"/>
                    <a:pt x="394" y="4581"/>
                  </a:cubicBezTo>
                  <a:cubicBezTo>
                    <a:pt x="459" y="4640"/>
                    <a:pt x="531" y="4690"/>
                    <a:pt x="603" y="4737"/>
                  </a:cubicBezTo>
                  <a:cubicBezTo>
                    <a:pt x="672" y="4785"/>
                    <a:pt x="744" y="4829"/>
                    <a:pt x="813" y="4878"/>
                  </a:cubicBezTo>
                  <a:cubicBezTo>
                    <a:pt x="848" y="4904"/>
                    <a:pt x="881" y="4929"/>
                    <a:pt x="912" y="4961"/>
                  </a:cubicBezTo>
                  <a:cubicBezTo>
                    <a:pt x="915" y="4963"/>
                    <a:pt x="918" y="4965"/>
                    <a:pt x="923" y="4966"/>
                  </a:cubicBezTo>
                  <a:cubicBezTo>
                    <a:pt x="937" y="5020"/>
                    <a:pt x="961" y="5073"/>
                    <a:pt x="985" y="5123"/>
                  </a:cubicBezTo>
                  <a:cubicBezTo>
                    <a:pt x="1012" y="5184"/>
                    <a:pt x="1043" y="5244"/>
                    <a:pt x="1073" y="5302"/>
                  </a:cubicBezTo>
                  <a:cubicBezTo>
                    <a:pt x="1137" y="5423"/>
                    <a:pt x="1206" y="5543"/>
                    <a:pt x="1276" y="5660"/>
                  </a:cubicBezTo>
                  <a:cubicBezTo>
                    <a:pt x="1414" y="5890"/>
                    <a:pt x="1559" y="6116"/>
                    <a:pt x="1700" y="6344"/>
                  </a:cubicBezTo>
                  <a:cubicBezTo>
                    <a:pt x="1975" y="6792"/>
                    <a:pt x="2226" y="7254"/>
                    <a:pt x="2514" y="7695"/>
                  </a:cubicBezTo>
                  <a:cubicBezTo>
                    <a:pt x="2576" y="7791"/>
                    <a:pt x="2642" y="7887"/>
                    <a:pt x="2707" y="7981"/>
                  </a:cubicBezTo>
                  <a:cubicBezTo>
                    <a:pt x="2766" y="8065"/>
                    <a:pt x="2825" y="8145"/>
                    <a:pt x="2888" y="8224"/>
                  </a:cubicBezTo>
                  <a:cubicBezTo>
                    <a:pt x="2889" y="8271"/>
                    <a:pt x="2891" y="8316"/>
                    <a:pt x="2896" y="8362"/>
                  </a:cubicBezTo>
                  <a:cubicBezTo>
                    <a:pt x="2904" y="8456"/>
                    <a:pt x="2918" y="8549"/>
                    <a:pt x="2937" y="8642"/>
                  </a:cubicBezTo>
                  <a:cubicBezTo>
                    <a:pt x="2958" y="8736"/>
                    <a:pt x="2987" y="8830"/>
                    <a:pt x="3016" y="8923"/>
                  </a:cubicBezTo>
                  <a:cubicBezTo>
                    <a:pt x="3069" y="9099"/>
                    <a:pt x="3132" y="9272"/>
                    <a:pt x="3203" y="9441"/>
                  </a:cubicBezTo>
                  <a:cubicBezTo>
                    <a:pt x="3348" y="9791"/>
                    <a:pt x="3526" y="10127"/>
                    <a:pt x="3716" y="10453"/>
                  </a:cubicBezTo>
                  <a:cubicBezTo>
                    <a:pt x="4113" y="11131"/>
                    <a:pt x="4581" y="11764"/>
                    <a:pt x="5057" y="12388"/>
                  </a:cubicBezTo>
                  <a:cubicBezTo>
                    <a:pt x="5289" y="12692"/>
                    <a:pt x="5524" y="12994"/>
                    <a:pt x="5758" y="13299"/>
                  </a:cubicBezTo>
                  <a:cubicBezTo>
                    <a:pt x="5966" y="13571"/>
                    <a:pt x="6173" y="13844"/>
                    <a:pt x="6364" y="14129"/>
                  </a:cubicBezTo>
                  <a:cubicBezTo>
                    <a:pt x="6731" y="14676"/>
                    <a:pt x="7067" y="15258"/>
                    <a:pt x="7561" y="15702"/>
                  </a:cubicBezTo>
                  <a:cubicBezTo>
                    <a:pt x="7676" y="15804"/>
                    <a:pt x="7803" y="15897"/>
                    <a:pt x="7938" y="15974"/>
                  </a:cubicBezTo>
                  <a:cubicBezTo>
                    <a:pt x="8002" y="16009"/>
                    <a:pt x="8070" y="16041"/>
                    <a:pt x="8138" y="16070"/>
                  </a:cubicBezTo>
                  <a:cubicBezTo>
                    <a:pt x="8233" y="16108"/>
                    <a:pt x="8330" y="16137"/>
                    <a:pt x="8429" y="16161"/>
                  </a:cubicBezTo>
                  <a:cubicBezTo>
                    <a:pt x="8603" y="16201"/>
                    <a:pt x="8782" y="16216"/>
                    <a:pt x="8960" y="16216"/>
                  </a:cubicBezTo>
                  <a:cubicBezTo>
                    <a:pt x="8978" y="16216"/>
                    <a:pt x="8997" y="16216"/>
                    <a:pt x="9016" y="16215"/>
                  </a:cubicBezTo>
                  <a:cubicBezTo>
                    <a:pt x="9217" y="16212"/>
                    <a:pt x="9417" y="16182"/>
                    <a:pt x="9612" y="16137"/>
                  </a:cubicBezTo>
                  <a:cubicBezTo>
                    <a:pt x="9806" y="16094"/>
                    <a:pt x="9993" y="16035"/>
                    <a:pt x="10177" y="15963"/>
                  </a:cubicBezTo>
                  <a:cubicBezTo>
                    <a:pt x="10199" y="15955"/>
                    <a:pt x="10222" y="15945"/>
                    <a:pt x="10244" y="15935"/>
                  </a:cubicBezTo>
                  <a:cubicBezTo>
                    <a:pt x="10436" y="16204"/>
                    <a:pt x="10647" y="16458"/>
                    <a:pt x="10864" y="16706"/>
                  </a:cubicBezTo>
                  <a:cubicBezTo>
                    <a:pt x="11090" y="16962"/>
                    <a:pt x="11318" y="17213"/>
                    <a:pt x="11534" y="17475"/>
                  </a:cubicBezTo>
                  <a:cubicBezTo>
                    <a:pt x="11595" y="17549"/>
                    <a:pt x="11652" y="17624"/>
                    <a:pt x="11712" y="17699"/>
                  </a:cubicBezTo>
                  <a:cubicBezTo>
                    <a:pt x="11772" y="17776"/>
                    <a:pt x="11830" y="17854"/>
                    <a:pt x="11892" y="17931"/>
                  </a:cubicBezTo>
                  <a:cubicBezTo>
                    <a:pt x="11894" y="17932"/>
                    <a:pt x="11894" y="17932"/>
                    <a:pt x="11895" y="17934"/>
                  </a:cubicBezTo>
                  <a:cubicBezTo>
                    <a:pt x="11895" y="17936"/>
                    <a:pt x="11897" y="17939"/>
                    <a:pt x="11897" y="17940"/>
                  </a:cubicBezTo>
                  <a:cubicBezTo>
                    <a:pt x="11937" y="18079"/>
                    <a:pt x="11985" y="18217"/>
                    <a:pt x="12047" y="18348"/>
                  </a:cubicBezTo>
                  <a:cubicBezTo>
                    <a:pt x="12084" y="18425"/>
                    <a:pt x="12126" y="18502"/>
                    <a:pt x="12175" y="18570"/>
                  </a:cubicBezTo>
                  <a:cubicBezTo>
                    <a:pt x="12220" y="18633"/>
                    <a:pt x="12273" y="18692"/>
                    <a:pt x="12337" y="18733"/>
                  </a:cubicBezTo>
                  <a:cubicBezTo>
                    <a:pt x="12367" y="18753"/>
                    <a:pt x="12399" y="18769"/>
                    <a:pt x="12433" y="18778"/>
                  </a:cubicBezTo>
                  <a:cubicBezTo>
                    <a:pt x="12462" y="18787"/>
                    <a:pt x="12491" y="18792"/>
                    <a:pt x="12521" y="18792"/>
                  </a:cubicBezTo>
                  <a:cubicBezTo>
                    <a:pt x="12529" y="18792"/>
                    <a:pt x="12537" y="18792"/>
                    <a:pt x="12545" y="18791"/>
                  </a:cubicBezTo>
                  <a:cubicBezTo>
                    <a:pt x="12583" y="18788"/>
                    <a:pt x="12621" y="18777"/>
                    <a:pt x="12656" y="18761"/>
                  </a:cubicBezTo>
                  <a:cubicBezTo>
                    <a:pt x="12677" y="18751"/>
                    <a:pt x="12698" y="18738"/>
                    <a:pt x="12717" y="18725"/>
                  </a:cubicBezTo>
                  <a:cubicBezTo>
                    <a:pt x="12736" y="18713"/>
                    <a:pt x="12752" y="18698"/>
                    <a:pt x="12770" y="18682"/>
                  </a:cubicBezTo>
                  <a:cubicBezTo>
                    <a:pt x="12826" y="18626"/>
                    <a:pt x="12855" y="18548"/>
                    <a:pt x="12860" y="18470"/>
                  </a:cubicBezTo>
                  <a:cubicBezTo>
                    <a:pt x="12868" y="18385"/>
                    <a:pt x="12850" y="18298"/>
                    <a:pt x="12823" y="18219"/>
                  </a:cubicBezTo>
                  <a:cubicBezTo>
                    <a:pt x="12799" y="18147"/>
                    <a:pt x="12767" y="18079"/>
                    <a:pt x="12728" y="18016"/>
                  </a:cubicBezTo>
                  <a:cubicBezTo>
                    <a:pt x="12695" y="17956"/>
                    <a:pt x="12655" y="17900"/>
                    <a:pt x="12609" y="17849"/>
                  </a:cubicBezTo>
                  <a:cubicBezTo>
                    <a:pt x="12554" y="17790"/>
                    <a:pt x="12490" y="17739"/>
                    <a:pt x="12418" y="17702"/>
                  </a:cubicBezTo>
                  <a:cubicBezTo>
                    <a:pt x="12375" y="17680"/>
                    <a:pt x="12330" y="17665"/>
                    <a:pt x="12282" y="17656"/>
                  </a:cubicBezTo>
                  <a:cubicBezTo>
                    <a:pt x="12258" y="17649"/>
                    <a:pt x="12234" y="17646"/>
                    <a:pt x="12209" y="17645"/>
                  </a:cubicBezTo>
                  <a:cubicBezTo>
                    <a:pt x="12196" y="17643"/>
                    <a:pt x="12182" y="17643"/>
                    <a:pt x="12169" y="17643"/>
                  </a:cubicBezTo>
                  <a:lnTo>
                    <a:pt x="12134" y="17643"/>
                  </a:lnTo>
                  <a:cubicBezTo>
                    <a:pt x="12060" y="17520"/>
                    <a:pt x="11990" y="17395"/>
                    <a:pt x="11918" y="17272"/>
                  </a:cubicBezTo>
                  <a:lnTo>
                    <a:pt x="11684" y="16872"/>
                  </a:lnTo>
                  <a:cubicBezTo>
                    <a:pt x="11529" y="16607"/>
                    <a:pt x="11369" y="16342"/>
                    <a:pt x="11208" y="16079"/>
                  </a:cubicBezTo>
                  <a:cubicBezTo>
                    <a:pt x="11155" y="15996"/>
                    <a:pt x="11104" y="15913"/>
                    <a:pt x="11051" y="15830"/>
                  </a:cubicBezTo>
                  <a:cubicBezTo>
                    <a:pt x="11024" y="15788"/>
                    <a:pt x="10997" y="15747"/>
                    <a:pt x="10970" y="15707"/>
                  </a:cubicBezTo>
                  <a:cubicBezTo>
                    <a:pt x="10949" y="15676"/>
                    <a:pt x="10928" y="15644"/>
                    <a:pt x="10906" y="15616"/>
                  </a:cubicBezTo>
                  <a:cubicBezTo>
                    <a:pt x="11078" y="15520"/>
                    <a:pt x="11246" y="15419"/>
                    <a:pt x="11409" y="15309"/>
                  </a:cubicBezTo>
                  <a:cubicBezTo>
                    <a:pt x="11633" y="15158"/>
                    <a:pt x="11849" y="14994"/>
                    <a:pt x="12049" y="14812"/>
                  </a:cubicBezTo>
                  <a:cubicBezTo>
                    <a:pt x="12335" y="15294"/>
                    <a:pt x="12629" y="15772"/>
                    <a:pt x="12933" y="16244"/>
                  </a:cubicBezTo>
                  <a:cubicBezTo>
                    <a:pt x="12989" y="16332"/>
                    <a:pt x="13047" y="16420"/>
                    <a:pt x="13104" y="16508"/>
                  </a:cubicBezTo>
                  <a:cubicBezTo>
                    <a:pt x="13162" y="16594"/>
                    <a:pt x="13219" y="16681"/>
                    <a:pt x="13282" y="16764"/>
                  </a:cubicBezTo>
                  <a:cubicBezTo>
                    <a:pt x="13285" y="16767"/>
                    <a:pt x="13288" y="16770"/>
                    <a:pt x="13291" y="16773"/>
                  </a:cubicBezTo>
                  <a:cubicBezTo>
                    <a:pt x="13342" y="16924"/>
                    <a:pt x="13390" y="17074"/>
                    <a:pt x="13457" y="17216"/>
                  </a:cubicBezTo>
                  <a:cubicBezTo>
                    <a:pt x="13494" y="17296"/>
                    <a:pt x="13537" y="17376"/>
                    <a:pt x="13592" y="17446"/>
                  </a:cubicBezTo>
                  <a:cubicBezTo>
                    <a:pt x="13641" y="17512"/>
                    <a:pt x="13701" y="17569"/>
                    <a:pt x="13774" y="17608"/>
                  </a:cubicBezTo>
                  <a:cubicBezTo>
                    <a:pt x="13823" y="17634"/>
                    <a:pt x="13879" y="17647"/>
                    <a:pt x="13936" y="17647"/>
                  </a:cubicBezTo>
                  <a:cubicBezTo>
                    <a:pt x="13958" y="17647"/>
                    <a:pt x="13980" y="17645"/>
                    <a:pt x="14001" y="17641"/>
                  </a:cubicBezTo>
                  <a:cubicBezTo>
                    <a:pt x="14086" y="17625"/>
                    <a:pt x="14169" y="17585"/>
                    <a:pt x="14223" y="17517"/>
                  </a:cubicBezTo>
                  <a:cubicBezTo>
                    <a:pt x="14247" y="17488"/>
                    <a:pt x="14263" y="17453"/>
                    <a:pt x="14274" y="17416"/>
                  </a:cubicBezTo>
                  <a:cubicBezTo>
                    <a:pt x="14284" y="17379"/>
                    <a:pt x="14286" y="17342"/>
                    <a:pt x="14286" y="17306"/>
                  </a:cubicBezTo>
                  <a:cubicBezTo>
                    <a:pt x="14284" y="17267"/>
                    <a:pt x="14276" y="17227"/>
                    <a:pt x="14266" y="17189"/>
                  </a:cubicBezTo>
                  <a:cubicBezTo>
                    <a:pt x="14255" y="17151"/>
                    <a:pt x="14241" y="17112"/>
                    <a:pt x="14225" y="17075"/>
                  </a:cubicBezTo>
                  <a:cubicBezTo>
                    <a:pt x="14171" y="16957"/>
                    <a:pt x="14092" y="16847"/>
                    <a:pt x="13995" y="16759"/>
                  </a:cubicBezTo>
                  <a:cubicBezTo>
                    <a:pt x="13948" y="16717"/>
                    <a:pt x="13897" y="16684"/>
                    <a:pt x="13838" y="16660"/>
                  </a:cubicBezTo>
                  <a:cubicBezTo>
                    <a:pt x="13787" y="16637"/>
                    <a:pt x="13732" y="16623"/>
                    <a:pt x="13678" y="16612"/>
                  </a:cubicBezTo>
                  <a:cubicBezTo>
                    <a:pt x="13651" y="16605"/>
                    <a:pt x="13624" y="16601"/>
                    <a:pt x="13595" y="16596"/>
                  </a:cubicBezTo>
                  <a:cubicBezTo>
                    <a:pt x="13581" y="16594"/>
                    <a:pt x="13565" y="16593"/>
                    <a:pt x="13550" y="16589"/>
                  </a:cubicBezTo>
                  <a:cubicBezTo>
                    <a:pt x="13432" y="16335"/>
                    <a:pt x="13318" y="16076"/>
                    <a:pt x="13202" y="15820"/>
                  </a:cubicBezTo>
                  <a:cubicBezTo>
                    <a:pt x="13082" y="15558"/>
                    <a:pt x="12963" y="15296"/>
                    <a:pt x="12842" y="15035"/>
                  </a:cubicBezTo>
                  <a:cubicBezTo>
                    <a:pt x="12786" y="14912"/>
                    <a:pt x="12728" y="14791"/>
                    <a:pt x="12671" y="14669"/>
                  </a:cubicBezTo>
                  <a:cubicBezTo>
                    <a:pt x="12642" y="14608"/>
                    <a:pt x="12613" y="14549"/>
                    <a:pt x="12583" y="14490"/>
                  </a:cubicBezTo>
                  <a:cubicBezTo>
                    <a:pt x="12559" y="14441"/>
                    <a:pt x="12533" y="14391"/>
                    <a:pt x="12505" y="14343"/>
                  </a:cubicBezTo>
                  <a:cubicBezTo>
                    <a:pt x="12610" y="14217"/>
                    <a:pt x="12708" y="14082"/>
                    <a:pt x="12794" y="13942"/>
                  </a:cubicBezTo>
                  <a:cubicBezTo>
                    <a:pt x="12876" y="13807"/>
                    <a:pt x="12946" y="13667"/>
                    <a:pt x="13005" y="13521"/>
                  </a:cubicBezTo>
                  <a:cubicBezTo>
                    <a:pt x="13063" y="13376"/>
                    <a:pt x="13104" y="13226"/>
                    <a:pt x="13130" y="13072"/>
                  </a:cubicBezTo>
                  <a:cubicBezTo>
                    <a:pt x="13162" y="12893"/>
                    <a:pt x="13167" y="12711"/>
                    <a:pt x="13144" y="12530"/>
                  </a:cubicBezTo>
                  <a:cubicBezTo>
                    <a:pt x="13122" y="12345"/>
                    <a:pt x="13064" y="12161"/>
                    <a:pt x="12992" y="11988"/>
                  </a:cubicBezTo>
                  <a:cubicBezTo>
                    <a:pt x="12917" y="11812"/>
                    <a:pt x="12821" y="11646"/>
                    <a:pt x="12722" y="11483"/>
                  </a:cubicBezTo>
                  <a:cubicBezTo>
                    <a:pt x="12612" y="11304"/>
                    <a:pt x="12493" y="11131"/>
                    <a:pt x="12378" y="10955"/>
                  </a:cubicBezTo>
                  <a:cubicBezTo>
                    <a:pt x="12127" y="10575"/>
                    <a:pt x="11876" y="10193"/>
                    <a:pt x="11627" y="9809"/>
                  </a:cubicBezTo>
                  <a:cubicBezTo>
                    <a:pt x="11384" y="9436"/>
                    <a:pt x="11139" y="9064"/>
                    <a:pt x="10903" y="8688"/>
                  </a:cubicBezTo>
                  <a:cubicBezTo>
                    <a:pt x="10727" y="8410"/>
                    <a:pt x="10560" y="8125"/>
                    <a:pt x="10394" y="7841"/>
                  </a:cubicBezTo>
                  <a:cubicBezTo>
                    <a:pt x="10042" y="7240"/>
                    <a:pt x="9689" y="6637"/>
                    <a:pt x="9259" y="6087"/>
                  </a:cubicBezTo>
                  <a:cubicBezTo>
                    <a:pt x="9051" y="5821"/>
                    <a:pt x="8826" y="5570"/>
                    <a:pt x="8573" y="5347"/>
                  </a:cubicBezTo>
                  <a:cubicBezTo>
                    <a:pt x="8317" y="5118"/>
                    <a:pt x="8030" y="4921"/>
                    <a:pt x="7711" y="4785"/>
                  </a:cubicBezTo>
                  <a:cubicBezTo>
                    <a:pt x="7673" y="4768"/>
                    <a:pt x="7633" y="4752"/>
                    <a:pt x="7593" y="4737"/>
                  </a:cubicBezTo>
                  <a:cubicBezTo>
                    <a:pt x="7580" y="4717"/>
                    <a:pt x="7568" y="4696"/>
                    <a:pt x="7555" y="4677"/>
                  </a:cubicBezTo>
                  <a:cubicBezTo>
                    <a:pt x="7534" y="4646"/>
                    <a:pt x="7513" y="4616"/>
                    <a:pt x="7491" y="4586"/>
                  </a:cubicBezTo>
                  <a:cubicBezTo>
                    <a:pt x="7451" y="4528"/>
                    <a:pt x="7409" y="4470"/>
                    <a:pt x="7368" y="4413"/>
                  </a:cubicBezTo>
                  <a:cubicBezTo>
                    <a:pt x="7283" y="4299"/>
                    <a:pt x="7198" y="4186"/>
                    <a:pt x="7113" y="4074"/>
                  </a:cubicBezTo>
                  <a:cubicBezTo>
                    <a:pt x="6942" y="3847"/>
                    <a:pt x="6768" y="3623"/>
                    <a:pt x="6595" y="3399"/>
                  </a:cubicBezTo>
                  <a:cubicBezTo>
                    <a:pt x="6250" y="2950"/>
                    <a:pt x="5903" y="2502"/>
                    <a:pt x="5574" y="2042"/>
                  </a:cubicBezTo>
                  <a:cubicBezTo>
                    <a:pt x="5435" y="1847"/>
                    <a:pt x="5297" y="1652"/>
                    <a:pt x="5165" y="1452"/>
                  </a:cubicBezTo>
                  <a:cubicBezTo>
                    <a:pt x="5195" y="1354"/>
                    <a:pt x="5211" y="1252"/>
                    <a:pt x="5217" y="1151"/>
                  </a:cubicBezTo>
                  <a:cubicBezTo>
                    <a:pt x="5224" y="1038"/>
                    <a:pt x="5217" y="924"/>
                    <a:pt x="5193" y="814"/>
                  </a:cubicBezTo>
                  <a:cubicBezTo>
                    <a:pt x="5181" y="761"/>
                    <a:pt x="5165" y="710"/>
                    <a:pt x="5142" y="661"/>
                  </a:cubicBezTo>
                  <a:cubicBezTo>
                    <a:pt x="5134" y="640"/>
                    <a:pt x="5123" y="619"/>
                    <a:pt x="5112" y="600"/>
                  </a:cubicBezTo>
                  <a:cubicBezTo>
                    <a:pt x="5104" y="585"/>
                    <a:pt x="5094" y="571"/>
                    <a:pt x="5083" y="558"/>
                  </a:cubicBezTo>
                  <a:cubicBezTo>
                    <a:pt x="5064" y="537"/>
                    <a:pt x="5041" y="518"/>
                    <a:pt x="5013" y="51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6" name="Google Shape;8686;p25"/>
            <p:cNvSpPr/>
            <p:nvPr/>
          </p:nvSpPr>
          <p:spPr>
            <a:xfrm>
              <a:off x="6168291" y="-943911"/>
              <a:ext cx="96497" cy="115807"/>
            </a:xfrm>
            <a:custGeom>
              <a:avLst/>
              <a:gdLst/>
              <a:ahLst/>
              <a:cxnLst/>
              <a:rect l="l" t="t" r="r" b="b"/>
              <a:pathLst>
                <a:path w="1809" h="2171" extrusionOk="0">
                  <a:moveTo>
                    <a:pt x="712" y="496"/>
                  </a:moveTo>
                  <a:cubicBezTo>
                    <a:pt x="740" y="499"/>
                    <a:pt x="771" y="506"/>
                    <a:pt x="801" y="517"/>
                  </a:cubicBezTo>
                  <a:cubicBezTo>
                    <a:pt x="841" y="531"/>
                    <a:pt x="880" y="552"/>
                    <a:pt x="916" y="576"/>
                  </a:cubicBezTo>
                  <a:cubicBezTo>
                    <a:pt x="967" y="611"/>
                    <a:pt x="1017" y="658"/>
                    <a:pt x="1063" y="710"/>
                  </a:cubicBezTo>
                  <a:cubicBezTo>
                    <a:pt x="1116" y="774"/>
                    <a:pt x="1163" y="845"/>
                    <a:pt x="1198" y="918"/>
                  </a:cubicBezTo>
                  <a:cubicBezTo>
                    <a:pt x="1228" y="982"/>
                    <a:pt x="1249" y="1043"/>
                    <a:pt x="1260" y="1102"/>
                  </a:cubicBezTo>
                  <a:cubicBezTo>
                    <a:pt x="1266" y="1147"/>
                    <a:pt x="1270" y="1190"/>
                    <a:pt x="1266" y="1228"/>
                  </a:cubicBezTo>
                  <a:cubicBezTo>
                    <a:pt x="1263" y="1259"/>
                    <a:pt x="1257" y="1288"/>
                    <a:pt x="1247" y="1315"/>
                  </a:cubicBezTo>
                  <a:cubicBezTo>
                    <a:pt x="1239" y="1339"/>
                    <a:pt x="1228" y="1361"/>
                    <a:pt x="1215" y="1380"/>
                  </a:cubicBezTo>
                  <a:cubicBezTo>
                    <a:pt x="1204" y="1395"/>
                    <a:pt x="1193" y="1409"/>
                    <a:pt x="1180" y="1420"/>
                  </a:cubicBezTo>
                  <a:cubicBezTo>
                    <a:pt x="1166" y="1431"/>
                    <a:pt x="1150" y="1443"/>
                    <a:pt x="1132" y="1451"/>
                  </a:cubicBezTo>
                  <a:cubicBezTo>
                    <a:pt x="1111" y="1460"/>
                    <a:pt x="1089" y="1467"/>
                    <a:pt x="1067" y="1471"/>
                  </a:cubicBezTo>
                  <a:cubicBezTo>
                    <a:pt x="1047" y="1475"/>
                    <a:pt x="1027" y="1476"/>
                    <a:pt x="1006" y="1476"/>
                  </a:cubicBezTo>
                  <a:cubicBezTo>
                    <a:pt x="995" y="1476"/>
                    <a:pt x="983" y="1475"/>
                    <a:pt x="972" y="1475"/>
                  </a:cubicBezTo>
                  <a:cubicBezTo>
                    <a:pt x="926" y="1470"/>
                    <a:pt x="880" y="1459"/>
                    <a:pt x="832" y="1443"/>
                  </a:cubicBezTo>
                  <a:lnTo>
                    <a:pt x="832" y="1443"/>
                  </a:lnTo>
                  <a:lnTo>
                    <a:pt x="833" y="1444"/>
                  </a:lnTo>
                  <a:cubicBezTo>
                    <a:pt x="779" y="1423"/>
                    <a:pt x="726" y="1396"/>
                    <a:pt x="680" y="1364"/>
                  </a:cubicBezTo>
                  <a:cubicBezTo>
                    <a:pt x="643" y="1339"/>
                    <a:pt x="613" y="1313"/>
                    <a:pt x="589" y="1284"/>
                  </a:cubicBezTo>
                  <a:cubicBezTo>
                    <a:pt x="576" y="1268"/>
                    <a:pt x="563" y="1251"/>
                    <a:pt x="550" y="1233"/>
                  </a:cubicBezTo>
                  <a:cubicBezTo>
                    <a:pt x="553" y="1225"/>
                    <a:pt x="552" y="1216"/>
                    <a:pt x="547" y="1209"/>
                  </a:cubicBezTo>
                  <a:cubicBezTo>
                    <a:pt x="533" y="1188"/>
                    <a:pt x="518" y="1166"/>
                    <a:pt x="507" y="1139"/>
                  </a:cubicBezTo>
                  <a:cubicBezTo>
                    <a:pt x="486" y="1094"/>
                    <a:pt x="472" y="1045"/>
                    <a:pt x="461" y="990"/>
                  </a:cubicBezTo>
                  <a:lnTo>
                    <a:pt x="461" y="987"/>
                  </a:lnTo>
                  <a:cubicBezTo>
                    <a:pt x="449" y="921"/>
                    <a:pt x="448" y="857"/>
                    <a:pt x="453" y="795"/>
                  </a:cubicBezTo>
                  <a:cubicBezTo>
                    <a:pt x="456" y="749"/>
                    <a:pt x="465" y="706"/>
                    <a:pt x="480" y="666"/>
                  </a:cubicBezTo>
                  <a:cubicBezTo>
                    <a:pt x="489" y="637"/>
                    <a:pt x="504" y="611"/>
                    <a:pt x="518" y="589"/>
                  </a:cubicBezTo>
                  <a:cubicBezTo>
                    <a:pt x="531" y="571"/>
                    <a:pt x="545" y="554"/>
                    <a:pt x="561" y="541"/>
                  </a:cubicBezTo>
                  <a:cubicBezTo>
                    <a:pt x="574" y="530"/>
                    <a:pt x="589" y="520"/>
                    <a:pt x="603" y="514"/>
                  </a:cubicBezTo>
                  <a:cubicBezTo>
                    <a:pt x="617" y="507"/>
                    <a:pt x="633" y="503"/>
                    <a:pt x="649" y="499"/>
                  </a:cubicBezTo>
                  <a:cubicBezTo>
                    <a:pt x="664" y="496"/>
                    <a:pt x="676" y="496"/>
                    <a:pt x="691" y="496"/>
                  </a:cubicBezTo>
                  <a:close/>
                  <a:moveTo>
                    <a:pt x="659" y="1"/>
                  </a:moveTo>
                  <a:cubicBezTo>
                    <a:pt x="595" y="1"/>
                    <a:pt x="536" y="10"/>
                    <a:pt x="481" y="31"/>
                  </a:cubicBezTo>
                  <a:cubicBezTo>
                    <a:pt x="446" y="44"/>
                    <a:pt x="411" y="63"/>
                    <a:pt x="368" y="88"/>
                  </a:cubicBezTo>
                  <a:cubicBezTo>
                    <a:pt x="339" y="106"/>
                    <a:pt x="310" y="128"/>
                    <a:pt x="275" y="157"/>
                  </a:cubicBezTo>
                  <a:cubicBezTo>
                    <a:pt x="176" y="244"/>
                    <a:pt x="98" y="367"/>
                    <a:pt x="50" y="515"/>
                  </a:cubicBezTo>
                  <a:cubicBezTo>
                    <a:pt x="29" y="579"/>
                    <a:pt x="15" y="650"/>
                    <a:pt x="8" y="725"/>
                  </a:cubicBezTo>
                  <a:cubicBezTo>
                    <a:pt x="0" y="797"/>
                    <a:pt x="0" y="870"/>
                    <a:pt x="7" y="945"/>
                  </a:cubicBezTo>
                  <a:cubicBezTo>
                    <a:pt x="19" y="1089"/>
                    <a:pt x="56" y="1232"/>
                    <a:pt x="117" y="1366"/>
                  </a:cubicBezTo>
                  <a:cubicBezTo>
                    <a:pt x="136" y="1407"/>
                    <a:pt x="157" y="1447"/>
                    <a:pt x="179" y="1486"/>
                  </a:cubicBezTo>
                  <a:cubicBezTo>
                    <a:pt x="181" y="1487"/>
                    <a:pt x="181" y="1489"/>
                    <a:pt x="182" y="1492"/>
                  </a:cubicBezTo>
                  <a:cubicBezTo>
                    <a:pt x="194" y="1515"/>
                    <a:pt x="208" y="1535"/>
                    <a:pt x="221" y="1555"/>
                  </a:cubicBezTo>
                  <a:cubicBezTo>
                    <a:pt x="237" y="1580"/>
                    <a:pt x="253" y="1601"/>
                    <a:pt x="267" y="1622"/>
                  </a:cubicBezTo>
                  <a:cubicBezTo>
                    <a:pt x="280" y="1638"/>
                    <a:pt x="293" y="1654"/>
                    <a:pt x="304" y="1670"/>
                  </a:cubicBezTo>
                  <a:cubicBezTo>
                    <a:pt x="328" y="1708"/>
                    <a:pt x="349" y="1738"/>
                    <a:pt x="371" y="1766"/>
                  </a:cubicBezTo>
                  <a:cubicBezTo>
                    <a:pt x="374" y="1772"/>
                    <a:pt x="381" y="1775"/>
                    <a:pt x="386" y="1777"/>
                  </a:cubicBezTo>
                  <a:cubicBezTo>
                    <a:pt x="387" y="1777"/>
                    <a:pt x="389" y="1778"/>
                    <a:pt x="392" y="1778"/>
                  </a:cubicBezTo>
                  <a:cubicBezTo>
                    <a:pt x="394" y="1778"/>
                    <a:pt x="395" y="1777"/>
                    <a:pt x="398" y="1777"/>
                  </a:cubicBezTo>
                  <a:cubicBezTo>
                    <a:pt x="469" y="1852"/>
                    <a:pt x="547" y="1921"/>
                    <a:pt x="633" y="1983"/>
                  </a:cubicBezTo>
                  <a:cubicBezTo>
                    <a:pt x="737" y="2057"/>
                    <a:pt x="832" y="2108"/>
                    <a:pt x="926" y="2140"/>
                  </a:cubicBezTo>
                  <a:cubicBezTo>
                    <a:pt x="972" y="2156"/>
                    <a:pt x="1023" y="2165"/>
                    <a:pt x="1078" y="2170"/>
                  </a:cubicBezTo>
                  <a:lnTo>
                    <a:pt x="1108" y="2170"/>
                  </a:lnTo>
                  <a:cubicBezTo>
                    <a:pt x="1143" y="2170"/>
                    <a:pt x="1182" y="2167"/>
                    <a:pt x="1225" y="2157"/>
                  </a:cubicBezTo>
                  <a:cubicBezTo>
                    <a:pt x="1268" y="2149"/>
                    <a:pt x="1311" y="2133"/>
                    <a:pt x="1362" y="2109"/>
                  </a:cubicBezTo>
                  <a:cubicBezTo>
                    <a:pt x="1402" y="2090"/>
                    <a:pt x="1442" y="2065"/>
                    <a:pt x="1482" y="2033"/>
                  </a:cubicBezTo>
                  <a:cubicBezTo>
                    <a:pt x="1557" y="1973"/>
                    <a:pt x="1625" y="1897"/>
                    <a:pt x="1681" y="1806"/>
                  </a:cubicBezTo>
                  <a:cubicBezTo>
                    <a:pt x="1736" y="1711"/>
                    <a:pt x="1775" y="1604"/>
                    <a:pt x="1791" y="1494"/>
                  </a:cubicBezTo>
                  <a:cubicBezTo>
                    <a:pt x="1808" y="1376"/>
                    <a:pt x="1802" y="1251"/>
                    <a:pt x="1770" y="1123"/>
                  </a:cubicBezTo>
                  <a:cubicBezTo>
                    <a:pt x="1757" y="1069"/>
                    <a:pt x="1738" y="1017"/>
                    <a:pt x="1721" y="969"/>
                  </a:cubicBezTo>
                  <a:cubicBezTo>
                    <a:pt x="1700" y="913"/>
                    <a:pt x="1679" y="862"/>
                    <a:pt x="1657" y="813"/>
                  </a:cubicBezTo>
                  <a:cubicBezTo>
                    <a:pt x="1631" y="754"/>
                    <a:pt x="1605" y="706"/>
                    <a:pt x="1580" y="662"/>
                  </a:cubicBezTo>
                  <a:cubicBezTo>
                    <a:pt x="1557" y="627"/>
                    <a:pt x="1529" y="595"/>
                    <a:pt x="1501" y="565"/>
                  </a:cubicBezTo>
                  <a:lnTo>
                    <a:pt x="1481" y="541"/>
                  </a:lnTo>
                  <a:lnTo>
                    <a:pt x="1479" y="538"/>
                  </a:lnTo>
                  <a:cubicBezTo>
                    <a:pt x="1462" y="519"/>
                    <a:pt x="1446" y="498"/>
                    <a:pt x="1434" y="479"/>
                  </a:cubicBezTo>
                  <a:cubicBezTo>
                    <a:pt x="1428" y="467"/>
                    <a:pt x="1417" y="463"/>
                    <a:pt x="1404" y="463"/>
                  </a:cubicBezTo>
                  <a:cubicBezTo>
                    <a:pt x="1393" y="448"/>
                    <a:pt x="1383" y="434"/>
                    <a:pt x="1374" y="421"/>
                  </a:cubicBezTo>
                  <a:cubicBezTo>
                    <a:pt x="1346" y="379"/>
                    <a:pt x="1316" y="339"/>
                    <a:pt x="1281" y="300"/>
                  </a:cubicBezTo>
                  <a:cubicBezTo>
                    <a:pt x="1249" y="263"/>
                    <a:pt x="1214" y="228"/>
                    <a:pt x="1174" y="197"/>
                  </a:cubicBezTo>
                  <a:cubicBezTo>
                    <a:pt x="1139" y="170"/>
                    <a:pt x="1099" y="143"/>
                    <a:pt x="1051" y="114"/>
                  </a:cubicBezTo>
                  <a:cubicBezTo>
                    <a:pt x="1009" y="90"/>
                    <a:pt x="966" y="69"/>
                    <a:pt x="920" y="52"/>
                  </a:cubicBezTo>
                  <a:cubicBezTo>
                    <a:pt x="870" y="34"/>
                    <a:pt x="820" y="20"/>
                    <a:pt x="772" y="10"/>
                  </a:cubicBezTo>
                  <a:cubicBezTo>
                    <a:pt x="734" y="4"/>
                    <a:pt x="696" y="1"/>
                    <a:pt x="6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25"/>
            <p:cNvSpPr/>
            <p:nvPr/>
          </p:nvSpPr>
          <p:spPr>
            <a:xfrm>
              <a:off x="6026509" y="-1090601"/>
              <a:ext cx="208943" cy="172936"/>
            </a:xfrm>
            <a:custGeom>
              <a:avLst/>
              <a:gdLst/>
              <a:ahLst/>
              <a:cxnLst/>
              <a:rect l="l" t="t" r="r" b="b"/>
              <a:pathLst>
                <a:path w="3917" h="3242" extrusionOk="0">
                  <a:moveTo>
                    <a:pt x="2796" y="1"/>
                  </a:moveTo>
                  <a:cubicBezTo>
                    <a:pt x="2769" y="1"/>
                    <a:pt x="2741" y="2"/>
                    <a:pt x="2714" y="5"/>
                  </a:cubicBezTo>
                  <a:cubicBezTo>
                    <a:pt x="2655" y="10"/>
                    <a:pt x="2596" y="23"/>
                    <a:pt x="2535" y="45"/>
                  </a:cubicBezTo>
                  <a:cubicBezTo>
                    <a:pt x="2484" y="65"/>
                    <a:pt x="2434" y="90"/>
                    <a:pt x="2377" y="129"/>
                  </a:cubicBezTo>
                  <a:cubicBezTo>
                    <a:pt x="2330" y="160"/>
                    <a:pt x="2287" y="199"/>
                    <a:pt x="2246" y="242"/>
                  </a:cubicBezTo>
                  <a:cubicBezTo>
                    <a:pt x="2198" y="292"/>
                    <a:pt x="2161" y="338"/>
                    <a:pt x="2131" y="383"/>
                  </a:cubicBezTo>
                  <a:cubicBezTo>
                    <a:pt x="2099" y="434"/>
                    <a:pt x="2070" y="487"/>
                    <a:pt x="2047" y="539"/>
                  </a:cubicBezTo>
                  <a:cubicBezTo>
                    <a:pt x="2003" y="647"/>
                    <a:pt x="1984" y="773"/>
                    <a:pt x="1988" y="906"/>
                  </a:cubicBezTo>
                  <a:cubicBezTo>
                    <a:pt x="1992" y="969"/>
                    <a:pt x="2003" y="1040"/>
                    <a:pt x="2023" y="1118"/>
                  </a:cubicBezTo>
                  <a:cubicBezTo>
                    <a:pt x="2041" y="1187"/>
                    <a:pt x="2065" y="1259"/>
                    <a:pt x="2097" y="1329"/>
                  </a:cubicBezTo>
                  <a:cubicBezTo>
                    <a:pt x="2134" y="1417"/>
                    <a:pt x="2182" y="1505"/>
                    <a:pt x="2246" y="1603"/>
                  </a:cubicBezTo>
                  <a:cubicBezTo>
                    <a:pt x="2236" y="1620"/>
                    <a:pt x="2235" y="1639"/>
                    <a:pt x="2243" y="1657"/>
                  </a:cubicBezTo>
                  <a:cubicBezTo>
                    <a:pt x="2268" y="1708"/>
                    <a:pt x="2298" y="1758"/>
                    <a:pt x="2335" y="1809"/>
                  </a:cubicBezTo>
                  <a:cubicBezTo>
                    <a:pt x="2366" y="1850"/>
                    <a:pt x="2402" y="1890"/>
                    <a:pt x="2446" y="1934"/>
                  </a:cubicBezTo>
                  <a:cubicBezTo>
                    <a:pt x="2530" y="2013"/>
                    <a:pt x="2629" y="2076"/>
                    <a:pt x="2740" y="2121"/>
                  </a:cubicBezTo>
                  <a:cubicBezTo>
                    <a:pt x="2828" y="2156"/>
                    <a:pt x="2920" y="2175"/>
                    <a:pt x="3015" y="2175"/>
                  </a:cubicBezTo>
                  <a:cubicBezTo>
                    <a:pt x="3032" y="2175"/>
                    <a:pt x="3048" y="2173"/>
                    <a:pt x="3066" y="2173"/>
                  </a:cubicBezTo>
                  <a:cubicBezTo>
                    <a:pt x="3114" y="2169"/>
                    <a:pt x="3165" y="2159"/>
                    <a:pt x="3216" y="2145"/>
                  </a:cubicBezTo>
                  <a:cubicBezTo>
                    <a:pt x="3275" y="2127"/>
                    <a:pt x="3328" y="2105"/>
                    <a:pt x="3376" y="2076"/>
                  </a:cubicBezTo>
                  <a:cubicBezTo>
                    <a:pt x="3472" y="2021"/>
                    <a:pt x="3560" y="1946"/>
                    <a:pt x="3645" y="1846"/>
                  </a:cubicBezTo>
                  <a:cubicBezTo>
                    <a:pt x="3712" y="1767"/>
                    <a:pt x="3771" y="1675"/>
                    <a:pt x="3817" y="1569"/>
                  </a:cubicBezTo>
                  <a:cubicBezTo>
                    <a:pt x="3859" y="1473"/>
                    <a:pt x="3888" y="1369"/>
                    <a:pt x="3902" y="1259"/>
                  </a:cubicBezTo>
                  <a:cubicBezTo>
                    <a:pt x="3916" y="1155"/>
                    <a:pt x="3913" y="1043"/>
                    <a:pt x="3894" y="938"/>
                  </a:cubicBezTo>
                  <a:cubicBezTo>
                    <a:pt x="3875" y="830"/>
                    <a:pt x="3837" y="725"/>
                    <a:pt x="3784" y="631"/>
                  </a:cubicBezTo>
                  <a:cubicBezTo>
                    <a:pt x="3731" y="533"/>
                    <a:pt x="3659" y="443"/>
                    <a:pt x="3565" y="354"/>
                  </a:cubicBezTo>
                  <a:cubicBezTo>
                    <a:pt x="3363" y="160"/>
                    <a:pt x="3135" y="41"/>
                    <a:pt x="2903" y="9"/>
                  </a:cubicBezTo>
                  <a:cubicBezTo>
                    <a:pt x="2868" y="4"/>
                    <a:pt x="2832" y="1"/>
                    <a:pt x="2796" y="1"/>
                  </a:cubicBezTo>
                  <a:close/>
                  <a:moveTo>
                    <a:pt x="813" y="1067"/>
                  </a:moveTo>
                  <a:cubicBezTo>
                    <a:pt x="788" y="1067"/>
                    <a:pt x="760" y="1069"/>
                    <a:pt x="732" y="1072"/>
                  </a:cubicBezTo>
                  <a:cubicBezTo>
                    <a:pt x="674" y="1077"/>
                    <a:pt x="613" y="1089"/>
                    <a:pt x="554" y="1112"/>
                  </a:cubicBezTo>
                  <a:cubicBezTo>
                    <a:pt x="503" y="1131"/>
                    <a:pt x="452" y="1157"/>
                    <a:pt x="396" y="1197"/>
                  </a:cubicBezTo>
                  <a:cubicBezTo>
                    <a:pt x="350" y="1227"/>
                    <a:pt x="305" y="1265"/>
                    <a:pt x="263" y="1308"/>
                  </a:cubicBezTo>
                  <a:cubicBezTo>
                    <a:pt x="217" y="1358"/>
                    <a:pt x="178" y="1404"/>
                    <a:pt x="150" y="1449"/>
                  </a:cubicBezTo>
                  <a:cubicBezTo>
                    <a:pt x="116" y="1500"/>
                    <a:pt x="89" y="1553"/>
                    <a:pt x="67" y="1607"/>
                  </a:cubicBezTo>
                  <a:cubicBezTo>
                    <a:pt x="22" y="1713"/>
                    <a:pt x="1" y="1839"/>
                    <a:pt x="6" y="1972"/>
                  </a:cubicBezTo>
                  <a:cubicBezTo>
                    <a:pt x="9" y="2036"/>
                    <a:pt x="20" y="2106"/>
                    <a:pt x="41" y="2185"/>
                  </a:cubicBezTo>
                  <a:cubicBezTo>
                    <a:pt x="59" y="2253"/>
                    <a:pt x="84" y="2325"/>
                    <a:pt x="115" y="2397"/>
                  </a:cubicBezTo>
                  <a:cubicBezTo>
                    <a:pt x="151" y="2484"/>
                    <a:pt x="201" y="2573"/>
                    <a:pt x="263" y="2669"/>
                  </a:cubicBezTo>
                  <a:cubicBezTo>
                    <a:pt x="254" y="2687"/>
                    <a:pt x="254" y="2707"/>
                    <a:pt x="262" y="2723"/>
                  </a:cubicBezTo>
                  <a:cubicBezTo>
                    <a:pt x="287" y="2775"/>
                    <a:pt x="318" y="2826"/>
                    <a:pt x="354" y="2877"/>
                  </a:cubicBezTo>
                  <a:cubicBezTo>
                    <a:pt x="385" y="2917"/>
                    <a:pt x="420" y="2958"/>
                    <a:pt x="465" y="3000"/>
                  </a:cubicBezTo>
                  <a:cubicBezTo>
                    <a:pt x="548" y="3080"/>
                    <a:pt x="647" y="3142"/>
                    <a:pt x="757" y="3187"/>
                  </a:cubicBezTo>
                  <a:cubicBezTo>
                    <a:pt x="847" y="3222"/>
                    <a:pt x="939" y="3241"/>
                    <a:pt x="1032" y="3241"/>
                  </a:cubicBezTo>
                  <a:cubicBezTo>
                    <a:pt x="1050" y="3241"/>
                    <a:pt x="1067" y="3240"/>
                    <a:pt x="1083" y="3240"/>
                  </a:cubicBezTo>
                  <a:cubicBezTo>
                    <a:pt x="1133" y="3237"/>
                    <a:pt x="1183" y="3227"/>
                    <a:pt x="1235" y="3211"/>
                  </a:cubicBezTo>
                  <a:cubicBezTo>
                    <a:pt x="1294" y="3193"/>
                    <a:pt x="1347" y="3171"/>
                    <a:pt x="1395" y="3144"/>
                  </a:cubicBezTo>
                  <a:cubicBezTo>
                    <a:pt x="1489" y="3088"/>
                    <a:pt x="1577" y="3013"/>
                    <a:pt x="1664" y="2914"/>
                  </a:cubicBezTo>
                  <a:cubicBezTo>
                    <a:pt x="1731" y="2834"/>
                    <a:pt x="1788" y="2741"/>
                    <a:pt x="1835" y="2635"/>
                  </a:cubicBezTo>
                  <a:cubicBezTo>
                    <a:pt x="1878" y="2540"/>
                    <a:pt x="1907" y="2436"/>
                    <a:pt x="1921" y="2325"/>
                  </a:cubicBezTo>
                  <a:cubicBezTo>
                    <a:pt x="1934" y="2221"/>
                    <a:pt x="1932" y="2109"/>
                    <a:pt x="1913" y="2004"/>
                  </a:cubicBezTo>
                  <a:cubicBezTo>
                    <a:pt x="1894" y="1898"/>
                    <a:pt x="1856" y="1791"/>
                    <a:pt x="1803" y="1697"/>
                  </a:cubicBezTo>
                  <a:cubicBezTo>
                    <a:pt x="1748" y="1601"/>
                    <a:pt x="1677" y="1510"/>
                    <a:pt x="1584" y="1420"/>
                  </a:cubicBezTo>
                  <a:cubicBezTo>
                    <a:pt x="1382" y="1227"/>
                    <a:pt x="1152" y="1109"/>
                    <a:pt x="920" y="1075"/>
                  </a:cubicBezTo>
                  <a:cubicBezTo>
                    <a:pt x="887" y="1070"/>
                    <a:pt x="850" y="1067"/>
                    <a:pt x="813" y="10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25"/>
            <p:cNvSpPr/>
            <p:nvPr/>
          </p:nvSpPr>
          <p:spPr>
            <a:xfrm>
              <a:off x="5995250" y="-1127513"/>
              <a:ext cx="270927" cy="302132"/>
            </a:xfrm>
            <a:custGeom>
              <a:avLst/>
              <a:gdLst/>
              <a:ahLst/>
              <a:cxnLst/>
              <a:rect l="l" t="t" r="r" b="b"/>
              <a:pathLst>
                <a:path w="5079" h="5664" extrusionOk="0">
                  <a:moveTo>
                    <a:pt x="2712" y="0"/>
                  </a:moveTo>
                  <a:cubicBezTo>
                    <a:pt x="2644" y="0"/>
                    <a:pt x="2576" y="10"/>
                    <a:pt x="2512" y="32"/>
                  </a:cubicBezTo>
                  <a:cubicBezTo>
                    <a:pt x="2467" y="48"/>
                    <a:pt x="2424" y="69"/>
                    <a:pt x="2384" y="98"/>
                  </a:cubicBezTo>
                  <a:cubicBezTo>
                    <a:pt x="2362" y="112"/>
                    <a:pt x="2341" y="131"/>
                    <a:pt x="2322" y="151"/>
                  </a:cubicBezTo>
                  <a:cubicBezTo>
                    <a:pt x="2309" y="165"/>
                    <a:pt x="2296" y="179"/>
                    <a:pt x="2285" y="195"/>
                  </a:cubicBezTo>
                  <a:cubicBezTo>
                    <a:pt x="2263" y="229"/>
                    <a:pt x="2245" y="264"/>
                    <a:pt x="2232" y="301"/>
                  </a:cubicBezTo>
                  <a:cubicBezTo>
                    <a:pt x="2229" y="314"/>
                    <a:pt x="2226" y="328"/>
                    <a:pt x="2224" y="341"/>
                  </a:cubicBezTo>
                  <a:cubicBezTo>
                    <a:pt x="2215" y="398"/>
                    <a:pt x="2219" y="456"/>
                    <a:pt x="2235" y="512"/>
                  </a:cubicBezTo>
                  <a:cubicBezTo>
                    <a:pt x="2247" y="553"/>
                    <a:pt x="2289" y="576"/>
                    <a:pt x="2330" y="576"/>
                  </a:cubicBezTo>
                  <a:cubicBezTo>
                    <a:pt x="2340" y="576"/>
                    <a:pt x="2350" y="574"/>
                    <a:pt x="2360" y="571"/>
                  </a:cubicBezTo>
                  <a:lnTo>
                    <a:pt x="2360" y="570"/>
                  </a:lnTo>
                  <a:cubicBezTo>
                    <a:pt x="2400" y="555"/>
                    <a:pt x="2429" y="514"/>
                    <a:pt x="2424" y="470"/>
                  </a:cubicBezTo>
                  <a:cubicBezTo>
                    <a:pt x="2421" y="445"/>
                    <a:pt x="2419" y="421"/>
                    <a:pt x="2419" y="397"/>
                  </a:cubicBezTo>
                  <a:cubicBezTo>
                    <a:pt x="2421" y="378"/>
                    <a:pt x="2424" y="358"/>
                    <a:pt x="2429" y="339"/>
                  </a:cubicBezTo>
                  <a:cubicBezTo>
                    <a:pt x="2435" y="322"/>
                    <a:pt x="2443" y="304"/>
                    <a:pt x="2453" y="288"/>
                  </a:cubicBezTo>
                  <a:cubicBezTo>
                    <a:pt x="2466" y="269"/>
                    <a:pt x="2480" y="251"/>
                    <a:pt x="2496" y="235"/>
                  </a:cubicBezTo>
                  <a:cubicBezTo>
                    <a:pt x="2520" y="216"/>
                    <a:pt x="2544" y="199"/>
                    <a:pt x="2570" y="184"/>
                  </a:cubicBezTo>
                  <a:cubicBezTo>
                    <a:pt x="2611" y="163"/>
                    <a:pt x="2656" y="149"/>
                    <a:pt x="2701" y="138"/>
                  </a:cubicBezTo>
                  <a:cubicBezTo>
                    <a:pt x="2733" y="131"/>
                    <a:pt x="2766" y="128"/>
                    <a:pt x="2799" y="128"/>
                  </a:cubicBezTo>
                  <a:cubicBezTo>
                    <a:pt x="2806" y="128"/>
                    <a:pt x="2812" y="128"/>
                    <a:pt x="2819" y="128"/>
                  </a:cubicBezTo>
                  <a:cubicBezTo>
                    <a:pt x="2851" y="130"/>
                    <a:pt x="2881" y="135"/>
                    <a:pt x="2912" y="144"/>
                  </a:cubicBezTo>
                  <a:cubicBezTo>
                    <a:pt x="2937" y="152"/>
                    <a:pt x="2963" y="163"/>
                    <a:pt x="2985" y="176"/>
                  </a:cubicBezTo>
                  <a:cubicBezTo>
                    <a:pt x="2996" y="183"/>
                    <a:pt x="3005" y="188"/>
                    <a:pt x="3017" y="188"/>
                  </a:cubicBezTo>
                  <a:cubicBezTo>
                    <a:pt x="3018" y="188"/>
                    <a:pt x="3020" y="188"/>
                    <a:pt x="3022" y="187"/>
                  </a:cubicBezTo>
                  <a:cubicBezTo>
                    <a:pt x="3036" y="187"/>
                    <a:pt x="3049" y="179"/>
                    <a:pt x="3059" y="168"/>
                  </a:cubicBezTo>
                  <a:cubicBezTo>
                    <a:pt x="3075" y="149"/>
                    <a:pt x="3075" y="111"/>
                    <a:pt x="3051" y="95"/>
                  </a:cubicBezTo>
                  <a:cubicBezTo>
                    <a:pt x="2976" y="45"/>
                    <a:pt x="2888" y="15"/>
                    <a:pt x="2798" y="5"/>
                  </a:cubicBezTo>
                  <a:cubicBezTo>
                    <a:pt x="2770" y="2"/>
                    <a:pt x="2741" y="0"/>
                    <a:pt x="2712" y="0"/>
                  </a:cubicBezTo>
                  <a:close/>
                  <a:moveTo>
                    <a:pt x="2708" y="1147"/>
                  </a:moveTo>
                  <a:cubicBezTo>
                    <a:pt x="2707" y="1148"/>
                    <a:pt x="2706" y="1150"/>
                    <a:pt x="2705" y="1151"/>
                  </a:cubicBezTo>
                  <a:cubicBezTo>
                    <a:pt x="2706" y="1150"/>
                    <a:pt x="2707" y="1149"/>
                    <a:pt x="2708" y="1147"/>
                  </a:cubicBezTo>
                  <a:close/>
                  <a:moveTo>
                    <a:pt x="590" y="988"/>
                  </a:moveTo>
                  <a:cubicBezTo>
                    <a:pt x="568" y="988"/>
                    <a:pt x="545" y="990"/>
                    <a:pt x="523" y="992"/>
                  </a:cubicBezTo>
                  <a:cubicBezTo>
                    <a:pt x="473" y="998"/>
                    <a:pt x="422" y="1014"/>
                    <a:pt x="376" y="1035"/>
                  </a:cubicBezTo>
                  <a:cubicBezTo>
                    <a:pt x="325" y="1057"/>
                    <a:pt x="277" y="1089"/>
                    <a:pt x="235" y="1126"/>
                  </a:cubicBezTo>
                  <a:cubicBezTo>
                    <a:pt x="195" y="1159"/>
                    <a:pt x="159" y="1199"/>
                    <a:pt x="127" y="1241"/>
                  </a:cubicBezTo>
                  <a:cubicBezTo>
                    <a:pt x="96" y="1283"/>
                    <a:pt x="72" y="1329"/>
                    <a:pt x="53" y="1377"/>
                  </a:cubicBezTo>
                  <a:cubicBezTo>
                    <a:pt x="15" y="1471"/>
                    <a:pt x="0" y="1575"/>
                    <a:pt x="13" y="1676"/>
                  </a:cubicBezTo>
                  <a:cubicBezTo>
                    <a:pt x="16" y="1711"/>
                    <a:pt x="48" y="1735"/>
                    <a:pt x="82" y="1735"/>
                  </a:cubicBezTo>
                  <a:cubicBezTo>
                    <a:pt x="84" y="1735"/>
                    <a:pt x="86" y="1735"/>
                    <a:pt x="88" y="1735"/>
                  </a:cubicBezTo>
                  <a:cubicBezTo>
                    <a:pt x="123" y="1730"/>
                    <a:pt x="149" y="1695"/>
                    <a:pt x="146" y="1660"/>
                  </a:cubicBezTo>
                  <a:cubicBezTo>
                    <a:pt x="144" y="1649"/>
                    <a:pt x="143" y="1638"/>
                    <a:pt x="143" y="1625"/>
                  </a:cubicBezTo>
                  <a:cubicBezTo>
                    <a:pt x="144" y="1598"/>
                    <a:pt x="147" y="1569"/>
                    <a:pt x="154" y="1540"/>
                  </a:cubicBezTo>
                  <a:cubicBezTo>
                    <a:pt x="163" y="1511"/>
                    <a:pt x="175" y="1482"/>
                    <a:pt x="189" y="1455"/>
                  </a:cubicBezTo>
                  <a:cubicBezTo>
                    <a:pt x="214" y="1412"/>
                    <a:pt x="246" y="1372"/>
                    <a:pt x="282" y="1335"/>
                  </a:cubicBezTo>
                  <a:cubicBezTo>
                    <a:pt x="315" y="1303"/>
                    <a:pt x="349" y="1276"/>
                    <a:pt x="387" y="1254"/>
                  </a:cubicBezTo>
                  <a:cubicBezTo>
                    <a:pt x="422" y="1233"/>
                    <a:pt x="459" y="1217"/>
                    <a:pt x="497" y="1206"/>
                  </a:cubicBezTo>
                  <a:cubicBezTo>
                    <a:pt x="528" y="1199"/>
                    <a:pt x="557" y="1195"/>
                    <a:pt x="587" y="1193"/>
                  </a:cubicBezTo>
                  <a:cubicBezTo>
                    <a:pt x="617" y="1195"/>
                    <a:pt x="648" y="1199"/>
                    <a:pt x="677" y="1206"/>
                  </a:cubicBezTo>
                  <a:cubicBezTo>
                    <a:pt x="699" y="1212"/>
                    <a:pt x="721" y="1220"/>
                    <a:pt x="744" y="1227"/>
                  </a:cubicBezTo>
                  <a:cubicBezTo>
                    <a:pt x="755" y="1231"/>
                    <a:pt x="767" y="1234"/>
                    <a:pt x="778" y="1234"/>
                  </a:cubicBezTo>
                  <a:cubicBezTo>
                    <a:pt x="782" y="1234"/>
                    <a:pt x="785" y="1233"/>
                    <a:pt x="788" y="1233"/>
                  </a:cubicBezTo>
                  <a:cubicBezTo>
                    <a:pt x="812" y="1230"/>
                    <a:pt x="835" y="1217"/>
                    <a:pt x="849" y="1198"/>
                  </a:cubicBezTo>
                  <a:cubicBezTo>
                    <a:pt x="862" y="1179"/>
                    <a:pt x="868" y="1156"/>
                    <a:pt x="865" y="1132"/>
                  </a:cubicBezTo>
                  <a:lnTo>
                    <a:pt x="860" y="1110"/>
                  </a:lnTo>
                  <a:cubicBezTo>
                    <a:pt x="854" y="1096"/>
                    <a:pt x="844" y="1083"/>
                    <a:pt x="832" y="1073"/>
                  </a:cubicBezTo>
                  <a:cubicBezTo>
                    <a:pt x="809" y="1052"/>
                    <a:pt x="784" y="1038"/>
                    <a:pt x="758" y="1025"/>
                  </a:cubicBezTo>
                  <a:cubicBezTo>
                    <a:pt x="732" y="1011"/>
                    <a:pt x="704" y="1004"/>
                    <a:pt x="677" y="998"/>
                  </a:cubicBezTo>
                  <a:cubicBezTo>
                    <a:pt x="648" y="990"/>
                    <a:pt x="619" y="988"/>
                    <a:pt x="590" y="988"/>
                  </a:cubicBezTo>
                  <a:close/>
                  <a:moveTo>
                    <a:pt x="3439" y="1244"/>
                  </a:moveTo>
                  <a:cubicBezTo>
                    <a:pt x="3428" y="1244"/>
                    <a:pt x="3417" y="1244"/>
                    <a:pt x="3404" y="1246"/>
                  </a:cubicBezTo>
                  <a:cubicBezTo>
                    <a:pt x="3382" y="1247"/>
                    <a:pt x="3361" y="1252"/>
                    <a:pt x="3340" y="1259"/>
                  </a:cubicBezTo>
                  <a:cubicBezTo>
                    <a:pt x="3305" y="1268"/>
                    <a:pt x="3268" y="1284"/>
                    <a:pt x="3231" y="1307"/>
                  </a:cubicBezTo>
                  <a:cubicBezTo>
                    <a:pt x="3174" y="1343"/>
                    <a:pt x="3124" y="1401"/>
                    <a:pt x="3089" y="1476"/>
                  </a:cubicBezTo>
                  <a:cubicBezTo>
                    <a:pt x="3072" y="1513"/>
                    <a:pt x="3060" y="1551"/>
                    <a:pt x="3054" y="1583"/>
                  </a:cubicBezTo>
                  <a:cubicBezTo>
                    <a:pt x="3046" y="1615"/>
                    <a:pt x="3041" y="1650"/>
                    <a:pt x="3040" y="1690"/>
                  </a:cubicBezTo>
                  <a:cubicBezTo>
                    <a:pt x="3036" y="1765"/>
                    <a:pt x="3044" y="1842"/>
                    <a:pt x="3064" y="1917"/>
                  </a:cubicBezTo>
                  <a:cubicBezTo>
                    <a:pt x="3075" y="1959"/>
                    <a:pt x="3086" y="1994"/>
                    <a:pt x="3100" y="2026"/>
                  </a:cubicBezTo>
                  <a:cubicBezTo>
                    <a:pt x="3115" y="2060"/>
                    <a:pt x="3132" y="2092"/>
                    <a:pt x="3153" y="2124"/>
                  </a:cubicBezTo>
                  <a:cubicBezTo>
                    <a:pt x="3230" y="2237"/>
                    <a:pt x="3361" y="2320"/>
                    <a:pt x="3516" y="2351"/>
                  </a:cubicBezTo>
                  <a:cubicBezTo>
                    <a:pt x="3550" y="2359"/>
                    <a:pt x="3583" y="2362"/>
                    <a:pt x="3618" y="2362"/>
                  </a:cubicBezTo>
                  <a:cubicBezTo>
                    <a:pt x="3636" y="2362"/>
                    <a:pt x="3653" y="2360"/>
                    <a:pt x="3673" y="2359"/>
                  </a:cubicBezTo>
                  <a:cubicBezTo>
                    <a:pt x="3722" y="2354"/>
                    <a:pt x="3772" y="2339"/>
                    <a:pt x="3815" y="2317"/>
                  </a:cubicBezTo>
                  <a:cubicBezTo>
                    <a:pt x="3861" y="2293"/>
                    <a:pt x="3900" y="2259"/>
                    <a:pt x="3930" y="2218"/>
                  </a:cubicBezTo>
                  <a:cubicBezTo>
                    <a:pt x="4005" y="2116"/>
                    <a:pt x="4024" y="1948"/>
                    <a:pt x="4007" y="1823"/>
                  </a:cubicBezTo>
                  <a:cubicBezTo>
                    <a:pt x="4000" y="1786"/>
                    <a:pt x="3991" y="1746"/>
                    <a:pt x="3976" y="1703"/>
                  </a:cubicBezTo>
                  <a:cubicBezTo>
                    <a:pt x="3964" y="1668"/>
                    <a:pt x="3948" y="1631"/>
                    <a:pt x="3927" y="1594"/>
                  </a:cubicBezTo>
                  <a:cubicBezTo>
                    <a:pt x="3905" y="1554"/>
                    <a:pt x="3882" y="1519"/>
                    <a:pt x="3857" y="1486"/>
                  </a:cubicBezTo>
                  <a:cubicBezTo>
                    <a:pt x="3833" y="1455"/>
                    <a:pt x="3804" y="1423"/>
                    <a:pt x="3769" y="1391"/>
                  </a:cubicBezTo>
                  <a:cubicBezTo>
                    <a:pt x="3741" y="1364"/>
                    <a:pt x="3711" y="1342"/>
                    <a:pt x="3679" y="1321"/>
                  </a:cubicBezTo>
                  <a:cubicBezTo>
                    <a:pt x="3607" y="1275"/>
                    <a:pt x="3534" y="1249"/>
                    <a:pt x="3463" y="1244"/>
                  </a:cubicBezTo>
                  <a:close/>
                  <a:moveTo>
                    <a:pt x="4020" y="2662"/>
                  </a:moveTo>
                  <a:lnTo>
                    <a:pt x="4020" y="2662"/>
                  </a:lnTo>
                  <a:cubicBezTo>
                    <a:pt x="4019" y="2662"/>
                    <a:pt x="4019" y="2663"/>
                    <a:pt x="4018" y="2663"/>
                  </a:cubicBezTo>
                  <a:lnTo>
                    <a:pt x="4018" y="2663"/>
                  </a:lnTo>
                  <a:lnTo>
                    <a:pt x="4020" y="2662"/>
                  </a:lnTo>
                  <a:close/>
                  <a:moveTo>
                    <a:pt x="3402" y="745"/>
                  </a:moveTo>
                  <a:cubicBezTo>
                    <a:pt x="3470" y="745"/>
                    <a:pt x="3537" y="755"/>
                    <a:pt x="3601" y="771"/>
                  </a:cubicBezTo>
                  <a:cubicBezTo>
                    <a:pt x="3689" y="793"/>
                    <a:pt x="3773" y="830"/>
                    <a:pt x="3852" y="873"/>
                  </a:cubicBezTo>
                  <a:cubicBezTo>
                    <a:pt x="3973" y="942"/>
                    <a:pt x="4082" y="1030"/>
                    <a:pt x="4181" y="1126"/>
                  </a:cubicBezTo>
                  <a:cubicBezTo>
                    <a:pt x="4232" y="1177"/>
                    <a:pt x="4280" y="1231"/>
                    <a:pt x="4323" y="1289"/>
                  </a:cubicBezTo>
                  <a:cubicBezTo>
                    <a:pt x="4327" y="1294"/>
                    <a:pt x="4330" y="1300"/>
                    <a:pt x="4333" y="1305"/>
                  </a:cubicBezTo>
                  <a:cubicBezTo>
                    <a:pt x="4375" y="1377"/>
                    <a:pt x="4405" y="1454"/>
                    <a:pt x="4427" y="1535"/>
                  </a:cubicBezTo>
                  <a:cubicBezTo>
                    <a:pt x="4451" y="1623"/>
                    <a:pt x="4462" y="1714"/>
                    <a:pt x="4462" y="1807"/>
                  </a:cubicBezTo>
                  <a:cubicBezTo>
                    <a:pt x="4462" y="1903"/>
                    <a:pt x="4450" y="1999"/>
                    <a:pt x="4427" y="2093"/>
                  </a:cubicBezTo>
                  <a:cubicBezTo>
                    <a:pt x="4403" y="2179"/>
                    <a:pt x="4370" y="2263"/>
                    <a:pt x="4327" y="2341"/>
                  </a:cubicBezTo>
                  <a:cubicBezTo>
                    <a:pt x="4287" y="2411"/>
                    <a:pt x="4239" y="2477"/>
                    <a:pt x="4183" y="2534"/>
                  </a:cubicBezTo>
                  <a:cubicBezTo>
                    <a:pt x="4133" y="2584"/>
                    <a:pt x="4077" y="2627"/>
                    <a:pt x="4018" y="2664"/>
                  </a:cubicBezTo>
                  <a:cubicBezTo>
                    <a:pt x="4018" y="2664"/>
                    <a:pt x="4018" y="2663"/>
                    <a:pt x="4018" y="2663"/>
                  </a:cubicBezTo>
                  <a:lnTo>
                    <a:pt x="4018" y="2663"/>
                  </a:lnTo>
                  <a:lnTo>
                    <a:pt x="4016" y="2664"/>
                  </a:lnTo>
                  <a:cubicBezTo>
                    <a:pt x="4016" y="2664"/>
                    <a:pt x="4016" y="2664"/>
                    <a:pt x="4016" y="2664"/>
                  </a:cubicBezTo>
                  <a:lnTo>
                    <a:pt x="4016" y="2664"/>
                  </a:lnTo>
                  <a:cubicBezTo>
                    <a:pt x="4015" y="2666"/>
                    <a:pt x="4012" y="2667"/>
                    <a:pt x="4008" y="2669"/>
                  </a:cubicBezTo>
                  <a:lnTo>
                    <a:pt x="4016" y="2664"/>
                  </a:lnTo>
                  <a:lnTo>
                    <a:pt x="4016" y="2664"/>
                  </a:lnTo>
                  <a:cubicBezTo>
                    <a:pt x="3956" y="2699"/>
                    <a:pt x="3890" y="2726"/>
                    <a:pt x="3823" y="2745"/>
                  </a:cubicBezTo>
                  <a:cubicBezTo>
                    <a:pt x="3756" y="2761"/>
                    <a:pt x="3687" y="2771"/>
                    <a:pt x="3618" y="2773"/>
                  </a:cubicBezTo>
                  <a:cubicBezTo>
                    <a:pt x="3554" y="2771"/>
                    <a:pt x="3492" y="2763"/>
                    <a:pt x="3430" y="2749"/>
                  </a:cubicBezTo>
                  <a:cubicBezTo>
                    <a:pt x="3358" y="2728"/>
                    <a:pt x="3289" y="2699"/>
                    <a:pt x="3223" y="2664"/>
                  </a:cubicBezTo>
                  <a:cubicBezTo>
                    <a:pt x="3142" y="2616"/>
                    <a:pt x="3068" y="2560"/>
                    <a:pt x="3003" y="2494"/>
                  </a:cubicBezTo>
                  <a:lnTo>
                    <a:pt x="3001" y="2494"/>
                  </a:lnTo>
                  <a:cubicBezTo>
                    <a:pt x="2916" y="2408"/>
                    <a:pt x="2843" y="2311"/>
                    <a:pt x="2781" y="2207"/>
                  </a:cubicBezTo>
                  <a:cubicBezTo>
                    <a:pt x="2720" y="2098"/>
                    <a:pt x="2672" y="1983"/>
                    <a:pt x="2640" y="1863"/>
                  </a:cubicBezTo>
                  <a:cubicBezTo>
                    <a:pt x="2616" y="1765"/>
                    <a:pt x="2601" y="1666"/>
                    <a:pt x="2600" y="1567"/>
                  </a:cubicBezTo>
                  <a:cubicBezTo>
                    <a:pt x="2601" y="1490"/>
                    <a:pt x="2609" y="1414"/>
                    <a:pt x="2629" y="1339"/>
                  </a:cubicBezTo>
                  <a:cubicBezTo>
                    <a:pt x="2646" y="1275"/>
                    <a:pt x="2672" y="1212"/>
                    <a:pt x="2704" y="1153"/>
                  </a:cubicBezTo>
                  <a:cubicBezTo>
                    <a:pt x="2705" y="1150"/>
                    <a:pt x="2707" y="1147"/>
                    <a:pt x="2709" y="1143"/>
                  </a:cubicBezTo>
                  <a:lnTo>
                    <a:pt x="2709" y="1143"/>
                  </a:lnTo>
                  <a:cubicBezTo>
                    <a:pt x="2709" y="1145"/>
                    <a:pt x="2708" y="1146"/>
                    <a:pt x="2708" y="1147"/>
                  </a:cubicBezTo>
                  <a:lnTo>
                    <a:pt x="2708" y="1147"/>
                  </a:lnTo>
                  <a:cubicBezTo>
                    <a:pt x="2741" y="1089"/>
                    <a:pt x="2782" y="1037"/>
                    <a:pt x="2827" y="987"/>
                  </a:cubicBezTo>
                  <a:cubicBezTo>
                    <a:pt x="2880" y="934"/>
                    <a:pt x="2939" y="889"/>
                    <a:pt x="3003" y="851"/>
                  </a:cubicBezTo>
                  <a:cubicBezTo>
                    <a:pt x="3065" y="817"/>
                    <a:pt x="3129" y="790"/>
                    <a:pt x="3198" y="773"/>
                  </a:cubicBezTo>
                  <a:cubicBezTo>
                    <a:pt x="3265" y="755"/>
                    <a:pt x="3334" y="745"/>
                    <a:pt x="3402" y="745"/>
                  </a:cubicBezTo>
                  <a:close/>
                  <a:moveTo>
                    <a:pt x="3399" y="646"/>
                  </a:moveTo>
                  <a:cubicBezTo>
                    <a:pt x="3329" y="646"/>
                    <a:pt x="3259" y="656"/>
                    <a:pt x="3188" y="672"/>
                  </a:cubicBezTo>
                  <a:cubicBezTo>
                    <a:pt x="3147" y="683"/>
                    <a:pt x="3104" y="696"/>
                    <a:pt x="3064" y="712"/>
                  </a:cubicBezTo>
                  <a:cubicBezTo>
                    <a:pt x="3022" y="729"/>
                    <a:pt x="2984" y="749"/>
                    <a:pt x="2945" y="771"/>
                  </a:cubicBezTo>
                  <a:cubicBezTo>
                    <a:pt x="2908" y="792"/>
                    <a:pt x="2875" y="816"/>
                    <a:pt x="2843" y="841"/>
                  </a:cubicBezTo>
                  <a:cubicBezTo>
                    <a:pt x="2808" y="868"/>
                    <a:pt x="2776" y="899"/>
                    <a:pt x="2744" y="931"/>
                  </a:cubicBezTo>
                  <a:cubicBezTo>
                    <a:pt x="2683" y="995"/>
                    <a:pt x="2635" y="1070"/>
                    <a:pt x="2595" y="1148"/>
                  </a:cubicBezTo>
                  <a:cubicBezTo>
                    <a:pt x="2453" y="1434"/>
                    <a:pt x="2486" y="1777"/>
                    <a:pt x="2601" y="2066"/>
                  </a:cubicBezTo>
                  <a:cubicBezTo>
                    <a:pt x="2632" y="2143"/>
                    <a:pt x="2670" y="2216"/>
                    <a:pt x="2712" y="2287"/>
                  </a:cubicBezTo>
                  <a:cubicBezTo>
                    <a:pt x="2752" y="2354"/>
                    <a:pt x="2798" y="2418"/>
                    <a:pt x="2849" y="2478"/>
                  </a:cubicBezTo>
                  <a:cubicBezTo>
                    <a:pt x="2900" y="2539"/>
                    <a:pt x="2958" y="2597"/>
                    <a:pt x="3020" y="2646"/>
                  </a:cubicBezTo>
                  <a:cubicBezTo>
                    <a:pt x="3081" y="2696"/>
                    <a:pt x="3147" y="2739"/>
                    <a:pt x="3215" y="2774"/>
                  </a:cubicBezTo>
                  <a:cubicBezTo>
                    <a:pt x="3284" y="2809"/>
                    <a:pt x="3356" y="2835"/>
                    <a:pt x="3431" y="2853"/>
                  </a:cubicBezTo>
                  <a:cubicBezTo>
                    <a:pt x="3492" y="2867"/>
                    <a:pt x="3555" y="2873"/>
                    <a:pt x="3618" y="2873"/>
                  </a:cubicBezTo>
                  <a:cubicBezTo>
                    <a:pt x="3632" y="2873"/>
                    <a:pt x="3647" y="2872"/>
                    <a:pt x="3661" y="2872"/>
                  </a:cubicBezTo>
                  <a:cubicBezTo>
                    <a:pt x="3740" y="2867"/>
                    <a:pt x="3817" y="2849"/>
                    <a:pt x="3892" y="2825"/>
                  </a:cubicBezTo>
                  <a:cubicBezTo>
                    <a:pt x="3962" y="2801"/>
                    <a:pt x="4029" y="2768"/>
                    <a:pt x="4090" y="2726"/>
                  </a:cubicBezTo>
                  <a:cubicBezTo>
                    <a:pt x="4208" y="2650"/>
                    <a:pt x="4306" y="2542"/>
                    <a:pt x="4378" y="2421"/>
                  </a:cubicBezTo>
                  <a:cubicBezTo>
                    <a:pt x="4453" y="2296"/>
                    <a:pt x="4499" y="2157"/>
                    <a:pt x="4523" y="2015"/>
                  </a:cubicBezTo>
                  <a:cubicBezTo>
                    <a:pt x="4534" y="1943"/>
                    <a:pt x="4538" y="1869"/>
                    <a:pt x="4536" y="1797"/>
                  </a:cubicBezTo>
                  <a:cubicBezTo>
                    <a:pt x="4533" y="1725"/>
                    <a:pt x="4525" y="1655"/>
                    <a:pt x="4509" y="1586"/>
                  </a:cubicBezTo>
                  <a:cubicBezTo>
                    <a:pt x="4475" y="1433"/>
                    <a:pt x="4400" y="1294"/>
                    <a:pt x="4312" y="1164"/>
                  </a:cubicBezTo>
                  <a:cubicBezTo>
                    <a:pt x="4229" y="1041"/>
                    <a:pt x="4106" y="936"/>
                    <a:pt x="3984" y="851"/>
                  </a:cubicBezTo>
                  <a:cubicBezTo>
                    <a:pt x="3898" y="789"/>
                    <a:pt x="3805" y="737"/>
                    <a:pt x="3706" y="701"/>
                  </a:cubicBezTo>
                  <a:cubicBezTo>
                    <a:pt x="3623" y="670"/>
                    <a:pt x="3535" y="653"/>
                    <a:pt x="3446" y="648"/>
                  </a:cubicBezTo>
                  <a:cubicBezTo>
                    <a:pt x="3430" y="648"/>
                    <a:pt x="3415" y="646"/>
                    <a:pt x="3399" y="646"/>
                  </a:cubicBezTo>
                  <a:close/>
                  <a:moveTo>
                    <a:pt x="1458" y="2311"/>
                  </a:moveTo>
                  <a:cubicBezTo>
                    <a:pt x="1447" y="2311"/>
                    <a:pt x="1434" y="2311"/>
                    <a:pt x="1423" y="2312"/>
                  </a:cubicBezTo>
                  <a:cubicBezTo>
                    <a:pt x="1401" y="2314"/>
                    <a:pt x="1380" y="2319"/>
                    <a:pt x="1359" y="2325"/>
                  </a:cubicBezTo>
                  <a:cubicBezTo>
                    <a:pt x="1322" y="2335"/>
                    <a:pt x="1287" y="2351"/>
                    <a:pt x="1250" y="2373"/>
                  </a:cubicBezTo>
                  <a:cubicBezTo>
                    <a:pt x="1193" y="2410"/>
                    <a:pt x="1143" y="2467"/>
                    <a:pt x="1108" y="2541"/>
                  </a:cubicBezTo>
                  <a:cubicBezTo>
                    <a:pt x="1089" y="2579"/>
                    <a:pt x="1079" y="2618"/>
                    <a:pt x="1071" y="2650"/>
                  </a:cubicBezTo>
                  <a:cubicBezTo>
                    <a:pt x="1065" y="2682"/>
                    <a:pt x="1060" y="2717"/>
                    <a:pt x="1059" y="2757"/>
                  </a:cubicBezTo>
                  <a:cubicBezTo>
                    <a:pt x="1054" y="2832"/>
                    <a:pt x="1062" y="2909"/>
                    <a:pt x="1081" y="2984"/>
                  </a:cubicBezTo>
                  <a:cubicBezTo>
                    <a:pt x="1092" y="3025"/>
                    <a:pt x="1105" y="3060"/>
                    <a:pt x="1119" y="3092"/>
                  </a:cubicBezTo>
                  <a:cubicBezTo>
                    <a:pt x="1134" y="3126"/>
                    <a:pt x="1151" y="3158"/>
                    <a:pt x="1172" y="3190"/>
                  </a:cubicBezTo>
                  <a:cubicBezTo>
                    <a:pt x="1247" y="3303"/>
                    <a:pt x="1380" y="3387"/>
                    <a:pt x="1535" y="3417"/>
                  </a:cubicBezTo>
                  <a:cubicBezTo>
                    <a:pt x="1567" y="3423"/>
                    <a:pt x="1602" y="3428"/>
                    <a:pt x="1636" y="3428"/>
                  </a:cubicBezTo>
                  <a:cubicBezTo>
                    <a:pt x="1655" y="3428"/>
                    <a:pt x="1673" y="3427"/>
                    <a:pt x="1690" y="3425"/>
                  </a:cubicBezTo>
                  <a:cubicBezTo>
                    <a:pt x="1741" y="3420"/>
                    <a:pt x="1789" y="3406"/>
                    <a:pt x="1832" y="3383"/>
                  </a:cubicBezTo>
                  <a:cubicBezTo>
                    <a:pt x="1879" y="3359"/>
                    <a:pt x="1917" y="3326"/>
                    <a:pt x="1948" y="3284"/>
                  </a:cubicBezTo>
                  <a:cubicBezTo>
                    <a:pt x="2023" y="3182"/>
                    <a:pt x="2044" y="3014"/>
                    <a:pt x="2024" y="2889"/>
                  </a:cubicBezTo>
                  <a:cubicBezTo>
                    <a:pt x="2020" y="2853"/>
                    <a:pt x="2010" y="2811"/>
                    <a:pt x="1996" y="2769"/>
                  </a:cubicBezTo>
                  <a:cubicBezTo>
                    <a:pt x="1983" y="2734"/>
                    <a:pt x="1967" y="2698"/>
                    <a:pt x="1946" y="2661"/>
                  </a:cubicBezTo>
                  <a:cubicBezTo>
                    <a:pt x="1924" y="2621"/>
                    <a:pt x="1901" y="2586"/>
                    <a:pt x="1876" y="2552"/>
                  </a:cubicBezTo>
                  <a:cubicBezTo>
                    <a:pt x="1852" y="2522"/>
                    <a:pt x="1823" y="2490"/>
                    <a:pt x="1788" y="2458"/>
                  </a:cubicBezTo>
                  <a:cubicBezTo>
                    <a:pt x="1761" y="2431"/>
                    <a:pt x="1730" y="2407"/>
                    <a:pt x="1698" y="2387"/>
                  </a:cubicBezTo>
                  <a:cubicBezTo>
                    <a:pt x="1625" y="2341"/>
                    <a:pt x="1553" y="2315"/>
                    <a:pt x="1481" y="2311"/>
                  </a:cubicBezTo>
                  <a:close/>
                  <a:moveTo>
                    <a:pt x="1422" y="1812"/>
                  </a:moveTo>
                  <a:cubicBezTo>
                    <a:pt x="1489" y="1813"/>
                    <a:pt x="1554" y="1821"/>
                    <a:pt x="1620" y="1837"/>
                  </a:cubicBezTo>
                  <a:cubicBezTo>
                    <a:pt x="1708" y="1860"/>
                    <a:pt x="1791" y="1897"/>
                    <a:pt x="1871" y="1940"/>
                  </a:cubicBezTo>
                  <a:cubicBezTo>
                    <a:pt x="1991" y="2008"/>
                    <a:pt x="2099" y="2096"/>
                    <a:pt x="2199" y="2192"/>
                  </a:cubicBezTo>
                  <a:cubicBezTo>
                    <a:pt x="2250" y="2243"/>
                    <a:pt x="2298" y="2298"/>
                    <a:pt x="2341" y="2355"/>
                  </a:cubicBezTo>
                  <a:cubicBezTo>
                    <a:pt x="2344" y="2360"/>
                    <a:pt x="2347" y="2367"/>
                    <a:pt x="2350" y="2371"/>
                  </a:cubicBezTo>
                  <a:cubicBezTo>
                    <a:pt x="2392" y="2443"/>
                    <a:pt x="2424" y="2522"/>
                    <a:pt x="2446" y="2602"/>
                  </a:cubicBezTo>
                  <a:cubicBezTo>
                    <a:pt x="2469" y="2690"/>
                    <a:pt x="2480" y="2781"/>
                    <a:pt x="2482" y="2873"/>
                  </a:cubicBezTo>
                  <a:cubicBezTo>
                    <a:pt x="2480" y="2969"/>
                    <a:pt x="2469" y="3065"/>
                    <a:pt x="2445" y="3160"/>
                  </a:cubicBezTo>
                  <a:cubicBezTo>
                    <a:pt x="2421" y="3246"/>
                    <a:pt x="2389" y="3329"/>
                    <a:pt x="2344" y="3407"/>
                  </a:cubicBezTo>
                  <a:cubicBezTo>
                    <a:pt x="2304" y="3478"/>
                    <a:pt x="2258" y="3543"/>
                    <a:pt x="2202" y="3601"/>
                  </a:cubicBezTo>
                  <a:cubicBezTo>
                    <a:pt x="2152" y="3650"/>
                    <a:pt x="2096" y="3694"/>
                    <a:pt x="2036" y="3730"/>
                  </a:cubicBezTo>
                  <a:cubicBezTo>
                    <a:pt x="2034" y="3731"/>
                    <a:pt x="2032" y="3732"/>
                    <a:pt x="2030" y="3733"/>
                  </a:cubicBezTo>
                  <a:lnTo>
                    <a:pt x="2030" y="3733"/>
                  </a:lnTo>
                  <a:lnTo>
                    <a:pt x="2034" y="3730"/>
                  </a:lnTo>
                  <a:lnTo>
                    <a:pt x="2034" y="3730"/>
                  </a:lnTo>
                  <a:cubicBezTo>
                    <a:pt x="1973" y="3765"/>
                    <a:pt x="1908" y="3793"/>
                    <a:pt x="1840" y="3812"/>
                  </a:cubicBezTo>
                  <a:cubicBezTo>
                    <a:pt x="1773" y="3828"/>
                    <a:pt x="1706" y="3837"/>
                    <a:pt x="1637" y="3839"/>
                  </a:cubicBezTo>
                  <a:cubicBezTo>
                    <a:pt x="1573" y="3839"/>
                    <a:pt x="1510" y="3829"/>
                    <a:pt x="1447" y="3815"/>
                  </a:cubicBezTo>
                  <a:cubicBezTo>
                    <a:pt x="1375" y="3796"/>
                    <a:pt x="1306" y="3765"/>
                    <a:pt x="1241" y="3730"/>
                  </a:cubicBezTo>
                  <a:cubicBezTo>
                    <a:pt x="1161" y="3684"/>
                    <a:pt x="1087" y="3626"/>
                    <a:pt x="1020" y="3561"/>
                  </a:cubicBezTo>
                  <a:cubicBezTo>
                    <a:pt x="934" y="3475"/>
                    <a:pt x="860" y="3377"/>
                    <a:pt x="800" y="3273"/>
                  </a:cubicBezTo>
                  <a:cubicBezTo>
                    <a:pt x="739" y="3164"/>
                    <a:pt x="691" y="3049"/>
                    <a:pt x="659" y="2929"/>
                  </a:cubicBezTo>
                  <a:cubicBezTo>
                    <a:pt x="633" y="2833"/>
                    <a:pt x="619" y="2734"/>
                    <a:pt x="619" y="2634"/>
                  </a:cubicBezTo>
                  <a:cubicBezTo>
                    <a:pt x="619" y="2557"/>
                    <a:pt x="629" y="2480"/>
                    <a:pt x="648" y="2407"/>
                  </a:cubicBezTo>
                  <a:cubicBezTo>
                    <a:pt x="665" y="2341"/>
                    <a:pt x="691" y="2279"/>
                    <a:pt x="723" y="2219"/>
                  </a:cubicBezTo>
                  <a:cubicBezTo>
                    <a:pt x="756" y="2159"/>
                    <a:pt x="798" y="2104"/>
                    <a:pt x="846" y="2055"/>
                  </a:cubicBezTo>
                  <a:cubicBezTo>
                    <a:pt x="899" y="2002"/>
                    <a:pt x="958" y="1956"/>
                    <a:pt x="1022" y="1919"/>
                  </a:cubicBezTo>
                  <a:cubicBezTo>
                    <a:pt x="1083" y="1884"/>
                    <a:pt x="1148" y="1858"/>
                    <a:pt x="1215" y="1839"/>
                  </a:cubicBezTo>
                  <a:cubicBezTo>
                    <a:pt x="1282" y="1821"/>
                    <a:pt x="1351" y="1813"/>
                    <a:pt x="1422" y="1812"/>
                  </a:cubicBezTo>
                  <a:close/>
                  <a:moveTo>
                    <a:pt x="1418" y="1713"/>
                  </a:moveTo>
                  <a:cubicBezTo>
                    <a:pt x="1346" y="1713"/>
                    <a:pt x="1276" y="1722"/>
                    <a:pt x="1207" y="1738"/>
                  </a:cubicBezTo>
                  <a:cubicBezTo>
                    <a:pt x="1164" y="1749"/>
                    <a:pt x="1123" y="1762"/>
                    <a:pt x="1081" y="1778"/>
                  </a:cubicBezTo>
                  <a:cubicBezTo>
                    <a:pt x="1041" y="1794"/>
                    <a:pt x="1001" y="1815"/>
                    <a:pt x="963" y="1837"/>
                  </a:cubicBezTo>
                  <a:cubicBezTo>
                    <a:pt x="928" y="1858"/>
                    <a:pt x="894" y="1882"/>
                    <a:pt x="860" y="1908"/>
                  </a:cubicBezTo>
                  <a:cubicBezTo>
                    <a:pt x="825" y="1935"/>
                    <a:pt x="793" y="1965"/>
                    <a:pt x="763" y="1997"/>
                  </a:cubicBezTo>
                  <a:cubicBezTo>
                    <a:pt x="702" y="2061"/>
                    <a:pt x="653" y="2136"/>
                    <a:pt x="614" y="2215"/>
                  </a:cubicBezTo>
                  <a:cubicBezTo>
                    <a:pt x="470" y="2501"/>
                    <a:pt x="505" y="2845"/>
                    <a:pt x="621" y="3132"/>
                  </a:cubicBezTo>
                  <a:cubicBezTo>
                    <a:pt x="651" y="3209"/>
                    <a:pt x="689" y="3283"/>
                    <a:pt x="731" y="3353"/>
                  </a:cubicBezTo>
                  <a:cubicBezTo>
                    <a:pt x="771" y="3420"/>
                    <a:pt x="817" y="3484"/>
                    <a:pt x="867" y="3545"/>
                  </a:cubicBezTo>
                  <a:cubicBezTo>
                    <a:pt x="920" y="3606"/>
                    <a:pt x="977" y="3663"/>
                    <a:pt x="1039" y="3713"/>
                  </a:cubicBezTo>
                  <a:cubicBezTo>
                    <a:pt x="1099" y="3762"/>
                    <a:pt x="1164" y="3805"/>
                    <a:pt x="1235" y="3841"/>
                  </a:cubicBezTo>
                  <a:cubicBezTo>
                    <a:pt x="1303" y="3876"/>
                    <a:pt x="1375" y="3901"/>
                    <a:pt x="1450" y="3919"/>
                  </a:cubicBezTo>
                  <a:cubicBezTo>
                    <a:pt x="1507" y="3932"/>
                    <a:pt x="1565" y="3938"/>
                    <a:pt x="1624" y="3938"/>
                  </a:cubicBezTo>
                  <a:cubicBezTo>
                    <a:pt x="1643" y="3938"/>
                    <a:pt x="1662" y="3938"/>
                    <a:pt x="1681" y="3937"/>
                  </a:cubicBezTo>
                  <a:cubicBezTo>
                    <a:pt x="1759" y="3933"/>
                    <a:pt x="1836" y="3916"/>
                    <a:pt x="1911" y="3892"/>
                  </a:cubicBezTo>
                  <a:cubicBezTo>
                    <a:pt x="1981" y="3868"/>
                    <a:pt x="2047" y="3833"/>
                    <a:pt x="2109" y="3793"/>
                  </a:cubicBezTo>
                  <a:cubicBezTo>
                    <a:pt x="2227" y="3716"/>
                    <a:pt x="2325" y="3609"/>
                    <a:pt x="2397" y="3487"/>
                  </a:cubicBezTo>
                  <a:cubicBezTo>
                    <a:pt x="2470" y="3363"/>
                    <a:pt x="2518" y="3224"/>
                    <a:pt x="2541" y="3081"/>
                  </a:cubicBezTo>
                  <a:cubicBezTo>
                    <a:pt x="2554" y="3009"/>
                    <a:pt x="2557" y="2936"/>
                    <a:pt x="2554" y="2864"/>
                  </a:cubicBezTo>
                  <a:cubicBezTo>
                    <a:pt x="2552" y="2792"/>
                    <a:pt x="2542" y="2721"/>
                    <a:pt x="2528" y="2653"/>
                  </a:cubicBezTo>
                  <a:cubicBezTo>
                    <a:pt x="2493" y="2499"/>
                    <a:pt x="2418" y="2360"/>
                    <a:pt x="2330" y="2231"/>
                  </a:cubicBezTo>
                  <a:cubicBezTo>
                    <a:pt x="2248" y="2109"/>
                    <a:pt x="2123" y="2002"/>
                    <a:pt x="2004" y="1917"/>
                  </a:cubicBezTo>
                  <a:cubicBezTo>
                    <a:pt x="1917" y="1857"/>
                    <a:pt x="1823" y="1804"/>
                    <a:pt x="1725" y="1767"/>
                  </a:cubicBezTo>
                  <a:cubicBezTo>
                    <a:pt x="1641" y="1737"/>
                    <a:pt x="1553" y="1719"/>
                    <a:pt x="1465" y="1714"/>
                  </a:cubicBezTo>
                  <a:cubicBezTo>
                    <a:pt x="1449" y="1714"/>
                    <a:pt x="1433" y="1713"/>
                    <a:pt x="1418" y="1713"/>
                  </a:cubicBezTo>
                  <a:close/>
                  <a:moveTo>
                    <a:pt x="3962" y="3978"/>
                  </a:moveTo>
                  <a:cubicBezTo>
                    <a:pt x="3980" y="3980"/>
                    <a:pt x="3997" y="3981"/>
                    <a:pt x="4015" y="3986"/>
                  </a:cubicBezTo>
                  <a:cubicBezTo>
                    <a:pt x="4040" y="3993"/>
                    <a:pt x="4064" y="4004"/>
                    <a:pt x="4087" y="4017"/>
                  </a:cubicBezTo>
                  <a:cubicBezTo>
                    <a:pt x="4125" y="4039"/>
                    <a:pt x="4160" y="4066"/>
                    <a:pt x="4192" y="4096"/>
                  </a:cubicBezTo>
                  <a:cubicBezTo>
                    <a:pt x="4251" y="4156"/>
                    <a:pt x="4301" y="4224"/>
                    <a:pt x="4344" y="4296"/>
                  </a:cubicBezTo>
                  <a:cubicBezTo>
                    <a:pt x="4378" y="4355"/>
                    <a:pt x="4405" y="4416"/>
                    <a:pt x="4424" y="4482"/>
                  </a:cubicBezTo>
                  <a:cubicBezTo>
                    <a:pt x="4434" y="4520"/>
                    <a:pt x="4439" y="4560"/>
                    <a:pt x="4440" y="4600"/>
                  </a:cubicBezTo>
                  <a:cubicBezTo>
                    <a:pt x="4440" y="4626"/>
                    <a:pt x="4437" y="4651"/>
                    <a:pt x="4431" y="4677"/>
                  </a:cubicBezTo>
                  <a:lnTo>
                    <a:pt x="4432" y="4675"/>
                  </a:lnTo>
                  <a:lnTo>
                    <a:pt x="4432" y="4675"/>
                  </a:lnTo>
                  <a:cubicBezTo>
                    <a:pt x="4426" y="4696"/>
                    <a:pt x="4418" y="4715"/>
                    <a:pt x="4410" y="4733"/>
                  </a:cubicBezTo>
                  <a:cubicBezTo>
                    <a:pt x="4399" y="4750"/>
                    <a:pt x="4387" y="4765"/>
                    <a:pt x="4375" y="4779"/>
                  </a:cubicBezTo>
                  <a:cubicBezTo>
                    <a:pt x="4360" y="4792"/>
                    <a:pt x="4347" y="4803"/>
                    <a:pt x="4331" y="4813"/>
                  </a:cubicBezTo>
                  <a:cubicBezTo>
                    <a:pt x="4312" y="4822"/>
                    <a:pt x="4293" y="4830"/>
                    <a:pt x="4274" y="4837"/>
                  </a:cubicBezTo>
                  <a:cubicBezTo>
                    <a:pt x="4250" y="4841"/>
                    <a:pt x="4227" y="4845"/>
                    <a:pt x="4203" y="4845"/>
                  </a:cubicBezTo>
                  <a:cubicBezTo>
                    <a:pt x="4175" y="4845"/>
                    <a:pt x="4146" y="4840"/>
                    <a:pt x="4117" y="4833"/>
                  </a:cubicBezTo>
                  <a:cubicBezTo>
                    <a:pt x="4080" y="4824"/>
                    <a:pt x="4047" y="4810"/>
                    <a:pt x="4013" y="4792"/>
                  </a:cubicBezTo>
                  <a:cubicBezTo>
                    <a:pt x="3868" y="4712"/>
                    <a:pt x="3789" y="4559"/>
                    <a:pt x="3746" y="4403"/>
                  </a:cubicBezTo>
                  <a:cubicBezTo>
                    <a:pt x="3733" y="4355"/>
                    <a:pt x="3727" y="4304"/>
                    <a:pt x="3725" y="4255"/>
                  </a:cubicBezTo>
                  <a:cubicBezTo>
                    <a:pt x="3725" y="4224"/>
                    <a:pt x="3729" y="4194"/>
                    <a:pt x="3737" y="4165"/>
                  </a:cubicBezTo>
                  <a:cubicBezTo>
                    <a:pt x="3741" y="4143"/>
                    <a:pt x="3749" y="4122"/>
                    <a:pt x="3761" y="4103"/>
                  </a:cubicBezTo>
                  <a:cubicBezTo>
                    <a:pt x="3770" y="4085"/>
                    <a:pt x="3783" y="4068"/>
                    <a:pt x="3797" y="4052"/>
                  </a:cubicBezTo>
                  <a:cubicBezTo>
                    <a:pt x="3815" y="4036"/>
                    <a:pt x="3833" y="4021"/>
                    <a:pt x="3853" y="4010"/>
                  </a:cubicBezTo>
                  <a:cubicBezTo>
                    <a:pt x="3871" y="3999"/>
                    <a:pt x="3890" y="3991"/>
                    <a:pt x="3909" y="3986"/>
                  </a:cubicBezTo>
                  <a:cubicBezTo>
                    <a:pt x="3927" y="3981"/>
                    <a:pt x="3944" y="3980"/>
                    <a:pt x="3962" y="3978"/>
                  </a:cubicBezTo>
                  <a:close/>
                  <a:moveTo>
                    <a:pt x="3970" y="3877"/>
                  </a:moveTo>
                  <a:cubicBezTo>
                    <a:pt x="3952" y="3877"/>
                    <a:pt x="3936" y="3879"/>
                    <a:pt x="3919" y="3882"/>
                  </a:cubicBezTo>
                  <a:cubicBezTo>
                    <a:pt x="3871" y="3890"/>
                    <a:pt x="3829" y="3911"/>
                    <a:pt x="3789" y="3938"/>
                  </a:cubicBezTo>
                  <a:cubicBezTo>
                    <a:pt x="3756" y="3962"/>
                    <a:pt x="3725" y="3993"/>
                    <a:pt x="3703" y="4028"/>
                  </a:cubicBezTo>
                  <a:cubicBezTo>
                    <a:pt x="3681" y="4063"/>
                    <a:pt x="3666" y="4100"/>
                    <a:pt x="3657" y="4141"/>
                  </a:cubicBezTo>
                  <a:cubicBezTo>
                    <a:pt x="3625" y="4269"/>
                    <a:pt x="3655" y="4394"/>
                    <a:pt x="3698" y="4515"/>
                  </a:cubicBezTo>
                  <a:cubicBezTo>
                    <a:pt x="3722" y="4582"/>
                    <a:pt x="3754" y="4648"/>
                    <a:pt x="3793" y="4707"/>
                  </a:cubicBezTo>
                  <a:cubicBezTo>
                    <a:pt x="3826" y="4760"/>
                    <a:pt x="3865" y="4814"/>
                    <a:pt x="3914" y="4853"/>
                  </a:cubicBezTo>
                  <a:cubicBezTo>
                    <a:pt x="3980" y="4902"/>
                    <a:pt x="4060" y="4936"/>
                    <a:pt x="4143" y="4945"/>
                  </a:cubicBezTo>
                  <a:cubicBezTo>
                    <a:pt x="4159" y="4948"/>
                    <a:pt x="4176" y="4949"/>
                    <a:pt x="4193" y="4949"/>
                  </a:cubicBezTo>
                  <a:cubicBezTo>
                    <a:pt x="4249" y="4949"/>
                    <a:pt x="4307" y="4936"/>
                    <a:pt x="4357" y="4912"/>
                  </a:cubicBezTo>
                  <a:cubicBezTo>
                    <a:pt x="4373" y="4904"/>
                    <a:pt x="4389" y="4894"/>
                    <a:pt x="4403" y="4883"/>
                  </a:cubicBezTo>
                  <a:cubicBezTo>
                    <a:pt x="4419" y="4872"/>
                    <a:pt x="4434" y="4857"/>
                    <a:pt x="4446" y="4845"/>
                  </a:cubicBezTo>
                  <a:cubicBezTo>
                    <a:pt x="4472" y="4819"/>
                    <a:pt x="4491" y="4787"/>
                    <a:pt x="4506" y="4755"/>
                  </a:cubicBezTo>
                  <a:cubicBezTo>
                    <a:pt x="4539" y="4675"/>
                    <a:pt x="4541" y="4584"/>
                    <a:pt x="4526" y="4499"/>
                  </a:cubicBezTo>
                  <a:cubicBezTo>
                    <a:pt x="4517" y="4447"/>
                    <a:pt x="4502" y="4395"/>
                    <a:pt x="4483" y="4344"/>
                  </a:cubicBezTo>
                  <a:cubicBezTo>
                    <a:pt x="4466" y="4298"/>
                    <a:pt x="4443" y="4255"/>
                    <a:pt x="4418" y="4213"/>
                  </a:cubicBezTo>
                  <a:cubicBezTo>
                    <a:pt x="4363" y="4119"/>
                    <a:pt x="4293" y="4032"/>
                    <a:pt x="4208" y="3967"/>
                  </a:cubicBezTo>
                  <a:cubicBezTo>
                    <a:pt x="4140" y="3914"/>
                    <a:pt x="4056" y="3877"/>
                    <a:pt x="3970" y="3877"/>
                  </a:cubicBezTo>
                  <a:close/>
                  <a:moveTo>
                    <a:pt x="3871" y="3489"/>
                  </a:moveTo>
                  <a:cubicBezTo>
                    <a:pt x="3932" y="3491"/>
                    <a:pt x="3991" y="3499"/>
                    <a:pt x="4050" y="3514"/>
                  </a:cubicBezTo>
                  <a:cubicBezTo>
                    <a:pt x="4130" y="3535"/>
                    <a:pt x="4207" y="3567"/>
                    <a:pt x="4280" y="3607"/>
                  </a:cubicBezTo>
                  <a:cubicBezTo>
                    <a:pt x="4373" y="3660"/>
                    <a:pt x="4456" y="3726"/>
                    <a:pt x="4533" y="3801"/>
                  </a:cubicBezTo>
                  <a:cubicBezTo>
                    <a:pt x="4630" y="3897"/>
                    <a:pt x="4712" y="4007"/>
                    <a:pt x="4782" y="4124"/>
                  </a:cubicBezTo>
                  <a:cubicBezTo>
                    <a:pt x="4849" y="4240"/>
                    <a:pt x="4904" y="4367"/>
                    <a:pt x="4941" y="4498"/>
                  </a:cubicBezTo>
                  <a:cubicBezTo>
                    <a:pt x="4966" y="4598"/>
                    <a:pt x="4982" y="4702"/>
                    <a:pt x="4984" y="4808"/>
                  </a:cubicBezTo>
                  <a:cubicBezTo>
                    <a:pt x="4982" y="4886"/>
                    <a:pt x="4973" y="4966"/>
                    <a:pt x="4953" y="5043"/>
                  </a:cubicBezTo>
                  <a:lnTo>
                    <a:pt x="4955" y="5043"/>
                  </a:lnTo>
                  <a:cubicBezTo>
                    <a:pt x="4937" y="5108"/>
                    <a:pt x="4912" y="5172"/>
                    <a:pt x="4880" y="5232"/>
                  </a:cubicBezTo>
                  <a:cubicBezTo>
                    <a:pt x="4846" y="5289"/>
                    <a:pt x="4805" y="5344"/>
                    <a:pt x="4758" y="5391"/>
                  </a:cubicBezTo>
                  <a:cubicBezTo>
                    <a:pt x="4717" y="5435"/>
                    <a:pt x="4669" y="5471"/>
                    <a:pt x="4618" y="5502"/>
                  </a:cubicBezTo>
                  <a:cubicBezTo>
                    <a:pt x="4574" y="5526"/>
                    <a:pt x="4530" y="5545"/>
                    <a:pt x="4482" y="5558"/>
                  </a:cubicBezTo>
                  <a:cubicBezTo>
                    <a:pt x="4437" y="5569"/>
                    <a:pt x="4389" y="5575"/>
                    <a:pt x="4341" y="5575"/>
                  </a:cubicBezTo>
                  <a:cubicBezTo>
                    <a:pt x="4285" y="5575"/>
                    <a:pt x="4231" y="5567"/>
                    <a:pt x="4175" y="5555"/>
                  </a:cubicBezTo>
                  <a:cubicBezTo>
                    <a:pt x="4101" y="5534"/>
                    <a:pt x="4029" y="5503"/>
                    <a:pt x="3962" y="5467"/>
                  </a:cubicBezTo>
                  <a:cubicBezTo>
                    <a:pt x="3869" y="5412"/>
                    <a:pt x="3785" y="5347"/>
                    <a:pt x="3708" y="5272"/>
                  </a:cubicBezTo>
                  <a:cubicBezTo>
                    <a:pt x="3658" y="5224"/>
                    <a:pt x="3612" y="5171"/>
                    <a:pt x="3570" y="5115"/>
                  </a:cubicBezTo>
                  <a:cubicBezTo>
                    <a:pt x="3471" y="4984"/>
                    <a:pt x="3380" y="4829"/>
                    <a:pt x="3321" y="4675"/>
                  </a:cubicBezTo>
                  <a:cubicBezTo>
                    <a:pt x="3307" y="4640"/>
                    <a:pt x="3294" y="4603"/>
                    <a:pt x="3284" y="4566"/>
                  </a:cubicBezTo>
                  <a:cubicBezTo>
                    <a:pt x="3262" y="4477"/>
                    <a:pt x="3251" y="4384"/>
                    <a:pt x="3249" y="4292"/>
                  </a:cubicBezTo>
                  <a:cubicBezTo>
                    <a:pt x="3251" y="4199"/>
                    <a:pt x="3260" y="4108"/>
                    <a:pt x="3284" y="4018"/>
                  </a:cubicBezTo>
                  <a:cubicBezTo>
                    <a:pt x="3303" y="3945"/>
                    <a:pt x="3331" y="3874"/>
                    <a:pt x="3367" y="3807"/>
                  </a:cubicBezTo>
                  <a:cubicBezTo>
                    <a:pt x="3399" y="3751"/>
                    <a:pt x="3438" y="3698"/>
                    <a:pt x="3484" y="3652"/>
                  </a:cubicBezTo>
                  <a:cubicBezTo>
                    <a:pt x="3519" y="3617"/>
                    <a:pt x="3559" y="3585"/>
                    <a:pt x="3602" y="3559"/>
                  </a:cubicBezTo>
                  <a:cubicBezTo>
                    <a:pt x="3641" y="3537"/>
                    <a:pt x="3684" y="3521"/>
                    <a:pt x="3727" y="3508"/>
                  </a:cubicBezTo>
                  <a:cubicBezTo>
                    <a:pt x="3775" y="3497"/>
                    <a:pt x="3823" y="3491"/>
                    <a:pt x="3871" y="3489"/>
                  </a:cubicBezTo>
                  <a:close/>
                  <a:moveTo>
                    <a:pt x="3876" y="3375"/>
                  </a:moveTo>
                  <a:cubicBezTo>
                    <a:pt x="3839" y="3375"/>
                    <a:pt x="3802" y="3377"/>
                    <a:pt x="3765" y="3383"/>
                  </a:cubicBezTo>
                  <a:cubicBezTo>
                    <a:pt x="3730" y="3390"/>
                    <a:pt x="3695" y="3399"/>
                    <a:pt x="3660" y="3412"/>
                  </a:cubicBezTo>
                  <a:cubicBezTo>
                    <a:pt x="3598" y="3435"/>
                    <a:pt x="3538" y="3468"/>
                    <a:pt x="3486" y="3510"/>
                  </a:cubicBezTo>
                  <a:cubicBezTo>
                    <a:pt x="3434" y="3551"/>
                    <a:pt x="3388" y="3602"/>
                    <a:pt x="3350" y="3657"/>
                  </a:cubicBezTo>
                  <a:cubicBezTo>
                    <a:pt x="3268" y="3772"/>
                    <a:pt x="3220" y="3909"/>
                    <a:pt x="3195" y="4047"/>
                  </a:cubicBezTo>
                  <a:cubicBezTo>
                    <a:pt x="3151" y="4285"/>
                    <a:pt x="3183" y="4559"/>
                    <a:pt x="3284" y="4779"/>
                  </a:cubicBezTo>
                  <a:cubicBezTo>
                    <a:pt x="3313" y="4838"/>
                    <a:pt x="3345" y="4896"/>
                    <a:pt x="3378" y="4952"/>
                  </a:cubicBezTo>
                  <a:cubicBezTo>
                    <a:pt x="3436" y="5049"/>
                    <a:pt x="3495" y="5144"/>
                    <a:pt x="3567" y="5230"/>
                  </a:cubicBezTo>
                  <a:cubicBezTo>
                    <a:pt x="3634" y="5310"/>
                    <a:pt x="3709" y="5383"/>
                    <a:pt x="3791" y="5447"/>
                  </a:cubicBezTo>
                  <a:cubicBezTo>
                    <a:pt x="3871" y="5510"/>
                    <a:pt x="3959" y="5563"/>
                    <a:pt x="4053" y="5603"/>
                  </a:cubicBezTo>
                  <a:cubicBezTo>
                    <a:pt x="4143" y="5639"/>
                    <a:pt x="4240" y="5662"/>
                    <a:pt x="4336" y="5663"/>
                  </a:cubicBezTo>
                  <a:cubicBezTo>
                    <a:pt x="4386" y="5663"/>
                    <a:pt x="4434" y="5658"/>
                    <a:pt x="4482" y="5649"/>
                  </a:cubicBezTo>
                  <a:cubicBezTo>
                    <a:pt x="4531" y="5638"/>
                    <a:pt x="4579" y="5620"/>
                    <a:pt x="4624" y="5598"/>
                  </a:cubicBezTo>
                  <a:cubicBezTo>
                    <a:pt x="4720" y="5548"/>
                    <a:pt x="4803" y="5476"/>
                    <a:pt x="4870" y="5393"/>
                  </a:cubicBezTo>
                  <a:cubicBezTo>
                    <a:pt x="4925" y="5324"/>
                    <a:pt x="4969" y="5248"/>
                    <a:pt x="5001" y="5166"/>
                  </a:cubicBezTo>
                  <a:cubicBezTo>
                    <a:pt x="5065" y="5003"/>
                    <a:pt x="5078" y="4824"/>
                    <a:pt x="5056" y="4651"/>
                  </a:cubicBezTo>
                  <a:lnTo>
                    <a:pt x="5057" y="4651"/>
                  </a:lnTo>
                  <a:cubicBezTo>
                    <a:pt x="5046" y="4560"/>
                    <a:pt x="5024" y="4471"/>
                    <a:pt x="4996" y="4384"/>
                  </a:cubicBezTo>
                  <a:cubicBezTo>
                    <a:pt x="4969" y="4296"/>
                    <a:pt x="4934" y="4212"/>
                    <a:pt x="4891" y="4130"/>
                  </a:cubicBezTo>
                  <a:cubicBezTo>
                    <a:pt x="4848" y="4047"/>
                    <a:pt x="4798" y="3967"/>
                    <a:pt x="4742" y="3892"/>
                  </a:cubicBezTo>
                  <a:cubicBezTo>
                    <a:pt x="4686" y="3817"/>
                    <a:pt x="4626" y="3748"/>
                    <a:pt x="4558" y="3686"/>
                  </a:cubicBezTo>
                  <a:cubicBezTo>
                    <a:pt x="4434" y="3566"/>
                    <a:pt x="4283" y="3468"/>
                    <a:pt x="4119" y="3415"/>
                  </a:cubicBezTo>
                  <a:cubicBezTo>
                    <a:pt x="4042" y="3391"/>
                    <a:pt x="3960" y="3375"/>
                    <a:pt x="3881" y="337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9" name="Google Shape;8689;p25"/>
          <p:cNvGrpSpPr/>
          <p:nvPr/>
        </p:nvGrpSpPr>
        <p:grpSpPr>
          <a:xfrm>
            <a:off x="7734491" y="3874041"/>
            <a:ext cx="1409515" cy="1468911"/>
            <a:chOff x="4832665" y="-1247426"/>
            <a:chExt cx="630402" cy="656966"/>
          </a:xfrm>
        </p:grpSpPr>
        <p:sp>
          <p:nvSpPr>
            <p:cNvPr id="8690" name="Google Shape;8690;p25"/>
            <p:cNvSpPr/>
            <p:nvPr/>
          </p:nvSpPr>
          <p:spPr>
            <a:xfrm>
              <a:off x="4837946" y="-1241932"/>
              <a:ext cx="608958" cy="640323"/>
            </a:xfrm>
            <a:custGeom>
              <a:avLst/>
              <a:gdLst/>
              <a:ahLst/>
              <a:cxnLst/>
              <a:rect l="l" t="t" r="r" b="b"/>
              <a:pathLst>
                <a:path w="11416" h="12004" extrusionOk="0">
                  <a:moveTo>
                    <a:pt x="6504" y="1"/>
                  </a:moveTo>
                  <a:cubicBezTo>
                    <a:pt x="6462" y="1"/>
                    <a:pt x="6418" y="2"/>
                    <a:pt x="6370" y="5"/>
                  </a:cubicBezTo>
                  <a:cubicBezTo>
                    <a:pt x="6289" y="8"/>
                    <a:pt x="6202" y="17"/>
                    <a:pt x="6105" y="33"/>
                  </a:cubicBezTo>
                  <a:cubicBezTo>
                    <a:pt x="5905" y="68"/>
                    <a:pt x="5692" y="134"/>
                    <a:pt x="5470" y="230"/>
                  </a:cubicBezTo>
                  <a:cubicBezTo>
                    <a:pt x="5275" y="315"/>
                    <a:pt x="5078" y="425"/>
                    <a:pt x="4867" y="567"/>
                  </a:cubicBezTo>
                  <a:cubicBezTo>
                    <a:pt x="4787" y="620"/>
                    <a:pt x="4707" y="679"/>
                    <a:pt x="4619" y="750"/>
                  </a:cubicBezTo>
                  <a:cubicBezTo>
                    <a:pt x="4519" y="830"/>
                    <a:pt x="4431" y="913"/>
                    <a:pt x="4351" y="1004"/>
                  </a:cubicBezTo>
                  <a:cubicBezTo>
                    <a:pt x="4287" y="1077"/>
                    <a:pt x="4228" y="1159"/>
                    <a:pt x="4170" y="1239"/>
                  </a:cubicBezTo>
                  <a:lnTo>
                    <a:pt x="4133" y="1288"/>
                  </a:lnTo>
                  <a:cubicBezTo>
                    <a:pt x="4073" y="1373"/>
                    <a:pt x="3999" y="1471"/>
                    <a:pt x="3914" y="1560"/>
                  </a:cubicBezTo>
                  <a:cubicBezTo>
                    <a:pt x="3809" y="1667"/>
                    <a:pt x="3684" y="1765"/>
                    <a:pt x="3543" y="1851"/>
                  </a:cubicBezTo>
                  <a:cubicBezTo>
                    <a:pt x="3364" y="1955"/>
                    <a:pt x="3157" y="2043"/>
                    <a:pt x="2907" y="2118"/>
                  </a:cubicBezTo>
                  <a:cubicBezTo>
                    <a:pt x="2699" y="2179"/>
                    <a:pt x="2487" y="2227"/>
                    <a:pt x="2279" y="2273"/>
                  </a:cubicBezTo>
                  <a:cubicBezTo>
                    <a:pt x="1919" y="2353"/>
                    <a:pt x="1548" y="2436"/>
                    <a:pt x="1203" y="2587"/>
                  </a:cubicBezTo>
                  <a:cubicBezTo>
                    <a:pt x="1072" y="2643"/>
                    <a:pt x="939" y="2716"/>
                    <a:pt x="800" y="2807"/>
                  </a:cubicBezTo>
                  <a:cubicBezTo>
                    <a:pt x="757" y="2834"/>
                    <a:pt x="714" y="2865"/>
                    <a:pt x="672" y="2895"/>
                  </a:cubicBezTo>
                  <a:cubicBezTo>
                    <a:pt x="635" y="2922"/>
                    <a:pt x="600" y="2950"/>
                    <a:pt x="567" y="2980"/>
                  </a:cubicBezTo>
                  <a:cubicBezTo>
                    <a:pt x="515" y="3021"/>
                    <a:pt x="466" y="3068"/>
                    <a:pt x="419" y="3113"/>
                  </a:cubicBezTo>
                  <a:cubicBezTo>
                    <a:pt x="354" y="3180"/>
                    <a:pt x="298" y="3242"/>
                    <a:pt x="252" y="3303"/>
                  </a:cubicBezTo>
                  <a:cubicBezTo>
                    <a:pt x="202" y="3367"/>
                    <a:pt x="157" y="3440"/>
                    <a:pt x="108" y="3533"/>
                  </a:cubicBezTo>
                  <a:cubicBezTo>
                    <a:pt x="76" y="3597"/>
                    <a:pt x="49" y="3667"/>
                    <a:pt x="31" y="3741"/>
                  </a:cubicBezTo>
                  <a:cubicBezTo>
                    <a:pt x="18" y="3792"/>
                    <a:pt x="12" y="3830"/>
                    <a:pt x="7" y="3869"/>
                  </a:cubicBezTo>
                  <a:cubicBezTo>
                    <a:pt x="1" y="3917"/>
                    <a:pt x="2" y="3968"/>
                    <a:pt x="5" y="4014"/>
                  </a:cubicBezTo>
                  <a:cubicBezTo>
                    <a:pt x="5" y="4038"/>
                    <a:pt x="10" y="4064"/>
                    <a:pt x="13" y="4086"/>
                  </a:cubicBezTo>
                  <a:cubicBezTo>
                    <a:pt x="20" y="4118"/>
                    <a:pt x="36" y="4145"/>
                    <a:pt x="58" y="4166"/>
                  </a:cubicBezTo>
                  <a:cubicBezTo>
                    <a:pt x="53" y="4272"/>
                    <a:pt x="57" y="4384"/>
                    <a:pt x="64" y="4497"/>
                  </a:cubicBezTo>
                  <a:cubicBezTo>
                    <a:pt x="76" y="4646"/>
                    <a:pt x="104" y="4801"/>
                    <a:pt x="149" y="4958"/>
                  </a:cubicBezTo>
                  <a:cubicBezTo>
                    <a:pt x="194" y="5114"/>
                    <a:pt x="247" y="5255"/>
                    <a:pt x="312" y="5383"/>
                  </a:cubicBezTo>
                  <a:cubicBezTo>
                    <a:pt x="367" y="5492"/>
                    <a:pt x="426" y="5600"/>
                    <a:pt x="482" y="5704"/>
                  </a:cubicBezTo>
                  <a:cubicBezTo>
                    <a:pt x="573" y="5869"/>
                    <a:pt x="666" y="6038"/>
                    <a:pt x="742" y="6214"/>
                  </a:cubicBezTo>
                  <a:cubicBezTo>
                    <a:pt x="778" y="6296"/>
                    <a:pt x="810" y="6381"/>
                    <a:pt x="835" y="6467"/>
                  </a:cubicBezTo>
                  <a:cubicBezTo>
                    <a:pt x="875" y="6604"/>
                    <a:pt x="897" y="6742"/>
                    <a:pt x="904" y="6878"/>
                  </a:cubicBezTo>
                  <a:cubicBezTo>
                    <a:pt x="907" y="7039"/>
                    <a:pt x="886" y="7210"/>
                    <a:pt x="838" y="7415"/>
                  </a:cubicBezTo>
                  <a:cubicBezTo>
                    <a:pt x="794" y="7597"/>
                    <a:pt x="738" y="7778"/>
                    <a:pt x="682" y="7951"/>
                  </a:cubicBezTo>
                  <a:cubicBezTo>
                    <a:pt x="627" y="8125"/>
                    <a:pt x="570" y="8313"/>
                    <a:pt x="523" y="8507"/>
                  </a:cubicBezTo>
                  <a:cubicBezTo>
                    <a:pt x="475" y="8705"/>
                    <a:pt x="453" y="8889"/>
                    <a:pt x="453" y="9067"/>
                  </a:cubicBezTo>
                  <a:cubicBezTo>
                    <a:pt x="451" y="9222"/>
                    <a:pt x="466" y="9385"/>
                    <a:pt x="496" y="9565"/>
                  </a:cubicBezTo>
                  <a:cubicBezTo>
                    <a:pt x="546" y="9868"/>
                    <a:pt x="643" y="10157"/>
                    <a:pt x="782" y="10421"/>
                  </a:cubicBezTo>
                  <a:cubicBezTo>
                    <a:pt x="850" y="10550"/>
                    <a:pt x="929" y="10673"/>
                    <a:pt x="1019" y="10792"/>
                  </a:cubicBezTo>
                  <a:cubicBezTo>
                    <a:pt x="1099" y="10896"/>
                    <a:pt x="1195" y="11001"/>
                    <a:pt x="1312" y="11108"/>
                  </a:cubicBezTo>
                  <a:cubicBezTo>
                    <a:pt x="1515" y="11295"/>
                    <a:pt x="1756" y="11447"/>
                    <a:pt x="2029" y="11556"/>
                  </a:cubicBezTo>
                  <a:lnTo>
                    <a:pt x="2057" y="11567"/>
                  </a:lnTo>
                  <a:cubicBezTo>
                    <a:pt x="2319" y="11669"/>
                    <a:pt x="2603" y="11724"/>
                    <a:pt x="2904" y="11732"/>
                  </a:cubicBezTo>
                  <a:cubicBezTo>
                    <a:pt x="2926" y="11732"/>
                    <a:pt x="2949" y="11733"/>
                    <a:pt x="2971" y="11733"/>
                  </a:cubicBezTo>
                  <a:cubicBezTo>
                    <a:pt x="3265" y="11733"/>
                    <a:pt x="3557" y="11685"/>
                    <a:pt x="3898" y="11613"/>
                  </a:cubicBezTo>
                  <a:cubicBezTo>
                    <a:pt x="4012" y="11589"/>
                    <a:pt x="4125" y="11564"/>
                    <a:pt x="4239" y="11538"/>
                  </a:cubicBezTo>
                  <a:cubicBezTo>
                    <a:pt x="4439" y="11494"/>
                    <a:pt x="4645" y="11447"/>
                    <a:pt x="4850" y="11412"/>
                  </a:cubicBezTo>
                  <a:cubicBezTo>
                    <a:pt x="5046" y="11378"/>
                    <a:pt x="5229" y="11358"/>
                    <a:pt x="5406" y="11351"/>
                  </a:cubicBezTo>
                  <a:cubicBezTo>
                    <a:pt x="5426" y="11351"/>
                    <a:pt x="5445" y="11351"/>
                    <a:pt x="5465" y="11351"/>
                  </a:cubicBezTo>
                  <a:cubicBezTo>
                    <a:pt x="5707" y="11351"/>
                    <a:pt x="5948" y="11378"/>
                    <a:pt x="6182" y="11433"/>
                  </a:cubicBezTo>
                  <a:cubicBezTo>
                    <a:pt x="6441" y="11497"/>
                    <a:pt x="6696" y="11591"/>
                    <a:pt x="6943" y="11682"/>
                  </a:cubicBezTo>
                  <a:lnTo>
                    <a:pt x="6963" y="11689"/>
                  </a:lnTo>
                  <a:cubicBezTo>
                    <a:pt x="7221" y="11784"/>
                    <a:pt x="7497" y="11882"/>
                    <a:pt x="7777" y="11946"/>
                  </a:cubicBezTo>
                  <a:cubicBezTo>
                    <a:pt x="7946" y="11984"/>
                    <a:pt x="8110" y="12003"/>
                    <a:pt x="8269" y="12003"/>
                  </a:cubicBezTo>
                  <a:cubicBezTo>
                    <a:pt x="8379" y="12003"/>
                    <a:pt x="8486" y="11994"/>
                    <a:pt x="8589" y="11975"/>
                  </a:cubicBezTo>
                  <a:cubicBezTo>
                    <a:pt x="8879" y="11922"/>
                    <a:pt x="9163" y="11784"/>
                    <a:pt x="9432" y="11565"/>
                  </a:cubicBezTo>
                  <a:cubicBezTo>
                    <a:pt x="9557" y="11463"/>
                    <a:pt x="9681" y="11337"/>
                    <a:pt x="9803" y="11191"/>
                  </a:cubicBezTo>
                  <a:cubicBezTo>
                    <a:pt x="9911" y="11059"/>
                    <a:pt x="10012" y="10908"/>
                    <a:pt x="10111" y="10728"/>
                  </a:cubicBezTo>
                  <a:cubicBezTo>
                    <a:pt x="10196" y="10573"/>
                    <a:pt x="10268" y="10408"/>
                    <a:pt x="10326" y="10240"/>
                  </a:cubicBezTo>
                  <a:cubicBezTo>
                    <a:pt x="10351" y="10165"/>
                    <a:pt x="10374" y="10085"/>
                    <a:pt x="10396" y="9999"/>
                  </a:cubicBezTo>
                  <a:cubicBezTo>
                    <a:pt x="10422" y="9890"/>
                    <a:pt x="10439" y="9800"/>
                    <a:pt x="10449" y="9716"/>
                  </a:cubicBezTo>
                  <a:cubicBezTo>
                    <a:pt x="10489" y="9385"/>
                    <a:pt x="10433" y="9054"/>
                    <a:pt x="10367" y="8747"/>
                  </a:cubicBezTo>
                  <a:cubicBezTo>
                    <a:pt x="10358" y="8704"/>
                    <a:pt x="10350" y="8660"/>
                    <a:pt x="10340" y="8617"/>
                  </a:cubicBezTo>
                  <a:cubicBezTo>
                    <a:pt x="10284" y="8363"/>
                    <a:pt x="10226" y="8098"/>
                    <a:pt x="10215" y="7832"/>
                  </a:cubicBezTo>
                  <a:cubicBezTo>
                    <a:pt x="10214" y="7730"/>
                    <a:pt x="10220" y="7648"/>
                    <a:pt x="10236" y="7572"/>
                  </a:cubicBezTo>
                  <a:cubicBezTo>
                    <a:pt x="10257" y="7493"/>
                    <a:pt x="10289" y="7415"/>
                    <a:pt x="10329" y="7337"/>
                  </a:cubicBezTo>
                  <a:cubicBezTo>
                    <a:pt x="10445" y="7134"/>
                    <a:pt x="10607" y="6958"/>
                    <a:pt x="10764" y="6787"/>
                  </a:cubicBezTo>
                  <a:cubicBezTo>
                    <a:pt x="10808" y="6739"/>
                    <a:pt x="10853" y="6691"/>
                    <a:pt x="10896" y="6641"/>
                  </a:cubicBezTo>
                  <a:cubicBezTo>
                    <a:pt x="11019" y="6504"/>
                    <a:pt x="11109" y="6387"/>
                    <a:pt x="11179" y="6273"/>
                  </a:cubicBezTo>
                  <a:cubicBezTo>
                    <a:pt x="11223" y="6205"/>
                    <a:pt x="11259" y="6133"/>
                    <a:pt x="11291" y="6061"/>
                  </a:cubicBezTo>
                  <a:cubicBezTo>
                    <a:pt x="11330" y="5976"/>
                    <a:pt x="11352" y="5890"/>
                    <a:pt x="11370" y="5816"/>
                  </a:cubicBezTo>
                  <a:cubicBezTo>
                    <a:pt x="11398" y="5688"/>
                    <a:pt x="11413" y="5548"/>
                    <a:pt x="11414" y="5388"/>
                  </a:cubicBezTo>
                  <a:cubicBezTo>
                    <a:pt x="11416" y="5231"/>
                    <a:pt x="11403" y="5070"/>
                    <a:pt x="11374" y="4910"/>
                  </a:cubicBezTo>
                  <a:cubicBezTo>
                    <a:pt x="11349" y="4758"/>
                    <a:pt x="11307" y="4598"/>
                    <a:pt x="11248" y="4435"/>
                  </a:cubicBezTo>
                  <a:cubicBezTo>
                    <a:pt x="11197" y="4294"/>
                    <a:pt x="11128" y="4152"/>
                    <a:pt x="11037" y="4002"/>
                  </a:cubicBezTo>
                  <a:cubicBezTo>
                    <a:pt x="10959" y="3872"/>
                    <a:pt x="10861" y="3752"/>
                    <a:pt x="10746" y="3643"/>
                  </a:cubicBezTo>
                  <a:cubicBezTo>
                    <a:pt x="10697" y="3595"/>
                    <a:pt x="10644" y="3552"/>
                    <a:pt x="10589" y="3514"/>
                  </a:cubicBezTo>
                  <a:cubicBezTo>
                    <a:pt x="10500" y="3452"/>
                    <a:pt x="10402" y="3400"/>
                    <a:pt x="10316" y="3357"/>
                  </a:cubicBezTo>
                  <a:cubicBezTo>
                    <a:pt x="10233" y="3316"/>
                    <a:pt x="10143" y="3277"/>
                    <a:pt x="10033" y="3234"/>
                  </a:cubicBezTo>
                  <a:cubicBezTo>
                    <a:pt x="9948" y="3202"/>
                    <a:pt x="9862" y="3170"/>
                    <a:pt x="9779" y="3141"/>
                  </a:cubicBezTo>
                  <a:cubicBezTo>
                    <a:pt x="9697" y="3111"/>
                    <a:pt x="9611" y="3081"/>
                    <a:pt x="9528" y="3049"/>
                  </a:cubicBezTo>
                  <a:cubicBezTo>
                    <a:pt x="9393" y="2997"/>
                    <a:pt x="9286" y="2948"/>
                    <a:pt x="9189" y="2897"/>
                  </a:cubicBezTo>
                  <a:cubicBezTo>
                    <a:pt x="9098" y="2844"/>
                    <a:pt x="9019" y="2788"/>
                    <a:pt x="8952" y="2727"/>
                  </a:cubicBezTo>
                  <a:cubicBezTo>
                    <a:pt x="8888" y="2660"/>
                    <a:pt x="8829" y="2585"/>
                    <a:pt x="8773" y="2499"/>
                  </a:cubicBezTo>
                  <a:cubicBezTo>
                    <a:pt x="8695" y="2364"/>
                    <a:pt x="8632" y="2219"/>
                    <a:pt x="8577" y="2091"/>
                  </a:cubicBezTo>
                  <a:cubicBezTo>
                    <a:pt x="8513" y="1944"/>
                    <a:pt x="8445" y="1797"/>
                    <a:pt x="8378" y="1653"/>
                  </a:cubicBezTo>
                  <a:cubicBezTo>
                    <a:pt x="8260" y="1403"/>
                    <a:pt x="8095" y="1079"/>
                    <a:pt x="7876" y="783"/>
                  </a:cubicBezTo>
                  <a:cubicBezTo>
                    <a:pt x="7780" y="652"/>
                    <a:pt x="7667" y="527"/>
                    <a:pt x="7537" y="411"/>
                  </a:cubicBezTo>
                  <a:cubicBezTo>
                    <a:pt x="7421" y="307"/>
                    <a:pt x="7283" y="216"/>
                    <a:pt x="7128" y="140"/>
                  </a:cubicBezTo>
                  <a:cubicBezTo>
                    <a:pt x="7098" y="126"/>
                    <a:pt x="7066" y="112"/>
                    <a:pt x="7034" y="100"/>
                  </a:cubicBezTo>
                  <a:cubicBezTo>
                    <a:pt x="6912" y="53"/>
                    <a:pt x="6781" y="22"/>
                    <a:pt x="6642" y="8"/>
                  </a:cubicBezTo>
                  <a:lnTo>
                    <a:pt x="6640" y="8"/>
                  </a:lnTo>
                  <a:cubicBezTo>
                    <a:pt x="6596" y="3"/>
                    <a:pt x="6551" y="1"/>
                    <a:pt x="65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25"/>
            <p:cNvSpPr/>
            <p:nvPr/>
          </p:nvSpPr>
          <p:spPr>
            <a:xfrm>
              <a:off x="4965859" y="-1057262"/>
              <a:ext cx="333977" cy="315948"/>
            </a:xfrm>
            <a:custGeom>
              <a:avLst/>
              <a:gdLst/>
              <a:ahLst/>
              <a:cxnLst/>
              <a:rect l="l" t="t" r="r" b="b"/>
              <a:pathLst>
                <a:path w="6261" h="5923" extrusionOk="0">
                  <a:moveTo>
                    <a:pt x="3375" y="0"/>
                  </a:moveTo>
                  <a:cubicBezTo>
                    <a:pt x="2991" y="0"/>
                    <a:pt x="2616" y="50"/>
                    <a:pt x="2257" y="145"/>
                  </a:cubicBezTo>
                  <a:cubicBezTo>
                    <a:pt x="1875" y="247"/>
                    <a:pt x="1520" y="405"/>
                    <a:pt x="1200" y="615"/>
                  </a:cubicBezTo>
                  <a:cubicBezTo>
                    <a:pt x="882" y="823"/>
                    <a:pt x="613" y="1093"/>
                    <a:pt x="423" y="1393"/>
                  </a:cubicBezTo>
                  <a:cubicBezTo>
                    <a:pt x="322" y="1550"/>
                    <a:pt x="242" y="1721"/>
                    <a:pt x="181" y="1899"/>
                  </a:cubicBezTo>
                  <a:cubicBezTo>
                    <a:pt x="137" y="2034"/>
                    <a:pt x="103" y="2182"/>
                    <a:pt x="82" y="2333"/>
                  </a:cubicBezTo>
                  <a:cubicBezTo>
                    <a:pt x="81" y="2337"/>
                    <a:pt x="79" y="2341"/>
                    <a:pt x="77" y="2346"/>
                  </a:cubicBezTo>
                  <a:cubicBezTo>
                    <a:pt x="46" y="2452"/>
                    <a:pt x="23" y="2568"/>
                    <a:pt x="10" y="2695"/>
                  </a:cubicBezTo>
                  <a:cubicBezTo>
                    <a:pt x="1" y="2797"/>
                    <a:pt x="1" y="2906"/>
                    <a:pt x="10" y="3046"/>
                  </a:cubicBezTo>
                  <a:cubicBezTo>
                    <a:pt x="25" y="3253"/>
                    <a:pt x="71" y="3467"/>
                    <a:pt x="156" y="3705"/>
                  </a:cubicBezTo>
                  <a:cubicBezTo>
                    <a:pt x="223" y="3900"/>
                    <a:pt x="321" y="4098"/>
                    <a:pt x="445" y="4295"/>
                  </a:cubicBezTo>
                  <a:cubicBezTo>
                    <a:pt x="568" y="4487"/>
                    <a:pt x="707" y="4669"/>
                    <a:pt x="861" y="4834"/>
                  </a:cubicBezTo>
                  <a:cubicBezTo>
                    <a:pt x="1013" y="4999"/>
                    <a:pt x="1179" y="5150"/>
                    <a:pt x="1353" y="5283"/>
                  </a:cubicBezTo>
                  <a:cubicBezTo>
                    <a:pt x="1510" y="5405"/>
                    <a:pt x="1686" y="5512"/>
                    <a:pt x="1887" y="5611"/>
                  </a:cubicBezTo>
                  <a:cubicBezTo>
                    <a:pt x="1962" y="5648"/>
                    <a:pt x="2041" y="5681"/>
                    <a:pt x="2119" y="5712"/>
                  </a:cubicBezTo>
                  <a:cubicBezTo>
                    <a:pt x="2410" y="5824"/>
                    <a:pt x="2720" y="5892"/>
                    <a:pt x="3040" y="5915"/>
                  </a:cubicBezTo>
                  <a:cubicBezTo>
                    <a:pt x="3108" y="5920"/>
                    <a:pt x="3177" y="5922"/>
                    <a:pt x="3247" y="5922"/>
                  </a:cubicBezTo>
                  <a:cubicBezTo>
                    <a:pt x="3373" y="5922"/>
                    <a:pt x="3504" y="5914"/>
                    <a:pt x="3636" y="5899"/>
                  </a:cubicBezTo>
                  <a:cubicBezTo>
                    <a:pt x="3823" y="5878"/>
                    <a:pt x="4014" y="5836"/>
                    <a:pt x="4199" y="5776"/>
                  </a:cubicBezTo>
                  <a:cubicBezTo>
                    <a:pt x="4393" y="5713"/>
                    <a:pt x="4577" y="5635"/>
                    <a:pt x="4743" y="5541"/>
                  </a:cubicBezTo>
                  <a:cubicBezTo>
                    <a:pt x="4917" y="5445"/>
                    <a:pt x="5082" y="5328"/>
                    <a:pt x="5232" y="5197"/>
                  </a:cubicBezTo>
                  <a:cubicBezTo>
                    <a:pt x="5382" y="5066"/>
                    <a:pt x="5521" y="4914"/>
                    <a:pt x="5646" y="4746"/>
                  </a:cubicBezTo>
                  <a:cubicBezTo>
                    <a:pt x="5764" y="4586"/>
                    <a:pt x="5870" y="4404"/>
                    <a:pt x="5959" y="4204"/>
                  </a:cubicBezTo>
                  <a:cubicBezTo>
                    <a:pt x="6031" y="4043"/>
                    <a:pt x="6092" y="3862"/>
                    <a:pt x="6139" y="3668"/>
                  </a:cubicBezTo>
                  <a:cubicBezTo>
                    <a:pt x="6185" y="3472"/>
                    <a:pt x="6215" y="3270"/>
                    <a:pt x="6230" y="3067"/>
                  </a:cubicBezTo>
                  <a:cubicBezTo>
                    <a:pt x="6260" y="2648"/>
                    <a:pt x="6220" y="2244"/>
                    <a:pt x="6111" y="1865"/>
                  </a:cubicBezTo>
                  <a:cubicBezTo>
                    <a:pt x="5993" y="1451"/>
                    <a:pt x="5804" y="1098"/>
                    <a:pt x="5550" y="816"/>
                  </a:cubicBezTo>
                  <a:cubicBezTo>
                    <a:pt x="5416" y="667"/>
                    <a:pt x="5261" y="540"/>
                    <a:pt x="5093" y="437"/>
                  </a:cubicBezTo>
                  <a:cubicBezTo>
                    <a:pt x="5018" y="391"/>
                    <a:pt x="4933" y="348"/>
                    <a:pt x="4823" y="298"/>
                  </a:cubicBezTo>
                  <a:cubicBezTo>
                    <a:pt x="4775" y="276"/>
                    <a:pt x="4725" y="255"/>
                    <a:pt x="4671" y="234"/>
                  </a:cubicBezTo>
                  <a:cubicBezTo>
                    <a:pt x="4637" y="220"/>
                    <a:pt x="4602" y="207"/>
                    <a:pt x="4567" y="196"/>
                  </a:cubicBezTo>
                  <a:cubicBezTo>
                    <a:pt x="4397" y="135"/>
                    <a:pt x="4212" y="89"/>
                    <a:pt x="4004" y="52"/>
                  </a:cubicBezTo>
                  <a:cubicBezTo>
                    <a:pt x="3825" y="22"/>
                    <a:pt x="3632" y="4"/>
                    <a:pt x="3429" y="1"/>
                  </a:cubicBezTo>
                  <a:cubicBezTo>
                    <a:pt x="3411" y="1"/>
                    <a:pt x="3393" y="0"/>
                    <a:pt x="33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25"/>
            <p:cNvSpPr/>
            <p:nvPr/>
          </p:nvSpPr>
          <p:spPr>
            <a:xfrm>
              <a:off x="4832665" y="-1247426"/>
              <a:ext cx="630402" cy="656966"/>
            </a:xfrm>
            <a:custGeom>
              <a:avLst/>
              <a:gdLst/>
              <a:ahLst/>
              <a:cxnLst/>
              <a:rect l="l" t="t" r="r" b="b"/>
              <a:pathLst>
                <a:path w="11818" h="12316" extrusionOk="0">
                  <a:moveTo>
                    <a:pt x="5742" y="3629"/>
                  </a:moveTo>
                  <a:cubicBezTo>
                    <a:pt x="5998" y="3629"/>
                    <a:pt x="6252" y="3657"/>
                    <a:pt x="6501" y="3714"/>
                  </a:cubicBezTo>
                  <a:cubicBezTo>
                    <a:pt x="6755" y="3777"/>
                    <a:pt x="7000" y="3870"/>
                    <a:pt x="7229" y="3994"/>
                  </a:cubicBezTo>
                  <a:cubicBezTo>
                    <a:pt x="7441" y="4114"/>
                    <a:pt x="7638" y="4260"/>
                    <a:pt x="7815" y="4427"/>
                  </a:cubicBezTo>
                  <a:cubicBezTo>
                    <a:pt x="7994" y="4602"/>
                    <a:pt x="8153" y="4797"/>
                    <a:pt x="8282" y="5011"/>
                  </a:cubicBezTo>
                  <a:cubicBezTo>
                    <a:pt x="8404" y="5214"/>
                    <a:pt x="8500" y="5433"/>
                    <a:pt x="8568" y="5660"/>
                  </a:cubicBezTo>
                  <a:cubicBezTo>
                    <a:pt x="8610" y="5806"/>
                    <a:pt x="8642" y="5953"/>
                    <a:pt x="8664" y="6101"/>
                  </a:cubicBezTo>
                  <a:cubicBezTo>
                    <a:pt x="8707" y="6383"/>
                    <a:pt x="8707" y="6707"/>
                    <a:pt x="8644" y="6986"/>
                  </a:cubicBezTo>
                  <a:cubicBezTo>
                    <a:pt x="8570" y="7289"/>
                    <a:pt x="8456" y="7582"/>
                    <a:pt x="8306" y="7854"/>
                  </a:cubicBezTo>
                  <a:lnTo>
                    <a:pt x="8308" y="7855"/>
                  </a:lnTo>
                  <a:cubicBezTo>
                    <a:pt x="8162" y="8114"/>
                    <a:pt x="7986" y="8356"/>
                    <a:pt x="7782" y="8572"/>
                  </a:cubicBezTo>
                  <a:cubicBezTo>
                    <a:pt x="7608" y="8751"/>
                    <a:pt x="7416" y="8909"/>
                    <a:pt x="7203" y="9040"/>
                  </a:cubicBezTo>
                  <a:cubicBezTo>
                    <a:pt x="7010" y="9155"/>
                    <a:pt x="6803" y="9245"/>
                    <a:pt x="6587" y="9310"/>
                  </a:cubicBezTo>
                  <a:cubicBezTo>
                    <a:pt x="6348" y="9379"/>
                    <a:pt x="6100" y="9419"/>
                    <a:pt x="5850" y="9427"/>
                  </a:cubicBezTo>
                  <a:lnTo>
                    <a:pt x="5862" y="9427"/>
                  </a:lnTo>
                  <a:cubicBezTo>
                    <a:pt x="5857" y="9427"/>
                    <a:pt x="5852" y="9427"/>
                    <a:pt x="5849" y="9429"/>
                  </a:cubicBezTo>
                  <a:lnTo>
                    <a:pt x="5846" y="9429"/>
                  </a:lnTo>
                  <a:cubicBezTo>
                    <a:pt x="5821" y="9429"/>
                    <a:pt x="5797" y="9429"/>
                    <a:pt x="5773" y="9429"/>
                  </a:cubicBezTo>
                  <a:cubicBezTo>
                    <a:pt x="5521" y="9429"/>
                    <a:pt x="5267" y="9399"/>
                    <a:pt x="5021" y="9341"/>
                  </a:cubicBezTo>
                  <a:cubicBezTo>
                    <a:pt x="4731" y="9270"/>
                    <a:pt x="4451" y="9163"/>
                    <a:pt x="4189" y="9021"/>
                  </a:cubicBezTo>
                  <a:cubicBezTo>
                    <a:pt x="3930" y="8877"/>
                    <a:pt x="3689" y="8701"/>
                    <a:pt x="3475" y="8495"/>
                  </a:cubicBezTo>
                  <a:cubicBezTo>
                    <a:pt x="3291" y="8314"/>
                    <a:pt x="3128" y="8111"/>
                    <a:pt x="2992" y="7890"/>
                  </a:cubicBezTo>
                  <a:cubicBezTo>
                    <a:pt x="2872" y="7691"/>
                    <a:pt x="2778" y="7480"/>
                    <a:pt x="2709" y="7257"/>
                  </a:cubicBezTo>
                  <a:cubicBezTo>
                    <a:pt x="2643" y="7035"/>
                    <a:pt x="2606" y="6805"/>
                    <a:pt x="2598" y="6573"/>
                  </a:cubicBezTo>
                  <a:cubicBezTo>
                    <a:pt x="2594" y="6332"/>
                    <a:pt x="2619" y="6090"/>
                    <a:pt x="2675" y="5855"/>
                  </a:cubicBezTo>
                  <a:cubicBezTo>
                    <a:pt x="2731" y="5628"/>
                    <a:pt x="2818" y="5409"/>
                    <a:pt x="2928" y="5203"/>
                  </a:cubicBezTo>
                  <a:cubicBezTo>
                    <a:pt x="3048" y="4987"/>
                    <a:pt x="3196" y="4789"/>
                    <a:pt x="3366" y="4610"/>
                  </a:cubicBezTo>
                  <a:cubicBezTo>
                    <a:pt x="3555" y="4418"/>
                    <a:pt x="3766" y="4253"/>
                    <a:pt x="3994" y="4113"/>
                  </a:cubicBezTo>
                  <a:cubicBezTo>
                    <a:pt x="4242" y="3967"/>
                    <a:pt x="4507" y="3852"/>
                    <a:pt x="4782" y="3769"/>
                  </a:cubicBezTo>
                  <a:cubicBezTo>
                    <a:pt x="5069" y="3687"/>
                    <a:pt x="5364" y="3639"/>
                    <a:pt x="5662" y="3630"/>
                  </a:cubicBezTo>
                  <a:cubicBezTo>
                    <a:pt x="5689" y="3629"/>
                    <a:pt x="5715" y="3629"/>
                    <a:pt x="5742" y="3629"/>
                  </a:cubicBezTo>
                  <a:close/>
                  <a:moveTo>
                    <a:pt x="5775" y="3409"/>
                  </a:moveTo>
                  <a:cubicBezTo>
                    <a:pt x="5744" y="3409"/>
                    <a:pt x="5712" y="3410"/>
                    <a:pt x="5681" y="3411"/>
                  </a:cubicBezTo>
                  <a:cubicBezTo>
                    <a:pt x="5507" y="3415"/>
                    <a:pt x="5332" y="3430"/>
                    <a:pt x="5161" y="3459"/>
                  </a:cubicBezTo>
                  <a:cubicBezTo>
                    <a:pt x="4824" y="3515"/>
                    <a:pt x="4493" y="3619"/>
                    <a:pt x="4184" y="3766"/>
                  </a:cubicBezTo>
                  <a:cubicBezTo>
                    <a:pt x="3878" y="3911"/>
                    <a:pt x="3591" y="4101"/>
                    <a:pt x="3342" y="4332"/>
                  </a:cubicBezTo>
                  <a:cubicBezTo>
                    <a:pt x="3214" y="4448"/>
                    <a:pt x="3097" y="4576"/>
                    <a:pt x="2990" y="4712"/>
                  </a:cubicBezTo>
                  <a:cubicBezTo>
                    <a:pt x="2883" y="4850"/>
                    <a:pt x="2790" y="4998"/>
                    <a:pt x="2709" y="5152"/>
                  </a:cubicBezTo>
                  <a:cubicBezTo>
                    <a:pt x="2543" y="5465"/>
                    <a:pt x="2440" y="5812"/>
                    <a:pt x="2397" y="6164"/>
                  </a:cubicBezTo>
                  <a:cubicBezTo>
                    <a:pt x="2357" y="6485"/>
                    <a:pt x="2373" y="6814"/>
                    <a:pt x="2445" y="7129"/>
                  </a:cubicBezTo>
                  <a:cubicBezTo>
                    <a:pt x="2480" y="7285"/>
                    <a:pt x="2530" y="7436"/>
                    <a:pt x="2589" y="7584"/>
                  </a:cubicBezTo>
                  <a:cubicBezTo>
                    <a:pt x="2648" y="7729"/>
                    <a:pt x="2722" y="7870"/>
                    <a:pt x="2803" y="8004"/>
                  </a:cubicBezTo>
                  <a:cubicBezTo>
                    <a:pt x="2965" y="8268"/>
                    <a:pt x="3164" y="8504"/>
                    <a:pt x="3393" y="8712"/>
                  </a:cubicBezTo>
                  <a:cubicBezTo>
                    <a:pt x="3623" y="8922"/>
                    <a:pt x="3884" y="9096"/>
                    <a:pt x="4160" y="9238"/>
                  </a:cubicBezTo>
                  <a:cubicBezTo>
                    <a:pt x="4439" y="9382"/>
                    <a:pt x="4736" y="9484"/>
                    <a:pt x="5043" y="9550"/>
                  </a:cubicBezTo>
                  <a:cubicBezTo>
                    <a:pt x="5263" y="9597"/>
                    <a:pt x="5487" y="9620"/>
                    <a:pt x="5710" y="9620"/>
                  </a:cubicBezTo>
                  <a:cubicBezTo>
                    <a:pt x="5799" y="9620"/>
                    <a:pt x="5888" y="9616"/>
                    <a:pt x="5977" y="9609"/>
                  </a:cubicBezTo>
                  <a:cubicBezTo>
                    <a:pt x="6295" y="9585"/>
                    <a:pt x="6610" y="9510"/>
                    <a:pt x="6906" y="9389"/>
                  </a:cubicBezTo>
                  <a:cubicBezTo>
                    <a:pt x="7240" y="9253"/>
                    <a:pt x="7540" y="9045"/>
                    <a:pt x="7799" y="8794"/>
                  </a:cubicBezTo>
                  <a:cubicBezTo>
                    <a:pt x="8073" y="8527"/>
                    <a:pt x="8295" y="8213"/>
                    <a:pt x="8471" y="7875"/>
                  </a:cubicBezTo>
                  <a:cubicBezTo>
                    <a:pt x="8645" y="7537"/>
                    <a:pt x="8765" y="7173"/>
                    <a:pt x="8824" y="6799"/>
                  </a:cubicBezTo>
                  <a:cubicBezTo>
                    <a:pt x="8880" y="6436"/>
                    <a:pt x="8874" y="6061"/>
                    <a:pt x="8787" y="5703"/>
                  </a:cubicBezTo>
                  <a:cubicBezTo>
                    <a:pt x="8776" y="5655"/>
                    <a:pt x="8763" y="5609"/>
                    <a:pt x="8749" y="5563"/>
                  </a:cubicBezTo>
                  <a:cubicBezTo>
                    <a:pt x="8730" y="5492"/>
                    <a:pt x="8707" y="5424"/>
                    <a:pt x="8683" y="5356"/>
                  </a:cubicBezTo>
                  <a:cubicBezTo>
                    <a:pt x="8612" y="5163"/>
                    <a:pt x="8516" y="4981"/>
                    <a:pt x="8405" y="4806"/>
                  </a:cubicBezTo>
                  <a:cubicBezTo>
                    <a:pt x="8297" y="4639"/>
                    <a:pt x="8172" y="4480"/>
                    <a:pt x="8033" y="4336"/>
                  </a:cubicBezTo>
                  <a:cubicBezTo>
                    <a:pt x="7908" y="4205"/>
                    <a:pt x="7771" y="4087"/>
                    <a:pt x="7623" y="3981"/>
                  </a:cubicBezTo>
                  <a:cubicBezTo>
                    <a:pt x="7480" y="3879"/>
                    <a:pt x="7326" y="3791"/>
                    <a:pt x="7166" y="3714"/>
                  </a:cubicBezTo>
                  <a:cubicBezTo>
                    <a:pt x="7101" y="3682"/>
                    <a:pt x="7034" y="3654"/>
                    <a:pt x="6965" y="3628"/>
                  </a:cubicBezTo>
                  <a:cubicBezTo>
                    <a:pt x="6714" y="3531"/>
                    <a:pt x="6450" y="3467"/>
                    <a:pt x="6185" y="3435"/>
                  </a:cubicBezTo>
                  <a:cubicBezTo>
                    <a:pt x="6048" y="3418"/>
                    <a:pt x="5912" y="3409"/>
                    <a:pt x="5775" y="3409"/>
                  </a:cubicBezTo>
                  <a:close/>
                  <a:moveTo>
                    <a:pt x="6422" y="267"/>
                  </a:moveTo>
                  <a:cubicBezTo>
                    <a:pt x="6583" y="267"/>
                    <a:pt x="6744" y="284"/>
                    <a:pt x="6901" y="320"/>
                  </a:cubicBezTo>
                  <a:cubicBezTo>
                    <a:pt x="7072" y="363"/>
                    <a:pt x="7235" y="426"/>
                    <a:pt x="7390" y="510"/>
                  </a:cubicBezTo>
                  <a:cubicBezTo>
                    <a:pt x="7545" y="598"/>
                    <a:pt x="7689" y="705"/>
                    <a:pt x="7819" y="827"/>
                  </a:cubicBezTo>
                  <a:cubicBezTo>
                    <a:pt x="7961" y="968"/>
                    <a:pt x="8084" y="1126"/>
                    <a:pt x="8189" y="1295"/>
                  </a:cubicBezTo>
                  <a:cubicBezTo>
                    <a:pt x="8327" y="1530"/>
                    <a:pt x="8424" y="1786"/>
                    <a:pt x="8549" y="2029"/>
                  </a:cubicBezTo>
                  <a:cubicBezTo>
                    <a:pt x="8607" y="2143"/>
                    <a:pt x="8671" y="2255"/>
                    <a:pt x="8744" y="2360"/>
                  </a:cubicBezTo>
                  <a:cubicBezTo>
                    <a:pt x="8819" y="2469"/>
                    <a:pt x="8907" y="2565"/>
                    <a:pt x="9003" y="2654"/>
                  </a:cubicBezTo>
                  <a:cubicBezTo>
                    <a:pt x="9219" y="2857"/>
                    <a:pt x="9491" y="2990"/>
                    <a:pt x="9759" y="3108"/>
                  </a:cubicBezTo>
                  <a:cubicBezTo>
                    <a:pt x="10034" y="3230"/>
                    <a:pt x="10317" y="3334"/>
                    <a:pt x="10583" y="3478"/>
                  </a:cubicBezTo>
                  <a:cubicBezTo>
                    <a:pt x="10728" y="3559"/>
                    <a:pt x="10867" y="3655"/>
                    <a:pt x="10991" y="3770"/>
                  </a:cubicBezTo>
                  <a:cubicBezTo>
                    <a:pt x="11093" y="3871"/>
                    <a:pt x="11181" y="3983"/>
                    <a:pt x="11256" y="4105"/>
                  </a:cubicBezTo>
                  <a:cubicBezTo>
                    <a:pt x="11347" y="4258"/>
                    <a:pt x="11422" y="4421"/>
                    <a:pt x="11475" y="4592"/>
                  </a:cubicBezTo>
                  <a:cubicBezTo>
                    <a:pt x="11515" y="4734"/>
                    <a:pt x="11539" y="4880"/>
                    <a:pt x="11545" y="5027"/>
                  </a:cubicBezTo>
                  <a:cubicBezTo>
                    <a:pt x="11549" y="5179"/>
                    <a:pt x="11531" y="5329"/>
                    <a:pt x="11497" y="5478"/>
                  </a:cubicBezTo>
                  <a:cubicBezTo>
                    <a:pt x="11454" y="5651"/>
                    <a:pt x="11390" y="5820"/>
                    <a:pt x="11307" y="5977"/>
                  </a:cubicBezTo>
                  <a:cubicBezTo>
                    <a:pt x="11152" y="6247"/>
                    <a:pt x="10936" y="6474"/>
                    <a:pt x="10738" y="6712"/>
                  </a:cubicBezTo>
                  <a:cubicBezTo>
                    <a:pt x="10639" y="6830"/>
                    <a:pt x="10544" y="6954"/>
                    <a:pt x="10465" y="7085"/>
                  </a:cubicBezTo>
                  <a:cubicBezTo>
                    <a:pt x="10426" y="7149"/>
                    <a:pt x="10391" y="7214"/>
                    <a:pt x="10361" y="7281"/>
                  </a:cubicBezTo>
                  <a:cubicBezTo>
                    <a:pt x="10329" y="7353"/>
                    <a:pt x="10306" y="7428"/>
                    <a:pt x="10289" y="7505"/>
                  </a:cubicBezTo>
                  <a:cubicBezTo>
                    <a:pt x="10257" y="7643"/>
                    <a:pt x="10260" y="7788"/>
                    <a:pt x="10273" y="7927"/>
                  </a:cubicBezTo>
                  <a:cubicBezTo>
                    <a:pt x="10285" y="8068"/>
                    <a:pt x="10317" y="8205"/>
                    <a:pt x="10349" y="8343"/>
                  </a:cubicBezTo>
                  <a:cubicBezTo>
                    <a:pt x="10381" y="8479"/>
                    <a:pt x="10417" y="8615"/>
                    <a:pt x="10441" y="8752"/>
                  </a:cubicBezTo>
                  <a:cubicBezTo>
                    <a:pt x="10469" y="8914"/>
                    <a:pt x="10484" y="9077"/>
                    <a:pt x="10490" y="9240"/>
                  </a:cubicBezTo>
                  <a:cubicBezTo>
                    <a:pt x="10497" y="9515"/>
                    <a:pt x="10471" y="9787"/>
                    <a:pt x="10409" y="10054"/>
                  </a:cubicBezTo>
                  <a:cubicBezTo>
                    <a:pt x="10338" y="10335"/>
                    <a:pt x="10231" y="10604"/>
                    <a:pt x="10092" y="10858"/>
                  </a:cubicBezTo>
                  <a:cubicBezTo>
                    <a:pt x="9961" y="11091"/>
                    <a:pt x="9809" y="11314"/>
                    <a:pt x="9625" y="11509"/>
                  </a:cubicBezTo>
                  <a:cubicBezTo>
                    <a:pt x="9504" y="11632"/>
                    <a:pt x="9369" y="11742"/>
                    <a:pt x="9222" y="11833"/>
                  </a:cubicBezTo>
                  <a:cubicBezTo>
                    <a:pt x="9101" y="11907"/>
                    <a:pt x="8970" y="11964"/>
                    <a:pt x="8834" y="12007"/>
                  </a:cubicBezTo>
                  <a:cubicBezTo>
                    <a:pt x="8691" y="12047"/>
                    <a:pt x="8546" y="12070"/>
                    <a:pt x="8397" y="12076"/>
                  </a:cubicBezTo>
                  <a:cubicBezTo>
                    <a:pt x="8386" y="12076"/>
                    <a:pt x="8374" y="12076"/>
                    <a:pt x="8363" y="12076"/>
                  </a:cubicBezTo>
                  <a:cubicBezTo>
                    <a:pt x="8179" y="12076"/>
                    <a:pt x="7996" y="12053"/>
                    <a:pt x="7815" y="12011"/>
                  </a:cubicBezTo>
                  <a:cubicBezTo>
                    <a:pt x="7494" y="11931"/>
                    <a:pt x="7189" y="11798"/>
                    <a:pt x="6899" y="11638"/>
                  </a:cubicBezTo>
                  <a:lnTo>
                    <a:pt x="6899" y="11638"/>
                  </a:lnTo>
                  <a:cubicBezTo>
                    <a:pt x="6903" y="11641"/>
                    <a:pt x="6907" y="11643"/>
                    <a:pt x="6910" y="11645"/>
                  </a:cubicBezTo>
                  <a:lnTo>
                    <a:pt x="6910" y="11645"/>
                  </a:lnTo>
                  <a:cubicBezTo>
                    <a:pt x="6776" y="11572"/>
                    <a:pt x="6638" y="11506"/>
                    <a:pt x="6493" y="11454"/>
                  </a:cubicBezTo>
                  <a:cubicBezTo>
                    <a:pt x="6357" y="11405"/>
                    <a:pt x="6215" y="11368"/>
                    <a:pt x="6073" y="11344"/>
                  </a:cubicBezTo>
                  <a:cubicBezTo>
                    <a:pt x="5937" y="11321"/>
                    <a:pt x="5800" y="11311"/>
                    <a:pt x="5662" y="11311"/>
                  </a:cubicBezTo>
                  <a:cubicBezTo>
                    <a:pt x="5530" y="11311"/>
                    <a:pt x="5398" y="11320"/>
                    <a:pt x="5268" y="11336"/>
                  </a:cubicBezTo>
                  <a:cubicBezTo>
                    <a:pt x="4741" y="11400"/>
                    <a:pt x="4236" y="11574"/>
                    <a:pt x="3716" y="11676"/>
                  </a:cubicBezTo>
                  <a:cubicBezTo>
                    <a:pt x="3505" y="11718"/>
                    <a:pt x="3291" y="11747"/>
                    <a:pt x="3077" y="11755"/>
                  </a:cubicBezTo>
                  <a:cubicBezTo>
                    <a:pt x="3055" y="11755"/>
                    <a:pt x="3034" y="11755"/>
                    <a:pt x="3013" y="11755"/>
                  </a:cubicBezTo>
                  <a:cubicBezTo>
                    <a:pt x="2804" y="11755"/>
                    <a:pt x="2597" y="11734"/>
                    <a:pt x="2392" y="11686"/>
                  </a:cubicBezTo>
                  <a:cubicBezTo>
                    <a:pt x="2194" y="11636"/>
                    <a:pt x="2002" y="11565"/>
                    <a:pt x="1821" y="11467"/>
                  </a:cubicBezTo>
                  <a:cubicBezTo>
                    <a:pt x="1650" y="11371"/>
                    <a:pt x="1494" y="11254"/>
                    <a:pt x="1351" y="11120"/>
                  </a:cubicBezTo>
                  <a:cubicBezTo>
                    <a:pt x="1209" y="10979"/>
                    <a:pt x="1086" y="10824"/>
                    <a:pt x="982" y="10653"/>
                  </a:cubicBezTo>
                  <a:cubicBezTo>
                    <a:pt x="877" y="10474"/>
                    <a:pt x="793" y="10284"/>
                    <a:pt x="733" y="10084"/>
                  </a:cubicBezTo>
                  <a:cubicBezTo>
                    <a:pt x="666" y="9857"/>
                    <a:pt x="629" y="9624"/>
                    <a:pt x="621" y="9387"/>
                  </a:cubicBezTo>
                  <a:cubicBezTo>
                    <a:pt x="616" y="9152"/>
                    <a:pt x="635" y="8915"/>
                    <a:pt x="690" y="8685"/>
                  </a:cubicBezTo>
                  <a:cubicBezTo>
                    <a:pt x="773" y="8351"/>
                    <a:pt x="910" y="8034"/>
                    <a:pt x="992" y="7699"/>
                  </a:cubicBezTo>
                  <a:cubicBezTo>
                    <a:pt x="1078" y="7341"/>
                    <a:pt x="1108" y="7024"/>
                    <a:pt x="1006" y="6661"/>
                  </a:cubicBezTo>
                  <a:cubicBezTo>
                    <a:pt x="952" y="6471"/>
                    <a:pt x="875" y="6287"/>
                    <a:pt x="790" y="6108"/>
                  </a:cubicBezTo>
                  <a:cubicBezTo>
                    <a:pt x="622" y="5748"/>
                    <a:pt x="424" y="5401"/>
                    <a:pt x="307" y="5021"/>
                  </a:cubicBezTo>
                  <a:cubicBezTo>
                    <a:pt x="261" y="4858"/>
                    <a:pt x="232" y="4693"/>
                    <a:pt x="226" y="4523"/>
                  </a:cubicBezTo>
                  <a:cubicBezTo>
                    <a:pt x="223" y="4346"/>
                    <a:pt x="239" y="4168"/>
                    <a:pt x="279" y="3994"/>
                  </a:cubicBezTo>
                  <a:cubicBezTo>
                    <a:pt x="315" y="3846"/>
                    <a:pt x="371" y="3700"/>
                    <a:pt x="443" y="3564"/>
                  </a:cubicBezTo>
                  <a:cubicBezTo>
                    <a:pt x="517" y="3435"/>
                    <a:pt x="605" y="3316"/>
                    <a:pt x="705" y="3209"/>
                  </a:cubicBezTo>
                  <a:cubicBezTo>
                    <a:pt x="817" y="3097"/>
                    <a:pt x="941" y="3000"/>
                    <a:pt x="1075" y="2917"/>
                  </a:cubicBezTo>
                  <a:cubicBezTo>
                    <a:pt x="1163" y="2865"/>
                    <a:pt x="1252" y="2819"/>
                    <a:pt x="1347" y="2781"/>
                  </a:cubicBezTo>
                  <a:cubicBezTo>
                    <a:pt x="1441" y="2739"/>
                    <a:pt x="1538" y="2707"/>
                    <a:pt x="1636" y="2678"/>
                  </a:cubicBezTo>
                  <a:cubicBezTo>
                    <a:pt x="2181" y="2520"/>
                    <a:pt x="2752" y="2464"/>
                    <a:pt x="3280" y="2248"/>
                  </a:cubicBezTo>
                  <a:cubicBezTo>
                    <a:pt x="3415" y="2194"/>
                    <a:pt x="3545" y="2125"/>
                    <a:pt x="3670" y="2048"/>
                  </a:cubicBezTo>
                  <a:cubicBezTo>
                    <a:pt x="3807" y="1965"/>
                    <a:pt x="3930" y="1863"/>
                    <a:pt x="4047" y="1753"/>
                  </a:cubicBezTo>
                  <a:cubicBezTo>
                    <a:pt x="4266" y="1543"/>
                    <a:pt x="4453" y="1302"/>
                    <a:pt x="4663" y="1083"/>
                  </a:cubicBezTo>
                  <a:cubicBezTo>
                    <a:pt x="4838" y="904"/>
                    <a:pt x="5033" y="745"/>
                    <a:pt x="5246" y="614"/>
                  </a:cubicBezTo>
                  <a:cubicBezTo>
                    <a:pt x="5428" y="507"/>
                    <a:pt x="5620" y="421"/>
                    <a:pt x="5820" y="359"/>
                  </a:cubicBezTo>
                  <a:cubicBezTo>
                    <a:pt x="6002" y="306"/>
                    <a:pt x="6189" y="274"/>
                    <a:pt x="6378" y="267"/>
                  </a:cubicBezTo>
                  <a:cubicBezTo>
                    <a:pt x="6393" y="267"/>
                    <a:pt x="6407" y="267"/>
                    <a:pt x="6422" y="267"/>
                  </a:cubicBezTo>
                  <a:close/>
                  <a:moveTo>
                    <a:pt x="6454" y="0"/>
                  </a:moveTo>
                  <a:cubicBezTo>
                    <a:pt x="6442" y="0"/>
                    <a:pt x="6430" y="0"/>
                    <a:pt x="6418" y="0"/>
                  </a:cubicBezTo>
                  <a:cubicBezTo>
                    <a:pt x="6202" y="4"/>
                    <a:pt x="5988" y="36"/>
                    <a:pt x="5778" y="96"/>
                  </a:cubicBezTo>
                  <a:cubicBezTo>
                    <a:pt x="5668" y="130"/>
                    <a:pt x="5559" y="168"/>
                    <a:pt x="5454" y="215"/>
                  </a:cubicBezTo>
                  <a:cubicBezTo>
                    <a:pt x="5344" y="263"/>
                    <a:pt x="5236" y="319"/>
                    <a:pt x="5134" y="381"/>
                  </a:cubicBezTo>
                  <a:cubicBezTo>
                    <a:pt x="4910" y="517"/>
                    <a:pt x="4706" y="677"/>
                    <a:pt x="4523" y="864"/>
                  </a:cubicBezTo>
                  <a:cubicBezTo>
                    <a:pt x="4322" y="1070"/>
                    <a:pt x="4148" y="1297"/>
                    <a:pt x="3949" y="1503"/>
                  </a:cubicBezTo>
                  <a:cubicBezTo>
                    <a:pt x="3884" y="1570"/>
                    <a:pt x="3815" y="1636"/>
                    <a:pt x="3743" y="1695"/>
                  </a:cubicBezTo>
                  <a:cubicBezTo>
                    <a:pt x="3666" y="1761"/>
                    <a:pt x="3583" y="1818"/>
                    <a:pt x="3499" y="1871"/>
                  </a:cubicBezTo>
                  <a:cubicBezTo>
                    <a:pt x="3296" y="1989"/>
                    <a:pt x="3078" y="2077"/>
                    <a:pt x="2851" y="2146"/>
                  </a:cubicBezTo>
                  <a:cubicBezTo>
                    <a:pt x="2528" y="2239"/>
                    <a:pt x="2197" y="2296"/>
                    <a:pt x="1871" y="2375"/>
                  </a:cubicBezTo>
                  <a:cubicBezTo>
                    <a:pt x="1695" y="2416"/>
                    <a:pt x="1521" y="2464"/>
                    <a:pt x="1351" y="2527"/>
                  </a:cubicBezTo>
                  <a:cubicBezTo>
                    <a:pt x="1185" y="2587"/>
                    <a:pt x="1028" y="2669"/>
                    <a:pt x="881" y="2766"/>
                  </a:cubicBezTo>
                  <a:cubicBezTo>
                    <a:pt x="741" y="2857"/>
                    <a:pt x="616" y="2968"/>
                    <a:pt x="502" y="3091"/>
                  </a:cubicBezTo>
                  <a:cubicBezTo>
                    <a:pt x="391" y="3212"/>
                    <a:pt x="301" y="3348"/>
                    <a:pt x="224" y="3494"/>
                  </a:cubicBezTo>
                  <a:cubicBezTo>
                    <a:pt x="66" y="3794"/>
                    <a:pt x="0" y="4141"/>
                    <a:pt x="5" y="4480"/>
                  </a:cubicBezTo>
                  <a:cubicBezTo>
                    <a:pt x="8" y="4586"/>
                    <a:pt x="16" y="4690"/>
                    <a:pt x="34" y="4795"/>
                  </a:cubicBezTo>
                  <a:cubicBezTo>
                    <a:pt x="50" y="4894"/>
                    <a:pt x="77" y="4990"/>
                    <a:pt x="106" y="5086"/>
                  </a:cubicBezTo>
                  <a:cubicBezTo>
                    <a:pt x="163" y="5280"/>
                    <a:pt x="247" y="5465"/>
                    <a:pt x="335" y="5646"/>
                  </a:cubicBezTo>
                  <a:cubicBezTo>
                    <a:pt x="419" y="5820"/>
                    <a:pt x="510" y="5993"/>
                    <a:pt x="597" y="6167"/>
                  </a:cubicBezTo>
                  <a:cubicBezTo>
                    <a:pt x="726" y="6434"/>
                    <a:pt x="800" y="6720"/>
                    <a:pt x="854" y="7011"/>
                  </a:cubicBezTo>
                  <a:cubicBezTo>
                    <a:pt x="891" y="7209"/>
                    <a:pt x="848" y="7454"/>
                    <a:pt x="800" y="7647"/>
                  </a:cubicBezTo>
                  <a:cubicBezTo>
                    <a:pt x="729" y="7927"/>
                    <a:pt x="624" y="8196"/>
                    <a:pt x="542" y="8471"/>
                  </a:cubicBezTo>
                  <a:cubicBezTo>
                    <a:pt x="501" y="8607"/>
                    <a:pt x="470" y="8744"/>
                    <a:pt x="450" y="8883"/>
                  </a:cubicBezTo>
                  <a:cubicBezTo>
                    <a:pt x="429" y="9034"/>
                    <a:pt x="419" y="9184"/>
                    <a:pt x="421" y="9334"/>
                  </a:cubicBezTo>
                  <a:cubicBezTo>
                    <a:pt x="423" y="9486"/>
                    <a:pt x="435" y="9636"/>
                    <a:pt x="459" y="9785"/>
                  </a:cubicBezTo>
                  <a:cubicBezTo>
                    <a:pt x="483" y="9931"/>
                    <a:pt x="520" y="10074"/>
                    <a:pt x="565" y="10215"/>
                  </a:cubicBezTo>
                  <a:cubicBezTo>
                    <a:pt x="654" y="10489"/>
                    <a:pt x="790" y="10748"/>
                    <a:pt x="963" y="10978"/>
                  </a:cubicBezTo>
                  <a:cubicBezTo>
                    <a:pt x="1136" y="11210"/>
                    <a:pt x="1353" y="11408"/>
                    <a:pt x="1596" y="11563"/>
                  </a:cubicBezTo>
                  <a:cubicBezTo>
                    <a:pt x="1724" y="11643"/>
                    <a:pt x="1860" y="11712"/>
                    <a:pt x="1999" y="11768"/>
                  </a:cubicBezTo>
                  <a:cubicBezTo>
                    <a:pt x="2146" y="11827"/>
                    <a:pt x="2299" y="11870"/>
                    <a:pt x="2455" y="11900"/>
                  </a:cubicBezTo>
                  <a:cubicBezTo>
                    <a:pt x="2632" y="11936"/>
                    <a:pt x="2812" y="11951"/>
                    <a:pt x="2992" y="11951"/>
                  </a:cubicBezTo>
                  <a:cubicBezTo>
                    <a:pt x="3095" y="11951"/>
                    <a:pt x="3198" y="11946"/>
                    <a:pt x="3300" y="11937"/>
                  </a:cubicBezTo>
                  <a:cubicBezTo>
                    <a:pt x="3567" y="11915"/>
                    <a:pt x="3831" y="11859"/>
                    <a:pt x="4092" y="11796"/>
                  </a:cubicBezTo>
                  <a:cubicBezTo>
                    <a:pt x="4573" y="11683"/>
                    <a:pt x="5053" y="11541"/>
                    <a:pt x="5551" y="11521"/>
                  </a:cubicBezTo>
                  <a:cubicBezTo>
                    <a:pt x="5571" y="11521"/>
                    <a:pt x="5591" y="11521"/>
                    <a:pt x="5610" y="11521"/>
                  </a:cubicBezTo>
                  <a:cubicBezTo>
                    <a:pt x="5800" y="11521"/>
                    <a:pt x="5991" y="11542"/>
                    <a:pt x="6177" y="11584"/>
                  </a:cubicBezTo>
                  <a:cubicBezTo>
                    <a:pt x="6378" y="11635"/>
                    <a:pt x="6571" y="11712"/>
                    <a:pt x="6754" y="11811"/>
                  </a:cubicBezTo>
                  <a:cubicBezTo>
                    <a:pt x="6882" y="11883"/>
                    <a:pt x="7010" y="11953"/>
                    <a:pt x="7142" y="12015"/>
                  </a:cubicBezTo>
                  <a:cubicBezTo>
                    <a:pt x="7265" y="12073"/>
                    <a:pt x="7393" y="12124"/>
                    <a:pt x="7523" y="12167"/>
                  </a:cubicBezTo>
                  <a:cubicBezTo>
                    <a:pt x="7764" y="12249"/>
                    <a:pt x="8017" y="12303"/>
                    <a:pt x="8273" y="12314"/>
                  </a:cubicBezTo>
                  <a:cubicBezTo>
                    <a:pt x="8296" y="12315"/>
                    <a:pt x="8319" y="12315"/>
                    <a:pt x="8342" y="12315"/>
                  </a:cubicBezTo>
                  <a:cubicBezTo>
                    <a:pt x="8441" y="12315"/>
                    <a:pt x="8540" y="12309"/>
                    <a:pt x="8639" y="12295"/>
                  </a:cubicBezTo>
                  <a:cubicBezTo>
                    <a:pt x="8759" y="12279"/>
                    <a:pt x="8877" y="12249"/>
                    <a:pt x="8992" y="12210"/>
                  </a:cubicBezTo>
                  <a:cubicBezTo>
                    <a:pt x="9227" y="12130"/>
                    <a:pt x="9445" y="11998"/>
                    <a:pt x="9633" y="11838"/>
                  </a:cubicBezTo>
                  <a:cubicBezTo>
                    <a:pt x="9855" y="11649"/>
                    <a:pt x="10041" y="11416"/>
                    <a:pt x="10194" y="11170"/>
                  </a:cubicBezTo>
                  <a:cubicBezTo>
                    <a:pt x="10393" y="10851"/>
                    <a:pt x="10548" y="10506"/>
                    <a:pt x="10637" y="10142"/>
                  </a:cubicBezTo>
                  <a:cubicBezTo>
                    <a:pt x="10682" y="9963"/>
                    <a:pt x="10712" y="9779"/>
                    <a:pt x="10725" y="9593"/>
                  </a:cubicBezTo>
                  <a:cubicBezTo>
                    <a:pt x="10740" y="9405"/>
                    <a:pt x="10735" y="9214"/>
                    <a:pt x="10719" y="9026"/>
                  </a:cubicBezTo>
                  <a:cubicBezTo>
                    <a:pt x="10704" y="8848"/>
                    <a:pt x="10674" y="8674"/>
                    <a:pt x="10634" y="8500"/>
                  </a:cubicBezTo>
                  <a:cubicBezTo>
                    <a:pt x="10596" y="8337"/>
                    <a:pt x="10552" y="8173"/>
                    <a:pt x="10524" y="8007"/>
                  </a:cubicBezTo>
                  <a:cubicBezTo>
                    <a:pt x="10513" y="7937"/>
                    <a:pt x="10505" y="7865"/>
                    <a:pt x="10501" y="7793"/>
                  </a:cubicBezTo>
                  <a:cubicBezTo>
                    <a:pt x="10500" y="7702"/>
                    <a:pt x="10508" y="7612"/>
                    <a:pt x="10527" y="7524"/>
                  </a:cubicBezTo>
                  <a:cubicBezTo>
                    <a:pt x="10551" y="7435"/>
                    <a:pt x="10586" y="7352"/>
                    <a:pt x="10629" y="7270"/>
                  </a:cubicBezTo>
                  <a:cubicBezTo>
                    <a:pt x="10813" y="6949"/>
                    <a:pt x="11083" y="6690"/>
                    <a:pt x="11309" y="6400"/>
                  </a:cubicBezTo>
                  <a:cubicBezTo>
                    <a:pt x="11422" y="6255"/>
                    <a:pt x="11520" y="6098"/>
                    <a:pt x="11597" y="5930"/>
                  </a:cubicBezTo>
                  <a:cubicBezTo>
                    <a:pt x="11665" y="5778"/>
                    <a:pt x="11715" y="5620"/>
                    <a:pt x="11752" y="5459"/>
                  </a:cubicBezTo>
                  <a:cubicBezTo>
                    <a:pt x="11817" y="5155"/>
                    <a:pt x="11804" y="4835"/>
                    <a:pt x="11720" y="4536"/>
                  </a:cubicBezTo>
                  <a:cubicBezTo>
                    <a:pt x="11673" y="4375"/>
                    <a:pt x="11609" y="4220"/>
                    <a:pt x="11531" y="4071"/>
                  </a:cubicBezTo>
                  <a:cubicBezTo>
                    <a:pt x="11445" y="3908"/>
                    <a:pt x="11339" y="3756"/>
                    <a:pt x="11211" y="3623"/>
                  </a:cubicBezTo>
                  <a:cubicBezTo>
                    <a:pt x="11101" y="3508"/>
                    <a:pt x="10976" y="3409"/>
                    <a:pt x="10843" y="3323"/>
                  </a:cubicBezTo>
                  <a:cubicBezTo>
                    <a:pt x="10711" y="3238"/>
                    <a:pt x="10568" y="3168"/>
                    <a:pt x="10426" y="3100"/>
                  </a:cubicBezTo>
                  <a:cubicBezTo>
                    <a:pt x="10135" y="2966"/>
                    <a:pt x="9833" y="2857"/>
                    <a:pt x="9550" y="2706"/>
                  </a:cubicBezTo>
                  <a:cubicBezTo>
                    <a:pt x="9409" y="2626"/>
                    <a:pt x="9277" y="2535"/>
                    <a:pt x="9158" y="2424"/>
                  </a:cubicBezTo>
                  <a:cubicBezTo>
                    <a:pt x="9059" y="2323"/>
                    <a:pt x="8974" y="2213"/>
                    <a:pt x="8899" y="2093"/>
                  </a:cubicBezTo>
                  <a:cubicBezTo>
                    <a:pt x="8829" y="1973"/>
                    <a:pt x="8767" y="1849"/>
                    <a:pt x="8707" y="1722"/>
                  </a:cubicBezTo>
                  <a:cubicBezTo>
                    <a:pt x="8639" y="1574"/>
                    <a:pt x="8575" y="1423"/>
                    <a:pt x="8498" y="1279"/>
                  </a:cubicBezTo>
                  <a:cubicBezTo>
                    <a:pt x="8423" y="1142"/>
                    <a:pt x="8337" y="1009"/>
                    <a:pt x="8241" y="886"/>
                  </a:cubicBezTo>
                  <a:cubicBezTo>
                    <a:pt x="8149" y="769"/>
                    <a:pt x="8044" y="661"/>
                    <a:pt x="7934" y="562"/>
                  </a:cubicBezTo>
                  <a:cubicBezTo>
                    <a:pt x="7737" y="386"/>
                    <a:pt x="7507" y="247"/>
                    <a:pt x="7262" y="152"/>
                  </a:cubicBezTo>
                  <a:cubicBezTo>
                    <a:pt x="7005" y="53"/>
                    <a:pt x="6730" y="0"/>
                    <a:pt x="64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25"/>
            <p:cNvSpPr/>
            <p:nvPr/>
          </p:nvSpPr>
          <p:spPr>
            <a:xfrm>
              <a:off x="4908624" y="-1016402"/>
              <a:ext cx="262178" cy="196887"/>
            </a:xfrm>
            <a:custGeom>
              <a:avLst/>
              <a:gdLst/>
              <a:ahLst/>
              <a:cxnLst/>
              <a:rect l="l" t="t" r="r" b="b"/>
              <a:pathLst>
                <a:path w="4915" h="3691" extrusionOk="0">
                  <a:moveTo>
                    <a:pt x="917" y="1"/>
                  </a:moveTo>
                  <a:cubicBezTo>
                    <a:pt x="871" y="1"/>
                    <a:pt x="824" y="5"/>
                    <a:pt x="778" y="13"/>
                  </a:cubicBezTo>
                  <a:cubicBezTo>
                    <a:pt x="637" y="37"/>
                    <a:pt x="497" y="104"/>
                    <a:pt x="370" y="208"/>
                  </a:cubicBezTo>
                  <a:cubicBezTo>
                    <a:pt x="225" y="328"/>
                    <a:pt x="111" y="496"/>
                    <a:pt x="54" y="678"/>
                  </a:cubicBezTo>
                  <a:cubicBezTo>
                    <a:pt x="23" y="773"/>
                    <a:pt x="11" y="869"/>
                    <a:pt x="12" y="966"/>
                  </a:cubicBezTo>
                  <a:cubicBezTo>
                    <a:pt x="14" y="1000"/>
                    <a:pt x="15" y="1035"/>
                    <a:pt x="22" y="1072"/>
                  </a:cubicBezTo>
                  <a:cubicBezTo>
                    <a:pt x="14" y="1083"/>
                    <a:pt x="9" y="1097"/>
                    <a:pt x="9" y="1112"/>
                  </a:cubicBezTo>
                  <a:cubicBezTo>
                    <a:pt x="9" y="1128"/>
                    <a:pt x="7" y="1142"/>
                    <a:pt x="6" y="1158"/>
                  </a:cubicBezTo>
                  <a:lnTo>
                    <a:pt x="4" y="1176"/>
                  </a:lnTo>
                  <a:cubicBezTo>
                    <a:pt x="1" y="1198"/>
                    <a:pt x="1" y="1219"/>
                    <a:pt x="1" y="1241"/>
                  </a:cubicBezTo>
                  <a:cubicBezTo>
                    <a:pt x="1" y="1291"/>
                    <a:pt x="4" y="1342"/>
                    <a:pt x="11" y="1395"/>
                  </a:cubicBezTo>
                  <a:cubicBezTo>
                    <a:pt x="20" y="1475"/>
                    <a:pt x="41" y="1559"/>
                    <a:pt x="73" y="1652"/>
                  </a:cubicBezTo>
                  <a:cubicBezTo>
                    <a:pt x="105" y="1748"/>
                    <a:pt x="142" y="1834"/>
                    <a:pt x="185" y="1914"/>
                  </a:cubicBezTo>
                  <a:cubicBezTo>
                    <a:pt x="226" y="1991"/>
                    <a:pt x="279" y="2073"/>
                    <a:pt x="345" y="2161"/>
                  </a:cubicBezTo>
                  <a:cubicBezTo>
                    <a:pt x="447" y="2296"/>
                    <a:pt x="573" y="2428"/>
                    <a:pt x="744" y="2573"/>
                  </a:cubicBezTo>
                  <a:cubicBezTo>
                    <a:pt x="869" y="2679"/>
                    <a:pt x="1013" y="2782"/>
                    <a:pt x="1198" y="2899"/>
                  </a:cubicBezTo>
                  <a:cubicBezTo>
                    <a:pt x="1331" y="2984"/>
                    <a:pt x="1480" y="3065"/>
                    <a:pt x="1678" y="3165"/>
                  </a:cubicBezTo>
                  <a:cubicBezTo>
                    <a:pt x="1772" y="3213"/>
                    <a:pt x="1852" y="3248"/>
                    <a:pt x="1927" y="3278"/>
                  </a:cubicBezTo>
                  <a:lnTo>
                    <a:pt x="1950" y="3288"/>
                  </a:lnTo>
                  <a:cubicBezTo>
                    <a:pt x="2115" y="3352"/>
                    <a:pt x="2297" y="3409"/>
                    <a:pt x="2522" y="3472"/>
                  </a:cubicBezTo>
                  <a:cubicBezTo>
                    <a:pt x="2789" y="3547"/>
                    <a:pt x="3051" y="3604"/>
                    <a:pt x="3306" y="3643"/>
                  </a:cubicBezTo>
                  <a:cubicBezTo>
                    <a:pt x="3511" y="3675"/>
                    <a:pt x="3698" y="3690"/>
                    <a:pt x="3873" y="3690"/>
                  </a:cubicBezTo>
                  <a:cubicBezTo>
                    <a:pt x="3943" y="3690"/>
                    <a:pt x="4011" y="3688"/>
                    <a:pt x="4078" y="3683"/>
                  </a:cubicBezTo>
                  <a:cubicBezTo>
                    <a:pt x="4335" y="3663"/>
                    <a:pt x="4532" y="3599"/>
                    <a:pt x="4679" y="3486"/>
                  </a:cubicBezTo>
                  <a:cubicBezTo>
                    <a:pt x="4756" y="3427"/>
                    <a:pt x="4817" y="3347"/>
                    <a:pt x="4861" y="3248"/>
                  </a:cubicBezTo>
                  <a:cubicBezTo>
                    <a:pt x="4884" y="3195"/>
                    <a:pt x="4895" y="3141"/>
                    <a:pt x="4903" y="3093"/>
                  </a:cubicBezTo>
                  <a:cubicBezTo>
                    <a:pt x="4912" y="3045"/>
                    <a:pt x="4914" y="2994"/>
                    <a:pt x="4911" y="2934"/>
                  </a:cubicBezTo>
                  <a:cubicBezTo>
                    <a:pt x="4904" y="2774"/>
                    <a:pt x="4864" y="2616"/>
                    <a:pt x="4797" y="2477"/>
                  </a:cubicBezTo>
                  <a:cubicBezTo>
                    <a:pt x="4724" y="2325"/>
                    <a:pt x="4605" y="2188"/>
                    <a:pt x="4446" y="2069"/>
                  </a:cubicBezTo>
                  <a:cubicBezTo>
                    <a:pt x="4382" y="2023"/>
                    <a:pt x="4308" y="1978"/>
                    <a:pt x="4220" y="1934"/>
                  </a:cubicBezTo>
                  <a:cubicBezTo>
                    <a:pt x="4142" y="1894"/>
                    <a:pt x="4057" y="1857"/>
                    <a:pt x="3971" y="1823"/>
                  </a:cubicBezTo>
                  <a:lnTo>
                    <a:pt x="3956" y="1817"/>
                  </a:lnTo>
                  <a:cubicBezTo>
                    <a:pt x="3781" y="1751"/>
                    <a:pt x="3598" y="1698"/>
                    <a:pt x="3421" y="1649"/>
                  </a:cubicBezTo>
                  <a:lnTo>
                    <a:pt x="3392" y="1641"/>
                  </a:lnTo>
                  <a:cubicBezTo>
                    <a:pt x="3272" y="1607"/>
                    <a:pt x="3147" y="1572"/>
                    <a:pt x="3027" y="1534"/>
                  </a:cubicBezTo>
                  <a:cubicBezTo>
                    <a:pt x="2973" y="1516"/>
                    <a:pt x="2920" y="1497"/>
                    <a:pt x="2869" y="1478"/>
                  </a:cubicBezTo>
                  <a:lnTo>
                    <a:pt x="2848" y="1470"/>
                  </a:lnTo>
                  <a:cubicBezTo>
                    <a:pt x="2791" y="1446"/>
                    <a:pt x="2730" y="1419"/>
                    <a:pt x="2652" y="1379"/>
                  </a:cubicBezTo>
                  <a:cubicBezTo>
                    <a:pt x="2468" y="1284"/>
                    <a:pt x="2314" y="1184"/>
                    <a:pt x="2185" y="1072"/>
                  </a:cubicBezTo>
                  <a:cubicBezTo>
                    <a:pt x="2100" y="993"/>
                    <a:pt x="2022" y="907"/>
                    <a:pt x="1953" y="816"/>
                  </a:cubicBezTo>
                  <a:cubicBezTo>
                    <a:pt x="1918" y="768"/>
                    <a:pt x="1884" y="720"/>
                    <a:pt x="1849" y="670"/>
                  </a:cubicBezTo>
                  <a:cubicBezTo>
                    <a:pt x="1816" y="622"/>
                    <a:pt x="1784" y="576"/>
                    <a:pt x="1748" y="528"/>
                  </a:cubicBezTo>
                  <a:cubicBezTo>
                    <a:pt x="1662" y="415"/>
                    <a:pt x="1587" y="328"/>
                    <a:pt x="1510" y="255"/>
                  </a:cubicBezTo>
                  <a:cubicBezTo>
                    <a:pt x="1462" y="212"/>
                    <a:pt x="1417" y="175"/>
                    <a:pt x="1374" y="146"/>
                  </a:cubicBezTo>
                  <a:cubicBezTo>
                    <a:pt x="1338" y="120"/>
                    <a:pt x="1298" y="98"/>
                    <a:pt x="1243" y="73"/>
                  </a:cubicBezTo>
                  <a:cubicBezTo>
                    <a:pt x="1227" y="65"/>
                    <a:pt x="1211" y="58"/>
                    <a:pt x="1195" y="52"/>
                  </a:cubicBezTo>
                  <a:cubicBezTo>
                    <a:pt x="1109" y="18"/>
                    <a:pt x="1014" y="1"/>
                    <a:pt x="9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25"/>
            <p:cNvSpPr/>
            <p:nvPr/>
          </p:nvSpPr>
          <p:spPr>
            <a:xfrm>
              <a:off x="5126205" y="-1102923"/>
              <a:ext cx="152186" cy="150373"/>
            </a:xfrm>
            <a:custGeom>
              <a:avLst/>
              <a:gdLst/>
              <a:ahLst/>
              <a:cxnLst/>
              <a:rect l="l" t="t" r="r" b="b"/>
              <a:pathLst>
                <a:path w="2853" h="2819" extrusionOk="0">
                  <a:moveTo>
                    <a:pt x="1531" y="1"/>
                  </a:moveTo>
                  <a:cubicBezTo>
                    <a:pt x="1486" y="1"/>
                    <a:pt x="1443" y="3"/>
                    <a:pt x="1404" y="6"/>
                  </a:cubicBezTo>
                  <a:cubicBezTo>
                    <a:pt x="1327" y="11"/>
                    <a:pt x="1248" y="25"/>
                    <a:pt x="1161" y="51"/>
                  </a:cubicBezTo>
                  <a:cubicBezTo>
                    <a:pt x="1076" y="77"/>
                    <a:pt x="995" y="109"/>
                    <a:pt x="918" y="148"/>
                  </a:cubicBezTo>
                  <a:cubicBezTo>
                    <a:pt x="848" y="184"/>
                    <a:pt x="776" y="228"/>
                    <a:pt x="698" y="286"/>
                  </a:cubicBezTo>
                  <a:cubicBezTo>
                    <a:pt x="566" y="382"/>
                    <a:pt x="447" y="503"/>
                    <a:pt x="344" y="649"/>
                  </a:cubicBezTo>
                  <a:cubicBezTo>
                    <a:pt x="245" y="790"/>
                    <a:pt x="170" y="943"/>
                    <a:pt x="122" y="1105"/>
                  </a:cubicBezTo>
                  <a:cubicBezTo>
                    <a:pt x="101" y="1170"/>
                    <a:pt x="87" y="1239"/>
                    <a:pt x="77" y="1308"/>
                  </a:cubicBezTo>
                  <a:cubicBezTo>
                    <a:pt x="68" y="1312"/>
                    <a:pt x="56" y="1317"/>
                    <a:pt x="48" y="1325"/>
                  </a:cubicBezTo>
                  <a:cubicBezTo>
                    <a:pt x="26" y="1344"/>
                    <a:pt x="15" y="1368"/>
                    <a:pt x="10" y="1404"/>
                  </a:cubicBezTo>
                  <a:cubicBezTo>
                    <a:pt x="2" y="1459"/>
                    <a:pt x="0" y="1520"/>
                    <a:pt x="5" y="1595"/>
                  </a:cubicBezTo>
                  <a:cubicBezTo>
                    <a:pt x="10" y="1658"/>
                    <a:pt x="18" y="1720"/>
                    <a:pt x="31" y="1782"/>
                  </a:cubicBezTo>
                  <a:cubicBezTo>
                    <a:pt x="50" y="1867"/>
                    <a:pt x="77" y="1952"/>
                    <a:pt x="114" y="2037"/>
                  </a:cubicBezTo>
                  <a:cubicBezTo>
                    <a:pt x="144" y="2107"/>
                    <a:pt x="188" y="2181"/>
                    <a:pt x="244" y="2259"/>
                  </a:cubicBezTo>
                  <a:cubicBezTo>
                    <a:pt x="285" y="2318"/>
                    <a:pt x="336" y="2376"/>
                    <a:pt x="395" y="2432"/>
                  </a:cubicBezTo>
                  <a:cubicBezTo>
                    <a:pt x="459" y="2492"/>
                    <a:pt x="525" y="2542"/>
                    <a:pt x="592" y="2585"/>
                  </a:cubicBezTo>
                  <a:cubicBezTo>
                    <a:pt x="658" y="2628"/>
                    <a:pt x="731" y="2665"/>
                    <a:pt x="816" y="2702"/>
                  </a:cubicBezTo>
                  <a:cubicBezTo>
                    <a:pt x="829" y="2707"/>
                    <a:pt x="841" y="2713"/>
                    <a:pt x="856" y="2718"/>
                  </a:cubicBezTo>
                  <a:cubicBezTo>
                    <a:pt x="987" y="2769"/>
                    <a:pt x="1132" y="2801"/>
                    <a:pt x="1284" y="2814"/>
                  </a:cubicBezTo>
                  <a:cubicBezTo>
                    <a:pt x="1322" y="2817"/>
                    <a:pt x="1360" y="2818"/>
                    <a:pt x="1401" y="2818"/>
                  </a:cubicBezTo>
                  <a:cubicBezTo>
                    <a:pt x="1443" y="2818"/>
                    <a:pt x="1487" y="2817"/>
                    <a:pt x="1539" y="2814"/>
                  </a:cubicBezTo>
                  <a:cubicBezTo>
                    <a:pt x="1614" y="2807"/>
                    <a:pt x="1690" y="2796"/>
                    <a:pt x="1766" y="2777"/>
                  </a:cubicBezTo>
                  <a:cubicBezTo>
                    <a:pt x="1845" y="2758"/>
                    <a:pt x="1925" y="2731"/>
                    <a:pt x="2004" y="2697"/>
                  </a:cubicBezTo>
                  <a:cubicBezTo>
                    <a:pt x="2073" y="2668"/>
                    <a:pt x="2143" y="2628"/>
                    <a:pt x="2224" y="2574"/>
                  </a:cubicBezTo>
                  <a:cubicBezTo>
                    <a:pt x="2357" y="2486"/>
                    <a:pt x="2477" y="2363"/>
                    <a:pt x="2573" y="2217"/>
                  </a:cubicBezTo>
                  <a:cubicBezTo>
                    <a:pt x="2626" y="2136"/>
                    <a:pt x="2675" y="2045"/>
                    <a:pt x="2720" y="1944"/>
                  </a:cubicBezTo>
                  <a:cubicBezTo>
                    <a:pt x="2757" y="1861"/>
                    <a:pt x="2786" y="1771"/>
                    <a:pt x="2806" y="1680"/>
                  </a:cubicBezTo>
                  <a:cubicBezTo>
                    <a:pt x="2830" y="1579"/>
                    <a:pt x="2845" y="1485"/>
                    <a:pt x="2848" y="1394"/>
                  </a:cubicBezTo>
                  <a:cubicBezTo>
                    <a:pt x="2853" y="1304"/>
                    <a:pt x="2846" y="1210"/>
                    <a:pt x="2832" y="1113"/>
                  </a:cubicBezTo>
                  <a:cubicBezTo>
                    <a:pt x="2819" y="1029"/>
                    <a:pt x="2797" y="943"/>
                    <a:pt x="2760" y="846"/>
                  </a:cubicBezTo>
                  <a:cubicBezTo>
                    <a:pt x="2730" y="767"/>
                    <a:pt x="2688" y="686"/>
                    <a:pt x="2631" y="601"/>
                  </a:cubicBezTo>
                  <a:cubicBezTo>
                    <a:pt x="2531" y="451"/>
                    <a:pt x="2392" y="316"/>
                    <a:pt x="2226" y="212"/>
                  </a:cubicBezTo>
                  <a:cubicBezTo>
                    <a:pt x="2178" y="182"/>
                    <a:pt x="2128" y="156"/>
                    <a:pt x="2084" y="136"/>
                  </a:cubicBezTo>
                  <a:cubicBezTo>
                    <a:pt x="2045" y="115"/>
                    <a:pt x="2005" y="97"/>
                    <a:pt x="1961" y="81"/>
                  </a:cubicBezTo>
                  <a:cubicBezTo>
                    <a:pt x="1956" y="80"/>
                    <a:pt x="1949" y="77"/>
                    <a:pt x="1943" y="75"/>
                  </a:cubicBezTo>
                  <a:cubicBezTo>
                    <a:pt x="1861" y="45"/>
                    <a:pt x="1772" y="24"/>
                    <a:pt x="1671" y="9"/>
                  </a:cubicBezTo>
                  <a:cubicBezTo>
                    <a:pt x="1623" y="3"/>
                    <a:pt x="1576" y="1"/>
                    <a:pt x="1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5" name="Google Shape;8695;p25"/>
            <p:cNvSpPr/>
            <p:nvPr/>
          </p:nvSpPr>
          <p:spPr>
            <a:xfrm>
              <a:off x="4901902" y="-1107190"/>
              <a:ext cx="405936" cy="294611"/>
            </a:xfrm>
            <a:custGeom>
              <a:avLst/>
              <a:gdLst/>
              <a:ahLst/>
              <a:cxnLst/>
              <a:rect l="l" t="t" r="r" b="b"/>
              <a:pathLst>
                <a:path w="7610" h="5523" extrusionOk="0">
                  <a:moveTo>
                    <a:pt x="2049" y="2317"/>
                  </a:moveTo>
                  <a:lnTo>
                    <a:pt x="2049" y="2317"/>
                  </a:lnTo>
                  <a:cubicBezTo>
                    <a:pt x="2049" y="2317"/>
                    <a:pt x="2049" y="2317"/>
                    <a:pt x="2049" y="2318"/>
                  </a:cubicBezTo>
                  <a:lnTo>
                    <a:pt x="2049" y="2318"/>
                  </a:lnTo>
                  <a:cubicBezTo>
                    <a:pt x="2049" y="2317"/>
                    <a:pt x="2049" y="2317"/>
                    <a:pt x="2049" y="2317"/>
                  </a:cubicBezTo>
                  <a:close/>
                  <a:moveTo>
                    <a:pt x="2049" y="2318"/>
                  </a:moveTo>
                  <a:cubicBezTo>
                    <a:pt x="2049" y="2318"/>
                    <a:pt x="2050" y="2318"/>
                    <a:pt x="2050" y="2318"/>
                  </a:cubicBezTo>
                  <a:cubicBezTo>
                    <a:pt x="2050" y="2318"/>
                    <a:pt x="2050" y="2318"/>
                    <a:pt x="2049" y="2318"/>
                  </a:cubicBezTo>
                  <a:close/>
                  <a:moveTo>
                    <a:pt x="2050" y="2318"/>
                  </a:moveTo>
                  <a:cubicBezTo>
                    <a:pt x="2050" y="2320"/>
                    <a:pt x="2050" y="2320"/>
                    <a:pt x="2050" y="2320"/>
                  </a:cubicBezTo>
                  <a:lnTo>
                    <a:pt x="2052" y="2320"/>
                  </a:lnTo>
                  <a:lnTo>
                    <a:pt x="2050" y="2318"/>
                  </a:lnTo>
                  <a:close/>
                  <a:moveTo>
                    <a:pt x="5642" y="146"/>
                  </a:moveTo>
                  <a:cubicBezTo>
                    <a:pt x="5735" y="146"/>
                    <a:pt x="5829" y="155"/>
                    <a:pt x="5921" y="174"/>
                  </a:cubicBezTo>
                  <a:cubicBezTo>
                    <a:pt x="5999" y="190"/>
                    <a:pt x="6078" y="214"/>
                    <a:pt x="6151" y="243"/>
                  </a:cubicBezTo>
                  <a:cubicBezTo>
                    <a:pt x="6198" y="260"/>
                    <a:pt x="6242" y="280"/>
                    <a:pt x="6286" y="302"/>
                  </a:cubicBezTo>
                  <a:cubicBezTo>
                    <a:pt x="6385" y="356"/>
                    <a:pt x="6476" y="419"/>
                    <a:pt x="6557" y="492"/>
                  </a:cubicBezTo>
                  <a:cubicBezTo>
                    <a:pt x="6639" y="569"/>
                    <a:pt x="6709" y="652"/>
                    <a:pt x="6770" y="742"/>
                  </a:cubicBezTo>
                  <a:cubicBezTo>
                    <a:pt x="6836" y="844"/>
                    <a:pt x="6888" y="953"/>
                    <a:pt x="6927" y="1068"/>
                  </a:cubicBezTo>
                  <a:cubicBezTo>
                    <a:pt x="6962" y="1175"/>
                    <a:pt x="6983" y="1285"/>
                    <a:pt x="6991" y="1397"/>
                  </a:cubicBezTo>
                  <a:cubicBezTo>
                    <a:pt x="6997" y="1517"/>
                    <a:pt x="6987" y="1637"/>
                    <a:pt x="6965" y="1757"/>
                  </a:cubicBezTo>
                  <a:cubicBezTo>
                    <a:pt x="6939" y="1872"/>
                    <a:pt x="6899" y="1984"/>
                    <a:pt x="6847" y="2089"/>
                  </a:cubicBezTo>
                  <a:lnTo>
                    <a:pt x="6848" y="2089"/>
                  </a:lnTo>
                  <a:cubicBezTo>
                    <a:pt x="6792" y="2197"/>
                    <a:pt x="6722" y="2297"/>
                    <a:pt x="6640" y="2388"/>
                  </a:cubicBezTo>
                  <a:cubicBezTo>
                    <a:pt x="6561" y="2475"/>
                    <a:pt x="6471" y="2552"/>
                    <a:pt x="6373" y="2615"/>
                  </a:cubicBezTo>
                  <a:cubicBezTo>
                    <a:pt x="6278" y="2676"/>
                    <a:pt x="6174" y="2726"/>
                    <a:pt x="6065" y="2763"/>
                  </a:cubicBezTo>
                  <a:cubicBezTo>
                    <a:pt x="5953" y="2799"/>
                    <a:pt x="5836" y="2822"/>
                    <a:pt x="5720" y="2830"/>
                  </a:cubicBezTo>
                  <a:cubicBezTo>
                    <a:pt x="5693" y="2831"/>
                    <a:pt x="5666" y="2832"/>
                    <a:pt x="5640" y="2832"/>
                  </a:cubicBezTo>
                  <a:cubicBezTo>
                    <a:pt x="5547" y="2832"/>
                    <a:pt x="5456" y="2823"/>
                    <a:pt x="5366" y="2806"/>
                  </a:cubicBezTo>
                  <a:cubicBezTo>
                    <a:pt x="5296" y="2790"/>
                    <a:pt x="5227" y="2769"/>
                    <a:pt x="5160" y="2743"/>
                  </a:cubicBezTo>
                  <a:cubicBezTo>
                    <a:pt x="5122" y="2729"/>
                    <a:pt x="5085" y="2711"/>
                    <a:pt x="5048" y="2694"/>
                  </a:cubicBezTo>
                  <a:cubicBezTo>
                    <a:pt x="4941" y="2639"/>
                    <a:pt x="4842" y="2571"/>
                    <a:pt x="4752" y="2489"/>
                  </a:cubicBezTo>
                  <a:cubicBezTo>
                    <a:pt x="4666" y="2409"/>
                    <a:pt x="4589" y="2320"/>
                    <a:pt x="4525" y="2222"/>
                  </a:cubicBezTo>
                  <a:cubicBezTo>
                    <a:pt x="4463" y="2123"/>
                    <a:pt x="4412" y="2016"/>
                    <a:pt x="4375" y="1906"/>
                  </a:cubicBezTo>
                  <a:cubicBezTo>
                    <a:pt x="4340" y="1795"/>
                    <a:pt x="4317" y="1680"/>
                    <a:pt x="4309" y="1563"/>
                  </a:cubicBezTo>
                  <a:cubicBezTo>
                    <a:pt x="4308" y="1544"/>
                    <a:pt x="4308" y="1523"/>
                    <a:pt x="4308" y="1504"/>
                  </a:cubicBezTo>
                  <a:lnTo>
                    <a:pt x="4308" y="1504"/>
                  </a:lnTo>
                  <a:cubicBezTo>
                    <a:pt x="4349" y="1645"/>
                    <a:pt x="4426" y="1773"/>
                    <a:pt x="4528" y="1875"/>
                  </a:cubicBezTo>
                  <a:cubicBezTo>
                    <a:pt x="4615" y="1963"/>
                    <a:pt x="4722" y="2032"/>
                    <a:pt x="4845" y="2080"/>
                  </a:cubicBezTo>
                  <a:lnTo>
                    <a:pt x="4858" y="2085"/>
                  </a:lnTo>
                  <a:cubicBezTo>
                    <a:pt x="4963" y="2125"/>
                    <a:pt x="5088" y="2149"/>
                    <a:pt x="5211" y="2149"/>
                  </a:cubicBezTo>
                  <a:cubicBezTo>
                    <a:pt x="5292" y="2149"/>
                    <a:pt x="5372" y="2138"/>
                    <a:pt x="5445" y="2115"/>
                  </a:cubicBezTo>
                  <a:cubicBezTo>
                    <a:pt x="5513" y="2093"/>
                    <a:pt x="5577" y="2064"/>
                    <a:pt x="5635" y="2029"/>
                  </a:cubicBezTo>
                  <a:cubicBezTo>
                    <a:pt x="5696" y="1992"/>
                    <a:pt x="5750" y="1950"/>
                    <a:pt x="5798" y="1904"/>
                  </a:cubicBezTo>
                  <a:cubicBezTo>
                    <a:pt x="5847" y="1856"/>
                    <a:pt x="5892" y="1800"/>
                    <a:pt x="5931" y="1741"/>
                  </a:cubicBezTo>
                  <a:cubicBezTo>
                    <a:pt x="5967" y="1683"/>
                    <a:pt x="5999" y="1619"/>
                    <a:pt x="6023" y="1551"/>
                  </a:cubicBezTo>
                  <a:cubicBezTo>
                    <a:pt x="6046" y="1487"/>
                    <a:pt x="6062" y="1415"/>
                    <a:pt x="6070" y="1338"/>
                  </a:cubicBezTo>
                  <a:cubicBezTo>
                    <a:pt x="6076" y="1276"/>
                    <a:pt x="6076" y="1210"/>
                    <a:pt x="6068" y="1137"/>
                  </a:cubicBezTo>
                  <a:cubicBezTo>
                    <a:pt x="6060" y="1073"/>
                    <a:pt x="6044" y="1005"/>
                    <a:pt x="6019" y="932"/>
                  </a:cubicBezTo>
                  <a:cubicBezTo>
                    <a:pt x="5996" y="870"/>
                    <a:pt x="5966" y="809"/>
                    <a:pt x="5924" y="745"/>
                  </a:cubicBezTo>
                  <a:cubicBezTo>
                    <a:pt x="5887" y="687"/>
                    <a:pt x="5843" y="635"/>
                    <a:pt x="5795" y="588"/>
                  </a:cubicBezTo>
                  <a:cubicBezTo>
                    <a:pt x="5740" y="539"/>
                    <a:pt x="5684" y="495"/>
                    <a:pt x="5624" y="460"/>
                  </a:cubicBezTo>
                  <a:cubicBezTo>
                    <a:pt x="5584" y="436"/>
                    <a:pt x="5539" y="417"/>
                    <a:pt x="5496" y="400"/>
                  </a:cubicBezTo>
                  <a:cubicBezTo>
                    <a:pt x="5477" y="392"/>
                    <a:pt x="5456" y="385"/>
                    <a:pt x="5435" y="379"/>
                  </a:cubicBezTo>
                  <a:cubicBezTo>
                    <a:pt x="5373" y="358"/>
                    <a:pt x="5302" y="347"/>
                    <a:pt x="5226" y="340"/>
                  </a:cubicBezTo>
                  <a:cubicBezTo>
                    <a:pt x="5211" y="340"/>
                    <a:pt x="5196" y="339"/>
                    <a:pt x="5181" y="339"/>
                  </a:cubicBezTo>
                  <a:cubicBezTo>
                    <a:pt x="5166" y="339"/>
                    <a:pt x="5150" y="340"/>
                    <a:pt x="5134" y="340"/>
                  </a:cubicBezTo>
                  <a:cubicBezTo>
                    <a:pt x="5098" y="342"/>
                    <a:pt x="5062" y="345"/>
                    <a:pt x="5027" y="352"/>
                  </a:cubicBezTo>
                  <a:cubicBezTo>
                    <a:pt x="4983" y="360"/>
                    <a:pt x="4936" y="371"/>
                    <a:pt x="4888" y="387"/>
                  </a:cubicBezTo>
                  <a:cubicBezTo>
                    <a:pt x="4898" y="379"/>
                    <a:pt x="4909" y="372"/>
                    <a:pt x="4919" y="366"/>
                  </a:cubicBezTo>
                  <a:cubicBezTo>
                    <a:pt x="5016" y="304"/>
                    <a:pt x="5123" y="252"/>
                    <a:pt x="5235" y="212"/>
                  </a:cubicBezTo>
                  <a:cubicBezTo>
                    <a:pt x="5342" y="179"/>
                    <a:pt x="5453" y="157"/>
                    <a:pt x="5563" y="149"/>
                  </a:cubicBezTo>
                  <a:cubicBezTo>
                    <a:pt x="5589" y="147"/>
                    <a:pt x="5616" y="146"/>
                    <a:pt x="5642" y="146"/>
                  </a:cubicBezTo>
                  <a:close/>
                  <a:moveTo>
                    <a:pt x="5644" y="1"/>
                  </a:moveTo>
                  <a:cubicBezTo>
                    <a:pt x="5550" y="1"/>
                    <a:pt x="5455" y="10"/>
                    <a:pt x="5360" y="27"/>
                  </a:cubicBezTo>
                  <a:cubicBezTo>
                    <a:pt x="5189" y="57"/>
                    <a:pt x="5021" y="121"/>
                    <a:pt x="4872" y="212"/>
                  </a:cubicBezTo>
                  <a:cubicBezTo>
                    <a:pt x="4792" y="260"/>
                    <a:pt x="4719" y="315"/>
                    <a:pt x="4652" y="374"/>
                  </a:cubicBezTo>
                  <a:cubicBezTo>
                    <a:pt x="4584" y="433"/>
                    <a:pt x="4520" y="503"/>
                    <a:pt x="4460" y="582"/>
                  </a:cubicBezTo>
                  <a:cubicBezTo>
                    <a:pt x="4349" y="724"/>
                    <a:pt x="4261" y="897"/>
                    <a:pt x="4207" y="1081"/>
                  </a:cubicBezTo>
                  <a:cubicBezTo>
                    <a:pt x="4183" y="1164"/>
                    <a:pt x="4166" y="1253"/>
                    <a:pt x="4154" y="1348"/>
                  </a:cubicBezTo>
                  <a:cubicBezTo>
                    <a:pt x="4146" y="1428"/>
                    <a:pt x="4145" y="1512"/>
                    <a:pt x="4151" y="1616"/>
                  </a:cubicBezTo>
                  <a:cubicBezTo>
                    <a:pt x="4162" y="1783"/>
                    <a:pt x="4207" y="1957"/>
                    <a:pt x="4282" y="2121"/>
                  </a:cubicBezTo>
                  <a:cubicBezTo>
                    <a:pt x="4319" y="2200"/>
                    <a:pt x="4365" y="2278"/>
                    <a:pt x="4425" y="2361"/>
                  </a:cubicBezTo>
                  <a:cubicBezTo>
                    <a:pt x="4474" y="2433"/>
                    <a:pt x="4535" y="2502"/>
                    <a:pt x="4602" y="2566"/>
                  </a:cubicBezTo>
                  <a:cubicBezTo>
                    <a:pt x="4671" y="2631"/>
                    <a:pt x="4744" y="2691"/>
                    <a:pt x="4823" y="2742"/>
                  </a:cubicBezTo>
                  <a:cubicBezTo>
                    <a:pt x="4893" y="2788"/>
                    <a:pt x="4976" y="2831"/>
                    <a:pt x="5066" y="2870"/>
                  </a:cubicBezTo>
                  <a:cubicBezTo>
                    <a:pt x="5078" y="2876"/>
                    <a:pt x="5093" y="2881"/>
                    <a:pt x="5107" y="2887"/>
                  </a:cubicBezTo>
                  <a:cubicBezTo>
                    <a:pt x="5173" y="2913"/>
                    <a:pt x="5243" y="2934"/>
                    <a:pt x="5318" y="2951"/>
                  </a:cubicBezTo>
                  <a:cubicBezTo>
                    <a:pt x="5406" y="2970"/>
                    <a:pt x="5496" y="2983"/>
                    <a:pt x="5582" y="2986"/>
                  </a:cubicBezTo>
                  <a:cubicBezTo>
                    <a:pt x="5609" y="2988"/>
                    <a:pt x="5635" y="2989"/>
                    <a:pt x="5661" y="2989"/>
                  </a:cubicBezTo>
                  <a:cubicBezTo>
                    <a:pt x="5810" y="2989"/>
                    <a:pt x="5957" y="2966"/>
                    <a:pt x="6098" y="2921"/>
                  </a:cubicBezTo>
                  <a:cubicBezTo>
                    <a:pt x="6186" y="2894"/>
                    <a:pt x="6271" y="2858"/>
                    <a:pt x="6348" y="2817"/>
                  </a:cubicBezTo>
                  <a:cubicBezTo>
                    <a:pt x="6425" y="2775"/>
                    <a:pt x="6501" y="2726"/>
                    <a:pt x="6575" y="2667"/>
                  </a:cubicBezTo>
                  <a:cubicBezTo>
                    <a:pt x="6642" y="2614"/>
                    <a:pt x="6709" y="2550"/>
                    <a:pt x="6778" y="2472"/>
                  </a:cubicBezTo>
                  <a:cubicBezTo>
                    <a:pt x="6836" y="2406"/>
                    <a:pt x="6888" y="2331"/>
                    <a:pt x="6936" y="2249"/>
                  </a:cubicBezTo>
                  <a:cubicBezTo>
                    <a:pt x="6981" y="2171"/>
                    <a:pt x="7019" y="2088"/>
                    <a:pt x="7051" y="1998"/>
                  </a:cubicBezTo>
                  <a:cubicBezTo>
                    <a:pt x="7069" y="1949"/>
                    <a:pt x="7083" y="1896"/>
                    <a:pt x="7096" y="1840"/>
                  </a:cubicBezTo>
                  <a:cubicBezTo>
                    <a:pt x="7165" y="1874"/>
                    <a:pt x="7237" y="1901"/>
                    <a:pt x="7314" y="1912"/>
                  </a:cubicBezTo>
                  <a:cubicBezTo>
                    <a:pt x="7331" y="1915"/>
                    <a:pt x="7349" y="1916"/>
                    <a:pt x="7367" y="1916"/>
                  </a:cubicBezTo>
                  <a:cubicBezTo>
                    <a:pt x="7394" y="1916"/>
                    <a:pt x="7421" y="1913"/>
                    <a:pt x="7448" y="1910"/>
                  </a:cubicBezTo>
                  <a:cubicBezTo>
                    <a:pt x="7467" y="1907"/>
                    <a:pt x="7486" y="1902"/>
                    <a:pt x="7504" y="1898"/>
                  </a:cubicBezTo>
                  <a:cubicBezTo>
                    <a:pt x="7531" y="1888"/>
                    <a:pt x="7558" y="1877"/>
                    <a:pt x="7579" y="1856"/>
                  </a:cubicBezTo>
                  <a:cubicBezTo>
                    <a:pt x="7601" y="1837"/>
                    <a:pt x="7609" y="1805"/>
                    <a:pt x="7597" y="1778"/>
                  </a:cubicBezTo>
                  <a:lnTo>
                    <a:pt x="7595" y="1778"/>
                  </a:lnTo>
                  <a:cubicBezTo>
                    <a:pt x="7587" y="1762"/>
                    <a:pt x="7574" y="1751"/>
                    <a:pt x="7560" y="1746"/>
                  </a:cubicBezTo>
                  <a:cubicBezTo>
                    <a:pt x="7551" y="1742"/>
                    <a:pt x="7542" y="1740"/>
                    <a:pt x="7533" y="1740"/>
                  </a:cubicBezTo>
                  <a:cubicBezTo>
                    <a:pt x="7529" y="1740"/>
                    <a:pt x="7526" y="1741"/>
                    <a:pt x="7523" y="1741"/>
                  </a:cubicBezTo>
                  <a:cubicBezTo>
                    <a:pt x="7504" y="1744"/>
                    <a:pt x="7485" y="1751"/>
                    <a:pt x="7467" y="1757"/>
                  </a:cubicBezTo>
                  <a:cubicBezTo>
                    <a:pt x="7435" y="1767"/>
                    <a:pt x="7403" y="1775"/>
                    <a:pt x="7368" y="1778"/>
                  </a:cubicBezTo>
                  <a:cubicBezTo>
                    <a:pt x="7361" y="1778"/>
                    <a:pt x="7355" y="1778"/>
                    <a:pt x="7348" y="1778"/>
                  </a:cubicBezTo>
                  <a:cubicBezTo>
                    <a:pt x="7314" y="1778"/>
                    <a:pt x="7279" y="1775"/>
                    <a:pt x="7245" y="1768"/>
                  </a:cubicBezTo>
                  <a:cubicBezTo>
                    <a:pt x="7200" y="1757"/>
                    <a:pt x="7158" y="1741"/>
                    <a:pt x="7118" y="1722"/>
                  </a:cubicBezTo>
                  <a:cubicBezTo>
                    <a:pt x="7134" y="1613"/>
                    <a:pt x="7139" y="1501"/>
                    <a:pt x="7130" y="1386"/>
                  </a:cubicBezTo>
                  <a:lnTo>
                    <a:pt x="7130" y="1386"/>
                  </a:lnTo>
                  <a:cubicBezTo>
                    <a:pt x="7166" y="1393"/>
                    <a:pt x="7203" y="1397"/>
                    <a:pt x="7239" y="1397"/>
                  </a:cubicBezTo>
                  <a:cubicBezTo>
                    <a:pt x="7272" y="1397"/>
                    <a:pt x="7305" y="1394"/>
                    <a:pt x="7338" y="1386"/>
                  </a:cubicBezTo>
                  <a:cubicBezTo>
                    <a:pt x="7378" y="1378"/>
                    <a:pt x="7417" y="1364"/>
                    <a:pt x="7454" y="1346"/>
                  </a:cubicBezTo>
                  <a:cubicBezTo>
                    <a:pt x="7497" y="1325"/>
                    <a:pt x="7536" y="1295"/>
                    <a:pt x="7565" y="1257"/>
                  </a:cubicBezTo>
                  <a:cubicBezTo>
                    <a:pt x="7584" y="1233"/>
                    <a:pt x="7581" y="1194"/>
                    <a:pt x="7560" y="1172"/>
                  </a:cubicBezTo>
                  <a:cubicBezTo>
                    <a:pt x="7552" y="1162"/>
                    <a:pt x="7544" y="1156"/>
                    <a:pt x="7533" y="1151"/>
                  </a:cubicBezTo>
                  <a:cubicBezTo>
                    <a:pt x="7524" y="1148"/>
                    <a:pt x="7515" y="1146"/>
                    <a:pt x="7506" y="1146"/>
                  </a:cubicBezTo>
                  <a:cubicBezTo>
                    <a:pt x="7496" y="1146"/>
                    <a:pt x="7486" y="1148"/>
                    <a:pt x="7477" y="1153"/>
                  </a:cubicBezTo>
                  <a:cubicBezTo>
                    <a:pt x="7448" y="1167"/>
                    <a:pt x="7422" y="1183"/>
                    <a:pt x="7395" y="1199"/>
                  </a:cubicBezTo>
                  <a:cubicBezTo>
                    <a:pt x="7368" y="1213"/>
                    <a:pt x="7339" y="1226"/>
                    <a:pt x="7309" y="1237"/>
                  </a:cubicBezTo>
                  <a:cubicBezTo>
                    <a:pt x="7270" y="1249"/>
                    <a:pt x="7232" y="1257"/>
                    <a:pt x="7194" y="1261"/>
                  </a:cubicBezTo>
                  <a:cubicBezTo>
                    <a:pt x="7166" y="1261"/>
                    <a:pt x="7139" y="1258"/>
                    <a:pt x="7112" y="1253"/>
                  </a:cubicBezTo>
                  <a:cubicBezTo>
                    <a:pt x="7111" y="1237"/>
                    <a:pt x="7107" y="1223"/>
                    <a:pt x="7106" y="1209"/>
                  </a:cubicBezTo>
                  <a:cubicBezTo>
                    <a:pt x="7091" y="1132"/>
                    <a:pt x="7067" y="1052"/>
                    <a:pt x="7035" y="964"/>
                  </a:cubicBezTo>
                  <a:cubicBezTo>
                    <a:pt x="7027" y="943"/>
                    <a:pt x="7019" y="924"/>
                    <a:pt x="7011" y="905"/>
                  </a:cubicBezTo>
                  <a:cubicBezTo>
                    <a:pt x="7026" y="903"/>
                    <a:pt x="7040" y="903"/>
                    <a:pt x="7055" y="900"/>
                  </a:cubicBezTo>
                  <a:cubicBezTo>
                    <a:pt x="7098" y="895"/>
                    <a:pt x="7139" y="879"/>
                    <a:pt x="7178" y="862"/>
                  </a:cubicBezTo>
                  <a:cubicBezTo>
                    <a:pt x="7214" y="844"/>
                    <a:pt x="7248" y="822"/>
                    <a:pt x="7278" y="796"/>
                  </a:cubicBezTo>
                  <a:cubicBezTo>
                    <a:pt x="7298" y="782"/>
                    <a:pt x="7314" y="764"/>
                    <a:pt x="7330" y="746"/>
                  </a:cubicBezTo>
                  <a:cubicBezTo>
                    <a:pt x="7344" y="729"/>
                    <a:pt x="7355" y="710"/>
                    <a:pt x="7365" y="689"/>
                  </a:cubicBezTo>
                  <a:cubicBezTo>
                    <a:pt x="7376" y="665"/>
                    <a:pt x="7366" y="633"/>
                    <a:pt x="7350" y="614"/>
                  </a:cubicBezTo>
                  <a:cubicBezTo>
                    <a:pt x="7342" y="603"/>
                    <a:pt x="7331" y="596"/>
                    <a:pt x="7318" y="591"/>
                  </a:cubicBezTo>
                  <a:cubicBezTo>
                    <a:pt x="7309" y="588"/>
                    <a:pt x="7299" y="586"/>
                    <a:pt x="7290" y="586"/>
                  </a:cubicBezTo>
                  <a:cubicBezTo>
                    <a:pt x="7279" y="586"/>
                    <a:pt x="7268" y="588"/>
                    <a:pt x="7259" y="593"/>
                  </a:cubicBezTo>
                  <a:cubicBezTo>
                    <a:pt x="7216" y="617"/>
                    <a:pt x="7179" y="649"/>
                    <a:pt x="7141" y="676"/>
                  </a:cubicBezTo>
                  <a:cubicBezTo>
                    <a:pt x="7109" y="695"/>
                    <a:pt x="7077" y="711"/>
                    <a:pt x="7042" y="724"/>
                  </a:cubicBezTo>
                  <a:cubicBezTo>
                    <a:pt x="7021" y="730"/>
                    <a:pt x="6999" y="735"/>
                    <a:pt x="6976" y="738"/>
                  </a:cubicBezTo>
                  <a:cubicBezTo>
                    <a:pt x="6967" y="738"/>
                    <a:pt x="6957" y="737"/>
                    <a:pt x="6947" y="737"/>
                  </a:cubicBezTo>
                  <a:cubicBezTo>
                    <a:pt x="6941" y="737"/>
                    <a:pt x="6933" y="737"/>
                    <a:pt x="6927" y="738"/>
                  </a:cubicBezTo>
                  <a:cubicBezTo>
                    <a:pt x="6925" y="737"/>
                    <a:pt x="6923" y="734"/>
                    <a:pt x="6922" y="732"/>
                  </a:cubicBezTo>
                  <a:cubicBezTo>
                    <a:pt x="6829" y="579"/>
                    <a:pt x="6711" y="444"/>
                    <a:pt x="6570" y="331"/>
                  </a:cubicBezTo>
                  <a:cubicBezTo>
                    <a:pt x="6498" y="273"/>
                    <a:pt x="6420" y="222"/>
                    <a:pt x="6337" y="177"/>
                  </a:cubicBezTo>
                  <a:cubicBezTo>
                    <a:pt x="6279" y="145"/>
                    <a:pt x="6220" y="117"/>
                    <a:pt x="6161" y="94"/>
                  </a:cubicBezTo>
                  <a:lnTo>
                    <a:pt x="6151" y="91"/>
                  </a:lnTo>
                  <a:cubicBezTo>
                    <a:pt x="6070" y="61"/>
                    <a:pt x="5980" y="37"/>
                    <a:pt x="5879" y="21"/>
                  </a:cubicBezTo>
                  <a:cubicBezTo>
                    <a:pt x="5804" y="7"/>
                    <a:pt x="5725" y="1"/>
                    <a:pt x="5644" y="1"/>
                  </a:cubicBezTo>
                  <a:close/>
                  <a:moveTo>
                    <a:pt x="1237" y="3084"/>
                  </a:moveTo>
                  <a:lnTo>
                    <a:pt x="1237" y="3084"/>
                  </a:lnTo>
                  <a:cubicBezTo>
                    <a:pt x="1238" y="3085"/>
                    <a:pt x="1239" y="3086"/>
                    <a:pt x="1240" y="3087"/>
                  </a:cubicBezTo>
                  <a:lnTo>
                    <a:pt x="1240" y="3087"/>
                  </a:lnTo>
                  <a:cubicBezTo>
                    <a:pt x="1239" y="3086"/>
                    <a:pt x="1238" y="3085"/>
                    <a:pt x="1237" y="3084"/>
                  </a:cubicBezTo>
                  <a:close/>
                  <a:moveTo>
                    <a:pt x="855" y="2592"/>
                  </a:moveTo>
                  <a:cubicBezTo>
                    <a:pt x="851" y="2592"/>
                    <a:pt x="847" y="2592"/>
                    <a:pt x="843" y="2593"/>
                  </a:cubicBezTo>
                  <a:cubicBezTo>
                    <a:pt x="816" y="2598"/>
                    <a:pt x="792" y="2627"/>
                    <a:pt x="800" y="2654"/>
                  </a:cubicBezTo>
                  <a:cubicBezTo>
                    <a:pt x="822" y="2724"/>
                    <a:pt x="851" y="2791"/>
                    <a:pt x="888" y="2854"/>
                  </a:cubicBezTo>
                  <a:cubicBezTo>
                    <a:pt x="928" y="2922"/>
                    <a:pt x="976" y="2988"/>
                    <a:pt x="1027" y="3049"/>
                  </a:cubicBezTo>
                  <a:cubicBezTo>
                    <a:pt x="1080" y="3113"/>
                    <a:pt x="1137" y="3172"/>
                    <a:pt x="1198" y="3229"/>
                  </a:cubicBezTo>
                  <a:cubicBezTo>
                    <a:pt x="1264" y="3290"/>
                    <a:pt x="1331" y="3349"/>
                    <a:pt x="1401" y="3405"/>
                  </a:cubicBezTo>
                  <a:cubicBezTo>
                    <a:pt x="1468" y="3460"/>
                    <a:pt x="1537" y="3512"/>
                    <a:pt x="1607" y="3564"/>
                  </a:cubicBezTo>
                  <a:cubicBezTo>
                    <a:pt x="1673" y="3612"/>
                    <a:pt x="1740" y="3659"/>
                    <a:pt x="1809" y="3704"/>
                  </a:cubicBezTo>
                  <a:cubicBezTo>
                    <a:pt x="1950" y="3795"/>
                    <a:pt x="2089" y="3887"/>
                    <a:pt x="2236" y="3965"/>
                  </a:cubicBezTo>
                  <a:cubicBezTo>
                    <a:pt x="2501" y="4109"/>
                    <a:pt x="2776" y="4232"/>
                    <a:pt x="3061" y="4328"/>
                  </a:cubicBezTo>
                  <a:cubicBezTo>
                    <a:pt x="3208" y="4377"/>
                    <a:pt x="3357" y="4416"/>
                    <a:pt x="3507" y="4446"/>
                  </a:cubicBezTo>
                  <a:cubicBezTo>
                    <a:pt x="3579" y="4459"/>
                    <a:pt x="3649" y="4470"/>
                    <a:pt x="3721" y="4476"/>
                  </a:cubicBezTo>
                  <a:cubicBezTo>
                    <a:pt x="3755" y="4480"/>
                    <a:pt x="3787" y="4481"/>
                    <a:pt x="3820" y="4481"/>
                  </a:cubicBezTo>
                  <a:cubicBezTo>
                    <a:pt x="3855" y="4481"/>
                    <a:pt x="3889" y="4478"/>
                    <a:pt x="3922" y="4476"/>
                  </a:cubicBezTo>
                  <a:lnTo>
                    <a:pt x="3932" y="4476"/>
                  </a:lnTo>
                  <a:cubicBezTo>
                    <a:pt x="3934" y="4477"/>
                    <a:pt x="3936" y="4477"/>
                    <a:pt x="3938" y="4477"/>
                  </a:cubicBezTo>
                  <a:cubicBezTo>
                    <a:pt x="3985" y="4477"/>
                    <a:pt x="4027" y="4439"/>
                    <a:pt x="4030" y="4392"/>
                  </a:cubicBezTo>
                  <a:cubicBezTo>
                    <a:pt x="4033" y="4342"/>
                    <a:pt x="3994" y="4297"/>
                    <a:pt x="3945" y="4294"/>
                  </a:cubicBezTo>
                  <a:lnTo>
                    <a:pt x="3935" y="4294"/>
                  </a:lnTo>
                  <a:cubicBezTo>
                    <a:pt x="3915" y="4289"/>
                    <a:pt x="3895" y="4283"/>
                    <a:pt x="3875" y="4278"/>
                  </a:cubicBezTo>
                  <a:cubicBezTo>
                    <a:pt x="3841" y="4272"/>
                    <a:pt x="3807" y="4265"/>
                    <a:pt x="3774" y="4257"/>
                  </a:cubicBezTo>
                  <a:cubicBezTo>
                    <a:pt x="3721" y="4248"/>
                    <a:pt x="3670" y="4237"/>
                    <a:pt x="3617" y="4227"/>
                  </a:cubicBezTo>
                  <a:cubicBezTo>
                    <a:pt x="3163" y="4131"/>
                    <a:pt x="2723" y="3970"/>
                    <a:pt x="2309" y="3760"/>
                  </a:cubicBezTo>
                  <a:cubicBezTo>
                    <a:pt x="2129" y="3666"/>
                    <a:pt x="1950" y="3568"/>
                    <a:pt x="1774" y="3466"/>
                  </a:cubicBezTo>
                  <a:cubicBezTo>
                    <a:pt x="1585" y="3355"/>
                    <a:pt x="1402" y="3233"/>
                    <a:pt x="1240" y="3087"/>
                  </a:cubicBezTo>
                  <a:lnTo>
                    <a:pt x="1240" y="3087"/>
                  </a:lnTo>
                  <a:cubicBezTo>
                    <a:pt x="1240" y="3087"/>
                    <a:pt x="1240" y="3087"/>
                    <a:pt x="1240" y="3087"/>
                  </a:cubicBezTo>
                  <a:cubicBezTo>
                    <a:pt x="1239" y="3086"/>
                    <a:pt x="1238" y="3085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7" y="3084"/>
                  </a:lnTo>
                  <a:cubicBezTo>
                    <a:pt x="1237" y="3084"/>
                    <a:pt x="1237" y="3084"/>
                    <a:pt x="1237" y="3084"/>
                  </a:cubicBezTo>
                  <a:lnTo>
                    <a:pt x="1233" y="3081"/>
                  </a:lnTo>
                  <a:cubicBezTo>
                    <a:pt x="1141" y="2994"/>
                    <a:pt x="1053" y="2902"/>
                    <a:pt x="982" y="2796"/>
                  </a:cubicBezTo>
                  <a:cubicBezTo>
                    <a:pt x="952" y="2745"/>
                    <a:pt x="925" y="2694"/>
                    <a:pt x="906" y="2638"/>
                  </a:cubicBezTo>
                  <a:cubicBezTo>
                    <a:pt x="906" y="2636"/>
                    <a:pt x="904" y="2636"/>
                    <a:pt x="904" y="2635"/>
                  </a:cubicBezTo>
                  <a:cubicBezTo>
                    <a:pt x="899" y="2620"/>
                    <a:pt x="894" y="2609"/>
                    <a:pt x="883" y="2601"/>
                  </a:cubicBezTo>
                  <a:cubicBezTo>
                    <a:pt x="878" y="2599"/>
                    <a:pt x="875" y="2596"/>
                    <a:pt x="872" y="2595"/>
                  </a:cubicBezTo>
                  <a:cubicBezTo>
                    <a:pt x="866" y="2593"/>
                    <a:pt x="861" y="2592"/>
                    <a:pt x="855" y="2592"/>
                  </a:cubicBezTo>
                  <a:close/>
                  <a:moveTo>
                    <a:pt x="1044" y="1705"/>
                  </a:moveTo>
                  <a:cubicBezTo>
                    <a:pt x="1085" y="1705"/>
                    <a:pt x="1125" y="1709"/>
                    <a:pt x="1166" y="1715"/>
                  </a:cubicBezTo>
                  <a:cubicBezTo>
                    <a:pt x="1217" y="1727"/>
                    <a:pt x="1268" y="1746"/>
                    <a:pt x="1316" y="1768"/>
                  </a:cubicBezTo>
                  <a:cubicBezTo>
                    <a:pt x="1387" y="1806"/>
                    <a:pt x="1449" y="1853"/>
                    <a:pt x="1508" y="1906"/>
                  </a:cubicBezTo>
                  <a:cubicBezTo>
                    <a:pt x="1601" y="1990"/>
                    <a:pt x="1681" y="2086"/>
                    <a:pt x="1763" y="2181"/>
                  </a:cubicBezTo>
                  <a:cubicBezTo>
                    <a:pt x="1834" y="2264"/>
                    <a:pt x="1890" y="2361"/>
                    <a:pt x="1959" y="2448"/>
                  </a:cubicBezTo>
                  <a:cubicBezTo>
                    <a:pt x="2105" y="2631"/>
                    <a:pt x="2268" y="2803"/>
                    <a:pt x="2452" y="2946"/>
                  </a:cubicBezTo>
                  <a:cubicBezTo>
                    <a:pt x="2597" y="3060"/>
                    <a:pt x="2755" y="3156"/>
                    <a:pt x="2922" y="3236"/>
                  </a:cubicBezTo>
                  <a:cubicBezTo>
                    <a:pt x="3090" y="3317"/>
                    <a:pt x="3270" y="3377"/>
                    <a:pt x="3448" y="3434"/>
                  </a:cubicBezTo>
                  <a:cubicBezTo>
                    <a:pt x="3737" y="3527"/>
                    <a:pt x="4033" y="3608"/>
                    <a:pt x="4306" y="3744"/>
                  </a:cubicBezTo>
                  <a:cubicBezTo>
                    <a:pt x="4426" y="3807"/>
                    <a:pt x="4541" y="3882"/>
                    <a:pt x="4644" y="3971"/>
                  </a:cubicBezTo>
                  <a:cubicBezTo>
                    <a:pt x="4704" y="4029"/>
                    <a:pt x="4760" y="4093"/>
                    <a:pt x="4807" y="4162"/>
                  </a:cubicBezTo>
                  <a:cubicBezTo>
                    <a:pt x="4847" y="4225"/>
                    <a:pt x="4879" y="4293"/>
                    <a:pt x="4903" y="4363"/>
                  </a:cubicBezTo>
                  <a:cubicBezTo>
                    <a:pt x="4923" y="4429"/>
                    <a:pt x="4936" y="4494"/>
                    <a:pt x="4943" y="4561"/>
                  </a:cubicBezTo>
                  <a:cubicBezTo>
                    <a:pt x="4944" y="4620"/>
                    <a:pt x="4941" y="4680"/>
                    <a:pt x="4930" y="4737"/>
                  </a:cubicBezTo>
                  <a:cubicBezTo>
                    <a:pt x="4919" y="4790"/>
                    <a:pt x="4899" y="4843"/>
                    <a:pt x="4877" y="4891"/>
                  </a:cubicBezTo>
                  <a:cubicBezTo>
                    <a:pt x="4850" y="4940"/>
                    <a:pt x="4819" y="4985"/>
                    <a:pt x="4783" y="5026"/>
                  </a:cubicBezTo>
                  <a:cubicBezTo>
                    <a:pt x="4736" y="5074"/>
                    <a:pt x="4684" y="5118"/>
                    <a:pt x="4626" y="5154"/>
                  </a:cubicBezTo>
                  <a:cubicBezTo>
                    <a:pt x="4549" y="5202"/>
                    <a:pt x="4466" y="5241"/>
                    <a:pt x="4380" y="5269"/>
                  </a:cubicBezTo>
                  <a:cubicBezTo>
                    <a:pt x="4249" y="5311"/>
                    <a:pt x="4111" y="5333"/>
                    <a:pt x="3972" y="5343"/>
                  </a:cubicBezTo>
                  <a:cubicBezTo>
                    <a:pt x="3925" y="5346"/>
                    <a:pt x="3877" y="5347"/>
                    <a:pt x="3830" y="5347"/>
                  </a:cubicBezTo>
                  <a:cubicBezTo>
                    <a:pt x="3596" y="5347"/>
                    <a:pt x="3363" y="5316"/>
                    <a:pt x="3134" y="5268"/>
                  </a:cubicBezTo>
                  <a:cubicBezTo>
                    <a:pt x="2968" y="5233"/>
                    <a:pt x="2805" y="5190"/>
                    <a:pt x="2643" y="5137"/>
                  </a:cubicBezTo>
                  <a:cubicBezTo>
                    <a:pt x="2426" y="5065"/>
                    <a:pt x="2215" y="4975"/>
                    <a:pt x="2010" y="4871"/>
                  </a:cubicBezTo>
                  <a:cubicBezTo>
                    <a:pt x="1604" y="4664"/>
                    <a:pt x="1229" y="4403"/>
                    <a:pt x="891" y="4096"/>
                  </a:cubicBezTo>
                  <a:cubicBezTo>
                    <a:pt x="814" y="4027"/>
                    <a:pt x="741" y="3955"/>
                    <a:pt x="674" y="3877"/>
                  </a:cubicBezTo>
                  <a:cubicBezTo>
                    <a:pt x="613" y="3807"/>
                    <a:pt x="557" y="3731"/>
                    <a:pt x="506" y="3653"/>
                  </a:cubicBezTo>
                  <a:cubicBezTo>
                    <a:pt x="405" y="3495"/>
                    <a:pt x="320" y="3324"/>
                    <a:pt x="260" y="3146"/>
                  </a:cubicBezTo>
                  <a:cubicBezTo>
                    <a:pt x="215" y="3009"/>
                    <a:pt x="185" y="2868"/>
                    <a:pt x="175" y="2724"/>
                  </a:cubicBezTo>
                  <a:cubicBezTo>
                    <a:pt x="169" y="2622"/>
                    <a:pt x="175" y="2520"/>
                    <a:pt x="194" y="2419"/>
                  </a:cubicBezTo>
                  <a:cubicBezTo>
                    <a:pt x="212" y="2342"/>
                    <a:pt x="237" y="2267"/>
                    <a:pt x="272" y="2197"/>
                  </a:cubicBezTo>
                  <a:cubicBezTo>
                    <a:pt x="306" y="2133"/>
                    <a:pt x="348" y="2073"/>
                    <a:pt x="396" y="2019"/>
                  </a:cubicBezTo>
                  <a:cubicBezTo>
                    <a:pt x="450" y="1962"/>
                    <a:pt x="512" y="1910"/>
                    <a:pt x="579" y="1866"/>
                  </a:cubicBezTo>
                  <a:cubicBezTo>
                    <a:pt x="658" y="1816"/>
                    <a:pt x="741" y="1775"/>
                    <a:pt x="829" y="1744"/>
                  </a:cubicBezTo>
                  <a:cubicBezTo>
                    <a:pt x="891" y="1723"/>
                    <a:pt x="955" y="1711"/>
                    <a:pt x="1019" y="1706"/>
                  </a:cubicBezTo>
                  <a:cubicBezTo>
                    <a:pt x="1027" y="1705"/>
                    <a:pt x="1036" y="1705"/>
                    <a:pt x="1044" y="1705"/>
                  </a:cubicBezTo>
                  <a:close/>
                  <a:moveTo>
                    <a:pt x="1061" y="1553"/>
                  </a:moveTo>
                  <a:cubicBezTo>
                    <a:pt x="1048" y="1553"/>
                    <a:pt x="1034" y="1553"/>
                    <a:pt x="1021" y="1554"/>
                  </a:cubicBezTo>
                  <a:cubicBezTo>
                    <a:pt x="821" y="1565"/>
                    <a:pt x="632" y="1647"/>
                    <a:pt x="466" y="1755"/>
                  </a:cubicBezTo>
                  <a:cubicBezTo>
                    <a:pt x="332" y="1843"/>
                    <a:pt x="218" y="1966"/>
                    <a:pt x="141" y="2107"/>
                  </a:cubicBezTo>
                  <a:cubicBezTo>
                    <a:pt x="103" y="2176"/>
                    <a:pt x="74" y="2248"/>
                    <a:pt x="52" y="2323"/>
                  </a:cubicBezTo>
                  <a:cubicBezTo>
                    <a:pt x="31" y="2400"/>
                    <a:pt x="18" y="2478"/>
                    <a:pt x="12" y="2556"/>
                  </a:cubicBezTo>
                  <a:cubicBezTo>
                    <a:pt x="1" y="2716"/>
                    <a:pt x="18" y="2878"/>
                    <a:pt x="55" y="3033"/>
                  </a:cubicBezTo>
                  <a:cubicBezTo>
                    <a:pt x="92" y="3196"/>
                    <a:pt x="151" y="3354"/>
                    <a:pt x="224" y="3503"/>
                  </a:cubicBezTo>
                  <a:cubicBezTo>
                    <a:pt x="296" y="3650"/>
                    <a:pt x="383" y="3791"/>
                    <a:pt x="483" y="3920"/>
                  </a:cubicBezTo>
                  <a:cubicBezTo>
                    <a:pt x="528" y="3979"/>
                    <a:pt x="578" y="4037"/>
                    <a:pt x="629" y="4090"/>
                  </a:cubicBezTo>
                  <a:cubicBezTo>
                    <a:pt x="699" y="4162"/>
                    <a:pt x="773" y="4229"/>
                    <a:pt x="848" y="4296"/>
                  </a:cubicBezTo>
                  <a:cubicBezTo>
                    <a:pt x="1166" y="4579"/>
                    <a:pt x="1518" y="4822"/>
                    <a:pt x="1895" y="5017"/>
                  </a:cubicBezTo>
                  <a:cubicBezTo>
                    <a:pt x="2087" y="5116"/>
                    <a:pt x="2285" y="5202"/>
                    <a:pt x="2488" y="5274"/>
                  </a:cubicBezTo>
                  <a:cubicBezTo>
                    <a:pt x="2650" y="5332"/>
                    <a:pt x="2815" y="5377"/>
                    <a:pt x="2981" y="5415"/>
                  </a:cubicBezTo>
                  <a:cubicBezTo>
                    <a:pt x="3257" y="5478"/>
                    <a:pt x="3540" y="5522"/>
                    <a:pt x="3823" y="5522"/>
                  </a:cubicBezTo>
                  <a:cubicBezTo>
                    <a:pt x="3855" y="5522"/>
                    <a:pt x="3886" y="5522"/>
                    <a:pt x="3918" y="5520"/>
                  </a:cubicBezTo>
                  <a:cubicBezTo>
                    <a:pt x="4076" y="5514"/>
                    <a:pt x="4233" y="5495"/>
                    <a:pt x="4385" y="5452"/>
                  </a:cubicBezTo>
                  <a:cubicBezTo>
                    <a:pt x="4533" y="5410"/>
                    <a:pt x="4674" y="5345"/>
                    <a:pt x="4799" y="5250"/>
                  </a:cubicBezTo>
                  <a:cubicBezTo>
                    <a:pt x="4939" y="5146"/>
                    <a:pt x="5045" y="4999"/>
                    <a:pt x="5094" y="4830"/>
                  </a:cubicBezTo>
                  <a:cubicBezTo>
                    <a:pt x="5142" y="4665"/>
                    <a:pt x="5136" y="4488"/>
                    <a:pt x="5086" y="4325"/>
                  </a:cubicBezTo>
                  <a:lnTo>
                    <a:pt x="5086" y="4323"/>
                  </a:lnTo>
                  <a:cubicBezTo>
                    <a:pt x="5035" y="4154"/>
                    <a:pt x="4943" y="3997"/>
                    <a:pt x="4816" y="3871"/>
                  </a:cubicBezTo>
                  <a:cubicBezTo>
                    <a:pt x="4749" y="3803"/>
                    <a:pt x="4672" y="3744"/>
                    <a:pt x="4592" y="3691"/>
                  </a:cubicBezTo>
                  <a:cubicBezTo>
                    <a:pt x="4511" y="3639"/>
                    <a:pt x="4423" y="3594"/>
                    <a:pt x="4335" y="3552"/>
                  </a:cubicBezTo>
                  <a:cubicBezTo>
                    <a:pt x="4159" y="3469"/>
                    <a:pt x="3974" y="3410"/>
                    <a:pt x="3788" y="3354"/>
                  </a:cubicBezTo>
                  <a:cubicBezTo>
                    <a:pt x="3603" y="3297"/>
                    <a:pt x="3416" y="3245"/>
                    <a:pt x="3232" y="3181"/>
                  </a:cubicBezTo>
                  <a:cubicBezTo>
                    <a:pt x="3112" y="3140"/>
                    <a:pt x="2995" y="3092"/>
                    <a:pt x="2882" y="3036"/>
                  </a:cubicBezTo>
                  <a:cubicBezTo>
                    <a:pt x="2691" y="2935"/>
                    <a:pt x="2512" y="2815"/>
                    <a:pt x="2352" y="2671"/>
                  </a:cubicBezTo>
                  <a:cubicBezTo>
                    <a:pt x="2215" y="2548"/>
                    <a:pt x="2098" y="2406"/>
                    <a:pt x="1988" y="2257"/>
                  </a:cubicBezTo>
                  <a:cubicBezTo>
                    <a:pt x="1881" y="2115"/>
                    <a:pt x="1790" y="1955"/>
                    <a:pt x="1662" y="1832"/>
                  </a:cubicBezTo>
                  <a:cubicBezTo>
                    <a:pt x="1603" y="1776"/>
                    <a:pt x="1540" y="1723"/>
                    <a:pt x="1472" y="1680"/>
                  </a:cubicBezTo>
                  <a:cubicBezTo>
                    <a:pt x="1424" y="1648"/>
                    <a:pt x="1372" y="1621"/>
                    <a:pt x="1320" y="1600"/>
                  </a:cubicBezTo>
                  <a:cubicBezTo>
                    <a:pt x="1299" y="1594"/>
                    <a:pt x="1280" y="1587"/>
                    <a:pt x="1260" y="1581"/>
                  </a:cubicBezTo>
                  <a:cubicBezTo>
                    <a:pt x="1195" y="1562"/>
                    <a:pt x="1128" y="1553"/>
                    <a:pt x="1061" y="15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6" name="Google Shape;8696;p25"/>
          <p:cNvGrpSpPr/>
          <p:nvPr/>
        </p:nvGrpSpPr>
        <p:grpSpPr>
          <a:xfrm>
            <a:off x="6207922" y="3686518"/>
            <a:ext cx="1723191" cy="1777697"/>
            <a:chOff x="2493091" y="-1316503"/>
            <a:chExt cx="770692" cy="795070"/>
          </a:xfrm>
        </p:grpSpPr>
        <p:sp>
          <p:nvSpPr>
            <p:cNvPr id="8697" name="Google Shape;8697;p25"/>
            <p:cNvSpPr/>
            <p:nvPr/>
          </p:nvSpPr>
          <p:spPr>
            <a:xfrm>
              <a:off x="2496665" y="-1307649"/>
              <a:ext cx="759864" cy="777894"/>
            </a:xfrm>
            <a:custGeom>
              <a:avLst/>
              <a:gdLst/>
              <a:ahLst/>
              <a:cxnLst/>
              <a:rect l="l" t="t" r="r" b="b"/>
              <a:pathLst>
                <a:path w="14245" h="14583" extrusionOk="0">
                  <a:moveTo>
                    <a:pt x="6358" y="11147"/>
                  </a:moveTo>
                  <a:lnTo>
                    <a:pt x="6358" y="11147"/>
                  </a:lnTo>
                  <a:cubicBezTo>
                    <a:pt x="6380" y="11154"/>
                    <a:pt x="6402" y="11154"/>
                    <a:pt x="6423" y="11155"/>
                  </a:cubicBezTo>
                  <a:cubicBezTo>
                    <a:pt x="6422" y="11157"/>
                    <a:pt x="6422" y="11162"/>
                    <a:pt x="6425" y="11168"/>
                  </a:cubicBezTo>
                  <a:lnTo>
                    <a:pt x="6407" y="11163"/>
                  </a:lnTo>
                  <a:lnTo>
                    <a:pt x="6358" y="11147"/>
                  </a:lnTo>
                  <a:close/>
                  <a:moveTo>
                    <a:pt x="8455" y="11154"/>
                  </a:moveTo>
                  <a:lnTo>
                    <a:pt x="8409" y="11170"/>
                  </a:lnTo>
                  <a:lnTo>
                    <a:pt x="8366" y="11189"/>
                  </a:lnTo>
                  <a:cubicBezTo>
                    <a:pt x="8342" y="11199"/>
                    <a:pt x="8313" y="11208"/>
                    <a:pt x="8267" y="11223"/>
                  </a:cubicBezTo>
                  <a:lnTo>
                    <a:pt x="8257" y="11226"/>
                  </a:lnTo>
                  <a:cubicBezTo>
                    <a:pt x="8252" y="11227"/>
                    <a:pt x="8247" y="11229"/>
                    <a:pt x="8243" y="11232"/>
                  </a:cubicBezTo>
                  <a:lnTo>
                    <a:pt x="8204" y="11218"/>
                  </a:lnTo>
                  <a:lnTo>
                    <a:pt x="8193" y="11213"/>
                  </a:lnTo>
                  <a:cubicBezTo>
                    <a:pt x="8260" y="11207"/>
                    <a:pt x="8345" y="11187"/>
                    <a:pt x="8444" y="11157"/>
                  </a:cubicBezTo>
                  <a:lnTo>
                    <a:pt x="8455" y="11154"/>
                  </a:lnTo>
                  <a:close/>
                  <a:moveTo>
                    <a:pt x="7774" y="1"/>
                  </a:moveTo>
                  <a:cubicBezTo>
                    <a:pt x="7651" y="1"/>
                    <a:pt x="7520" y="17"/>
                    <a:pt x="7387" y="50"/>
                  </a:cubicBezTo>
                  <a:cubicBezTo>
                    <a:pt x="7365" y="57"/>
                    <a:pt x="7342" y="63"/>
                    <a:pt x="7320" y="69"/>
                  </a:cubicBezTo>
                  <a:cubicBezTo>
                    <a:pt x="7229" y="98"/>
                    <a:pt x="7133" y="138"/>
                    <a:pt x="7039" y="188"/>
                  </a:cubicBezTo>
                  <a:cubicBezTo>
                    <a:pt x="6941" y="240"/>
                    <a:pt x="6840" y="309"/>
                    <a:pt x="6733" y="399"/>
                  </a:cubicBezTo>
                  <a:cubicBezTo>
                    <a:pt x="6649" y="471"/>
                    <a:pt x="6567" y="555"/>
                    <a:pt x="6489" y="655"/>
                  </a:cubicBezTo>
                  <a:cubicBezTo>
                    <a:pt x="6409" y="755"/>
                    <a:pt x="6342" y="859"/>
                    <a:pt x="6282" y="970"/>
                  </a:cubicBezTo>
                  <a:cubicBezTo>
                    <a:pt x="6225" y="1078"/>
                    <a:pt x="6175" y="1195"/>
                    <a:pt x="6135" y="1316"/>
                  </a:cubicBezTo>
                  <a:cubicBezTo>
                    <a:pt x="6091" y="1454"/>
                    <a:pt x="6067" y="1595"/>
                    <a:pt x="6051" y="1702"/>
                  </a:cubicBezTo>
                  <a:cubicBezTo>
                    <a:pt x="6033" y="1826"/>
                    <a:pt x="6028" y="1962"/>
                    <a:pt x="6038" y="2101"/>
                  </a:cubicBezTo>
                  <a:cubicBezTo>
                    <a:pt x="6047" y="2247"/>
                    <a:pt x="6071" y="2384"/>
                    <a:pt x="6113" y="2512"/>
                  </a:cubicBezTo>
                  <a:cubicBezTo>
                    <a:pt x="6151" y="2637"/>
                    <a:pt x="6210" y="2762"/>
                    <a:pt x="6286" y="2885"/>
                  </a:cubicBezTo>
                  <a:cubicBezTo>
                    <a:pt x="6367" y="3016"/>
                    <a:pt x="6469" y="3133"/>
                    <a:pt x="6548" y="3219"/>
                  </a:cubicBezTo>
                  <a:cubicBezTo>
                    <a:pt x="6565" y="3238"/>
                    <a:pt x="6583" y="3257"/>
                    <a:pt x="6601" y="3277"/>
                  </a:cubicBezTo>
                  <a:lnTo>
                    <a:pt x="6613" y="3289"/>
                  </a:lnTo>
                  <a:lnTo>
                    <a:pt x="6617" y="3294"/>
                  </a:lnTo>
                  <a:lnTo>
                    <a:pt x="6621" y="3297"/>
                  </a:lnTo>
                  <a:cubicBezTo>
                    <a:pt x="6645" y="3323"/>
                    <a:pt x="6669" y="3349"/>
                    <a:pt x="6693" y="3376"/>
                  </a:cubicBezTo>
                  <a:cubicBezTo>
                    <a:pt x="6738" y="3427"/>
                    <a:pt x="6778" y="3478"/>
                    <a:pt x="6810" y="3520"/>
                  </a:cubicBezTo>
                  <a:lnTo>
                    <a:pt x="6842" y="3563"/>
                  </a:lnTo>
                  <a:lnTo>
                    <a:pt x="6852" y="3574"/>
                  </a:lnTo>
                  <a:lnTo>
                    <a:pt x="6888" y="3624"/>
                  </a:lnTo>
                  <a:cubicBezTo>
                    <a:pt x="6791" y="3630"/>
                    <a:pt x="6684" y="3641"/>
                    <a:pt x="6569" y="3660"/>
                  </a:cubicBezTo>
                  <a:cubicBezTo>
                    <a:pt x="6386" y="3689"/>
                    <a:pt x="6214" y="3731"/>
                    <a:pt x="6054" y="3780"/>
                  </a:cubicBezTo>
                  <a:cubicBezTo>
                    <a:pt x="5972" y="3804"/>
                    <a:pt x="5891" y="3833"/>
                    <a:pt x="5809" y="3865"/>
                  </a:cubicBezTo>
                  <a:cubicBezTo>
                    <a:pt x="5814" y="3849"/>
                    <a:pt x="5816" y="3831"/>
                    <a:pt x="5819" y="3814"/>
                  </a:cubicBezTo>
                  <a:lnTo>
                    <a:pt x="5840" y="3691"/>
                  </a:lnTo>
                  <a:cubicBezTo>
                    <a:pt x="5859" y="3577"/>
                    <a:pt x="5876" y="3464"/>
                    <a:pt x="5894" y="3349"/>
                  </a:cubicBezTo>
                  <a:cubicBezTo>
                    <a:pt x="5943" y="3016"/>
                    <a:pt x="5971" y="2735"/>
                    <a:pt x="5943" y="2447"/>
                  </a:cubicBezTo>
                  <a:cubicBezTo>
                    <a:pt x="5929" y="2290"/>
                    <a:pt x="5897" y="2140"/>
                    <a:pt x="5851" y="2001"/>
                  </a:cubicBezTo>
                  <a:cubicBezTo>
                    <a:pt x="5798" y="1849"/>
                    <a:pt x="5726" y="1700"/>
                    <a:pt x="5635" y="1563"/>
                  </a:cubicBezTo>
                  <a:cubicBezTo>
                    <a:pt x="5558" y="1449"/>
                    <a:pt x="5478" y="1356"/>
                    <a:pt x="5389" y="1280"/>
                  </a:cubicBezTo>
                  <a:cubicBezTo>
                    <a:pt x="5299" y="1205"/>
                    <a:pt x="5203" y="1142"/>
                    <a:pt x="5101" y="1096"/>
                  </a:cubicBezTo>
                  <a:cubicBezTo>
                    <a:pt x="4920" y="1013"/>
                    <a:pt x="4721" y="970"/>
                    <a:pt x="4521" y="970"/>
                  </a:cubicBezTo>
                  <a:cubicBezTo>
                    <a:pt x="4494" y="970"/>
                    <a:pt x="4467" y="971"/>
                    <a:pt x="4441" y="973"/>
                  </a:cubicBezTo>
                  <a:cubicBezTo>
                    <a:pt x="4314" y="981"/>
                    <a:pt x="4188" y="1003"/>
                    <a:pt x="4068" y="1040"/>
                  </a:cubicBezTo>
                  <a:cubicBezTo>
                    <a:pt x="3971" y="1070"/>
                    <a:pt x="3875" y="1112"/>
                    <a:pt x="3782" y="1161"/>
                  </a:cubicBezTo>
                  <a:cubicBezTo>
                    <a:pt x="3686" y="1214"/>
                    <a:pt x="3590" y="1281"/>
                    <a:pt x="3501" y="1364"/>
                  </a:cubicBezTo>
                  <a:cubicBezTo>
                    <a:pt x="3419" y="1436"/>
                    <a:pt x="3344" y="1526"/>
                    <a:pt x="3269" y="1636"/>
                  </a:cubicBezTo>
                  <a:cubicBezTo>
                    <a:pt x="3205" y="1731"/>
                    <a:pt x="3150" y="1841"/>
                    <a:pt x="3101" y="1972"/>
                  </a:cubicBezTo>
                  <a:cubicBezTo>
                    <a:pt x="3062" y="2076"/>
                    <a:pt x="3035" y="2191"/>
                    <a:pt x="3018" y="2325"/>
                  </a:cubicBezTo>
                  <a:cubicBezTo>
                    <a:pt x="2987" y="2543"/>
                    <a:pt x="3008" y="2784"/>
                    <a:pt x="3077" y="3022"/>
                  </a:cubicBezTo>
                  <a:cubicBezTo>
                    <a:pt x="3141" y="3248"/>
                    <a:pt x="3248" y="3460"/>
                    <a:pt x="3395" y="3657"/>
                  </a:cubicBezTo>
                  <a:cubicBezTo>
                    <a:pt x="3467" y="3753"/>
                    <a:pt x="3547" y="3843"/>
                    <a:pt x="3636" y="3926"/>
                  </a:cubicBezTo>
                  <a:cubicBezTo>
                    <a:pt x="3740" y="4022"/>
                    <a:pt x="3843" y="4098"/>
                    <a:pt x="3947" y="4156"/>
                  </a:cubicBezTo>
                  <a:cubicBezTo>
                    <a:pt x="4158" y="4271"/>
                    <a:pt x="4394" y="4311"/>
                    <a:pt x="4624" y="4349"/>
                  </a:cubicBezTo>
                  <a:lnTo>
                    <a:pt x="4709" y="4365"/>
                  </a:lnTo>
                  <a:cubicBezTo>
                    <a:pt x="4783" y="4378"/>
                    <a:pt x="4834" y="4388"/>
                    <a:pt x="4880" y="4399"/>
                  </a:cubicBezTo>
                  <a:cubicBezTo>
                    <a:pt x="4757" y="4493"/>
                    <a:pt x="4631" y="4605"/>
                    <a:pt x="4509" y="4728"/>
                  </a:cubicBezTo>
                  <a:cubicBezTo>
                    <a:pt x="4396" y="4845"/>
                    <a:pt x="4286" y="4971"/>
                    <a:pt x="4183" y="5107"/>
                  </a:cubicBezTo>
                  <a:cubicBezTo>
                    <a:pt x="4145" y="5003"/>
                    <a:pt x="4095" y="4895"/>
                    <a:pt x="4035" y="4783"/>
                  </a:cubicBezTo>
                  <a:cubicBezTo>
                    <a:pt x="3966" y="4655"/>
                    <a:pt x="3891" y="4535"/>
                    <a:pt x="3819" y="4425"/>
                  </a:cubicBezTo>
                  <a:cubicBezTo>
                    <a:pt x="3753" y="4322"/>
                    <a:pt x="3681" y="4225"/>
                    <a:pt x="3604" y="4134"/>
                  </a:cubicBezTo>
                  <a:cubicBezTo>
                    <a:pt x="3456" y="3954"/>
                    <a:pt x="3277" y="3791"/>
                    <a:pt x="3069" y="3648"/>
                  </a:cubicBezTo>
                  <a:cubicBezTo>
                    <a:pt x="2867" y="3507"/>
                    <a:pt x="2644" y="3401"/>
                    <a:pt x="2423" y="3341"/>
                  </a:cubicBezTo>
                  <a:cubicBezTo>
                    <a:pt x="2308" y="3310"/>
                    <a:pt x="2188" y="3291"/>
                    <a:pt x="2068" y="3286"/>
                  </a:cubicBezTo>
                  <a:cubicBezTo>
                    <a:pt x="2050" y="3285"/>
                    <a:pt x="2031" y="3285"/>
                    <a:pt x="2012" y="3285"/>
                  </a:cubicBezTo>
                  <a:cubicBezTo>
                    <a:pt x="1917" y="3285"/>
                    <a:pt x="1816" y="3295"/>
                    <a:pt x="1708" y="3317"/>
                  </a:cubicBezTo>
                  <a:cubicBezTo>
                    <a:pt x="1649" y="3328"/>
                    <a:pt x="1595" y="3342"/>
                    <a:pt x="1544" y="3357"/>
                  </a:cubicBezTo>
                  <a:cubicBezTo>
                    <a:pt x="1384" y="3408"/>
                    <a:pt x="1237" y="3481"/>
                    <a:pt x="1109" y="3576"/>
                  </a:cubicBezTo>
                  <a:cubicBezTo>
                    <a:pt x="1021" y="3641"/>
                    <a:pt x="946" y="3711"/>
                    <a:pt x="880" y="3787"/>
                  </a:cubicBezTo>
                  <a:cubicBezTo>
                    <a:pt x="810" y="3870"/>
                    <a:pt x="751" y="3958"/>
                    <a:pt x="703" y="4049"/>
                  </a:cubicBezTo>
                  <a:cubicBezTo>
                    <a:pt x="611" y="4226"/>
                    <a:pt x="556" y="4428"/>
                    <a:pt x="540" y="4645"/>
                  </a:cubicBezTo>
                  <a:cubicBezTo>
                    <a:pt x="524" y="4847"/>
                    <a:pt x="549" y="5067"/>
                    <a:pt x="615" y="5281"/>
                  </a:cubicBezTo>
                  <a:cubicBezTo>
                    <a:pt x="672" y="5478"/>
                    <a:pt x="767" y="5673"/>
                    <a:pt x="893" y="5865"/>
                  </a:cubicBezTo>
                  <a:cubicBezTo>
                    <a:pt x="1024" y="6063"/>
                    <a:pt x="1173" y="6231"/>
                    <a:pt x="1334" y="6369"/>
                  </a:cubicBezTo>
                  <a:cubicBezTo>
                    <a:pt x="1518" y="6525"/>
                    <a:pt x="1711" y="6631"/>
                    <a:pt x="1907" y="6682"/>
                  </a:cubicBezTo>
                  <a:cubicBezTo>
                    <a:pt x="1991" y="6704"/>
                    <a:pt x="2078" y="6715"/>
                    <a:pt x="2166" y="6715"/>
                  </a:cubicBezTo>
                  <a:cubicBezTo>
                    <a:pt x="2191" y="6715"/>
                    <a:pt x="2217" y="6714"/>
                    <a:pt x="2242" y="6712"/>
                  </a:cubicBezTo>
                  <a:cubicBezTo>
                    <a:pt x="2313" y="6708"/>
                    <a:pt x="2383" y="6696"/>
                    <a:pt x="2456" y="6679"/>
                  </a:cubicBezTo>
                  <a:cubicBezTo>
                    <a:pt x="2469" y="6679"/>
                    <a:pt x="2480" y="6680"/>
                    <a:pt x="2493" y="6680"/>
                  </a:cubicBezTo>
                  <a:cubicBezTo>
                    <a:pt x="2499" y="6681"/>
                    <a:pt x="2505" y="6681"/>
                    <a:pt x="2511" y="6681"/>
                  </a:cubicBezTo>
                  <a:cubicBezTo>
                    <a:pt x="2572" y="6681"/>
                    <a:pt x="2635" y="6673"/>
                    <a:pt x="2696" y="6663"/>
                  </a:cubicBezTo>
                  <a:cubicBezTo>
                    <a:pt x="2767" y="6650"/>
                    <a:pt x="2835" y="6631"/>
                    <a:pt x="2904" y="6610"/>
                  </a:cubicBezTo>
                  <a:cubicBezTo>
                    <a:pt x="3056" y="6562"/>
                    <a:pt x="3202" y="6493"/>
                    <a:pt x="3342" y="6417"/>
                  </a:cubicBezTo>
                  <a:cubicBezTo>
                    <a:pt x="3424" y="6372"/>
                    <a:pt x="3504" y="6324"/>
                    <a:pt x="3582" y="6273"/>
                  </a:cubicBezTo>
                  <a:lnTo>
                    <a:pt x="3582" y="6273"/>
                  </a:lnTo>
                  <a:cubicBezTo>
                    <a:pt x="3534" y="6417"/>
                    <a:pt x="3494" y="6567"/>
                    <a:pt x="3465" y="6720"/>
                  </a:cubicBezTo>
                  <a:cubicBezTo>
                    <a:pt x="3409" y="7007"/>
                    <a:pt x="3385" y="7298"/>
                    <a:pt x="3395" y="7587"/>
                  </a:cubicBezTo>
                  <a:cubicBezTo>
                    <a:pt x="3382" y="7561"/>
                    <a:pt x="3361" y="7534"/>
                    <a:pt x="3323" y="7491"/>
                  </a:cubicBezTo>
                  <a:cubicBezTo>
                    <a:pt x="3256" y="7416"/>
                    <a:pt x="3179" y="7342"/>
                    <a:pt x="3094" y="7274"/>
                  </a:cubicBezTo>
                  <a:cubicBezTo>
                    <a:pt x="3006" y="7202"/>
                    <a:pt x="2915" y="7138"/>
                    <a:pt x="2821" y="7082"/>
                  </a:cubicBezTo>
                  <a:cubicBezTo>
                    <a:pt x="2735" y="7031"/>
                    <a:pt x="2637" y="6984"/>
                    <a:pt x="2522" y="6939"/>
                  </a:cubicBezTo>
                  <a:cubicBezTo>
                    <a:pt x="2335" y="6864"/>
                    <a:pt x="2129" y="6820"/>
                    <a:pt x="1907" y="6805"/>
                  </a:cubicBezTo>
                  <a:cubicBezTo>
                    <a:pt x="1862" y="6802"/>
                    <a:pt x="1817" y="6801"/>
                    <a:pt x="1773" y="6801"/>
                  </a:cubicBezTo>
                  <a:cubicBezTo>
                    <a:pt x="1609" y="6801"/>
                    <a:pt x="1446" y="6821"/>
                    <a:pt x="1286" y="6863"/>
                  </a:cubicBezTo>
                  <a:cubicBezTo>
                    <a:pt x="1261" y="6869"/>
                    <a:pt x="1237" y="6877"/>
                    <a:pt x="1213" y="6885"/>
                  </a:cubicBezTo>
                  <a:cubicBezTo>
                    <a:pt x="819" y="7007"/>
                    <a:pt x="469" y="7274"/>
                    <a:pt x="226" y="7635"/>
                  </a:cubicBezTo>
                  <a:cubicBezTo>
                    <a:pt x="173" y="7713"/>
                    <a:pt x="129" y="7803"/>
                    <a:pt x="90" y="7900"/>
                  </a:cubicBezTo>
                  <a:cubicBezTo>
                    <a:pt x="60" y="7980"/>
                    <a:pt x="39" y="8070"/>
                    <a:pt x="25" y="8179"/>
                  </a:cubicBezTo>
                  <a:cubicBezTo>
                    <a:pt x="1" y="8348"/>
                    <a:pt x="17" y="8535"/>
                    <a:pt x="71" y="8719"/>
                  </a:cubicBezTo>
                  <a:cubicBezTo>
                    <a:pt x="173" y="9069"/>
                    <a:pt x="407" y="9384"/>
                    <a:pt x="728" y="9606"/>
                  </a:cubicBezTo>
                  <a:cubicBezTo>
                    <a:pt x="878" y="9710"/>
                    <a:pt x="1054" y="9790"/>
                    <a:pt x="1233" y="9835"/>
                  </a:cubicBezTo>
                  <a:cubicBezTo>
                    <a:pt x="1328" y="9859"/>
                    <a:pt x="1428" y="9872"/>
                    <a:pt x="1531" y="9876"/>
                  </a:cubicBezTo>
                  <a:cubicBezTo>
                    <a:pt x="1548" y="9877"/>
                    <a:pt x="1565" y="9877"/>
                    <a:pt x="1583" y="9877"/>
                  </a:cubicBezTo>
                  <a:cubicBezTo>
                    <a:pt x="1683" y="9877"/>
                    <a:pt x="1786" y="9867"/>
                    <a:pt x="1873" y="9856"/>
                  </a:cubicBezTo>
                  <a:cubicBezTo>
                    <a:pt x="1982" y="9841"/>
                    <a:pt x="2087" y="9817"/>
                    <a:pt x="2188" y="9785"/>
                  </a:cubicBezTo>
                  <a:cubicBezTo>
                    <a:pt x="2292" y="9753"/>
                    <a:pt x="2396" y="9712"/>
                    <a:pt x="2496" y="9661"/>
                  </a:cubicBezTo>
                  <a:cubicBezTo>
                    <a:pt x="2674" y="9568"/>
                    <a:pt x="2842" y="9438"/>
                    <a:pt x="2984" y="9283"/>
                  </a:cubicBezTo>
                  <a:cubicBezTo>
                    <a:pt x="3123" y="9133"/>
                    <a:pt x="3237" y="8959"/>
                    <a:pt x="3325" y="8762"/>
                  </a:cubicBezTo>
                  <a:cubicBezTo>
                    <a:pt x="3371" y="8660"/>
                    <a:pt x="3409" y="8554"/>
                    <a:pt x="3438" y="8450"/>
                  </a:cubicBezTo>
                  <a:cubicBezTo>
                    <a:pt x="3453" y="8399"/>
                    <a:pt x="3467" y="8340"/>
                    <a:pt x="3481" y="8270"/>
                  </a:cubicBezTo>
                  <a:cubicBezTo>
                    <a:pt x="3574" y="8762"/>
                    <a:pt x="3787" y="9259"/>
                    <a:pt x="4097" y="9707"/>
                  </a:cubicBezTo>
                  <a:cubicBezTo>
                    <a:pt x="4110" y="9723"/>
                    <a:pt x="4121" y="9741"/>
                    <a:pt x="4134" y="9758"/>
                  </a:cubicBezTo>
                  <a:cubicBezTo>
                    <a:pt x="4087" y="9742"/>
                    <a:pt x="4028" y="9731"/>
                    <a:pt x="3927" y="9718"/>
                  </a:cubicBezTo>
                  <a:cubicBezTo>
                    <a:pt x="3793" y="9699"/>
                    <a:pt x="3657" y="9689"/>
                    <a:pt x="3522" y="9689"/>
                  </a:cubicBezTo>
                  <a:cubicBezTo>
                    <a:pt x="3488" y="9689"/>
                    <a:pt x="3453" y="9690"/>
                    <a:pt x="3419" y="9691"/>
                  </a:cubicBezTo>
                  <a:cubicBezTo>
                    <a:pt x="3246" y="9694"/>
                    <a:pt x="3072" y="9713"/>
                    <a:pt x="2904" y="9749"/>
                  </a:cubicBezTo>
                  <a:cubicBezTo>
                    <a:pt x="2837" y="9763"/>
                    <a:pt x="2773" y="9781"/>
                    <a:pt x="2711" y="9800"/>
                  </a:cubicBezTo>
                  <a:cubicBezTo>
                    <a:pt x="2616" y="9828"/>
                    <a:pt x="2524" y="9865"/>
                    <a:pt x="2436" y="9907"/>
                  </a:cubicBezTo>
                  <a:cubicBezTo>
                    <a:pt x="2138" y="10049"/>
                    <a:pt x="1905" y="10276"/>
                    <a:pt x="1780" y="10546"/>
                  </a:cubicBezTo>
                  <a:cubicBezTo>
                    <a:pt x="1710" y="10700"/>
                    <a:pt x="1667" y="10872"/>
                    <a:pt x="1654" y="11061"/>
                  </a:cubicBezTo>
                  <a:cubicBezTo>
                    <a:pt x="1648" y="11152"/>
                    <a:pt x="1648" y="11248"/>
                    <a:pt x="1657" y="11354"/>
                  </a:cubicBezTo>
                  <a:cubicBezTo>
                    <a:pt x="1668" y="11474"/>
                    <a:pt x="1686" y="11576"/>
                    <a:pt x="1713" y="11670"/>
                  </a:cubicBezTo>
                  <a:cubicBezTo>
                    <a:pt x="1766" y="11856"/>
                    <a:pt x="1855" y="12022"/>
                    <a:pt x="1980" y="12164"/>
                  </a:cubicBezTo>
                  <a:cubicBezTo>
                    <a:pt x="2087" y="12287"/>
                    <a:pt x="2229" y="12391"/>
                    <a:pt x="2391" y="12463"/>
                  </a:cubicBezTo>
                  <a:cubicBezTo>
                    <a:pt x="2584" y="12549"/>
                    <a:pt x="2799" y="12591"/>
                    <a:pt x="3027" y="12591"/>
                  </a:cubicBezTo>
                  <a:cubicBezTo>
                    <a:pt x="3166" y="12591"/>
                    <a:pt x="3309" y="12575"/>
                    <a:pt x="3456" y="12543"/>
                  </a:cubicBezTo>
                  <a:cubicBezTo>
                    <a:pt x="3518" y="12529"/>
                    <a:pt x="3569" y="12516"/>
                    <a:pt x="3611" y="12502"/>
                  </a:cubicBezTo>
                  <a:cubicBezTo>
                    <a:pt x="3732" y="12465"/>
                    <a:pt x="3859" y="12412"/>
                    <a:pt x="3983" y="12345"/>
                  </a:cubicBezTo>
                  <a:cubicBezTo>
                    <a:pt x="4180" y="12239"/>
                    <a:pt x="4351" y="12102"/>
                    <a:pt x="4477" y="11945"/>
                  </a:cubicBezTo>
                  <a:cubicBezTo>
                    <a:pt x="4618" y="11771"/>
                    <a:pt x="4714" y="11568"/>
                    <a:pt x="4752" y="11359"/>
                  </a:cubicBezTo>
                  <a:cubicBezTo>
                    <a:pt x="4772" y="11255"/>
                    <a:pt x="4778" y="11149"/>
                    <a:pt x="4770" y="11047"/>
                  </a:cubicBezTo>
                  <a:cubicBezTo>
                    <a:pt x="4762" y="10941"/>
                    <a:pt x="4743" y="10837"/>
                    <a:pt x="4724" y="10740"/>
                  </a:cubicBezTo>
                  <a:lnTo>
                    <a:pt x="4711" y="10673"/>
                  </a:lnTo>
                  <a:lnTo>
                    <a:pt x="4709" y="10665"/>
                  </a:lnTo>
                  <a:lnTo>
                    <a:pt x="4708" y="10660"/>
                  </a:lnTo>
                  <a:cubicBezTo>
                    <a:pt x="4693" y="10585"/>
                    <a:pt x="4669" y="10470"/>
                    <a:pt x="4656" y="10362"/>
                  </a:cubicBezTo>
                  <a:lnTo>
                    <a:pt x="4655" y="10345"/>
                  </a:lnTo>
                  <a:lnTo>
                    <a:pt x="4655" y="10337"/>
                  </a:lnTo>
                  <a:cubicBezTo>
                    <a:pt x="4812" y="10490"/>
                    <a:pt x="5010" y="10645"/>
                    <a:pt x="5262" y="10812"/>
                  </a:cubicBezTo>
                  <a:cubicBezTo>
                    <a:pt x="5414" y="10909"/>
                    <a:pt x="5581" y="11008"/>
                    <a:pt x="5787" y="11120"/>
                  </a:cubicBezTo>
                  <a:cubicBezTo>
                    <a:pt x="5816" y="11135"/>
                    <a:pt x="5844" y="11151"/>
                    <a:pt x="5873" y="11165"/>
                  </a:cubicBezTo>
                  <a:cubicBezTo>
                    <a:pt x="5521" y="11280"/>
                    <a:pt x="5192" y="11472"/>
                    <a:pt x="4920" y="11721"/>
                  </a:cubicBezTo>
                  <a:cubicBezTo>
                    <a:pt x="4623" y="11993"/>
                    <a:pt x="4418" y="12311"/>
                    <a:pt x="4329" y="12642"/>
                  </a:cubicBezTo>
                  <a:cubicBezTo>
                    <a:pt x="4305" y="12722"/>
                    <a:pt x="4289" y="12812"/>
                    <a:pt x="4281" y="12908"/>
                  </a:cubicBezTo>
                  <a:cubicBezTo>
                    <a:pt x="4273" y="12996"/>
                    <a:pt x="4276" y="13085"/>
                    <a:pt x="4289" y="13183"/>
                  </a:cubicBezTo>
                  <a:cubicBezTo>
                    <a:pt x="4311" y="13365"/>
                    <a:pt x="4375" y="13544"/>
                    <a:pt x="4474" y="13717"/>
                  </a:cubicBezTo>
                  <a:cubicBezTo>
                    <a:pt x="4524" y="13801"/>
                    <a:pt x="4588" y="13889"/>
                    <a:pt x="4668" y="13982"/>
                  </a:cubicBezTo>
                  <a:cubicBezTo>
                    <a:pt x="4738" y="14065"/>
                    <a:pt x="4820" y="14145"/>
                    <a:pt x="4917" y="14225"/>
                  </a:cubicBezTo>
                  <a:cubicBezTo>
                    <a:pt x="5071" y="14353"/>
                    <a:pt x="5256" y="14451"/>
                    <a:pt x="5469" y="14515"/>
                  </a:cubicBezTo>
                  <a:cubicBezTo>
                    <a:pt x="5563" y="14542"/>
                    <a:pt x="5665" y="14563"/>
                    <a:pt x="5782" y="14574"/>
                  </a:cubicBezTo>
                  <a:cubicBezTo>
                    <a:pt x="5833" y="14580"/>
                    <a:pt x="5887" y="14583"/>
                    <a:pt x="5942" y="14583"/>
                  </a:cubicBezTo>
                  <a:cubicBezTo>
                    <a:pt x="5988" y="14583"/>
                    <a:pt x="6036" y="14581"/>
                    <a:pt x="6084" y="14577"/>
                  </a:cubicBezTo>
                  <a:cubicBezTo>
                    <a:pt x="6199" y="14566"/>
                    <a:pt x="6305" y="14545"/>
                    <a:pt x="6399" y="14516"/>
                  </a:cubicBezTo>
                  <a:cubicBezTo>
                    <a:pt x="6498" y="14484"/>
                    <a:pt x="6591" y="14443"/>
                    <a:pt x="6676" y="14391"/>
                  </a:cubicBezTo>
                  <a:cubicBezTo>
                    <a:pt x="6837" y="14296"/>
                    <a:pt x="6986" y="14148"/>
                    <a:pt x="7130" y="13942"/>
                  </a:cubicBezTo>
                  <a:cubicBezTo>
                    <a:pt x="7240" y="13784"/>
                    <a:pt x="7323" y="13600"/>
                    <a:pt x="7368" y="13411"/>
                  </a:cubicBezTo>
                  <a:cubicBezTo>
                    <a:pt x="7384" y="13343"/>
                    <a:pt x="7397" y="13272"/>
                    <a:pt x="7405" y="13199"/>
                  </a:cubicBezTo>
                  <a:cubicBezTo>
                    <a:pt x="7413" y="13202"/>
                    <a:pt x="7419" y="13203"/>
                    <a:pt x="7424" y="13203"/>
                  </a:cubicBezTo>
                  <a:cubicBezTo>
                    <a:pt x="7427" y="13203"/>
                    <a:pt x="7430" y="13203"/>
                    <a:pt x="7432" y="13202"/>
                  </a:cubicBezTo>
                  <a:cubicBezTo>
                    <a:pt x="7456" y="13194"/>
                    <a:pt x="7475" y="13173"/>
                    <a:pt x="7483" y="13148"/>
                  </a:cubicBezTo>
                  <a:cubicBezTo>
                    <a:pt x="7493" y="13116"/>
                    <a:pt x="7501" y="13080"/>
                    <a:pt x="7505" y="13040"/>
                  </a:cubicBezTo>
                  <a:cubicBezTo>
                    <a:pt x="7512" y="13002"/>
                    <a:pt x="7517" y="12961"/>
                    <a:pt x="7517" y="12914"/>
                  </a:cubicBezTo>
                  <a:cubicBezTo>
                    <a:pt x="7517" y="12839"/>
                    <a:pt x="7507" y="12759"/>
                    <a:pt x="7486" y="12668"/>
                  </a:cubicBezTo>
                  <a:cubicBezTo>
                    <a:pt x="7472" y="12601"/>
                    <a:pt x="7450" y="12527"/>
                    <a:pt x="7416" y="12436"/>
                  </a:cubicBezTo>
                  <a:cubicBezTo>
                    <a:pt x="7386" y="12356"/>
                    <a:pt x="7354" y="12279"/>
                    <a:pt x="7320" y="12209"/>
                  </a:cubicBezTo>
                  <a:cubicBezTo>
                    <a:pt x="7312" y="12190"/>
                    <a:pt x="7291" y="12179"/>
                    <a:pt x="7267" y="12179"/>
                  </a:cubicBezTo>
                  <a:cubicBezTo>
                    <a:pt x="7223" y="12030"/>
                    <a:pt x="7154" y="11877"/>
                    <a:pt x="7064" y="11725"/>
                  </a:cubicBezTo>
                  <a:cubicBezTo>
                    <a:pt x="7010" y="11634"/>
                    <a:pt x="6949" y="11549"/>
                    <a:pt x="6882" y="11472"/>
                  </a:cubicBezTo>
                  <a:cubicBezTo>
                    <a:pt x="6864" y="11451"/>
                    <a:pt x="6842" y="11429"/>
                    <a:pt x="6816" y="11405"/>
                  </a:cubicBezTo>
                  <a:lnTo>
                    <a:pt x="6816" y="11405"/>
                  </a:lnTo>
                  <a:cubicBezTo>
                    <a:pt x="6835" y="11408"/>
                    <a:pt x="6858" y="11410"/>
                    <a:pt x="6886" y="11410"/>
                  </a:cubicBezTo>
                  <a:cubicBezTo>
                    <a:pt x="6919" y="11410"/>
                    <a:pt x="6959" y="11408"/>
                    <a:pt x="7005" y="11403"/>
                  </a:cubicBezTo>
                  <a:cubicBezTo>
                    <a:pt x="7088" y="11394"/>
                    <a:pt x="7176" y="11381"/>
                    <a:pt x="7250" y="11370"/>
                  </a:cubicBezTo>
                  <a:lnTo>
                    <a:pt x="7258" y="11368"/>
                  </a:lnTo>
                  <a:lnTo>
                    <a:pt x="7275" y="11367"/>
                  </a:lnTo>
                  <a:lnTo>
                    <a:pt x="7286" y="11365"/>
                  </a:lnTo>
                  <a:lnTo>
                    <a:pt x="7293" y="11363"/>
                  </a:lnTo>
                  <a:lnTo>
                    <a:pt x="7328" y="11359"/>
                  </a:lnTo>
                  <a:cubicBezTo>
                    <a:pt x="7453" y="11351"/>
                    <a:pt x="7589" y="11335"/>
                    <a:pt x="7742" y="11312"/>
                  </a:cubicBezTo>
                  <a:cubicBezTo>
                    <a:pt x="7770" y="11311"/>
                    <a:pt x="7798" y="11310"/>
                    <a:pt x="7825" y="11310"/>
                  </a:cubicBezTo>
                  <a:cubicBezTo>
                    <a:pt x="7886" y="11310"/>
                    <a:pt x="7944" y="11314"/>
                    <a:pt x="8001" y="11320"/>
                  </a:cubicBezTo>
                  <a:cubicBezTo>
                    <a:pt x="8043" y="11328"/>
                    <a:pt x="8076" y="11335"/>
                    <a:pt x="8100" y="11343"/>
                  </a:cubicBezTo>
                  <a:cubicBezTo>
                    <a:pt x="8073" y="11359"/>
                    <a:pt x="8047" y="11389"/>
                    <a:pt x="8014" y="11435"/>
                  </a:cubicBezTo>
                  <a:cubicBezTo>
                    <a:pt x="7964" y="11502"/>
                    <a:pt x="7932" y="11570"/>
                    <a:pt x="7904" y="11635"/>
                  </a:cubicBezTo>
                  <a:cubicBezTo>
                    <a:pt x="7843" y="11768"/>
                    <a:pt x="7798" y="11920"/>
                    <a:pt x="7766" y="12099"/>
                  </a:cubicBezTo>
                  <a:cubicBezTo>
                    <a:pt x="7750" y="12188"/>
                    <a:pt x="7741" y="12268"/>
                    <a:pt x="7734" y="12345"/>
                  </a:cubicBezTo>
                  <a:cubicBezTo>
                    <a:pt x="7728" y="12425"/>
                    <a:pt x="7725" y="12500"/>
                    <a:pt x="7723" y="12572"/>
                  </a:cubicBezTo>
                  <a:lnTo>
                    <a:pt x="7721" y="12586"/>
                  </a:lnTo>
                  <a:cubicBezTo>
                    <a:pt x="7721" y="12602"/>
                    <a:pt x="7721" y="12618"/>
                    <a:pt x="7721" y="12633"/>
                  </a:cubicBezTo>
                  <a:cubicBezTo>
                    <a:pt x="7704" y="12646"/>
                    <a:pt x="7693" y="12665"/>
                    <a:pt x="7689" y="12684"/>
                  </a:cubicBezTo>
                  <a:cubicBezTo>
                    <a:pt x="7641" y="12961"/>
                    <a:pt x="7632" y="13357"/>
                    <a:pt x="7862" y="13682"/>
                  </a:cubicBezTo>
                  <a:cubicBezTo>
                    <a:pt x="7952" y="13808"/>
                    <a:pt x="8067" y="13913"/>
                    <a:pt x="8204" y="13998"/>
                  </a:cubicBezTo>
                  <a:cubicBezTo>
                    <a:pt x="8278" y="14043"/>
                    <a:pt x="8354" y="14076"/>
                    <a:pt x="8418" y="14102"/>
                  </a:cubicBezTo>
                  <a:cubicBezTo>
                    <a:pt x="8484" y="14129"/>
                    <a:pt x="8553" y="14150"/>
                    <a:pt x="8628" y="14168"/>
                  </a:cubicBezTo>
                  <a:cubicBezTo>
                    <a:pt x="8769" y="14202"/>
                    <a:pt x="8917" y="14218"/>
                    <a:pt x="9071" y="14218"/>
                  </a:cubicBezTo>
                  <a:cubicBezTo>
                    <a:pt x="9244" y="14218"/>
                    <a:pt x="9426" y="14197"/>
                    <a:pt x="9614" y="14155"/>
                  </a:cubicBezTo>
                  <a:cubicBezTo>
                    <a:pt x="9686" y="14137"/>
                    <a:pt x="9742" y="14121"/>
                    <a:pt x="9787" y="14107"/>
                  </a:cubicBezTo>
                  <a:cubicBezTo>
                    <a:pt x="9888" y="14076"/>
                    <a:pt x="9992" y="14037"/>
                    <a:pt x="10096" y="13989"/>
                  </a:cubicBezTo>
                  <a:cubicBezTo>
                    <a:pt x="10175" y="13950"/>
                    <a:pt x="10246" y="13913"/>
                    <a:pt x="10307" y="13875"/>
                  </a:cubicBezTo>
                  <a:cubicBezTo>
                    <a:pt x="10369" y="13840"/>
                    <a:pt x="10436" y="13793"/>
                    <a:pt x="10518" y="13731"/>
                  </a:cubicBezTo>
                  <a:cubicBezTo>
                    <a:pt x="10641" y="13635"/>
                    <a:pt x="10753" y="13522"/>
                    <a:pt x="10847" y="13392"/>
                  </a:cubicBezTo>
                  <a:cubicBezTo>
                    <a:pt x="10913" y="13303"/>
                    <a:pt x="10972" y="13200"/>
                    <a:pt x="11024" y="13077"/>
                  </a:cubicBezTo>
                  <a:cubicBezTo>
                    <a:pt x="11066" y="12977"/>
                    <a:pt x="11095" y="12865"/>
                    <a:pt x="11114" y="12737"/>
                  </a:cubicBezTo>
                  <a:cubicBezTo>
                    <a:pt x="11128" y="12634"/>
                    <a:pt x="11130" y="12524"/>
                    <a:pt x="11116" y="12406"/>
                  </a:cubicBezTo>
                  <a:cubicBezTo>
                    <a:pt x="11103" y="12289"/>
                    <a:pt x="11077" y="12177"/>
                    <a:pt x="11040" y="12070"/>
                  </a:cubicBezTo>
                  <a:cubicBezTo>
                    <a:pt x="10965" y="11854"/>
                    <a:pt x="10842" y="11646"/>
                    <a:pt x="10676" y="11454"/>
                  </a:cubicBezTo>
                  <a:cubicBezTo>
                    <a:pt x="10622" y="11391"/>
                    <a:pt x="10567" y="11338"/>
                    <a:pt x="10510" y="11290"/>
                  </a:cubicBezTo>
                  <a:cubicBezTo>
                    <a:pt x="10452" y="11240"/>
                    <a:pt x="10383" y="11192"/>
                    <a:pt x="10307" y="11147"/>
                  </a:cubicBezTo>
                  <a:cubicBezTo>
                    <a:pt x="10144" y="11053"/>
                    <a:pt x="9964" y="10992"/>
                    <a:pt x="9845" y="10954"/>
                  </a:cubicBezTo>
                  <a:cubicBezTo>
                    <a:pt x="9701" y="10908"/>
                    <a:pt x="9555" y="10871"/>
                    <a:pt x="9426" y="10839"/>
                  </a:cubicBezTo>
                  <a:lnTo>
                    <a:pt x="9320" y="10812"/>
                  </a:lnTo>
                  <a:cubicBezTo>
                    <a:pt x="9307" y="10797"/>
                    <a:pt x="9283" y="10783"/>
                    <a:pt x="9260" y="10783"/>
                  </a:cubicBezTo>
                  <a:cubicBezTo>
                    <a:pt x="9257" y="10783"/>
                    <a:pt x="9255" y="10783"/>
                    <a:pt x="9253" y="10783"/>
                  </a:cubicBezTo>
                  <a:lnTo>
                    <a:pt x="9240" y="10783"/>
                  </a:lnTo>
                  <a:lnTo>
                    <a:pt x="9227" y="10785"/>
                  </a:lnTo>
                  <a:cubicBezTo>
                    <a:pt x="9320" y="10738"/>
                    <a:pt x="9434" y="10663"/>
                    <a:pt x="9565" y="10561"/>
                  </a:cubicBezTo>
                  <a:cubicBezTo>
                    <a:pt x="9763" y="10406"/>
                    <a:pt x="9950" y="10225"/>
                    <a:pt x="10120" y="10025"/>
                  </a:cubicBezTo>
                  <a:cubicBezTo>
                    <a:pt x="10139" y="10116"/>
                    <a:pt x="10172" y="10220"/>
                    <a:pt x="10215" y="10334"/>
                  </a:cubicBezTo>
                  <a:cubicBezTo>
                    <a:pt x="10262" y="10455"/>
                    <a:pt x="10315" y="10570"/>
                    <a:pt x="10374" y="10674"/>
                  </a:cubicBezTo>
                  <a:cubicBezTo>
                    <a:pt x="10433" y="10781"/>
                    <a:pt x="10505" y="10888"/>
                    <a:pt x="10585" y="10989"/>
                  </a:cubicBezTo>
                  <a:cubicBezTo>
                    <a:pt x="10746" y="11195"/>
                    <a:pt x="10911" y="11347"/>
                    <a:pt x="11090" y="11454"/>
                  </a:cubicBezTo>
                  <a:cubicBezTo>
                    <a:pt x="11173" y="11502"/>
                    <a:pt x="11266" y="11546"/>
                    <a:pt x="11376" y="11587"/>
                  </a:cubicBezTo>
                  <a:cubicBezTo>
                    <a:pt x="11471" y="11621"/>
                    <a:pt x="11570" y="11646"/>
                    <a:pt x="11677" y="11667"/>
                  </a:cubicBezTo>
                  <a:cubicBezTo>
                    <a:pt x="11789" y="11688"/>
                    <a:pt x="11899" y="11701"/>
                    <a:pt x="12005" y="11702"/>
                  </a:cubicBezTo>
                  <a:cubicBezTo>
                    <a:pt x="12021" y="11703"/>
                    <a:pt x="12038" y="11703"/>
                    <a:pt x="12055" y="11703"/>
                  </a:cubicBezTo>
                  <a:cubicBezTo>
                    <a:pt x="12140" y="11703"/>
                    <a:pt x="12231" y="11696"/>
                    <a:pt x="12334" y="11683"/>
                  </a:cubicBezTo>
                  <a:cubicBezTo>
                    <a:pt x="12417" y="11670"/>
                    <a:pt x="12499" y="11653"/>
                    <a:pt x="12574" y="11629"/>
                  </a:cubicBezTo>
                  <a:cubicBezTo>
                    <a:pt x="12695" y="11590"/>
                    <a:pt x="12807" y="11539"/>
                    <a:pt x="12908" y="11472"/>
                  </a:cubicBezTo>
                  <a:cubicBezTo>
                    <a:pt x="13053" y="11379"/>
                    <a:pt x="13192" y="11245"/>
                    <a:pt x="13320" y="11071"/>
                  </a:cubicBezTo>
                  <a:cubicBezTo>
                    <a:pt x="13419" y="10935"/>
                    <a:pt x="13503" y="10775"/>
                    <a:pt x="13565" y="10598"/>
                  </a:cubicBezTo>
                  <a:cubicBezTo>
                    <a:pt x="13621" y="10438"/>
                    <a:pt x="13656" y="10263"/>
                    <a:pt x="13669" y="10076"/>
                  </a:cubicBezTo>
                  <a:cubicBezTo>
                    <a:pt x="13680" y="9907"/>
                    <a:pt x="13667" y="9728"/>
                    <a:pt x="13632" y="9547"/>
                  </a:cubicBezTo>
                  <a:cubicBezTo>
                    <a:pt x="13565" y="9199"/>
                    <a:pt x="13397" y="8868"/>
                    <a:pt x="13160" y="8617"/>
                  </a:cubicBezTo>
                  <a:cubicBezTo>
                    <a:pt x="13041" y="8487"/>
                    <a:pt x="12892" y="8375"/>
                    <a:pt x="12734" y="8292"/>
                  </a:cubicBezTo>
                  <a:cubicBezTo>
                    <a:pt x="12542" y="8191"/>
                    <a:pt x="12332" y="8131"/>
                    <a:pt x="12112" y="8111"/>
                  </a:cubicBezTo>
                  <a:cubicBezTo>
                    <a:pt x="12072" y="8108"/>
                    <a:pt x="12032" y="8106"/>
                    <a:pt x="11991" y="8106"/>
                  </a:cubicBezTo>
                  <a:cubicBezTo>
                    <a:pt x="11816" y="8106"/>
                    <a:pt x="11626" y="8137"/>
                    <a:pt x="11415" y="8196"/>
                  </a:cubicBezTo>
                  <a:cubicBezTo>
                    <a:pt x="11395" y="8203"/>
                    <a:pt x="11376" y="8207"/>
                    <a:pt x="11357" y="8214"/>
                  </a:cubicBezTo>
                  <a:cubicBezTo>
                    <a:pt x="11235" y="8250"/>
                    <a:pt x="11103" y="8302"/>
                    <a:pt x="10953" y="8370"/>
                  </a:cubicBezTo>
                  <a:cubicBezTo>
                    <a:pt x="11005" y="8177"/>
                    <a:pt x="11039" y="7958"/>
                    <a:pt x="11053" y="7720"/>
                  </a:cubicBezTo>
                  <a:cubicBezTo>
                    <a:pt x="11055" y="7694"/>
                    <a:pt x="11056" y="7667"/>
                    <a:pt x="11058" y="7640"/>
                  </a:cubicBezTo>
                  <a:cubicBezTo>
                    <a:pt x="11068" y="7654"/>
                    <a:pt x="11084" y="7669"/>
                    <a:pt x="11120" y="7694"/>
                  </a:cubicBezTo>
                  <a:cubicBezTo>
                    <a:pt x="11253" y="7787"/>
                    <a:pt x="11408" y="7864"/>
                    <a:pt x="11594" y="7928"/>
                  </a:cubicBezTo>
                  <a:cubicBezTo>
                    <a:pt x="11758" y="7983"/>
                    <a:pt x="11936" y="8022"/>
                    <a:pt x="12136" y="8044"/>
                  </a:cubicBezTo>
                  <a:cubicBezTo>
                    <a:pt x="12224" y="8054"/>
                    <a:pt x="12315" y="8059"/>
                    <a:pt x="12406" y="8059"/>
                  </a:cubicBezTo>
                  <a:cubicBezTo>
                    <a:pt x="12498" y="8059"/>
                    <a:pt x="12591" y="8054"/>
                    <a:pt x="12686" y="8044"/>
                  </a:cubicBezTo>
                  <a:cubicBezTo>
                    <a:pt x="12853" y="8027"/>
                    <a:pt x="13012" y="7995"/>
                    <a:pt x="13157" y="7950"/>
                  </a:cubicBezTo>
                  <a:cubicBezTo>
                    <a:pt x="13359" y="7886"/>
                    <a:pt x="13539" y="7796"/>
                    <a:pt x="13694" y="7683"/>
                  </a:cubicBezTo>
                  <a:cubicBezTo>
                    <a:pt x="13842" y="7576"/>
                    <a:pt x="13961" y="7449"/>
                    <a:pt x="14053" y="7307"/>
                  </a:cubicBezTo>
                  <a:cubicBezTo>
                    <a:pt x="14094" y="7240"/>
                    <a:pt x="14133" y="7163"/>
                    <a:pt x="14166" y="7071"/>
                  </a:cubicBezTo>
                  <a:cubicBezTo>
                    <a:pt x="14195" y="6995"/>
                    <a:pt x="14214" y="6909"/>
                    <a:pt x="14230" y="6802"/>
                  </a:cubicBezTo>
                  <a:cubicBezTo>
                    <a:pt x="14243" y="6706"/>
                    <a:pt x="14244" y="6605"/>
                    <a:pt x="14236" y="6492"/>
                  </a:cubicBezTo>
                  <a:cubicBezTo>
                    <a:pt x="14225" y="6367"/>
                    <a:pt x="14201" y="6246"/>
                    <a:pt x="14163" y="6130"/>
                  </a:cubicBezTo>
                  <a:cubicBezTo>
                    <a:pt x="14093" y="5911"/>
                    <a:pt x="13973" y="5705"/>
                    <a:pt x="13806" y="5518"/>
                  </a:cubicBezTo>
                  <a:lnTo>
                    <a:pt x="13806" y="5517"/>
                  </a:lnTo>
                  <a:cubicBezTo>
                    <a:pt x="13658" y="5349"/>
                    <a:pt x="13466" y="5205"/>
                    <a:pt x="13255" y="5101"/>
                  </a:cubicBezTo>
                  <a:cubicBezTo>
                    <a:pt x="13044" y="4995"/>
                    <a:pt x="12820" y="4935"/>
                    <a:pt x="12588" y="4919"/>
                  </a:cubicBezTo>
                  <a:cubicBezTo>
                    <a:pt x="12558" y="4917"/>
                    <a:pt x="12528" y="4916"/>
                    <a:pt x="12497" y="4916"/>
                  </a:cubicBezTo>
                  <a:cubicBezTo>
                    <a:pt x="12347" y="4916"/>
                    <a:pt x="12195" y="4939"/>
                    <a:pt x="12054" y="4983"/>
                  </a:cubicBezTo>
                  <a:cubicBezTo>
                    <a:pt x="12022" y="4992"/>
                    <a:pt x="11989" y="5003"/>
                    <a:pt x="11953" y="5018"/>
                  </a:cubicBezTo>
                  <a:cubicBezTo>
                    <a:pt x="11845" y="5061"/>
                    <a:pt x="11744" y="5114"/>
                    <a:pt x="11654" y="5176"/>
                  </a:cubicBezTo>
                  <a:cubicBezTo>
                    <a:pt x="11554" y="5245"/>
                    <a:pt x="11456" y="5329"/>
                    <a:pt x="11355" y="5437"/>
                  </a:cubicBezTo>
                  <a:cubicBezTo>
                    <a:pt x="11178" y="5622"/>
                    <a:pt x="11016" y="5852"/>
                    <a:pt x="10874" y="6121"/>
                  </a:cubicBezTo>
                  <a:cubicBezTo>
                    <a:pt x="10858" y="6150"/>
                    <a:pt x="10844" y="6178"/>
                    <a:pt x="10829" y="6207"/>
                  </a:cubicBezTo>
                  <a:cubicBezTo>
                    <a:pt x="10804" y="6118"/>
                    <a:pt x="10759" y="6009"/>
                    <a:pt x="10701" y="5883"/>
                  </a:cubicBezTo>
                  <a:cubicBezTo>
                    <a:pt x="10638" y="5748"/>
                    <a:pt x="10562" y="5612"/>
                    <a:pt x="10478" y="5480"/>
                  </a:cubicBezTo>
                  <a:cubicBezTo>
                    <a:pt x="10612" y="5465"/>
                    <a:pt x="10761" y="5432"/>
                    <a:pt x="10921" y="5382"/>
                  </a:cubicBezTo>
                  <a:cubicBezTo>
                    <a:pt x="10967" y="5368"/>
                    <a:pt x="11024" y="5349"/>
                    <a:pt x="11100" y="5321"/>
                  </a:cubicBezTo>
                  <a:cubicBezTo>
                    <a:pt x="11205" y="5283"/>
                    <a:pt x="11312" y="5237"/>
                    <a:pt x="11418" y="5187"/>
                  </a:cubicBezTo>
                  <a:cubicBezTo>
                    <a:pt x="11514" y="5141"/>
                    <a:pt x="11606" y="5091"/>
                    <a:pt x="11702" y="5032"/>
                  </a:cubicBezTo>
                  <a:cubicBezTo>
                    <a:pt x="11779" y="4987"/>
                    <a:pt x="11862" y="4933"/>
                    <a:pt x="11969" y="4853"/>
                  </a:cubicBezTo>
                  <a:cubicBezTo>
                    <a:pt x="12064" y="4784"/>
                    <a:pt x="12152" y="4716"/>
                    <a:pt x="12232" y="4645"/>
                  </a:cubicBezTo>
                  <a:cubicBezTo>
                    <a:pt x="12310" y="4578"/>
                    <a:pt x="12382" y="4509"/>
                    <a:pt x="12449" y="4439"/>
                  </a:cubicBezTo>
                  <a:cubicBezTo>
                    <a:pt x="12510" y="4375"/>
                    <a:pt x="12574" y="4300"/>
                    <a:pt x="12641" y="4210"/>
                  </a:cubicBezTo>
                  <a:cubicBezTo>
                    <a:pt x="12753" y="4065"/>
                    <a:pt x="12847" y="3900"/>
                    <a:pt x="12922" y="3724"/>
                  </a:cubicBezTo>
                  <a:cubicBezTo>
                    <a:pt x="12959" y="3638"/>
                    <a:pt x="12988" y="3553"/>
                    <a:pt x="13010" y="3473"/>
                  </a:cubicBezTo>
                  <a:cubicBezTo>
                    <a:pt x="13033" y="3393"/>
                    <a:pt x="13050" y="3302"/>
                    <a:pt x="13063" y="3198"/>
                  </a:cubicBezTo>
                  <a:cubicBezTo>
                    <a:pt x="13087" y="3022"/>
                    <a:pt x="13077" y="2840"/>
                    <a:pt x="13039" y="2656"/>
                  </a:cubicBezTo>
                  <a:cubicBezTo>
                    <a:pt x="13023" y="2573"/>
                    <a:pt x="12996" y="2487"/>
                    <a:pt x="12961" y="2397"/>
                  </a:cubicBezTo>
                  <a:cubicBezTo>
                    <a:pt x="12921" y="2298"/>
                    <a:pt x="12876" y="2209"/>
                    <a:pt x="12825" y="2122"/>
                  </a:cubicBezTo>
                  <a:cubicBezTo>
                    <a:pt x="12719" y="1953"/>
                    <a:pt x="12590" y="1803"/>
                    <a:pt x="12436" y="1676"/>
                  </a:cubicBezTo>
                  <a:cubicBezTo>
                    <a:pt x="12113" y="1406"/>
                    <a:pt x="11718" y="1246"/>
                    <a:pt x="11325" y="1225"/>
                  </a:cubicBezTo>
                  <a:cubicBezTo>
                    <a:pt x="11304" y="1224"/>
                    <a:pt x="11282" y="1224"/>
                    <a:pt x="11261" y="1224"/>
                  </a:cubicBezTo>
                  <a:cubicBezTo>
                    <a:pt x="11100" y="1224"/>
                    <a:pt x="10935" y="1250"/>
                    <a:pt x="10754" y="1307"/>
                  </a:cubicBezTo>
                  <a:cubicBezTo>
                    <a:pt x="10575" y="1363"/>
                    <a:pt x="10407" y="1441"/>
                    <a:pt x="10254" y="1539"/>
                  </a:cubicBezTo>
                  <a:cubicBezTo>
                    <a:pt x="10107" y="1631"/>
                    <a:pt x="9972" y="1747"/>
                    <a:pt x="9851" y="1879"/>
                  </a:cubicBezTo>
                  <a:cubicBezTo>
                    <a:pt x="9736" y="2006"/>
                    <a:pt x="9635" y="2151"/>
                    <a:pt x="9552" y="2309"/>
                  </a:cubicBezTo>
                  <a:cubicBezTo>
                    <a:pt x="9398" y="2600"/>
                    <a:pt x="9315" y="2936"/>
                    <a:pt x="9307" y="3281"/>
                  </a:cubicBezTo>
                  <a:cubicBezTo>
                    <a:pt x="9304" y="3484"/>
                    <a:pt x="9338" y="3700"/>
                    <a:pt x="9410" y="3939"/>
                  </a:cubicBezTo>
                  <a:cubicBezTo>
                    <a:pt x="9464" y="4114"/>
                    <a:pt x="9530" y="4271"/>
                    <a:pt x="9594" y="4425"/>
                  </a:cubicBezTo>
                  <a:cubicBezTo>
                    <a:pt x="9610" y="4460"/>
                    <a:pt x="9624" y="4493"/>
                    <a:pt x="9637" y="4527"/>
                  </a:cubicBezTo>
                  <a:cubicBezTo>
                    <a:pt x="9618" y="4501"/>
                    <a:pt x="9589" y="4474"/>
                    <a:pt x="9530" y="4428"/>
                  </a:cubicBezTo>
                  <a:cubicBezTo>
                    <a:pt x="9325" y="4260"/>
                    <a:pt x="9101" y="4116"/>
                    <a:pt x="8863" y="3998"/>
                  </a:cubicBezTo>
                  <a:cubicBezTo>
                    <a:pt x="8711" y="3921"/>
                    <a:pt x="8548" y="3855"/>
                    <a:pt x="8380" y="3799"/>
                  </a:cubicBezTo>
                  <a:cubicBezTo>
                    <a:pt x="8573" y="3636"/>
                    <a:pt x="8727" y="3491"/>
                    <a:pt x="8860" y="3342"/>
                  </a:cubicBezTo>
                  <a:cubicBezTo>
                    <a:pt x="8935" y="3259"/>
                    <a:pt x="9012" y="3165"/>
                    <a:pt x="9093" y="3054"/>
                  </a:cubicBezTo>
                  <a:cubicBezTo>
                    <a:pt x="9160" y="2966"/>
                    <a:pt x="9221" y="2871"/>
                    <a:pt x="9275" y="2773"/>
                  </a:cubicBezTo>
                  <a:cubicBezTo>
                    <a:pt x="9395" y="2556"/>
                    <a:pt x="9474" y="2338"/>
                    <a:pt x="9509" y="2125"/>
                  </a:cubicBezTo>
                  <a:cubicBezTo>
                    <a:pt x="9530" y="1994"/>
                    <a:pt x="9539" y="1874"/>
                    <a:pt x="9534" y="1759"/>
                  </a:cubicBezTo>
                  <a:cubicBezTo>
                    <a:pt x="9530" y="1633"/>
                    <a:pt x="9510" y="1504"/>
                    <a:pt x="9478" y="1372"/>
                  </a:cubicBezTo>
                  <a:cubicBezTo>
                    <a:pt x="9448" y="1251"/>
                    <a:pt x="9400" y="1123"/>
                    <a:pt x="9336" y="997"/>
                  </a:cubicBezTo>
                  <a:cubicBezTo>
                    <a:pt x="9285" y="891"/>
                    <a:pt x="9216" y="786"/>
                    <a:pt x="9122" y="664"/>
                  </a:cubicBezTo>
                  <a:cubicBezTo>
                    <a:pt x="9048" y="570"/>
                    <a:pt x="8962" y="482"/>
                    <a:pt x="8864" y="402"/>
                  </a:cubicBezTo>
                  <a:cubicBezTo>
                    <a:pt x="8757" y="314"/>
                    <a:pt x="8652" y="244"/>
                    <a:pt x="8540" y="188"/>
                  </a:cubicBezTo>
                  <a:cubicBezTo>
                    <a:pt x="8302" y="66"/>
                    <a:pt x="8036" y="1"/>
                    <a:pt x="7774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8" name="Google Shape;8698;p25"/>
            <p:cNvSpPr/>
            <p:nvPr/>
          </p:nvSpPr>
          <p:spPr>
            <a:xfrm>
              <a:off x="2678401" y="-1110604"/>
              <a:ext cx="409030" cy="412071"/>
            </a:xfrm>
            <a:custGeom>
              <a:avLst/>
              <a:gdLst/>
              <a:ahLst/>
              <a:cxnLst/>
              <a:rect l="l" t="t" r="r" b="b"/>
              <a:pathLst>
                <a:path w="7668" h="7725" extrusionOk="0">
                  <a:moveTo>
                    <a:pt x="260" y="3439"/>
                  </a:moveTo>
                  <a:lnTo>
                    <a:pt x="260" y="3439"/>
                  </a:lnTo>
                  <a:cubicBezTo>
                    <a:pt x="259" y="3447"/>
                    <a:pt x="257" y="3457"/>
                    <a:pt x="256" y="3466"/>
                  </a:cubicBezTo>
                  <a:lnTo>
                    <a:pt x="256" y="3466"/>
                  </a:lnTo>
                  <a:cubicBezTo>
                    <a:pt x="257" y="3460"/>
                    <a:pt x="257" y="3454"/>
                    <a:pt x="258" y="3448"/>
                  </a:cubicBezTo>
                  <a:lnTo>
                    <a:pt x="257" y="3448"/>
                  </a:lnTo>
                  <a:lnTo>
                    <a:pt x="258" y="3445"/>
                  </a:lnTo>
                  <a:cubicBezTo>
                    <a:pt x="258" y="3445"/>
                    <a:pt x="258" y="3444"/>
                    <a:pt x="258" y="3444"/>
                  </a:cubicBezTo>
                  <a:lnTo>
                    <a:pt x="258" y="3442"/>
                  </a:lnTo>
                  <a:lnTo>
                    <a:pt x="260" y="3439"/>
                  </a:lnTo>
                  <a:close/>
                  <a:moveTo>
                    <a:pt x="3814" y="1"/>
                  </a:moveTo>
                  <a:cubicBezTo>
                    <a:pt x="3739" y="1"/>
                    <a:pt x="3664" y="3"/>
                    <a:pt x="3590" y="8"/>
                  </a:cubicBezTo>
                  <a:cubicBezTo>
                    <a:pt x="3366" y="21"/>
                    <a:pt x="3134" y="57"/>
                    <a:pt x="2903" y="117"/>
                  </a:cubicBezTo>
                  <a:cubicBezTo>
                    <a:pt x="2850" y="129"/>
                    <a:pt x="2794" y="145"/>
                    <a:pt x="2740" y="163"/>
                  </a:cubicBezTo>
                  <a:lnTo>
                    <a:pt x="2738" y="163"/>
                  </a:lnTo>
                  <a:cubicBezTo>
                    <a:pt x="2357" y="281"/>
                    <a:pt x="1990" y="470"/>
                    <a:pt x="1643" y="724"/>
                  </a:cubicBezTo>
                  <a:cubicBezTo>
                    <a:pt x="1285" y="986"/>
                    <a:pt x="979" y="1297"/>
                    <a:pt x="735" y="1647"/>
                  </a:cubicBezTo>
                  <a:cubicBezTo>
                    <a:pt x="546" y="1917"/>
                    <a:pt x="394" y="2217"/>
                    <a:pt x="284" y="2540"/>
                  </a:cubicBezTo>
                  <a:cubicBezTo>
                    <a:pt x="260" y="2595"/>
                    <a:pt x="237" y="2648"/>
                    <a:pt x="218" y="2697"/>
                  </a:cubicBezTo>
                  <a:cubicBezTo>
                    <a:pt x="157" y="2857"/>
                    <a:pt x="109" y="3018"/>
                    <a:pt x="78" y="3175"/>
                  </a:cubicBezTo>
                  <a:cubicBezTo>
                    <a:pt x="46" y="3330"/>
                    <a:pt x="26" y="3495"/>
                    <a:pt x="18" y="3664"/>
                  </a:cubicBezTo>
                  <a:cubicBezTo>
                    <a:pt x="1" y="4115"/>
                    <a:pt x="87" y="4595"/>
                    <a:pt x="282" y="5130"/>
                  </a:cubicBezTo>
                  <a:cubicBezTo>
                    <a:pt x="289" y="5145"/>
                    <a:pt x="297" y="5158"/>
                    <a:pt x="308" y="5166"/>
                  </a:cubicBezTo>
                  <a:cubicBezTo>
                    <a:pt x="338" y="5279"/>
                    <a:pt x="378" y="5396"/>
                    <a:pt x="424" y="5513"/>
                  </a:cubicBezTo>
                  <a:cubicBezTo>
                    <a:pt x="476" y="5642"/>
                    <a:pt x="533" y="5765"/>
                    <a:pt x="597" y="5880"/>
                  </a:cubicBezTo>
                  <a:cubicBezTo>
                    <a:pt x="707" y="6085"/>
                    <a:pt x="856" y="6285"/>
                    <a:pt x="1062" y="6510"/>
                  </a:cubicBezTo>
                  <a:cubicBezTo>
                    <a:pt x="1232" y="6694"/>
                    <a:pt x="1429" y="6875"/>
                    <a:pt x="1646" y="7046"/>
                  </a:cubicBezTo>
                  <a:cubicBezTo>
                    <a:pt x="1820" y="7183"/>
                    <a:pt x="2009" y="7300"/>
                    <a:pt x="2206" y="7396"/>
                  </a:cubicBezTo>
                  <a:cubicBezTo>
                    <a:pt x="2396" y="7489"/>
                    <a:pt x="2600" y="7564"/>
                    <a:pt x="2813" y="7618"/>
                  </a:cubicBezTo>
                  <a:cubicBezTo>
                    <a:pt x="3011" y="7669"/>
                    <a:pt x="3219" y="7701"/>
                    <a:pt x="3451" y="7717"/>
                  </a:cubicBezTo>
                  <a:cubicBezTo>
                    <a:pt x="3526" y="7722"/>
                    <a:pt x="3602" y="7725"/>
                    <a:pt x="3679" y="7725"/>
                  </a:cubicBezTo>
                  <a:cubicBezTo>
                    <a:pt x="4017" y="7725"/>
                    <a:pt x="4368" y="7676"/>
                    <a:pt x="4722" y="7578"/>
                  </a:cubicBezTo>
                  <a:cubicBezTo>
                    <a:pt x="4765" y="7567"/>
                    <a:pt x="4808" y="7554"/>
                    <a:pt x="4852" y="7541"/>
                  </a:cubicBezTo>
                  <a:cubicBezTo>
                    <a:pt x="5219" y="7426"/>
                    <a:pt x="5573" y="7260"/>
                    <a:pt x="5902" y="7046"/>
                  </a:cubicBezTo>
                  <a:cubicBezTo>
                    <a:pt x="6078" y="6932"/>
                    <a:pt x="6252" y="6798"/>
                    <a:pt x="6422" y="6644"/>
                  </a:cubicBezTo>
                  <a:cubicBezTo>
                    <a:pt x="6585" y="6499"/>
                    <a:pt x="6733" y="6339"/>
                    <a:pt x="6863" y="6171"/>
                  </a:cubicBezTo>
                  <a:cubicBezTo>
                    <a:pt x="6999" y="5997"/>
                    <a:pt x="7119" y="5808"/>
                    <a:pt x="7223" y="5610"/>
                  </a:cubicBezTo>
                  <a:cubicBezTo>
                    <a:pt x="7318" y="5425"/>
                    <a:pt x="7405" y="5218"/>
                    <a:pt x="7475" y="4998"/>
                  </a:cubicBezTo>
                  <a:cubicBezTo>
                    <a:pt x="7605" y="4590"/>
                    <a:pt x="7667" y="4157"/>
                    <a:pt x="7657" y="3711"/>
                  </a:cubicBezTo>
                  <a:cubicBezTo>
                    <a:pt x="7648" y="3269"/>
                    <a:pt x="7565" y="2839"/>
                    <a:pt x="7410" y="2433"/>
                  </a:cubicBezTo>
                  <a:cubicBezTo>
                    <a:pt x="7330" y="2227"/>
                    <a:pt x="7232" y="2026"/>
                    <a:pt x="7117" y="1835"/>
                  </a:cubicBezTo>
                  <a:cubicBezTo>
                    <a:pt x="7004" y="1651"/>
                    <a:pt x="6866" y="1469"/>
                    <a:pt x="6706" y="1293"/>
                  </a:cubicBezTo>
                  <a:cubicBezTo>
                    <a:pt x="6398" y="956"/>
                    <a:pt x="6011" y="660"/>
                    <a:pt x="5590" y="441"/>
                  </a:cubicBezTo>
                  <a:cubicBezTo>
                    <a:pt x="5390" y="337"/>
                    <a:pt x="5173" y="248"/>
                    <a:pt x="4943" y="176"/>
                  </a:cubicBezTo>
                  <a:cubicBezTo>
                    <a:pt x="4730" y="109"/>
                    <a:pt x="4508" y="59"/>
                    <a:pt x="4282" y="30"/>
                  </a:cubicBezTo>
                  <a:cubicBezTo>
                    <a:pt x="4126" y="11"/>
                    <a:pt x="3969" y="1"/>
                    <a:pt x="3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9" name="Google Shape;8699;p25"/>
            <p:cNvSpPr/>
            <p:nvPr/>
          </p:nvSpPr>
          <p:spPr>
            <a:xfrm>
              <a:off x="2493091" y="-1316503"/>
              <a:ext cx="770692" cy="795070"/>
            </a:xfrm>
            <a:custGeom>
              <a:avLst/>
              <a:gdLst/>
              <a:ahLst/>
              <a:cxnLst/>
              <a:rect l="l" t="t" r="r" b="b"/>
              <a:pathLst>
                <a:path w="14448" h="14905" extrusionOk="0">
                  <a:moveTo>
                    <a:pt x="7879" y="251"/>
                  </a:moveTo>
                  <a:cubicBezTo>
                    <a:pt x="7919" y="251"/>
                    <a:pt x="7958" y="253"/>
                    <a:pt x="7998" y="256"/>
                  </a:cubicBezTo>
                  <a:cubicBezTo>
                    <a:pt x="8110" y="269"/>
                    <a:pt x="8218" y="295"/>
                    <a:pt x="8324" y="333"/>
                  </a:cubicBezTo>
                  <a:cubicBezTo>
                    <a:pt x="8458" y="384"/>
                    <a:pt x="8586" y="453"/>
                    <a:pt x="8704" y="534"/>
                  </a:cubicBezTo>
                  <a:cubicBezTo>
                    <a:pt x="8816" y="614"/>
                    <a:pt x="8919" y="707"/>
                    <a:pt x="9008" y="813"/>
                  </a:cubicBezTo>
                  <a:cubicBezTo>
                    <a:pt x="9098" y="921"/>
                    <a:pt x="9174" y="1040"/>
                    <a:pt x="9235" y="1168"/>
                  </a:cubicBezTo>
                  <a:cubicBezTo>
                    <a:pt x="9298" y="1308"/>
                    <a:pt x="9342" y="1455"/>
                    <a:pt x="9370" y="1607"/>
                  </a:cubicBezTo>
                  <a:cubicBezTo>
                    <a:pt x="9398" y="1785"/>
                    <a:pt x="9403" y="1965"/>
                    <a:pt x="9387" y="2144"/>
                  </a:cubicBezTo>
                  <a:cubicBezTo>
                    <a:pt x="9365" y="2341"/>
                    <a:pt x="9320" y="2533"/>
                    <a:pt x="9251" y="2718"/>
                  </a:cubicBezTo>
                  <a:cubicBezTo>
                    <a:pt x="9181" y="2904"/>
                    <a:pt x="9087" y="3080"/>
                    <a:pt x="8973" y="3244"/>
                  </a:cubicBezTo>
                  <a:cubicBezTo>
                    <a:pt x="8863" y="3396"/>
                    <a:pt x="8736" y="3535"/>
                    <a:pt x="8594" y="3658"/>
                  </a:cubicBezTo>
                  <a:cubicBezTo>
                    <a:pt x="8553" y="3692"/>
                    <a:pt x="8513" y="3724"/>
                    <a:pt x="8469" y="3754"/>
                  </a:cubicBezTo>
                  <a:cubicBezTo>
                    <a:pt x="8426" y="3786"/>
                    <a:pt x="8381" y="3815"/>
                    <a:pt x="8337" y="3844"/>
                  </a:cubicBezTo>
                  <a:cubicBezTo>
                    <a:pt x="8156" y="3793"/>
                    <a:pt x="7972" y="3753"/>
                    <a:pt x="7784" y="3729"/>
                  </a:cubicBezTo>
                  <a:cubicBezTo>
                    <a:pt x="7779" y="3729"/>
                    <a:pt x="7774" y="3729"/>
                    <a:pt x="7769" y="3727"/>
                  </a:cubicBezTo>
                  <a:cubicBezTo>
                    <a:pt x="7764" y="3684"/>
                    <a:pt x="7763" y="3639"/>
                    <a:pt x="7761" y="3594"/>
                  </a:cubicBezTo>
                  <a:cubicBezTo>
                    <a:pt x="7752" y="3262"/>
                    <a:pt x="7792" y="2933"/>
                    <a:pt x="7863" y="2608"/>
                  </a:cubicBezTo>
                  <a:cubicBezTo>
                    <a:pt x="7878" y="2547"/>
                    <a:pt x="7894" y="2487"/>
                    <a:pt x="7910" y="2427"/>
                  </a:cubicBezTo>
                  <a:cubicBezTo>
                    <a:pt x="7926" y="2365"/>
                    <a:pt x="7945" y="2306"/>
                    <a:pt x="7961" y="2245"/>
                  </a:cubicBezTo>
                  <a:cubicBezTo>
                    <a:pt x="7967" y="2218"/>
                    <a:pt x="7969" y="2194"/>
                    <a:pt x="7958" y="2167"/>
                  </a:cubicBezTo>
                  <a:cubicBezTo>
                    <a:pt x="7947" y="2143"/>
                    <a:pt x="7926" y="2124"/>
                    <a:pt x="7900" y="2116"/>
                  </a:cubicBezTo>
                  <a:cubicBezTo>
                    <a:pt x="7889" y="2111"/>
                    <a:pt x="7878" y="2109"/>
                    <a:pt x="7866" y="2109"/>
                  </a:cubicBezTo>
                  <a:cubicBezTo>
                    <a:pt x="7856" y="2109"/>
                    <a:pt x="7845" y="2111"/>
                    <a:pt x="7835" y="2114"/>
                  </a:cubicBezTo>
                  <a:cubicBezTo>
                    <a:pt x="7806" y="2124"/>
                    <a:pt x="7780" y="2144"/>
                    <a:pt x="7771" y="2175"/>
                  </a:cubicBezTo>
                  <a:cubicBezTo>
                    <a:pt x="7753" y="2239"/>
                    <a:pt x="7739" y="2304"/>
                    <a:pt x="7724" y="2370"/>
                  </a:cubicBezTo>
                  <a:cubicBezTo>
                    <a:pt x="7710" y="2437"/>
                    <a:pt x="7697" y="2504"/>
                    <a:pt x="7686" y="2573"/>
                  </a:cubicBezTo>
                  <a:cubicBezTo>
                    <a:pt x="7665" y="2706"/>
                    <a:pt x="7649" y="2840"/>
                    <a:pt x="7638" y="2974"/>
                  </a:cubicBezTo>
                  <a:cubicBezTo>
                    <a:pt x="7628" y="3110"/>
                    <a:pt x="7625" y="3246"/>
                    <a:pt x="7630" y="3382"/>
                  </a:cubicBezTo>
                  <a:cubicBezTo>
                    <a:pt x="7633" y="3446"/>
                    <a:pt x="7636" y="3510"/>
                    <a:pt x="7643" y="3574"/>
                  </a:cubicBezTo>
                  <a:cubicBezTo>
                    <a:pt x="7648" y="3622"/>
                    <a:pt x="7654" y="3670"/>
                    <a:pt x="7660" y="3716"/>
                  </a:cubicBezTo>
                  <a:cubicBezTo>
                    <a:pt x="7529" y="3703"/>
                    <a:pt x="7397" y="3697"/>
                    <a:pt x="7266" y="3697"/>
                  </a:cubicBezTo>
                  <a:cubicBezTo>
                    <a:pt x="7214" y="3697"/>
                    <a:pt x="7163" y="3698"/>
                    <a:pt x="7112" y="3700"/>
                  </a:cubicBezTo>
                  <a:cubicBezTo>
                    <a:pt x="7088" y="3686"/>
                    <a:pt x="7064" y="3670"/>
                    <a:pt x="7042" y="3654"/>
                  </a:cubicBezTo>
                  <a:cubicBezTo>
                    <a:pt x="6890" y="3545"/>
                    <a:pt x="6752" y="3420"/>
                    <a:pt x="6631" y="3280"/>
                  </a:cubicBezTo>
                  <a:cubicBezTo>
                    <a:pt x="6524" y="3150"/>
                    <a:pt x="6433" y="3008"/>
                    <a:pt x="6361" y="2856"/>
                  </a:cubicBezTo>
                  <a:cubicBezTo>
                    <a:pt x="6297" y="2714"/>
                    <a:pt x="6249" y="2565"/>
                    <a:pt x="6222" y="2410"/>
                  </a:cubicBezTo>
                  <a:lnTo>
                    <a:pt x="6222" y="2411"/>
                  </a:lnTo>
                  <a:cubicBezTo>
                    <a:pt x="6194" y="2236"/>
                    <a:pt x="6190" y="2058"/>
                    <a:pt x="6206" y="1882"/>
                  </a:cubicBezTo>
                  <a:cubicBezTo>
                    <a:pt x="6222" y="1738"/>
                    <a:pt x="6255" y="1598"/>
                    <a:pt x="6303" y="1462"/>
                  </a:cubicBezTo>
                  <a:cubicBezTo>
                    <a:pt x="6364" y="1303"/>
                    <a:pt x="6444" y="1153"/>
                    <a:pt x="6540" y="1014"/>
                  </a:cubicBezTo>
                  <a:cubicBezTo>
                    <a:pt x="6639" y="877"/>
                    <a:pt x="6752" y="750"/>
                    <a:pt x="6880" y="640"/>
                  </a:cubicBezTo>
                  <a:cubicBezTo>
                    <a:pt x="7002" y="541"/>
                    <a:pt x="7133" y="454"/>
                    <a:pt x="7274" y="387"/>
                  </a:cubicBezTo>
                  <a:cubicBezTo>
                    <a:pt x="7393" y="333"/>
                    <a:pt x="7520" y="293"/>
                    <a:pt x="7651" y="269"/>
                  </a:cubicBezTo>
                  <a:cubicBezTo>
                    <a:pt x="7727" y="257"/>
                    <a:pt x="7803" y="251"/>
                    <a:pt x="7879" y="251"/>
                  </a:cubicBezTo>
                  <a:close/>
                  <a:moveTo>
                    <a:pt x="6236" y="3049"/>
                  </a:moveTo>
                  <a:cubicBezTo>
                    <a:pt x="6325" y="3208"/>
                    <a:pt x="6437" y="3351"/>
                    <a:pt x="6562" y="3481"/>
                  </a:cubicBezTo>
                  <a:cubicBezTo>
                    <a:pt x="6648" y="3569"/>
                    <a:pt x="6741" y="3649"/>
                    <a:pt x="6839" y="3722"/>
                  </a:cubicBezTo>
                  <a:cubicBezTo>
                    <a:pt x="6589" y="3750"/>
                    <a:pt x="6345" y="3801"/>
                    <a:pt x="6105" y="3874"/>
                  </a:cubicBezTo>
                  <a:cubicBezTo>
                    <a:pt x="6079" y="3882"/>
                    <a:pt x="6052" y="3892"/>
                    <a:pt x="6026" y="3900"/>
                  </a:cubicBezTo>
                  <a:cubicBezTo>
                    <a:pt x="6116" y="3724"/>
                    <a:pt x="6170" y="3531"/>
                    <a:pt x="6206" y="3337"/>
                  </a:cubicBezTo>
                  <a:cubicBezTo>
                    <a:pt x="6223" y="3243"/>
                    <a:pt x="6233" y="3147"/>
                    <a:pt x="6236" y="3049"/>
                  </a:cubicBezTo>
                  <a:close/>
                  <a:moveTo>
                    <a:pt x="9282" y="3182"/>
                  </a:moveTo>
                  <a:cubicBezTo>
                    <a:pt x="9282" y="3262"/>
                    <a:pt x="9283" y="3340"/>
                    <a:pt x="9290" y="3419"/>
                  </a:cubicBezTo>
                  <a:cubicBezTo>
                    <a:pt x="9302" y="3610"/>
                    <a:pt x="9334" y="3802"/>
                    <a:pt x="9376" y="3991"/>
                  </a:cubicBezTo>
                  <a:cubicBezTo>
                    <a:pt x="9402" y="4116"/>
                    <a:pt x="9433" y="4239"/>
                    <a:pt x="9470" y="4360"/>
                  </a:cubicBezTo>
                  <a:cubicBezTo>
                    <a:pt x="9438" y="4341"/>
                    <a:pt x="9408" y="4320"/>
                    <a:pt x="9378" y="4301"/>
                  </a:cubicBezTo>
                  <a:cubicBezTo>
                    <a:pt x="9146" y="4157"/>
                    <a:pt x="8899" y="4041"/>
                    <a:pt x="8644" y="3948"/>
                  </a:cubicBezTo>
                  <a:cubicBezTo>
                    <a:pt x="8631" y="3938"/>
                    <a:pt x="8618" y="3932"/>
                    <a:pt x="8602" y="3927"/>
                  </a:cubicBezTo>
                  <a:cubicBezTo>
                    <a:pt x="8596" y="3925"/>
                    <a:pt x="8589" y="3924"/>
                    <a:pt x="8583" y="3921"/>
                  </a:cubicBezTo>
                  <a:cubicBezTo>
                    <a:pt x="8621" y="3898"/>
                    <a:pt x="8658" y="3873"/>
                    <a:pt x="8695" y="3846"/>
                  </a:cubicBezTo>
                  <a:cubicBezTo>
                    <a:pt x="8784" y="3780"/>
                    <a:pt x="8868" y="3705"/>
                    <a:pt x="8946" y="3626"/>
                  </a:cubicBezTo>
                  <a:cubicBezTo>
                    <a:pt x="9075" y="3494"/>
                    <a:pt x="9189" y="3342"/>
                    <a:pt x="9282" y="3182"/>
                  </a:cubicBezTo>
                  <a:close/>
                  <a:moveTo>
                    <a:pt x="4670" y="1268"/>
                  </a:moveTo>
                  <a:cubicBezTo>
                    <a:pt x="4760" y="1268"/>
                    <a:pt x="4850" y="1276"/>
                    <a:pt x="4938" y="1295"/>
                  </a:cubicBezTo>
                  <a:cubicBezTo>
                    <a:pt x="5029" y="1318"/>
                    <a:pt x="5115" y="1351"/>
                    <a:pt x="5198" y="1393"/>
                  </a:cubicBezTo>
                  <a:cubicBezTo>
                    <a:pt x="5301" y="1449"/>
                    <a:pt x="5393" y="1516"/>
                    <a:pt x="5480" y="1593"/>
                  </a:cubicBezTo>
                  <a:cubicBezTo>
                    <a:pt x="5584" y="1690"/>
                    <a:pt x="5673" y="1801"/>
                    <a:pt x="5750" y="1921"/>
                  </a:cubicBezTo>
                  <a:cubicBezTo>
                    <a:pt x="5833" y="2055"/>
                    <a:pt x="5900" y="2197"/>
                    <a:pt x="5948" y="2347"/>
                  </a:cubicBezTo>
                  <a:cubicBezTo>
                    <a:pt x="5998" y="2514"/>
                    <a:pt x="6025" y="2683"/>
                    <a:pt x="6031" y="2856"/>
                  </a:cubicBezTo>
                  <a:cubicBezTo>
                    <a:pt x="6036" y="3043"/>
                    <a:pt x="6018" y="3230"/>
                    <a:pt x="5977" y="3414"/>
                  </a:cubicBezTo>
                  <a:cubicBezTo>
                    <a:pt x="5929" y="3607"/>
                    <a:pt x="5855" y="3791"/>
                    <a:pt x="5775" y="3972"/>
                  </a:cubicBezTo>
                  <a:cubicBezTo>
                    <a:pt x="5772" y="3980"/>
                    <a:pt x="5771" y="3988"/>
                    <a:pt x="5771" y="3996"/>
                  </a:cubicBezTo>
                  <a:cubicBezTo>
                    <a:pt x="5633" y="4052"/>
                    <a:pt x="5497" y="4116"/>
                    <a:pt x="5368" y="4188"/>
                  </a:cubicBezTo>
                  <a:cubicBezTo>
                    <a:pt x="5344" y="4128"/>
                    <a:pt x="5318" y="4069"/>
                    <a:pt x="5289" y="4013"/>
                  </a:cubicBezTo>
                  <a:cubicBezTo>
                    <a:pt x="5248" y="3933"/>
                    <a:pt x="5201" y="3858"/>
                    <a:pt x="5154" y="3785"/>
                  </a:cubicBezTo>
                  <a:cubicBezTo>
                    <a:pt x="5107" y="3711"/>
                    <a:pt x="5058" y="3639"/>
                    <a:pt x="5006" y="3569"/>
                  </a:cubicBezTo>
                  <a:cubicBezTo>
                    <a:pt x="4958" y="3500"/>
                    <a:pt x="4909" y="3430"/>
                    <a:pt x="4856" y="3363"/>
                  </a:cubicBezTo>
                  <a:cubicBezTo>
                    <a:pt x="4841" y="3344"/>
                    <a:pt x="4816" y="3333"/>
                    <a:pt x="4791" y="3333"/>
                  </a:cubicBezTo>
                  <a:cubicBezTo>
                    <a:pt x="4782" y="3333"/>
                    <a:pt x="4773" y="3334"/>
                    <a:pt x="4765" y="3337"/>
                  </a:cubicBezTo>
                  <a:cubicBezTo>
                    <a:pt x="4762" y="3337"/>
                    <a:pt x="4759" y="3339"/>
                    <a:pt x="4755" y="3340"/>
                  </a:cubicBezTo>
                  <a:cubicBezTo>
                    <a:pt x="4735" y="3350"/>
                    <a:pt x="4719" y="3367"/>
                    <a:pt x="4711" y="3388"/>
                  </a:cubicBezTo>
                  <a:cubicBezTo>
                    <a:pt x="4703" y="3407"/>
                    <a:pt x="4703" y="3435"/>
                    <a:pt x="4712" y="3454"/>
                  </a:cubicBezTo>
                  <a:cubicBezTo>
                    <a:pt x="4771" y="3556"/>
                    <a:pt x="4845" y="3650"/>
                    <a:pt x="4915" y="3745"/>
                  </a:cubicBezTo>
                  <a:cubicBezTo>
                    <a:pt x="4984" y="3839"/>
                    <a:pt x="5053" y="3933"/>
                    <a:pt x="5115" y="4033"/>
                  </a:cubicBezTo>
                  <a:cubicBezTo>
                    <a:pt x="5162" y="4106"/>
                    <a:pt x="5205" y="4181"/>
                    <a:pt x="5238" y="4261"/>
                  </a:cubicBezTo>
                  <a:cubicBezTo>
                    <a:pt x="5162" y="4308"/>
                    <a:pt x="5085" y="4357"/>
                    <a:pt x="5010" y="4410"/>
                  </a:cubicBezTo>
                  <a:cubicBezTo>
                    <a:pt x="5008" y="4410"/>
                    <a:pt x="5006" y="4410"/>
                    <a:pt x="5005" y="4411"/>
                  </a:cubicBezTo>
                  <a:cubicBezTo>
                    <a:pt x="4970" y="4432"/>
                    <a:pt x="4931" y="4450"/>
                    <a:pt x="4891" y="4463"/>
                  </a:cubicBezTo>
                  <a:cubicBezTo>
                    <a:pt x="4843" y="4475"/>
                    <a:pt x="4794" y="4483"/>
                    <a:pt x="4744" y="4487"/>
                  </a:cubicBezTo>
                  <a:cubicBezTo>
                    <a:pt x="4739" y="4487"/>
                    <a:pt x="4734" y="4487"/>
                    <a:pt x="4729" y="4487"/>
                  </a:cubicBezTo>
                  <a:cubicBezTo>
                    <a:pt x="4652" y="4487"/>
                    <a:pt x="4576" y="4476"/>
                    <a:pt x="4500" y="4459"/>
                  </a:cubicBezTo>
                  <a:cubicBezTo>
                    <a:pt x="4367" y="4427"/>
                    <a:pt x="4239" y="4376"/>
                    <a:pt x="4117" y="4312"/>
                  </a:cubicBezTo>
                  <a:cubicBezTo>
                    <a:pt x="3988" y="4244"/>
                    <a:pt x="3870" y="4160"/>
                    <a:pt x="3761" y="4063"/>
                  </a:cubicBezTo>
                  <a:cubicBezTo>
                    <a:pt x="3636" y="3948"/>
                    <a:pt x="3526" y="3817"/>
                    <a:pt x="3435" y="3673"/>
                  </a:cubicBezTo>
                  <a:cubicBezTo>
                    <a:pt x="3350" y="3535"/>
                    <a:pt x="3280" y="3390"/>
                    <a:pt x="3230" y="3236"/>
                  </a:cubicBezTo>
                  <a:cubicBezTo>
                    <a:pt x="3187" y="3089"/>
                    <a:pt x="3160" y="2937"/>
                    <a:pt x="3153" y="2784"/>
                  </a:cubicBezTo>
                  <a:lnTo>
                    <a:pt x="3153" y="2786"/>
                  </a:lnTo>
                  <a:cubicBezTo>
                    <a:pt x="3150" y="2656"/>
                    <a:pt x="3163" y="2528"/>
                    <a:pt x="3189" y="2402"/>
                  </a:cubicBezTo>
                  <a:cubicBezTo>
                    <a:pt x="3219" y="2280"/>
                    <a:pt x="3262" y="2164"/>
                    <a:pt x="3320" y="2050"/>
                  </a:cubicBezTo>
                  <a:cubicBezTo>
                    <a:pt x="3371" y="1956"/>
                    <a:pt x="3430" y="1868"/>
                    <a:pt x="3502" y="1788"/>
                  </a:cubicBezTo>
                  <a:cubicBezTo>
                    <a:pt x="3593" y="1690"/>
                    <a:pt x="3700" y="1606"/>
                    <a:pt x="3812" y="1532"/>
                  </a:cubicBezTo>
                  <a:cubicBezTo>
                    <a:pt x="3946" y="1451"/>
                    <a:pt x="4089" y="1385"/>
                    <a:pt x="4239" y="1337"/>
                  </a:cubicBezTo>
                  <a:cubicBezTo>
                    <a:pt x="4372" y="1299"/>
                    <a:pt x="4508" y="1275"/>
                    <a:pt x="4645" y="1268"/>
                  </a:cubicBezTo>
                  <a:cubicBezTo>
                    <a:pt x="4653" y="1268"/>
                    <a:pt x="4661" y="1268"/>
                    <a:pt x="4670" y="1268"/>
                  </a:cubicBezTo>
                  <a:close/>
                  <a:moveTo>
                    <a:pt x="4047" y="4445"/>
                  </a:moveTo>
                  <a:cubicBezTo>
                    <a:pt x="4074" y="4459"/>
                    <a:pt x="4102" y="4474"/>
                    <a:pt x="4129" y="4487"/>
                  </a:cubicBezTo>
                  <a:cubicBezTo>
                    <a:pt x="4229" y="4535"/>
                    <a:pt x="4337" y="4571"/>
                    <a:pt x="4444" y="4597"/>
                  </a:cubicBezTo>
                  <a:cubicBezTo>
                    <a:pt x="4533" y="4619"/>
                    <a:pt x="4628" y="4632"/>
                    <a:pt x="4722" y="4632"/>
                  </a:cubicBezTo>
                  <a:cubicBezTo>
                    <a:pt x="4675" y="4670"/>
                    <a:pt x="4631" y="4710"/>
                    <a:pt x="4586" y="4750"/>
                  </a:cubicBezTo>
                  <a:cubicBezTo>
                    <a:pt x="4479" y="4848"/>
                    <a:pt x="4378" y="4952"/>
                    <a:pt x="4284" y="5061"/>
                  </a:cubicBezTo>
                  <a:cubicBezTo>
                    <a:pt x="4265" y="4960"/>
                    <a:pt x="4237" y="4859"/>
                    <a:pt x="4201" y="4760"/>
                  </a:cubicBezTo>
                  <a:cubicBezTo>
                    <a:pt x="4161" y="4650"/>
                    <a:pt x="4108" y="4546"/>
                    <a:pt x="4047" y="4445"/>
                  </a:cubicBezTo>
                  <a:close/>
                  <a:moveTo>
                    <a:pt x="11420" y="1537"/>
                  </a:moveTo>
                  <a:cubicBezTo>
                    <a:pt x="11482" y="1537"/>
                    <a:pt x="11545" y="1539"/>
                    <a:pt x="11608" y="1545"/>
                  </a:cubicBezTo>
                  <a:cubicBezTo>
                    <a:pt x="11744" y="1559"/>
                    <a:pt x="11878" y="1590"/>
                    <a:pt x="12006" y="1636"/>
                  </a:cubicBezTo>
                  <a:cubicBezTo>
                    <a:pt x="12111" y="1676"/>
                    <a:pt x="12212" y="1729"/>
                    <a:pt x="12307" y="1793"/>
                  </a:cubicBezTo>
                  <a:cubicBezTo>
                    <a:pt x="12431" y="1882"/>
                    <a:pt x="12545" y="1991"/>
                    <a:pt x="12645" y="2106"/>
                  </a:cubicBezTo>
                  <a:cubicBezTo>
                    <a:pt x="12738" y="2220"/>
                    <a:pt x="12818" y="2343"/>
                    <a:pt x="12882" y="2475"/>
                  </a:cubicBezTo>
                  <a:cubicBezTo>
                    <a:pt x="12936" y="2597"/>
                    <a:pt x="12976" y="2726"/>
                    <a:pt x="13000" y="2859"/>
                  </a:cubicBezTo>
                  <a:cubicBezTo>
                    <a:pt x="13023" y="2998"/>
                    <a:pt x="13026" y="3140"/>
                    <a:pt x="13013" y="3281"/>
                  </a:cubicBezTo>
                  <a:cubicBezTo>
                    <a:pt x="12996" y="3443"/>
                    <a:pt x="12957" y="3602"/>
                    <a:pt x="12903" y="3756"/>
                  </a:cubicBezTo>
                  <a:cubicBezTo>
                    <a:pt x="12829" y="3948"/>
                    <a:pt x="12732" y="4128"/>
                    <a:pt x="12615" y="4296"/>
                  </a:cubicBezTo>
                  <a:cubicBezTo>
                    <a:pt x="12482" y="4482"/>
                    <a:pt x="12327" y="4651"/>
                    <a:pt x="12155" y="4800"/>
                  </a:cubicBezTo>
                  <a:cubicBezTo>
                    <a:pt x="11969" y="4955"/>
                    <a:pt x="11766" y="5086"/>
                    <a:pt x="11547" y="5190"/>
                  </a:cubicBezTo>
                  <a:cubicBezTo>
                    <a:pt x="11352" y="5276"/>
                    <a:pt x="11149" y="5340"/>
                    <a:pt x="10940" y="5377"/>
                  </a:cubicBezTo>
                  <a:cubicBezTo>
                    <a:pt x="10874" y="5388"/>
                    <a:pt x="10810" y="5396"/>
                    <a:pt x="10745" y="5403"/>
                  </a:cubicBezTo>
                  <a:cubicBezTo>
                    <a:pt x="10711" y="5406"/>
                    <a:pt x="10677" y="5409"/>
                    <a:pt x="10644" y="5411"/>
                  </a:cubicBezTo>
                  <a:cubicBezTo>
                    <a:pt x="10628" y="5412"/>
                    <a:pt x="10613" y="5414"/>
                    <a:pt x="10597" y="5414"/>
                  </a:cubicBezTo>
                  <a:cubicBezTo>
                    <a:pt x="10581" y="5416"/>
                    <a:pt x="10565" y="5419"/>
                    <a:pt x="10549" y="5419"/>
                  </a:cubicBezTo>
                  <a:cubicBezTo>
                    <a:pt x="10410" y="5216"/>
                    <a:pt x="10250" y="5027"/>
                    <a:pt x="10076" y="4853"/>
                  </a:cubicBezTo>
                  <a:cubicBezTo>
                    <a:pt x="10099" y="4819"/>
                    <a:pt x="10121" y="4786"/>
                    <a:pt x="10143" y="4752"/>
                  </a:cubicBezTo>
                  <a:cubicBezTo>
                    <a:pt x="10231" y="4627"/>
                    <a:pt x="10327" y="4509"/>
                    <a:pt x="10428" y="4395"/>
                  </a:cubicBezTo>
                  <a:cubicBezTo>
                    <a:pt x="10479" y="4338"/>
                    <a:pt x="10532" y="4280"/>
                    <a:pt x="10585" y="4224"/>
                  </a:cubicBezTo>
                  <a:cubicBezTo>
                    <a:pt x="10641" y="4165"/>
                    <a:pt x="10698" y="4108"/>
                    <a:pt x="10749" y="4045"/>
                  </a:cubicBezTo>
                  <a:cubicBezTo>
                    <a:pt x="10765" y="4026"/>
                    <a:pt x="10775" y="4005"/>
                    <a:pt x="10773" y="3981"/>
                  </a:cubicBezTo>
                  <a:cubicBezTo>
                    <a:pt x="10773" y="3957"/>
                    <a:pt x="10762" y="3935"/>
                    <a:pt x="10745" y="3917"/>
                  </a:cubicBezTo>
                  <a:cubicBezTo>
                    <a:pt x="10728" y="3904"/>
                    <a:pt x="10708" y="3895"/>
                    <a:pt x="10686" y="3895"/>
                  </a:cubicBezTo>
                  <a:cubicBezTo>
                    <a:pt x="10684" y="3895"/>
                    <a:pt x="10682" y="3895"/>
                    <a:pt x="10681" y="3895"/>
                  </a:cubicBezTo>
                  <a:cubicBezTo>
                    <a:pt x="10673" y="3895"/>
                    <a:pt x="10666" y="3897"/>
                    <a:pt x="10660" y="3898"/>
                  </a:cubicBezTo>
                  <a:cubicBezTo>
                    <a:pt x="10644" y="3903"/>
                    <a:pt x="10631" y="3913"/>
                    <a:pt x="10618" y="3924"/>
                  </a:cubicBezTo>
                  <a:cubicBezTo>
                    <a:pt x="10549" y="3985"/>
                    <a:pt x="10490" y="4055"/>
                    <a:pt x="10431" y="4125"/>
                  </a:cubicBezTo>
                  <a:cubicBezTo>
                    <a:pt x="10372" y="4197"/>
                    <a:pt x="10314" y="4269"/>
                    <a:pt x="10257" y="4343"/>
                  </a:cubicBezTo>
                  <a:cubicBezTo>
                    <a:pt x="10156" y="4475"/>
                    <a:pt x="10062" y="4611"/>
                    <a:pt x="9972" y="4752"/>
                  </a:cubicBezTo>
                  <a:cubicBezTo>
                    <a:pt x="9864" y="4653"/>
                    <a:pt x="9748" y="4559"/>
                    <a:pt x="9630" y="4472"/>
                  </a:cubicBezTo>
                  <a:cubicBezTo>
                    <a:pt x="9568" y="4274"/>
                    <a:pt x="9518" y="4071"/>
                    <a:pt x="9481" y="3866"/>
                  </a:cubicBezTo>
                  <a:cubicBezTo>
                    <a:pt x="9440" y="3610"/>
                    <a:pt x="9424" y="3350"/>
                    <a:pt x="9448" y="3091"/>
                  </a:cubicBezTo>
                  <a:cubicBezTo>
                    <a:pt x="9464" y="2944"/>
                    <a:pt x="9496" y="2798"/>
                    <a:pt x="9545" y="2659"/>
                  </a:cubicBezTo>
                  <a:cubicBezTo>
                    <a:pt x="9584" y="2557"/>
                    <a:pt x="9635" y="2463"/>
                    <a:pt x="9696" y="2371"/>
                  </a:cubicBezTo>
                  <a:lnTo>
                    <a:pt x="9694" y="2371"/>
                  </a:lnTo>
                  <a:cubicBezTo>
                    <a:pt x="9779" y="2255"/>
                    <a:pt x="9878" y="2148"/>
                    <a:pt x="9988" y="2053"/>
                  </a:cubicBezTo>
                  <a:cubicBezTo>
                    <a:pt x="10135" y="1932"/>
                    <a:pt x="10300" y="1831"/>
                    <a:pt x="10473" y="1749"/>
                  </a:cubicBezTo>
                  <a:cubicBezTo>
                    <a:pt x="10660" y="1665"/>
                    <a:pt x="10855" y="1602"/>
                    <a:pt x="11058" y="1566"/>
                  </a:cubicBezTo>
                  <a:cubicBezTo>
                    <a:pt x="11178" y="1547"/>
                    <a:pt x="11299" y="1537"/>
                    <a:pt x="11420" y="1537"/>
                  </a:cubicBezTo>
                  <a:close/>
                  <a:moveTo>
                    <a:pt x="11366" y="5534"/>
                  </a:moveTo>
                  <a:lnTo>
                    <a:pt x="11366" y="5534"/>
                  </a:lnTo>
                  <a:cubicBezTo>
                    <a:pt x="11193" y="5721"/>
                    <a:pt x="11051" y="5939"/>
                    <a:pt x="10957" y="6177"/>
                  </a:cubicBezTo>
                  <a:cubicBezTo>
                    <a:pt x="10880" y="5988"/>
                    <a:pt x="10789" y="5806"/>
                    <a:pt x="10684" y="5630"/>
                  </a:cubicBezTo>
                  <a:lnTo>
                    <a:pt x="10684" y="5630"/>
                  </a:lnTo>
                  <a:cubicBezTo>
                    <a:pt x="10705" y="5631"/>
                    <a:pt x="10726" y="5632"/>
                    <a:pt x="10746" y="5632"/>
                  </a:cubicBezTo>
                  <a:cubicBezTo>
                    <a:pt x="10775" y="5632"/>
                    <a:pt x="10803" y="5631"/>
                    <a:pt x="10831" y="5630"/>
                  </a:cubicBezTo>
                  <a:cubicBezTo>
                    <a:pt x="10933" y="5627"/>
                    <a:pt x="11032" y="5612"/>
                    <a:pt x="11131" y="5593"/>
                  </a:cubicBezTo>
                  <a:cubicBezTo>
                    <a:pt x="11211" y="5579"/>
                    <a:pt x="11290" y="5558"/>
                    <a:pt x="11366" y="5534"/>
                  </a:cubicBezTo>
                  <a:close/>
                  <a:moveTo>
                    <a:pt x="3780" y="6351"/>
                  </a:moveTo>
                  <a:lnTo>
                    <a:pt x="3780" y="6351"/>
                  </a:lnTo>
                  <a:cubicBezTo>
                    <a:pt x="3779" y="6352"/>
                    <a:pt x="3779" y="6353"/>
                    <a:pt x="3779" y="6354"/>
                  </a:cubicBezTo>
                  <a:cubicBezTo>
                    <a:pt x="3779" y="6353"/>
                    <a:pt x="3779" y="6352"/>
                    <a:pt x="3780" y="6351"/>
                  </a:cubicBezTo>
                  <a:close/>
                  <a:moveTo>
                    <a:pt x="3775" y="6364"/>
                  </a:moveTo>
                  <a:lnTo>
                    <a:pt x="3775" y="6364"/>
                  </a:lnTo>
                  <a:cubicBezTo>
                    <a:pt x="3774" y="6366"/>
                    <a:pt x="3773" y="6368"/>
                    <a:pt x="3772" y="6370"/>
                  </a:cubicBezTo>
                  <a:cubicBezTo>
                    <a:pt x="3773" y="6368"/>
                    <a:pt x="3774" y="6366"/>
                    <a:pt x="3775" y="6364"/>
                  </a:cubicBezTo>
                  <a:close/>
                  <a:moveTo>
                    <a:pt x="2051" y="3554"/>
                  </a:moveTo>
                  <a:cubicBezTo>
                    <a:pt x="2176" y="3554"/>
                    <a:pt x="2300" y="3566"/>
                    <a:pt x="2423" y="3591"/>
                  </a:cubicBezTo>
                  <a:cubicBezTo>
                    <a:pt x="2605" y="3634"/>
                    <a:pt x="2781" y="3702"/>
                    <a:pt x="2949" y="3788"/>
                  </a:cubicBezTo>
                  <a:cubicBezTo>
                    <a:pt x="3121" y="3882"/>
                    <a:pt x="3285" y="3996"/>
                    <a:pt x="3432" y="4128"/>
                  </a:cubicBezTo>
                  <a:cubicBezTo>
                    <a:pt x="3568" y="4256"/>
                    <a:pt x="3691" y="4399"/>
                    <a:pt x="3795" y="4554"/>
                  </a:cubicBezTo>
                  <a:cubicBezTo>
                    <a:pt x="3887" y="4701"/>
                    <a:pt x="3962" y="4859"/>
                    <a:pt x="4018" y="5024"/>
                  </a:cubicBezTo>
                  <a:cubicBezTo>
                    <a:pt x="4047" y="5118"/>
                    <a:pt x="4068" y="5212"/>
                    <a:pt x="4086" y="5308"/>
                  </a:cubicBezTo>
                  <a:cubicBezTo>
                    <a:pt x="4065" y="5337"/>
                    <a:pt x="4044" y="5366"/>
                    <a:pt x="4023" y="5395"/>
                  </a:cubicBezTo>
                  <a:cubicBezTo>
                    <a:pt x="3902" y="5569"/>
                    <a:pt x="3795" y="5753"/>
                    <a:pt x="3703" y="5945"/>
                  </a:cubicBezTo>
                  <a:cubicBezTo>
                    <a:pt x="3590" y="5866"/>
                    <a:pt x="3472" y="5799"/>
                    <a:pt x="3352" y="5735"/>
                  </a:cubicBezTo>
                  <a:cubicBezTo>
                    <a:pt x="3275" y="5694"/>
                    <a:pt x="3200" y="5655"/>
                    <a:pt x="3123" y="5615"/>
                  </a:cubicBezTo>
                  <a:cubicBezTo>
                    <a:pt x="3049" y="5577"/>
                    <a:pt x="2978" y="5537"/>
                    <a:pt x="2902" y="5502"/>
                  </a:cubicBezTo>
                  <a:cubicBezTo>
                    <a:pt x="2894" y="5498"/>
                    <a:pt x="2884" y="5496"/>
                    <a:pt x="2874" y="5496"/>
                  </a:cubicBezTo>
                  <a:cubicBezTo>
                    <a:pt x="2865" y="5496"/>
                    <a:pt x="2856" y="5497"/>
                    <a:pt x="2848" y="5500"/>
                  </a:cubicBezTo>
                  <a:cubicBezTo>
                    <a:pt x="2829" y="5507"/>
                    <a:pt x="2811" y="5518"/>
                    <a:pt x="2800" y="5534"/>
                  </a:cubicBezTo>
                  <a:cubicBezTo>
                    <a:pt x="2773" y="5575"/>
                    <a:pt x="2786" y="5627"/>
                    <a:pt x="2822" y="5655"/>
                  </a:cubicBezTo>
                  <a:cubicBezTo>
                    <a:pt x="2883" y="5703"/>
                    <a:pt x="2950" y="5745"/>
                    <a:pt x="3016" y="5782"/>
                  </a:cubicBezTo>
                  <a:cubicBezTo>
                    <a:pt x="3088" y="5823"/>
                    <a:pt x="3163" y="5862"/>
                    <a:pt x="3235" y="5900"/>
                  </a:cubicBezTo>
                  <a:cubicBezTo>
                    <a:pt x="3366" y="5970"/>
                    <a:pt x="3499" y="6042"/>
                    <a:pt x="3622" y="6127"/>
                  </a:cubicBezTo>
                  <a:cubicBezTo>
                    <a:pt x="3588" y="6205"/>
                    <a:pt x="3558" y="6287"/>
                    <a:pt x="3529" y="6367"/>
                  </a:cubicBezTo>
                  <a:cubicBezTo>
                    <a:pt x="3499" y="6389"/>
                    <a:pt x="3468" y="6410"/>
                    <a:pt x="3438" y="6431"/>
                  </a:cubicBezTo>
                  <a:cubicBezTo>
                    <a:pt x="3267" y="6538"/>
                    <a:pt x="3088" y="6627"/>
                    <a:pt x="2896" y="6691"/>
                  </a:cubicBezTo>
                  <a:cubicBezTo>
                    <a:pt x="2752" y="6736"/>
                    <a:pt x="2605" y="6765"/>
                    <a:pt x="2455" y="6775"/>
                  </a:cubicBezTo>
                  <a:cubicBezTo>
                    <a:pt x="2434" y="6775"/>
                    <a:pt x="2413" y="6776"/>
                    <a:pt x="2392" y="6776"/>
                  </a:cubicBezTo>
                  <a:cubicBezTo>
                    <a:pt x="2288" y="6776"/>
                    <a:pt x="2183" y="6766"/>
                    <a:pt x="2082" y="6746"/>
                  </a:cubicBezTo>
                  <a:cubicBezTo>
                    <a:pt x="1945" y="6714"/>
                    <a:pt x="1814" y="6666"/>
                    <a:pt x="1691" y="6602"/>
                  </a:cubicBezTo>
                  <a:lnTo>
                    <a:pt x="1689" y="6602"/>
                  </a:lnTo>
                  <a:cubicBezTo>
                    <a:pt x="1556" y="6530"/>
                    <a:pt x="1433" y="6440"/>
                    <a:pt x="1321" y="6340"/>
                  </a:cubicBezTo>
                  <a:cubicBezTo>
                    <a:pt x="1201" y="6226"/>
                    <a:pt x="1096" y="6100"/>
                    <a:pt x="1006" y="5962"/>
                  </a:cubicBezTo>
                  <a:cubicBezTo>
                    <a:pt x="915" y="5820"/>
                    <a:pt x="842" y="5667"/>
                    <a:pt x="789" y="5507"/>
                  </a:cubicBezTo>
                  <a:cubicBezTo>
                    <a:pt x="739" y="5355"/>
                    <a:pt x="709" y="5196"/>
                    <a:pt x="701" y="5038"/>
                  </a:cubicBezTo>
                  <a:cubicBezTo>
                    <a:pt x="696" y="4902"/>
                    <a:pt x="707" y="4768"/>
                    <a:pt x="734" y="4635"/>
                  </a:cubicBezTo>
                  <a:cubicBezTo>
                    <a:pt x="763" y="4514"/>
                    <a:pt x="805" y="4399"/>
                    <a:pt x="862" y="4288"/>
                  </a:cubicBezTo>
                  <a:cubicBezTo>
                    <a:pt x="923" y="4175"/>
                    <a:pt x="1000" y="4069"/>
                    <a:pt x="1086" y="3973"/>
                  </a:cubicBezTo>
                  <a:cubicBezTo>
                    <a:pt x="1163" y="3892"/>
                    <a:pt x="1249" y="3820"/>
                    <a:pt x="1344" y="3758"/>
                  </a:cubicBezTo>
                  <a:cubicBezTo>
                    <a:pt x="1435" y="3700"/>
                    <a:pt x="1532" y="3654"/>
                    <a:pt x="1635" y="3618"/>
                  </a:cubicBezTo>
                  <a:cubicBezTo>
                    <a:pt x="1751" y="3582"/>
                    <a:pt x="1870" y="3561"/>
                    <a:pt x="1991" y="3555"/>
                  </a:cubicBezTo>
                  <a:cubicBezTo>
                    <a:pt x="2011" y="3554"/>
                    <a:pt x="2031" y="3554"/>
                    <a:pt x="2051" y="3554"/>
                  </a:cubicBezTo>
                  <a:close/>
                  <a:moveTo>
                    <a:pt x="3467" y="6563"/>
                  </a:moveTo>
                  <a:cubicBezTo>
                    <a:pt x="3430" y="6691"/>
                    <a:pt x="3398" y="6822"/>
                    <a:pt x="3374" y="6954"/>
                  </a:cubicBezTo>
                  <a:cubicBezTo>
                    <a:pt x="3348" y="7097"/>
                    <a:pt x="3329" y="7243"/>
                    <a:pt x="3320" y="7388"/>
                  </a:cubicBezTo>
                  <a:cubicBezTo>
                    <a:pt x="3309" y="7374"/>
                    <a:pt x="3299" y="7360"/>
                    <a:pt x="3288" y="7345"/>
                  </a:cubicBezTo>
                  <a:cubicBezTo>
                    <a:pt x="3241" y="7288"/>
                    <a:pt x="3190" y="7237"/>
                    <a:pt x="3136" y="7189"/>
                  </a:cubicBezTo>
                  <a:cubicBezTo>
                    <a:pt x="3035" y="7096"/>
                    <a:pt x="2917" y="7024"/>
                    <a:pt x="2794" y="6965"/>
                  </a:cubicBezTo>
                  <a:cubicBezTo>
                    <a:pt x="2746" y="6944"/>
                    <a:pt x="2698" y="6925"/>
                    <a:pt x="2648" y="6909"/>
                  </a:cubicBezTo>
                  <a:cubicBezTo>
                    <a:pt x="2703" y="6899"/>
                    <a:pt x="2755" y="6886"/>
                    <a:pt x="2808" y="6872"/>
                  </a:cubicBezTo>
                  <a:cubicBezTo>
                    <a:pt x="3043" y="6805"/>
                    <a:pt x="3262" y="6696"/>
                    <a:pt x="3467" y="6563"/>
                  </a:cubicBezTo>
                  <a:close/>
                  <a:moveTo>
                    <a:pt x="12640" y="5101"/>
                  </a:moveTo>
                  <a:cubicBezTo>
                    <a:pt x="12680" y="5101"/>
                    <a:pt x="12720" y="5102"/>
                    <a:pt x="12759" y="5105"/>
                  </a:cubicBezTo>
                  <a:cubicBezTo>
                    <a:pt x="12882" y="5120"/>
                    <a:pt x="13002" y="5147"/>
                    <a:pt x="13119" y="5188"/>
                  </a:cubicBezTo>
                  <a:cubicBezTo>
                    <a:pt x="13247" y="5238"/>
                    <a:pt x="13370" y="5304"/>
                    <a:pt x="13483" y="5382"/>
                  </a:cubicBezTo>
                  <a:cubicBezTo>
                    <a:pt x="13610" y="5471"/>
                    <a:pt x="13723" y="5575"/>
                    <a:pt x="13824" y="5692"/>
                  </a:cubicBezTo>
                  <a:cubicBezTo>
                    <a:pt x="13929" y="5820"/>
                    <a:pt x="14019" y="5959"/>
                    <a:pt x="14089" y="6109"/>
                  </a:cubicBezTo>
                  <a:cubicBezTo>
                    <a:pt x="14147" y="6237"/>
                    <a:pt x="14190" y="6372"/>
                    <a:pt x="14214" y="6511"/>
                  </a:cubicBezTo>
                  <a:lnTo>
                    <a:pt x="14216" y="6511"/>
                  </a:lnTo>
                  <a:cubicBezTo>
                    <a:pt x="14233" y="6631"/>
                    <a:pt x="14238" y="6752"/>
                    <a:pt x="14228" y="6874"/>
                  </a:cubicBezTo>
                  <a:cubicBezTo>
                    <a:pt x="14216" y="6976"/>
                    <a:pt x="14193" y="7077"/>
                    <a:pt x="14160" y="7174"/>
                  </a:cubicBezTo>
                  <a:cubicBezTo>
                    <a:pt x="14121" y="7273"/>
                    <a:pt x="14072" y="7368"/>
                    <a:pt x="14011" y="7456"/>
                  </a:cubicBezTo>
                  <a:cubicBezTo>
                    <a:pt x="13944" y="7550"/>
                    <a:pt x="13865" y="7635"/>
                    <a:pt x="13779" y="7710"/>
                  </a:cubicBezTo>
                  <a:cubicBezTo>
                    <a:pt x="13667" y="7801"/>
                    <a:pt x="13542" y="7878"/>
                    <a:pt x="13413" y="7940"/>
                  </a:cubicBezTo>
                  <a:cubicBezTo>
                    <a:pt x="13255" y="8010"/>
                    <a:pt x="13088" y="8063"/>
                    <a:pt x="12917" y="8094"/>
                  </a:cubicBezTo>
                  <a:cubicBezTo>
                    <a:pt x="12817" y="8109"/>
                    <a:pt x="12717" y="8119"/>
                    <a:pt x="12615" y="8124"/>
                  </a:cubicBezTo>
                  <a:cubicBezTo>
                    <a:pt x="12591" y="8125"/>
                    <a:pt x="12567" y="8125"/>
                    <a:pt x="12543" y="8125"/>
                  </a:cubicBezTo>
                  <a:cubicBezTo>
                    <a:pt x="12472" y="8125"/>
                    <a:pt x="12401" y="8121"/>
                    <a:pt x="12329" y="8114"/>
                  </a:cubicBezTo>
                  <a:cubicBezTo>
                    <a:pt x="12145" y="8095"/>
                    <a:pt x="11964" y="8054"/>
                    <a:pt x="11792" y="7991"/>
                  </a:cubicBezTo>
                  <a:cubicBezTo>
                    <a:pt x="11699" y="7954"/>
                    <a:pt x="11609" y="7914"/>
                    <a:pt x="11520" y="7871"/>
                  </a:cubicBezTo>
                  <a:cubicBezTo>
                    <a:pt x="11474" y="7849"/>
                    <a:pt x="11429" y="7827"/>
                    <a:pt x="11382" y="7804"/>
                  </a:cubicBezTo>
                  <a:cubicBezTo>
                    <a:pt x="11362" y="7793"/>
                    <a:pt x="11341" y="7783"/>
                    <a:pt x="11320" y="7772"/>
                  </a:cubicBezTo>
                  <a:cubicBezTo>
                    <a:pt x="11301" y="7763"/>
                    <a:pt x="11282" y="7755"/>
                    <a:pt x="11261" y="7748"/>
                  </a:cubicBezTo>
                  <a:cubicBezTo>
                    <a:pt x="11258" y="7745"/>
                    <a:pt x="11255" y="7743"/>
                    <a:pt x="11250" y="7740"/>
                  </a:cubicBezTo>
                  <a:cubicBezTo>
                    <a:pt x="11255" y="7529"/>
                    <a:pt x="11240" y="7318"/>
                    <a:pt x="11210" y="7109"/>
                  </a:cubicBezTo>
                  <a:cubicBezTo>
                    <a:pt x="11338" y="7067"/>
                    <a:pt x="11469" y="7037"/>
                    <a:pt x="11601" y="7013"/>
                  </a:cubicBezTo>
                  <a:cubicBezTo>
                    <a:pt x="11654" y="7005"/>
                    <a:pt x="11709" y="6997"/>
                    <a:pt x="11761" y="6990"/>
                  </a:cubicBezTo>
                  <a:cubicBezTo>
                    <a:pt x="11827" y="6982"/>
                    <a:pt x="11892" y="6978"/>
                    <a:pt x="11956" y="6968"/>
                  </a:cubicBezTo>
                  <a:cubicBezTo>
                    <a:pt x="11990" y="6962"/>
                    <a:pt x="12017" y="6955"/>
                    <a:pt x="12040" y="6930"/>
                  </a:cubicBezTo>
                  <a:cubicBezTo>
                    <a:pt x="12060" y="6907"/>
                    <a:pt x="12072" y="6877"/>
                    <a:pt x="12070" y="6846"/>
                  </a:cubicBezTo>
                  <a:cubicBezTo>
                    <a:pt x="12070" y="6814"/>
                    <a:pt x="12056" y="6784"/>
                    <a:pt x="12033" y="6763"/>
                  </a:cubicBezTo>
                  <a:cubicBezTo>
                    <a:pt x="12009" y="6741"/>
                    <a:pt x="11980" y="6735"/>
                    <a:pt x="11950" y="6731"/>
                  </a:cubicBezTo>
                  <a:cubicBezTo>
                    <a:pt x="11935" y="6731"/>
                    <a:pt x="11920" y="6730"/>
                    <a:pt x="11905" y="6730"/>
                  </a:cubicBezTo>
                  <a:cubicBezTo>
                    <a:pt x="11777" y="6730"/>
                    <a:pt x="11648" y="6753"/>
                    <a:pt x="11523" y="6778"/>
                  </a:cubicBezTo>
                  <a:cubicBezTo>
                    <a:pt x="11427" y="6795"/>
                    <a:pt x="11333" y="6821"/>
                    <a:pt x="11240" y="6850"/>
                  </a:cubicBezTo>
                  <a:cubicBezTo>
                    <a:pt x="11216" y="6856"/>
                    <a:pt x="11192" y="6864"/>
                    <a:pt x="11168" y="6872"/>
                  </a:cubicBezTo>
                  <a:cubicBezTo>
                    <a:pt x="11135" y="6706"/>
                    <a:pt x="11088" y="6541"/>
                    <a:pt x="11034" y="6380"/>
                  </a:cubicBezTo>
                  <a:cubicBezTo>
                    <a:pt x="11043" y="6348"/>
                    <a:pt x="11053" y="6316"/>
                    <a:pt x="11064" y="6282"/>
                  </a:cubicBezTo>
                  <a:cubicBezTo>
                    <a:pt x="11120" y="6137"/>
                    <a:pt x="11195" y="5999"/>
                    <a:pt x="11285" y="5870"/>
                  </a:cubicBezTo>
                  <a:cubicBezTo>
                    <a:pt x="11382" y="5735"/>
                    <a:pt x="11494" y="5611"/>
                    <a:pt x="11621" y="5502"/>
                  </a:cubicBezTo>
                  <a:cubicBezTo>
                    <a:pt x="11745" y="5400"/>
                    <a:pt x="11880" y="5310"/>
                    <a:pt x="12027" y="5241"/>
                  </a:cubicBezTo>
                  <a:cubicBezTo>
                    <a:pt x="12147" y="5187"/>
                    <a:pt x="12273" y="5145"/>
                    <a:pt x="12404" y="5120"/>
                  </a:cubicBezTo>
                  <a:cubicBezTo>
                    <a:pt x="12482" y="5107"/>
                    <a:pt x="12561" y="5101"/>
                    <a:pt x="12640" y="5101"/>
                  </a:cubicBezTo>
                  <a:close/>
                  <a:moveTo>
                    <a:pt x="11237" y="7988"/>
                  </a:moveTo>
                  <a:cubicBezTo>
                    <a:pt x="11269" y="8023"/>
                    <a:pt x="11304" y="8057"/>
                    <a:pt x="11341" y="8087"/>
                  </a:cubicBezTo>
                  <a:cubicBezTo>
                    <a:pt x="11424" y="8154"/>
                    <a:pt x="11520" y="8207"/>
                    <a:pt x="11617" y="8250"/>
                  </a:cubicBezTo>
                  <a:cubicBezTo>
                    <a:pt x="11629" y="8255"/>
                    <a:pt x="11640" y="8258"/>
                    <a:pt x="11649" y="8263"/>
                  </a:cubicBezTo>
                  <a:cubicBezTo>
                    <a:pt x="11584" y="8277"/>
                    <a:pt x="11518" y="8295"/>
                    <a:pt x="11454" y="8314"/>
                  </a:cubicBezTo>
                  <a:cubicBezTo>
                    <a:pt x="11360" y="8343"/>
                    <a:pt x="11269" y="8378"/>
                    <a:pt x="11179" y="8415"/>
                  </a:cubicBezTo>
                  <a:cubicBezTo>
                    <a:pt x="11207" y="8274"/>
                    <a:pt x="11226" y="8132"/>
                    <a:pt x="11237" y="7988"/>
                  </a:cubicBezTo>
                  <a:close/>
                  <a:moveTo>
                    <a:pt x="3502" y="8887"/>
                  </a:moveTo>
                  <a:cubicBezTo>
                    <a:pt x="3568" y="9086"/>
                    <a:pt x="3649" y="9281"/>
                    <a:pt x="3745" y="9468"/>
                  </a:cubicBezTo>
                  <a:cubicBezTo>
                    <a:pt x="3782" y="9544"/>
                    <a:pt x="3822" y="9616"/>
                    <a:pt x="3865" y="9688"/>
                  </a:cubicBezTo>
                  <a:cubicBezTo>
                    <a:pt x="3843" y="9683"/>
                    <a:pt x="3822" y="9676"/>
                    <a:pt x="3799" y="9673"/>
                  </a:cubicBezTo>
                  <a:cubicBezTo>
                    <a:pt x="3705" y="9654"/>
                    <a:pt x="3607" y="9648"/>
                    <a:pt x="3512" y="9648"/>
                  </a:cubicBezTo>
                  <a:cubicBezTo>
                    <a:pt x="3305" y="9649"/>
                    <a:pt x="3099" y="9684"/>
                    <a:pt x="2901" y="9743"/>
                  </a:cubicBezTo>
                  <a:cubicBezTo>
                    <a:pt x="2891" y="9745"/>
                    <a:pt x="2883" y="9748"/>
                    <a:pt x="2874" y="9751"/>
                  </a:cubicBezTo>
                  <a:cubicBezTo>
                    <a:pt x="3051" y="9630"/>
                    <a:pt x="3206" y="9475"/>
                    <a:pt x="3321" y="9294"/>
                  </a:cubicBezTo>
                  <a:cubicBezTo>
                    <a:pt x="3403" y="9168"/>
                    <a:pt x="3462" y="9030"/>
                    <a:pt x="3502" y="8887"/>
                  </a:cubicBezTo>
                  <a:close/>
                  <a:moveTo>
                    <a:pt x="2035" y="7020"/>
                  </a:moveTo>
                  <a:cubicBezTo>
                    <a:pt x="2166" y="7020"/>
                    <a:pt x="2296" y="7032"/>
                    <a:pt x="2424" y="7059"/>
                  </a:cubicBezTo>
                  <a:cubicBezTo>
                    <a:pt x="2546" y="7088"/>
                    <a:pt x="2661" y="7129"/>
                    <a:pt x="2771" y="7185"/>
                  </a:cubicBezTo>
                  <a:cubicBezTo>
                    <a:pt x="2864" y="7235"/>
                    <a:pt x="2949" y="7294"/>
                    <a:pt x="3027" y="7363"/>
                  </a:cubicBezTo>
                  <a:cubicBezTo>
                    <a:pt x="3105" y="7436"/>
                    <a:pt x="3173" y="7518"/>
                    <a:pt x="3232" y="7607"/>
                  </a:cubicBezTo>
                  <a:cubicBezTo>
                    <a:pt x="3243" y="7624"/>
                    <a:pt x="3253" y="7640"/>
                    <a:pt x="3264" y="7657"/>
                  </a:cubicBezTo>
                  <a:lnTo>
                    <a:pt x="3264" y="7657"/>
                  </a:lnTo>
                  <a:cubicBezTo>
                    <a:pt x="3266" y="7661"/>
                    <a:pt x="3267" y="7666"/>
                    <a:pt x="3269" y="7670"/>
                  </a:cubicBezTo>
                  <a:cubicBezTo>
                    <a:pt x="3278" y="7689"/>
                    <a:pt x="3294" y="7703"/>
                    <a:pt x="3312" y="7711"/>
                  </a:cubicBezTo>
                  <a:cubicBezTo>
                    <a:pt x="3313" y="7846"/>
                    <a:pt x="3321" y="7978"/>
                    <a:pt x="3336" y="8111"/>
                  </a:cubicBezTo>
                  <a:cubicBezTo>
                    <a:pt x="3301" y="8109"/>
                    <a:pt x="3266" y="8108"/>
                    <a:pt x="3231" y="8108"/>
                  </a:cubicBezTo>
                  <a:cubicBezTo>
                    <a:pt x="3190" y="8108"/>
                    <a:pt x="3150" y="8109"/>
                    <a:pt x="3109" y="8113"/>
                  </a:cubicBezTo>
                  <a:cubicBezTo>
                    <a:pt x="3018" y="8121"/>
                    <a:pt x="2928" y="8137"/>
                    <a:pt x="2840" y="8157"/>
                  </a:cubicBezTo>
                  <a:cubicBezTo>
                    <a:pt x="2751" y="8178"/>
                    <a:pt x="2661" y="8202"/>
                    <a:pt x="2573" y="8226"/>
                  </a:cubicBezTo>
                  <a:cubicBezTo>
                    <a:pt x="2480" y="8253"/>
                    <a:pt x="2386" y="8279"/>
                    <a:pt x="2293" y="8306"/>
                  </a:cubicBezTo>
                  <a:cubicBezTo>
                    <a:pt x="2290" y="8306"/>
                    <a:pt x="2288" y="8306"/>
                    <a:pt x="2287" y="8308"/>
                  </a:cubicBezTo>
                  <a:cubicBezTo>
                    <a:pt x="2264" y="8314"/>
                    <a:pt x="2247" y="8324"/>
                    <a:pt x="2233" y="8343"/>
                  </a:cubicBezTo>
                  <a:cubicBezTo>
                    <a:pt x="2218" y="8364"/>
                    <a:pt x="2213" y="8388"/>
                    <a:pt x="2217" y="8412"/>
                  </a:cubicBezTo>
                  <a:cubicBezTo>
                    <a:pt x="2224" y="8454"/>
                    <a:pt x="2263" y="8489"/>
                    <a:pt x="2305" y="8489"/>
                  </a:cubicBezTo>
                  <a:cubicBezTo>
                    <a:pt x="2311" y="8489"/>
                    <a:pt x="2316" y="8488"/>
                    <a:pt x="2322" y="8487"/>
                  </a:cubicBezTo>
                  <a:cubicBezTo>
                    <a:pt x="2402" y="8471"/>
                    <a:pt x="2479" y="8447"/>
                    <a:pt x="2555" y="8423"/>
                  </a:cubicBezTo>
                  <a:cubicBezTo>
                    <a:pt x="2634" y="8400"/>
                    <a:pt x="2712" y="8376"/>
                    <a:pt x="2790" y="8356"/>
                  </a:cubicBezTo>
                  <a:cubicBezTo>
                    <a:pt x="2942" y="8314"/>
                    <a:pt x="3096" y="8284"/>
                    <a:pt x="3254" y="8277"/>
                  </a:cubicBezTo>
                  <a:cubicBezTo>
                    <a:pt x="3289" y="8277"/>
                    <a:pt x="3323" y="8277"/>
                    <a:pt x="3358" y="8281"/>
                  </a:cubicBezTo>
                  <a:cubicBezTo>
                    <a:pt x="3376" y="8394"/>
                    <a:pt x="3398" y="8508"/>
                    <a:pt x="3425" y="8620"/>
                  </a:cubicBezTo>
                  <a:cubicBezTo>
                    <a:pt x="3420" y="8667"/>
                    <a:pt x="3412" y="8715"/>
                    <a:pt x="3403" y="8762"/>
                  </a:cubicBezTo>
                  <a:cubicBezTo>
                    <a:pt x="3374" y="8882"/>
                    <a:pt x="3332" y="8998"/>
                    <a:pt x="3275" y="9109"/>
                  </a:cubicBezTo>
                  <a:cubicBezTo>
                    <a:pt x="3221" y="9211"/>
                    <a:pt x="3152" y="9307"/>
                    <a:pt x="3073" y="9395"/>
                  </a:cubicBezTo>
                  <a:cubicBezTo>
                    <a:pt x="2984" y="9492"/>
                    <a:pt x="2882" y="9576"/>
                    <a:pt x="2771" y="9648"/>
                  </a:cubicBezTo>
                  <a:cubicBezTo>
                    <a:pt x="2647" y="9726"/>
                    <a:pt x="2512" y="9788"/>
                    <a:pt x="2372" y="9835"/>
                  </a:cubicBezTo>
                  <a:cubicBezTo>
                    <a:pt x="2209" y="9886"/>
                    <a:pt x="2039" y="9916"/>
                    <a:pt x="1870" y="9927"/>
                  </a:cubicBezTo>
                  <a:cubicBezTo>
                    <a:pt x="1838" y="9929"/>
                    <a:pt x="1807" y="9929"/>
                    <a:pt x="1775" y="9929"/>
                  </a:cubicBezTo>
                  <a:cubicBezTo>
                    <a:pt x="1630" y="9929"/>
                    <a:pt x="1484" y="9914"/>
                    <a:pt x="1342" y="9884"/>
                  </a:cubicBezTo>
                  <a:cubicBezTo>
                    <a:pt x="1198" y="9851"/>
                    <a:pt x="1057" y="9799"/>
                    <a:pt x="926" y="9732"/>
                  </a:cubicBezTo>
                  <a:cubicBezTo>
                    <a:pt x="816" y="9673"/>
                    <a:pt x="714" y="9601"/>
                    <a:pt x="621" y="9518"/>
                  </a:cubicBezTo>
                  <a:cubicBezTo>
                    <a:pt x="541" y="9443"/>
                    <a:pt x="471" y="9360"/>
                    <a:pt x="410" y="9269"/>
                  </a:cubicBezTo>
                  <a:cubicBezTo>
                    <a:pt x="346" y="9170"/>
                    <a:pt x="296" y="9064"/>
                    <a:pt x="258" y="8952"/>
                  </a:cubicBezTo>
                  <a:cubicBezTo>
                    <a:pt x="220" y="8831"/>
                    <a:pt x="196" y="8703"/>
                    <a:pt x="188" y="8575"/>
                  </a:cubicBezTo>
                  <a:cubicBezTo>
                    <a:pt x="184" y="8469"/>
                    <a:pt x="192" y="8364"/>
                    <a:pt x="215" y="8260"/>
                  </a:cubicBezTo>
                  <a:cubicBezTo>
                    <a:pt x="239" y="8157"/>
                    <a:pt x="277" y="8057"/>
                    <a:pt x="325" y="7962"/>
                  </a:cubicBezTo>
                  <a:cubicBezTo>
                    <a:pt x="383" y="7854"/>
                    <a:pt x="455" y="7755"/>
                    <a:pt x="538" y="7662"/>
                  </a:cubicBezTo>
                  <a:cubicBezTo>
                    <a:pt x="643" y="7548"/>
                    <a:pt x="765" y="7449"/>
                    <a:pt x="896" y="7363"/>
                  </a:cubicBezTo>
                  <a:cubicBezTo>
                    <a:pt x="1056" y="7262"/>
                    <a:pt x="1227" y="7182"/>
                    <a:pt x="1408" y="7123"/>
                  </a:cubicBezTo>
                  <a:cubicBezTo>
                    <a:pt x="1588" y="7065"/>
                    <a:pt x="1777" y="7032"/>
                    <a:pt x="1967" y="7021"/>
                  </a:cubicBezTo>
                  <a:cubicBezTo>
                    <a:pt x="1990" y="7020"/>
                    <a:pt x="2012" y="7020"/>
                    <a:pt x="2035" y="7020"/>
                  </a:cubicBezTo>
                  <a:close/>
                  <a:moveTo>
                    <a:pt x="10113" y="10439"/>
                  </a:moveTo>
                  <a:cubicBezTo>
                    <a:pt x="10119" y="10489"/>
                    <a:pt x="10131" y="10538"/>
                    <a:pt x="10143" y="10586"/>
                  </a:cubicBezTo>
                  <a:cubicBezTo>
                    <a:pt x="10172" y="10701"/>
                    <a:pt x="10220" y="10811"/>
                    <a:pt x="10274" y="10915"/>
                  </a:cubicBezTo>
                  <a:cubicBezTo>
                    <a:pt x="10329" y="11018"/>
                    <a:pt x="10394" y="11112"/>
                    <a:pt x="10468" y="11200"/>
                  </a:cubicBezTo>
                  <a:cubicBezTo>
                    <a:pt x="10473" y="11206"/>
                    <a:pt x="10478" y="11211"/>
                    <a:pt x="10481" y="11216"/>
                  </a:cubicBezTo>
                  <a:cubicBezTo>
                    <a:pt x="10415" y="11176"/>
                    <a:pt x="10350" y="11141"/>
                    <a:pt x="10281" y="11109"/>
                  </a:cubicBezTo>
                  <a:cubicBezTo>
                    <a:pt x="10047" y="11002"/>
                    <a:pt x="9793" y="10939"/>
                    <a:pt x="9537" y="10922"/>
                  </a:cubicBezTo>
                  <a:cubicBezTo>
                    <a:pt x="9574" y="10898"/>
                    <a:pt x="9609" y="10872"/>
                    <a:pt x="9645" y="10845"/>
                  </a:cubicBezTo>
                  <a:cubicBezTo>
                    <a:pt x="9811" y="10724"/>
                    <a:pt x="9967" y="10586"/>
                    <a:pt x="10111" y="10439"/>
                  </a:cubicBezTo>
                  <a:close/>
                  <a:moveTo>
                    <a:pt x="7284" y="3922"/>
                  </a:moveTo>
                  <a:cubicBezTo>
                    <a:pt x="7404" y="3922"/>
                    <a:pt x="7525" y="3927"/>
                    <a:pt x="7646" y="3938"/>
                  </a:cubicBezTo>
                  <a:cubicBezTo>
                    <a:pt x="7955" y="3970"/>
                    <a:pt x="8260" y="4036"/>
                    <a:pt x="8554" y="4138"/>
                  </a:cubicBezTo>
                  <a:cubicBezTo>
                    <a:pt x="8561" y="4141"/>
                    <a:pt x="8569" y="4141"/>
                    <a:pt x="8577" y="4141"/>
                  </a:cubicBezTo>
                  <a:cubicBezTo>
                    <a:pt x="8580" y="4143"/>
                    <a:pt x="8585" y="4144"/>
                    <a:pt x="8589" y="4146"/>
                  </a:cubicBezTo>
                  <a:cubicBezTo>
                    <a:pt x="8887" y="4260"/>
                    <a:pt x="9168" y="4407"/>
                    <a:pt x="9430" y="4589"/>
                  </a:cubicBezTo>
                  <a:cubicBezTo>
                    <a:pt x="9693" y="4774"/>
                    <a:pt x="9931" y="4992"/>
                    <a:pt x="10140" y="5238"/>
                  </a:cubicBezTo>
                  <a:cubicBezTo>
                    <a:pt x="10139" y="5235"/>
                    <a:pt x="10137" y="5233"/>
                    <a:pt x="10135" y="5232"/>
                  </a:cubicBezTo>
                  <a:lnTo>
                    <a:pt x="10135" y="5232"/>
                  </a:lnTo>
                  <a:cubicBezTo>
                    <a:pt x="10137" y="5233"/>
                    <a:pt x="10140" y="5236"/>
                    <a:pt x="10142" y="5238"/>
                  </a:cubicBezTo>
                  <a:lnTo>
                    <a:pt x="10140" y="5238"/>
                  </a:lnTo>
                  <a:cubicBezTo>
                    <a:pt x="10142" y="5240"/>
                    <a:pt x="10143" y="5241"/>
                    <a:pt x="10145" y="5243"/>
                  </a:cubicBezTo>
                  <a:cubicBezTo>
                    <a:pt x="10144" y="5242"/>
                    <a:pt x="10144" y="5241"/>
                    <a:pt x="10143" y="5240"/>
                  </a:cubicBezTo>
                  <a:lnTo>
                    <a:pt x="10143" y="5240"/>
                  </a:lnTo>
                  <a:cubicBezTo>
                    <a:pt x="10144" y="5242"/>
                    <a:pt x="10146" y="5244"/>
                    <a:pt x="10148" y="5245"/>
                  </a:cubicBezTo>
                  <a:lnTo>
                    <a:pt x="10148" y="5245"/>
                  </a:lnTo>
                  <a:cubicBezTo>
                    <a:pt x="10147" y="5245"/>
                    <a:pt x="10146" y="5244"/>
                    <a:pt x="10145" y="5243"/>
                  </a:cubicBezTo>
                  <a:lnTo>
                    <a:pt x="10145" y="5243"/>
                  </a:lnTo>
                  <a:cubicBezTo>
                    <a:pt x="10358" y="5499"/>
                    <a:pt x="10537" y="5777"/>
                    <a:pt x="10679" y="6077"/>
                  </a:cubicBezTo>
                  <a:cubicBezTo>
                    <a:pt x="10818" y="6378"/>
                    <a:pt x="10917" y="6695"/>
                    <a:pt x="10973" y="7021"/>
                  </a:cubicBezTo>
                  <a:cubicBezTo>
                    <a:pt x="11029" y="7353"/>
                    <a:pt x="11040" y="7692"/>
                    <a:pt x="11008" y="8028"/>
                  </a:cubicBezTo>
                  <a:cubicBezTo>
                    <a:pt x="10973" y="8356"/>
                    <a:pt x="10900" y="8677"/>
                    <a:pt x="10786" y="8987"/>
                  </a:cubicBezTo>
                  <a:cubicBezTo>
                    <a:pt x="10674" y="9286"/>
                    <a:pt x="10525" y="9568"/>
                    <a:pt x="10343" y="9830"/>
                  </a:cubicBezTo>
                  <a:cubicBezTo>
                    <a:pt x="10158" y="10094"/>
                    <a:pt x="9939" y="10330"/>
                    <a:pt x="9693" y="10540"/>
                  </a:cubicBezTo>
                  <a:cubicBezTo>
                    <a:pt x="9440" y="10749"/>
                    <a:pt x="9162" y="10927"/>
                    <a:pt x="8864" y="11067"/>
                  </a:cubicBezTo>
                  <a:cubicBezTo>
                    <a:pt x="8564" y="11203"/>
                    <a:pt x="8249" y="11302"/>
                    <a:pt x="7924" y="11358"/>
                  </a:cubicBezTo>
                  <a:cubicBezTo>
                    <a:pt x="7719" y="11391"/>
                    <a:pt x="7511" y="11408"/>
                    <a:pt x="7304" y="11408"/>
                  </a:cubicBezTo>
                  <a:cubicBezTo>
                    <a:pt x="7181" y="11408"/>
                    <a:pt x="7057" y="11402"/>
                    <a:pt x="6935" y="11390"/>
                  </a:cubicBezTo>
                  <a:cubicBezTo>
                    <a:pt x="6613" y="11357"/>
                    <a:pt x="6297" y="11283"/>
                    <a:pt x="5993" y="11171"/>
                  </a:cubicBezTo>
                  <a:cubicBezTo>
                    <a:pt x="5684" y="11056"/>
                    <a:pt x="5392" y="10903"/>
                    <a:pt x="5120" y="10716"/>
                  </a:cubicBezTo>
                  <a:cubicBezTo>
                    <a:pt x="4861" y="10530"/>
                    <a:pt x="4626" y="10314"/>
                    <a:pt x="4418" y="10073"/>
                  </a:cubicBezTo>
                  <a:cubicBezTo>
                    <a:pt x="4205" y="9820"/>
                    <a:pt x="4028" y="9540"/>
                    <a:pt x="3887" y="9241"/>
                  </a:cubicBezTo>
                  <a:cubicBezTo>
                    <a:pt x="3748" y="8939"/>
                    <a:pt x="3651" y="8621"/>
                    <a:pt x="3593" y="8295"/>
                  </a:cubicBezTo>
                  <a:cubicBezTo>
                    <a:pt x="3540" y="7961"/>
                    <a:pt x="3529" y="7623"/>
                    <a:pt x="3561" y="7286"/>
                  </a:cubicBezTo>
                  <a:cubicBezTo>
                    <a:pt x="3595" y="6970"/>
                    <a:pt x="3667" y="6659"/>
                    <a:pt x="3775" y="6359"/>
                  </a:cubicBezTo>
                  <a:lnTo>
                    <a:pt x="3775" y="6359"/>
                  </a:lnTo>
                  <a:cubicBezTo>
                    <a:pt x="3775" y="6361"/>
                    <a:pt x="3775" y="6362"/>
                    <a:pt x="3775" y="6364"/>
                  </a:cubicBezTo>
                  <a:lnTo>
                    <a:pt x="3775" y="6364"/>
                  </a:lnTo>
                  <a:cubicBezTo>
                    <a:pt x="3775" y="6362"/>
                    <a:pt x="3776" y="6359"/>
                    <a:pt x="3777" y="6357"/>
                  </a:cubicBezTo>
                  <a:lnTo>
                    <a:pt x="3777" y="6357"/>
                  </a:lnTo>
                  <a:lnTo>
                    <a:pt x="3775" y="6359"/>
                  </a:lnTo>
                  <a:cubicBezTo>
                    <a:pt x="3777" y="6357"/>
                    <a:pt x="3777" y="6356"/>
                    <a:pt x="3777" y="6354"/>
                  </a:cubicBezTo>
                  <a:cubicBezTo>
                    <a:pt x="3777" y="6356"/>
                    <a:pt x="3777" y="6357"/>
                    <a:pt x="3777" y="6357"/>
                  </a:cubicBezTo>
                  <a:cubicBezTo>
                    <a:pt x="3779" y="6352"/>
                    <a:pt x="3780" y="6348"/>
                    <a:pt x="3782" y="6343"/>
                  </a:cubicBezTo>
                  <a:lnTo>
                    <a:pt x="3782" y="6343"/>
                  </a:lnTo>
                  <a:cubicBezTo>
                    <a:pt x="3781" y="6346"/>
                    <a:pt x="3780" y="6349"/>
                    <a:pt x="3780" y="6351"/>
                  </a:cubicBezTo>
                  <a:lnTo>
                    <a:pt x="3780" y="6351"/>
                  </a:lnTo>
                  <a:cubicBezTo>
                    <a:pt x="3891" y="6053"/>
                    <a:pt x="4041" y="5770"/>
                    <a:pt x="4223" y="5508"/>
                  </a:cubicBezTo>
                  <a:cubicBezTo>
                    <a:pt x="4408" y="5248"/>
                    <a:pt x="4624" y="5011"/>
                    <a:pt x="4867" y="4805"/>
                  </a:cubicBezTo>
                  <a:cubicBezTo>
                    <a:pt x="5122" y="4592"/>
                    <a:pt x="5401" y="4413"/>
                    <a:pt x="5700" y="4271"/>
                  </a:cubicBezTo>
                  <a:cubicBezTo>
                    <a:pt x="6002" y="4132"/>
                    <a:pt x="6321" y="4031"/>
                    <a:pt x="6650" y="3973"/>
                  </a:cubicBezTo>
                  <a:cubicBezTo>
                    <a:pt x="6860" y="3939"/>
                    <a:pt x="7072" y="3922"/>
                    <a:pt x="7284" y="3922"/>
                  </a:cubicBezTo>
                  <a:close/>
                  <a:moveTo>
                    <a:pt x="4871" y="10824"/>
                  </a:moveTo>
                  <a:lnTo>
                    <a:pt x="4871" y="10824"/>
                  </a:lnTo>
                  <a:cubicBezTo>
                    <a:pt x="5077" y="10983"/>
                    <a:pt x="5299" y="11122"/>
                    <a:pt x="5532" y="11237"/>
                  </a:cubicBezTo>
                  <a:cubicBezTo>
                    <a:pt x="5555" y="11248"/>
                    <a:pt x="5577" y="11256"/>
                    <a:pt x="5600" y="11267"/>
                  </a:cubicBezTo>
                  <a:lnTo>
                    <a:pt x="5598" y="11267"/>
                  </a:lnTo>
                  <a:cubicBezTo>
                    <a:pt x="5566" y="11278"/>
                    <a:pt x="5536" y="11291"/>
                    <a:pt x="5504" y="11304"/>
                  </a:cubicBezTo>
                  <a:cubicBezTo>
                    <a:pt x="5393" y="11347"/>
                    <a:pt x="5286" y="11398"/>
                    <a:pt x="5184" y="11459"/>
                  </a:cubicBezTo>
                  <a:cubicBezTo>
                    <a:pt x="5074" y="11523"/>
                    <a:pt x="4968" y="11600"/>
                    <a:pt x="4871" y="11684"/>
                  </a:cubicBezTo>
                  <a:cubicBezTo>
                    <a:pt x="4909" y="11558"/>
                    <a:pt x="4931" y="11427"/>
                    <a:pt x="4936" y="11296"/>
                  </a:cubicBezTo>
                  <a:cubicBezTo>
                    <a:pt x="4942" y="11136"/>
                    <a:pt x="4917" y="10978"/>
                    <a:pt x="4871" y="10824"/>
                  </a:cubicBezTo>
                  <a:close/>
                  <a:moveTo>
                    <a:pt x="12119" y="8387"/>
                  </a:moveTo>
                  <a:cubicBezTo>
                    <a:pt x="12134" y="8387"/>
                    <a:pt x="12149" y="8387"/>
                    <a:pt x="12164" y="8388"/>
                  </a:cubicBezTo>
                  <a:cubicBezTo>
                    <a:pt x="12196" y="8391"/>
                    <a:pt x="12230" y="8394"/>
                    <a:pt x="12263" y="8396"/>
                  </a:cubicBezTo>
                  <a:cubicBezTo>
                    <a:pt x="12286" y="8397"/>
                    <a:pt x="12310" y="8399"/>
                    <a:pt x="12334" y="8400"/>
                  </a:cubicBezTo>
                  <a:cubicBezTo>
                    <a:pt x="12442" y="8415"/>
                    <a:pt x="12548" y="8439"/>
                    <a:pt x="12650" y="8477"/>
                  </a:cubicBezTo>
                  <a:cubicBezTo>
                    <a:pt x="12756" y="8517"/>
                    <a:pt x="12855" y="8570"/>
                    <a:pt x="12948" y="8634"/>
                  </a:cubicBezTo>
                  <a:cubicBezTo>
                    <a:pt x="13058" y="8712"/>
                    <a:pt x="13155" y="8805"/>
                    <a:pt x="13243" y="8907"/>
                  </a:cubicBezTo>
                  <a:cubicBezTo>
                    <a:pt x="13351" y="9038"/>
                    <a:pt x="13442" y="9182"/>
                    <a:pt x="13514" y="9336"/>
                  </a:cubicBezTo>
                  <a:cubicBezTo>
                    <a:pt x="13579" y="9480"/>
                    <a:pt x="13627" y="9630"/>
                    <a:pt x="13656" y="9787"/>
                  </a:cubicBezTo>
                  <a:cubicBezTo>
                    <a:pt x="13680" y="9937"/>
                    <a:pt x="13686" y="10090"/>
                    <a:pt x="13672" y="10244"/>
                  </a:cubicBezTo>
                  <a:cubicBezTo>
                    <a:pt x="13656" y="10389"/>
                    <a:pt x="13622" y="10530"/>
                    <a:pt x="13573" y="10668"/>
                  </a:cubicBezTo>
                  <a:cubicBezTo>
                    <a:pt x="13522" y="10797"/>
                    <a:pt x="13456" y="10922"/>
                    <a:pt x="13378" y="11035"/>
                  </a:cubicBezTo>
                  <a:cubicBezTo>
                    <a:pt x="13293" y="11154"/>
                    <a:pt x="13195" y="11259"/>
                    <a:pt x="13087" y="11353"/>
                  </a:cubicBezTo>
                  <a:cubicBezTo>
                    <a:pt x="12964" y="11454"/>
                    <a:pt x="12831" y="11539"/>
                    <a:pt x="12687" y="11608"/>
                  </a:cubicBezTo>
                  <a:cubicBezTo>
                    <a:pt x="12551" y="11670"/>
                    <a:pt x="12407" y="11721"/>
                    <a:pt x="12259" y="11747"/>
                  </a:cubicBezTo>
                  <a:cubicBezTo>
                    <a:pt x="12188" y="11758"/>
                    <a:pt x="12117" y="11763"/>
                    <a:pt x="12046" y="11763"/>
                  </a:cubicBezTo>
                  <a:cubicBezTo>
                    <a:pt x="11997" y="11763"/>
                    <a:pt x="11948" y="11761"/>
                    <a:pt x="11899" y="11756"/>
                  </a:cubicBezTo>
                  <a:cubicBezTo>
                    <a:pt x="11757" y="11740"/>
                    <a:pt x="11617" y="11707"/>
                    <a:pt x="11483" y="11657"/>
                  </a:cubicBezTo>
                  <a:cubicBezTo>
                    <a:pt x="11325" y="11596"/>
                    <a:pt x="11175" y="11517"/>
                    <a:pt x="11034" y="11421"/>
                  </a:cubicBezTo>
                  <a:cubicBezTo>
                    <a:pt x="10895" y="11321"/>
                    <a:pt x="10768" y="11205"/>
                    <a:pt x="10657" y="11075"/>
                  </a:cubicBezTo>
                  <a:cubicBezTo>
                    <a:pt x="10562" y="10959"/>
                    <a:pt x="10481" y="10834"/>
                    <a:pt x="10415" y="10700"/>
                  </a:cubicBezTo>
                  <a:cubicBezTo>
                    <a:pt x="10359" y="10572"/>
                    <a:pt x="10318" y="10439"/>
                    <a:pt x="10294" y="10303"/>
                  </a:cubicBezTo>
                  <a:cubicBezTo>
                    <a:pt x="10290" y="10285"/>
                    <a:pt x="10287" y="10269"/>
                    <a:pt x="10286" y="10253"/>
                  </a:cubicBezTo>
                  <a:cubicBezTo>
                    <a:pt x="10476" y="10033"/>
                    <a:pt x="10641" y="9793"/>
                    <a:pt x="10778" y="9537"/>
                  </a:cubicBezTo>
                  <a:cubicBezTo>
                    <a:pt x="10780" y="9539"/>
                    <a:pt x="10783" y="9542"/>
                    <a:pt x="10784" y="9544"/>
                  </a:cubicBezTo>
                  <a:cubicBezTo>
                    <a:pt x="10968" y="9652"/>
                    <a:pt x="11163" y="9740"/>
                    <a:pt x="11341" y="9860"/>
                  </a:cubicBezTo>
                  <a:cubicBezTo>
                    <a:pt x="11408" y="9908"/>
                    <a:pt x="11470" y="9963"/>
                    <a:pt x="11530" y="10020"/>
                  </a:cubicBezTo>
                  <a:cubicBezTo>
                    <a:pt x="11551" y="10041"/>
                    <a:pt x="11579" y="10050"/>
                    <a:pt x="11607" y="10050"/>
                  </a:cubicBezTo>
                  <a:cubicBezTo>
                    <a:pt x="11641" y="10050"/>
                    <a:pt x="11674" y="10037"/>
                    <a:pt x="11697" y="10012"/>
                  </a:cubicBezTo>
                  <a:cubicBezTo>
                    <a:pt x="11718" y="9990"/>
                    <a:pt x="11729" y="9959"/>
                    <a:pt x="11728" y="9929"/>
                  </a:cubicBezTo>
                  <a:cubicBezTo>
                    <a:pt x="11728" y="9894"/>
                    <a:pt x="11712" y="9870"/>
                    <a:pt x="11689" y="9844"/>
                  </a:cubicBezTo>
                  <a:cubicBezTo>
                    <a:pt x="11587" y="9726"/>
                    <a:pt x="11451" y="9640"/>
                    <a:pt x="11315" y="9561"/>
                  </a:cubicBezTo>
                  <a:cubicBezTo>
                    <a:pt x="11178" y="9483"/>
                    <a:pt x="11032" y="9417"/>
                    <a:pt x="10895" y="9336"/>
                  </a:cubicBezTo>
                  <a:cubicBezTo>
                    <a:pt x="10890" y="9333"/>
                    <a:pt x="10885" y="9331"/>
                    <a:pt x="10880" y="9329"/>
                  </a:cubicBezTo>
                  <a:cubicBezTo>
                    <a:pt x="10964" y="9152"/>
                    <a:pt x="11034" y="8970"/>
                    <a:pt x="11090" y="8783"/>
                  </a:cubicBezTo>
                  <a:cubicBezTo>
                    <a:pt x="11106" y="8731"/>
                    <a:pt x="11117" y="8682"/>
                    <a:pt x="11130" y="8632"/>
                  </a:cubicBezTo>
                  <a:cubicBezTo>
                    <a:pt x="11347" y="8533"/>
                    <a:pt x="11573" y="8456"/>
                    <a:pt x="11808" y="8413"/>
                  </a:cubicBezTo>
                  <a:cubicBezTo>
                    <a:pt x="11911" y="8397"/>
                    <a:pt x="12014" y="8387"/>
                    <a:pt x="12119" y="8387"/>
                  </a:cubicBezTo>
                  <a:close/>
                  <a:moveTo>
                    <a:pt x="7963" y="11572"/>
                  </a:moveTo>
                  <a:lnTo>
                    <a:pt x="7948" y="11598"/>
                  </a:lnTo>
                  <a:cubicBezTo>
                    <a:pt x="7910" y="11667"/>
                    <a:pt x="7876" y="11737"/>
                    <a:pt x="7843" y="11808"/>
                  </a:cubicBezTo>
                  <a:cubicBezTo>
                    <a:pt x="7779" y="11947"/>
                    <a:pt x="7723" y="12089"/>
                    <a:pt x="7681" y="12238"/>
                  </a:cubicBezTo>
                  <a:cubicBezTo>
                    <a:pt x="7651" y="12345"/>
                    <a:pt x="7632" y="12455"/>
                    <a:pt x="7619" y="12565"/>
                  </a:cubicBezTo>
                  <a:cubicBezTo>
                    <a:pt x="7604" y="12514"/>
                    <a:pt x="7588" y="12461"/>
                    <a:pt x="7569" y="12410"/>
                  </a:cubicBezTo>
                  <a:lnTo>
                    <a:pt x="7571" y="12410"/>
                  </a:lnTo>
                  <a:cubicBezTo>
                    <a:pt x="7462" y="12114"/>
                    <a:pt x="7283" y="11847"/>
                    <a:pt x="7058" y="11627"/>
                  </a:cubicBezTo>
                  <a:lnTo>
                    <a:pt x="7058" y="11627"/>
                  </a:lnTo>
                  <a:cubicBezTo>
                    <a:pt x="7094" y="11628"/>
                    <a:pt x="7130" y="11632"/>
                    <a:pt x="7166" y="11632"/>
                  </a:cubicBezTo>
                  <a:cubicBezTo>
                    <a:pt x="7204" y="11633"/>
                    <a:pt x="7241" y="11633"/>
                    <a:pt x="7278" y="11633"/>
                  </a:cubicBezTo>
                  <a:cubicBezTo>
                    <a:pt x="7506" y="11633"/>
                    <a:pt x="7736" y="11612"/>
                    <a:pt x="7963" y="11572"/>
                  </a:cubicBezTo>
                  <a:close/>
                  <a:moveTo>
                    <a:pt x="3499" y="9847"/>
                  </a:moveTo>
                  <a:cubicBezTo>
                    <a:pt x="3608" y="9847"/>
                    <a:pt x="3717" y="9856"/>
                    <a:pt x="3823" y="9878"/>
                  </a:cubicBezTo>
                  <a:cubicBezTo>
                    <a:pt x="3881" y="9892"/>
                    <a:pt x="3937" y="9910"/>
                    <a:pt x="3991" y="9931"/>
                  </a:cubicBezTo>
                  <a:cubicBezTo>
                    <a:pt x="4002" y="9935"/>
                    <a:pt x="4014" y="9935"/>
                    <a:pt x="4025" y="9935"/>
                  </a:cubicBezTo>
                  <a:cubicBezTo>
                    <a:pt x="4082" y="10020"/>
                    <a:pt x="4145" y="10102"/>
                    <a:pt x="4209" y="10182"/>
                  </a:cubicBezTo>
                  <a:cubicBezTo>
                    <a:pt x="4241" y="10218"/>
                    <a:pt x="4273" y="10255"/>
                    <a:pt x="4305" y="10292"/>
                  </a:cubicBezTo>
                  <a:cubicBezTo>
                    <a:pt x="4301" y="10295"/>
                    <a:pt x="4297" y="10298"/>
                    <a:pt x="4293" y="10303"/>
                  </a:cubicBezTo>
                  <a:cubicBezTo>
                    <a:pt x="4285" y="10313"/>
                    <a:pt x="4276" y="10324"/>
                    <a:pt x="4266" y="10333"/>
                  </a:cubicBezTo>
                  <a:cubicBezTo>
                    <a:pt x="4170" y="10437"/>
                    <a:pt x="4062" y="10527"/>
                    <a:pt x="3954" y="10620"/>
                  </a:cubicBezTo>
                  <a:cubicBezTo>
                    <a:pt x="3898" y="10668"/>
                    <a:pt x="3844" y="10717"/>
                    <a:pt x="3795" y="10770"/>
                  </a:cubicBezTo>
                  <a:cubicBezTo>
                    <a:pt x="3740" y="10826"/>
                    <a:pt x="3687" y="10885"/>
                    <a:pt x="3651" y="10952"/>
                  </a:cubicBezTo>
                  <a:cubicBezTo>
                    <a:pt x="3639" y="10968"/>
                    <a:pt x="3633" y="10984"/>
                    <a:pt x="3631" y="11003"/>
                  </a:cubicBezTo>
                  <a:cubicBezTo>
                    <a:pt x="3630" y="11031"/>
                    <a:pt x="3638" y="11059"/>
                    <a:pt x="3655" y="11080"/>
                  </a:cubicBezTo>
                  <a:cubicBezTo>
                    <a:pt x="3676" y="11103"/>
                    <a:pt x="3707" y="11116"/>
                    <a:pt x="3737" y="11116"/>
                  </a:cubicBezTo>
                  <a:cubicBezTo>
                    <a:pt x="3761" y="11116"/>
                    <a:pt x="3784" y="11108"/>
                    <a:pt x="3803" y="11091"/>
                  </a:cubicBezTo>
                  <a:cubicBezTo>
                    <a:pt x="3858" y="11042"/>
                    <a:pt x="3908" y="10989"/>
                    <a:pt x="3964" y="10939"/>
                  </a:cubicBezTo>
                  <a:cubicBezTo>
                    <a:pt x="4023" y="10887"/>
                    <a:pt x="4084" y="10834"/>
                    <a:pt x="4146" y="10784"/>
                  </a:cubicBezTo>
                  <a:cubicBezTo>
                    <a:pt x="4207" y="10733"/>
                    <a:pt x="4269" y="10682"/>
                    <a:pt x="4327" y="10629"/>
                  </a:cubicBezTo>
                  <a:cubicBezTo>
                    <a:pt x="4380" y="10581"/>
                    <a:pt x="4429" y="10530"/>
                    <a:pt x="4476" y="10477"/>
                  </a:cubicBezTo>
                  <a:cubicBezTo>
                    <a:pt x="4536" y="10538"/>
                    <a:pt x="4600" y="10599"/>
                    <a:pt x="4666" y="10656"/>
                  </a:cubicBezTo>
                  <a:cubicBezTo>
                    <a:pt x="4691" y="10712"/>
                    <a:pt x="4714" y="10768"/>
                    <a:pt x="4735" y="10826"/>
                  </a:cubicBezTo>
                  <a:cubicBezTo>
                    <a:pt x="4768" y="10939"/>
                    <a:pt x="4791" y="11053"/>
                    <a:pt x="4797" y="11170"/>
                  </a:cubicBezTo>
                  <a:cubicBezTo>
                    <a:pt x="4800" y="11280"/>
                    <a:pt x="4791" y="11389"/>
                    <a:pt x="4768" y="11497"/>
                  </a:cubicBezTo>
                  <a:cubicBezTo>
                    <a:pt x="4741" y="11614"/>
                    <a:pt x="4698" y="11728"/>
                    <a:pt x="4642" y="11835"/>
                  </a:cubicBezTo>
                  <a:cubicBezTo>
                    <a:pt x="4580" y="11948"/>
                    <a:pt x="4504" y="12054"/>
                    <a:pt x="4416" y="12151"/>
                  </a:cubicBezTo>
                  <a:cubicBezTo>
                    <a:pt x="4316" y="12258"/>
                    <a:pt x="4204" y="12353"/>
                    <a:pt x="4079" y="12434"/>
                  </a:cubicBezTo>
                  <a:cubicBezTo>
                    <a:pt x="3943" y="12519"/>
                    <a:pt x="3798" y="12589"/>
                    <a:pt x="3646" y="12639"/>
                  </a:cubicBezTo>
                  <a:cubicBezTo>
                    <a:pt x="3500" y="12684"/>
                    <a:pt x="3350" y="12714"/>
                    <a:pt x="3198" y="12722"/>
                  </a:cubicBezTo>
                  <a:cubicBezTo>
                    <a:pt x="3173" y="12723"/>
                    <a:pt x="3148" y="12724"/>
                    <a:pt x="3122" y="12724"/>
                  </a:cubicBezTo>
                  <a:cubicBezTo>
                    <a:pt x="3009" y="12724"/>
                    <a:pt x="2895" y="12712"/>
                    <a:pt x="2782" y="12688"/>
                  </a:cubicBezTo>
                  <a:cubicBezTo>
                    <a:pt x="2663" y="12660"/>
                    <a:pt x="2547" y="12618"/>
                    <a:pt x="2437" y="12562"/>
                  </a:cubicBezTo>
                  <a:cubicBezTo>
                    <a:pt x="2340" y="12509"/>
                    <a:pt x="2248" y="12445"/>
                    <a:pt x="2167" y="12372"/>
                  </a:cubicBezTo>
                  <a:cubicBezTo>
                    <a:pt x="2090" y="12300"/>
                    <a:pt x="2023" y="12220"/>
                    <a:pt x="1966" y="12132"/>
                  </a:cubicBezTo>
                  <a:cubicBezTo>
                    <a:pt x="1908" y="12039"/>
                    <a:pt x="1862" y="11942"/>
                    <a:pt x="1828" y="11838"/>
                  </a:cubicBezTo>
                  <a:cubicBezTo>
                    <a:pt x="1791" y="11723"/>
                    <a:pt x="1770" y="11604"/>
                    <a:pt x="1764" y="11485"/>
                  </a:cubicBezTo>
                  <a:cubicBezTo>
                    <a:pt x="1759" y="11366"/>
                    <a:pt x="1769" y="11248"/>
                    <a:pt x="1793" y="11133"/>
                  </a:cubicBezTo>
                  <a:cubicBezTo>
                    <a:pt x="1822" y="11005"/>
                    <a:pt x="1868" y="10883"/>
                    <a:pt x="1927" y="10768"/>
                  </a:cubicBezTo>
                  <a:cubicBezTo>
                    <a:pt x="1996" y="10640"/>
                    <a:pt x="2079" y="10524"/>
                    <a:pt x="2177" y="10418"/>
                  </a:cubicBezTo>
                  <a:cubicBezTo>
                    <a:pt x="2285" y="10303"/>
                    <a:pt x="2407" y="10201"/>
                    <a:pt x="2539" y="10116"/>
                  </a:cubicBezTo>
                  <a:cubicBezTo>
                    <a:pt x="2597" y="10079"/>
                    <a:pt x="2656" y="10046"/>
                    <a:pt x="2717" y="10015"/>
                  </a:cubicBezTo>
                  <a:cubicBezTo>
                    <a:pt x="2779" y="9985"/>
                    <a:pt x="2843" y="9961"/>
                    <a:pt x="2909" y="9939"/>
                  </a:cubicBezTo>
                  <a:cubicBezTo>
                    <a:pt x="3072" y="9889"/>
                    <a:pt x="3240" y="9859"/>
                    <a:pt x="3411" y="9849"/>
                  </a:cubicBezTo>
                  <a:cubicBezTo>
                    <a:pt x="3440" y="9848"/>
                    <a:pt x="3470" y="9847"/>
                    <a:pt x="3499" y="9847"/>
                  </a:cubicBezTo>
                  <a:close/>
                  <a:moveTo>
                    <a:pt x="9395" y="11093"/>
                  </a:moveTo>
                  <a:cubicBezTo>
                    <a:pt x="9451" y="11093"/>
                    <a:pt x="9506" y="11096"/>
                    <a:pt x="9561" y="11101"/>
                  </a:cubicBezTo>
                  <a:cubicBezTo>
                    <a:pt x="9723" y="11118"/>
                    <a:pt x="9878" y="11157"/>
                    <a:pt x="10030" y="11213"/>
                  </a:cubicBezTo>
                  <a:cubicBezTo>
                    <a:pt x="10177" y="11270"/>
                    <a:pt x="10318" y="11344"/>
                    <a:pt x="10449" y="11433"/>
                  </a:cubicBezTo>
                  <a:cubicBezTo>
                    <a:pt x="10572" y="11523"/>
                    <a:pt x="10685" y="11625"/>
                    <a:pt x="10784" y="11742"/>
                  </a:cubicBezTo>
                  <a:cubicBezTo>
                    <a:pt x="10872" y="11849"/>
                    <a:pt x="10948" y="11966"/>
                    <a:pt x="11008" y="12091"/>
                  </a:cubicBezTo>
                  <a:cubicBezTo>
                    <a:pt x="11063" y="12210"/>
                    <a:pt x="11101" y="12335"/>
                    <a:pt x="11125" y="12466"/>
                  </a:cubicBezTo>
                  <a:cubicBezTo>
                    <a:pt x="11146" y="12601"/>
                    <a:pt x="11149" y="12736"/>
                    <a:pt x="11138" y="12872"/>
                  </a:cubicBezTo>
                  <a:cubicBezTo>
                    <a:pt x="11125" y="12979"/>
                    <a:pt x="11104" y="13083"/>
                    <a:pt x="11067" y="13186"/>
                  </a:cubicBezTo>
                  <a:cubicBezTo>
                    <a:pt x="11026" y="13294"/>
                    <a:pt x="10970" y="13395"/>
                    <a:pt x="10904" y="13491"/>
                  </a:cubicBezTo>
                  <a:cubicBezTo>
                    <a:pt x="10813" y="13616"/>
                    <a:pt x="10708" y="13728"/>
                    <a:pt x="10591" y="13828"/>
                  </a:cubicBezTo>
                  <a:cubicBezTo>
                    <a:pt x="10434" y="13958"/>
                    <a:pt x="10260" y="14068"/>
                    <a:pt x="10076" y="14156"/>
                  </a:cubicBezTo>
                  <a:cubicBezTo>
                    <a:pt x="9896" y="14239"/>
                    <a:pt x="9704" y="14302"/>
                    <a:pt x="9505" y="14337"/>
                  </a:cubicBezTo>
                  <a:cubicBezTo>
                    <a:pt x="9415" y="14350"/>
                    <a:pt x="9323" y="14358"/>
                    <a:pt x="9231" y="14358"/>
                  </a:cubicBezTo>
                  <a:cubicBezTo>
                    <a:pt x="9182" y="14358"/>
                    <a:pt x="9132" y="14356"/>
                    <a:pt x="9083" y="14351"/>
                  </a:cubicBezTo>
                  <a:cubicBezTo>
                    <a:pt x="8962" y="14338"/>
                    <a:pt x="8842" y="14313"/>
                    <a:pt x="8727" y="14271"/>
                  </a:cubicBezTo>
                  <a:cubicBezTo>
                    <a:pt x="8621" y="14230"/>
                    <a:pt x="8522" y="14179"/>
                    <a:pt x="8429" y="14113"/>
                  </a:cubicBezTo>
                  <a:cubicBezTo>
                    <a:pt x="8337" y="14046"/>
                    <a:pt x="8254" y="13969"/>
                    <a:pt x="8178" y="13883"/>
                  </a:cubicBezTo>
                  <a:cubicBezTo>
                    <a:pt x="8095" y="13782"/>
                    <a:pt x="8027" y="13670"/>
                    <a:pt x="7971" y="13553"/>
                  </a:cubicBezTo>
                  <a:cubicBezTo>
                    <a:pt x="7908" y="13416"/>
                    <a:pt x="7865" y="13270"/>
                    <a:pt x="7838" y="13122"/>
                  </a:cubicBezTo>
                  <a:cubicBezTo>
                    <a:pt x="7811" y="12955"/>
                    <a:pt x="7806" y="12788"/>
                    <a:pt x="7820" y="12618"/>
                  </a:cubicBezTo>
                  <a:cubicBezTo>
                    <a:pt x="7838" y="12457"/>
                    <a:pt x="7873" y="12298"/>
                    <a:pt x="7929" y="12145"/>
                  </a:cubicBezTo>
                  <a:cubicBezTo>
                    <a:pt x="7971" y="12035"/>
                    <a:pt x="8020" y="11931"/>
                    <a:pt x="8073" y="11827"/>
                  </a:cubicBezTo>
                  <a:cubicBezTo>
                    <a:pt x="8126" y="11726"/>
                    <a:pt x="8183" y="11625"/>
                    <a:pt x="8220" y="11517"/>
                  </a:cubicBezTo>
                  <a:cubicBezTo>
                    <a:pt x="8397" y="11473"/>
                    <a:pt x="8570" y="11417"/>
                    <a:pt x="8738" y="11350"/>
                  </a:cubicBezTo>
                  <a:cubicBezTo>
                    <a:pt x="8754" y="11381"/>
                    <a:pt x="8768" y="11413"/>
                    <a:pt x="8783" y="11445"/>
                  </a:cubicBezTo>
                  <a:cubicBezTo>
                    <a:pt x="8858" y="11604"/>
                    <a:pt x="8930" y="11766"/>
                    <a:pt x="8999" y="11931"/>
                  </a:cubicBezTo>
                  <a:cubicBezTo>
                    <a:pt x="9067" y="12095"/>
                    <a:pt x="9128" y="12262"/>
                    <a:pt x="9186" y="12431"/>
                  </a:cubicBezTo>
                  <a:cubicBezTo>
                    <a:pt x="9201" y="12478"/>
                    <a:pt x="9245" y="12509"/>
                    <a:pt x="9294" y="12509"/>
                  </a:cubicBezTo>
                  <a:cubicBezTo>
                    <a:pt x="9304" y="12509"/>
                    <a:pt x="9315" y="12508"/>
                    <a:pt x="9326" y="12505"/>
                  </a:cubicBezTo>
                  <a:cubicBezTo>
                    <a:pt x="9386" y="12485"/>
                    <a:pt x="9416" y="12423"/>
                    <a:pt x="9400" y="12364"/>
                  </a:cubicBezTo>
                  <a:cubicBezTo>
                    <a:pt x="9344" y="12164"/>
                    <a:pt x="9267" y="11971"/>
                    <a:pt x="9186" y="11780"/>
                  </a:cubicBezTo>
                  <a:cubicBezTo>
                    <a:pt x="9111" y="11604"/>
                    <a:pt x="9029" y="11432"/>
                    <a:pt x="8947" y="11259"/>
                  </a:cubicBezTo>
                  <a:cubicBezTo>
                    <a:pt x="9053" y="11210"/>
                    <a:pt x="9157" y="11157"/>
                    <a:pt x="9259" y="11098"/>
                  </a:cubicBezTo>
                  <a:cubicBezTo>
                    <a:pt x="9305" y="11095"/>
                    <a:pt x="9350" y="11093"/>
                    <a:pt x="9395" y="11093"/>
                  </a:cubicBezTo>
                  <a:close/>
                  <a:moveTo>
                    <a:pt x="5971" y="11417"/>
                  </a:moveTo>
                  <a:cubicBezTo>
                    <a:pt x="6060" y="11448"/>
                    <a:pt x="6151" y="11475"/>
                    <a:pt x="6242" y="11499"/>
                  </a:cubicBezTo>
                  <a:cubicBezTo>
                    <a:pt x="6242" y="11624"/>
                    <a:pt x="6234" y="11747"/>
                    <a:pt x="6223" y="11870"/>
                  </a:cubicBezTo>
                  <a:cubicBezTo>
                    <a:pt x="6204" y="12063"/>
                    <a:pt x="6172" y="12255"/>
                    <a:pt x="6134" y="12447"/>
                  </a:cubicBezTo>
                  <a:cubicBezTo>
                    <a:pt x="6114" y="12543"/>
                    <a:pt x="6092" y="12637"/>
                    <a:pt x="6070" y="12733"/>
                  </a:cubicBezTo>
                  <a:cubicBezTo>
                    <a:pt x="6047" y="12832"/>
                    <a:pt x="6020" y="12933"/>
                    <a:pt x="6001" y="13035"/>
                  </a:cubicBezTo>
                  <a:cubicBezTo>
                    <a:pt x="5993" y="13087"/>
                    <a:pt x="6020" y="13138"/>
                    <a:pt x="6073" y="13149"/>
                  </a:cubicBezTo>
                  <a:cubicBezTo>
                    <a:pt x="6080" y="13151"/>
                    <a:pt x="6087" y="13152"/>
                    <a:pt x="6094" y="13152"/>
                  </a:cubicBezTo>
                  <a:cubicBezTo>
                    <a:pt x="6112" y="13152"/>
                    <a:pt x="6130" y="13146"/>
                    <a:pt x="6145" y="13136"/>
                  </a:cubicBezTo>
                  <a:cubicBezTo>
                    <a:pt x="6167" y="13122"/>
                    <a:pt x="6178" y="13103"/>
                    <a:pt x="6186" y="13079"/>
                  </a:cubicBezTo>
                  <a:cubicBezTo>
                    <a:pt x="6209" y="13015"/>
                    <a:pt x="6225" y="12951"/>
                    <a:pt x="6242" y="12885"/>
                  </a:cubicBezTo>
                  <a:cubicBezTo>
                    <a:pt x="6258" y="12820"/>
                    <a:pt x="6274" y="12756"/>
                    <a:pt x="6289" y="12690"/>
                  </a:cubicBezTo>
                  <a:cubicBezTo>
                    <a:pt x="6319" y="12559"/>
                    <a:pt x="6345" y="12428"/>
                    <a:pt x="6369" y="12295"/>
                  </a:cubicBezTo>
                  <a:cubicBezTo>
                    <a:pt x="6410" y="12047"/>
                    <a:pt x="6434" y="11796"/>
                    <a:pt x="6437" y="11545"/>
                  </a:cubicBezTo>
                  <a:cubicBezTo>
                    <a:pt x="6554" y="11571"/>
                    <a:pt x="6671" y="11590"/>
                    <a:pt x="6789" y="11604"/>
                  </a:cubicBezTo>
                  <a:cubicBezTo>
                    <a:pt x="6880" y="11680"/>
                    <a:pt x="6965" y="11761"/>
                    <a:pt x="7042" y="11852"/>
                  </a:cubicBezTo>
                  <a:cubicBezTo>
                    <a:pt x="7155" y="11987"/>
                    <a:pt x="7250" y="12135"/>
                    <a:pt x="7325" y="12295"/>
                  </a:cubicBezTo>
                  <a:cubicBezTo>
                    <a:pt x="7395" y="12449"/>
                    <a:pt x="7445" y="12610"/>
                    <a:pt x="7475" y="12776"/>
                  </a:cubicBezTo>
                  <a:cubicBezTo>
                    <a:pt x="7501" y="12933"/>
                    <a:pt x="7505" y="13091"/>
                    <a:pt x="7493" y="13250"/>
                  </a:cubicBezTo>
                  <a:cubicBezTo>
                    <a:pt x="7477" y="13392"/>
                    <a:pt x="7445" y="13531"/>
                    <a:pt x="7397" y="13665"/>
                  </a:cubicBezTo>
                  <a:cubicBezTo>
                    <a:pt x="7350" y="13787"/>
                    <a:pt x="7290" y="13900"/>
                    <a:pt x="7216" y="14007"/>
                  </a:cubicBezTo>
                  <a:cubicBezTo>
                    <a:pt x="7139" y="14116"/>
                    <a:pt x="7048" y="14214"/>
                    <a:pt x="6947" y="14302"/>
                  </a:cubicBezTo>
                  <a:cubicBezTo>
                    <a:pt x="6831" y="14398"/>
                    <a:pt x="6701" y="14479"/>
                    <a:pt x="6564" y="14545"/>
                  </a:cubicBezTo>
                  <a:cubicBezTo>
                    <a:pt x="6418" y="14610"/>
                    <a:pt x="6265" y="14661"/>
                    <a:pt x="6108" y="14690"/>
                  </a:cubicBezTo>
                  <a:cubicBezTo>
                    <a:pt x="6036" y="14701"/>
                    <a:pt x="5963" y="14707"/>
                    <a:pt x="5890" y="14707"/>
                  </a:cubicBezTo>
                  <a:cubicBezTo>
                    <a:pt x="5848" y="14707"/>
                    <a:pt x="5806" y="14705"/>
                    <a:pt x="5764" y="14701"/>
                  </a:cubicBezTo>
                  <a:cubicBezTo>
                    <a:pt x="5652" y="14689"/>
                    <a:pt x="5544" y="14663"/>
                    <a:pt x="5437" y="14625"/>
                  </a:cubicBezTo>
                  <a:cubicBezTo>
                    <a:pt x="5323" y="14581"/>
                    <a:pt x="5214" y="14524"/>
                    <a:pt x="5114" y="14455"/>
                  </a:cubicBezTo>
                  <a:cubicBezTo>
                    <a:pt x="5000" y="14374"/>
                    <a:pt x="4899" y="14279"/>
                    <a:pt x="4808" y="14174"/>
                  </a:cubicBezTo>
                  <a:cubicBezTo>
                    <a:pt x="4712" y="14059"/>
                    <a:pt x="4634" y="13932"/>
                    <a:pt x="4568" y="13798"/>
                  </a:cubicBezTo>
                  <a:cubicBezTo>
                    <a:pt x="4508" y="13664"/>
                    <a:pt x="4463" y="13523"/>
                    <a:pt x="4437" y="13379"/>
                  </a:cubicBezTo>
                  <a:cubicBezTo>
                    <a:pt x="4415" y="13243"/>
                    <a:pt x="4410" y="13107"/>
                    <a:pt x="4423" y="12971"/>
                  </a:cubicBezTo>
                  <a:cubicBezTo>
                    <a:pt x="4437" y="12840"/>
                    <a:pt x="4466" y="12712"/>
                    <a:pt x="4511" y="12588"/>
                  </a:cubicBezTo>
                  <a:cubicBezTo>
                    <a:pt x="4562" y="12458"/>
                    <a:pt x="4628" y="12337"/>
                    <a:pt x="4704" y="12223"/>
                  </a:cubicBezTo>
                  <a:cubicBezTo>
                    <a:pt x="4795" y="12095"/>
                    <a:pt x="4901" y="11982"/>
                    <a:pt x="5019" y="11879"/>
                  </a:cubicBezTo>
                  <a:cubicBezTo>
                    <a:pt x="5168" y="11755"/>
                    <a:pt x="5331" y="11652"/>
                    <a:pt x="5507" y="11569"/>
                  </a:cubicBezTo>
                  <a:cubicBezTo>
                    <a:pt x="5571" y="11541"/>
                    <a:pt x="5638" y="11513"/>
                    <a:pt x="5705" y="11491"/>
                  </a:cubicBezTo>
                  <a:cubicBezTo>
                    <a:pt x="5787" y="11465"/>
                    <a:pt x="5870" y="11448"/>
                    <a:pt x="5951" y="11425"/>
                  </a:cubicBezTo>
                  <a:cubicBezTo>
                    <a:pt x="5958" y="11424"/>
                    <a:pt x="5964" y="11421"/>
                    <a:pt x="5971" y="11417"/>
                  </a:cubicBezTo>
                  <a:close/>
                  <a:moveTo>
                    <a:pt x="7867" y="0"/>
                  </a:moveTo>
                  <a:cubicBezTo>
                    <a:pt x="7789" y="0"/>
                    <a:pt x="7711" y="7"/>
                    <a:pt x="7635" y="20"/>
                  </a:cubicBezTo>
                  <a:cubicBezTo>
                    <a:pt x="7555" y="32"/>
                    <a:pt x="7475" y="50"/>
                    <a:pt x="7398" y="74"/>
                  </a:cubicBezTo>
                  <a:cubicBezTo>
                    <a:pt x="7366" y="84"/>
                    <a:pt x="7334" y="95"/>
                    <a:pt x="7302" y="108"/>
                  </a:cubicBezTo>
                  <a:cubicBezTo>
                    <a:pt x="7194" y="149"/>
                    <a:pt x="7090" y="202"/>
                    <a:pt x="6991" y="263"/>
                  </a:cubicBezTo>
                  <a:cubicBezTo>
                    <a:pt x="6890" y="323"/>
                    <a:pt x="6799" y="395"/>
                    <a:pt x="6711" y="472"/>
                  </a:cubicBezTo>
                  <a:cubicBezTo>
                    <a:pt x="6536" y="624"/>
                    <a:pt x="6391" y="806"/>
                    <a:pt x="6271" y="1003"/>
                  </a:cubicBezTo>
                  <a:cubicBezTo>
                    <a:pt x="6154" y="1198"/>
                    <a:pt x="6068" y="1415"/>
                    <a:pt x="6020" y="1638"/>
                  </a:cubicBezTo>
                  <a:cubicBezTo>
                    <a:pt x="5999" y="1733"/>
                    <a:pt x="5986" y="1831"/>
                    <a:pt x="5982" y="1930"/>
                  </a:cubicBezTo>
                  <a:cubicBezTo>
                    <a:pt x="5972" y="1913"/>
                    <a:pt x="5963" y="1893"/>
                    <a:pt x="5953" y="1877"/>
                  </a:cubicBezTo>
                  <a:cubicBezTo>
                    <a:pt x="5833" y="1668"/>
                    <a:pt x="5680" y="1478"/>
                    <a:pt x="5491" y="1327"/>
                  </a:cubicBezTo>
                  <a:cubicBezTo>
                    <a:pt x="5398" y="1252"/>
                    <a:pt x="5294" y="1192"/>
                    <a:pt x="5185" y="1144"/>
                  </a:cubicBezTo>
                  <a:cubicBezTo>
                    <a:pt x="5077" y="1096"/>
                    <a:pt x="4958" y="1065"/>
                    <a:pt x="4840" y="1049"/>
                  </a:cubicBezTo>
                  <a:cubicBezTo>
                    <a:pt x="4783" y="1042"/>
                    <a:pt x="4725" y="1039"/>
                    <a:pt x="4667" y="1039"/>
                  </a:cubicBezTo>
                  <a:cubicBezTo>
                    <a:pt x="4609" y="1039"/>
                    <a:pt x="4551" y="1042"/>
                    <a:pt x="4493" y="1048"/>
                  </a:cubicBezTo>
                  <a:cubicBezTo>
                    <a:pt x="4373" y="1059"/>
                    <a:pt x="4257" y="1088"/>
                    <a:pt x="4143" y="1123"/>
                  </a:cubicBezTo>
                  <a:lnTo>
                    <a:pt x="4137" y="1124"/>
                  </a:lnTo>
                  <a:cubicBezTo>
                    <a:pt x="3914" y="1193"/>
                    <a:pt x="3703" y="1310"/>
                    <a:pt x="3524" y="1458"/>
                  </a:cubicBezTo>
                  <a:cubicBezTo>
                    <a:pt x="3435" y="1532"/>
                    <a:pt x="3355" y="1618"/>
                    <a:pt x="3285" y="1710"/>
                  </a:cubicBezTo>
                  <a:cubicBezTo>
                    <a:pt x="3214" y="1802"/>
                    <a:pt x="3158" y="1905"/>
                    <a:pt x="3109" y="2010"/>
                  </a:cubicBezTo>
                  <a:cubicBezTo>
                    <a:pt x="3018" y="2213"/>
                    <a:pt x="2970" y="2439"/>
                    <a:pt x="2963" y="2661"/>
                  </a:cubicBezTo>
                  <a:cubicBezTo>
                    <a:pt x="2958" y="2885"/>
                    <a:pt x="2998" y="3105"/>
                    <a:pt x="3072" y="3318"/>
                  </a:cubicBezTo>
                  <a:cubicBezTo>
                    <a:pt x="3109" y="3425"/>
                    <a:pt x="3155" y="3527"/>
                    <a:pt x="3211" y="3626"/>
                  </a:cubicBezTo>
                  <a:cubicBezTo>
                    <a:pt x="3161" y="3598"/>
                    <a:pt x="3112" y="3571"/>
                    <a:pt x="3062" y="3543"/>
                  </a:cubicBezTo>
                  <a:cubicBezTo>
                    <a:pt x="2904" y="3462"/>
                    <a:pt x="2736" y="3398"/>
                    <a:pt x="2562" y="3358"/>
                  </a:cubicBezTo>
                  <a:cubicBezTo>
                    <a:pt x="2469" y="3335"/>
                    <a:pt x="2376" y="3318"/>
                    <a:pt x="2280" y="3308"/>
                  </a:cubicBezTo>
                  <a:cubicBezTo>
                    <a:pt x="2221" y="3302"/>
                    <a:pt x="2162" y="3299"/>
                    <a:pt x="2102" y="3299"/>
                  </a:cubicBezTo>
                  <a:cubicBezTo>
                    <a:pt x="2068" y="3299"/>
                    <a:pt x="2035" y="3300"/>
                    <a:pt x="2001" y="3302"/>
                  </a:cubicBezTo>
                  <a:cubicBezTo>
                    <a:pt x="1868" y="3308"/>
                    <a:pt x="1737" y="3332"/>
                    <a:pt x="1609" y="3372"/>
                  </a:cubicBezTo>
                  <a:cubicBezTo>
                    <a:pt x="1567" y="3385"/>
                    <a:pt x="1527" y="3399"/>
                    <a:pt x="1487" y="3415"/>
                  </a:cubicBezTo>
                  <a:cubicBezTo>
                    <a:pt x="1320" y="3483"/>
                    <a:pt x="1163" y="3585"/>
                    <a:pt x="1030" y="3708"/>
                  </a:cubicBezTo>
                  <a:cubicBezTo>
                    <a:pt x="885" y="3844"/>
                    <a:pt x="765" y="4005"/>
                    <a:pt x="672" y="4183"/>
                  </a:cubicBezTo>
                  <a:cubicBezTo>
                    <a:pt x="594" y="4333"/>
                    <a:pt x="543" y="4496"/>
                    <a:pt x="515" y="4662"/>
                  </a:cubicBezTo>
                  <a:cubicBezTo>
                    <a:pt x="461" y="4995"/>
                    <a:pt x="514" y="5339"/>
                    <a:pt x="632" y="5652"/>
                  </a:cubicBezTo>
                  <a:cubicBezTo>
                    <a:pt x="693" y="5810"/>
                    <a:pt x="774" y="5961"/>
                    <a:pt x="870" y="6101"/>
                  </a:cubicBezTo>
                  <a:cubicBezTo>
                    <a:pt x="966" y="6241"/>
                    <a:pt x="1078" y="6367"/>
                    <a:pt x="1204" y="6480"/>
                  </a:cubicBezTo>
                  <a:cubicBezTo>
                    <a:pt x="1329" y="6594"/>
                    <a:pt x="1468" y="6687"/>
                    <a:pt x="1619" y="6762"/>
                  </a:cubicBezTo>
                  <a:cubicBezTo>
                    <a:pt x="1670" y="6789"/>
                    <a:pt x="1724" y="6811"/>
                    <a:pt x="1780" y="6832"/>
                  </a:cubicBezTo>
                  <a:cubicBezTo>
                    <a:pt x="1641" y="6850"/>
                    <a:pt x="1505" y="6878"/>
                    <a:pt x="1372" y="6920"/>
                  </a:cubicBezTo>
                  <a:cubicBezTo>
                    <a:pt x="1294" y="6944"/>
                    <a:pt x="1217" y="6973"/>
                    <a:pt x="1141" y="7005"/>
                  </a:cubicBezTo>
                  <a:cubicBezTo>
                    <a:pt x="1006" y="7061"/>
                    <a:pt x="880" y="7133"/>
                    <a:pt x="760" y="7213"/>
                  </a:cubicBezTo>
                  <a:cubicBezTo>
                    <a:pt x="647" y="7288"/>
                    <a:pt x="543" y="7374"/>
                    <a:pt x="448" y="7470"/>
                  </a:cubicBezTo>
                  <a:cubicBezTo>
                    <a:pt x="256" y="7667"/>
                    <a:pt x="108" y="7903"/>
                    <a:pt x="42" y="8170"/>
                  </a:cubicBezTo>
                  <a:cubicBezTo>
                    <a:pt x="26" y="8241"/>
                    <a:pt x="13" y="8311"/>
                    <a:pt x="7" y="8383"/>
                  </a:cubicBezTo>
                  <a:cubicBezTo>
                    <a:pt x="1" y="8456"/>
                    <a:pt x="2" y="8528"/>
                    <a:pt x="7" y="8602"/>
                  </a:cubicBezTo>
                  <a:cubicBezTo>
                    <a:pt x="17" y="8754"/>
                    <a:pt x="52" y="8903"/>
                    <a:pt x="101" y="9043"/>
                  </a:cubicBezTo>
                  <a:cubicBezTo>
                    <a:pt x="194" y="9304"/>
                    <a:pt x="362" y="9529"/>
                    <a:pt x="575" y="9702"/>
                  </a:cubicBezTo>
                  <a:cubicBezTo>
                    <a:pt x="779" y="9868"/>
                    <a:pt x="1027" y="9977"/>
                    <a:pt x="1281" y="10034"/>
                  </a:cubicBezTo>
                  <a:cubicBezTo>
                    <a:pt x="1435" y="10069"/>
                    <a:pt x="1592" y="10087"/>
                    <a:pt x="1749" y="10087"/>
                  </a:cubicBezTo>
                  <a:cubicBezTo>
                    <a:pt x="1864" y="10087"/>
                    <a:pt x="1979" y="10077"/>
                    <a:pt x="2093" y="10058"/>
                  </a:cubicBezTo>
                  <a:cubicBezTo>
                    <a:pt x="2188" y="10042"/>
                    <a:pt x="2280" y="10020"/>
                    <a:pt x="2370" y="9993"/>
                  </a:cubicBezTo>
                  <a:lnTo>
                    <a:pt x="2370" y="9993"/>
                  </a:lnTo>
                  <a:cubicBezTo>
                    <a:pt x="2207" y="10102"/>
                    <a:pt x="2061" y="10237"/>
                    <a:pt x="1937" y="10391"/>
                  </a:cubicBezTo>
                  <a:cubicBezTo>
                    <a:pt x="1815" y="10543"/>
                    <a:pt x="1718" y="10717"/>
                    <a:pt x="1654" y="10901"/>
                  </a:cubicBezTo>
                  <a:cubicBezTo>
                    <a:pt x="1622" y="10995"/>
                    <a:pt x="1599" y="11094"/>
                    <a:pt x="1583" y="11194"/>
                  </a:cubicBezTo>
                  <a:cubicBezTo>
                    <a:pt x="1569" y="11294"/>
                    <a:pt x="1567" y="11397"/>
                    <a:pt x="1572" y="11497"/>
                  </a:cubicBezTo>
                  <a:cubicBezTo>
                    <a:pt x="1582" y="11692"/>
                    <a:pt x="1633" y="11886"/>
                    <a:pt x="1716" y="12062"/>
                  </a:cubicBezTo>
                  <a:cubicBezTo>
                    <a:pt x="1791" y="12223"/>
                    <a:pt x="1900" y="12372"/>
                    <a:pt x="2033" y="12492"/>
                  </a:cubicBezTo>
                  <a:cubicBezTo>
                    <a:pt x="2098" y="12554"/>
                    <a:pt x="2169" y="12609"/>
                    <a:pt x="2247" y="12656"/>
                  </a:cubicBezTo>
                  <a:cubicBezTo>
                    <a:pt x="2324" y="12704"/>
                    <a:pt x="2405" y="12746"/>
                    <a:pt x="2488" y="12780"/>
                  </a:cubicBezTo>
                  <a:cubicBezTo>
                    <a:pt x="2658" y="12848"/>
                    <a:pt x="2840" y="12885"/>
                    <a:pt x="3021" y="12895"/>
                  </a:cubicBezTo>
                  <a:cubicBezTo>
                    <a:pt x="3050" y="12896"/>
                    <a:pt x="3079" y="12897"/>
                    <a:pt x="3108" y="12897"/>
                  </a:cubicBezTo>
                  <a:cubicBezTo>
                    <a:pt x="3460" y="12897"/>
                    <a:pt x="3813" y="12792"/>
                    <a:pt x="4113" y="12610"/>
                  </a:cubicBezTo>
                  <a:cubicBezTo>
                    <a:pt x="4178" y="12569"/>
                    <a:pt x="4242" y="12524"/>
                    <a:pt x="4303" y="12476"/>
                  </a:cubicBezTo>
                  <a:lnTo>
                    <a:pt x="4303" y="12476"/>
                  </a:lnTo>
                  <a:cubicBezTo>
                    <a:pt x="4282" y="12530"/>
                    <a:pt x="4265" y="12585"/>
                    <a:pt x="4249" y="12639"/>
                  </a:cubicBezTo>
                  <a:cubicBezTo>
                    <a:pt x="4236" y="12688"/>
                    <a:pt x="4225" y="12738"/>
                    <a:pt x="4215" y="12789"/>
                  </a:cubicBezTo>
                  <a:cubicBezTo>
                    <a:pt x="4212" y="12812"/>
                    <a:pt x="4209" y="12834"/>
                    <a:pt x="4205" y="12858"/>
                  </a:cubicBezTo>
                  <a:cubicBezTo>
                    <a:pt x="4204" y="12872"/>
                    <a:pt x="4202" y="12887"/>
                    <a:pt x="4201" y="12899"/>
                  </a:cubicBezTo>
                  <a:cubicBezTo>
                    <a:pt x="4200" y="12905"/>
                    <a:pt x="4198" y="12921"/>
                    <a:pt x="4197" y="12932"/>
                  </a:cubicBezTo>
                  <a:lnTo>
                    <a:pt x="4197" y="12932"/>
                  </a:lnTo>
                  <a:cubicBezTo>
                    <a:pt x="4197" y="12934"/>
                    <a:pt x="4196" y="12936"/>
                    <a:pt x="4196" y="12938"/>
                  </a:cubicBezTo>
                  <a:lnTo>
                    <a:pt x="4196" y="12938"/>
                  </a:lnTo>
                  <a:cubicBezTo>
                    <a:pt x="4196" y="12941"/>
                    <a:pt x="4196" y="12944"/>
                    <a:pt x="4196" y="12944"/>
                  </a:cubicBezTo>
                  <a:cubicBezTo>
                    <a:pt x="4196" y="12944"/>
                    <a:pt x="4196" y="12943"/>
                    <a:pt x="4196" y="12942"/>
                  </a:cubicBezTo>
                  <a:lnTo>
                    <a:pt x="4196" y="12942"/>
                  </a:lnTo>
                  <a:cubicBezTo>
                    <a:pt x="4195" y="12947"/>
                    <a:pt x="4195" y="12952"/>
                    <a:pt x="4194" y="12957"/>
                  </a:cubicBezTo>
                  <a:cubicBezTo>
                    <a:pt x="4175" y="13197"/>
                    <a:pt x="4209" y="13441"/>
                    <a:pt x="4284" y="13669"/>
                  </a:cubicBezTo>
                  <a:cubicBezTo>
                    <a:pt x="4357" y="13888"/>
                    <a:pt x="4471" y="14092"/>
                    <a:pt x="4618" y="14270"/>
                  </a:cubicBezTo>
                  <a:cubicBezTo>
                    <a:pt x="4765" y="14447"/>
                    <a:pt x="4941" y="14597"/>
                    <a:pt x="5142" y="14709"/>
                  </a:cubicBezTo>
                  <a:cubicBezTo>
                    <a:pt x="5241" y="14764"/>
                    <a:pt x="5349" y="14807"/>
                    <a:pt x="5456" y="14840"/>
                  </a:cubicBezTo>
                  <a:cubicBezTo>
                    <a:pt x="5566" y="14874"/>
                    <a:pt x="5680" y="14892"/>
                    <a:pt x="5795" y="14901"/>
                  </a:cubicBezTo>
                  <a:cubicBezTo>
                    <a:pt x="5828" y="14904"/>
                    <a:pt x="5862" y="14905"/>
                    <a:pt x="5895" y="14905"/>
                  </a:cubicBezTo>
                  <a:cubicBezTo>
                    <a:pt x="6096" y="14905"/>
                    <a:pt x="6296" y="14861"/>
                    <a:pt x="6485" y="14794"/>
                  </a:cubicBezTo>
                  <a:cubicBezTo>
                    <a:pt x="6685" y="14722"/>
                    <a:pt x="6875" y="14620"/>
                    <a:pt x="7040" y="14487"/>
                  </a:cubicBezTo>
                  <a:cubicBezTo>
                    <a:pt x="7120" y="14423"/>
                    <a:pt x="7194" y="14354"/>
                    <a:pt x="7259" y="14279"/>
                  </a:cubicBezTo>
                  <a:cubicBezTo>
                    <a:pt x="7325" y="14206"/>
                    <a:pt x="7382" y="14126"/>
                    <a:pt x="7433" y="14043"/>
                  </a:cubicBezTo>
                  <a:cubicBezTo>
                    <a:pt x="7533" y="13884"/>
                    <a:pt x="7603" y="13705"/>
                    <a:pt x="7646" y="13525"/>
                  </a:cubicBezTo>
                  <a:cubicBezTo>
                    <a:pt x="7660" y="13461"/>
                    <a:pt x="7670" y="13397"/>
                    <a:pt x="7678" y="13333"/>
                  </a:cubicBezTo>
                  <a:cubicBezTo>
                    <a:pt x="7697" y="13398"/>
                    <a:pt x="7716" y="13462"/>
                    <a:pt x="7742" y="13523"/>
                  </a:cubicBezTo>
                  <a:cubicBezTo>
                    <a:pt x="7780" y="13622"/>
                    <a:pt x="7827" y="13718"/>
                    <a:pt x="7881" y="13808"/>
                  </a:cubicBezTo>
                  <a:cubicBezTo>
                    <a:pt x="7935" y="13897"/>
                    <a:pt x="7999" y="13979"/>
                    <a:pt x="8070" y="14057"/>
                  </a:cubicBezTo>
                  <a:cubicBezTo>
                    <a:pt x="8207" y="14209"/>
                    <a:pt x="8378" y="14332"/>
                    <a:pt x="8565" y="14415"/>
                  </a:cubicBezTo>
                  <a:cubicBezTo>
                    <a:pt x="8773" y="14508"/>
                    <a:pt x="9000" y="14551"/>
                    <a:pt x="9227" y="14554"/>
                  </a:cubicBezTo>
                  <a:cubicBezTo>
                    <a:pt x="9231" y="14554"/>
                    <a:pt x="9235" y="14554"/>
                    <a:pt x="9239" y="14554"/>
                  </a:cubicBezTo>
                  <a:cubicBezTo>
                    <a:pt x="9446" y="14554"/>
                    <a:pt x="9653" y="14513"/>
                    <a:pt x="9851" y="14452"/>
                  </a:cubicBezTo>
                  <a:cubicBezTo>
                    <a:pt x="10067" y="14385"/>
                    <a:pt x="10273" y="14286"/>
                    <a:pt x="10465" y="14166"/>
                  </a:cubicBezTo>
                  <a:cubicBezTo>
                    <a:pt x="10653" y="14046"/>
                    <a:pt x="10828" y="13899"/>
                    <a:pt x="10975" y="13729"/>
                  </a:cubicBezTo>
                  <a:cubicBezTo>
                    <a:pt x="11047" y="13645"/>
                    <a:pt x="11111" y="13553"/>
                    <a:pt x="11165" y="13459"/>
                  </a:cubicBezTo>
                  <a:cubicBezTo>
                    <a:pt x="11219" y="13366"/>
                    <a:pt x="11263" y="13266"/>
                    <a:pt x="11294" y="13163"/>
                  </a:cubicBezTo>
                  <a:cubicBezTo>
                    <a:pt x="11330" y="13048"/>
                    <a:pt x="11347" y="12930"/>
                    <a:pt x="11357" y="12810"/>
                  </a:cubicBezTo>
                  <a:cubicBezTo>
                    <a:pt x="11365" y="12692"/>
                    <a:pt x="11360" y="12573"/>
                    <a:pt x="11342" y="12455"/>
                  </a:cubicBezTo>
                  <a:cubicBezTo>
                    <a:pt x="11306" y="12222"/>
                    <a:pt x="11221" y="11998"/>
                    <a:pt x="11093" y="11798"/>
                  </a:cubicBezTo>
                  <a:cubicBezTo>
                    <a:pt x="11063" y="11750"/>
                    <a:pt x="11027" y="11704"/>
                    <a:pt x="10992" y="11659"/>
                  </a:cubicBezTo>
                  <a:lnTo>
                    <a:pt x="10992" y="11659"/>
                  </a:lnTo>
                  <a:cubicBezTo>
                    <a:pt x="11302" y="11854"/>
                    <a:pt x="11662" y="11974"/>
                    <a:pt x="12028" y="11975"/>
                  </a:cubicBezTo>
                  <a:cubicBezTo>
                    <a:pt x="12031" y="11975"/>
                    <a:pt x="12034" y="11975"/>
                    <a:pt x="12037" y="11975"/>
                  </a:cubicBezTo>
                  <a:cubicBezTo>
                    <a:pt x="12269" y="11975"/>
                    <a:pt x="12496" y="11915"/>
                    <a:pt x="12708" y="11824"/>
                  </a:cubicBezTo>
                  <a:cubicBezTo>
                    <a:pt x="12925" y="11729"/>
                    <a:pt x="13122" y="11600"/>
                    <a:pt x="13295" y="11438"/>
                  </a:cubicBezTo>
                  <a:cubicBezTo>
                    <a:pt x="13610" y="11142"/>
                    <a:pt x="13813" y="10732"/>
                    <a:pt x="13861" y="10303"/>
                  </a:cubicBezTo>
                  <a:cubicBezTo>
                    <a:pt x="13873" y="10193"/>
                    <a:pt x="13877" y="10082"/>
                    <a:pt x="13870" y="9972"/>
                  </a:cubicBezTo>
                  <a:cubicBezTo>
                    <a:pt x="13864" y="9860"/>
                    <a:pt x="13845" y="9748"/>
                    <a:pt x="13821" y="9638"/>
                  </a:cubicBezTo>
                  <a:cubicBezTo>
                    <a:pt x="13766" y="9411"/>
                    <a:pt x="13669" y="9195"/>
                    <a:pt x="13542" y="9000"/>
                  </a:cubicBezTo>
                  <a:cubicBezTo>
                    <a:pt x="13474" y="8893"/>
                    <a:pt x="13394" y="8792"/>
                    <a:pt x="13306" y="8699"/>
                  </a:cubicBezTo>
                  <a:cubicBezTo>
                    <a:pt x="13224" y="8613"/>
                    <a:pt x="13133" y="8538"/>
                    <a:pt x="13034" y="8469"/>
                  </a:cubicBezTo>
                  <a:cubicBezTo>
                    <a:pt x="12975" y="8428"/>
                    <a:pt x="12911" y="8392"/>
                    <a:pt x="12844" y="8361"/>
                  </a:cubicBezTo>
                  <a:cubicBezTo>
                    <a:pt x="12865" y="8357"/>
                    <a:pt x="12885" y="8353"/>
                    <a:pt x="12906" y="8349"/>
                  </a:cubicBezTo>
                  <a:cubicBezTo>
                    <a:pt x="13114" y="8308"/>
                    <a:pt x="13315" y="8239"/>
                    <a:pt x="13507" y="8145"/>
                  </a:cubicBezTo>
                  <a:cubicBezTo>
                    <a:pt x="13689" y="8055"/>
                    <a:pt x="13857" y="7935"/>
                    <a:pt x="14003" y="7793"/>
                  </a:cubicBezTo>
                  <a:cubicBezTo>
                    <a:pt x="14144" y="7655"/>
                    <a:pt x="14260" y="7488"/>
                    <a:pt x="14337" y="7305"/>
                  </a:cubicBezTo>
                  <a:cubicBezTo>
                    <a:pt x="14411" y="7128"/>
                    <a:pt x="14446" y="6938"/>
                    <a:pt x="14446" y="6746"/>
                  </a:cubicBezTo>
                  <a:cubicBezTo>
                    <a:pt x="14447" y="6560"/>
                    <a:pt x="14411" y="6375"/>
                    <a:pt x="14350" y="6201"/>
                  </a:cubicBezTo>
                  <a:lnTo>
                    <a:pt x="14350" y="6202"/>
                  </a:lnTo>
                  <a:cubicBezTo>
                    <a:pt x="14286" y="6020"/>
                    <a:pt x="14193" y="5847"/>
                    <a:pt x="14080" y="5694"/>
                  </a:cubicBezTo>
                  <a:cubicBezTo>
                    <a:pt x="13966" y="5540"/>
                    <a:pt x="13832" y="5403"/>
                    <a:pt x="13680" y="5288"/>
                  </a:cubicBezTo>
                  <a:cubicBezTo>
                    <a:pt x="13603" y="5228"/>
                    <a:pt x="13522" y="5176"/>
                    <a:pt x="13437" y="5128"/>
                  </a:cubicBezTo>
                  <a:cubicBezTo>
                    <a:pt x="13352" y="5081"/>
                    <a:pt x="13264" y="5045"/>
                    <a:pt x="13173" y="5011"/>
                  </a:cubicBezTo>
                  <a:cubicBezTo>
                    <a:pt x="13007" y="4952"/>
                    <a:pt x="12831" y="4922"/>
                    <a:pt x="12654" y="4922"/>
                  </a:cubicBezTo>
                  <a:cubicBezTo>
                    <a:pt x="12634" y="4922"/>
                    <a:pt x="12613" y="4922"/>
                    <a:pt x="12593" y="4923"/>
                  </a:cubicBezTo>
                  <a:cubicBezTo>
                    <a:pt x="12522" y="4926"/>
                    <a:pt x="12454" y="4934"/>
                    <a:pt x="12385" y="4949"/>
                  </a:cubicBezTo>
                  <a:cubicBezTo>
                    <a:pt x="12465" y="4877"/>
                    <a:pt x="12540" y="4802"/>
                    <a:pt x="12612" y="4722"/>
                  </a:cubicBezTo>
                  <a:cubicBezTo>
                    <a:pt x="12868" y="4437"/>
                    <a:pt x="13064" y="4101"/>
                    <a:pt x="13179" y="3737"/>
                  </a:cubicBezTo>
                  <a:cubicBezTo>
                    <a:pt x="13235" y="3563"/>
                    <a:pt x="13266" y="3380"/>
                    <a:pt x="13272" y="3196"/>
                  </a:cubicBezTo>
                  <a:cubicBezTo>
                    <a:pt x="13279" y="3014"/>
                    <a:pt x="13256" y="2830"/>
                    <a:pt x="13210" y="2656"/>
                  </a:cubicBezTo>
                  <a:cubicBezTo>
                    <a:pt x="13106" y="2264"/>
                    <a:pt x="12858" y="1925"/>
                    <a:pt x="12551" y="1668"/>
                  </a:cubicBezTo>
                  <a:cubicBezTo>
                    <a:pt x="12474" y="1604"/>
                    <a:pt x="12393" y="1546"/>
                    <a:pt x="12305" y="1498"/>
                  </a:cubicBezTo>
                  <a:cubicBezTo>
                    <a:pt x="12220" y="1451"/>
                    <a:pt x="12129" y="1414"/>
                    <a:pt x="12036" y="1382"/>
                  </a:cubicBezTo>
                  <a:cubicBezTo>
                    <a:pt x="11854" y="1319"/>
                    <a:pt x="11661" y="1292"/>
                    <a:pt x="11470" y="1289"/>
                  </a:cubicBezTo>
                  <a:cubicBezTo>
                    <a:pt x="11460" y="1289"/>
                    <a:pt x="11449" y="1289"/>
                    <a:pt x="11439" y="1289"/>
                  </a:cubicBezTo>
                  <a:cubicBezTo>
                    <a:pt x="11253" y="1289"/>
                    <a:pt x="11064" y="1316"/>
                    <a:pt x="10884" y="1361"/>
                  </a:cubicBezTo>
                  <a:cubicBezTo>
                    <a:pt x="10836" y="1372"/>
                    <a:pt x="10791" y="1385"/>
                    <a:pt x="10745" y="1399"/>
                  </a:cubicBezTo>
                  <a:cubicBezTo>
                    <a:pt x="10601" y="1444"/>
                    <a:pt x="10460" y="1502"/>
                    <a:pt x="10326" y="1572"/>
                  </a:cubicBezTo>
                  <a:cubicBezTo>
                    <a:pt x="10151" y="1660"/>
                    <a:pt x="9993" y="1773"/>
                    <a:pt x="9848" y="1903"/>
                  </a:cubicBezTo>
                  <a:cubicBezTo>
                    <a:pt x="9763" y="1978"/>
                    <a:pt x="9686" y="2061"/>
                    <a:pt x="9617" y="2151"/>
                  </a:cubicBezTo>
                  <a:cubicBezTo>
                    <a:pt x="9627" y="2048"/>
                    <a:pt x="9630" y="1946"/>
                    <a:pt x="9627" y="1844"/>
                  </a:cubicBezTo>
                  <a:cubicBezTo>
                    <a:pt x="9613" y="1419"/>
                    <a:pt x="9469" y="995"/>
                    <a:pt x="9195" y="665"/>
                  </a:cubicBezTo>
                  <a:cubicBezTo>
                    <a:pt x="9122" y="578"/>
                    <a:pt x="9042" y="496"/>
                    <a:pt x="8954" y="422"/>
                  </a:cubicBezTo>
                  <a:cubicBezTo>
                    <a:pt x="8861" y="346"/>
                    <a:pt x="8760" y="279"/>
                    <a:pt x="8656" y="218"/>
                  </a:cubicBezTo>
                  <a:cubicBezTo>
                    <a:pt x="8548" y="155"/>
                    <a:pt x="8433" y="106"/>
                    <a:pt x="8313" y="66"/>
                  </a:cubicBezTo>
                  <a:cubicBezTo>
                    <a:pt x="8199" y="29"/>
                    <a:pt x="8081" y="12"/>
                    <a:pt x="7961" y="4"/>
                  </a:cubicBezTo>
                  <a:cubicBezTo>
                    <a:pt x="7930" y="1"/>
                    <a:pt x="7898" y="0"/>
                    <a:pt x="78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0" name="Google Shape;8700;p25"/>
            <p:cNvSpPr/>
            <p:nvPr/>
          </p:nvSpPr>
          <p:spPr>
            <a:xfrm>
              <a:off x="2788072" y="-1008668"/>
              <a:ext cx="214917" cy="161628"/>
            </a:xfrm>
            <a:custGeom>
              <a:avLst/>
              <a:gdLst/>
              <a:ahLst/>
              <a:cxnLst/>
              <a:rect l="l" t="t" r="r" b="b"/>
              <a:pathLst>
                <a:path w="4029" h="3030" extrusionOk="0">
                  <a:moveTo>
                    <a:pt x="2979" y="0"/>
                  </a:moveTo>
                  <a:cubicBezTo>
                    <a:pt x="2976" y="0"/>
                    <a:pt x="2973" y="1"/>
                    <a:pt x="2970" y="3"/>
                  </a:cubicBezTo>
                  <a:cubicBezTo>
                    <a:pt x="2959" y="6"/>
                    <a:pt x="2949" y="15"/>
                    <a:pt x="2944" y="27"/>
                  </a:cubicBezTo>
                  <a:cubicBezTo>
                    <a:pt x="2914" y="28"/>
                    <a:pt x="2882" y="31"/>
                    <a:pt x="2850" y="36"/>
                  </a:cubicBezTo>
                  <a:cubicBezTo>
                    <a:pt x="2796" y="44"/>
                    <a:pt x="2743" y="57"/>
                    <a:pt x="2692" y="73"/>
                  </a:cubicBezTo>
                  <a:cubicBezTo>
                    <a:pt x="2682" y="76"/>
                    <a:pt x="2671" y="79"/>
                    <a:pt x="2661" y="83"/>
                  </a:cubicBezTo>
                  <a:cubicBezTo>
                    <a:pt x="2602" y="103"/>
                    <a:pt x="2541" y="131"/>
                    <a:pt x="2484" y="163"/>
                  </a:cubicBezTo>
                  <a:cubicBezTo>
                    <a:pt x="2431" y="193"/>
                    <a:pt x="2380" y="228"/>
                    <a:pt x="2325" y="274"/>
                  </a:cubicBezTo>
                  <a:cubicBezTo>
                    <a:pt x="2274" y="318"/>
                    <a:pt x="2233" y="359"/>
                    <a:pt x="2198" y="402"/>
                  </a:cubicBezTo>
                  <a:cubicBezTo>
                    <a:pt x="2158" y="450"/>
                    <a:pt x="2122" y="503"/>
                    <a:pt x="2092" y="557"/>
                  </a:cubicBezTo>
                  <a:cubicBezTo>
                    <a:pt x="2063" y="605"/>
                    <a:pt x="2044" y="658"/>
                    <a:pt x="2027" y="701"/>
                  </a:cubicBezTo>
                  <a:cubicBezTo>
                    <a:pt x="2009" y="751"/>
                    <a:pt x="1995" y="802"/>
                    <a:pt x="1982" y="861"/>
                  </a:cubicBezTo>
                  <a:cubicBezTo>
                    <a:pt x="1958" y="976"/>
                    <a:pt x="1951" y="1095"/>
                    <a:pt x="1963" y="1211"/>
                  </a:cubicBezTo>
                  <a:cubicBezTo>
                    <a:pt x="1975" y="1333"/>
                    <a:pt x="2007" y="1445"/>
                    <a:pt x="2057" y="1541"/>
                  </a:cubicBezTo>
                  <a:cubicBezTo>
                    <a:pt x="2081" y="1587"/>
                    <a:pt x="2113" y="1632"/>
                    <a:pt x="2153" y="1677"/>
                  </a:cubicBezTo>
                  <a:cubicBezTo>
                    <a:pt x="2177" y="1704"/>
                    <a:pt x="2206" y="1729"/>
                    <a:pt x="2239" y="1755"/>
                  </a:cubicBezTo>
                  <a:cubicBezTo>
                    <a:pt x="2257" y="1793"/>
                    <a:pt x="2276" y="1827"/>
                    <a:pt x="2297" y="1854"/>
                  </a:cubicBezTo>
                  <a:cubicBezTo>
                    <a:pt x="2329" y="1894"/>
                    <a:pt x="2365" y="1929"/>
                    <a:pt x="2407" y="1961"/>
                  </a:cubicBezTo>
                  <a:cubicBezTo>
                    <a:pt x="2449" y="1993"/>
                    <a:pt x="2493" y="2020"/>
                    <a:pt x="2540" y="2041"/>
                  </a:cubicBezTo>
                  <a:cubicBezTo>
                    <a:pt x="2584" y="2064"/>
                    <a:pt x="2634" y="2083"/>
                    <a:pt x="2688" y="2097"/>
                  </a:cubicBezTo>
                  <a:cubicBezTo>
                    <a:pt x="2732" y="2110"/>
                    <a:pt x="2778" y="2119"/>
                    <a:pt x="2831" y="2126"/>
                  </a:cubicBezTo>
                  <a:cubicBezTo>
                    <a:pt x="2878" y="2131"/>
                    <a:pt x="2924" y="2134"/>
                    <a:pt x="2968" y="2134"/>
                  </a:cubicBezTo>
                  <a:cubicBezTo>
                    <a:pt x="2977" y="2134"/>
                    <a:pt x="2986" y="2134"/>
                    <a:pt x="2995" y="2134"/>
                  </a:cubicBezTo>
                  <a:cubicBezTo>
                    <a:pt x="3042" y="2134"/>
                    <a:pt x="3090" y="2129"/>
                    <a:pt x="3142" y="2119"/>
                  </a:cubicBezTo>
                  <a:cubicBezTo>
                    <a:pt x="3203" y="2110"/>
                    <a:pt x="3256" y="2099"/>
                    <a:pt x="3304" y="2084"/>
                  </a:cubicBezTo>
                  <a:cubicBezTo>
                    <a:pt x="3312" y="2083"/>
                    <a:pt x="3318" y="2079"/>
                    <a:pt x="3326" y="2078"/>
                  </a:cubicBezTo>
                  <a:cubicBezTo>
                    <a:pt x="3363" y="2067"/>
                    <a:pt x="3403" y="2051"/>
                    <a:pt x="3441" y="2033"/>
                  </a:cubicBezTo>
                  <a:cubicBezTo>
                    <a:pt x="3496" y="2009"/>
                    <a:pt x="3542" y="1987"/>
                    <a:pt x="3582" y="1961"/>
                  </a:cubicBezTo>
                  <a:cubicBezTo>
                    <a:pt x="3619" y="1939"/>
                    <a:pt x="3656" y="1910"/>
                    <a:pt x="3702" y="1870"/>
                  </a:cubicBezTo>
                  <a:cubicBezTo>
                    <a:pt x="3736" y="1841"/>
                    <a:pt x="3766" y="1809"/>
                    <a:pt x="3795" y="1776"/>
                  </a:cubicBezTo>
                  <a:cubicBezTo>
                    <a:pt x="3832" y="1731"/>
                    <a:pt x="3864" y="1683"/>
                    <a:pt x="3894" y="1630"/>
                  </a:cubicBezTo>
                  <a:cubicBezTo>
                    <a:pt x="3919" y="1585"/>
                    <a:pt x="3943" y="1534"/>
                    <a:pt x="3966" y="1474"/>
                  </a:cubicBezTo>
                  <a:cubicBezTo>
                    <a:pt x="4001" y="1378"/>
                    <a:pt x="4022" y="1271"/>
                    <a:pt x="4025" y="1155"/>
                  </a:cubicBezTo>
                  <a:cubicBezTo>
                    <a:pt x="4028" y="1069"/>
                    <a:pt x="4017" y="976"/>
                    <a:pt x="3996" y="884"/>
                  </a:cubicBezTo>
                  <a:cubicBezTo>
                    <a:pt x="4001" y="880"/>
                    <a:pt x="4006" y="877"/>
                    <a:pt x="4009" y="874"/>
                  </a:cubicBezTo>
                  <a:cubicBezTo>
                    <a:pt x="4019" y="863"/>
                    <a:pt x="4027" y="847"/>
                    <a:pt x="4025" y="832"/>
                  </a:cubicBezTo>
                  <a:cubicBezTo>
                    <a:pt x="4017" y="775"/>
                    <a:pt x="4003" y="721"/>
                    <a:pt x="3985" y="665"/>
                  </a:cubicBezTo>
                  <a:cubicBezTo>
                    <a:pt x="3966" y="607"/>
                    <a:pt x="3942" y="553"/>
                    <a:pt x="3915" y="498"/>
                  </a:cubicBezTo>
                  <a:cubicBezTo>
                    <a:pt x="3891" y="446"/>
                    <a:pt x="3859" y="394"/>
                    <a:pt x="3824" y="348"/>
                  </a:cubicBezTo>
                  <a:cubicBezTo>
                    <a:pt x="3787" y="298"/>
                    <a:pt x="3747" y="252"/>
                    <a:pt x="3700" y="209"/>
                  </a:cubicBezTo>
                  <a:cubicBezTo>
                    <a:pt x="3660" y="172"/>
                    <a:pt x="3614" y="139"/>
                    <a:pt x="3565" y="113"/>
                  </a:cubicBezTo>
                  <a:cubicBezTo>
                    <a:pt x="3521" y="89"/>
                    <a:pt x="3475" y="73"/>
                    <a:pt x="3427" y="62"/>
                  </a:cubicBezTo>
                  <a:cubicBezTo>
                    <a:pt x="3334" y="39"/>
                    <a:pt x="3238" y="39"/>
                    <a:pt x="3144" y="31"/>
                  </a:cubicBezTo>
                  <a:cubicBezTo>
                    <a:pt x="3093" y="27"/>
                    <a:pt x="3040" y="17"/>
                    <a:pt x="2989" y="3"/>
                  </a:cubicBezTo>
                  <a:cubicBezTo>
                    <a:pt x="2986" y="1"/>
                    <a:pt x="2983" y="0"/>
                    <a:pt x="2979" y="0"/>
                  </a:cubicBezTo>
                  <a:close/>
                  <a:moveTo>
                    <a:pt x="1086" y="908"/>
                  </a:moveTo>
                  <a:cubicBezTo>
                    <a:pt x="1002" y="908"/>
                    <a:pt x="916" y="922"/>
                    <a:pt x="829" y="949"/>
                  </a:cubicBezTo>
                  <a:lnTo>
                    <a:pt x="821" y="951"/>
                  </a:lnTo>
                  <a:cubicBezTo>
                    <a:pt x="752" y="973"/>
                    <a:pt x="680" y="1005"/>
                    <a:pt x="596" y="1050"/>
                  </a:cubicBezTo>
                  <a:cubicBezTo>
                    <a:pt x="525" y="1087"/>
                    <a:pt x="466" y="1125"/>
                    <a:pt x="413" y="1167"/>
                  </a:cubicBezTo>
                  <a:cubicBezTo>
                    <a:pt x="306" y="1251"/>
                    <a:pt x="215" y="1354"/>
                    <a:pt x="143" y="1474"/>
                  </a:cubicBezTo>
                  <a:cubicBezTo>
                    <a:pt x="76" y="1587"/>
                    <a:pt x="33" y="1715"/>
                    <a:pt x="17" y="1844"/>
                  </a:cubicBezTo>
                  <a:cubicBezTo>
                    <a:pt x="1" y="1979"/>
                    <a:pt x="17" y="2118"/>
                    <a:pt x="62" y="2246"/>
                  </a:cubicBezTo>
                  <a:cubicBezTo>
                    <a:pt x="82" y="2310"/>
                    <a:pt x="114" y="2375"/>
                    <a:pt x="158" y="2449"/>
                  </a:cubicBezTo>
                  <a:cubicBezTo>
                    <a:pt x="191" y="2508"/>
                    <a:pt x="231" y="2566"/>
                    <a:pt x="281" y="2623"/>
                  </a:cubicBezTo>
                  <a:cubicBezTo>
                    <a:pt x="362" y="2717"/>
                    <a:pt x="466" y="2802"/>
                    <a:pt x="600" y="2882"/>
                  </a:cubicBezTo>
                  <a:cubicBezTo>
                    <a:pt x="658" y="2917"/>
                    <a:pt x="715" y="2946"/>
                    <a:pt x="765" y="2970"/>
                  </a:cubicBezTo>
                  <a:cubicBezTo>
                    <a:pt x="773" y="2974"/>
                    <a:pt x="780" y="2976"/>
                    <a:pt x="787" y="2976"/>
                  </a:cubicBezTo>
                  <a:cubicBezTo>
                    <a:pt x="791" y="2976"/>
                    <a:pt x="795" y="2975"/>
                    <a:pt x="799" y="2975"/>
                  </a:cubicBezTo>
                  <a:cubicBezTo>
                    <a:pt x="831" y="2988"/>
                    <a:pt x="866" y="3000"/>
                    <a:pt x="904" y="3010"/>
                  </a:cubicBezTo>
                  <a:cubicBezTo>
                    <a:pt x="955" y="3023"/>
                    <a:pt x="1014" y="3029"/>
                    <a:pt x="1088" y="3029"/>
                  </a:cubicBezTo>
                  <a:cubicBezTo>
                    <a:pt x="1094" y="3029"/>
                    <a:pt x="1099" y="3029"/>
                    <a:pt x="1105" y="3029"/>
                  </a:cubicBezTo>
                  <a:cubicBezTo>
                    <a:pt x="1155" y="3029"/>
                    <a:pt x="1211" y="3023"/>
                    <a:pt x="1278" y="3012"/>
                  </a:cubicBezTo>
                  <a:cubicBezTo>
                    <a:pt x="1321" y="3002"/>
                    <a:pt x="1366" y="2992"/>
                    <a:pt x="1409" y="2980"/>
                  </a:cubicBezTo>
                  <a:cubicBezTo>
                    <a:pt x="1477" y="2957"/>
                    <a:pt x="1542" y="2930"/>
                    <a:pt x="1604" y="2896"/>
                  </a:cubicBezTo>
                  <a:cubicBezTo>
                    <a:pt x="1660" y="2866"/>
                    <a:pt x="1710" y="2826"/>
                    <a:pt x="1755" y="2788"/>
                  </a:cubicBezTo>
                  <a:cubicBezTo>
                    <a:pt x="1804" y="2745"/>
                    <a:pt x="1851" y="2693"/>
                    <a:pt x="1891" y="2637"/>
                  </a:cubicBezTo>
                  <a:cubicBezTo>
                    <a:pt x="1972" y="2527"/>
                    <a:pt x="2030" y="2399"/>
                    <a:pt x="2060" y="2259"/>
                  </a:cubicBezTo>
                  <a:cubicBezTo>
                    <a:pt x="2089" y="2131"/>
                    <a:pt x="2092" y="1990"/>
                    <a:pt x="2068" y="1851"/>
                  </a:cubicBezTo>
                  <a:cubicBezTo>
                    <a:pt x="2046" y="1709"/>
                    <a:pt x="1996" y="1568"/>
                    <a:pt x="1924" y="1437"/>
                  </a:cubicBezTo>
                  <a:cubicBezTo>
                    <a:pt x="1862" y="1320"/>
                    <a:pt x="1772" y="1216"/>
                    <a:pt x="1668" y="1135"/>
                  </a:cubicBezTo>
                  <a:lnTo>
                    <a:pt x="1668" y="1136"/>
                  </a:lnTo>
                  <a:cubicBezTo>
                    <a:pt x="1614" y="1095"/>
                    <a:pt x="1555" y="1056"/>
                    <a:pt x="1489" y="1021"/>
                  </a:cubicBezTo>
                  <a:cubicBezTo>
                    <a:pt x="1413" y="983"/>
                    <a:pt x="1339" y="952"/>
                    <a:pt x="1270" y="933"/>
                  </a:cubicBezTo>
                  <a:cubicBezTo>
                    <a:pt x="1212" y="916"/>
                    <a:pt x="1150" y="908"/>
                    <a:pt x="1086" y="9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1" name="Google Shape;8701;p25"/>
            <p:cNvSpPr/>
            <p:nvPr/>
          </p:nvSpPr>
          <p:spPr>
            <a:xfrm>
              <a:off x="2766522" y="-1033845"/>
              <a:ext cx="242655" cy="234120"/>
            </a:xfrm>
            <a:custGeom>
              <a:avLst/>
              <a:gdLst/>
              <a:ahLst/>
              <a:cxnLst/>
              <a:rect l="l" t="t" r="r" b="b"/>
              <a:pathLst>
                <a:path w="4549" h="4389" extrusionOk="0">
                  <a:moveTo>
                    <a:pt x="3439" y="536"/>
                  </a:moveTo>
                  <a:cubicBezTo>
                    <a:pt x="3471" y="536"/>
                    <a:pt x="3502" y="537"/>
                    <a:pt x="3534" y="540"/>
                  </a:cubicBezTo>
                  <a:cubicBezTo>
                    <a:pt x="3620" y="550"/>
                    <a:pt x="3705" y="569"/>
                    <a:pt x="3786" y="598"/>
                  </a:cubicBezTo>
                  <a:cubicBezTo>
                    <a:pt x="3871" y="630"/>
                    <a:pt x="3949" y="671"/>
                    <a:pt x="4023" y="721"/>
                  </a:cubicBezTo>
                  <a:cubicBezTo>
                    <a:pt x="4095" y="774"/>
                    <a:pt x="4159" y="833"/>
                    <a:pt x="4216" y="898"/>
                  </a:cubicBezTo>
                  <a:lnTo>
                    <a:pt x="4210" y="887"/>
                  </a:lnTo>
                  <a:lnTo>
                    <a:pt x="4210" y="887"/>
                  </a:lnTo>
                  <a:cubicBezTo>
                    <a:pt x="4240" y="929"/>
                    <a:pt x="4264" y="962"/>
                    <a:pt x="4287" y="994"/>
                  </a:cubicBezTo>
                  <a:cubicBezTo>
                    <a:pt x="4290" y="1001"/>
                    <a:pt x="4295" y="1007"/>
                    <a:pt x="4298" y="1013"/>
                  </a:cubicBezTo>
                  <a:lnTo>
                    <a:pt x="4295" y="1010"/>
                  </a:lnTo>
                  <a:cubicBezTo>
                    <a:pt x="4247" y="959"/>
                    <a:pt x="4188" y="914"/>
                    <a:pt x="4120" y="878"/>
                  </a:cubicBezTo>
                  <a:cubicBezTo>
                    <a:pt x="4095" y="863"/>
                    <a:pt x="4068" y="852"/>
                    <a:pt x="4036" y="839"/>
                  </a:cubicBezTo>
                  <a:cubicBezTo>
                    <a:pt x="3996" y="825"/>
                    <a:pt x="3962" y="814"/>
                    <a:pt x="3930" y="807"/>
                  </a:cubicBezTo>
                  <a:cubicBezTo>
                    <a:pt x="3871" y="794"/>
                    <a:pt x="3807" y="788"/>
                    <a:pt x="3740" y="788"/>
                  </a:cubicBezTo>
                  <a:cubicBezTo>
                    <a:pt x="3733" y="788"/>
                    <a:pt x="3725" y="788"/>
                    <a:pt x="3718" y="788"/>
                  </a:cubicBezTo>
                  <a:cubicBezTo>
                    <a:pt x="3650" y="790"/>
                    <a:pt x="3580" y="802"/>
                    <a:pt x="3513" y="823"/>
                  </a:cubicBezTo>
                  <a:cubicBezTo>
                    <a:pt x="3479" y="834"/>
                    <a:pt x="3449" y="847"/>
                    <a:pt x="3409" y="865"/>
                  </a:cubicBezTo>
                  <a:cubicBezTo>
                    <a:pt x="3391" y="874"/>
                    <a:pt x="3375" y="884"/>
                    <a:pt x="3358" y="892"/>
                  </a:cubicBezTo>
                  <a:cubicBezTo>
                    <a:pt x="3350" y="898"/>
                    <a:pt x="3342" y="903"/>
                    <a:pt x="3334" y="908"/>
                  </a:cubicBezTo>
                  <a:cubicBezTo>
                    <a:pt x="3329" y="911"/>
                    <a:pt x="3324" y="914"/>
                    <a:pt x="3321" y="918"/>
                  </a:cubicBezTo>
                  <a:cubicBezTo>
                    <a:pt x="3252" y="969"/>
                    <a:pt x="3200" y="1020"/>
                    <a:pt x="3158" y="1074"/>
                  </a:cubicBezTo>
                  <a:cubicBezTo>
                    <a:pt x="3113" y="1133"/>
                    <a:pt x="3076" y="1199"/>
                    <a:pt x="3051" y="1268"/>
                  </a:cubicBezTo>
                  <a:cubicBezTo>
                    <a:pt x="3036" y="1303"/>
                    <a:pt x="3024" y="1338"/>
                    <a:pt x="3014" y="1376"/>
                  </a:cubicBezTo>
                  <a:cubicBezTo>
                    <a:pt x="3006" y="1408"/>
                    <a:pt x="3000" y="1442"/>
                    <a:pt x="2996" y="1480"/>
                  </a:cubicBezTo>
                  <a:cubicBezTo>
                    <a:pt x="2992" y="1522"/>
                    <a:pt x="2990" y="1560"/>
                    <a:pt x="2993" y="1599"/>
                  </a:cubicBezTo>
                  <a:cubicBezTo>
                    <a:pt x="2998" y="1669"/>
                    <a:pt x="3014" y="1744"/>
                    <a:pt x="3041" y="1818"/>
                  </a:cubicBezTo>
                  <a:cubicBezTo>
                    <a:pt x="3067" y="1883"/>
                    <a:pt x="3102" y="1947"/>
                    <a:pt x="3147" y="2008"/>
                  </a:cubicBezTo>
                  <a:cubicBezTo>
                    <a:pt x="3192" y="2065"/>
                    <a:pt x="3246" y="2118"/>
                    <a:pt x="3310" y="2163"/>
                  </a:cubicBezTo>
                  <a:cubicBezTo>
                    <a:pt x="3340" y="2185"/>
                    <a:pt x="3374" y="2205"/>
                    <a:pt x="3406" y="2222"/>
                  </a:cubicBezTo>
                  <a:cubicBezTo>
                    <a:pt x="3436" y="2237"/>
                    <a:pt x="3468" y="2249"/>
                    <a:pt x="3510" y="2264"/>
                  </a:cubicBezTo>
                  <a:cubicBezTo>
                    <a:pt x="3583" y="2289"/>
                    <a:pt x="3662" y="2301"/>
                    <a:pt x="3742" y="2301"/>
                  </a:cubicBezTo>
                  <a:cubicBezTo>
                    <a:pt x="3811" y="2301"/>
                    <a:pt x="3881" y="2292"/>
                    <a:pt x="3949" y="2273"/>
                  </a:cubicBezTo>
                  <a:cubicBezTo>
                    <a:pt x="3957" y="2272"/>
                    <a:pt x="3967" y="2269"/>
                    <a:pt x="3975" y="2267"/>
                  </a:cubicBezTo>
                  <a:cubicBezTo>
                    <a:pt x="4039" y="2246"/>
                    <a:pt x="4101" y="2217"/>
                    <a:pt x="4160" y="2179"/>
                  </a:cubicBezTo>
                  <a:cubicBezTo>
                    <a:pt x="4205" y="2152"/>
                    <a:pt x="4247" y="2118"/>
                    <a:pt x="4285" y="2081"/>
                  </a:cubicBezTo>
                  <a:lnTo>
                    <a:pt x="4285" y="2081"/>
                  </a:lnTo>
                  <a:cubicBezTo>
                    <a:pt x="4279" y="2089"/>
                    <a:pt x="4272" y="2097"/>
                    <a:pt x="4266" y="2107"/>
                  </a:cubicBezTo>
                  <a:lnTo>
                    <a:pt x="4260" y="2117"/>
                  </a:lnTo>
                  <a:cubicBezTo>
                    <a:pt x="4210" y="2185"/>
                    <a:pt x="4151" y="2251"/>
                    <a:pt x="4085" y="2308"/>
                  </a:cubicBezTo>
                  <a:cubicBezTo>
                    <a:pt x="4015" y="2368"/>
                    <a:pt x="3938" y="2417"/>
                    <a:pt x="3857" y="2456"/>
                  </a:cubicBezTo>
                  <a:cubicBezTo>
                    <a:pt x="3817" y="2475"/>
                    <a:pt x="3775" y="2491"/>
                    <a:pt x="3732" y="2504"/>
                  </a:cubicBezTo>
                  <a:cubicBezTo>
                    <a:pt x="3690" y="2518"/>
                    <a:pt x="3646" y="2528"/>
                    <a:pt x="3601" y="2536"/>
                  </a:cubicBezTo>
                  <a:cubicBezTo>
                    <a:pt x="3547" y="2544"/>
                    <a:pt x="3493" y="2548"/>
                    <a:pt x="3438" y="2548"/>
                  </a:cubicBezTo>
                  <a:cubicBezTo>
                    <a:pt x="3403" y="2548"/>
                    <a:pt x="3367" y="2547"/>
                    <a:pt x="3332" y="2543"/>
                  </a:cubicBezTo>
                  <a:lnTo>
                    <a:pt x="3332" y="2543"/>
                  </a:lnTo>
                  <a:cubicBezTo>
                    <a:pt x="3332" y="2543"/>
                    <a:pt x="3334" y="2545"/>
                    <a:pt x="3334" y="2545"/>
                  </a:cubicBezTo>
                  <a:cubicBezTo>
                    <a:pt x="3334" y="2545"/>
                    <a:pt x="3337" y="2547"/>
                    <a:pt x="3337" y="2547"/>
                  </a:cubicBezTo>
                  <a:lnTo>
                    <a:pt x="3315" y="2542"/>
                  </a:lnTo>
                  <a:cubicBezTo>
                    <a:pt x="3291" y="2539"/>
                    <a:pt x="3267" y="2537"/>
                    <a:pt x="3244" y="2532"/>
                  </a:cubicBezTo>
                  <a:lnTo>
                    <a:pt x="3236" y="2531"/>
                  </a:lnTo>
                  <a:cubicBezTo>
                    <a:pt x="3185" y="2521"/>
                    <a:pt x="3134" y="2507"/>
                    <a:pt x="3086" y="2489"/>
                  </a:cubicBezTo>
                  <a:cubicBezTo>
                    <a:pt x="3009" y="2459"/>
                    <a:pt x="2934" y="2420"/>
                    <a:pt x="2865" y="2372"/>
                  </a:cubicBezTo>
                  <a:cubicBezTo>
                    <a:pt x="2797" y="2324"/>
                    <a:pt x="2733" y="2265"/>
                    <a:pt x="2675" y="2198"/>
                  </a:cubicBezTo>
                  <a:lnTo>
                    <a:pt x="2670" y="2193"/>
                  </a:lnTo>
                  <a:cubicBezTo>
                    <a:pt x="2613" y="2121"/>
                    <a:pt x="2563" y="2045"/>
                    <a:pt x="2523" y="1963"/>
                  </a:cubicBezTo>
                  <a:cubicBezTo>
                    <a:pt x="2486" y="1882"/>
                    <a:pt x="2459" y="1795"/>
                    <a:pt x="2443" y="1709"/>
                  </a:cubicBezTo>
                  <a:cubicBezTo>
                    <a:pt x="2443" y="1706"/>
                    <a:pt x="2442" y="1703"/>
                    <a:pt x="2442" y="1698"/>
                  </a:cubicBezTo>
                  <a:lnTo>
                    <a:pt x="2442" y="1706"/>
                  </a:lnTo>
                  <a:cubicBezTo>
                    <a:pt x="2429" y="1616"/>
                    <a:pt x="2426" y="1525"/>
                    <a:pt x="2434" y="1439"/>
                  </a:cubicBezTo>
                  <a:cubicBezTo>
                    <a:pt x="2443" y="1359"/>
                    <a:pt x="2461" y="1277"/>
                    <a:pt x="2490" y="1199"/>
                  </a:cubicBezTo>
                  <a:lnTo>
                    <a:pt x="2490" y="1197"/>
                  </a:lnTo>
                  <a:cubicBezTo>
                    <a:pt x="2523" y="1113"/>
                    <a:pt x="2563" y="1034"/>
                    <a:pt x="2613" y="964"/>
                  </a:cubicBezTo>
                  <a:cubicBezTo>
                    <a:pt x="2662" y="895"/>
                    <a:pt x="2721" y="831"/>
                    <a:pt x="2787" y="774"/>
                  </a:cubicBezTo>
                  <a:cubicBezTo>
                    <a:pt x="2859" y="714"/>
                    <a:pt x="2937" y="665"/>
                    <a:pt x="3019" y="627"/>
                  </a:cubicBezTo>
                  <a:cubicBezTo>
                    <a:pt x="3059" y="609"/>
                    <a:pt x="3099" y="593"/>
                    <a:pt x="3139" y="582"/>
                  </a:cubicBezTo>
                  <a:cubicBezTo>
                    <a:pt x="3180" y="569"/>
                    <a:pt x="3222" y="558"/>
                    <a:pt x="3263" y="551"/>
                  </a:cubicBezTo>
                  <a:cubicBezTo>
                    <a:pt x="3323" y="541"/>
                    <a:pt x="3381" y="536"/>
                    <a:pt x="3439" y="536"/>
                  </a:cubicBezTo>
                  <a:close/>
                  <a:moveTo>
                    <a:pt x="1456" y="1436"/>
                  </a:moveTo>
                  <a:cubicBezTo>
                    <a:pt x="1488" y="1436"/>
                    <a:pt x="1520" y="1437"/>
                    <a:pt x="1553" y="1440"/>
                  </a:cubicBezTo>
                  <a:cubicBezTo>
                    <a:pt x="1638" y="1450"/>
                    <a:pt x="1722" y="1469"/>
                    <a:pt x="1804" y="1496"/>
                  </a:cubicBezTo>
                  <a:cubicBezTo>
                    <a:pt x="1884" y="1528"/>
                    <a:pt x="1960" y="1568"/>
                    <a:pt x="2032" y="1616"/>
                  </a:cubicBezTo>
                  <a:cubicBezTo>
                    <a:pt x="2100" y="1664"/>
                    <a:pt x="2162" y="1720"/>
                    <a:pt x="2216" y="1784"/>
                  </a:cubicBezTo>
                  <a:lnTo>
                    <a:pt x="2221" y="1790"/>
                  </a:lnTo>
                  <a:lnTo>
                    <a:pt x="2226" y="1795"/>
                  </a:lnTo>
                  <a:lnTo>
                    <a:pt x="2239" y="1811"/>
                  </a:lnTo>
                  <a:lnTo>
                    <a:pt x="2245" y="1819"/>
                  </a:lnTo>
                  <a:cubicBezTo>
                    <a:pt x="2223" y="1800"/>
                    <a:pt x="2197" y="1781"/>
                    <a:pt x="2165" y="1762"/>
                  </a:cubicBezTo>
                  <a:cubicBezTo>
                    <a:pt x="2103" y="1723"/>
                    <a:pt x="2032" y="1695"/>
                    <a:pt x="1954" y="1677"/>
                  </a:cubicBezTo>
                  <a:cubicBezTo>
                    <a:pt x="1899" y="1664"/>
                    <a:pt x="1842" y="1658"/>
                    <a:pt x="1783" y="1658"/>
                  </a:cubicBezTo>
                  <a:cubicBezTo>
                    <a:pt x="1764" y="1658"/>
                    <a:pt x="1745" y="1658"/>
                    <a:pt x="1725" y="1659"/>
                  </a:cubicBezTo>
                  <a:cubicBezTo>
                    <a:pt x="1671" y="1664"/>
                    <a:pt x="1615" y="1675"/>
                    <a:pt x="1561" y="1691"/>
                  </a:cubicBezTo>
                  <a:cubicBezTo>
                    <a:pt x="1542" y="1698"/>
                    <a:pt x="1522" y="1704"/>
                    <a:pt x="1503" y="1712"/>
                  </a:cubicBezTo>
                  <a:cubicBezTo>
                    <a:pt x="1468" y="1725"/>
                    <a:pt x="1431" y="1743"/>
                    <a:pt x="1393" y="1765"/>
                  </a:cubicBezTo>
                  <a:cubicBezTo>
                    <a:pt x="1331" y="1802"/>
                    <a:pt x="1273" y="1848"/>
                    <a:pt x="1223" y="1904"/>
                  </a:cubicBezTo>
                  <a:cubicBezTo>
                    <a:pt x="1215" y="1912"/>
                    <a:pt x="1207" y="1920"/>
                    <a:pt x="1201" y="1928"/>
                  </a:cubicBezTo>
                  <a:lnTo>
                    <a:pt x="1196" y="1933"/>
                  </a:lnTo>
                  <a:cubicBezTo>
                    <a:pt x="1179" y="1955"/>
                    <a:pt x="1164" y="1976"/>
                    <a:pt x="1150" y="1998"/>
                  </a:cubicBezTo>
                  <a:cubicBezTo>
                    <a:pt x="1108" y="2059"/>
                    <a:pt x="1076" y="2129"/>
                    <a:pt x="1054" y="2208"/>
                  </a:cubicBezTo>
                  <a:cubicBezTo>
                    <a:pt x="1041" y="2254"/>
                    <a:pt x="1033" y="2302"/>
                    <a:pt x="1030" y="2353"/>
                  </a:cubicBezTo>
                  <a:cubicBezTo>
                    <a:pt x="1025" y="2416"/>
                    <a:pt x="1028" y="2478"/>
                    <a:pt x="1040" y="2540"/>
                  </a:cubicBezTo>
                  <a:cubicBezTo>
                    <a:pt x="1046" y="2579"/>
                    <a:pt x="1056" y="2615"/>
                    <a:pt x="1067" y="2651"/>
                  </a:cubicBezTo>
                  <a:cubicBezTo>
                    <a:pt x="1078" y="2686"/>
                    <a:pt x="1094" y="2723"/>
                    <a:pt x="1115" y="2764"/>
                  </a:cubicBezTo>
                  <a:cubicBezTo>
                    <a:pt x="1147" y="2825"/>
                    <a:pt x="1190" y="2886"/>
                    <a:pt x="1244" y="2940"/>
                  </a:cubicBezTo>
                  <a:cubicBezTo>
                    <a:pt x="1295" y="2993"/>
                    <a:pt x="1356" y="3038"/>
                    <a:pt x="1428" y="3074"/>
                  </a:cubicBezTo>
                  <a:cubicBezTo>
                    <a:pt x="1494" y="3108"/>
                    <a:pt x="1567" y="3132"/>
                    <a:pt x="1644" y="3146"/>
                  </a:cubicBezTo>
                  <a:cubicBezTo>
                    <a:pt x="1688" y="3154"/>
                    <a:pt x="1733" y="3158"/>
                    <a:pt x="1778" y="3158"/>
                  </a:cubicBezTo>
                  <a:cubicBezTo>
                    <a:pt x="1813" y="3158"/>
                    <a:pt x="1848" y="3156"/>
                    <a:pt x="1884" y="3151"/>
                  </a:cubicBezTo>
                  <a:cubicBezTo>
                    <a:pt x="1920" y="3146"/>
                    <a:pt x="1959" y="3138"/>
                    <a:pt x="1997" y="3127"/>
                  </a:cubicBezTo>
                  <a:lnTo>
                    <a:pt x="2008" y="3124"/>
                  </a:lnTo>
                  <a:cubicBezTo>
                    <a:pt x="2042" y="3113"/>
                    <a:pt x="2079" y="3098"/>
                    <a:pt x="2117" y="3079"/>
                  </a:cubicBezTo>
                  <a:cubicBezTo>
                    <a:pt x="2179" y="3049"/>
                    <a:pt x="2242" y="3006"/>
                    <a:pt x="2299" y="2950"/>
                  </a:cubicBezTo>
                  <a:lnTo>
                    <a:pt x="2306" y="2943"/>
                  </a:lnTo>
                  <a:lnTo>
                    <a:pt x="2312" y="2938"/>
                  </a:lnTo>
                  <a:lnTo>
                    <a:pt x="2306" y="2945"/>
                  </a:lnTo>
                  <a:cubicBezTo>
                    <a:pt x="2293" y="2966"/>
                    <a:pt x="2280" y="2986"/>
                    <a:pt x="2266" y="3007"/>
                  </a:cubicBezTo>
                  <a:cubicBezTo>
                    <a:pt x="2216" y="3074"/>
                    <a:pt x="2159" y="3137"/>
                    <a:pt x="2096" y="3191"/>
                  </a:cubicBezTo>
                  <a:cubicBezTo>
                    <a:pt x="2061" y="3221"/>
                    <a:pt x="2028" y="3245"/>
                    <a:pt x="1994" y="3268"/>
                  </a:cubicBezTo>
                  <a:cubicBezTo>
                    <a:pt x="1957" y="3290"/>
                    <a:pt x="1919" y="3313"/>
                    <a:pt x="1877" y="3332"/>
                  </a:cubicBezTo>
                  <a:cubicBezTo>
                    <a:pt x="1839" y="3349"/>
                    <a:pt x="1801" y="3364"/>
                    <a:pt x="1759" y="3376"/>
                  </a:cubicBezTo>
                  <a:cubicBezTo>
                    <a:pt x="1719" y="3389"/>
                    <a:pt x="1676" y="3399"/>
                    <a:pt x="1633" y="3407"/>
                  </a:cubicBezTo>
                  <a:cubicBezTo>
                    <a:pt x="1577" y="3415"/>
                    <a:pt x="1520" y="3420"/>
                    <a:pt x="1463" y="3420"/>
                  </a:cubicBezTo>
                  <a:cubicBezTo>
                    <a:pt x="1434" y="3420"/>
                    <a:pt x="1405" y="3419"/>
                    <a:pt x="1375" y="3416"/>
                  </a:cubicBezTo>
                  <a:cubicBezTo>
                    <a:pt x="1286" y="3407"/>
                    <a:pt x="1199" y="3386"/>
                    <a:pt x="1115" y="3356"/>
                  </a:cubicBezTo>
                  <a:cubicBezTo>
                    <a:pt x="1033" y="3325"/>
                    <a:pt x="956" y="3284"/>
                    <a:pt x="884" y="3236"/>
                  </a:cubicBezTo>
                  <a:cubicBezTo>
                    <a:pt x="816" y="3185"/>
                    <a:pt x="753" y="3129"/>
                    <a:pt x="697" y="3065"/>
                  </a:cubicBezTo>
                  <a:lnTo>
                    <a:pt x="694" y="3060"/>
                  </a:lnTo>
                  <a:lnTo>
                    <a:pt x="689" y="3055"/>
                  </a:lnTo>
                  <a:cubicBezTo>
                    <a:pt x="635" y="2990"/>
                    <a:pt x="590" y="2918"/>
                    <a:pt x="555" y="2844"/>
                  </a:cubicBezTo>
                  <a:lnTo>
                    <a:pt x="550" y="2838"/>
                  </a:lnTo>
                  <a:cubicBezTo>
                    <a:pt x="517" y="2761"/>
                    <a:pt x="493" y="2684"/>
                    <a:pt x="478" y="2609"/>
                  </a:cubicBezTo>
                  <a:cubicBezTo>
                    <a:pt x="478" y="2609"/>
                    <a:pt x="478" y="2606"/>
                    <a:pt x="477" y="2606"/>
                  </a:cubicBezTo>
                  <a:cubicBezTo>
                    <a:pt x="464" y="2520"/>
                    <a:pt x="461" y="2430"/>
                    <a:pt x="469" y="2339"/>
                  </a:cubicBezTo>
                  <a:cubicBezTo>
                    <a:pt x="478" y="2249"/>
                    <a:pt x="499" y="2163"/>
                    <a:pt x="530" y="2080"/>
                  </a:cubicBezTo>
                  <a:cubicBezTo>
                    <a:pt x="560" y="2000"/>
                    <a:pt x="600" y="1923"/>
                    <a:pt x="648" y="1853"/>
                  </a:cubicBezTo>
                  <a:cubicBezTo>
                    <a:pt x="697" y="1784"/>
                    <a:pt x="755" y="1720"/>
                    <a:pt x="819" y="1664"/>
                  </a:cubicBezTo>
                  <a:cubicBezTo>
                    <a:pt x="888" y="1610"/>
                    <a:pt x="961" y="1562"/>
                    <a:pt x="1040" y="1525"/>
                  </a:cubicBezTo>
                  <a:cubicBezTo>
                    <a:pt x="1078" y="1509"/>
                    <a:pt x="1116" y="1493"/>
                    <a:pt x="1158" y="1480"/>
                  </a:cubicBezTo>
                  <a:cubicBezTo>
                    <a:pt x="1199" y="1468"/>
                    <a:pt x="1241" y="1458"/>
                    <a:pt x="1284" y="1450"/>
                  </a:cubicBezTo>
                  <a:cubicBezTo>
                    <a:pt x="1341" y="1441"/>
                    <a:pt x="1398" y="1436"/>
                    <a:pt x="1456" y="1436"/>
                  </a:cubicBezTo>
                  <a:close/>
                  <a:moveTo>
                    <a:pt x="3578" y="0"/>
                  </a:moveTo>
                  <a:cubicBezTo>
                    <a:pt x="3571" y="0"/>
                    <a:pt x="3565" y="1"/>
                    <a:pt x="3559" y="3"/>
                  </a:cubicBezTo>
                  <a:cubicBezTo>
                    <a:pt x="3543" y="8"/>
                    <a:pt x="3529" y="19"/>
                    <a:pt x="3522" y="33"/>
                  </a:cubicBezTo>
                  <a:cubicBezTo>
                    <a:pt x="3503" y="70"/>
                    <a:pt x="3489" y="109"/>
                    <a:pt x="3476" y="147"/>
                  </a:cubicBezTo>
                  <a:cubicBezTo>
                    <a:pt x="3465" y="187"/>
                    <a:pt x="3459" y="227"/>
                    <a:pt x="3455" y="268"/>
                  </a:cubicBezTo>
                  <a:cubicBezTo>
                    <a:pt x="3451" y="310"/>
                    <a:pt x="3457" y="350"/>
                    <a:pt x="3465" y="392"/>
                  </a:cubicBezTo>
                  <a:cubicBezTo>
                    <a:pt x="3468" y="404"/>
                    <a:pt x="3471" y="417"/>
                    <a:pt x="3476" y="430"/>
                  </a:cubicBezTo>
                  <a:cubicBezTo>
                    <a:pt x="3465" y="429"/>
                    <a:pt x="3453" y="429"/>
                    <a:pt x="3441" y="429"/>
                  </a:cubicBezTo>
                  <a:cubicBezTo>
                    <a:pt x="3406" y="429"/>
                    <a:pt x="3370" y="431"/>
                    <a:pt x="3334" y="435"/>
                  </a:cubicBezTo>
                  <a:cubicBezTo>
                    <a:pt x="3303" y="436"/>
                    <a:pt x="3275" y="441"/>
                    <a:pt x="3244" y="446"/>
                  </a:cubicBezTo>
                  <a:cubicBezTo>
                    <a:pt x="3243" y="443"/>
                    <a:pt x="3241" y="439"/>
                    <a:pt x="3240" y="436"/>
                  </a:cubicBezTo>
                  <a:cubicBezTo>
                    <a:pt x="3220" y="409"/>
                    <a:pt x="3201" y="382"/>
                    <a:pt x="3187" y="353"/>
                  </a:cubicBezTo>
                  <a:cubicBezTo>
                    <a:pt x="3171" y="315"/>
                    <a:pt x="3160" y="273"/>
                    <a:pt x="3152" y="233"/>
                  </a:cubicBezTo>
                  <a:cubicBezTo>
                    <a:pt x="3147" y="198"/>
                    <a:pt x="3144" y="163"/>
                    <a:pt x="3144" y="128"/>
                  </a:cubicBezTo>
                  <a:cubicBezTo>
                    <a:pt x="3142" y="97"/>
                    <a:pt x="3115" y="73"/>
                    <a:pt x="3086" y="73"/>
                  </a:cubicBezTo>
                  <a:cubicBezTo>
                    <a:pt x="3080" y="75"/>
                    <a:pt x="3075" y="75"/>
                    <a:pt x="3072" y="77"/>
                  </a:cubicBezTo>
                  <a:cubicBezTo>
                    <a:pt x="3048" y="83"/>
                    <a:pt x="3032" y="107"/>
                    <a:pt x="3032" y="131"/>
                  </a:cubicBezTo>
                  <a:cubicBezTo>
                    <a:pt x="3032" y="198"/>
                    <a:pt x="3038" y="262"/>
                    <a:pt x="3051" y="328"/>
                  </a:cubicBezTo>
                  <a:cubicBezTo>
                    <a:pt x="3057" y="360"/>
                    <a:pt x="3067" y="390"/>
                    <a:pt x="3081" y="420"/>
                  </a:cubicBezTo>
                  <a:cubicBezTo>
                    <a:pt x="3089" y="439"/>
                    <a:pt x="3100" y="460"/>
                    <a:pt x="3113" y="478"/>
                  </a:cubicBezTo>
                  <a:cubicBezTo>
                    <a:pt x="3030" y="503"/>
                    <a:pt x="2952" y="539"/>
                    <a:pt x="2877" y="582"/>
                  </a:cubicBezTo>
                  <a:cubicBezTo>
                    <a:pt x="2838" y="604"/>
                    <a:pt x="2801" y="630"/>
                    <a:pt x="2766" y="655"/>
                  </a:cubicBezTo>
                  <a:cubicBezTo>
                    <a:pt x="2737" y="635"/>
                    <a:pt x="2710" y="612"/>
                    <a:pt x="2686" y="585"/>
                  </a:cubicBezTo>
                  <a:cubicBezTo>
                    <a:pt x="2667" y="563"/>
                    <a:pt x="2653" y="539"/>
                    <a:pt x="2640" y="511"/>
                  </a:cubicBezTo>
                  <a:cubicBezTo>
                    <a:pt x="2619" y="467"/>
                    <a:pt x="2606" y="420"/>
                    <a:pt x="2598" y="372"/>
                  </a:cubicBezTo>
                  <a:cubicBezTo>
                    <a:pt x="2595" y="360"/>
                    <a:pt x="2584" y="347"/>
                    <a:pt x="2573" y="342"/>
                  </a:cubicBezTo>
                  <a:cubicBezTo>
                    <a:pt x="2564" y="338"/>
                    <a:pt x="2555" y="336"/>
                    <a:pt x="2546" y="336"/>
                  </a:cubicBezTo>
                  <a:cubicBezTo>
                    <a:pt x="2542" y="336"/>
                    <a:pt x="2537" y="336"/>
                    <a:pt x="2533" y="337"/>
                  </a:cubicBezTo>
                  <a:cubicBezTo>
                    <a:pt x="2520" y="342"/>
                    <a:pt x="2509" y="352"/>
                    <a:pt x="2502" y="363"/>
                  </a:cubicBezTo>
                  <a:cubicBezTo>
                    <a:pt x="2496" y="377"/>
                    <a:pt x="2496" y="388"/>
                    <a:pt x="2499" y="403"/>
                  </a:cubicBezTo>
                  <a:cubicBezTo>
                    <a:pt x="2510" y="468"/>
                    <a:pt x="2526" y="532"/>
                    <a:pt x="2555" y="593"/>
                  </a:cubicBezTo>
                  <a:cubicBezTo>
                    <a:pt x="2562" y="609"/>
                    <a:pt x="2570" y="625"/>
                    <a:pt x="2579" y="641"/>
                  </a:cubicBezTo>
                  <a:cubicBezTo>
                    <a:pt x="2590" y="659"/>
                    <a:pt x="2603" y="675"/>
                    <a:pt x="2616" y="689"/>
                  </a:cubicBezTo>
                  <a:cubicBezTo>
                    <a:pt x="2632" y="708"/>
                    <a:pt x="2653" y="722"/>
                    <a:pt x="2675" y="734"/>
                  </a:cubicBezTo>
                  <a:cubicBezTo>
                    <a:pt x="2622" y="785"/>
                    <a:pt x="2573" y="842"/>
                    <a:pt x="2530" y="905"/>
                  </a:cubicBezTo>
                  <a:cubicBezTo>
                    <a:pt x="2445" y="1029"/>
                    <a:pt x="2384" y="1175"/>
                    <a:pt x="2355" y="1327"/>
                  </a:cubicBezTo>
                  <a:cubicBezTo>
                    <a:pt x="2341" y="1397"/>
                    <a:pt x="2335" y="1474"/>
                    <a:pt x="2335" y="1555"/>
                  </a:cubicBezTo>
                  <a:cubicBezTo>
                    <a:pt x="2335" y="1616"/>
                    <a:pt x="2341" y="1679"/>
                    <a:pt x="2352" y="1744"/>
                  </a:cubicBezTo>
                  <a:cubicBezTo>
                    <a:pt x="2267" y="1631"/>
                    <a:pt x="2159" y="1533"/>
                    <a:pt x="2031" y="1456"/>
                  </a:cubicBezTo>
                  <a:cubicBezTo>
                    <a:pt x="1970" y="1420"/>
                    <a:pt x="1901" y="1389"/>
                    <a:pt x="1820" y="1360"/>
                  </a:cubicBezTo>
                  <a:cubicBezTo>
                    <a:pt x="1746" y="1335"/>
                    <a:pt x="1669" y="1319"/>
                    <a:pt x="1588" y="1311"/>
                  </a:cubicBezTo>
                  <a:cubicBezTo>
                    <a:pt x="1547" y="1306"/>
                    <a:pt x="1506" y="1304"/>
                    <a:pt x="1465" y="1304"/>
                  </a:cubicBezTo>
                  <a:cubicBezTo>
                    <a:pt x="1424" y="1304"/>
                    <a:pt x="1383" y="1306"/>
                    <a:pt x="1343" y="1311"/>
                  </a:cubicBezTo>
                  <a:cubicBezTo>
                    <a:pt x="1308" y="1314"/>
                    <a:pt x="1275" y="1320"/>
                    <a:pt x="1239" y="1327"/>
                  </a:cubicBezTo>
                  <a:lnTo>
                    <a:pt x="1220" y="1304"/>
                  </a:lnTo>
                  <a:lnTo>
                    <a:pt x="1227" y="1312"/>
                  </a:lnTo>
                  <a:cubicBezTo>
                    <a:pt x="1199" y="1280"/>
                    <a:pt x="1177" y="1245"/>
                    <a:pt x="1158" y="1209"/>
                  </a:cubicBezTo>
                  <a:cubicBezTo>
                    <a:pt x="1135" y="1156"/>
                    <a:pt x="1121" y="1100"/>
                    <a:pt x="1112" y="1044"/>
                  </a:cubicBezTo>
                  <a:cubicBezTo>
                    <a:pt x="1107" y="1013"/>
                    <a:pt x="1104" y="983"/>
                    <a:pt x="1100" y="951"/>
                  </a:cubicBezTo>
                  <a:cubicBezTo>
                    <a:pt x="1099" y="921"/>
                    <a:pt x="1073" y="895"/>
                    <a:pt x="1041" y="895"/>
                  </a:cubicBezTo>
                  <a:cubicBezTo>
                    <a:pt x="1036" y="895"/>
                    <a:pt x="1032" y="897"/>
                    <a:pt x="1027" y="898"/>
                  </a:cubicBezTo>
                  <a:cubicBezTo>
                    <a:pt x="1001" y="906"/>
                    <a:pt x="982" y="929"/>
                    <a:pt x="985" y="956"/>
                  </a:cubicBezTo>
                  <a:cubicBezTo>
                    <a:pt x="992" y="1039"/>
                    <a:pt x="1000" y="1122"/>
                    <a:pt x="1024" y="1204"/>
                  </a:cubicBezTo>
                  <a:cubicBezTo>
                    <a:pt x="1040" y="1261"/>
                    <a:pt x="1065" y="1319"/>
                    <a:pt x="1102" y="1365"/>
                  </a:cubicBezTo>
                  <a:cubicBezTo>
                    <a:pt x="1025" y="1392"/>
                    <a:pt x="948" y="1429"/>
                    <a:pt x="878" y="1474"/>
                  </a:cubicBezTo>
                  <a:cubicBezTo>
                    <a:pt x="854" y="1488"/>
                    <a:pt x="832" y="1504"/>
                    <a:pt x="808" y="1520"/>
                  </a:cubicBezTo>
                  <a:cubicBezTo>
                    <a:pt x="782" y="1501"/>
                    <a:pt x="755" y="1482"/>
                    <a:pt x="729" y="1461"/>
                  </a:cubicBezTo>
                  <a:cubicBezTo>
                    <a:pt x="697" y="1436"/>
                    <a:pt x="669" y="1407"/>
                    <a:pt x="641" y="1375"/>
                  </a:cubicBezTo>
                  <a:cubicBezTo>
                    <a:pt x="616" y="1344"/>
                    <a:pt x="593" y="1309"/>
                    <a:pt x="574" y="1272"/>
                  </a:cubicBezTo>
                  <a:cubicBezTo>
                    <a:pt x="571" y="1266"/>
                    <a:pt x="568" y="1258"/>
                    <a:pt x="566" y="1252"/>
                  </a:cubicBezTo>
                  <a:cubicBezTo>
                    <a:pt x="556" y="1227"/>
                    <a:pt x="533" y="1209"/>
                    <a:pt x="508" y="1209"/>
                  </a:cubicBezTo>
                  <a:cubicBezTo>
                    <a:pt x="502" y="1209"/>
                    <a:pt x="497" y="1210"/>
                    <a:pt x="491" y="1212"/>
                  </a:cubicBezTo>
                  <a:cubicBezTo>
                    <a:pt x="462" y="1221"/>
                    <a:pt x="440" y="1256"/>
                    <a:pt x="453" y="1287"/>
                  </a:cubicBezTo>
                  <a:cubicBezTo>
                    <a:pt x="466" y="1320"/>
                    <a:pt x="482" y="1354"/>
                    <a:pt x="501" y="1386"/>
                  </a:cubicBezTo>
                  <a:cubicBezTo>
                    <a:pt x="522" y="1421"/>
                    <a:pt x="547" y="1453"/>
                    <a:pt x="574" y="1485"/>
                  </a:cubicBezTo>
                  <a:cubicBezTo>
                    <a:pt x="597" y="1512"/>
                    <a:pt x="624" y="1536"/>
                    <a:pt x="651" y="1559"/>
                  </a:cubicBezTo>
                  <a:cubicBezTo>
                    <a:pt x="670" y="1575"/>
                    <a:pt x="691" y="1587"/>
                    <a:pt x="712" y="1600"/>
                  </a:cubicBezTo>
                  <a:cubicBezTo>
                    <a:pt x="625" y="1679"/>
                    <a:pt x="552" y="1770"/>
                    <a:pt x="493" y="1870"/>
                  </a:cubicBezTo>
                  <a:cubicBezTo>
                    <a:pt x="488" y="1869"/>
                    <a:pt x="485" y="1866"/>
                    <a:pt x="478" y="1864"/>
                  </a:cubicBezTo>
                  <a:cubicBezTo>
                    <a:pt x="426" y="1848"/>
                    <a:pt x="371" y="1837"/>
                    <a:pt x="318" y="1819"/>
                  </a:cubicBezTo>
                  <a:cubicBezTo>
                    <a:pt x="280" y="1803"/>
                    <a:pt x="242" y="1784"/>
                    <a:pt x="207" y="1762"/>
                  </a:cubicBezTo>
                  <a:cubicBezTo>
                    <a:pt x="178" y="1741"/>
                    <a:pt x="152" y="1717"/>
                    <a:pt x="128" y="1690"/>
                  </a:cubicBezTo>
                  <a:lnTo>
                    <a:pt x="128" y="1690"/>
                  </a:lnTo>
                  <a:cubicBezTo>
                    <a:pt x="130" y="1690"/>
                    <a:pt x="130" y="1691"/>
                    <a:pt x="131" y="1691"/>
                  </a:cubicBezTo>
                  <a:cubicBezTo>
                    <a:pt x="120" y="1679"/>
                    <a:pt x="109" y="1669"/>
                    <a:pt x="91" y="1664"/>
                  </a:cubicBezTo>
                  <a:cubicBezTo>
                    <a:pt x="86" y="1663"/>
                    <a:pt x="81" y="1663"/>
                    <a:pt x="76" y="1663"/>
                  </a:cubicBezTo>
                  <a:cubicBezTo>
                    <a:pt x="68" y="1663"/>
                    <a:pt x="61" y="1664"/>
                    <a:pt x="53" y="1666"/>
                  </a:cubicBezTo>
                  <a:cubicBezTo>
                    <a:pt x="47" y="1667"/>
                    <a:pt x="42" y="1671"/>
                    <a:pt x="36" y="1674"/>
                  </a:cubicBezTo>
                  <a:cubicBezTo>
                    <a:pt x="21" y="1685"/>
                    <a:pt x="10" y="1701"/>
                    <a:pt x="5" y="1719"/>
                  </a:cubicBezTo>
                  <a:cubicBezTo>
                    <a:pt x="0" y="1735"/>
                    <a:pt x="4" y="1758"/>
                    <a:pt x="15" y="1773"/>
                  </a:cubicBezTo>
                  <a:cubicBezTo>
                    <a:pt x="44" y="1808"/>
                    <a:pt x="72" y="1838"/>
                    <a:pt x="109" y="1866"/>
                  </a:cubicBezTo>
                  <a:cubicBezTo>
                    <a:pt x="143" y="1891"/>
                    <a:pt x="179" y="1912"/>
                    <a:pt x="218" y="1930"/>
                  </a:cubicBezTo>
                  <a:cubicBezTo>
                    <a:pt x="258" y="1946"/>
                    <a:pt x="298" y="1958"/>
                    <a:pt x="341" y="1966"/>
                  </a:cubicBezTo>
                  <a:cubicBezTo>
                    <a:pt x="367" y="1972"/>
                    <a:pt x="395" y="1975"/>
                    <a:pt x="423" y="1975"/>
                  </a:cubicBezTo>
                  <a:cubicBezTo>
                    <a:pt x="428" y="1975"/>
                    <a:pt x="434" y="1975"/>
                    <a:pt x="440" y="1974"/>
                  </a:cubicBezTo>
                  <a:lnTo>
                    <a:pt x="440" y="1974"/>
                  </a:lnTo>
                  <a:cubicBezTo>
                    <a:pt x="419" y="2022"/>
                    <a:pt x="400" y="2075"/>
                    <a:pt x="386" y="2129"/>
                  </a:cubicBezTo>
                  <a:cubicBezTo>
                    <a:pt x="365" y="2200"/>
                    <a:pt x="352" y="2278"/>
                    <a:pt x="347" y="2364"/>
                  </a:cubicBezTo>
                  <a:cubicBezTo>
                    <a:pt x="344" y="2435"/>
                    <a:pt x="347" y="2510"/>
                    <a:pt x="362" y="2591"/>
                  </a:cubicBezTo>
                  <a:cubicBezTo>
                    <a:pt x="374" y="2673"/>
                    <a:pt x="394" y="2750"/>
                    <a:pt x="419" y="2820"/>
                  </a:cubicBezTo>
                  <a:cubicBezTo>
                    <a:pt x="446" y="2894"/>
                    <a:pt x="483" y="2967"/>
                    <a:pt x="530" y="3039"/>
                  </a:cubicBezTo>
                  <a:cubicBezTo>
                    <a:pt x="568" y="3101"/>
                    <a:pt x="616" y="3161"/>
                    <a:pt x="670" y="3218"/>
                  </a:cubicBezTo>
                  <a:cubicBezTo>
                    <a:pt x="723" y="3273"/>
                    <a:pt x="785" y="3322"/>
                    <a:pt x="859" y="3370"/>
                  </a:cubicBezTo>
                  <a:cubicBezTo>
                    <a:pt x="920" y="3412"/>
                    <a:pt x="988" y="3445"/>
                    <a:pt x="1064" y="3474"/>
                  </a:cubicBezTo>
                  <a:cubicBezTo>
                    <a:pt x="1139" y="3503"/>
                    <a:pt x="1214" y="3522"/>
                    <a:pt x="1289" y="3533"/>
                  </a:cubicBezTo>
                  <a:cubicBezTo>
                    <a:pt x="1346" y="3542"/>
                    <a:pt x="1405" y="3546"/>
                    <a:pt x="1465" y="3546"/>
                  </a:cubicBezTo>
                  <a:cubicBezTo>
                    <a:pt x="1484" y="3546"/>
                    <a:pt x="1503" y="3545"/>
                    <a:pt x="1522" y="3544"/>
                  </a:cubicBezTo>
                  <a:cubicBezTo>
                    <a:pt x="1602" y="3540"/>
                    <a:pt x="1685" y="3525"/>
                    <a:pt x="1769" y="3503"/>
                  </a:cubicBezTo>
                  <a:cubicBezTo>
                    <a:pt x="1777" y="3500"/>
                    <a:pt x="1785" y="3498"/>
                    <a:pt x="1793" y="3495"/>
                  </a:cubicBezTo>
                  <a:cubicBezTo>
                    <a:pt x="1860" y="3474"/>
                    <a:pt x="1925" y="3447"/>
                    <a:pt x="1997" y="3410"/>
                  </a:cubicBezTo>
                  <a:cubicBezTo>
                    <a:pt x="2064" y="3375"/>
                    <a:pt x="2128" y="3330"/>
                    <a:pt x="2189" y="3281"/>
                  </a:cubicBezTo>
                  <a:cubicBezTo>
                    <a:pt x="2253" y="3226"/>
                    <a:pt x="2307" y="3170"/>
                    <a:pt x="2354" y="3109"/>
                  </a:cubicBezTo>
                  <a:cubicBezTo>
                    <a:pt x="2451" y="2985"/>
                    <a:pt x="2518" y="2842"/>
                    <a:pt x="2557" y="2686"/>
                  </a:cubicBezTo>
                  <a:cubicBezTo>
                    <a:pt x="2574" y="2612"/>
                    <a:pt x="2584" y="2534"/>
                    <a:pt x="2586" y="2449"/>
                  </a:cubicBezTo>
                  <a:cubicBezTo>
                    <a:pt x="2589" y="2377"/>
                    <a:pt x="2582" y="2300"/>
                    <a:pt x="2566" y="2214"/>
                  </a:cubicBezTo>
                  <a:lnTo>
                    <a:pt x="2566" y="2214"/>
                  </a:lnTo>
                  <a:cubicBezTo>
                    <a:pt x="2587" y="2245"/>
                    <a:pt x="2611" y="2273"/>
                    <a:pt x="2640" y="2302"/>
                  </a:cubicBezTo>
                  <a:cubicBezTo>
                    <a:pt x="2664" y="2328"/>
                    <a:pt x="2693" y="2353"/>
                    <a:pt x="2729" y="2384"/>
                  </a:cubicBezTo>
                  <a:cubicBezTo>
                    <a:pt x="2785" y="2432"/>
                    <a:pt x="2849" y="2473"/>
                    <a:pt x="2920" y="2510"/>
                  </a:cubicBezTo>
                  <a:cubicBezTo>
                    <a:pt x="2985" y="2545"/>
                    <a:pt x="3059" y="2575"/>
                    <a:pt x="3139" y="2598"/>
                  </a:cubicBezTo>
                  <a:cubicBezTo>
                    <a:pt x="3164" y="2606"/>
                    <a:pt x="3190" y="2612"/>
                    <a:pt x="3217" y="2617"/>
                  </a:cubicBezTo>
                  <a:cubicBezTo>
                    <a:pt x="3219" y="2619"/>
                    <a:pt x="3222" y="2620"/>
                    <a:pt x="3225" y="2620"/>
                  </a:cubicBezTo>
                  <a:cubicBezTo>
                    <a:pt x="3259" y="2627"/>
                    <a:pt x="3295" y="2633"/>
                    <a:pt x="3332" y="2638"/>
                  </a:cubicBezTo>
                  <a:cubicBezTo>
                    <a:pt x="3375" y="2641"/>
                    <a:pt x="3417" y="2644"/>
                    <a:pt x="3457" y="2644"/>
                  </a:cubicBezTo>
                  <a:cubicBezTo>
                    <a:pt x="3532" y="2643"/>
                    <a:pt x="3612" y="2633"/>
                    <a:pt x="3695" y="2614"/>
                  </a:cubicBezTo>
                  <a:cubicBezTo>
                    <a:pt x="3722" y="2607"/>
                    <a:pt x="3748" y="2601"/>
                    <a:pt x="3775" y="2593"/>
                  </a:cubicBezTo>
                  <a:cubicBezTo>
                    <a:pt x="3898" y="2555"/>
                    <a:pt x="4020" y="2492"/>
                    <a:pt x="4122" y="2412"/>
                  </a:cubicBezTo>
                  <a:cubicBezTo>
                    <a:pt x="4184" y="2364"/>
                    <a:pt x="4242" y="2310"/>
                    <a:pt x="4293" y="2251"/>
                  </a:cubicBezTo>
                  <a:cubicBezTo>
                    <a:pt x="4343" y="2192"/>
                    <a:pt x="4386" y="2125"/>
                    <a:pt x="4423" y="2054"/>
                  </a:cubicBezTo>
                  <a:cubicBezTo>
                    <a:pt x="4456" y="1990"/>
                    <a:pt x="4485" y="1918"/>
                    <a:pt x="4506" y="1840"/>
                  </a:cubicBezTo>
                  <a:cubicBezTo>
                    <a:pt x="4527" y="1768"/>
                    <a:pt x="4539" y="1691"/>
                    <a:pt x="4544" y="1605"/>
                  </a:cubicBezTo>
                  <a:cubicBezTo>
                    <a:pt x="4549" y="1530"/>
                    <a:pt x="4544" y="1450"/>
                    <a:pt x="4531" y="1370"/>
                  </a:cubicBezTo>
                  <a:cubicBezTo>
                    <a:pt x="4519" y="1290"/>
                    <a:pt x="4498" y="1213"/>
                    <a:pt x="4471" y="1141"/>
                  </a:cubicBezTo>
                  <a:cubicBezTo>
                    <a:pt x="4442" y="1066"/>
                    <a:pt x="4403" y="993"/>
                    <a:pt x="4359" y="924"/>
                  </a:cubicBezTo>
                  <a:cubicBezTo>
                    <a:pt x="4336" y="892"/>
                    <a:pt x="4315" y="862"/>
                    <a:pt x="4292" y="834"/>
                  </a:cubicBezTo>
                  <a:cubicBezTo>
                    <a:pt x="4266" y="802"/>
                    <a:pt x="4237" y="772"/>
                    <a:pt x="4207" y="742"/>
                  </a:cubicBezTo>
                  <a:cubicBezTo>
                    <a:pt x="4156" y="689"/>
                    <a:pt x="4092" y="639"/>
                    <a:pt x="4020" y="595"/>
                  </a:cubicBezTo>
                  <a:cubicBezTo>
                    <a:pt x="3956" y="555"/>
                    <a:pt x="3885" y="521"/>
                    <a:pt x="3804" y="491"/>
                  </a:cubicBezTo>
                  <a:cubicBezTo>
                    <a:pt x="3742" y="468"/>
                    <a:pt x="3674" y="452"/>
                    <a:pt x="3604" y="443"/>
                  </a:cubicBezTo>
                  <a:cubicBezTo>
                    <a:pt x="3602" y="430"/>
                    <a:pt x="3601" y="419"/>
                    <a:pt x="3599" y="408"/>
                  </a:cubicBezTo>
                  <a:cubicBezTo>
                    <a:pt x="3596" y="388"/>
                    <a:pt x="3594" y="369"/>
                    <a:pt x="3593" y="350"/>
                  </a:cubicBezTo>
                  <a:cubicBezTo>
                    <a:pt x="3588" y="315"/>
                    <a:pt x="3590" y="278"/>
                    <a:pt x="3593" y="241"/>
                  </a:cubicBezTo>
                  <a:cubicBezTo>
                    <a:pt x="3598" y="203"/>
                    <a:pt x="3607" y="164"/>
                    <a:pt x="3620" y="128"/>
                  </a:cubicBezTo>
                  <a:cubicBezTo>
                    <a:pt x="3623" y="117"/>
                    <a:pt x="3630" y="105"/>
                    <a:pt x="3634" y="93"/>
                  </a:cubicBezTo>
                  <a:cubicBezTo>
                    <a:pt x="3650" y="62"/>
                    <a:pt x="3639" y="24"/>
                    <a:pt x="3607" y="8"/>
                  </a:cubicBezTo>
                  <a:cubicBezTo>
                    <a:pt x="3598" y="3"/>
                    <a:pt x="3588" y="0"/>
                    <a:pt x="3578" y="0"/>
                  </a:cubicBezTo>
                  <a:close/>
                  <a:moveTo>
                    <a:pt x="3777" y="3272"/>
                  </a:moveTo>
                  <a:cubicBezTo>
                    <a:pt x="3771" y="3272"/>
                    <a:pt x="3765" y="3273"/>
                    <a:pt x="3758" y="3276"/>
                  </a:cubicBezTo>
                  <a:cubicBezTo>
                    <a:pt x="3742" y="3281"/>
                    <a:pt x="3727" y="3292"/>
                    <a:pt x="3722" y="3308"/>
                  </a:cubicBezTo>
                  <a:cubicBezTo>
                    <a:pt x="3713" y="3332"/>
                    <a:pt x="3703" y="3356"/>
                    <a:pt x="3690" y="3376"/>
                  </a:cubicBezTo>
                  <a:cubicBezTo>
                    <a:pt x="3686" y="3386"/>
                    <a:pt x="3679" y="3394"/>
                    <a:pt x="3673" y="3400"/>
                  </a:cubicBezTo>
                  <a:cubicBezTo>
                    <a:pt x="3666" y="3407"/>
                    <a:pt x="3660" y="3412"/>
                    <a:pt x="3654" y="3415"/>
                  </a:cubicBezTo>
                  <a:cubicBezTo>
                    <a:pt x="3647" y="3418"/>
                    <a:pt x="3641" y="3421"/>
                    <a:pt x="3634" y="3423"/>
                  </a:cubicBezTo>
                  <a:cubicBezTo>
                    <a:pt x="3628" y="3424"/>
                    <a:pt x="3622" y="3426"/>
                    <a:pt x="3615" y="3426"/>
                  </a:cubicBezTo>
                  <a:cubicBezTo>
                    <a:pt x="3609" y="3426"/>
                    <a:pt x="3602" y="3424"/>
                    <a:pt x="3598" y="3423"/>
                  </a:cubicBezTo>
                  <a:cubicBezTo>
                    <a:pt x="3591" y="3421"/>
                    <a:pt x="3586" y="3418"/>
                    <a:pt x="3580" y="3416"/>
                  </a:cubicBezTo>
                  <a:cubicBezTo>
                    <a:pt x="3572" y="3411"/>
                    <a:pt x="3565" y="3408"/>
                    <a:pt x="3557" y="3408"/>
                  </a:cubicBezTo>
                  <a:cubicBezTo>
                    <a:pt x="3555" y="3408"/>
                    <a:pt x="3553" y="3408"/>
                    <a:pt x="3551" y="3408"/>
                  </a:cubicBezTo>
                  <a:cubicBezTo>
                    <a:pt x="3538" y="3410"/>
                    <a:pt x="3527" y="3416"/>
                    <a:pt x="3519" y="3426"/>
                  </a:cubicBezTo>
                  <a:cubicBezTo>
                    <a:pt x="3505" y="3444"/>
                    <a:pt x="3506" y="3476"/>
                    <a:pt x="3527" y="3490"/>
                  </a:cubicBezTo>
                  <a:cubicBezTo>
                    <a:pt x="3556" y="3508"/>
                    <a:pt x="3586" y="3522"/>
                    <a:pt x="3620" y="3527"/>
                  </a:cubicBezTo>
                  <a:lnTo>
                    <a:pt x="3639" y="3527"/>
                  </a:lnTo>
                  <a:cubicBezTo>
                    <a:pt x="3646" y="3565"/>
                    <a:pt x="3654" y="3602"/>
                    <a:pt x="3660" y="3640"/>
                  </a:cubicBezTo>
                  <a:cubicBezTo>
                    <a:pt x="3670" y="3688"/>
                    <a:pt x="3674" y="3739"/>
                    <a:pt x="3674" y="3789"/>
                  </a:cubicBezTo>
                  <a:cubicBezTo>
                    <a:pt x="3673" y="3829"/>
                    <a:pt x="3666" y="3867"/>
                    <a:pt x="3657" y="3906"/>
                  </a:cubicBezTo>
                  <a:cubicBezTo>
                    <a:pt x="3642" y="3949"/>
                    <a:pt x="3623" y="3990"/>
                    <a:pt x="3601" y="4032"/>
                  </a:cubicBezTo>
                  <a:cubicBezTo>
                    <a:pt x="3577" y="4069"/>
                    <a:pt x="3550" y="4104"/>
                    <a:pt x="3519" y="4136"/>
                  </a:cubicBezTo>
                  <a:cubicBezTo>
                    <a:pt x="3494" y="4161"/>
                    <a:pt x="3463" y="4184"/>
                    <a:pt x="3433" y="4203"/>
                  </a:cubicBezTo>
                  <a:cubicBezTo>
                    <a:pt x="3401" y="4219"/>
                    <a:pt x="3367" y="4232"/>
                    <a:pt x="3334" y="4241"/>
                  </a:cubicBezTo>
                  <a:cubicBezTo>
                    <a:pt x="3297" y="4249"/>
                    <a:pt x="3260" y="4254"/>
                    <a:pt x="3224" y="4254"/>
                  </a:cubicBezTo>
                  <a:cubicBezTo>
                    <a:pt x="3180" y="4253"/>
                    <a:pt x="3139" y="4246"/>
                    <a:pt x="3097" y="4235"/>
                  </a:cubicBezTo>
                  <a:cubicBezTo>
                    <a:pt x="3052" y="4221"/>
                    <a:pt x="3009" y="4201"/>
                    <a:pt x="2968" y="4179"/>
                  </a:cubicBezTo>
                  <a:cubicBezTo>
                    <a:pt x="2921" y="4150"/>
                    <a:pt x="2880" y="4118"/>
                    <a:pt x="2841" y="4080"/>
                  </a:cubicBezTo>
                  <a:cubicBezTo>
                    <a:pt x="2814" y="4051"/>
                    <a:pt x="2790" y="4021"/>
                    <a:pt x="2768" y="3989"/>
                  </a:cubicBezTo>
                  <a:cubicBezTo>
                    <a:pt x="2774" y="3979"/>
                    <a:pt x="2779" y="3970"/>
                    <a:pt x="2784" y="3960"/>
                  </a:cubicBezTo>
                  <a:cubicBezTo>
                    <a:pt x="2800" y="3923"/>
                    <a:pt x="2805" y="3882"/>
                    <a:pt x="2800" y="3843"/>
                  </a:cubicBezTo>
                  <a:cubicBezTo>
                    <a:pt x="2797" y="3818"/>
                    <a:pt x="2777" y="3797"/>
                    <a:pt x="2752" y="3794"/>
                  </a:cubicBezTo>
                  <a:cubicBezTo>
                    <a:pt x="2748" y="3793"/>
                    <a:pt x="2744" y="3793"/>
                    <a:pt x="2741" y="3793"/>
                  </a:cubicBezTo>
                  <a:cubicBezTo>
                    <a:pt x="2736" y="3793"/>
                    <a:pt x="2731" y="3793"/>
                    <a:pt x="2726" y="3795"/>
                  </a:cubicBezTo>
                  <a:cubicBezTo>
                    <a:pt x="2707" y="3802"/>
                    <a:pt x="2691" y="3819"/>
                    <a:pt x="2686" y="3842"/>
                  </a:cubicBezTo>
                  <a:cubicBezTo>
                    <a:pt x="2685" y="3853"/>
                    <a:pt x="2682" y="3864"/>
                    <a:pt x="2678" y="3875"/>
                  </a:cubicBezTo>
                  <a:cubicBezTo>
                    <a:pt x="2672" y="3898"/>
                    <a:pt x="2664" y="3918"/>
                    <a:pt x="2653" y="3939"/>
                  </a:cubicBezTo>
                  <a:cubicBezTo>
                    <a:pt x="2646" y="3949"/>
                    <a:pt x="2640" y="3957"/>
                    <a:pt x="2632" y="3966"/>
                  </a:cubicBezTo>
                  <a:cubicBezTo>
                    <a:pt x="2626" y="3971"/>
                    <a:pt x="2619" y="3976"/>
                    <a:pt x="2613" y="3981"/>
                  </a:cubicBezTo>
                  <a:cubicBezTo>
                    <a:pt x="2608" y="3982"/>
                    <a:pt x="2603" y="3986"/>
                    <a:pt x="2598" y="3987"/>
                  </a:cubicBezTo>
                  <a:cubicBezTo>
                    <a:pt x="2590" y="3989"/>
                    <a:pt x="2584" y="3989"/>
                    <a:pt x="2578" y="3989"/>
                  </a:cubicBezTo>
                  <a:cubicBezTo>
                    <a:pt x="2570" y="3989"/>
                    <a:pt x="2562" y="3987"/>
                    <a:pt x="2555" y="3986"/>
                  </a:cubicBezTo>
                  <a:cubicBezTo>
                    <a:pt x="2550" y="3984"/>
                    <a:pt x="2547" y="3982"/>
                    <a:pt x="2546" y="3982"/>
                  </a:cubicBezTo>
                  <a:cubicBezTo>
                    <a:pt x="2539" y="3980"/>
                    <a:pt x="2532" y="3979"/>
                    <a:pt x="2526" y="3979"/>
                  </a:cubicBezTo>
                  <a:cubicBezTo>
                    <a:pt x="2506" y="3979"/>
                    <a:pt x="2488" y="3989"/>
                    <a:pt x="2480" y="4008"/>
                  </a:cubicBezTo>
                  <a:cubicBezTo>
                    <a:pt x="2470" y="4032"/>
                    <a:pt x="2482" y="4062"/>
                    <a:pt x="2506" y="4072"/>
                  </a:cubicBezTo>
                  <a:cubicBezTo>
                    <a:pt x="2535" y="4082"/>
                    <a:pt x="2564" y="4089"/>
                    <a:pt x="2595" y="4089"/>
                  </a:cubicBezTo>
                  <a:cubicBezTo>
                    <a:pt x="2602" y="4089"/>
                    <a:pt x="2610" y="4089"/>
                    <a:pt x="2618" y="4088"/>
                  </a:cubicBezTo>
                  <a:cubicBezTo>
                    <a:pt x="2637" y="4086"/>
                    <a:pt x="2656" y="4082"/>
                    <a:pt x="2674" y="4074"/>
                  </a:cubicBezTo>
                  <a:cubicBezTo>
                    <a:pt x="2749" y="4181"/>
                    <a:pt x="2849" y="4267"/>
                    <a:pt x="2966" y="4325"/>
                  </a:cubicBezTo>
                  <a:cubicBezTo>
                    <a:pt x="3049" y="4366"/>
                    <a:pt x="3143" y="4389"/>
                    <a:pt x="3237" y="4389"/>
                  </a:cubicBezTo>
                  <a:cubicBezTo>
                    <a:pt x="3274" y="4389"/>
                    <a:pt x="3312" y="4385"/>
                    <a:pt x="3348" y="4377"/>
                  </a:cubicBezTo>
                  <a:cubicBezTo>
                    <a:pt x="3417" y="4361"/>
                    <a:pt x="3479" y="4334"/>
                    <a:pt x="3538" y="4296"/>
                  </a:cubicBezTo>
                  <a:cubicBezTo>
                    <a:pt x="3598" y="4256"/>
                    <a:pt x="3649" y="4200"/>
                    <a:pt x="3689" y="4141"/>
                  </a:cubicBezTo>
                  <a:cubicBezTo>
                    <a:pt x="3737" y="4069"/>
                    <a:pt x="3770" y="3989"/>
                    <a:pt x="3791" y="3904"/>
                  </a:cubicBezTo>
                  <a:cubicBezTo>
                    <a:pt x="3810" y="3824"/>
                    <a:pt x="3812" y="3736"/>
                    <a:pt x="3799" y="3655"/>
                  </a:cubicBezTo>
                  <a:cubicBezTo>
                    <a:pt x="3791" y="3599"/>
                    <a:pt x="3775" y="3541"/>
                    <a:pt x="3753" y="3490"/>
                  </a:cubicBezTo>
                  <a:cubicBezTo>
                    <a:pt x="3772" y="3477"/>
                    <a:pt x="3788" y="3461"/>
                    <a:pt x="3802" y="3442"/>
                  </a:cubicBezTo>
                  <a:cubicBezTo>
                    <a:pt x="3828" y="3408"/>
                    <a:pt x="3837" y="3367"/>
                    <a:pt x="3834" y="3325"/>
                  </a:cubicBezTo>
                  <a:cubicBezTo>
                    <a:pt x="3831" y="3298"/>
                    <a:pt x="3810" y="3277"/>
                    <a:pt x="3785" y="3273"/>
                  </a:cubicBezTo>
                  <a:cubicBezTo>
                    <a:pt x="3782" y="3272"/>
                    <a:pt x="3780" y="3272"/>
                    <a:pt x="3777" y="327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2" name="Google Shape;8702;p25"/>
          <p:cNvGrpSpPr/>
          <p:nvPr/>
        </p:nvGrpSpPr>
        <p:grpSpPr>
          <a:xfrm>
            <a:off x="1384867" y="290528"/>
            <a:ext cx="570198" cy="710545"/>
            <a:chOff x="1341775" y="-1857500"/>
            <a:chExt cx="572143" cy="712969"/>
          </a:xfrm>
        </p:grpSpPr>
        <p:sp>
          <p:nvSpPr>
            <p:cNvPr id="8703" name="Google Shape;8703;p25"/>
            <p:cNvSpPr/>
            <p:nvPr/>
          </p:nvSpPr>
          <p:spPr>
            <a:xfrm>
              <a:off x="1355021" y="-1690576"/>
              <a:ext cx="489153" cy="535098"/>
            </a:xfrm>
            <a:custGeom>
              <a:avLst/>
              <a:gdLst/>
              <a:ahLst/>
              <a:cxnLst/>
              <a:rect l="l" t="t" r="r" b="b"/>
              <a:pathLst>
                <a:path w="3619" h="3959" extrusionOk="0">
                  <a:moveTo>
                    <a:pt x="1772" y="0"/>
                  </a:moveTo>
                  <a:cubicBezTo>
                    <a:pt x="1746" y="0"/>
                    <a:pt x="1722" y="3"/>
                    <a:pt x="1698" y="10"/>
                  </a:cubicBezTo>
                  <a:cubicBezTo>
                    <a:pt x="1621" y="31"/>
                    <a:pt x="1562" y="85"/>
                    <a:pt x="1527" y="127"/>
                  </a:cubicBezTo>
                  <a:cubicBezTo>
                    <a:pt x="1481" y="179"/>
                    <a:pt x="1439" y="245"/>
                    <a:pt x="1399" y="331"/>
                  </a:cubicBezTo>
                  <a:cubicBezTo>
                    <a:pt x="1362" y="408"/>
                    <a:pt x="1330" y="494"/>
                    <a:pt x="1298" y="597"/>
                  </a:cubicBezTo>
                  <a:cubicBezTo>
                    <a:pt x="1271" y="685"/>
                    <a:pt x="1247" y="777"/>
                    <a:pt x="1225" y="881"/>
                  </a:cubicBezTo>
                  <a:cubicBezTo>
                    <a:pt x="1188" y="1049"/>
                    <a:pt x="1161" y="1225"/>
                    <a:pt x="1142" y="1406"/>
                  </a:cubicBezTo>
                  <a:cubicBezTo>
                    <a:pt x="1138" y="1423"/>
                    <a:pt x="1137" y="1442"/>
                    <a:pt x="1135" y="1462"/>
                  </a:cubicBezTo>
                  <a:lnTo>
                    <a:pt x="1132" y="1462"/>
                  </a:lnTo>
                  <a:cubicBezTo>
                    <a:pt x="1055" y="1482"/>
                    <a:pt x="977" y="1506"/>
                    <a:pt x="884" y="1540"/>
                  </a:cubicBezTo>
                  <a:cubicBezTo>
                    <a:pt x="777" y="1580"/>
                    <a:pt x="670" y="1623"/>
                    <a:pt x="568" y="1671"/>
                  </a:cubicBezTo>
                  <a:cubicBezTo>
                    <a:pt x="454" y="1724"/>
                    <a:pt x="358" y="1778"/>
                    <a:pt x="277" y="1834"/>
                  </a:cubicBezTo>
                  <a:cubicBezTo>
                    <a:pt x="176" y="1903"/>
                    <a:pt x="107" y="1968"/>
                    <a:pt x="58" y="2039"/>
                  </a:cubicBezTo>
                  <a:cubicBezTo>
                    <a:pt x="37" y="2071"/>
                    <a:pt x="21" y="2107"/>
                    <a:pt x="11" y="2143"/>
                  </a:cubicBezTo>
                  <a:cubicBezTo>
                    <a:pt x="0" y="2181"/>
                    <a:pt x="0" y="2221"/>
                    <a:pt x="8" y="2264"/>
                  </a:cubicBezTo>
                  <a:cubicBezTo>
                    <a:pt x="18" y="2309"/>
                    <a:pt x="40" y="2347"/>
                    <a:pt x="58" y="2371"/>
                  </a:cubicBezTo>
                  <a:cubicBezTo>
                    <a:pt x="86" y="2410"/>
                    <a:pt x="122" y="2443"/>
                    <a:pt x="173" y="2480"/>
                  </a:cubicBezTo>
                  <a:cubicBezTo>
                    <a:pt x="216" y="2512"/>
                    <a:pt x="264" y="2541"/>
                    <a:pt x="333" y="2573"/>
                  </a:cubicBezTo>
                  <a:cubicBezTo>
                    <a:pt x="409" y="2609"/>
                    <a:pt x="494" y="2641"/>
                    <a:pt x="582" y="2667"/>
                  </a:cubicBezTo>
                  <a:cubicBezTo>
                    <a:pt x="662" y="2691"/>
                    <a:pt x="753" y="2709"/>
                    <a:pt x="857" y="2721"/>
                  </a:cubicBezTo>
                  <a:cubicBezTo>
                    <a:pt x="918" y="2729"/>
                    <a:pt x="977" y="2733"/>
                    <a:pt x="1036" y="2734"/>
                  </a:cubicBezTo>
                  <a:lnTo>
                    <a:pt x="1028" y="2755"/>
                  </a:lnTo>
                  <a:lnTo>
                    <a:pt x="1020" y="2776"/>
                  </a:lnTo>
                  <a:cubicBezTo>
                    <a:pt x="991" y="2849"/>
                    <a:pt x="966" y="2915"/>
                    <a:pt x="943" y="2977"/>
                  </a:cubicBezTo>
                  <a:cubicBezTo>
                    <a:pt x="894" y="3112"/>
                    <a:pt x="833" y="3287"/>
                    <a:pt x="796" y="3468"/>
                  </a:cubicBezTo>
                  <a:cubicBezTo>
                    <a:pt x="783" y="3526"/>
                    <a:pt x="767" y="3610"/>
                    <a:pt x="766" y="3697"/>
                  </a:cubicBezTo>
                  <a:cubicBezTo>
                    <a:pt x="766" y="3770"/>
                    <a:pt x="777" y="3828"/>
                    <a:pt x="803" y="3874"/>
                  </a:cubicBezTo>
                  <a:cubicBezTo>
                    <a:pt x="817" y="3898"/>
                    <a:pt x="836" y="3919"/>
                    <a:pt x="862" y="3935"/>
                  </a:cubicBezTo>
                  <a:cubicBezTo>
                    <a:pt x="884" y="3949"/>
                    <a:pt x="913" y="3957"/>
                    <a:pt x="947" y="3959"/>
                  </a:cubicBezTo>
                  <a:lnTo>
                    <a:pt x="959" y="3959"/>
                  </a:lnTo>
                  <a:cubicBezTo>
                    <a:pt x="983" y="3959"/>
                    <a:pt x="1012" y="3954"/>
                    <a:pt x="1046" y="3944"/>
                  </a:cubicBezTo>
                  <a:cubicBezTo>
                    <a:pt x="1095" y="3930"/>
                    <a:pt x="1145" y="3906"/>
                    <a:pt x="1190" y="3881"/>
                  </a:cubicBezTo>
                  <a:cubicBezTo>
                    <a:pt x="1250" y="3849"/>
                    <a:pt x="1313" y="3807"/>
                    <a:pt x="1386" y="3749"/>
                  </a:cubicBezTo>
                  <a:cubicBezTo>
                    <a:pt x="1447" y="3703"/>
                    <a:pt x="1511" y="3649"/>
                    <a:pt x="1588" y="3580"/>
                  </a:cubicBezTo>
                  <a:cubicBezTo>
                    <a:pt x="1615" y="3556"/>
                    <a:pt x="1644" y="3530"/>
                    <a:pt x="1671" y="3505"/>
                  </a:cubicBezTo>
                  <a:cubicBezTo>
                    <a:pt x="1762" y="3422"/>
                    <a:pt x="1856" y="3335"/>
                    <a:pt x="1955" y="3259"/>
                  </a:cubicBezTo>
                  <a:cubicBezTo>
                    <a:pt x="2011" y="3300"/>
                    <a:pt x="2077" y="3335"/>
                    <a:pt x="2152" y="3369"/>
                  </a:cubicBezTo>
                  <a:cubicBezTo>
                    <a:pt x="2230" y="3401"/>
                    <a:pt x="2314" y="3430"/>
                    <a:pt x="2403" y="3450"/>
                  </a:cubicBezTo>
                  <a:cubicBezTo>
                    <a:pt x="2547" y="3486"/>
                    <a:pt x="2707" y="3505"/>
                    <a:pt x="2891" y="3510"/>
                  </a:cubicBezTo>
                  <a:cubicBezTo>
                    <a:pt x="2919" y="3510"/>
                    <a:pt x="2947" y="3511"/>
                    <a:pt x="2974" y="3511"/>
                  </a:cubicBezTo>
                  <a:cubicBezTo>
                    <a:pt x="3011" y="3511"/>
                    <a:pt x="3039" y="3510"/>
                    <a:pt x="3068" y="3506"/>
                  </a:cubicBezTo>
                  <a:cubicBezTo>
                    <a:pt x="3124" y="3502"/>
                    <a:pt x="3198" y="3492"/>
                    <a:pt x="3250" y="3454"/>
                  </a:cubicBezTo>
                  <a:cubicBezTo>
                    <a:pt x="3278" y="3434"/>
                    <a:pt x="3297" y="3410"/>
                    <a:pt x="3310" y="3380"/>
                  </a:cubicBezTo>
                  <a:cubicBezTo>
                    <a:pt x="3322" y="3348"/>
                    <a:pt x="3319" y="3315"/>
                    <a:pt x="3316" y="3286"/>
                  </a:cubicBezTo>
                  <a:cubicBezTo>
                    <a:pt x="3310" y="3254"/>
                    <a:pt x="3295" y="3222"/>
                    <a:pt x="3281" y="3196"/>
                  </a:cubicBezTo>
                  <a:cubicBezTo>
                    <a:pt x="3266" y="3164"/>
                    <a:pt x="3247" y="3135"/>
                    <a:pt x="3223" y="3102"/>
                  </a:cubicBezTo>
                  <a:cubicBezTo>
                    <a:pt x="3214" y="3086"/>
                    <a:pt x="3201" y="3070"/>
                    <a:pt x="3190" y="3056"/>
                  </a:cubicBezTo>
                  <a:cubicBezTo>
                    <a:pt x="3170" y="3027"/>
                    <a:pt x="3148" y="2998"/>
                    <a:pt x="3131" y="2968"/>
                  </a:cubicBezTo>
                  <a:cubicBezTo>
                    <a:pt x="3119" y="2950"/>
                    <a:pt x="3110" y="2931"/>
                    <a:pt x="3100" y="2912"/>
                  </a:cubicBezTo>
                  <a:cubicBezTo>
                    <a:pt x="3091" y="2894"/>
                    <a:pt x="3081" y="2878"/>
                    <a:pt x="3071" y="2860"/>
                  </a:cubicBezTo>
                  <a:cubicBezTo>
                    <a:pt x="3051" y="2825"/>
                    <a:pt x="3030" y="2790"/>
                    <a:pt x="3007" y="2755"/>
                  </a:cubicBezTo>
                  <a:cubicBezTo>
                    <a:pt x="2963" y="2680"/>
                    <a:pt x="2915" y="2613"/>
                    <a:pt x="2865" y="2547"/>
                  </a:cubicBezTo>
                  <a:cubicBezTo>
                    <a:pt x="2820" y="2491"/>
                    <a:pt x="2777" y="2442"/>
                    <a:pt x="2731" y="2400"/>
                  </a:cubicBezTo>
                  <a:lnTo>
                    <a:pt x="2771" y="2382"/>
                  </a:lnTo>
                  <a:cubicBezTo>
                    <a:pt x="2824" y="2358"/>
                    <a:pt x="2881" y="2330"/>
                    <a:pt x="2947" y="2293"/>
                  </a:cubicBezTo>
                  <a:cubicBezTo>
                    <a:pt x="3076" y="2224"/>
                    <a:pt x="3198" y="2143"/>
                    <a:pt x="3308" y="2050"/>
                  </a:cubicBezTo>
                  <a:cubicBezTo>
                    <a:pt x="3364" y="2004"/>
                    <a:pt x="3410" y="1959"/>
                    <a:pt x="3450" y="1911"/>
                  </a:cubicBezTo>
                  <a:cubicBezTo>
                    <a:pt x="3495" y="1860"/>
                    <a:pt x="3530" y="1812"/>
                    <a:pt x="3556" y="1762"/>
                  </a:cubicBezTo>
                  <a:cubicBezTo>
                    <a:pt x="3588" y="1705"/>
                    <a:pt x="3618" y="1617"/>
                    <a:pt x="3588" y="1530"/>
                  </a:cubicBezTo>
                  <a:cubicBezTo>
                    <a:pt x="3564" y="1466"/>
                    <a:pt x="3514" y="1410"/>
                    <a:pt x="3437" y="1366"/>
                  </a:cubicBezTo>
                  <a:cubicBezTo>
                    <a:pt x="3399" y="1342"/>
                    <a:pt x="3358" y="1324"/>
                    <a:pt x="3321" y="1310"/>
                  </a:cubicBezTo>
                  <a:cubicBezTo>
                    <a:pt x="3282" y="1295"/>
                    <a:pt x="3241" y="1281"/>
                    <a:pt x="3191" y="1268"/>
                  </a:cubicBezTo>
                  <a:cubicBezTo>
                    <a:pt x="3084" y="1241"/>
                    <a:pt x="2975" y="1225"/>
                    <a:pt x="2892" y="1215"/>
                  </a:cubicBezTo>
                  <a:cubicBezTo>
                    <a:pt x="2804" y="1204"/>
                    <a:pt x="2710" y="1196"/>
                    <a:pt x="2608" y="1191"/>
                  </a:cubicBezTo>
                  <a:cubicBezTo>
                    <a:pt x="2533" y="1188"/>
                    <a:pt x="2465" y="1187"/>
                    <a:pt x="2400" y="1187"/>
                  </a:cubicBezTo>
                  <a:lnTo>
                    <a:pt x="2365" y="1187"/>
                  </a:lnTo>
                  <a:cubicBezTo>
                    <a:pt x="2360" y="1163"/>
                    <a:pt x="2357" y="1139"/>
                    <a:pt x="2352" y="1116"/>
                  </a:cubicBezTo>
                  <a:lnTo>
                    <a:pt x="2347" y="1079"/>
                  </a:lnTo>
                  <a:cubicBezTo>
                    <a:pt x="2333" y="995"/>
                    <a:pt x="2315" y="896"/>
                    <a:pt x="2293" y="795"/>
                  </a:cubicBezTo>
                  <a:cubicBezTo>
                    <a:pt x="2270" y="683"/>
                    <a:pt x="2245" y="585"/>
                    <a:pt x="2214" y="496"/>
                  </a:cubicBezTo>
                  <a:cubicBezTo>
                    <a:pt x="2179" y="384"/>
                    <a:pt x="2141" y="298"/>
                    <a:pt x="2096" y="224"/>
                  </a:cubicBezTo>
                  <a:cubicBezTo>
                    <a:pt x="2045" y="138"/>
                    <a:pt x="1986" y="77"/>
                    <a:pt x="1920" y="40"/>
                  </a:cubicBezTo>
                  <a:cubicBezTo>
                    <a:pt x="1875" y="13"/>
                    <a:pt x="1823" y="0"/>
                    <a:pt x="1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4" name="Google Shape;8704;p25"/>
            <p:cNvSpPr/>
            <p:nvPr/>
          </p:nvSpPr>
          <p:spPr>
            <a:xfrm>
              <a:off x="1341775" y="-1857500"/>
              <a:ext cx="572143" cy="712969"/>
            </a:xfrm>
            <a:custGeom>
              <a:avLst/>
              <a:gdLst/>
              <a:ahLst/>
              <a:cxnLst/>
              <a:rect l="l" t="t" r="r" b="b"/>
              <a:pathLst>
                <a:path w="4233" h="5275" extrusionOk="0">
                  <a:moveTo>
                    <a:pt x="3780" y="1"/>
                  </a:moveTo>
                  <a:cubicBezTo>
                    <a:pt x="3763" y="1"/>
                    <a:pt x="3743" y="6"/>
                    <a:pt x="3732" y="17"/>
                  </a:cubicBezTo>
                  <a:cubicBezTo>
                    <a:pt x="3585" y="150"/>
                    <a:pt x="3454" y="297"/>
                    <a:pt x="3339" y="458"/>
                  </a:cubicBezTo>
                  <a:cubicBezTo>
                    <a:pt x="3225" y="618"/>
                    <a:pt x="3128" y="791"/>
                    <a:pt x="3048" y="971"/>
                  </a:cubicBezTo>
                  <a:cubicBezTo>
                    <a:pt x="3029" y="1016"/>
                    <a:pt x="3046" y="1067"/>
                    <a:pt x="3089" y="1088"/>
                  </a:cubicBezTo>
                  <a:cubicBezTo>
                    <a:pt x="3101" y="1094"/>
                    <a:pt x="3114" y="1097"/>
                    <a:pt x="3127" y="1097"/>
                  </a:cubicBezTo>
                  <a:cubicBezTo>
                    <a:pt x="3160" y="1097"/>
                    <a:pt x="3192" y="1078"/>
                    <a:pt x="3206" y="1047"/>
                  </a:cubicBezTo>
                  <a:cubicBezTo>
                    <a:pt x="3264" y="917"/>
                    <a:pt x="3329" y="794"/>
                    <a:pt x="3404" y="674"/>
                  </a:cubicBezTo>
                  <a:cubicBezTo>
                    <a:pt x="3531" y="479"/>
                    <a:pt x="3679" y="303"/>
                    <a:pt x="3846" y="140"/>
                  </a:cubicBezTo>
                  <a:cubicBezTo>
                    <a:pt x="3871" y="113"/>
                    <a:pt x="3870" y="65"/>
                    <a:pt x="3849" y="36"/>
                  </a:cubicBezTo>
                  <a:cubicBezTo>
                    <a:pt x="3836" y="19"/>
                    <a:pt x="3817" y="7"/>
                    <a:pt x="3796" y="3"/>
                  </a:cubicBezTo>
                  <a:cubicBezTo>
                    <a:pt x="3791" y="3"/>
                    <a:pt x="3785" y="1"/>
                    <a:pt x="3780" y="1"/>
                  </a:cubicBezTo>
                  <a:close/>
                  <a:moveTo>
                    <a:pt x="4137" y="648"/>
                  </a:moveTo>
                  <a:cubicBezTo>
                    <a:pt x="4121" y="648"/>
                    <a:pt x="4105" y="653"/>
                    <a:pt x="4090" y="664"/>
                  </a:cubicBezTo>
                  <a:cubicBezTo>
                    <a:pt x="3857" y="842"/>
                    <a:pt x="3647" y="1053"/>
                    <a:pt x="3470" y="1286"/>
                  </a:cubicBezTo>
                  <a:cubicBezTo>
                    <a:pt x="3443" y="1322"/>
                    <a:pt x="3444" y="1373"/>
                    <a:pt x="3480" y="1402"/>
                  </a:cubicBezTo>
                  <a:cubicBezTo>
                    <a:pt x="3495" y="1414"/>
                    <a:pt x="3514" y="1420"/>
                    <a:pt x="3534" y="1420"/>
                  </a:cubicBezTo>
                  <a:cubicBezTo>
                    <a:pt x="3557" y="1420"/>
                    <a:pt x="3580" y="1411"/>
                    <a:pt x="3595" y="1392"/>
                  </a:cubicBezTo>
                  <a:cubicBezTo>
                    <a:pt x="3703" y="1248"/>
                    <a:pt x="3825" y="1114"/>
                    <a:pt x="3958" y="989"/>
                  </a:cubicBezTo>
                  <a:cubicBezTo>
                    <a:pt x="4031" y="922"/>
                    <a:pt x="4108" y="858"/>
                    <a:pt x="4186" y="797"/>
                  </a:cubicBezTo>
                  <a:cubicBezTo>
                    <a:pt x="4221" y="770"/>
                    <a:pt x="4233" y="720"/>
                    <a:pt x="4205" y="684"/>
                  </a:cubicBezTo>
                  <a:cubicBezTo>
                    <a:pt x="4189" y="661"/>
                    <a:pt x="4164" y="648"/>
                    <a:pt x="4137" y="648"/>
                  </a:cubicBezTo>
                  <a:close/>
                  <a:moveTo>
                    <a:pt x="2340" y="2065"/>
                  </a:moveTo>
                  <a:cubicBezTo>
                    <a:pt x="2340" y="2066"/>
                    <a:pt x="2340" y="2066"/>
                    <a:pt x="2340" y="2066"/>
                  </a:cubicBezTo>
                  <a:lnTo>
                    <a:pt x="2340" y="2066"/>
                  </a:lnTo>
                  <a:cubicBezTo>
                    <a:pt x="2340" y="2066"/>
                    <a:pt x="2340" y="2065"/>
                    <a:pt x="2340" y="2065"/>
                  </a:cubicBezTo>
                  <a:close/>
                  <a:moveTo>
                    <a:pt x="1048" y="2855"/>
                  </a:moveTo>
                  <a:cubicBezTo>
                    <a:pt x="1046" y="2856"/>
                    <a:pt x="1046" y="2856"/>
                    <a:pt x="1045" y="2856"/>
                  </a:cubicBezTo>
                  <a:lnTo>
                    <a:pt x="1043" y="2856"/>
                  </a:lnTo>
                  <a:cubicBezTo>
                    <a:pt x="1045" y="2856"/>
                    <a:pt x="1046" y="2856"/>
                    <a:pt x="1048" y="2855"/>
                  </a:cubicBezTo>
                  <a:close/>
                  <a:moveTo>
                    <a:pt x="1050" y="2856"/>
                  </a:moveTo>
                  <a:lnTo>
                    <a:pt x="1050" y="2856"/>
                  </a:lnTo>
                  <a:cubicBezTo>
                    <a:pt x="1049" y="2856"/>
                    <a:pt x="1049" y="2856"/>
                    <a:pt x="1048" y="2856"/>
                  </a:cubicBezTo>
                  <a:cubicBezTo>
                    <a:pt x="1049" y="2856"/>
                    <a:pt x="1049" y="2856"/>
                    <a:pt x="1050" y="2856"/>
                  </a:cubicBezTo>
                  <a:close/>
                  <a:moveTo>
                    <a:pt x="987" y="2876"/>
                  </a:moveTo>
                  <a:lnTo>
                    <a:pt x="982" y="2877"/>
                  </a:lnTo>
                  <a:lnTo>
                    <a:pt x="982" y="2877"/>
                  </a:lnTo>
                  <a:cubicBezTo>
                    <a:pt x="984" y="2877"/>
                    <a:pt x="985" y="2877"/>
                    <a:pt x="987" y="2876"/>
                  </a:cubicBezTo>
                  <a:close/>
                  <a:moveTo>
                    <a:pt x="867" y="2914"/>
                  </a:moveTo>
                  <a:cubicBezTo>
                    <a:pt x="864" y="2916"/>
                    <a:pt x="861" y="2917"/>
                    <a:pt x="858" y="2917"/>
                  </a:cubicBezTo>
                  <a:cubicBezTo>
                    <a:pt x="861" y="2916"/>
                    <a:pt x="864" y="2916"/>
                    <a:pt x="867" y="2914"/>
                  </a:cubicBezTo>
                  <a:close/>
                  <a:moveTo>
                    <a:pt x="2183" y="2951"/>
                  </a:moveTo>
                  <a:cubicBezTo>
                    <a:pt x="2180" y="2951"/>
                    <a:pt x="2175" y="2951"/>
                    <a:pt x="2172" y="2952"/>
                  </a:cubicBezTo>
                  <a:cubicBezTo>
                    <a:pt x="2153" y="2956"/>
                    <a:pt x="2135" y="2967"/>
                    <a:pt x="2124" y="2981"/>
                  </a:cubicBezTo>
                  <a:cubicBezTo>
                    <a:pt x="2113" y="2999"/>
                    <a:pt x="2111" y="3016"/>
                    <a:pt x="2113" y="3035"/>
                  </a:cubicBezTo>
                  <a:cubicBezTo>
                    <a:pt x="2119" y="3106"/>
                    <a:pt x="2125" y="3175"/>
                    <a:pt x="2130" y="3243"/>
                  </a:cubicBezTo>
                  <a:cubicBezTo>
                    <a:pt x="2132" y="3296"/>
                    <a:pt x="2132" y="3349"/>
                    <a:pt x="2125" y="3402"/>
                  </a:cubicBezTo>
                  <a:cubicBezTo>
                    <a:pt x="2122" y="3446"/>
                    <a:pt x="2157" y="3486"/>
                    <a:pt x="2200" y="3491"/>
                  </a:cubicBezTo>
                  <a:cubicBezTo>
                    <a:pt x="2202" y="3491"/>
                    <a:pt x="2204" y="3491"/>
                    <a:pt x="2206" y="3491"/>
                  </a:cubicBezTo>
                  <a:cubicBezTo>
                    <a:pt x="2248" y="3491"/>
                    <a:pt x="2290" y="3459"/>
                    <a:pt x="2290" y="3416"/>
                  </a:cubicBezTo>
                  <a:cubicBezTo>
                    <a:pt x="2292" y="3349"/>
                    <a:pt x="2287" y="3282"/>
                    <a:pt x="2282" y="3216"/>
                  </a:cubicBezTo>
                  <a:cubicBezTo>
                    <a:pt x="2274" y="3147"/>
                    <a:pt x="2264" y="3079"/>
                    <a:pt x="2255" y="3010"/>
                  </a:cubicBezTo>
                  <a:cubicBezTo>
                    <a:pt x="2252" y="2975"/>
                    <a:pt x="2216" y="2951"/>
                    <a:pt x="2183" y="2951"/>
                  </a:cubicBezTo>
                  <a:close/>
                  <a:moveTo>
                    <a:pt x="1710" y="3061"/>
                  </a:moveTo>
                  <a:cubicBezTo>
                    <a:pt x="1705" y="3061"/>
                    <a:pt x="1700" y="3063"/>
                    <a:pt x="1695" y="3063"/>
                  </a:cubicBezTo>
                  <a:cubicBezTo>
                    <a:pt x="1647" y="3072"/>
                    <a:pt x="1619" y="3117"/>
                    <a:pt x="1625" y="3165"/>
                  </a:cubicBezTo>
                  <a:cubicBezTo>
                    <a:pt x="1631" y="3205"/>
                    <a:pt x="1635" y="3247"/>
                    <a:pt x="1636" y="3288"/>
                  </a:cubicBezTo>
                  <a:cubicBezTo>
                    <a:pt x="1638" y="3318"/>
                    <a:pt x="1639" y="3350"/>
                    <a:pt x="1639" y="3381"/>
                  </a:cubicBezTo>
                  <a:cubicBezTo>
                    <a:pt x="1641" y="3422"/>
                    <a:pt x="1641" y="3466"/>
                    <a:pt x="1647" y="3507"/>
                  </a:cubicBezTo>
                  <a:cubicBezTo>
                    <a:pt x="1654" y="3546"/>
                    <a:pt x="1689" y="3576"/>
                    <a:pt x="1726" y="3579"/>
                  </a:cubicBezTo>
                  <a:cubicBezTo>
                    <a:pt x="1728" y="3579"/>
                    <a:pt x="1730" y="3579"/>
                    <a:pt x="1732" y="3579"/>
                  </a:cubicBezTo>
                  <a:cubicBezTo>
                    <a:pt x="1777" y="3579"/>
                    <a:pt x="1819" y="3545"/>
                    <a:pt x="1822" y="3499"/>
                  </a:cubicBezTo>
                  <a:cubicBezTo>
                    <a:pt x="1825" y="3440"/>
                    <a:pt x="1820" y="3379"/>
                    <a:pt x="1817" y="3320"/>
                  </a:cubicBezTo>
                  <a:cubicBezTo>
                    <a:pt x="1814" y="3258"/>
                    <a:pt x="1807" y="3195"/>
                    <a:pt x="1796" y="3133"/>
                  </a:cubicBezTo>
                  <a:cubicBezTo>
                    <a:pt x="1790" y="3091"/>
                    <a:pt x="1751" y="3061"/>
                    <a:pt x="1710" y="3061"/>
                  </a:cubicBezTo>
                  <a:close/>
                  <a:moveTo>
                    <a:pt x="1852" y="1318"/>
                  </a:moveTo>
                  <a:cubicBezTo>
                    <a:pt x="1866" y="1318"/>
                    <a:pt x="1881" y="1320"/>
                    <a:pt x="1895" y="1323"/>
                  </a:cubicBezTo>
                  <a:cubicBezTo>
                    <a:pt x="1911" y="1326"/>
                    <a:pt x="1926" y="1333"/>
                    <a:pt x="1940" y="1339"/>
                  </a:cubicBezTo>
                  <a:cubicBezTo>
                    <a:pt x="1961" y="1350"/>
                    <a:pt x="1980" y="1365"/>
                    <a:pt x="1997" y="1381"/>
                  </a:cubicBezTo>
                  <a:cubicBezTo>
                    <a:pt x="2034" y="1414"/>
                    <a:pt x="2066" y="1454"/>
                    <a:pt x="2093" y="1496"/>
                  </a:cubicBezTo>
                  <a:cubicBezTo>
                    <a:pt x="2148" y="1581"/>
                    <a:pt x="2191" y="1672"/>
                    <a:pt x="2229" y="1763"/>
                  </a:cubicBezTo>
                  <a:cubicBezTo>
                    <a:pt x="2271" y="1864"/>
                    <a:pt x="2308" y="1964"/>
                    <a:pt x="2341" y="2067"/>
                  </a:cubicBezTo>
                  <a:cubicBezTo>
                    <a:pt x="2341" y="2067"/>
                    <a:pt x="2340" y="2067"/>
                    <a:pt x="2340" y="2066"/>
                  </a:cubicBezTo>
                  <a:lnTo>
                    <a:pt x="2340" y="2066"/>
                  </a:lnTo>
                  <a:cubicBezTo>
                    <a:pt x="2359" y="2123"/>
                    <a:pt x="2376" y="2180"/>
                    <a:pt x="2396" y="2238"/>
                  </a:cubicBezTo>
                  <a:cubicBezTo>
                    <a:pt x="2394" y="2233"/>
                    <a:pt x="2392" y="2227"/>
                    <a:pt x="2391" y="2222"/>
                  </a:cubicBezTo>
                  <a:lnTo>
                    <a:pt x="2391" y="2222"/>
                  </a:lnTo>
                  <a:cubicBezTo>
                    <a:pt x="2412" y="2284"/>
                    <a:pt x="2429" y="2346"/>
                    <a:pt x="2456" y="2407"/>
                  </a:cubicBezTo>
                  <a:cubicBezTo>
                    <a:pt x="2456" y="2407"/>
                    <a:pt x="2456" y="2409"/>
                    <a:pt x="2458" y="2409"/>
                  </a:cubicBezTo>
                  <a:cubicBezTo>
                    <a:pt x="2458" y="2414"/>
                    <a:pt x="2460" y="2417"/>
                    <a:pt x="2461" y="2422"/>
                  </a:cubicBezTo>
                  <a:cubicBezTo>
                    <a:pt x="2463" y="2425"/>
                    <a:pt x="2466" y="2430"/>
                    <a:pt x="2469" y="2433"/>
                  </a:cubicBezTo>
                  <a:cubicBezTo>
                    <a:pt x="2474" y="2446"/>
                    <a:pt x="2487" y="2455"/>
                    <a:pt x="2501" y="2457"/>
                  </a:cubicBezTo>
                  <a:cubicBezTo>
                    <a:pt x="2594" y="2473"/>
                    <a:pt x="2687" y="2478"/>
                    <a:pt x="2781" y="2486"/>
                  </a:cubicBezTo>
                  <a:cubicBezTo>
                    <a:pt x="2850" y="2490"/>
                    <a:pt x="2920" y="2500"/>
                    <a:pt x="2990" y="2505"/>
                  </a:cubicBezTo>
                  <a:cubicBezTo>
                    <a:pt x="3118" y="2514"/>
                    <a:pt x="3248" y="2519"/>
                    <a:pt x="3374" y="2546"/>
                  </a:cubicBezTo>
                  <a:cubicBezTo>
                    <a:pt x="3428" y="2557"/>
                    <a:pt x="3480" y="2575"/>
                    <a:pt x="3529" y="2599"/>
                  </a:cubicBezTo>
                  <a:cubicBezTo>
                    <a:pt x="3553" y="2612"/>
                    <a:pt x="3575" y="2626"/>
                    <a:pt x="3596" y="2644"/>
                  </a:cubicBezTo>
                  <a:cubicBezTo>
                    <a:pt x="3612" y="2660"/>
                    <a:pt x="3627" y="2677"/>
                    <a:pt x="3639" y="2695"/>
                  </a:cubicBezTo>
                  <a:cubicBezTo>
                    <a:pt x="3651" y="2713"/>
                    <a:pt x="3659" y="2732"/>
                    <a:pt x="3667" y="2751"/>
                  </a:cubicBezTo>
                  <a:cubicBezTo>
                    <a:pt x="3671" y="2767"/>
                    <a:pt x="3675" y="2786"/>
                    <a:pt x="3676" y="2804"/>
                  </a:cubicBezTo>
                  <a:cubicBezTo>
                    <a:pt x="3676" y="2823"/>
                    <a:pt x="3675" y="2844"/>
                    <a:pt x="3670" y="2863"/>
                  </a:cubicBezTo>
                  <a:cubicBezTo>
                    <a:pt x="3663" y="2892"/>
                    <a:pt x="3652" y="2917"/>
                    <a:pt x="3639" y="2944"/>
                  </a:cubicBezTo>
                  <a:cubicBezTo>
                    <a:pt x="3614" y="2992"/>
                    <a:pt x="3580" y="3037"/>
                    <a:pt x="3543" y="3079"/>
                  </a:cubicBezTo>
                  <a:cubicBezTo>
                    <a:pt x="3436" y="3197"/>
                    <a:pt x="3308" y="3291"/>
                    <a:pt x="3176" y="3379"/>
                  </a:cubicBezTo>
                  <a:cubicBezTo>
                    <a:pt x="3107" y="3424"/>
                    <a:pt x="3035" y="3467"/>
                    <a:pt x="2962" y="3509"/>
                  </a:cubicBezTo>
                  <a:cubicBezTo>
                    <a:pt x="2931" y="3526"/>
                    <a:pt x="2899" y="3544"/>
                    <a:pt x="2867" y="3561"/>
                  </a:cubicBezTo>
                  <a:cubicBezTo>
                    <a:pt x="2843" y="3574"/>
                    <a:pt x="2819" y="3589"/>
                    <a:pt x="2795" y="3601"/>
                  </a:cubicBezTo>
                  <a:cubicBezTo>
                    <a:pt x="2773" y="3611"/>
                    <a:pt x="2763" y="3640"/>
                    <a:pt x="2774" y="3662"/>
                  </a:cubicBezTo>
                  <a:cubicBezTo>
                    <a:pt x="2781" y="3677"/>
                    <a:pt x="2794" y="3685"/>
                    <a:pt x="2808" y="3688"/>
                  </a:cubicBezTo>
                  <a:cubicBezTo>
                    <a:pt x="2830" y="3710"/>
                    <a:pt x="2851" y="3733"/>
                    <a:pt x="2874" y="3755"/>
                  </a:cubicBezTo>
                  <a:cubicBezTo>
                    <a:pt x="2901" y="3782"/>
                    <a:pt x="2926" y="3811"/>
                    <a:pt x="2950" y="3840"/>
                  </a:cubicBezTo>
                  <a:cubicBezTo>
                    <a:pt x="3000" y="3896"/>
                    <a:pt x="3043" y="3953"/>
                    <a:pt x="3085" y="4016"/>
                  </a:cubicBezTo>
                  <a:cubicBezTo>
                    <a:pt x="3139" y="4097"/>
                    <a:pt x="3187" y="4185"/>
                    <a:pt x="3232" y="4273"/>
                  </a:cubicBezTo>
                  <a:cubicBezTo>
                    <a:pt x="3264" y="4337"/>
                    <a:pt x="3294" y="4402"/>
                    <a:pt x="3318" y="4471"/>
                  </a:cubicBezTo>
                  <a:cubicBezTo>
                    <a:pt x="3329" y="4510"/>
                    <a:pt x="3339" y="4548"/>
                    <a:pt x="3342" y="4590"/>
                  </a:cubicBezTo>
                  <a:cubicBezTo>
                    <a:pt x="3342" y="4606"/>
                    <a:pt x="3342" y="4623"/>
                    <a:pt x="3339" y="4639"/>
                  </a:cubicBezTo>
                  <a:cubicBezTo>
                    <a:pt x="3336" y="4649"/>
                    <a:pt x="3332" y="4658"/>
                    <a:pt x="3328" y="4668"/>
                  </a:cubicBezTo>
                  <a:cubicBezTo>
                    <a:pt x="3324" y="4674"/>
                    <a:pt x="3320" y="4681"/>
                    <a:pt x="3315" y="4687"/>
                  </a:cubicBezTo>
                  <a:cubicBezTo>
                    <a:pt x="3308" y="4695"/>
                    <a:pt x="3300" y="4700"/>
                    <a:pt x="3292" y="4706"/>
                  </a:cubicBezTo>
                  <a:cubicBezTo>
                    <a:pt x="3281" y="4713"/>
                    <a:pt x="3268" y="4719"/>
                    <a:pt x="3254" y="4724"/>
                  </a:cubicBezTo>
                  <a:cubicBezTo>
                    <a:pt x="3225" y="4733"/>
                    <a:pt x="3197" y="4737"/>
                    <a:pt x="3166" y="4738"/>
                  </a:cubicBezTo>
                  <a:cubicBezTo>
                    <a:pt x="3155" y="4739"/>
                    <a:pt x="3144" y="4739"/>
                    <a:pt x="3134" y="4739"/>
                  </a:cubicBezTo>
                  <a:cubicBezTo>
                    <a:pt x="3107" y="4739"/>
                    <a:pt x="3080" y="4738"/>
                    <a:pt x="3054" y="4737"/>
                  </a:cubicBezTo>
                  <a:cubicBezTo>
                    <a:pt x="3011" y="4733"/>
                    <a:pt x="2970" y="4730"/>
                    <a:pt x="2926" y="4725"/>
                  </a:cubicBezTo>
                  <a:cubicBezTo>
                    <a:pt x="2837" y="4716"/>
                    <a:pt x="2747" y="4701"/>
                    <a:pt x="2659" y="4682"/>
                  </a:cubicBezTo>
                  <a:cubicBezTo>
                    <a:pt x="2507" y="4649"/>
                    <a:pt x="2356" y="4602"/>
                    <a:pt x="2216" y="4532"/>
                  </a:cubicBezTo>
                  <a:cubicBezTo>
                    <a:pt x="2173" y="4510"/>
                    <a:pt x="2132" y="4484"/>
                    <a:pt x="2093" y="4455"/>
                  </a:cubicBezTo>
                  <a:cubicBezTo>
                    <a:pt x="2087" y="4451"/>
                    <a:pt x="2080" y="4449"/>
                    <a:pt x="2073" y="4449"/>
                  </a:cubicBezTo>
                  <a:cubicBezTo>
                    <a:pt x="2061" y="4449"/>
                    <a:pt x="2049" y="4455"/>
                    <a:pt x="2042" y="4465"/>
                  </a:cubicBezTo>
                  <a:cubicBezTo>
                    <a:pt x="2039" y="4470"/>
                    <a:pt x="2037" y="4474"/>
                    <a:pt x="2036" y="4479"/>
                  </a:cubicBezTo>
                  <a:cubicBezTo>
                    <a:pt x="1897" y="4609"/>
                    <a:pt x="1743" y="4722"/>
                    <a:pt x="1591" y="4834"/>
                  </a:cubicBezTo>
                  <a:cubicBezTo>
                    <a:pt x="1529" y="4879"/>
                    <a:pt x="1468" y="4924"/>
                    <a:pt x="1409" y="4972"/>
                  </a:cubicBezTo>
                  <a:cubicBezTo>
                    <a:pt x="1356" y="5015"/>
                    <a:pt x="1304" y="5058"/>
                    <a:pt x="1248" y="5095"/>
                  </a:cubicBezTo>
                  <a:cubicBezTo>
                    <a:pt x="1208" y="5120"/>
                    <a:pt x="1166" y="5143"/>
                    <a:pt x="1123" y="5157"/>
                  </a:cubicBezTo>
                  <a:cubicBezTo>
                    <a:pt x="1105" y="5163"/>
                    <a:pt x="1089" y="5167"/>
                    <a:pt x="1070" y="5168"/>
                  </a:cubicBezTo>
                  <a:cubicBezTo>
                    <a:pt x="1061" y="5168"/>
                    <a:pt x="1049" y="5168"/>
                    <a:pt x="1040" y="5167"/>
                  </a:cubicBezTo>
                  <a:cubicBezTo>
                    <a:pt x="1032" y="5163"/>
                    <a:pt x="1024" y="5162"/>
                    <a:pt x="1017" y="5159"/>
                  </a:cubicBezTo>
                  <a:cubicBezTo>
                    <a:pt x="1011" y="5154"/>
                    <a:pt x="1005" y="5151"/>
                    <a:pt x="998" y="5146"/>
                  </a:cubicBezTo>
                  <a:cubicBezTo>
                    <a:pt x="990" y="5138"/>
                    <a:pt x="984" y="5130"/>
                    <a:pt x="977" y="5122"/>
                  </a:cubicBezTo>
                  <a:cubicBezTo>
                    <a:pt x="969" y="5109"/>
                    <a:pt x="963" y="5095"/>
                    <a:pt x="958" y="5080"/>
                  </a:cubicBezTo>
                  <a:cubicBezTo>
                    <a:pt x="949" y="5047"/>
                    <a:pt x="944" y="5013"/>
                    <a:pt x="942" y="4980"/>
                  </a:cubicBezTo>
                  <a:cubicBezTo>
                    <a:pt x="937" y="4863"/>
                    <a:pt x="957" y="4746"/>
                    <a:pt x="982" y="4633"/>
                  </a:cubicBezTo>
                  <a:cubicBezTo>
                    <a:pt x="1011" y="4497"/>
                    <a:pt x="1051" y="4362"/>
                    <a:pt x="1094" y="4230"/>
                  </a:cubicBezTo>
                  <a:cubicBezTo>
                    <a:pt x="1112" y="4177"/>
                    <a:pt x="1129" y="4123"/>
                    <a:pt x="1147" y="4070"/>
                  </a:cubicBezTo>
                  <a:cubicBezTo>
                    <a:pt x="1155" y="4049"/>
                    <a:pt x="1161" y="4028"/>
                    <a:pt x="1168" y="4008"/>
                  </a:cubicBezTo>
                  <a:cubicBezTo>
                    <a:pt x="1171" y="4000"/>
                    <a:pt x="1174" y="3992"/>
                    <a:pt x="1176" y="3982"/>
                  </a:cubicBezTo>
                  <a:cubicBezTo>
                    <a:pt x="1179" y="3974"/>
                    <a:pt x="1182" y="3968"/>
                    <a:pt x="1185" y="3960"/>
                  </a:cubicBezTo>
                  <a:cubicBezTo>
                    <a:pt x="1195" y="3937"/>
                    <a:pt x="1179" y="3908"/>
                    <a:pt x="1156" y="3900"/>
                  </a:cubicBezTo>
                  <a:cubicBezTo>
                    <a:pt x="1152" y="3899"/>
                    <a:pt x="1147" y="3899"/>
                    <a:pt x="1142" y="3899"/>
                  </a:cubicBezTo>
                  <a:cubicBezTo>
                    <a:pt x="1134" y="3899"/>
                    <a:pt x="1128" y="3900"/>
                    <a:pt x="1121" y="3902"/>
                  </a:cubicBezTo>
                  <a:cubicBezTo>
                    <a:pt x="1121" y="3904"/>
                    <a:pt x="1120" y="3904"/>
                    <a:pt x="1120" y="3905"/>
                  </a:cubicBezTo>
                  <a:cubicBezTo>
                    <a:pt x="1054" y="3889"/>
                    <a:pt x="990" y="3873"/>
                    <a:pt x="926" y="3859"/>
                  </a:cubicBezTo>
                  <a:lnTo>
                    <a:pt x="926" y="3859"/>
                  </a:lnTo>
                  <a:lnTo>
                    <a:pt x="934" y="3860"/>
                  </a:lnTo>
                  <a:cubicBezTo>
                    <a:pt x="889" y="3851"/>
                    <a:pt x="845" y="3841"/>
                    <a:pt x="800" y="3830"/>
                  </a:cubicBezTo>
                  <a:cubicBezTo>
                    <a:pt x="755" y="3821"/>
                    <a:pt x="710" y="3808"/>
                    <a:pt x="664" y="3795"/>
                  </a:cubicBezTo>
                  <a:cubicBezTo>
                    <a:pt x="619" y="3782"/>
                    <a:pt x="575" y="3768"/>
                    <a:pt x="531" y="3752"/>
                  </a:cubicBezTo>
                  <a:cubicBezTo>
                    <a:pt x="490" y="3736"/>
                    <a:pt x="448" y="3717"/>
                    <a:pt x="408" y="3696"/>
                  </a:cubicBezTo>
                  <a:cubicBezTo>
                    <a:pt x="359" y="3670"/>
                    <a:pt x="311" y="3638"/>
                    <a:pt x="268" y="3601"/>
                  </a:cubicBezTo>
                  <a:cubicBezTo>
                    <a:pt x="236" y="3571"/>
                    <a:pt x="207" y="3539"/>
                    <a:pt x="181" y="3502"/>
                  </a:cubicBezTo>
                  <a:cubicBezTo>
                    <a:pt x="168" y="3482"/>
                    <a:pt x="157" y="3461"/>
                    <a:pt x="148" y="3437"/>
                  </a:cubicBezTo>
                  <a:cubicBezTo>
                    <a:pt x="144" y="3422"/>
                    <a:pt x="141" y="3406"/>
                    <a:pt x="140" y="3390"/>
                  </a:cubicBezTo>
                  <a:cubicBezTo>
                    <a:pt x="140" y="3378"/>
                    <a:pt x="140" y="3363"/>
                    <a:pt x="143" y="3350"/>
                  </a:cubicBezTo>
                  <a:cubicBezTo>
                    <a:pt x="146" y="3336"/>
                    <a:pt x="152" y="3322"/>
                    <a:pt x="159" y="3309"/>
                  </a:cubicBezTo>
                  <a:cubicBezTo>
                    <a:pt x="168" y="3288"/>
                    <a:pt x="183" y="3271"/>
                    <a:pt x="197" y="3253"/>
                  </a:cubicBezTo>
                  <a:cubicBezTo>
                    <a:pt x="232" y="3215"/>
                    <a:pt x="272" y="3183"/>
                    <a:pt x="314" y="3155"/>
                  </a:cubicBezTo>
                  <a:lnTo>
                    <a:pt x="314" y="3155"/>
                  </a:lnTo>
                  <a:cubicBezTo>
                    <a:pt x="311" y="3157"/>
                    <a:pt x="309" y="3159"/>
                    <a:pt x="306" y="3159"/>
                  </a:cubicBezTo>
                  <a:cubicBezTo>
                    <a:pt x="309" y="3157"/>
                    <a:pt x="311" y="3155"/>
                    <a:pt x="314" y="3154"/>
                  </a:cubicBezTo>
                  <a:cubicBezTo>
                    <a:pt x="395" y="3103"/>
                    <a:pt x="483" y="3061"/>
                    <a:pt x="571" y="3023"/>
                  </a:cubicBezTo>
                  <a:cubicBezTo>
                    <a:pt x="666" y="2984"/>
                    <a:pt x="762" y="2949"/>
                    <a:pt x="859" y="2917"/>
                  </a:cubicBezTo>
                  <a:lnTo>
                    <a:pt x="859" y="2917"/>
                  </a:lnTo>
                  <a:cubicBezTo>
                    <a:pt x="856" y="2919"/>
                    <a:pt x="854" y="2919"/>
                    <a:pt x="853" y="2920"/>
                  </a:cubicBezTo>
                  <a:cubicBezTo>
                    <a:pt x="858" y="2919"/>
                    <a:pt x="862" y="2917"/>
                    <a:pt x="867" y="2916"/>
                  </a:cubicBezTo>
                  <a:lnTo>
                    <a:pt x="869" y="2914"/>
                  </a:lnTo>
                  <a:lnTo>
                    <a:pt x="982" y="2877"/>
                  </a:lnTo>
                  <a:lnTo>
                    <a:pt x="982" y="2877"/>
                  </a:lnTo>
                  <a:cubicBezTo>
                    <a:pt x="981" y="2877"/>
                    <a:pt x="980" y="2877"/>
                    <a:pt x="979" y="2877"/>
                  </a:cubicBezTo>
                  <a:cubicBezTo>
                    <a:pt x="982" y="2877"/>
                    <a:pt x="985" y="2876"/>
                    <a:pt x="987" y="2876"/>
                  </a:cubicBezTo>
                  <a:lnTo>
                    <a:pt x="987" y="2876"/>
                  </a:lnTo>
                  <a:lnTo>
                    <a:pt x="987" y="2876"/>
                  </a:lnTo>
                  <a:cubicBezTo>
                    <a:pt x="1006" y="2871"/>
                    <a:pt x="1025" y="2864"/>
                    <a:pt x="1043" y="2858"/>
                  </a:cubicBezTo>
                  <a:lnTo>
                    <a:pt x="1043" y="2858"/>
                  </a:lnTo>
                  <a:cubicBezTo>
                    <a:pt x="1041" y="2858"/>
                    <a:pt x="1040" y="2860"/>
                    <a:pt x="1037" y="2860"/>
                  </a:cubicBezTo>
                  <a:lnTo>
                    <a:pt x="1046" y="2856"/>
                  </a:lnTo>
                  <a:cubicBezTo>
                    <a:pt x="1048" y="2856"/>
                    <a:pt x="1049" y="2855"/>
                    <a:pt x="1053" y="2855"/>
                  </a:cubicBezTo>
                  <a:lnTo>
                    <a:pt x="1053" y="2855"/>
                  </a:lnTo>
                  <a:cubicBezTo>
                    <a:pt x="1052" y="2855"/>
                    <a:pt x="1051" y="2855"/>
                    <a:pt x="1050" y="2856"/>
                  </a:cubicBezTo>
                  <a:lnTo>
                    <a:pt x="1050" y="2856"/>
                  </a:lnTo>
                  <a:cubicBezTo>
                    <a:pt x="1083" y="2845"/>
                    <a:pt x="1116" y="2835"/>
                    <a:pt x="1147" y="2823"/>
                  </a:cubicBezTo>
                  <a:cubicBezTo>
                    <a:pt x="1172" y="2813"/>
                    <a:pt x="1196" y="2802"/>
                    <a:pt x="1220" y="2791"/>
                  </a:cubicBezTo>
                  <a:cubicBezTo>
                    <a:pt x="1224" y="2791"/>
                    <a:pt x="1228" y="2789"/>
                    <a:pt x="1232" y="2788"/>
                  </a:cubicBezTo>
                  <a:cubicBezTo>
                    <a:pt x="1243" y="2784"/>
                    <a:pt x="1251" y="2781"/>
                    <a:pt x="1257" y="2772"/>
                  </a:cubicBezTo>
                  <a:cubicBezTo>
                    <a:pt x="1264" y="2762"/>
                    <a:pt x="1267" y="2751"/>
                    <a:pt x="1264" y="2741"/>
                  </a:cubicBezTo>
                  <a:cubicBezTo>
                    <a:pt x="1264" y="2737"/>
                    <a:pt x="1262" y="2733"/>
                    <a:pt x="1260" y="2729"/>
                  </a:cubicBezTo>
                  <a:cubicBezTo>
                    <a:pt x="1265" y="2628"/>
                    <a:pt x="1283" y="2529"/>
                    <a:pt x="1305" y="2430"/>
                  </a:cubicBezTo>
                  <a:cubicBezTo>
                    <a:pt x="1324" y="2342"/>
                    <a:pt x="1347" y="2252"/>
                    <a:pt x="1369" y="2164"/>
                  </a:cubicBezTo>
                  <a:cubicBezTo>
                    <a:pt x="1388" y="2094"/>
                    <a:pt x="1404" y="2025"/>
                    <a:pt x="1422" y="1955"/>
                  </a:cubicBezTo>
                  <a:cubicBezTo>
                    <a:pt x="1457" y="1827"/>
                    <a:pt x="1497" y="1697"/>
                    <a:pt x="1558" y="1579"/>
                  </a:cubicBezTo>
                  <a:cubicBezTo>
                    <a:pt x="1585" y="1526"/>
                    <a:pt x="1617" y="1477"/>
                    <a:pt x="1655" y="1432"/>
                  </a:cubicBezTo>
                  <a:cubicBezTo>
                    <a:pt x="1679" y="1406"/>
                    <a:pt x="1706" y="1382"/>
                    <a:pt x="1735" y="1362"/>
                  </a:cubicBezTo>
                  <a:cubicBezTo>
                    <a:pt x="1758" y="1349"/>
                    <a:pt x="1780" y="1338"/>
                    <a:pt x="1804" y="1328"/>
                  </a:cubicBezTo>
                  <a:cubicBezTo>
                    <a:pt x="1820" y="1323"/>
                    <a:pt x="1836" y="1320"/>
                    <a:pt x="1852" y="1318"/>
                  </a:cubicBezTo>
                  <a:close/>
                  <a:moveTo>
                    <a:pt x="1876" y="1190"/>
                  </a:moveTo>
                  <a:cubicBezTo>
                    <a:pt x="1866" y="1190"/>
                    <a:pt x="1857" y="1192"/>
                    <a:pt x="1846" y="1192"/>
                  </a:cubicBezTo>
                  <a:cubicBezTo>
                    <a:pt x="1817" y="1194"/>
                    <a:pt x="1790" y="1202"/>
                    <a:pt x="1762" y="1213"/>
                  </a:cubicBezTo>
                  <a:cubicBezTo>
                    <a:pt x="1732" y="1224"/>
                    <a:pt x="1705" y="1240"/>
                    <a:pt x="1678" y="1259"/>
                  </a:cubicBezTo>
                  <a:cubicBezTo>
                    <a:pt x="1641" y="1285"/>
                    <a:pt x="1611" y="1315"/>
                    <a:pt x="1582" y="1349"/>
                  </a:cubicBezTo>
                  <a:cubicBezTo>
                    <a:pt x="1551" y="1384"/>
                    <a:pt x="1526" y="1422"/>
                    <a:pt x="1505" y="1462"/>
                  </a:cubicBezTo>
                  <a:cubicBezTo>
                    <a:pt x="1409" y="1633"/>
                    <a:pt x="1364" y="1825"/>
                    <a:pt x="1328" y="2014"/>
                  </a:cubicBezTo>
                  <a:cubicBezTo>
                    <a:pt x="1316" y="2063"/>
                    <a:pt x="1307" y="2113"/>
                    <a:pt x="1296" y="2163"/>
                  </a:cubicBezTo>
                  <a:cubicBezTo>
                    <a:pt x="1275" y="2257"/>
                    <a:pt x="1252" y="2353"/>
                    <a:pt x="1235" y="2449"/>
                  </a:cubicBezTo>
                  <a:cubicBezTo>
                    <a:pt x="1219" y="2535"/>
                    <a:pt x="1209" y="2623"/>
                    <a:pt x="1204" y="2711"/>
                  </a:cubicBezTo>
                  <a:cubicBezTo>
                    <a:pt x="1201" y="2713"/>
                    <a:pt x="1198" y="2713"/>
                    <a:pt x="1193" y="2714"/>
                  </a:cubicBezTo>
                  <a:cubicBezTo>
                    <a:pt x="1184" y="2714"/>
                    <a:pt x="1176" y="2716"/>
                    <a:pt x="1166" y="2716"/>
                  </a:cubicBezTo>
                  <a:cubicBezTo>
                    <a:pt x="1145" y="2719"/>
                    <a:pt x="1123" y="2722"/>
                    <a:pt x="1102" y="2725"/>
                  </a:cubicBezTo>
                  <a:cubicBezTo>
                    <a:pt x="1051" y="2735"/>
                    <a:pt x="1000" y="2746"/>
                    <a:pt x="950" y="2759"/>
                  </a:cubicBezTo>
                  <a:cubicBezTo>
                    <a:pt x="891" y="2773"/>
                    <a:pt x="832" y="2789"/>
                    <a:pt x="773" y="2807"/>
                  </a:cubicBezTo>
                  <a:cubicBezTo>
                    <a:pt x="706" y="2828"/>
                    <a:pt x="638" y="2850"/>
                    <a:pt x="573" y="2874"/>
                  </a:cubicBezTo>
                  <a:cubicBezTo>
                    <a:pt x="512" y="2896"/>
                    <a:pt x="451" y="2922"/>
                    <a:pt x="394" y="2949"/>
                  </a:cubicBezTo>
                  <a:cubicBezTo>
                    <a:pt x="335" y="2978"/>
                    <a:pt x="277" y="3012"/>
                    <a:pt x="224" y="3047"/>
                  </a:cubicBezTo>
                  <a:cubicBezTo>
                    <a:pt x="200" y="3063"/>
                    <a:pt x="180" y="3079"/>
                    <a:pt x="157" y="3096"/>
                  </a:cubicBezTo>
                  <a:cubicBezTo>
                    <a:pt x="135" y="3115"/>
                    <a:pt x="114" y="3138"/>
                    <a:pt x="93" y="3160"/>
                  </a:cubicBezTo>
                  <a:cubicBezTo>
                    <a:pt x="77" y="3178"/>
                    <a:pt x="65" y="3197"/>
                    <a:pt x="52" y="3216"/>
                  </a:cubicBezTo>
                  <a:cubicBezTo>
                    <a:pt x="39" y="3239"/>
                    <a:pt x="26" y="3264"/>
                    <a:pt x="18" y="3290"/>
                  </a:cubicBezTo>
                  <a:cubicBezTo>
                    <a:pt x="2" y="3339"/>
                    <a:pt x="1" y="3395"/>
                    <a:pt x="13" y="3446"/>
                  </a:cubicBezTo>
                  <a:cubicBezTo>
                    <a:pt x="29" y="3507"/>
                    <a:pt x="63" y="3563"/>
                    <a:pt x="104" y="3611"/>
                  </a:cubicBezTo>
                  <a:cubicBezTo>
                    <a:pt x="162" y="3677"/>
                    <a:pt x="236" y="3729"/>
                    <a:pt x="314" y="3769"/>
                  </a:cubicBezTo>
                  <a:cubicBezTo>
                    <a:pt x="357" y="3792"/>
                    <a:pt x="400" y="3809"/>
                    <a:pt x="445" y="3825"/>
                  </a:cubicBezTo>
                  <a:cubicBezTo>
                    <a:pt x="488" y="3841"/>
                    <a:pt x="535" y="3854"/>
                    <a:pt x="579" y="3865"/>
                  </a:cubicBezTo>
                  <a:cubicBezTo>
                    <a:pt x="624" y="3876"/>
                    <a:pt x="670" y="3886"/>
                    <a:pt x="717" y="3896"/>
                  </a:cubicBezTo>
                  <a:cubicBezTo>
                    <a:pt x="762" y="3904"/>
                    <a:pt x="808" y="3913"/>
                    <a:pt x="854" y="3920"/>
                  </a:cubicBezTo>
                  <a:cubicBezTo>
                    <a:pt x="896" y="3928"/>
                    <a:pt x="939" y="3934"/>
                    <a:pt x="982" y="3940"/>
                  </a:cubicBezTo>
                  <a:cubicBezTo>
                    <a:pt x="1016" y="3947"/>
                    <a:pt x="1049" y="3952"/>
                    <a:pt x="1083" y="3958"/>
                  </a:cubicBezTo>
                  <a:cubicBezTo>
                    <a:pt x="1077" y="3969"/>
                    <a:pt x="1072" y="3982"/>
                    <a:pt x="1065" y="3993"/>
                  </a:cubicBezTo>
                  <a:cubicBezTo>
                    <a:pt x="1054" y="4014"/>
                    <a:pt x="1045" y="4038"/>
                    <a:pt x="1035" y="4060"/>
                  </a:cubicBezTo>
                  <a:cubicBezTo>
                    <a:pt x="1011" y="4116"/>
                    <a:pt x="990" y="4174"/>
                    <a:pt x="969" y="4233"/>
                  </a:cubicBezTo>
                  <a:cubicBezTo>
                    <a:pt x="920" y="4374"/>
                    <a:pt x="877" y="4518"/>
                    <a:pt x="848" y="4665"/>
                  </a:cubicBezTo>
                  <a:cubicBezTo>
                    <a:pt x="834" y="4732"/>
                    <a:pt x="824" y="4801"/>
                    <a:pt x="819" y="4871"/>
                  </a:cubicBezTo>
                  <a:cubicBezTo>
                    <a:pt x="814" y="4933"/>
                    <a:pt x="816" y="4997"/>
                    <a:pt x="827" y="5060"/>
                  </a:cubicBezTo>
                  <a:cubicBezTo>
                    <a:pt x="838" y="5112"/>
                    <a:pt x="858" y="5165"/>
                    <a:pt x="894" y="5207"/>
                  </a:cubicBezTo>
                  <a:cubicBezTo>
                    <a:pt x="913" y="5229"/>
                    <a:pt x="937" y="5243"/>
                    <a:pt x="963" y="5256"/>
                  </a:cubicBezTo>
                  <a:cubicBezTo>
                    <a:pt x="973" y="5261"/>
                    <a:pt x="982" y="5264"/>
                    <a:pt x="992" y="5266"/>
                  </a:cubicBezTo>
                  <a:cubicBezTo>
                    <a:pt x="1003" y="5269"/>
                    <a:pt x="1014" y="5272"/>
                    <a:pt x="1025" y="5274"/>
                  </a:cubicBezTo>
                  <a:cubicBezTo>
                    <a:pt x="1030" y="5274"/>
                    <a:pt x="1035" y="5275"/>
                    <a:pt x="1039" y="5275"/>
                  </a:cubicBezTo>
                  <a:cubicBezTo>
                    <a:pt x="1048" y="5275"/>
                    <a:pt x="1057" y="5274"/>
                    <a:pt x="1065" y="5274"/>
                  </a:cubicBezTo>
                  <a:cubicBezTo>
                    <a:pt x="1105" y="5271"/>
                    <a:pt x="1145" y="5258"/>
                    <a:pt x="1182" y="5240"/>
                  </a:cubicBezTo>
                  <a:cubicBezTo>
                    <a:pt x="1224" y="5221"/>
                    <a:pt x="1262" y="5194"/>
                    <a:pt x="1299" y="5167"/>
                  </a:cubicBezTo>
                  <a:cubicBezTo>
                    <a:pt x="1364" y="5117"/>
                    <a:pt x="1425" y="5060"/>
                    <a:pt x="1487" y="5005"/>
                  </a:cubicBezTo>
                  <a:cubicBezTo>
                    <a:pt x="1526" y="4973"/>
                    <a:pt x="1567" y="4943"/>
                    <a:pt x="1606" y="4911"/>
                  </a:cubicBezTo>
                  <a:cubicBezTo>
                    <a:pt x="1655" y="4873"/>
                    <a:pt x="1705" y="4834"/>
                    <a:pt x="1753" y="4796"/>
                  </a:cubicBezTo>
                  <a:cubicBezTo>
                    <a:pt x="1850" y="4719"/>
                    <a:pt x="1948" y="4641"/>
                    <a:pt x="2039" y="4556"/>
                  </a:cubicBezTo>
                  <a:cubicBezTo>
                    <a:pt x="2049" y="4546"/>
                    <a:pt x="2058" y="4538"/>
                    <a:pt x="2068" y="4529"/>
                  </a:cubicBezTo>
                  <a:cubicBezTo>
                    <a:pt x="2141" y="4580"/>
                    <a:pt x="2223" y="4621"/>
                    <a:pt x="2306" y="4655"/>
                  </a:cubicBezTo>
                  <a:cubicBezTo>
                    <a:pt x="2405" y="4695"/>
                    <a:pt x="2507" y="4725"/>
                    <a:pt x="2611" y="4751"/>
                  </a:cubicBezTo>
                  <a:cubicBezTo>
                    <a:pt x="2714" y="4775"/>
                    <a:pt x="2819" y="4794"/>
                    <a:pt x="2925" y="4807"/>
                  </a:cubicBezTo>
                  <a:cubicBezTo>
                    <a:pt x="2973" y="4812"/>
                    <a:pt x="3021" y="4817"/>
                    <a:pt x="3069" y="4820"/>
                  </a:cubicBezTo>
                  <a:cubicBezTo>
                    <a:pt x="3093" y="4821"/>
                    <a:pt x="3118" y="4823"/>
                    <a:pt x="3142" y="4823"/>
                  </a:cubicBezTo>
                  <a:cubicBezTo>
                    <a:pt x="3167" y="4823"/>
                    <a:pt x="3191" y="4821"/>
                    <a:pt x="3216" y="4818"/>
                  </a:cubicBezTo>
                  <a:cubicBezTo>
                    <a:pt x="3284" y="4810"/>
                    <a:pt x="3358" y="4781"/>
                    <a:pt x="3398" y="4721"/>
                  </a:cubicBezTo>
                  <a:cubicBezTo>
                    <a:pt x="3433" y="4665"/>
                    <a:pt x="3433" y="4594"/>
                    <a:pt x="3422" y="4530"/>
                  </a:cubicBezTo>
                  <a:cubicBezTo>
                    <a:pt x="3416" y="4494"/>
                    <a:pt x="3404" y="4458"/>
                    <a:pt x="3393" y="4423"/>
                  </a:cubicBezTo>
                  <a:cubicBezTo>
                    <a:pt x="3380" y="4386"/>
                    <a:pt x="3366" y="4351"/>
                    <a:pt x="3350" y="4318"/>
                  </a:cubicBezTo>
                  <a:cubicBezTo>
                    <a:pt x="3313" y="4236"/>
                    <a:pt x="3270" y="4156"/>
                    <a:pt x="3227" y="4080"/>
                  </a:cubicBezTo>
                  <a:cubicBezTo>
                    <a:pt x="3179" y="3992"/>
                    <a:pt x="3125" y="3907"/>
                    <a:pt x="3065" y="3827"/>
                  </a:cubicBezTo>
                  <a:cubicBezTo>
                    <a:pt x="3037" y="3789"/>
                    <a:pt x="3005" y="3752"/>
                    <a:pt x="2973" y="3715"/>
                  </a:cubicBezTo>
                  <a:cubicBezTo>
                    <a:pt x="2952" y="3693"/>
                    <a:pt x="2931" y="3670"/>
                    <a:pt x="2909" y="3649"/>
                  </a:cubicBezTo>
                  <a:cubicBezTo>
                    <a:pt x="2930" y="3640"/>
                    <a:pt x="2950" y="3629"/>
                    <a:pt x="2973" y="3617"/>
                  </a:cubicBezTo>
                  <a:cubicBezTo>
                    <a:pt x="3035" y="3585"/>
                    <a:pt x="3096" y="3550"/>
                    <a:pt x="3157" y="3514"/>
                  </a:cubicBezTo>
                  <a:cubicBezTo>
                    <a:pt x="3296" y="3430"/>
                    <a:pt x="3433" y="3336"/>
                    <a:pt x="3551" y="3224"/>
                  </a:cubicBezTo>
                  <a:cubicBezTo>
                    <a:pt x="3607" y="3171"/>
                    <a:pt x="3660" y="3114"/>
                    <a:pt x="3702" y="3050"/>
                  </a:cubicBezTo>
                  <a:cubicBezTo>
                    <a:pt x="3739" y="2992"/>
                    <a:pt x="3767" y="2928"/>
                    <a:pt x="3777" y="2860"/>
                  </a:cubicBezTo>
                  <a:cubicBezTo>
                    <a:pt x="3787" y="2796"/>
                    <a:pt x="3772" y="2727"/>
                    <a:pt x="3742" y="2671"/>
                  </a:cubicBezTo>
                  <a:cubicBezTo>
                    <a:pt x="3723" y="2637"/>
                    <a:pt x="3699" y="2605"/>
                    <a:pt x="3670" y="2580"/>
                  </a:cubicBezTo>
                  <a:cubicBezTo>
                    <a:pt x="3652" y="2564"/>
                    <a:pt x="3636" y="2551"/>
                    <a:pt x="3617" y="2538"/>
                  </a:cubicBezTo>
                  <a:cubicBezTo>
                    <a:pt x="3596" y="2525"/>
                    <a:pt x="3574" y="2514"/>
                    <a:pt x="3553" y="2505"/>
                  </a:cubicBezTo>
                  <a:cubicBezTo>
                    <a:pt x="3518" y="2489"/>
                    <a:pt x="3483" y="2478"/>
                    <a:pt x="3446" y="2468"/>
                  </a:cubicBezTo>
                  <a:cubicBezTo>
                    <a:pt x="3404" y="2458"/>
                    <a:pt x="3363" y="2450"/>
                    <a:pt x="3321" y="2444"/>
                  </a:cubicBezTo>
                  <a:cubicBezTo>
                    <a:pt x="3243" y="2433"/>
                    <a:pt x="3161" y="2428"/>
                    <a:pt x="3081" y="2425"/>
                  </a:cubicBezTo>
                  <a:cubicBezTo>
                    <a:pt x="3045" y="2422"/>
                    <a:pt x="3008" y="2420"/>
                    <a:pt x="2971" y="2418"/>
                  </a:cubicBezTo>
                  <a:cubicBezTo>
                    <a:pt x="2933" y="2417"/>
                    <a:pt x="2896" y="2412"/>
                    <a:pt x="2859" y="2409"/>
                  </a:cubicBezTo>
                  <a:cubicBezTo>
                    <a:pt x="2757" y="2399"/>
                    <a:pt x="2655" y="2401"/>
                    <a:pt x="2552" y="2388"/>
                  </a:cubicBezTo>
                  <a:cubicBezTo>
                    <a:pt x="2547" y="2372"/>
                    <a:pt x="2544" y="2354"/>
                    <a:pt x="2541" y="2337"/>
                  </a:cubicBezTo>
                  <a:cubicBezTo>
                    <a:pt x="2536" y="2314"/>
                    <a:pt x="2531" y="2290"/>
                    <a:pt x="2527" y="2268"/>
                  </a:cubicBezTo>
                  <a:cubicBezTo>
                    <a:pt x="2514" y="2212"/>
                    <a:pt x="2499" y="2156"/>
                    <a:pt x="2485" y="2102"/>
                  </a:cubicBezTo>
                  <a:cubicBezTo>
                    <a:pt x="2447" y="1964"/>
                    <a:pt x="2404" y="1828"/>
                    <a:pt x="2349" y="1696"/>
                  </a:cubicBezTo>
                  <a:cubicBezTo>
                    <a:pt x="2322" y="1632"/>
                    <a:pt x="2293" y="1569"/>
                    <a:pt x="2260" y="1510"/>
                  </a:cubicBezTo>
                  <a:cubicBezTo>
                    <a:pt x="2228" y="1451"/>
                    <a:pt x="2191" y="1395"/>
                    <a:pt x="2149" y="1344"/>
                  </a:cubicBezTo>
                  <a:cubicBezTo>
                    <a:pt x="2129" y="1320"/>
                    <a:pt x="2105" y="1298"/>
                    <a:pt x="2081" y="1277"/>
                  </a:cubicBezTo>
                  <a:cubicBezTo>
                    <a:pt x="2061" y="1259"/>
                    <a:pt x="2042" y="1245"/>
                    <a:pt x="2020" y="1234"/>
                  </a:cubicBezTo>
                  <a:cubicBezTo>
                    <a:pt x="1996" y="1219"/>
                    <a:pt x="1970" y="1208"/>
                    <a:pt x="1943" y="1200"/>
                  </a:cubicBezTo>
                  <a:cubicBezTo>
                    <a:pt x="1927" y="1197"/>
                    <a:pt x="1913" y="1194"/>
                    <a:pt x="1897" y="1192"/>
                  </a:cubicBezTo>
                  <a:cubicBezTo>
                    <a:pt x="1890" y="1190"/>
                    <a:pt x="1882" y="1190"/>
                    <a:pt x="1876" y="119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5" name="Google Shape;8705;p25"/>
          <p:cNvGrpSpPr/>
          <p:nvPr/>
        </p:nvGrpSpPr>
        <p:grpSpPr>
          <a:xfrm>
            <a:off x="7192670" y="3065055"/>
            <a:ext cx="382857" cy="368791"/>
            <a:chOff x="4154743" y="-1728692"/>
            <a:chExt cx="472663" cy="455354"/>
          </a:xfrm>
        </p:grpSpPr>
        <p:sp>
          <p:nvSpPr>
            <p:cNvPr id="8706" name="Google Shape;8706;p25"/>
            <p:cNvSpPr/>
            <p:nvPr/>
          </p:nvSpPr>
          <p:spPr>
            <a:xfrm>
              <a:off x="4160690" y="-1713959"/>
              <a:ext cx="453335" cy="431431"/>
            </a:xfrm>
            <a:custGeom>
              <a:avLst/>
              <a:gdLst/>
              <a:ahLst/>
              <a:cxnLst/>
              <a:rect l="l" t="t" r="r" b="b"/>
              <a:pathLst>
                <a:path w="3354" h="3192" extrusionOk="0">
                  <a:moveTo>
                    <a:pt x="2087" y="1"/>
                  </a:moveTo>
                  <a:cubicBezTo>
                    <a:pt x="2059" y="1"/>
                    <a:pt x="2031" y="2"/>
                    <a:pt x="2003" y="5"/>
                  </a:cubicBezTo>
                  <a:cubicBezTo>
                    <a:pt x="1868" y="20"/>
                    <a:pt x="1740" y="68"/>
                    <a:pt x="1633" y="144"/>
                  </a:cubicBezTo>
                  <a:cubicBezTo>
                    <a:pt x="1557" y="200"/>
                    <a:pt x="1494" y="272"/>
                    <a:pt x="1453" y="354"/>
                  </a:cubicBezTo>
                  <a:cubicBezTo>
                    <a:pt x="1432" y="395"/>
                    <a:pt x="1417" y="442"/>
                    <a:pt x="1408" y="490"/>
                  </a:cubicBezTo>
                  <a:cubicBezTo>
                    <a:pt x="1406" y="480"/>
                    <a:pt x="1405" y="471"/>
                    <a:pt x="1401" y="461"/>
                  </a:cubicBezTo>
                  <a:cubicBezTo>
                    <a:pt x="1395" y="440"/>
                    <a:pt x="1389" y="421"/>
                    <a:pt x="1382" y="403"/>
                  </a:cubicBezTo>
                  <a:cubicBezTo>
                    <a:pt x="1369" y="373"/>
                    <a:pt x="1353" y="341"/>
                    <a:pt x="1334" y="309"/>
                  </a:cubicBezTo>
                  <a:cubicBezTo>
                    <a:pt x="1318" y="285"/>
                    <a:pt x="1297" y="260"/>
                    <a:pt x="1270" y="234"/>
                  </a:cubicBezTo>
                  <a:cubicBezTo>
                    <a:pt x="1251" y="215"/>
                    <a:pt x="1227" y="199"/>
                    <a:pt x="1195" y="180"/>
                  </a:cubicBezTo>
                  <a:cubicBezTo>
                    <a:pt x="1173" y="165"/>
                    <a:pt x="1147" y="154"/>
                    <a:pt x="1120" y="144"/>
                  </a:cubicBezTo>
                  <a:cubicBezTo>
                    <a:pt x="1090" y="135"/>
                    <a:pt x="1059" y="127"/>
                    <a:pt x="1030" y="124"/>
                  </a:cubicBezTo>
                  <a:cubicBezTo>
                    <a:pt x="1010" y="120"/>
                    <a:pt x="987" y="119"/>
                    <a:pt x="963" y="119"/>
                  </a:cubicBezTo>
                  <a:cubicBezTo>
                    <a:pt x="954" y="119"/>
                    <a:pt x="944" y="120"/>
                    <a:pt x="935" y="120"/>
                  </a:cubicBezTo>
                  <a:cubicBezTo>
                    <a:pt x="877" y="122"/>
                    <a:pt x="816" y="135"/>
                    <a:pt x="752" y="157"/>
                  </a:cubicBezTo>
                  <a:cubicBezTo>
                    <a:pt x="695" y="178"/>
                    <a:pt x="637" y="207"/>
                    <a:pt x="581" y="245"/>
                  </a:cubicBezTo>
                  <a:cubicBezTo>
                    <a:pt x="530" y="280"/>
                    <a:pt x="482" y="325"/>
                    <a:pt x="439" y="375"/>
                  </a:cubicBezTo>
                  <a:cubicBezTo>
                    <a:pt x="397" y="424"/>
                    <a:pt x="362" y="483"/>
                    <a:pt x="330" y="559"/>
                  </a:cubicBezTo>
                  <a:cubicBezTo>
                    <a:pt x="298" y="632"/>
                    <a:pt x="277" y="709"/>
                    <a:pt x="268" y="784"/>
                  </a:cubicBezTo>
                  <a:cubicBezTo>
                    <a:pt x="258" y="869"/>
                    <a:pt x="266" y="947"/>
                    <a:pt x="290" y="1021"/>
                  </a:cubicBezTo>
                  <a:cubicBezTo>
                    <a:pt x="316" y="1091"/>
                    <a:pt x="364" y="1160"/>
                    <a:pt x="434" y="1216"/>
                  </a:cubicBezTo>
                  <a:cubicBezTo>
                    <a:pt x="468" y="1243"/>
                    <a:pt x="504" y="1267"/>
                    <a:pt x="540" y="1288"/>
                  </a:cubicBezTo>
                  <a:cubicBezTo>
                    <a:pt x="551" y="1294"/>
                    <a:pt x="560" y="1299"/>
                    <a:pt x="570" y="1305"/>
                  </a:cubicBezTo>
                  <a:lnTo>
                    <a:pt x="564" y="1305"/>
                  </a:lnTo>
                  <a:cubicBezTo>
                    <a:pt x="549" y="1305"/>
                    <a:pt x="533" y="1307"/>
                    <a:pt x="517" y="1308"/>
                  </a:cubicBezTo>
                  <a:cubicBezTo>
                    <a:pt x="458" y="1315"/>
                    <a:pt x="401" y="1329"/>
                    <a:pt x="346" y="1352"/>
                  </a:cubicBezTo>
                  <a:cubicBezTo>
                    <a:pt x="290" y="1374"/>
                    <a:pt x="239" y="1403"/>
                    <a:pt x="194" y="1436"/>
                  </a:cubicBezTo>
                  <a:cubicBezTo>
                    <a:pt x="174" y="1452"/>
                    <a:pt x="153" y="1471"/>
                    <a:pt x="127" y="1497"/>
                  </a:cubicBezTo>
                  <a:cubicBezTo>
                    <a:pt x="105" y="1521"/>
                    <a:pt x="87" y="1548"/>
                    <a:pt x="73" y="1572"/>
                  </a:cubicBezTo>
                  <a:cubicBezTo>
                    <a:pt x="44" y="1620"/>
                    <a:pt x="25" y="1678"/>
                    <a:pt x="12" y="1746"/>
                  </a:cubicBezTo>
                  <a:cubicBezTo>
                    <a:pt x="7" y="1772"/>
                    <a:pt x="4" y="1801"/>
                    <a:pt x="2" y="1834"/>
                  </a:cubicBezTo>
                  <a:cubicBezTo>
                    <a:pt x="1" y="1876"/>
                    <a:pt x="2" y="1913"/>
                    <a:pt x="4" y="1950"/>
                  </a:cubicBezTo>
                  <a:cubicBezTo>
                    <a:pt x="9" y="2010"/>
                    <a:pt x="22" y="2076"/>
                    <a:pt x="44" y="2149"/>
                  </a:cubicBezTo>
                  <a:cubicBezTo>
                    <a:pt x="68" y="2228"/>
                    <a:pt x="100" y="2295"/>
                    <a:pt x="142" y="2348"/>
                  </a:cubicBezTo>
                  <a:cubicBezTo>
                    <a:pt x="164" y="2376"/>
                    <a:pt x="191" y="2405"/>
                    <a:pt x="225" y="2431"/>
                  </a:cubicBezTo>
                  <a:cubicBezTo>
                    <a:pt x="253" y="2453"/>
                    <a:pt x="287" y="2474"/>
                    <a:pt x="325" y="2490"/>
                  </a:cubicBezTo>
                  <a:cubicBezTo>
                    <a:pt x="343" y="2498"/>
                    <a:pt x="361" y="2504"/>
                    <a:pt x="377" y="2509"/>
                  </a:cubicBezTo>
                  <a:cubicBezTo>
                    <a:pt x="394" y="2515"/>
                    <a:pt x="415" y="2522"/>
                    <a:pt x="436" y="2527"/>
                  </a:cubicBezTo>
                  <a:cubicBezTo>
                    <a:pt x="476" y="2535"/>
                    <a:pt x="516" y="2536"/>
                    <a:pt x="549" y="2538"/>
                  </a:cubicBezTo>
                  <a:lnTo>
                    <a:pt x="557" y="2538"/>
                  </a:lnTo>
                  <a:cubicBezTo>
                    <a:pt x="583" y="2538"/>
                    <a:pt x="612" y="2535"/>
                    <a:pt x="639" y="2530"/>
                  </a:cubicBezTo>
                  <a:lnTo>
                    <a:pt x="639" y="2530"/>
                  </a:lnTo>
                  <a:cubicBezTo>
                    <a:pt x="634" y="2539"/>
                    <a:pt x="629" y="2549"/>
                    <a:pt x="626" y="2559"/>
                  </a:cubicBezTo>
                  <a:cubicBezTo>
                    <a:pt x="599" y="2632"/>
                    <a:pt x="591" y="2711"/>
                    <a:pt x="604" y="2786"/>
                  </a:cubicBezTo>
                  <a:cubicBezTo>
                    <a:pt x="616" y="2861"/>
                    <a:pt x="647" y="2934"/>
                    <a:pt x="692" y="2998"/>
                  </a:cubicBezTo>
                  <a:cubicBezTo>
                    <a:pt x="735" y="3059"/>
                    <a:pt x="794" y="3110"/>
                    <a:pt x="864" y="3147"/>
                  </a:cubicBezTo>
                  <a:cubicBezTo>
                    <a:pt x="896" y="3165"/>
                    <a:pt x="933" y="3177"/>
                    <a:pt x="973" y="3185"/>
                  </a:cubicBezTo>
                  <a:cubicBezTo>
                    <a:pt x="987" y="3189"/>
                    <a:pt x="1003" y="3190"/>
                    <a:pt x="1023" y="3192"/>
                  </a:cubicBezTo>
                  <a:lnTo>
                    <a:pt x="1091" y="3192"/>
                  </a:lnTo>
                  <a:cubicBezTo>
                    <a:pt x="1171" y="3185"/>
                    <a:pt x="1251" y="3153"/>
                    <a:pt x="1323" y="3099"/>
                  </a:cubicBezTo>
                  <a:cubicBezTo>
                    <a:pt x="1400" y="3043"/>
                    <a:pt x="1465" y="2978"/>
                    <a:pt x="1517" y="2904"/>
                  </a:cubicBezTo>
                  <a:cubicBezTo>
                    <a:pt x="1544" y="2867"/>
                    <a:pt x="1568" y="2826"/>
                    <a:pt x="1590" y="2781"/>
                  </a:cubicBezTo>
                  <a:cubicBezTo>
                    <a:pt x="1604" y="2751"/>
                    <a:pt x="1617" y="2717"/>
                    <a:pt x="1627" y="2685"/>
                  </a:cubicBezTo>
                  <a:cubicBezTo>
                    <a:pt x="1640" y="2715"/>
                    <a:pt x="1657" y="2747"/>
                    <a:pt x="1676" y="2782"/>
                  </a:cubicBezTo>
                  <a:cubicBezTo>
                    <a:pt x="1737" y="2891"/>
                    <a:pt x="1811" y="2981"/>
                    <a:pt x="1892" y="3048"/>
                  </a:cubicBezTo>
                  <a:cubicBezTo>
                    <a:pt x="1911" y="3065"/>
                    <a:pt x="1932" y="3080"/>
                    <a:pt x="1956" y="3094"/>
                  </a:cubicBezTo>
                  <a:cubicBezTo>
                    <a:pt x="1983" y="3113"/>
                    <a:pt x="2009" y="3126"/>
                    <a:pt x="2033" y="3137"/>
                  </a:cubicBezTo>
                  <a:cubicBezTo>
                    <a:pt x="2059" y="3147"/>
                    <a:pt x="2086" y="3157"/>
                    <a:pt x="2116" y="3163"/>
                  </a:cubicBezTo>
                  <a:cubicBezTo>
                    <a:pt x="2142" y="3169"/>
                    <a:pt x="2169" y="3173"/>
                    <a:pt x="2201" y="3173"/>
                  </a:cubicBezTo>
                  <a:lnTo>
                    <a:pt x="2207" y="3173"/>
                  </a:lnTo>
                  <a:cubicBezTo>
                    <a:pt x="2231" y="3173"/>
                    <a:pt x="2255" y="3171"/>
                    <a:pt x="2278" y="3168"/>
                  </a:cubicBezTo>
                  <a:cubicBezTo>
                    <a:pt x="2310" y="3161"/>
                    <a:pt x="2338" y="3153"/>
                    <a:pt x="2365" y="3142"/>
                  </a:cubicBezTo>
                  <a:cubicBezTo>
                    <a:pt x="2377" y="3137"/>
                    <a:pt x="2388" y="3131"/>
                    <a:pt x="2402" y="3123"/>
                  </a:cubicBezTo>
                  <a:cubicBezTo>
                    <a:pt x="2420" y="3113"/>
                    <a:pt x="2436" y="3105"/>
                    <a:pt x="2450" y="3096"/>
                  </a:cubicBezTo>
                  <a:cubicBezTo>
                    <a:pt x="2479" y="3077"/>
                    <a:pt x="2503" y="3057"/>
                    <a:pt x="2525" y="3040"/>
                  </a:cubicBezTo>
                  <a:cubicBezTo>
                    <a:pt x="2620" y="2963"/>
                    <a:pt x="2693" y="2867"/>
                    <a:pt x="2736" y="2763"/>
                  </a:cubicBezTo>
                  <a:cubicBezTo>
                    <a:pt x="2746" y="2739"/>
                    <a:pt x="2756" y="2714"/>
                    <a:pt x="2764" y="2682"/>
                  </a:cubicBezTo>
                  <a:cubicBezTo>
                    <a:pt x="2772" y="2656"/>
                    <a:pt x="2776" y="2629"/>
                    <a:pt x="2780" y="2603"/>
                  </a:cubicBezTo>
                  <a:cubicBezTo>
                    <a:pt x="2784" y="2576"/>
                    <a:pt x="2784" y="2549"/>
                    <a:pt x="2784" y="2520"/>
                  </a:cubicBezTo>
                  <a:cubicBezTo>
                    <a:pt x="2784" y="2495"/>
                    <a:pt x="2783" y="2468"/>
                    <a:pt x="2780" y="2440"/>
                  </a:cubicBezTo>
                  <a:cubicBezTo>
                    <a:pt x="2772" y="2367"/>
                    <a:pt x="2751" y="2295"/>
                    <a:pt x="2719" y="2225"/>
                  </a:cubicBezTo>
                  <a:cubicBezTo>
                    <a:pt x="2708" y="2201"/>
                    <a:pt x="2695" y="2175"/>
                    <a:pt x="2679" y="2151"/>
                  </a:cubicBezTo>
                  <a:lnTo>
                    <a:pt x="2679" y="2151"/>
                  </a:lnTo>
                  <a:cubicBezTo>
                    <a:pt x="2709" y="2161"/>
                    <a:pt x="2743" y="2164"/>
                    <a:pt x="2778" y="2164"/>
                  </a:cubicBezTo>
                  <a:lnTo>
                    <a:pt x="2805" y="2164"/>
                  </a:lnTo>
                  <a:cubicBezTo>
                    <a:pt x="2844" y="2161"/>
                    <a:pt x="2885" y="2153"/>
                    <a:pt x="2930" y="2137"/>
                  </a:cubicBezTo>
                  <a:cubicBezTo>
                    <a:pt x="2967" y="2122"/>
                    <a:pt x="3005" y="2101"/>
                    <a:pt x="3042" y="2076"/>
                  </a:cubicBezTo>
                  <a:cubicBezTo>
                    <a:pt x="3074" y="2052"/>
                    <a:pt x="3106" y="2023"/>
                    <a:pt x="3139" y="1985"/>
                  </a:cubicBezTo>
                  <a:cubicBezTo>
                    <a:pt x="3173" y="1948"/>
                    <a:pt x="3198" y="1908"/>
                    <a:pt x="3221" y="1873"/>
                  </a:cubicBezTo>
                  <a:cubicBezTo>
                    <a:pt x="3264" y="1801"/>
                    <a:pt x="3299" y="1713"/>
                    <a:pt x="3323" y="1615"/>
                  </a:cubicBezTo>
                  <a:cubicBezTo>
                    <a:pt x="3346" y="1529"/>
                    <a:pt x="3354" y="1438"/>
                    <a:pt x="3347" y="1344"/>
                  </a:cubicBezTo>
                  <a:cubicBezTo>
                    <a:pt x="3344" y="1304"/>
                    <a:pt x="3336" y="1260"/>
                    <a:pt x="3325" y="1212"/>
                  </a:cubicBezTo>
                  <a:cubicBezTo>
                    <a:pt x="3312" y="1166"/>
                    <a:pt x="3290" y="1117"/>
                    <a:pt x="3261" y="1065"/>
                  </a:cubicBezTo>
                  <a:cubicBezTo>
                    <a:pt x="3230" y="1011"/>
                    <a:pt x="3194" y="966"/>
                    <a:pt x="3149" y="928"/>
                  </a:cubicBezTo>
                  <a:cubicBezTo>
                    <a:pt x="3130" y="912"/>
                    <a:pt x="3106" y="896"/>
                    <a:pt x="3077" y="880"/>
                  </a:cubicBezTo>
                  <a:cubicBezTo>
                    <a:pt x="3051" y="866"/>
                    <a:pt x="3021" y="854"/>
                    <a:pt x="2983" y="846"/>
                  </a:cubicBezTo>
                  <a:cubicBezTo>
                    <a:pt x="2960" y="840"/>
                    <a:pt x="2938" y="838"/>
                    <a:pt x="2912" y="838"/>
                  </a:cubicBezTo>
                  <a:cubicBezTo>
                    <a:pt x="2874" y="838"/>
                    <a:pt x="2832" y="845"/>
                    <a:pt x="2784" y="858"/>
                  </a:cubicBezTo>
                  <a:cubicBezTo>
                    <a:pt x="2746" y="869"/>
                    <a:pt x="2709" y="883"/>
                    <a:pt x="2672" y="898"/>
                  </a:cubicBezTo>
                  <a:lnTo>
                    <a:pt x="2668" y="899"/>
                  </a:lnTo>
                  <a:cubicBezTo>
                    <a:pt x="2672" y="885"/>
                    <a:pt x="2677" y="870"/>
                    <a:pt x="2680" y="856"/>
                  </a:cubicBezTo>
                  <a:cubicBezTo>
                    <a:pt x="2696" y="803"/>
                    <a:pt x="2706" y="744"/>
                    <a:pt x="2708" y="680"/>
                  </a:cubicBezTo>
                  <a:cubicBezTo>
                    <a:pt x="2711" y="568"/>
                    <a:pt x="2695" y="463"/>
                    <a:pt x="2661" y="371"/>
                  </a:cubicBezTo>
                  <a:cubicBezTo>
                    <a:pt x="2637" y="304"/>
                    <a:pt x="2601" y="242"/>
                    <a:pt x="2554" y="192"/>
                  </a:cubicBezTo>
                  <a:cubicBezTo>
                    <a:pt x="2508" y="143"/>
                    <a:pt x="2453" y="101"/>
                    <a:pt x="2391" y="69"/>
                  </a:cubicBezTo>
                  <a:cubicBezTo>
                    <a:pt x="2335" y="41"/>
                    <a:pt x="2273" y="21"/>
                    <a:pt x="2202" y="10"/>
                  </a:cubicBezTo>
                  <a:cubicBezTo>
                    <a:pt x="2166" y="4"/>
                    <a:pt x="2126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7" name="Google Shape;8707;p25"/>
            <p:cNvSpPr/>
            <p:nvPr/>
          </p:nvSpPr>
          <p:spPr>
            <a:xfrm>
              <a:off x="4313286" y="-1590557"/>
              <a:ext cx="151652" cy="153136"/>
            </a:xfrm>
            <a:custGeom>
              <a:avLst/>
              <a:gdLst/>
              <a:ahLst/>
              <a:cxnLst/>
              <a:rect l="l" t="t" r="r" b="b"/>
              <a:pathLst>
                <a:path w="1122" h="1133" extrusionOk="0">
                  <a:moveTo>
                    <a:pt x="656" y="0"/>
                  </a:moveTo>
                  <a:cubicBezTo>
                    <a:pt x="579" y="0"/>
                    <a:pt x="498" y="20"/>
                    <a:pt x="420" y="53"/>
                  </a:cubicBezTo>
                  <a:cubicBezTo>
                    <a:pt x="352" y="82"/>
                    <a:pt x="292" y="120"/>
                    <a:pt x="236" y="168"/>
                  </a:cubicBezTo>
                  <a:cubicBezTo>
                    <a:pt x="176" y="218"/>
                    <a:pt x="129" y="272"/>
                    <a:pt x="92" y="331"/>
                  </a:cubicBezTo>
                  <a:cubicBezTo>
                    <a:pt x="50" y="399"/>
                    <a:pt x="23" y="469"/>
                    <a:pt x="9" y="539"/>
                  </a:cubicBezTo>
                  <a:cubicBezTo>
                    <a:pt x="2" y="574"/>
                    <a:pt x="1" y="611"/>
                    <a:pt x="1" y="653"/>
                  </a:cubicBezTo>
                  <a:cubicBezTo>
                    <a:pt x="2" y="688"/>
                    <a:pt x="9" y="725"/>
                    <a:pt x="20" y="771"/>
                  </a:cubicBezTo>
                  <a:cubicBezTo>
                    <a:pt x="29" y="806"/>
                    <a:pt x="44" y="843"/>
                    <a:pt x="63" y="881"/>
                  </a:cubicBezTo>
                  <a:cubicBezTo>
                    <a:pt x="85" y="923"/>
                    <a:pt x="109" y="958"/>
                    <a:pt x="137" y="989"/>
                  </a:cubicBezTo>
                  <a:cubicBezTo>
                    <a:pt x="165" y="1021"/>
                    <a:pt x="196" y="1045"/>
                    <a:pt x="228" y="1065"/>
                  </a:cubicBezTo>
                  <a:cubicBezTo>
                    <a:pt x="248" y="1078"/>
                    <a:pt x="264" y="1086"/>
                    <a:pt x="280" y="1094"/>
                  </a:cubicBezTo>
                  <a:cubicBezTo>
                    <a:pt x="301" y="1102"/>
                    <a:pt x="322" y="1110"/>
                    <a:pt x="340" y="1115"/>
                  </a:cubicBezTo>
                  <a:cubicBezTo>
                    <a:pt x="380" y="1126"/>
                    <a:pt x="423" y="1132"/>
                    <a:pt x="467" y="1132"/>
                  </a:cubicBezTo>
                  <a:cubicBezTo>
                    <a:pt x="498" y="1132"/>
                    <a:pt x="530" y="1129"/>
                    <a:pt x="560" y="1124"/>
                  </a:cubicBezTo>
                  <a:cubicBezTo>
                    <a:pt x="635" y="1112"/>
                    <a:pt x="710" y="1083"/>
                    <a:pt x="786" y="1041"/>
                  </a:cubicBezTo>
                  <a:cubicBezTo>
                    <a:pt x="914" y="966"/>
                    <a:pt x="1017" y="856"/>
                    <a:pt x="1073" y="730"/>
                  </a:cubicBezTo>
                  <a:cubicBezTo>
                    <a:pt x="1104" y="664"/>
                    <a:pt x="1120" y="592"/>
                    <a:pt x="1121" y="520"/>
                  </a:cubicBezTo>
                  <a:cubicBezTo>
                    <a:pt x="1121" y="447"/>
                    <a:pt x="1105" y="370"/>
                    <a:pt x="1073" y="298"/>
                  </a:cubicBezTo>
                  <a:cubicBezTo>
                    <a:pt x="1067" y="287"/>
                    <a:pt x="1057" y="279"/>
                    <a:pt x="1045" y="275"/>
                  </a:cubicBezTo>
                  <a:cubicBezTo>
                    <a:pt x="1029" y="231"/>
                    <a:pt x="1006" y="191"/>
                    <a:pt x="981" y="156"/>
                  </a:cubicBezTo>
                  <a:cubicBezTo>
                    <a:pt x="939" y="101"/>
                    <a:pt x="883" y="58"/>
                    <a:pt x="818" y="31"/>
                  </a:cubicBezTo>
                  <a:cubicBezTo>
                    <a:pt x="770" y="12"/>
                    <a:pt x="714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8" name="Google Shape;8708;p25"/>
            <p:cNvSpPr/>
            <p:nvPr/>
          </p:nvSpPr>
          <p:spPr>
            <a:xfrm>
              <a:off x="4154743" y="-1728692"/>
              <a:ext cx="472663" cy="455354"/>
            </a:xfrm>
            <a:custGeom>
              <a:avLst/>
              <a:gdLst/>
              <a:ahLst/>
              <a:cxnLst/>
              <a:rect l="l" t="t" r="r" b="b"/>
              <a:pathLst>
                <a:path w="3497" h="3369" extrusionOk="0">
                  <a:moveTo>
                    <a:pt x="307" y="925"/>
                  </a:moveTo>
                  <a:cubicBezTo>
                    <a:pt x="307" y="925"/>
                    <a:pt x="307" y="926"/>
                    <a:pt x="307" y="926"/>
                  </a:cubicBezTo>
                  <a:lnTo>
                    <a:pt x="307" y="926"/>
                  </a:lnTo>
                  <a:cubicBezTo>
                    <a:pt x="307" y="926"/>
                    <a:pt x="307" y="926"/>
                    <a:pt x="307" y="925"/>
                  </a:cubicBezTo>
                  <a:close/>
                  <a:moveTo>
                    <a:pt x="1820" y="1073"/>
                  </a:moveTo>
                  <a:cubicBezTo>
                    <a:pt x="1826" y="1073"/>
                    <a:pt x="1831" y="1073"/>
                    <a:pt x="1837" y="1074"/>
                  </a:cubicBezTo>
                  <a:cubicBezTo>
                    <a:pt x="1875" y="1075"/>
                    <a:pt x="1912" y="1082"/>
                    <a:pt x="1949" y="1093"/>
                  </a:cubicBezTo>
                  <a:cubicBezTo>
                    <a:pt x="1983" y="1104"/>
                    <a:pt x="2016" y="1120"/>
                    <a:pt x="2048" y="1138"/>
                  </a:cubicBezTo>
                  <a:cubicBezTo>
                    <a:pt x="2077" y="1158"/>
                    <a:pt x="2106" y="1181"/>
                    <a:pt x="2130" y="1206"/>
                  </a:cubicBezTo>
                  <a:cubicBezTo>
                    <a:pt x="2162" y="1242"/>
                    <a:pt x="2187" y="1280"/>
                    <a:pt x="2210" y="1320"/>
                  </a:cubicBezTo>
                  <a:cubicBezTo>
                    <a:pt x="2235" y="1369"/>
                    <a:pt x="2254" y="1421"/>
                    <a:pt x="2267" y="1475"/>
                  </a:cubicBezTo>
                  <a:cubicBezTo>
                    <a:pt x="2274" y="1509"/>
                    <a:pt x="2277" y="1542"/>
                    <a:pt x="2277" y="1576"/>
                  </a:cubicBezTo>
                  <a:lnTo>
                    <a:pt x="2277" y="1595"/>
                  </a:lnTo>
                  <a:cubicBezTo>
                    <a:pt x="2277" y="1632"/>
                    <a:pt x="2277" y="1662"/>
                    <a:pt x="2266" y="1697"/>
                  </a:cubicBezTo>
                  <a:cubicBezTo>
                    <a:pt x="2251" y="1739"/>
                    <a:pt x="2234" y="1779"/>
                    <a:pt x="2210" y="1815"/>
                  </a:cubicBezTo>
                  <a:cubicBezTo>
                    <a:pt x="2182" y="1860"/>
                    <a:pt x="2149" y="1900"/>
                    <a:pt x="2112" y="1937"/>
                  </a:cubicBezTo>
                  <a:cubicBezTo>
                    <a:pt x="2067" y="1977"/>
                    <a:pt x="2018" y="2012"/>
                    <a:pt x="1963" y="2041"/>
                  </a:cubicBezTo>
                  <a:cubicBezTo>
                    <a:pt x="1912" y="2068"/>
                    <a:pt x="1858" y="2089"/>
                    <a:pt x="1800" y="2102"/>
                  </a:cubicBezTo>
                  <a:cubicBezTo>
                    <a:pt x="1756" y="2111"/>
                    <a:pt x="1711" y="2116"/>
                    <a:pt x="1666" y="2116"/>
                  </a:cubicBezTo>
                  <a:cubicBezTo>
                    <a:pt x="1660" y="2116"/>
                    <a:pt x="1653" y="2116"/>
                    <a:pt x="1647" y="2116"/>
                  </a:cubicBezTo>
                  <a:cubicBezTo>
                    <a:pt x="1604" y="2113"/>
                    <a:pt x="1561" y="2106"/>
                    <a:pt x="1519" y="2094"/>
                  </a:cubicBezTo>
                  <a:cubicBezTo>
                    <a:pt x="1484" y="2081"/>
                    <a:pt x="1450" y="2067"/>
                    <a:pt x="1418" y="2046"/>
                  </a:cubicBezTo>
                  <a:cubicBezTo>
                    <a:pt x="1383" y="2023"/>
                    <a:pt x="1351" y="1998"/>
                    <a:pt x="1324" y="1967"/>
                  </a:cubicBezTo>
                  <a:cubicBezTo>
                    <a:pt x="1294" y="1934"/>
                    <a:pt x="1268" y="1899"/>
                    <a:pt x="1246" y="1860"/>
                  </a:cubicBezTo>
                  <a:cubicBezTo>
                    <a:pt x="1228" y="1827"/>
                    <a:pt x="1215" y="1792"/>
                    <a:pt x="1207" y="1753"/>
                  </a:cubicBezTo>
                  <a:cubicBezTo>
                    <a:pt x="1199" y="1718"/>
                    <a:pt x="1196" y="1681"/>
                    <a:pt x="1198" y="1646"/>
                  </a:cubicBezTo>
                  <a:cubicBezTo>
                    <a:pt x="1199" y="1604"/>
                    <a:pt x="1207" y="1564"/>
                    <a:pt x="1218" y="1525"/>
                  </a:cubicBezTo>
                  <a:cubicBezTo>
                    <a:pt x="1234" y="1477"/>
                    <a:pt x="1255" y="1432"/>
                    <a:pt x="1282" y="1389"/>
                  </a:cubicBezTo>
                  <a:cubicBezTo>
                    <a:pt x="1314" y="1339"/>
                    <a:pt x="1351" y="1294"/>
                    <a:pt x="1394" y="1254"/>
                  </a:cubicBezTo>
                  <a:cubicBezTo>
                    <a:pt x="1441" y="1211"/>
                    <a:pt x="1493" y="1173"/>
                    <a:pt x="1549" y="1142"/>
                  </a:cubicBezTo>
                  <a:cubicBezTo>
                    <a:pt x="1599" y="1117"/>
                    <a:pt x="1650" y="1098"/>
                    <a:pt x="1704" y="1085"/>
                  </a:cubicBezTo>
                  <a:cubicBezTo>
                    <a:pt x="1742" y="1078"/>
                    <a:pt x="1781" y="1073"/>
                    <a:pt x="1820" y="1073"/>
                  </a:cubicBezTo>
                  <a:close/>
                  <a:moveTo>
                    <a:pt x="1816" y="968"/>
                  </a:moveTo>
                  <a:cubicBezTo>
                    <a:pt x="1800" y="968"/>
                    <a:pt x="1783" y="968"/>
                    <a:pt x="1765" y="970"/>
                  </a:cubicBezTo>
                  <a:cubicBezTo>
                    <a:pt x="1682" y="978"/>
                    <a:pt x="1601" y="1003"/>
                    <a:pt x="1527" y="1040"/>
                  </a:cubicBezTo>
                  <a:cubicBezTo>
                    <a:pt x="1372" y="1117"/>
                    <a:pt x="1242" y="1242"/>
                    <a:pt x="1166" y="1397"/>
                  </a:cubicBezTo>
                  <a:cubicBezTo>
                    <a:pt x="1130" y="1469"/>
                    <a:pt x="1106" y="1550"/>
                    <a:pt x="1103" y="1630"/>
                  </a:cubicBezTo>
                  <a:cubicBezTo>
                    <a:pt x="1102" y="1672"/>
                    <a:pt x="1103" y="1713"/>
                    <a:pt x="1111" y="1755"/>
                  </a:cubicBezTo>
                  <a:cubicBezTo>
                    <a:pt x="1121" y="1798"/>
                    <a:pt x="1134" y="1838"/>
                    <a:pt x="1153" y="1878"/>
                  </a:cubicBezTo>
                  <a:cubicBezTo>
                    <a:pt x="1191" y="1958"/>
                    <a:pt x="1249" y="2030"/>
                    <a:pt x="1321" y="2086"/>
                  </a:cubicBezTo>
                  <a:cubicBezTo>
                    <a:pt x="1385" y="2135"/>
                    <a:pt x="1460" y="2169"/>
                    <a:pt x="1540" y="2186"/>
                  </a:cubicBezTo>
                  <a:cubicBezTo>
                    <a:pt x="1580" y="2196"/>
                    <a:pt x="1621" y="2200"/>
                    <a:pt x="1663" y="2200"/>
                  </a:cubicBezTo>
                  <a:cubicBezTo>
                    <a:pt x="1779" y="2200"/>
                    <a:pt x="1895" y="2166"/>
                    <a:pt x="1997" y="2111"/>
                  </a:cubicBezTo>
                  <a:cubicBezTo>
                    <a:pt x="2122" y="2044"/>
                    <a:pt x="2227" y="1942"/>
                    <a:pt x="2294" y="1817"/>
                  </a:cubicBezTo>
                  <a:cubicBezTo>
                    <a:pt x="2326" y="1755"/>
                    <a:pt x="2349" y="1688"/>
                    <a:pt x="2357" y="1617"/>
                  </a:cubicBezTo>
                  <a:cubicBezTo>
                    <a:pt x="2365" y="1544"/>
                    <a:pt x="2358" y="1470"/>
                    <a:pt x="2339" y="1400"/>
                  </a:cubicBezTo>
                  <a:cubicBezTo>
                    <a:pt x="2336" y="1387"/>
                    <a:pt x="2333" y="1373"/>
                    <a:pt x="2330" y="1360"/>
                  </a:cubicBezTo>
                  <a:cubicBezTo>
                    <a:pt x="2315" y="1304"/>
                    <a:pt x="2290" y="1253"/>
                    <a:pt x="2259" y="1205"/>
                  </a:cubicBezTo>
                  <a:cubicBezTo>
                    <a:pt x="2227" y="1157"/>
                    <a:pt x="2187" y="1114"/>
                    <a:pt x="2142" y="1078"/>
                  </a:cubicBezTo>
                  <a:cubicBezTo>
                    <a:pt x="2106" y="1048"/>
                    <a:pt x="2061" y="1024"/>
                    <a:pt x="2016" y="1005"/>
                  </a:cubicBezTo>
                  <a:cubicBezTo>
                    <a:pt x="1952" y="979"/>
                    <a:pt x="1885" y="968"/>
                    <a:pt x="1816" y="968"/>
                  </a:cubicBezTo>
                  <a:close/>
                  <a:moveTo>
                    <a:pt x="2197" y="93"/>
                  </a:moveTo>
                  <a:cubicBezTo>
                    <a:pt x="2204" y="93"/>
                    <a:pt x="2211" y="93"/>
                    <a:pt x="2218" y="94"/>
                  </a:cubicBezTo>
                  <a:cubicBezTo>
                    <a:pt x="2259" y="97"/>
                    <a:pt x="2301" y="103"/>
                    <a:pt x="2342" y="116"/>
                  </a:cubicBezTo>
                  <a:cubicBezTo>
                    <a:pt x="2374" y="127"/>
                    <a:pt x="2406" y="142"/>
                    <a:pt x="2437" y="159"/>
                  </a:cubicBezTo>
                  <a:cubicBezTo>
                    <a:pt x="2469" y="180"/>
                    <a:pt x="2499" y="206"/>
                    <a:pt x="2525" y="233"/>
                  </a:cubicBezTo>
                  <a:cubicBezTo>
                    <a:pt x="2566" y="279"/>
                    <a:pt x="2601" y="329"/>
                    <a:pt x="2630" y="383"/>
                  </a:cubicBezTo>
                  <a:cubicBezTo>
                    <a:pt x="2661" y="442"/>
                    <a:pt x="2683" y="504"/>
                    <a:pt x="2699" y="570"/>
                  </a:cubicBezTo>
                  <a:cubicBezTo>
                    <a:pt x="2710" y="628"/>
                    <a:pt x="2716" y="685"/>
                    <a:pt x="2715" y="744"/>
                  </a:cubicBezTo>
                  <a:cubicBezTo>
                    <a:pt x="2712" y="791"/>
                    <a:pt x="2704" y="835"/>
                    <a:pt x="2691" y="879"/>
                  </a:cubicBezTo>
                  <a:cubicBezTo>
                    <a:pt x="2680" y="912"/>
                    <a:pt x="2664" y="949"/>
                    <a:pt x="2657" y="983"/>
                  </a:cubicBezTo>
                  <a:cubicBezTo>
                    <a:pt x="2652" y="1016"/>
                    <a:pt x="2674" y="1051"/>
                    <a:pt x="2704" y="1051"/>
                  </a:cubicBezTo>
                  <a:cubicBezTo>
                    <a:pt x="2713" y="1051"/>
                    <a:pt x="2723" y="1048"/>
                    <a:pt x="2732" y="1042"/>
                  </a:cubicBezTo>
                  <a:cubicBezTo>
                    <a:pt x="2747" y="1032"/>
                    <a:pt x="2761" y="1022"/>
                    <a:pt x="2777" y="1014"/>
                  </a:cubicBezTo>
                  <a:cubicBezTo>
                    <a:pt x="2808" y="999"/>
                    <a:pt x="2838" y="987"/>
                    <a:pt x="2872" y="979"/>
                  </a:cubicBezTo>
                  <a:cubicBezTo>
                    <a:pt x="2899" y="973"/>
                    <a:pt x="2928" y="971"/>
                    <a:pt x="2956" y="971"/>
                  </a:cubicBezTo>
                  <a:cubicBezTo>
                    <a:pt x="2983" y="973"/>
                    <a:pt x="3011" y="978"/>
                    <a:pt x="3038" y="986"/>
                  </a:cubicBezTo>
                  <a:cubicBezTo>
                    <a:pt x="3067" y="995"/>
                    <a:pt x="3095" y="1010"/>
                    <a:pt x="3123" y="1026"/>
                  </a:cubicBezTo>
                  <a:cubicBezTo>
                    <a:pt x="3155" y="1046"/>
                    <a:pt x="3183" y="1070"/>
                    <a:pt x="3210" y="1099"/>
                  </a:cubicBezTo>
                  <a:cubicBezTo>
                    <a:pt x="3246" y="1139"/>
                    <a:pt x="3278" y="1182"/>
                    <a:pt x="3303" y="1230"/>
                  </a:cubicBezTo>
                  <a:cubicBezTo>
                    <a:pt x="3329" y="1281"/>
                    <a:pt x="3348" y="1334"/>
                    <a:pt x="3362" y="1389"/>
                  </a:cubicBezTo>
                  <a:cubicBezTo>
                    <a:pt x="3372" y="1440"/>
                    <a:pt x="3378" y="1493"/>
                    <a:pt x="3377" y="1544"/>
                  </a:cubicBezTo>
                  <a:cubicBezTo>
                    <a:pt x="3374" y="1580"/>
                    <a:pt x="3367" y="1616"/>
                    <a:pt x="3358" y="1651"/>
                  </a:cubicBezTo>
                  <a:cubicBezTo>
                    <a:pt x="3334" y="1723"/>
                    <a:pt x="3298" y="1792"/>
                    <a:pt x="3260" y="1855"/>
                  </a:cubicBezTo>
                  <a:cubicBezTo>
                    <a:pt x="3214" y="1926"/>
                    <a:pt x="3163" y="1991"/>
                    <a:pt x="3102" y="2051"/>
                  </a:cubicBezTo>
                  <a:cubicBezTo>
                    <a:pt x="3067" y="2082"/>
                    <a:pt x="3028" y="2111"/>
                    <a:pt x="2987" y="2134"/>
                  </a:cubicBezTo>
                  <a:cubicBezTo>
                    <a:pt x="2963" y="2146"/>
                    <a:pt x="2939" y="2156"/>
                    <a:pt x="2913" y="2162"/>
                  </a:cubicBezTo>
                  <a:cubicBezTo>
                    <a:pt x="2896" y="2165"/>
                    <a:pt x="2879" y="2168"/>
                    <a:pt x="2862" y="2168"/>
                  </a:cubicBezTo>
                  <a:cubicBezTo>
                    <a:pt x="2858" y="2168"/>
                    <a:pt x="2855" y="2168"/>
                    <a:pt x="2851" y="2167"/>
                  </a:cubicBezTo>
                  <a:cubicBezTo>
                    <a:pt x="2832" y="2166"/>
                    <a:pt x="2812" y="2162"/>
                    <a:pt x="2793" y="2158"/>
                  </a:cubicBezTo>
                  <a:cubicBezTo>
                    <a:pt x="2768" y="2148"/>
                    <a:pt x="2744" y="2137"/>
                    <a:pt x="2720" y="2124"/>
                  </a:cubicBezTo>
                  <a:cubicBezTo>
                    <a:pt x="2712" y="2119"/>
                    <a:pt x="2704" y="2116"/>
                    <a:pt x="2696" y="2116"/>
                  </a:cubicBezTo>
                  <a:cubicBezTo>
                    <a:pt x="2681" y="2116"/>
                    <a:pt x="2667" y="2122"/>
                    <a:pt x="2657" y="2134"/>
                  </a:cubicBezTo>
                  <a:cubicBezTo>
                    <a:pt x="2641" y="2153"/>
                    <a:pt x="2645" y="2185"/>
                    <a:pt x="2664" y="2201"/>
                  </a:cubicBezTo>
                  <a:cubicBezTo>
                    <a:pt x="2680" y="2212"/>
                    <a:pt x="2694" y="2226"/>
                    <a:pt x="2707" y="2239"/>
                  </a:cubicBezTo>
                  <a:cubicBezTo>
                    <a:pt x="2731" y="2265"/>
                    <a:pt x="2750" y="2294"/>
                    <a:pt x="2766" y="2322"/>
                  </a:cubicBezTo>
                  <a:cubicBezTo>
                    <a:pt x="2782" y="2354"/>
                    <a:pt x="2795" y="2386"/>
                    <a:pt x="2803" y="2421"/>
                  </a:cubicBezTo>
                  <a:cubicBezTo>
                    <a:pt x="2812" y="2465"/>
                    <a:pt x="2816" y="2509"/>
                    <a:pt x="2814" y="2553"/>
                  </a:cubicBezTo>
                  <a:cubicBezTo>
                    <a:pt x="2811" y="2608"/>
                    <a:pt x="2800" y="2664"/>
                    <a:pt x="2784" y="2719"/>
                  </a:cubicBezTo>
                  <a:cubicBezTo>
                    <a:pt x="2761" y="2789"/>
                    <a:pt x="2729" y="2855"/>
                    <a:pt x="2691" y="2919"/>
                  </a:cubicBezTo>
                  <a:cubicBezTo>
                    <a:pt x="2649" y="2983"/>
                    <a:pt x="2601" y="3042"/>
                    <a:pt x="2547" y="3095"/>
                  </a:cubicBezTo>
                  <a:cubicBezTo>
                    <a:pt x="2505" y="3135"/>
                    <a:pt x="2457" y="3168"/>
                    <a:pt x="2408" y="3195"/>
                  </a:cubicBezTo>
                  <a:cubicBezTo>
                    <a:pt x="2373" y="3214"/>
                    <a:pt x="2336" y="3227"/>
                    <a:pt x="2298" y="3237"/>
                  </a:cubicBezTo>
                  <a:cubicBezTo>
                    <a:pt x="2261" y="3245"/>
                    <a:pt x="2222" y="3248"/>
                    <a:pt x="2186" y="3248"/>
                  </a:cubicBezTo>
                  <a:cubicBezTo>
                    <a:pt x="2149" y="3245"/>
                    <a:pt x="2112" y="3238"/>
                    <a:pt x="2077" y="3227"/>
                  </a:cubicBezTo>
                  <a:cubicBezTo>
                    <a:pt x="2040" y="3216"/>
                    <a:pt x="2005" y="3198"/>
                    <a:pt x="1971" y="3179"/>
                  </a:cubicBezTo>
                  <a:cubicBezTo>
                    <a:pt x="1933" y="3155"/>
                    <a:pt x="1899" y="3125"/>
                    <a:pt x="1868" y="3093"/>
                  </a:cubicBezTo>
                  <a:cubicBezTo>
                    <a:pt x="1837" y="3059"/>
                    <a:pt x="1810" y="3023"/>
                    <a:pt x="1788" y="2981"/>
                  </a:cubicBezTo>
                  <a:cubicBezTo>
                    <a:pt x="1767" y="2939"/>
                    <a:pt x="1749" y="2895"/>
                    <a:pt x="1738" y="2850"/>
                  </a:cubicBezTo>
                  <a:cubicBezTo>
                    <a:pt x="1730" y="2808"/>
                    <a:pt x="1727" y="2767"/>
                    <a:pt x="1725" y="2725"/>
                  </a:cubicBezTo>
                  <a:cubicBezTo>
                    <a:pt x="1724" y="2706"/>
                    <a:pt x="1708" y="2688"/>
                    <a:pt x="1688" y="2685"/>
                  </a:cubicBezTo>
                  <a:cubicBezTo>
                    <a:pt x="1686" y="2685"/>
                    <a:pt x="1683" y="2684"/>
                    <a:pt x="1680" y="2684"/>
                  </a:cubicBezTo>
                  <a:cubicBezTo>
                    <a:pt x="1659" y="2684"/>
                    <a:pt x="1641" y="2699"/>
                    <a:pt x="1637" y="2720"/>
                  </a:cubicBezTo>
                  <a:cubicBezTo>
                    <a:pt x="1634" y="2743"/>
                    <a:pt x="1631" y="2765"/>
                    <a:pt x="1631" y="2788"/>
                  </a:cubicBezTo>
                  <a:cubicBezTo>
                    <a:pt x="1628" y="2807"/>
                    <a:pt x="1623" y="2826"/>
                    <a:pt x="1618" y="2845"/>
                  </a:cubicBezTo>
                  <a:cubicBezTo>
                    <a:pt x="1602" y="2888"/>
                    <a:pt x="1583" y="2931"/>
                    <a:pt x="1559" y="2971"/>
                  </a:cubicBezTo>
                  <a:cubicBezTo>
                    <a:pt x="1529" y="3018"/>
                    <a:pt x="1492" y="3061"/>
                    <a:pt x="1452" y="3099"/>
                  </a:cubicBezTo>
                  <a:cubicBezTo>
                    <a:pt x="1410" y="3138"/>
                    <a:pt x="1364" y="3171"/>
                    <a:pt x="1316" y="3198"/>
                  </a:cubicBezTo>
                  <a:cubicBezTo>
                    <a:pt x="1276" y="3218"/>
                    <a:pt x="1234" y="3234"/>
                    <a:pt x="1191" y="3245"/>
                  </a:cubicBezTo>
                  <a:cubicBezTo>
                    <a:pt x="1154" y="3251"/>
                    <a:pt x="1118" y="3254"/>
                    <a:pt x="1081" y="3254"/>
                  </a:cubicBezTo>
                  <a:cubicBezTo>
                    <a:pt x="1051" y="3253"/>
                    <a:pt x="1022" y="3246"/>
                    <a:pt x="993" y="3238"/>
                  </a:cubicBezTo>
                  <a:cubicBezTo>
                    <a:pt x="969" y="3230"/>
                    <a:pt x="947" y="3219"/>
                    <a:pt x="924" y="3206"/>
                  </a:cubicBezTo>
                  <a:cubicBezTo>
                    <a:pt x="895" y="3187"/>
                    <a:pt x="868" y="3163"/>
                    <a:pt x="843" y="3138"/>
                  </a:cubicBezTo>
                  <a:cubicBezTo>
                    <a:pt x="807" y="3099"/>
                    <a:pt x="779" y="3056"/>
                    <a:pt x="753" y="3010"/>
                  </a:cubicBezTo>
                  <a:cubicBezTo>
                    <a:pt x="731" y="2968"/>
                    <a:pt x="715" y="2925"/>
                    <a:pt x="704" y="2880"/>
                  </a:cubicBezTo>
                  <a:cubicBezTo>
                    <a:pt x="697" y="2848"/>
                    <a:pt x="694" y="2816"/>
                    <a:pt x="694" y="2784"/>
                  </a:cubicBezTo>
                  <a:cubicBezTo>
                    <a:pt x="696" y="2764"/>
                    <a:pt x="700" y="2741"/>
                    <a:pt x="705" y="2722"/>
                  </a:cubicBezTo>
                  <a:cubicBezTo>
                    <a:pt x="712" y="2704"/>
                    <a:pt x="720" y="2687"/>
                    <a:pt x="729" y="2671"/>
                  </a:cubicBezTo>
                  <a:cubicBezTo>
                    <a:pt x="742" y="2652"/>
                    <a:pt x="756" y="2636"/>
                    <a:pt x="772" y="2620"/>
                  </a:cubicBezTo>
                  <a:cubicBezTo>
                    <a:pt x="779" y="2613"/>
                    <a:pt x="785" y="2608"/>
                    <a:pt x="792" y="2602"/>
                  </a:cubicBezTo>
                  <a:cubicBezTo>
                    <a:pt x="798" y="2599"/>
                    <a:pt x="803" y="2593"/>
                    <a:pt x="806" y="2585"/>
                  </a:cubicBezTo>
                  <a:cubicBezTo>
                    <a:pt x="812" y="2580"/>
                    <a:pt x="815" y="2572"/>
                    <a:pt x="817" y="2564"/>
                  </a:cubicBezTo>
                  <a:cubicBezTo>
                    <a:pt x="819" y="2554"/>
                    <a:pt x="815" y="2543"/>
                    <a:pt x="809" y="2533"/>
                  </a:cubicBezTo>
                  <a:cubicBezTo>
                    <a:pt x="804" y="2525"/>
                    <a:pt x="795" y="2519"/>
                    <a:pt x="785" y="2517"/>
                  </a:cubicBezTo>
                  <a:lnTo>
                    <a:pt x="777" y="2517"/>
                  </a:lnTo>
                  <a:cubicBezTo>
                    <a:pt x="776" y="2517"/>
                    <a:pt x="774" y="2516"/>
                    <a:pt x="772" y="2516"/>
                  </a:cubicBezTo>
                  <a:lnTo>
                    <a:pt x="764" y="2516"/>
                  </a:lnTo>
                  <a:cubicBezTo>
                    <a:pt x="753" y="2516"/>
                    <a:pt x="745" y="2519"/>
                    <a:pt x="736" y="2524"/>
                  </a:cubicBezTo>
                  <a:lnTo>
                    <a:pt x="734" y="2524"/>
                  </a:lnTo>
                  <a:cubicBezTo>
                    <a:pt x="715" y="2535"/>
                    <a:pt x="697" y="2546"/>
                    <a:pt x="681" y="2559"/>
                  </a:cubicBezTo>
                  <a:cubicBezTo>
                    <a:pt x="659" y="2567"/>
                    <a:pt x="636" y="2575"/>
                    <a:pt x="612" y="2580"/>
                  </a:cubicBezTo>
                  <a:cubicBezTo>
                    <a:pt x="579" y="2586"/>
                    <a:pt x="545" y="2589"/>
                    <a:pt x="510" y="2589"/>
                  </a:cubicBezTo>
                  <a:cubicBezTo>
                    <a:pt x="485" y="2588"/>
                    <a:pt x="457" y="2583"/>
                    <a:pt x="433" y="2577"/>
                  </a:cubicBezTo>
                  <a:cubicBezTo>
                    <a:pt x="406" y="2567"/>
                    <a:pt x="381" y="2554"/>
                    <a:pt x="357" y="2540"/>
                  </a:cubicBezTo>
                  <a:cubicBezTo>
                    <a:pt x="328" y="2521"/>
                    <a:pt x="302" y="2500"/>
                    <a:pt x="278" y="2476"/>
                  </a:cubicBezTo>
                  <a:cubicBezTo>
                    <a:pt x="248" y="2442"/>
                    <a:pt x="222" y="2404"/>
                    <a:pt x="200" y="2364"/>
                  </a:cubicBezTo>
                  <a:cubicBezTo>
                    <a:pt x="171" y="2306"/>
                    <a:pt x="149" y="2244"/>
                    <a:pt x="133" y="2180"/>
                  </a:cubicBezTo>
                  <a:cubicBezTo>
                    <a:pt x="118" y="2111"/>
                    <a:pt x="112" y="2039"/>
                    <a:pt x="114" y="1967"/>
                  </a:cubicBezTo>
                  <a:cubicBezTo>
                    <a:pt x="117" y="1907"/>
                    <a:pt x="126" y="1847"/>
                    <a:pt x="144" y="1790"/>
                  </a:cubicBezTo>
                  <a:cubicBezTo>
                    <a:pt x="158" y="1748"/>
                    <a:pt x="176" y="1710"/>
                    <a:pt x="198" y="1673"/>
                  </a:cubicBezTo>
                  <a:cubicBezTo>
                    <a:pt x="216" y="1644"/>
                    <a:pt x="238" y="1617"/>
                    <a:pt x="262" y="1593"/>
                  </a:cubicBezTo>
                  <a:cubicBezTo>
                    <a:pt x="286" y="1572"/>
                    <a:pt x="312" y="1553"/>
                    <a:pt x="339" y="1539"/>
                  </a:cubicBezTo>
                  <a:cubicBezTo>
                    <a:pt x="373" y="1523"/>
                    <a:pt x="406" y="1510"/>
                    <a:pt x="441" y="1502"/>
                  </a:cubicBezTo>
                  <a:cubicBezTo>
                    <a:pt x="479" y="1494"/>
                    <a:pt x="517" y="1491"/>
                    <a:pt x="556" y="1491"/>
                  </a:cubicBezTo>
                  <a:cubicBezTo>
                    <a:pt x="564" y="1491"/>
                    <a:pt x="571" y="1491"/>
                    <a:pt x="579" y="1491"/>
                  </a:cubicBezTo>
                  <a:cubicBezTo>
                    <a:pt x="608" y="1493"/>
                    <a:pt x="636" y="1496"/>
                    <a:pt x="664" y="1501"/>
                  </a:cubicBezTo>
                  <a:cubicBezTo>
                    <a:pt x="667" y="1501"/>
                    <a:pt x="671" y="1502"/>
                    <a:pt x="675" y="1502"/>
                  </a:cubicBezTo>
                  <a:cubicBezTo>
                    <a:pt x="699" y="1502"/>
                    <a:pt x="720" y="1484"/>
                    <a:pt x="724" y="1461"/>
                  </a:cubicBezTo>
                  <a:cubicBezTo>
                    <a:pt x="728" y="1441"/>
                    <a:pt x="720" y="1424"/>
                    <a:pt x="707" y="1413"/>
                  </a:cubicBezTo>
                  <a:cubicBezTo>
                    <a:pt x="704" y="1408"/>
                    <a:pt x="700" y="1405"/>
                    <a:pt x="696" y="1401"/>
                  </a:cubicBezTo>
                  <a:cubicBezTo>
                    <a:pt x="641" y="1381"/>
                    <a:pt x="588" y="1357"/>
                    <a:pt x="539" y="1325"/>
                  </a:cubicBezTo>
                  <a:cubicBezTo>
                    <a:pt x="494" y="1297"/>
                    <a:pt x="454" y="1266"/>
                    <a:pt x="419" y="1227"/>
                  </a:cubicBezTo>
                  <a:cubicBezTo>
                    <a:pt x="393" y="1200"/>
                    <a:pt x="369" y="1168"/>
                    <a:pt x="352" y="1134"/>
                  </a:cubicBezTo>
                  <a:cubicBezTo>
                    <a:pt x="336" y="1104"/>
                    <a:pt x="323" y="1070"/>
                    <a:pt x="315" y="1037"/>
                  </a:cubicBezTo>
                  <a:cubicBezTo>
                    <a:pt x="307" y="1001"/>
                    <a:pt x="304" y="963"/>
                    <a:pt x="307" y="926"/>
                  </a:cubicBezTo>
                  <a:lnTo>
                    <a:pt x="307" y="926"/>
                  </a:lnTo>
                  <a:cubicBezTo>
                    <a:pt x="307" y="927"/>
                    <a:pt x="306" y="927"/>
                    <a:pt x="305" y="928"/>
                  </a:cubicBezTo>
                  <a:cubicBezTo>
                    <a:pt x="305" y="927"/>
                    <a:pt x="305" y="925"/>
                    <a:pt x="307" y="923"/>
                  </a:cubicBezTo>
                  <a:cubicBezTo>
                    <a:pt x="309" y="880"/>
                    <a:pt x="317" y="837"/>
                    <a:pt x="329" y="794"/>
                  </a:cubicBezTo>
                  <a:cubicBezTo>
                    <a:pt x="329" y="795"/>
                    <a:pt x="329" y="797"/>
                    <a:pt x="329" y="797"/>
                  </a:cubicBezTo>
                  <a:cubicBezTo>
                    <a:pt x="329" y="795"/>
                    <a:pt x="329" y="794"/>
                    <a:pt x="331" y="794"/>
                  </a:cubicBezTo>
                  <a:cubicBezTo>
                    <a:pt x="331" y="793"/>
                    <a:pt x="331" y="793"/>
                    <a:pt x="331" y="792"/>
                  </a:cubicBezTo>
                  <a:cubicBezTo>
                    <a:pt x="350" y="733"/>
                    <a:pt x="377" y="677"/>
                    <a:pt x="409" y="626"/>
                  </a:cubicBezTo>
                  <a:cubicBezTo>
                    <a:pt x="451" y="560"/>
                    <a:pt x="502" y="501"/>
                    <a:pt x="558" y="449"/>
                  </a:cubicBezTo>
                  <a:cubicBezTo>
                    <a:pt x="617" y="394"/>
                    <a:pt x="683" y="346"/>
                    <a:pt x="753" y="308"/>
                  </a:cubicBezTo>
                  <a:cubicBezTo>
                    <a:pt x="807" y="279"/>
                    <a:pt x="863" y="257"/>
                    <a:pt x="923" y="244"/>
                  </a:cubicBezTo>
                  <a:cubicBezTo>
                    <a:pt x="959" y="236"/>
                    <a:pt x="995" y="231"/>
                    <a:pt x="1031" y="231"/>
                  </a:cubicBezTo>
                  <a:cubicBezTo>
                    <a:pt x="1037" y="231"/>
                    <a:pt x="1042" y="231"/>
                    <a:pt x="1047" y="231"/>
                  </a:cubicBezTo>
                  <a:cubicBezTo>
                    <a:pt x="1081" y="234"/>
                    <a:pt x="1113" y="239"/>
                    <a:pt x="1145" y="249"/>
                  </a:cubicBezTo>
                  <a:cubicBezTo>
                    <a:pt x="1170" y="258"/>
                    <a:pt x="1196" y="269"/>
                    <a:pt x="1218" y="282"/>
                  </a:cubicBezTo>
                  <a:cubicBezTo>
                    <a:pt x="1246" y="300"/>
                    <a:pt x="1270" y="321"/>
                    <a:pt x="1290" y="343"/>
                  </a:cubicBezTo>
                  <a:cubicBezTo>
                    <a:pt x="1319" y="373"/>
                    <a:pt x="1341" y="409"/>
                    <a:pt x="1362" y="444"/>
                  </a:cubicBezTo>
                  <a:cubicBezTo>
                    <a:pt x="1397" y="512"/>
                    <a:pt x="1420" y="586"/>
                    <a:pt x="1437" y="661"/>
                  </a:cubicBezTo>
                  <a:cubicBezTo>
                    <a:pt x="1439" y="669"/>
                    <a:pt x="1441" y="679"/>
                    <a:pt x="1442" y="687"/>
                  </a:cubicBezTo>
                  <a:cubicBezTo>
                    <a:pt x="1444" y="696"/>
                    <a:pt x="1447" y="704"/>
                    <a:pt x="1455" y="711"/>
                  </a:cubicBezTo>
                  <a:cubicBezTo>
                    <a:pt x="1463" y="717"/>
                    <a:pt x="1470" y="720"/>
                    <a:pt x="1477" y="720"/>
                  </a:cubicBezTo>
                  <a:cubicBezTo>
                    <a:pt x="1497" y="720"/>
                    <a:pt x="1514" y="698"/>
                    <a:pt x="1517" y="677"/>
                  </a:cubicBezTo>
                  <a:cubicBezTo>
                    <a:pt x="1524" y="634"/>
                    <a:pt x="1524" y="591"/>
                    <a:pt x="1538" y="549"/>
                  </a:cubicBezTo>
                  <a:cubicBezTo>
                    <a:pt x="1553" y="508"/>
                    <a:pt x="1570" y="468"/>
                    <a:pt x="1593" y="431"/>
                  </a:cubicBezTo>
                  <a:cubicBezTo>
                    <a:pt x="1624" y="381"/>
                    <a:pt x="1663" y="335"/>
                    <a:pt x="1704" y="295"/>
                  </a:cubicBezTo>
                  <a:cubicBezTo>
                    <a:pt x="1754" y="250"/>
                    <a:pt x="1810" y="210"/>
                    <a:pt x="1869" y="178"/>
                  </a:cubicBezTo>
                  <a:cubicBezTo>
                    <a:pt x="1930" y="148"/>
                    <a:pt x="1992" y="124"/>
                    <a:pt x="2059" y="108"/>
                  </a:cubicBezTo>
                  <a:cubicBezTo>
                    <a:pt x="2104" y="98"/>
                    <a:pt x="2150" y="93"/>
                    <a:pt x="2197" y="93"/>
                  </a:cubicBezTo>
                  <a:close/>
                  <a:moveTo>
                    <a:pt x="2211" y="1"/>
                  </a:moveTo>
                  <a:cubicBezTo>
                    <a:pt x="2157" y="1"/>
                    <a:pt x="2101" y="9"/>
                    <a:pt x="2047" y="20"/>
                  </a:cubicBezTo>
                  <a:cubicBezTo>
                    <a:pt x="1959" y="41"/>
                    <a:pt x="1875" y="78"/>
                    <a:pt x="1799" y="124"/>
                  </a:cubicBezTo>
                  <a:cubicBezTo>
                    <a:pt x="1722" y="170"/>
                    <a:pt x="1652" y="231"/>
                    <a:pt x="1594" y="298"/>
                  </a:cubicBezTo>
                  <a:cubicBezTo>
                    <a:pt x="1540" y="362"/>
                    <a:pt x="1498" y="434"/>
                    <a:pt x="1471" y="512"/>
                  </a:cubicBezTo>
                  <a:cubicBezTo>
                    <a:pt x="1466" y="496"/>
                    <a:pt x="1461" y="482"/>
                    <a:pt x="1455" y="466"/>
                  </a:cubicBezTo>
                  <a:cubicBezTo>
                    <a:pt x="1434" y="417"/>
                    <a:pt x="1409" y="369"/>
                    <a:pt x="1375" y="325"/>
                  </a:cubicBezTo>
                  <a:cubicBezTo>
                    <a:pt x="1346" y="289"/>
                    <a:pt x="1313" y="255"/>
                    <a:pt x="1274" y="229"/>
                  </a:cubicBezTo>
                  <a:cubicBezTo>
                    <a:pt x="1236" y="204"/>
                    <a:pt x="1196" y="186"/>
                    <a:pt x="1151" y="174"/>
                  </a:cubicBezTo>
                  <a:cubicBezTo>
                    <a:pt x="1116" y="164"/>
                    <a:pt x="1078" y="159"/>
                    <a:pt x="1041" y="159"/>
                  </a:cubicBezTo>
                  <a:cubicBezTo>
                    <a:pt x="991" y="159"/>
                    <a:pt x="942" y="167"/>
                    <a:pt x="894" y="180"/>
                  </a:cubicBezTo>
                  <a:cubicBezTo>
                    <a:pt x="803" y="202"/>
                    <a:pt x="718" y="245"/>
                    <a:pt x="641" y="298"/>
                  </a:cubicBezTo>
                  <a:cubicBezTo>
                    <a:pt x="560" y="354"/>
                    <a:pt x="488" y="421"/>
                    <a:pt x="425" y="498"/>
                  </a:cubicBezTo>
                  <a:cubicBezTo>
                    <a:pt x="366" y="572"/>
                    <a:pt x="315" y="655"/>
                    <a:pt x="283" y="744"/>
                  </a:cubicBezTo>
                  <a:cubicBezTo>
                    <a:pt x="253" y="829"/>
                    <a:pt x="238" y="920"/>
                    <a:pt x="251" y="1010"/>
                  </a:cubicBezTo>
                  <a:cubicBezTo>
                    <a:pt x="264" y="1104"/>
                    <a:pt x="307" y="1189"/>
                    <a:pt x="369" y="1259"/>
                  </a:cubicBezTo>
                  <a:cubicBezTo>
                    <a:pt x="416" y="1309"/>
                    <a:pt x="469" y="1350"/>
                    <a:pt x="528" y="1384"/>
                  </a:cubicBezTo>
                  <a:lnTo>
                    <a:pt x="525" y="1384"/>
                  </a:lnTo>
                  <a:cubicBezTo>
                    <a:pt x="505" y="1384"/>
                    <a:pt x="488" y="1384"/>
                    <a:pt x="470" y="1385"/>
                  </a:cubicBezTo>
                  <a:cubicBezTo>
                    <a:pt x="409" y="1392"/>
                    <a:pt x="350" y="1408"/>
                    <a:pt x="296" y="1435"/>
                  </a:cubicBezTo>
                  <a:cubicBezTo>
                    <a:pt x="270" y="1448"/>
                    <a:pt x="243" y="1464"/>
                    <a:pt x="221" y="1481"/>
                  </a:cubicBezTo>
                  <a:cubicBezTo>
                    <a:pt x="197" y="1499"/>
                    <a:pt x="176" y="1520"/>
                    <a:pt x="155" y="1542"/>
                  </a:cubicBezTo>
                  <a:cubicBezTo>
                    <a:pt x="118" y="1582"/>
                    <a:pt x="88" y="1630"/>
                    <a:pt x="66" y="1680"/>
                  </a:cubicBezTo>
                  <a:cubicBezTo>
                    <a:pt x="18" y="1787"/>
                    <a:pt x="0" y="1905"/>
                    <a:pt x="3" y="2020"/>
                  </a:cubicBezTo>
                  <a:cubicBezTo>
                    <a:pt x="5" y="2081"/>
                    <a:pt x="14" y="2140"/>
                    <a:pt x="27" y="2198"/>
                  </a:cubicBezTo>
                  <a:cubicBezTo>
                    <a:pt x="40" y="2252"/>
                    <a:pt x="58" y="2305"/>
                    <a:pt x="80" y="2354"/>
                  </a:cubicBezTo>
                  <a:cubicBezTo>
                    <a:pt x="102" y="2405"/>
                    <a:pt x="131" y="2453"/>
                    <a:pt x="166" y="2498"/>
                  </a:cubicBezTo>
                  <a:cubicBezTo>
                    <a:pt x="200" y="2538"/>
                    <a:pt x="238" y="2577"/>
                    <a:pt x="281" y="2605"/>
                  </a:cubicBezTo>
                  <a:cubicBezTo>
                    <a:pt x="328" y="2636"/>
                    <a:pt x="377" y="2656"/>
                    <a:pt x="430" y="2669"/>
                  </a:cubicBezTo>
                  <a:cubicBezTo>
                    <a:pt x="458" y="2675"/>
                    <a:pt x="487" y="2678"/>
                    <a:pt x="515" y="2678"/>
                  </a:cubicBezTo>
                  <a:cubicBezTo>
                    <a:pt x="542" y="2678"/>
                    <a:pt x="568" y="2675"/>
                    <a:pt x="593" y="2671"/>
                  </a:cubicBezTo>
                  <a:cubicBezTo>
                    <a:pt x="595" y="2671"/>
                    <a:pt x="596" y="2671"/>
                    <a:pt x="598" y="2669"/>
                  </a:cubicBezTo>
                  <a:lnTo>
                    <a:pt x="598" y="2669"/>
                  </a:lnTo>
                  <a:cubicBezTo>
                    <a:pt x="587" y="2695"/>
                    <a:pt x="580" y="2720"/>
                    <a:pt x="576" y="2746"/>
                  </a:cubicBezTo>
                  <a:cubicBezTo>
                    <a:pt x="568" y="2791"/>
                    <a:pt x="569" y="2839"/>
                    <a:pt x="577" y="2883"/>
                  </a:cubicBezTo>
                  <a:cubicBezTo>
                    <a:pt x="585" y="2933"/>
                    <a:pt x="600" y="2979"/>
                    <a:pt x="620" y="3024"/>
                  </a:cubicBezTo>
                  <a:cubicBezTo>
                    <a:pt x="660" y="3114"/>
                    <a:pt x="720" y="3195"/>
                    <a:pt x="795" y="3259"/>
                  </a:cubicBezTo>
                  <a:cubicBezTo>
                    <a:pt x="828" y="3288"/>
                    <a:pt x="867" y="3312"/>
                    <a:pt x="907" y="3331"/>
                  </a:cubicBezTo>
                  <a:cubicBezTo>
                    <a:pt x="931" y="3341"/>
                    <a:pt x="955" y="3347"/>
                    <a:pt x="979" y="3354"/>
                  </a:cubicBezTo>
                  <a:cubicBezTo>
                    <a:pt x="1007" y="3362"/>
                    <a:pt x="1038" y="3365"/>
                    <a:pt x="1067" y="3365"/>
                  </a:cubicBezTo>
                  <a:cubicBezTo>
                    <a:pt x="1074" y="3365"/>
                    <a:pt x="1082" y="3365"/>
                    <a:pt x="1090" y="3365"/>
                  </a:cubicBezTo>
                  <a:cubicBezTo>
                    <a:pt x="1162" y="3365"/>
                    <a:pt x="1233" y="3346"/>
                    <a:pt x="1298" y="3317"/>
                  </a:cubicBezTo>
                  <a:cubicBezTo>
                    <a:pt x="1335" y="3301"/>
                    <a:pt x="1372" y="3280"/>
                    <a:pt x="1405" y="3258"/>
                  </a:cubicBezTo>
                  <a:cubicBezTo>
                    <a:pt x="1442" y="3234"/>
                    <a:pt x="1474" y="3205"/>
                    <a:pt x="1506" y="3174"/>
                  </a:cubicBezTo>
                  <a:cubicBezTo>
                    <a:pt x="1565" y="3119"/>
                    <a:pt x="1615" y="3051"/>
                    <a:pt x="1653" y="2978"/>
                  </a:cubicBezTo>
                  <a:cubicBezTo>
                    <a:pt x="1655" y="2975"/>
                    <a:pt x="1656" y="2970"/>
                    <a:pt x="1658" y="2967"/>
                  </a:cubicBezTo>
                  <a:cubicBezTo>
                    <a:pt x="1668" y="2994"/>
                    <a:pt x="1679" y="3019"/>
                    <a:pt x="1692" y="3045"/>
                  </a:cubicBezTo>
                  <a:cubicBezTo>
                    <a:pt x="1704" y="3071"/>
                    <a:pt x="1719" y="3095"/>
                    <a:pt x="1735" y="3119"/>
                  </a:cubicBezTo>
                  <a:cubicBezTo>
                    <a:pt x="1752" y="3142"/>
                    <a:pt x="1772" y="3165"/>
                    <a:pt x="1792" y="3187"/>
                  </a:cubicBezTo>
                  <a:cubicBezTo>
                    <a:pt x="1810" y="3206"/>
                    <a:pt x="1828" y="3222"/>
                    <a:pt x="1847" y="3238"/>
                  </a:cubicBezTo>
                  <a:cubicBezTo>
                    <a:pt x="1871" y="3258"/>
                    <a:pt x="1895" y="3274"/>
                    <a:pt x="1920" y="3290"/>
                  </a:cubicBezTo>
                  <a:cubicBezTo>
                    <a:pt x="2004" y="3342"/>
                    <a:pt x="2104" y="3369"/>
                    <a:pt x="2202" y="3369"/>
                  </a:cubicBezTo>
                  <a:cubicBezTo>
                    <a:pt x="2213" y="3369"/>
                    <a:pt x="2223" y="3369"/>
                    <a:pt x="2234" y="3368"/>
                  </a:cubicBezTo>
                  <a:cubicBezTo>
                    <a:pt x="2291" y="3365"/>
                    <a:pt x="2349" y="3350"/>
                    <a:pt x="2401" y="3330"/>
                  </a:cubicBezTo>
                  <a:cubicBezTo>
                    <a:pt x="2446" y="3312"/>
                    <a:pt x="2489" y="3286"/>
                    <a:pt x="2529" y="3259"/>
                  </a:cubicBezTo>
                  <a:cubicBezTo>
                    <a:pt x="2569" y="3230"/>
                    <a:pt x="2606" y="3197"/>
                    <a:pt x="2641" y="3162"/>
                  </a:cubicBezTo>
                  <a:cubicBezTo>
                    <a:pt x="2676" y="3127"/>
                    <a:pt x="2707" y="3090"/>
                    <a:pt x="2736" y="3050"/>
                  </a:cubicBezTo>
                  <a:cubicBezTo>
                    <a:pt x="2796" y="2967"/>
                    <a:pt x="2844" y="2875"/>
                    <a:pt x="2876" y="2778"/>
                  </a:cubicBezTo>
                  <a:cubicBezTo>
                    <a:pt x="2907" y="2682"/>
                    <a:pt x="2924" y="2583"/>
                    <a:pt x="2915" y="2482"/>
                  </a:cubicBezTo>
                  <a:cubicBezTo>
                    <a:pt x="2908" y="2410"/>
                    <a:pt x="2888" y="2341"/>
                    <a:pt x="2854" y="2279"/>
                  </a:cubicBezTo>
                  <a:lnTo>
                    <a:pt x="2854" y="2279"/>
                  </a:lnTo>
                  <a:cubicBezTo>
                    <a:pt x="2863" y="2280"/>
                    <a:pt x="2871" y="2280"/>
                    <a:pt x="2880" y="2280"/>
                  </a:cubicBezTo>
                  <a:cubicBezTo>
                    <a:pt x="2888" y="2280"/>
                    <a:pt x="2896" y="2280"/>
                    <a:pt x="2905" y="2279"/>
                  </a:cubicBezTo>
                  <a:cubicBezTo>
                    <a:pt x="2945" y="2276"/>
                    <a:pt x="2987" y="2265"/>
                    <a:pt x="3023" y="2249"/>
                  </a:cubicBezTo>
                  <a:cubicBezTo>
                    <a:pt x="3063" y="2231"/>
                    <a:pt x="3102" y="2207"/>
                    <a:pt x="3137" y="2180"/>
                  </a:cubicBezTo>
                  <a:cubicBezTo>
                    <a:pt x="3174" y="2153"/>
                    <a:pt x="3207" y="2119"/>
                    <a:pt x="3239" y="2086"/>
                  </a:cubicBezTo>
                  <a:cubicBezTo>
                    <a:pt x="3270" y="2052"/>
                    <a:pt x="3298" y="2017"/>
                    <a:pt x="3324" y="1980"/>
                  </a:cubicBezTo>
                  <a:cubicBezTo>
                    <a:pt x="3374" y="1910"/>
                    <a:pt x="3418" y="1831"/>
                    <a:pt x="3450" y="1752"/>
                  </a:cubicBezTo>
                  <a:cubicBezTo>
                    <a:pt x="3465" y="1716"/>
                    <a:pt x="3476" y="1680"/>
                    <a:pt x="3485" y="1643"/>
                  </a:cubicBezTo>
                  <a:cubicBezTo>
                    <a:pt x="3495" y="1600"/>
                    <a:pt x="3497" y="1553"/>
                    <a:pt x="3497" y="1510"/>
                  </a:cubicBezTo>
                  <a:cubicBezTo>
                    <a:pt x="3495" y="1457"/>
                    <a:pt x="3485" y="1405"/>
                    <a:pt x="3473" y="1355"/>
                  </a:cubicBezTo>
                  <a:cubicBezTo>
                    <a:pt x="3462" y="1307"/>
                    <a:pt x="3444" y="1259"/>
                    <a:pt x="3422" y="1216"/>
                  </a:cubicBezTo>
                  <a:cubicBezTo>
                    <a:pt x="3377" y="1123"/>
                    <a:pt x="3314" y="1042"/>
                    <a:pt x="3233" y="978"/>
                  </a:cubicBezTo>
                  <a:cubicBezTo>
                    <a:pt x="3196" y="947"/>
                    <a:pt x="3153" y="923"/>
                    <a:pt x="3110" y="906"/>
                  </a:cubicBezTo>
                  <a:cubicBezTo>
                    <a:pt x="3062" y="887"/>
                    <a:pt x="3014" y="875"/>
                    <a:pt x="2964" y="874"/>
                  </a:cubicBezTo>
                  <a:lnTo>
                    <a:pt x="2948" y="874"/>
                  </a:lnTo>
                  <a:cubicBezTo>
                    <a:pt x="2892" y="874"/>
                    <a:pt x="2838" y="887"/>
                    <a:pt x="2787" y="907"/>
                  </a:cubicBezTo>
                  <a:cubicBezTo>
                    <a:pt x="2793" y="891"/>
                    <a:pt x="2798" y="877"/>
                    <a:pt x="2803" y="861"/>
                  </a:cubicBezTo>
                  <a:cubicBezTo>
                    <a:pt x="2819" y="808"/>
                    <a:pt x="2825" y="752"/>
                    <a:pt x="2825" y="696"/>
                  </a:cubicBezTo>
                  <a:cubicBezTo>
                    <a:pt x="2825" y="639"/>
                    <a:pt x="2816" y="583"/>
                    <a:pt x="2803" y="527"/>
                  </a:cubicBezTo>
                  <a:cubicBezTo>
                    <a:pt x="2790" y="474"/>
                    <a:pt x="2771" y="423"/>
                    <a:pt x="2747" y="373"/>
                  </a:cubicBezTo>
                  <a:cubicBezTo>
                    <a:pt x="2723" y="322"/>
                    <a:pt x="2694" y="274"/>
                    <a:pt x="2659" y="229"/>
                  </a:cubicBezTo>
                  <a:cubicBezTo>
                    <a:pt x="2629" y="190"/>
                    <a:pt x="2592" y="151"/>
                    <a:pt x="2552" y="118"/>
                  </a:cubicBezTo>
                  <a:cubicBezTo>
                    <a:pt x="2483" y="62"/>
                    <a:pt x="2398" y="25"/>
                    <a:pt x="2312" y="10"/>
                  </a:cubicBezTo>
                  <a:cubicBezTo>
                    <a:pt x="2278" y="4"/>
                    <a:pt x="2245" y="1"/>
                    <a:pt x="2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9" name="Google Shape;8709;p25"/>
          <p:cNvGrpSpPr/>
          <p:nvPr/>
        </p:nvGrpSpPr>
        <p:grpSpPr>
          <a:xfrm>
            <a:off x="2275969" y="4127840"/>
            <a:ext cx="1480186" cy="1082310"/>
            <a:chOff x="7078086" y="-1997601"/>
            <a:chExt cx="1270764" cy="929181"/>
          </a:xfrm>
        </p:grpSpPr>
        <p:sp>
          <p:nvSpPr>
            <p:cNvPr id="8710" name="Google Shape;8710;p25"/>
            <p:cNvSpPr/>
            <p:nvPr/>
          </p:nvSpPr>
          <p:spPr>
            <a:xfrm>
              <a:off x="7087602" y="-1988996"/>
              <a:ext cx="1254769" cy="880889"/>
            </a:xfrm>
            <a:custGeom>
              <a:avLst/>
              <a:gdLst/>
              <a:ahLst/>
              <a:cxnLst/>
              <a:rect l="l" t="t" r="r" b="b"/>
              <a:pathLst>
                <a:path w="12394" h="8701" extrusionOk="0">
                  <a:moveTo>
                    <a:pt x="6285" y="0"/>
                  </a:moveTo>
                  <a:cubicBezTo>
                    <a:pt x="6211" y="0"/>
                    <a:pt x="6140" y="2"/>
                    <a:pt x="6076" y="4"/>
                  </a:cubicBezTo>
                  <a:cubicBezTo>
                    <a:pt x="5966" y="8"/>
                    <a:pt x="5873" y="12"/>
                    <a:pt x="5787" y="19"/>
                  </a:cubicBezTo>
                  <a:cubicBezTo>
                    <a:pt x="5685" y="27"/>
                    <a:pt x="5585" y="41"/>
                    <a:pt x="5493" y="59"/>
                  </a:cubicBezTo>
                  <a:cubicBezTo>
                    <a:pt x="5398" y="78"/>
                    <a:pt x="5301" y="105"/>
                    <a:pt x="5203" y="142"/>
                  </a:cubicBezTo>
                  <a:cubicBezTo>
                    <a:pt x="5120" y="174"/>
                    <a:pt x="5042" y="216"/>
                    <a:pt x="4964" y="259"/>
                  </a:cubicBezTo>
                  <a:cubicBezTo>
                    <a:pt x="4893" y="297"/>
                    <a:pt x="4821" y="340"/>
                    <a:pt x="4736" y="396"/>
                  </a:cubicBezTo>
                  <a:cubicBezTo>
                    <a:pt x="4586" y="494"/>
                    <a:pt x="4445" y="604"/>
                    <a:pt x="4318" y="726"/>
                  </a:cubicBezTo>
                  <a:cubicBezTo>
                    <a:pt x="4175" y="858"/>
                    <a:pt x="4063" y="991"/>
                    <a:pt x="3974" y="1128"/>
                  </a:cubicBezTo>
                  <a:cubicBezTo>
                    <a:pt x="3926" y="1202"/>
                    <a:pt x="3883" y="1279"/>
                    <a:pt x="3848" y="1357"/>
                  </a:cubicBezTo>
                  <a:cubicBezTo>
                    <a:pt x="3814" y="1432"/>
                    <a:pt x="3787" y="1512"/>
                    <a:pt x="3764" y="1603"/>
                  </a:cubicBezTo>
                  <a:cubicBezTo>
                    <a:pt x="3745" y="1682"/>
                    <a:pt x="3734" y="1763"/>
                    <a:pt x="3731" y="1848"/>
                  </a:cubicBezTo>
                  <a:cubicBezTo>
                    <a:pt x="3726" y="1845"/>
                    <a:pt x="3720" y="1842"/>
                    <a:pt x="3713" y="1838"/>
                  </a:cubicBezTo>
                  <a:cubicBezTo>
                    <a:pt x="3625" y="1794"/>
                    <a:pt x="3533" y="1770"/>
                    <a:pt x="3459" y="1754"/>
                  </a:cubicBezTo>
                  <a:cubicBezTo>
                    <a:pt x="3417" y="1744"/>
                    <a:pt x="3373" y="1736"/>
                    <a:pt x="3326" y="1731"/>
                  </a:cubicBezTo>
                  <a:cubicBezTo>
                    <a:pt x="3288" y="1726"/>
                    <a:pt x="3246" y="1725"/>
                    <a:pt x="3206" y="1723"/>
                  </a:cubicBezTo>
                  <a:cubicBezTo>
                    <a:pt x="3195" y="1723"/>
                    <a:pt x="3184" y="1723"/>
                    <a:pt x="3173" y="1723"/>
                  </a:cubicBezTo>
                  <a:cubicBezTo>
                    <a:pt x="3094" y="1723"/>
                    <a:pt x="3015" y="1728"/>
                    <a:pt x="2935" y="1739"/>
                  </a:cubicBezTo>
                  <a:cubicBezTo>
                    <a:pt x="2863" y="1749"/>
                    <a:pt x="2788" y="1766"/>
                    <a:pt x="2690" y="1798"/>
                  </a:cubicBezTo>
                  <a:cubicBezTo>
                    <a:pt x="2634" y="1816"/>
                    <a:pt x="2575" y="1842"/>
                    <a:pt x="2509" y="1877"/>
                  </a:cubicBezTo>
                  <a:cubicBezTo>
                    <a:pt x="2378" y="1947"/>
                    <a:pt x="2249" y="2037"/>
                    <a:pt x="2126" y="2144"/>
                  </a:cubicBezTo>
                  <a:cubicBezTo>
                    <a:pt x="2065" y="2195"/>
                    <a:pt x="2004" y="2254"/>
                    <a:pt x="1939" y="2324"/>
                  </a:cubicBezTo>
                  <a:cubicBezTo>
                    <a:pt x="1883" y="2385"/>
                    <a:pt x="1833" y="2451"/>
                    <a:pt x="1791" y="2516"/>
                  </a:cubicBezTo>
                  <a:cubicBezTo>
                    <a:pt x="1750" y="2583"/>
                    <a:pt x="1718" y="2646"/>
                    <a:pt x="1697" y="2706"/>
                  </a:cubicBezTo>
                  <a:cubicBezTo>
                    <a:pt x="1633" y="2689"/>
                    <a:pt x="1564" y="2676"/>
                    <a:pt x="1497" y="2668"/>
                  </a:cubicBezTo>
                  <a:cubicBezTo>
                    <a:pt x="1477" y="2666"/>
                    <a:pt x="1456" y="2665"/>
                    <a:pt x="1437" y="2663"/>
                  </a:cubicBezTo>
                  <a:cubicBezTo>
                    <a:pt x="1411" y="2662"/>
                    <a:pt x="1385" y="2661"/>
                    <a:pt x="1359" y="2661"/>
                  </a:cubicBezTo>
                  <a:cubicBezTo>
                    <a:pt x="1296" y="2661"/>
                    <a:pt x="1232" y="2665"/>
                    <a:pt x="1166" y="2674"/>
                  </a:cubicBezTo>
                  <a:cubicBezTo>
                    <a:pt x="1086" y="2686"/>
                    <a:pt x="1002" y="2708"/>
                    <a:pt x="909" y="2740"/>
                  </a:cubicBezTo>
                  <a:cubicBezTo>
                    <a:pt x="751" y="2796"/>
                    <a:pt x="599" y="2884"/>
                    <a:pt x="468" y="2994"/>
                  </a:cubicBezTo>
                  <a:cubicBezTo>
                    <a:pt x="338" y="3105"/>
                    <a:pt x="229" y="3244"/>
                    <a:pt x="145" y="3410"/>
                  </a:cubicBezTo>
                  <a:cubicBezTo>
                    <a:pt x="105" y="3487"/>
                    <a:pt x="73" y="3570"/>
                    <a:pt x="50" y="3658"/>
                  </a:cubicBezTo>
                  <a:cubicBezTo>
                    <a:pt x="25" y="3750"/>
                    <a:pt x="9" y="3840"/>
                    <a:pt x="6" y="3928"/>
                  </a:cubicBezTo>
                  <a:cubicBezTo>
                    <a:pt x="1" y="4021"/>
                    <a:pt x="9" y="4110"/>
                    <a:pt x="30" y="4195"/>
                  </a:cubicBezTo>
                  <a:cubicBezTo>
                    <a:pt x="39" y="4235"/>
                    <a:pt x="52" y="4278"/>
                    <a:pt x="70" y="4320"/>
                  </a:cubicBezTo>
                  <a:cubicBezTo>
                    <a:pt x="89" y="4368"/>
                    <a:pt x="114" y="4411"/>
                    <a:pt x="137" y="4448"/>
                  </a:cubicBezTo>
                  <a:cubicBezTo>
                    <a:pt x="183" y="4523"/>
                    <a:pt x="249" y="4593"/>
                    <a:pt x="332" y="4660"/>
                  </a:cubicBezTo>
                  <a:cubicBezTo>
                    <a:pt x="397" y="4711"/>
                    <a:pt x="479" y="4758"/>
                    <a:pt x="580" y="4802"/>
                  </a:cubicBezTo>
                  <a:cubicBezTo>
                    <a:pt x="692" y="4850"/>
                    <a:pt x="811" y="4886"/>
                    <a:pt x="928" y="4918"/>
                  </a:cubicBezTo>
                  <a:cubicBezTo>
                    <a:pt x="992" y="4937"/>
                    <a:pt x="1059" y="4956"/>
                    <a:pt x="1123" y="4977"/>
                  </a:cubicBezTo>
                  <a:lnTo>
                    <a:pt x="1146" y="4985"/>
                  </a:lnTo>
                  <a:cubicBezTo>
                    <a:pt x="1150" y="5041"/>
                    <a:pt x="1162" y="5098"/>
                    <a:pt x="1178" y="5154"/>
                  </a:cubicBezTo>
                  <a:cubicBezTo>
                    <a:pt x="1200" y="5241"/>
                    <a:pt x="1234" y="5332"/>
                    <a:pt x="1278" y="5434"/>
                  </a:cubicBezTo>
                  <a:cubicBezTo>
                    <a:pt x="1349" y="5592"/>
                    <a:pt x="1440" y="5752"/>
                    <a:pt x="1574" y="5955"/>
                  </a:cubicBezTo>
                  <a:cubicBezTo>
                    <a:pt x="1680" y="6113"/>
                    <a:pt x="1795" y="6269"/>
                    <a:pt x="1907" y="6420"/>
                  </a:cubicBezTo>
                  <a:lnTo>
                    <a:pt x="1916" y="6433"/>
                  </a:lnTo>
                  <a:cubicBezTo>
                    <a:pt x="2019" y="6572"/>
                    <a:pt x="2140" y="6708"/>
                    <a:pt x="2274" y="6835"/>
                  </a:cubicBezTo>
                  <a:cubicBezTo>
                    <a:pt x="2497" y="7042"/>
                    <a:pt x="2773" y="7228"/>
                    <a:pt x="3098" y="7381"/>
                  </a:cubicBezTo>
                  <a:cubicBezTo>
                    <a:pt x="3413" y="7532"/>
                    <a:pt x="3752" y="7642"/>
                    <a:pt x="4046" y="7735"/>
                  </a:cubicBezTo>
                  <a:cubicBezTo>
                    <a:pt x="4159" y="7770"/>
                    <a:pt x="4273" y="7805"/>
                    <a:pt x="4388" y="7840"/>
                  </a:cubicBezTo>
                  <a:cubicBezTo>
                    <a:pt x="4588" y="7901"/>
                    <a:pt x="4797" y="7963"/>
                    <a:pt x="4999" y="8032"/>
                  </a:cubicBezTo>
                  <a:cubicBezTo>
                    <a:pt x="5186" y="8094"/>
                    <a:pt x="5350" y="8157"/>
                    <a:pt x="5504" y="8224"/>
                  </a:cubicBezTo>
                  <a:cubicBezTo>
                    <a:pt x="5541" y="8241"/>
                    <a:pt x="5577" y="8259"/>
                    <a:pt x="5614" y="8277"/>
                  </a:cubicBezTo>
                  <a:cubicBezTo>
                    <a:pt x="5657" y="8297"/>
                    <a:pt x="5702" y="8318"/>
                    <a:pt x="5747" y="8337"/>
                  </a:cubicBezTo>
                  <a:cubicBezTo>
                    <a:pt x="5780" y="8352"/>
                    <a:pt x="5816" y="8366"/>
                    <a:pt x="5854" y="8379"/>
                  </a:cubicBezTo>
                  <a:cubicBezTo>
                    <a:pt x="5878" y="8403"/>
                    <a:pt x="5904" y="8425"/>
                    <a:pt x="5931" y="8448"/>
                  </a:cubicBezTo>
                  <a:cubicBezTo>
                    <a:pt x="5972" y="8480"/>
                    <a:pt x="6020" y="8507"/>
                    <a:pt x="6062" y="8529"/>
                  </a:cubicBezTo>
                  <a:cubicBezTo>
                    <a:pt x="6132" y="8568"/>
                    <a:pt x="6217" y="8600"/>
                    <a:pt x="6318" y="8625"/>
                  </a:cubicBezTo>
                  <a:cubicBezTo>
                    <a:pt x="6417" y="8652"/>
                    <a:pt x="6519" y="8670"/>
                    <a:pt x="6633" y="8683"/>
                  </a:cubicBezTo>
                  <a:cubicBezTo>
                    <a:pt x="6716" y="8692"/>
                    <a:pt x="6801" y="8697"/>
                    <a:pt x="6895" y="8699"/>
                  </a:cubicBezTo>
                  <a:cubicBezTo>
                    <a:pt x="6940" y="8700"/>
                    <a:pt x="6985" y="8700"/>
                    <a:pt x="7030" y="8700"/>
                  </a:cubicBezTo>
                  <a:cubicBezTo>
                    <a:pt x="7169" y="8700"/>
                    <a:pt x="7308" y="8696"/>
                    <a:pt x="7445" y="8691"/>
                  </a:cubicBezTo>
                  <a:cubicBezTo>
                    <a:pt x="7590" y="8684"/>
                    <a:pt x="7741" y="8670"/>
                    <a:pt x="7900" y="8644"/>
                  </a:cubicBezTo>
                  <a:cubicBezTo>
                    <a:pt x="8227" y="8595"/>
                    <a:pt x="8542" y="8505"/>
                    <a:pt x="8841" y="8382"/>
                  </a:cubicBezTo>
                  <a:cubicBezTo>
                    <a:pt x="8989" y="8321"/>
                    <a:pt x="9135" y="8248"/>
                    <a:pt x="9271" y="8165"/>
                  </a:cubicBezTo>
                  <a:cubicBezTo>
                    <a:pt x="9418" y="8075"/>
                    <a:pt x="9544" y="7981"/>
                    <a:pt x="9658" y="7880"/>
                  </a:cubicBezTo>
                  <a:cubicBezTo>
                    <a:pt x="9801" y="7751"/>
                    <a:pt x="9923" y="7608"/>
                    <a:pt x="10016" y="7461"/>
                  </a:cubicBezTo>
                  <a:cubicBezTo>
                    <a:pt x="10076" y="7362"/>
                    <a:pt x="10129" y="7255"/>
                    <a:pt x="10172" y="7143"/>
                  </a:cubicBezTo>
                  <a:cubicBezTo>
                    <a:pt x="10185" y="7148"/>
                    <a:pt x="10198" y="7153"/>
                    <a:pt x="10211" y="7158"/>
                  </a:cubicBezTo>
                  <a:cubicBezTo>
                    <a:pt x="10257" y="7172"/>
                    <a:pt x="10308" y="7181"/>
                    <a:pt x="10372" y="7188"/>
                  </a:cubicBezTo>
                  <a:lnTo>
                    <a:pt x="10377" y="7189"/>
                  </a:lnTo>
                  <a:cubicBezTo>
                    <a:pt x="10417" y="7194"/>
                    <a:pt x="10458" y="7196"/>
                    <a:pt x="10502" y="7196"/>
                  </a:cubicBezTo>
                  <a:cubicBezTo>
                    <a:pt x="10560" y="7196"/>
                    <a:pt x="10623" y="7192"/>
                    <a:pt x="10690" y="7185"/>
                  </a:cubicBezTo>
                  <a:cubicBezTo>
                    <a:pt x="10791" y="7173"/>
                    <a:pt x="10895" y="7153"/>
                    <a:pt x="11009" y="7121"/>
                  </a:cubicBezTo>
                  <a:cubicBezTo>
                    <a:pt x="11120" y="7089"/>
                    <a:pt x="11229" y="7050"/>
                    <a:pt x="11330" y="7006"/>
                  </a:cubicBezTo>
                  <a:cubicBezTo>
                    <a:pt x="11424" y="6964"/>
                    <a:pt x="11519" y="6914"/>
                    <a:pt x="11618" y="6852"/>
                  </a:cubicBezTo>
                  <a:cubicBezTo>
                    <a:pt x="11699" y="6801"/>
                    <a:pt x="11778" y="6740"/>
                    <a:pt x="11846" y="6673"/>
                  </a:cubicBezTo>
                  <a:cubicBezTo>
                    <a:pt x="12017" y="6510"/>
                    <a:pt x="12152" y="6313"/>
                    <a:pt x="12244" y="6090"/>
                  </a:cubicBezTo>
                  <a:cubicBezTo>
                    <a:pt x="12329" y="5885"/>
                    <a:pt x="12377" y="5655"/>
                    <a:pt x="12387" y="5410"/>
                  </a:cubicBezTo>
                  <a:cubicBezTo>
                    <a:pt x="12393" y="5287"/>
                    <a:pt x="12388" y="5170"/>
                    <a:pt x="12376" y="5063"/>
                  </a:cubicBezTo>
                  <a:cubicBezTo>
                    <a:pt x="12364" y="4974"/>
                    <a:pt x="12342" y="4879"/>
                    <a:pt x="12307" y="4772"/>
                  </a:cubicBezTo>
                  <a:cubicBezTo>
                    <a:pt x="12248" y="4595"/>
                    <a:pt x="12150" y="4414"/>
                    <a:pt x="12016" y="4235"/>
                  </a:cubicBezTo>
                  <a:cubicBezTo>
                    <a:pt x="11894" y="4072"/>
                    <a:pt x="11744" y="3922"/>
                    <a:pt x="11571" y="3789"/>
                  </a:cubicBezTo>
                  <a:cubicBezTo>
                    <a:pt x="11419" y="3672"/>
                    <a:pt x="11255" y="3576"/>
                    <a:pt x="11082" y="3506"/>
                  </a:cubicBezTo>
                  <a:cubicBezTo>
                    <a:pt x="10940" y="3447"/>
                    <a:pt x="10796" y="3410"/>
                    <a:pt x="10654" y="3394"/>
                  </a:cubicBezTo>
                  <a:cubicBezTo>
                    <a:pt x="10638" y="3392"/>
                    <a:pt x="10622" y="3391"/>
                    <a:pt x="10607" y="3389"/>
                  </a:cubicBezTo>
                  <a:cubicBezTo>
                    <a:pt x="10615" y="3282"/>
                    <a:pt x="10604" y="3170"/>
                    <a:pt x="10577" y="3060"/>
                  </a:cubicBezTo>
                  <a:cubicBezTo>
                    <a:pt x="10556" y="2975"/>
                    <a:pt x="10527" y="2892"/>
                    <a:pt x="10491" y="2810"/>
                  </a:cubicBezTo>
                  <a:cubicBezTo>
                    <a:pt x="10459" y="2737"/>
                    <a:pt x="10415" y="2662"/>
                    <a:pt x="10361" y="2579"/>
                  </a:cubicBezTo>
                  <a:cubicBezTo>
                    <a:pt x="10270" y="2439"/>
                    <a:pt x="10152" y="2307"/>
                    <a:pt x="10008" y="2185"/>
                  </a:cubicBezTo>
                  <a:cubicBezTo>
                    <a:pt x="9873" y="2072"/>
                    <a:pt x="9722" y="1979"/>
                    <a:pt x="9557" y="1909"/>
                  </a:cubicBezTo>
                  <a:cubicBezTo>
                    <a:pt x="9426" y="1854"/>
                    <a:pt x="9288" y="1819"/>
                    <a:pt x="9151" y="1803"/>
                  </a:cubicBezTo>
                  <a:cubicBezTo>
                    <a:pt x="9119" y="1800"/>
                    <a:pt x="9085" y="1798"/>
                    <a:pt x="9053" y="1797"/>
                  </a:cubicBezTo>
                  <a:cubicBezTo>
                    <a:pt x="9038" y="1796"/>
                    <a:pt x="9024" y="1796"/>
                    <a:pt x="9009" y="1796"/>
                  </a:cubicBezTo>
                  <a:cubicBezTo>
                    <a:pt x="8896" y="1796"/>
                    <a:pt x="8785" y="1812"/>
                    <a:pt x="8674" y="1843"/>
                  </a:cubicBezTo>
                  <a:cubicBezTo>
                    <a:pt x="8673" y="1810"/>
                    <a:pt x="8670" y="1774"/>
                    <a:pt x="8666" y="1741"/>
                  </a:cubicBezTo>
                  <a:cubicBezTo>
                    <a:pt x="8654" y="1632"/>
                    <a:pt x="8630" y="1523"/>
                    <a:pt x="8607" y="1423"/>
                  </a:cubicBezTo>
                  <a:cubicBezTo>
                    <a:pt x="8583" y="1322"/>
                    <a:pt x="8558" y="1240"/>
                    <a:pt x="8526" y="1165"/>
                  </a:cubicBezTo>
                  <a:cubicBezTo>
                    <a:pt x="8495" y="1093"/>
                    <a:pt x="8455" y="1018"/>
                    <a:pt x="8401" y="938"/>
                  </a:cubicBezTo>
                  <a:cubicBezTo>
                    <a:pt x="8316" y="809"/>
                    <a:pt x="8199" y="682"/>
                    <a:pt x="8056" y="566"/>
                  </a:cubicBezTo>
                  <a:cubicBezTo>
                    <a:pt x="7932" y="463"/>
                    <a:pt x="7790" y="374"/>
                    <a:pt x="7621" y="291"/>
                  </a:cubicBezTo>
                  <a:cubicBezTo>
                    <a:pt x="7461" y="212"/>
                    <a:pt x="7285" y="148"/>
                    <a:pt x="7085" y="97"/>
                  </a:cubicBezTo>
                  <a:cubicBezTo>
                    <a:pt x="6952" y="62"/>
                    <a:pt x="6809" y="36"/>
                    <a:pt x="6661" y="20"/>
                  </a:cubicBezTo>
                  <a:cubicBezTo>
                    <a:pt x="6581" y="12"/>
                    <a:pt x="6500" y="6"/>
                    <a:pt x="6417" y="3"/>
                  </a:cubicBezTo>
                  <a:cubicBezTo>
                    <a:pt x="6372" y="1"/>
                    <a:pt x="6328" y="0"/>
                    <a:pt x="6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1" name="Google Shape;8711;p25"/>
            <p:cNvSpPr/>
            <p:nvPr/>
          </p:nvSpPr>
          <p:spPr>
            <a:xfrm>
              <a:off x="7387370" y="-1682451"/>
              <a:ext cx="609060" cy="337737"/>
            </a:xfrm>
            <a:custGeom>
              <a:avLst/>
              <a:gdLst/>
              <a:ahLst/>
              <a:cxnLst/>
              <a:rect l="l" t="t" r="r" b="b"/>
              <a:pathLst>
                <a:path w="6016" h="3336" extrusionOk="0">
                  <a:moveTo>
                    <a:pt x="2159" y="1"/>
                  </a:moveTo>
                  <a:cubicBezTo>
                    <a:pt x="2144" y="1"/>
                    <a:pt x="2130" y="1"/>
                    <a:pt x="2114" y="1"/>
                  </a:cubicBezTo>
                  <a:cubicBezTo>
                    <a:pt x="1975" y="6"/>
                    <a:pt x="1825" y="41"/>
                    <a:pt x="1668" y="107"/>
                  </a:cubicBezTo>
                  <a:cubicBezTo>
                    <a:pt x="1512" y="174"/>
                    <a:pt x="1365" y="265"/>
                    <a:pt x="1254" y="336"/>
                  </a:cubicBezTo>
                  <a:cubicBezTo>
                    <a:pt x="1157" y="400"/>
                    <a:pt x="1059" y="470"/>
                    <a:pt x="965" y="537"/>
                  </a:cubicBezTo>
                  <a:cubicBezTo>
                    <a:pt x="850" y="619"/>
                    <a:pt x="731" y="703"/>
                    <a:pt x="610" y="780"/>
                  </a:cubicBezTo>
                  <a:cubicBezTo>
                    <a:pt x="581" y="796"/>
                    <a:pt x="551" y="810"/>
                    <a:pt x="520" y="823"/>
                  </a:cubicBezTo>
                  <a:cubicBezTo>
                    <a:pt x="482" y="842"/>
                    <a:pt x="444" y="858"/>
                    <a:pt x="407" y="876"/>
                  </a:cubicBezTo>
                  <a:lnTo>
                    <a:pt x="388" y="884"/>
                  </a:lnTo>
                  <a:cubicBezTo>
                    <a:pt x="300" y="924"/>
                    <a:pt x="207" y="967"/>
                    <a:pt x="124" y="1026"/>
                  </a:cubicBezTo>
                  <a:cubicBezTo>
                    <a:pt x="86" y="1053"/>
                    <a:pt x="57" y="1081"/>
                    <a:pt x="36" y="1109"/>
                  </a:cubicBezTo>
                  <a:cubicBezTo>
                    <a:pt x="25" y="1124"/>
                    <a:pt x="17" y="1140"/>
                    <a:pt x="10" y="1157"/>
                  </a:cubicBezTo>
                  <a:cubicBezTo>
                    <a:pt x="1" y="1180"/>
                    <a:pt x="1" y="1202"/>
                    <a:pt x="1" y="1223"/>
                  </a:cubicBezTo>
                  <a:cubicBezTo>
                    <a:pt x="2" y="1244"/>
                    <a:pt x="12" y="1266"/>
                    <a:pt x="18" y="1284"/>
                  </a:cubicBezTo>
                  <a:cubicBezTo>
                    <a:pt x="31" y="1309"/>
                    <a:pt x="49" y="1333"/>
                    <a:pt x="63" y="1351"/>
                  </a:cubicBezTo>
                  <a:cubicBezTo>
                    <a:pt x="89" y="1381"/>
                    <a:pt x="118" y="1408"/>
                    <a:pt x="146" y="1434"/>
                  </a:cubicBezTo>
                  <a:cubicBezTo>
                    <a:pt x="156" y="1442"/>
                    <a:pt x="164" y="1450"/>
                    <a:pt x="173" y="1458"/>
                  </a:cubicBezTo>
                  <a:lnTo>
                    <a:pt x="170" y="1456"/>
                  </a:lnTo>
                  <a:lnTo>
                    <a:pt x="173" y="1460"/>
                  </a:lnTo>
                  <a:lnTo>
                    <a:pt x="177" y="1461"/>
                  </a:lnTo>
                  <a:lnTo>
                    <a:pt x="175" y="1461"/>
                  </a:lnTo>
                  <a:cubicBezTo>
                    <a:pt x="197" y="1484"/>
                    <a:pt x="223" y="1511"/>
                    <a:pt x="244" y="1541"/>
                  </a:cubicBezTo>
                  <a:lnTo>
                    <a:pt x="245" y="1544"/>
                  </a:lnTo>
                  <a:cubicBezTo>
                    <a:pt x="245" y="1551"/>
                    <a:pt x="245" y="1559"/>
                    <a:pt x="247" y="1565"/>
                  </a:cubicBezTo>
                  <a:cubicBezTo>
                    <a:pt x="249" y="1575"/>
                    <a:pt x="250" y="1583"/>
                    <a:pt x="252" y="1592"/>
                  </a:cubicBezTo>
                  <a:lnTo>
                    <a:pt x="253" y="1595"/>
                  </a:lnTo>
                  <a:cubicBezTo>
                    <a:pt x="260" y="1618"/>
                    <a:pt x="268" y="1642"/>
                    <a:pt x="277" y="1666"/>
                  </a:cubicBezTo>
                  <a:cubicBezTo>
                    <a:pt x="298" y="1714"/>
                    <a:pt x="327" y="1760"/>
                    <a:pt x="356" y="1802"/>
                  </a:cubicBezTo>
                  <a:cubicBezTo>
                    <a:pt x="413" y="1883"/>
                    <a:pt x="484" y="1957"/>
                    <a:pt x="536" y="2010"/>
                  </a:cubicBezTo>
                  <a:cubicBezTo>
                    <a:pt x="653" y="2125"/>
                    <a:pt x="787" y="2237"/>
                    <a:pt x="935" y="2342"/>
                  </a:cubicBezTo>
                  <a:cubicBezTo>
                    <a:pt x="1066" y="2435"/>
                    <a:pt x="1214" y="2524"/>
                    <a:pt x="1387" y="2614"/>
                  </a:cubicBezTo>
                  <a:cubicBezTo>
                    <a:pt x="1532" y="2692"/>
                    <a:pt x="1689" y="2763"/>
                    <a:pt x="1865" y="2831"/>
                  </a:cubicBezTo>
                  <a:cubicBezTo>
                    <a:pt x="2174" y="2951"/>
                    <a:pt x="2503" y="3047"/>
                    <a:pt x="2875" y="3127"/>
                  </a:cubicBezTo>
                  <a:cubicBezTo>
                    <a:pt x="2955" y="3145"/>
                    <a:pt x="3039" y="3161"/>
                    <a:pt x="3123" y="3175"/>
                  </a:cubicBezTo>
                  <a:cubicBezTo>
                    <a:pt x="3168" y="3183"/>
                    <a:pt x="3213" y="3191"/>
                    <a:pt x="3258" y="3197"/>
                  </a:cubicBezTo>
                  <a:cubicBezTo>
                    <a:pt x="3291" y="3202"/>
                    <a:pt x="3325" y="3209"/>
                    <a:pt x="3360" y="3215"/>
                  </a:cubicBezTo>
                  <a:cubicBezTo>
                    <a:pt x="3427" y="3226"/>
                    <a:pt x="3494" y="3239"/>
                    <a:pt x="3560" y="3252"/>
                  </a:cubicBezTo>
                  <a:cubicBezTo>
                    <a:pt x="3654" y="3269"/>
                    <a:pt x="3750" y="3289"/>
                    <a:pt x="3846" y="3303"/>
                  </a:cubicBezTo>
                  <a:cubicBezTo>
                    <a:pt x="3897" y="3311"/>
                    <a:pt x="3943" y="3317"/>
                    <a:pt x="3990" y="3322"/>
                  </a:cubicBezTo>
                  <a:cubicBezTo>
                    <a:pt x="4071" y="3330"/>
                    <a:pt x="4146" y="3335"/>
                    <a:pt x="4218" y="3335"/>
                  </a:cubicBezTo>
                  <a:cubicBezTo>
                    <a:pt x="4228" y="3335"/>
                    <a:pt x="4238" y="3335"/>
                    <a:pt x="4249" y="3335"/>
                  </a:cubicBezTo>
                  <a:cubicBezTo>
                    <a:pt x="4326" y="3333"/>
                    <a:pt x="4393" y="3329"/>
                    <a:pt x="4453" y="3317"/>
                  </a:cubicBezTo>
                  <a:cubicBezTo>
                    <a:pt x="4522" y="3308"/>
                    <a:pt x="4591" y="3289"/>
                    <a:pt x="4657" y="3263"/>
                  </a:cubicBezTo>
                  <a:cubicBezTo>
                    <a:pt x="4730" y="3234"/>
                    <a:pt x="4796" y="3194"/>
                    <a:pt x="4852" y="3157"/>
                  </a:cubicBezTo>
                  <a:cubicBezTo>
                    <a:pt x="4908" y="3122"/>
                    <a:pt x="4965" y="3078"/>
                    <a:pt x="5034" y="3020"/>
                  </a:cubicBezTo>
                  <a:cubicBezTo>
                    <a:pt x="5138" y="2930"/>
                    <a:pt x="5235" y="2830"/>
                    <a:pt x="5328" y="2732"/>
                  </a:cubicBezTo>
                  <a:lnTo>
                    <a:pt x="5355" y="2703"/>
                  </a:lnTo>
                  <a:cubicBezTo>
                    <a:pt x="5448" y="2607"/>
                    <a:pt x="5529" y="2531"/>
                    <a:pt x="5625" y="2468"/>
                  </a:cubicBezTo>
                  <a:cubicBezTo>
                    <a:pt x="5680" y="2438"/>
                    <a:pt x="5737" y="2416"/>
                    <a:pt x="5795" y="2393"/>
                  </a:cubicBezTo>
                  <a:lnTo>
                    <a:pt x="5803" y="2390"/>
                  </a:lnTo>
                  <a:cubicBezTo>
                    <a:pt x="5856" y="2369"/>
                    <a:pt x="5897" y="2350"/>
                    <a:pt x="5936" y="2329"/>
                  </a:cubicBezTo>
                  <a:cubicBezTo>
                    <a:pt x="5939" y="2329"/>
                    <a:pt x="5942" y="2329"/>
                    <a:pt x="5945" y="2328"/>
                  </a:cubicBezTo>
                  <a:cubicBezTo>
                    <a:pt x="5982" y="2323"/>
                    <a:pt x="6012" y="2289"/>
                    <a:pt x="6014" y="2256"/>
                  </a:cubicBezTo>
                  <a:cubicBezTo>
                    <a:pt x="6015" y="2221"/>
                    <a:pt x="6011" y="2193"/>
                    <a:pt x="6001" y="2166"/>
                  </a:cubicBezTo>
                  <a:cubicBezTo>
                    <a:pt x="5992" y="2141"/>
                    <a:pt x="5977" y="2115"/>
                    <a:pt x="5956" y="2089"/>
                  </a:cubicBezTo>
                  <a:cubicBezTo>
                    <a:pt x="5940" y="2070"/>
                    <a:pt x="5920" y="2051"/>
                    <a:pt x="5892" y="2030"/>
                  </a:cubicBezTo>
                  <a:cubicBezTo>
                    <a:pt x="5867" y="2011"/>
                    <a:pt x="5840" y="1997"/>
                    <a:pt x="5812" y="1982"/>
                  </a:cubicBezTo>
                  <a:lnTo>
                    <a:pt x="5806" y="1978"/>
                  </a:lnTo>
                  <a:cubicBezTo>
                    <a:pt x="5771" y="1960"/>
                    <a:pt x="5732" y="1944"/>
                    <a:pt x="5696" y="1930"/>
                  </a:cubicBezTo>
                  <a:lnTo>
                    <a:pt x="5673" y="1920"/>
                  </a:lnTo>
                  <a:cubicBezTo>
                    <a:pt x="5632" y="1902"/>
                    <a:pt x="5587" y="1882"/>
                    <a:pt x="5539" y="1854"/>
                  </a:cubicBezTo>
                  <a:cubicBezTo>
                    <a:pt x="5477" y="1819"/>
                    <a:pt x="5419" y="1778"/>
                    <a:pt x="5368" y="1730"/>
                  </a:cubicBezTo>
                  <a:cubicBezTo>
                    <a:pt x="5325" y="1687"/>
                    <a:pt x="5283" y="1635"/>
                    <a:pt x="5248" y="1579"/>
                  </a:cubicBezTo>
                  <a:cubicBezTo>
                    <a:pt x="5214" y="1523"/>
                    <a:pt x="5187" y="1464"/>
                    <a:pt x="5160" y="1407"/>
                  </a:cubicBezTo>
                  <a:lnTo>
                    <a:pt x="5157" y="1402"/>
                  </a:lnTo>
                  <a:cubicBezTo>
                    <a:pt x="5135" y="1354"/>
                    <a:pt x="5112" y="1304"/>
                    <a:pt x="5090" y="1256"/>
                  </a:cubicBezTo>
                  <a:lnTo>
                    <a:pt x="5074" y="1220"/>
                  </a:lnTo>
                  <a:cubicBezTo>
                    <a:pt x="5016" y="1095"/>
                    <a:pt x="4960" y="973"/>
                    <a:pt x="4893" y="854"/>
                  </a:cubicBezTo>
                  <a:cubicBezTo>
                    <a:pt x="4730" y="566"/>
                    <a:pt x="4548" y="393"/>
                    <a:pt x="4337" y="328"/>
                  </a:cubicBezTo>
                  <a:cubicBezTo>
                    <a:pt x="4294" y="315"/>
                    <a:pt x="4249" y="305"/>
                    <a:pt x="4204" y="300"/>
                  </a:cubicBezTo>
                  <a:cubicBezTo>
                    <a:pt x="4182" y="299"/>
                    <a:pt x="4159" y="297"/>
                    <a:pt x="4135" y="297"/>
                  </a:cubicBezTo>
                  <a:cubicBezTo>
                    <a:pt x="4130" y="297"/>
                    <a:pt x="4124" y="297"/>
                    <a:pt x="4119" y="297"/>
                  </a:cubicBezTo>
                  <a:cubicBezTo>
                    <a:pt x="4047" y="297"/>
                    <a:pt x="3974" y="307"/>
                    <a:pt x="3897" y="326"/>
                  </a:cubicBezTo>
                  <a:cubicBezTo>
                    <a:pt x="3804" y="350"/>
                    <a:pt x="3716" y="385"/>
                    <a:pt x="3644" y="417"/>
                  </a:cubicBezTo>
                  <a:lnTo>
                    <a:pt x="3616" y="430"/>
                  </a:lnTo>
                  <a:cubicBezTo>
                    <a:pt x="3550" y="460"/>
                    <a:pt x="3481" y="491"/>
                    <a:pt x="3411" y="513"/>
                  </a:cubicBezTo>
                  <a:cubicBezTo>
                    <a:pt x="3363" y="526"/>
                    <a:pt x="3318" y="534"/>
                    <a:pt x="3275" y="537"/>
                  </a:cubicBezTo>
                  <a:cubicBezTo>
                    <a:pt x="3258" y="537"/>
                    <a:pt x="3240" y="535"/>
                    <a:pt x="3224" y="534"/>
                  </a:cubicBezTo>
                  <a:cubicBezTo>
                    <a:pt x="3210" y="532"/>
                    <a:pt x="3195" y="531"/>
                    <a:pt x="3179" y="527"/>
                  </a:cubicBezTo>
                  <a:cubicBezTo>
                    <a:pt x="3149" y="518"/>
                    <a:pt x="3117" y="505"/>
                    <a:pt x="3086" y="491"/>
                  </a:cubicBezTo>
                  <a:cubicBezTo>
                    <a:pt x="3053" y="470"/>
                    <a:pt x="3021" y="446"/>
                    <a:pt x="2987" y="416"/>
                  </a:cubicBezTo>
                  <a:cubicBezTo>
                    <a:pt x="2959" y="387"/>
                    <a:pt x="2931" y="356"/>
                    <a:pt x="2904" y="326"/>
                  </a:cubicBezTo>
                  <a:cubicBezTo>
                    <a:pt x="2882" y="299"/>
                    <a:pt x="2858" y="273"/>
                    <a:pt x="2834" y="248"/>
                  </a:cubicBezTo>
                  <a:cubicBezTo>
                    <a:pt x="2800" y="214"/>
                    <a:pt x="2770" y="187"/>
                    <a:pt x="2740" y="163"/>
                  </a:cubicBezTo>
                  <a:cubicBezTo>
                    <a:pt x="2704" y="136"/>
                    <a:pt x="2664" y="113"/>
                    <a:pt x="2618" y="94"/>
                  </a:cubicBezTo>
                  <a:cubicBezTo>
                    <a:pt x="2541" y="62"/>
                    <a:pt x="2455" y="37"/>
                    <a:pt x="2359" y="17"/>
                  </a:cubicBezTo>
                  <a:cubicBezTo>
                    <a:pt x="2337" y="14"/>
                    <a:pt x="2313" y="9"/>
                    <a:pt x="2287" y="8"/>
                  </a:cubicBezTo>
                  <a:lnTo>
                    <a:pt x="2289" y="8"/>
                  </a:lnTo>
                  <a:cubicBezTo>
                    <a:pt x="2248" y="3"/>
                    <a:pt x="2205" y="1"/>
                    <a:pt x="21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2" name="Google Shape;8712;p25"/>
            <p:cNvSpPr/>
            <p:nvPr/>
          </p:nvSpPr>
          <p:spPr>
            <a:xfrm>
              <a:off x="7118885" y="-1528976"/>
              <a:ext cx="782079" cy="456896"/>
            </a:xfrm>
            <a:custGeom>
              <a:avLst/>
              <a:gdLst/>
              <a:ahLst/>
              <a:cxnLst/>
              <a:rect l="l" t="t" r="r" b="b"/>
              <a:pathLst>
                <a:path w="7725" h="4513" extrusionOk="0">
                  <a:moveTo>
                    <a:pt x="4137" y="0"/>
                  </a:moveTo>
                  <a:cubicBezTo>
                    <a:pt x="4103" y="0"/>
                    <a:pt x="4067" y="0"/>
                    <a:pt x="4031" y="1"/>
                  </a:cubicBezTo>
                  <a:cubicBezTo>
                    <a:pt x="3830" y="6"/>
                    <a:pt x="3622" y="23"/>
                    <a:pt x="3412" y="52"/>
                  </a:cubicBezTo>
                  <a:cubicBezTo>
                    <a:pt x="3235" y="76"/>
                    <a:pt x="3049" y="108"/>
                    <a:pt x="2846" y="151"/>
                  </a:cubicBezTo>
                  <a:cubicBezTo>
                    <a:pt x="2674" y="188"/>
                    <a:pt x="2515" y="225"/>
                    <a:pt x="2362" y="265"/>
                  </a:cubicBezTo>
                  <a:cubicBezTo>
                    <a:pt x="1977" y="366"/>
                    <a:pt x="1647" y="482"/>
                    <a:pt x="1353" y="618"/>
                  </a:cubicBezTo>
                  <a:cubicBezTo>
                    <a:pt x="1184" y="697"/>
                    <a:pt x="1022" y="784"/>
                    <a:pt x="873" y="882"/>
                  </a:cubicBezTo>
                  <a:cubicBezTo>
                    <a:pt x="723" y="980"/>
                    <a:pt x="589" y="1090"/>
                    <a:pt x="474" y="1207"/>
                  </a:cubicBezTo>
                  <a:cubicBezTo>
                    <a:pt x="408" y="1274"/>
                    <a:pt x="352" y="1338"/>
                    <a:pt x="303" y="1403"/>
                  </a:cubicBezTo>
                  <a:cubicBezTo>
                    <a:pt x="255" y="1469"/>
                    <a:pt x="210" y="1541"/>
                    <a:pt x="165" y="1624"/>
                  </a:cubicBezTo>
                  <a:cubicBezTo>
                    <a:pt x="87" y="1773"/>
                    <a:pt x="36" y="1937"/>
                    <a:pt x="13" y="2116"/>
                  </a:cubicBezTo>
                  <a:cubicBezTo>
                    <a:pt x="4" y="2199"/>
                    <a:pt x="0" y="2292"/>
                    <a:pt x="7" y="2399"/>
                  </a:cubicBezTo>
                  <a:cubicBezTo>
                    <a:pt x="12" y="2489"/>
                    <a:pt x="24" y="2585"/>
                    <a:pt x="47" y="2682"/>
                  </a:cubicBezTo>
                  <a:cubicBezTo>
                    <a:pt x="88" y="2865"/>
                    <a:pt x="160" y="3040"/>
                    <a:pt x="258" y="3203"/>
                  </a:cubicBezTo>
                  <a:cubicBezTo>
                    <a:pt x="442" y="3509"/>
                    <a:pt x="712" y="3773"/>
                    <a:pt x="1060" y="3988"/>
                  </a:cubicBezTo>
                  <a:cubicBezTo>
                    <a:pt x="1382" y="4185"/>
                    <a:pt x="1740" y="4327"/>
                    <a:pt x="2127" y="4411"/>
                  </a:cubicBezTo>
                  <a:cubicBezTo>
                    <a:pt x="2253" y="4439"/>
                    <a:pt x="2391" y="4460"/>
                    <a:pt x="2547" y="4478"/>
                  </a:cubicBezTo>
                  <a:cubicBezTo>
                    <a:pt x="2610" y="4484"/>
                    <a:pt x="2675" y="4490"/>
                    <a:pt x="2749" y="4497"/>
                  </a:cubicBezTo>
                  <a:cubicBezTo>
                    <a:pt x="2887" y="4507"/>
                    <a:pt x="3029" y="4513"/>
                    <a:pt x="3173" y="4513"/>
                  </a:cubicBezTo>
                  <a:cubicBezTo>
                    <a:pt x="3258" y="4513"/>
                    <a:pt x="3344" y="4511"/>
                    <a:pt x="3430" y="4506"/>
                  </a:cubicBezTo>
                  <a:cubicBezTo>
                    <a:pt x="3887" y="4484"/>
                    <a:pt x="4324" y="4396"/>
                    <a:pt x="4730" y="4243"/>
                  </a:cubicBezTo>
                  <a:cubicBezTo>
                    <a:pt x="5147" y="4084"/>
                    <a:pt x="5542" y="3843"/>
                    <a:pt x="5871" y="3541"/>
                  </a:cubicBezTo>
                  <a:cubicBezTo>
                    <a:pt x="6045" y="3383"/>
                    <a:pt x="6212" y="3205"/>
                    <a:pt x="6365" y="3016"/>
                  </a:cubicBezTo>
                  <a:cubicBezTo>
                    <a:pt x="6511" y="2839"/>
                    <a:pt x="6645" y="2645"/>
                    <a:pt x="6763" y="2442"/>
                  </a:cubicBezTo>
                  <a:cubicBezTo>
                    <a:pt x="6878" y="2247"/>
                    <a:pt x="6979" y="2038"/>
                    <a:pt x="7075" y="1805"/>
                  </a:cubicBezTo>
                  <a:cubicBezTo>
                    <a:pt x="7088" y="1769"/>
                    <a:pt x="7102" y="1736"/>
                    <a:pt x="7117" y="1701"/>
                  </a:cubicBezTo>
                  <a:cubicBezTo>
                    <a:pt x="7185" y="1530"/>
                    <a:pt x="7256" y="1350"/>
                    <a:pt x="7347" y="1186"/>
                  </a:cubicBezTo>
                  <a:cubicBezTo>
                    <a:pt x="7380" y="1127"/>
                    <a:pt x="7414" y="1074"/>
                    <a:pt x="7449" y="1023"/>
                  </a:cubicBezTo>
                  <a:cubicBezTo>
                    <a:pt x="7484" y="975"/>
                    <a:pt x="7523" y="928"/>
                    <a:pt x="7571" y="877"/>
                  </a:cubicBezTo>
                  <a:cubicBezTo>
                    <a:pt x="7587" y="861"/>
                    <a:pt x="7604" y="845"/>
                    <a:pt x="7622" y="828"/>
                  </a:cubicBezTo>
                  <a:lnTo>
                    <a:pt x="7628" y="823"/>
                  </a:lnTo>
                  <a:cubicBezTo>
                    <a:pt x="7646" y="807"/>
                    <a:pt x="7665" y="791"/>
                    <a:pt x="7686" y="776"/>
                  </a:cubicBezTo>
                  <a:cubicBezTo>
                    <a:pt x="7713" y="756"/>
                    <a:pt x="7724" y="713"/>
                    <a:pt x="7710" y="677"/>
                  </a:cubicBezTo>
                  <a:cubicBezTo>
                    <a:pt x="7697" y="652"/>
                    <a:pt x="7671" y="633"/>
                    <a:pt x="7641" y="629"/>
                  </a:cubicBezTo>
                  <a:lnTo>
                    <a:pt x="7620" y="629"/>
                  </a:lnTo>
                  <a:cubicBezTo>
                    <a:pt x="7614" y="626"/>
                    <a:pt x="7609" y="623"/>
                    <a:pt x="7603" y="620"/>
                  </a:cubicBezTo>
                  <a:lnTo>
                    <a:pt x="7595" y="617"/>
                  </a:lnTo>
                  <a:cubicBezTo>
                    <a:pt x="7587" y="613"/>
                    <a:pt x="7579" y="609"/>
                    <a:pt x="7571" y="607"/>
                  </a:cubicBezTo>
                  <a:cubicBezTo>
                    <a:pt x="7560" y="602"/>
                    <a:pt x="7552" y="599"/>
                    <a:pt x="7544" y="596"/>
                  </a:cubicBezTo>
                  <a:lnTo>
                    <a:pt x="7529" y="589"/>
                  </a:lnTo>
                  <a:cubicBezTo>
                    <a:pt x="7520" y="585"/>
                    <a:pt x="7512" y="580"/>
                    <a:pt x="7502" y="577"/>
                  </a:cubicBezTo>
                  <a:cubicBezTo>
                    <a:pt x="7470" y="562"/>
                    <a:pt x="7436" y="549"/>
                    <a:pt x="7408" y="538"/>
                  </a:cubicBezTo>
                  <a:cubicBezTo>
                    <a:pt x="7345" y="516"/>
                    <a:pt x="7277" y="494"/>
                    <a:pt x="7205" y="474"/>
                  </a:cubicBezTo>
                  <a:cubicBezTo>
                    <a:pt x="7050" y="431"/>
                    <a:pt x="6891" y="401"/>
                    <a:pt x="6733" y="382"/>
                  </a:cubicBezTo>
                  <a:cubicBezTo>
                    <a:pt x="6722" y="382"/>
                    <a:pt x="6711" y="380"/>
                    <a:pt x="6699" y="378"/>
                  </a:cubicBezTo>
                  <a:cubicBezTo>
                    <a:pt x="6587" y="366"/>
                    <a:pt x="6475" y="360"/>
                    <a:pt x="6366" y="360"/>
                  </a:cubicBezTo>
                  <a:cubicBezTo>
                    <a:pt x="6324" y="360"/>
                    <a:pt x="6282" y="361"/>
                    <a:pt x="6241" y="362"/>
                  </a:cubicBezTo>
                  <a:cubicBezTo>
                    <a:pt x="6069" y="370"/>
                    <a:pt x="5919" y="396"/>
                    <a:pt x="5782" y="438"/>
                  </a:cubicBezTo>
                  <a:cubicBezTo>
                    <a:pt x="5732" y="452"/>
                    <a:pt x="5684" y="470"/>
                    <a:pt x="5639" y="489"/>
                  </a:cubicBezTo>
                  <a:cubicBezTo>
                    <a:pt x="5575" y="425"/>
                    <a:pt x="5507" y="367"/>
                    <a:pt x="5435" y="318"/>
                  </a:cubicBezTo>
                  <a:cubicBezTo>
                    <a:pt x="5363" y="270"/>
                    <a:pt x="5281" y="223"/>
                    <a:pt x="5192" y="185"/>
                  </a:cubicBezTo>
                  <a:cubicBezTo>
                    <a:pt x="5035" y="115"/>
                    <a:pt x="4853" y="65"/>
                    <a:pt x="4635" y="33"/>
                  </a:cubicBezTo>
                  <a:cubicBezTo>
                    <a:pt x="4602" y="28"/>
                    <a:pt x="4568" y="23"/>
                    <a:pt x="4535" y="20"/>
                  </a:cubicBezTo>
                  <a:lnTo>
                    <a:pt x="4535" y="19"/>
                  </a:lnTo>
                  <a:cubicBezTo>
                    <a:pt x="4413" y="6"/>
                    <a:pt x="4283" y="0"/>
                    <a:pt x="4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3" name="Google Shape;8713;p25"/>
            <p:cNvSpPr/>
            <p:nvPr/>
          </p:nvSpPr>
          <p:spPr>
            <a:xfrm>
              <a:off x="7564133" y="-1597615"/>
              <a:ext cx="263629" cy="91015"/>
            </a:xfrm>
            <a:custGeom>
              <a:avLst/>
              <a:gdLst/>
              <a:ahLst/>
              <a:cxnLst/>
              <a:rect l="l" t="t" r="r" b="b"/>
              <a:pathLst>
                <a:path w="2604" h="899" extrusionOk="0">
                  <a:moveTo>
                    <a:pt x="166" y="0"/>
                  </a:moveTo>
                  <a:cubicBezTo>
                    <a:pt x="124" y="0"/>
                    <a:pt x="86" y="7"/>
                    <a:pt x="50" y="20"/>
                  </a:cubicBezTo>
                  <a:cubicBezTo>
                    <a:pt x="49" y="22"/>
                    <a:pt x="47" y="22"/>
                    <a:pt x="45" y="24"/>
                  </a:cubicBezTo>
                  <a:cubicBezTo>
                    <a:pt x="31" y="25"/>
                    <a:pt x="20" y="33"/>
                    <a:pt x="12" y="43"/>
                  </a:cubicBezTo>
                  <a:cubicBezTo>
                    <a:pt x="2" y="56"/>
                    <a:pt x="1" y="70"/>
                    <a:pt x="2" y="83"/>
                  </a:cubicBezTo>
                  <a:cubicBezTo>
                    <a:pt x="7" y="151"/>
                    <a:pt x="21" y="214"/>
                    <a:pt x="45" y="271"/>
                  </a:cubicBezTo>
                  <a:cubicBezTo>
                    <a:pt x="58" y="297"/>
                    <a:pt x="73" y="323"/>
                    <a:pt x="95" y="355"/>
                  </a:cubicBezTo>
                  <a:cubicBezTo>
                    <a:pt x="116" y="383"/>
                    <a:pt x="141" y="409"/>
                    <a:pt x="161" y="426"/>
                  </a:cubicBezTo>
                  <a:cubicBezTo>
                    <a:pt x="185" y="447"/>
                    <a:pt x="210" y="463"/>
                    <a:pt x="244" y="481"/>
                  </a:cubicBezTo>
                  <a:cubicBezTo>
                    <a:pt x="272" y="497"/>
                    <a:pt x="304" y="505"/>
                    <a:pt x="338" y="513"/>
                  </a:cubicBezTo>
                  <a:cubicBezTo>
                    <a:pt x="351" y="516"/>
                    <a:pt x="364" y="519"/>
                    <a:pt x="378" y="521"/>
                  </a:cubicBezTo>
                  <a:cubicBezTo>
                    <a:pt x="396" y="522"/>
                    <a:pt x="416" y="522"/>
                    <a:pt x="439" y="522"/>
                  </a:cubicBezTo>
                  <a:cubicBezTo>
                    <a:pt x="453" y="522"/>
                    <a:pt x="468" y="521"/>
                    <a:pt x="482" y="518"/>
                  </a:cubicBezTo>
                  <a:lnTo>
                    <a:pt x="484" y="521"/>
                  </a:lnTo>
                  <a:lnTo>
                    <a:pt x="487" y="526"/>
                  </a:lnTo>
                  <a:cubicBezTo>
                    <a:pt x="498" y="543"/>
                    <a:pt x="514" y="558"/>
                    <a:pt x="528" y="570"/>
                  </a:cubicBezTo>
                  <a:cubicBezTo>
                    <a:pt x="546" y="588"/>
                    <a:pt x="567" y="599"/>
                    <a:pt x="586" y="610"/>
                  </a:cubicBezTo>
                  <a:cubicBezTo>
                    <a:pt x="621" y="631"/>
                    <a:pt x="664" y="644"/>
                    <a:pt x="709" y="649"/>
                  </a:cubicBezTo>
                  <a:cubicBezTo>
                    <a:pt x="717" y="649"/>
                    <a:pt x="725" y="650"/>
                    <a:pt x="734" y="650"/>
                  </a:cubicBezTo>
                  <a:cubicBezTo>
                    <a:pt x="745" y="650"/>
                    <a:pt x="758" y="649"/>
                    <a:pt x="770" y="647"/>
                  </a:cubicBezTo>
                  <a:cubicBezTo>
                    <a:pt x="803" y="724"/>
                    <a:pt x="872" y="788"/>
                    <a:pt x="957" y="823"/>
                  </a:cubicBezTo>
                  <a:cubicBezTo>
                    <a:pt x="981" y="833"/>
                    <a:pt x="1008" y="839"/>
                    <a:pt x="1038" y="842"/>
                  </a:cubicBezTo>
                  <a:lnTo>
                    <a:pt x="1042" y="844"/>
                  </a:lnTo>
                  <a:cubicBezTo>
                    <a:pt x="1048" y="844"/>
                    <a:pt x="1055" y="844"/>
                    <a:pt x="1062" y="844"/>
                  </a:cubicBezTo>
                  <a:cubicBezTo>
                    <a:pt x="1083" y="844"/>
                    <a:pt x="1104" y="843"/>
                    <a:pt x="1125" y="839"/>
                  </a:cubicBezTo>
                  <a:cubicBezTo>
                    <a:pt x="1142" y="834"/>
                    <a:pt x="1160" y="828"/>
                    <a:pt x="1179" y="820"/>
                  </a:cubicBezTo>
                  <a:cubicBezTo>
                    <a:pt x="1182" y="825"/>
                    <a:pt x="1185" y="829"/>
                    <a:pt x="1190" y="834"/>
                  </a:cubicBezTo>
                  <a:cubicBezTo>
                    <a:pt x="1208" y="853"/>
                    <a:pt x="1230" y="868"/>
                    <a:pt x="1256" y="881"/>
                  </a:cubicBezTo>
                  <a:cubicBezTo>
                    <a:pt x="1273" y="889"/>
                    <a:pt x="1297" y="895"/>
                    <a:pt x="1324" y="898"/>
                  </a:cubicBezTo>
                  <a:cubicBezTo>
                    <a:pt x="1331" y="898"/>
                    <a:pt x="1338" y="899"/>
                    <a:pt x="1345" y="899"/>
                  </a:cubicBezTo>
                  <a:cubicBezTo>
                    <a:pt x="1366" y="899"/>
                    <a:pt x="1388" y="897"/>
                    <a:pt x="1411" y="892"/>
                  </a:cubicBezTo>
                  <a:cubicBezTo>
                    <a:pt x="1460" y="882"/>
                    <a:pt x="1513" y="858"/>
                    <a:pt x="1563" y="823"/>
                  </a:cubicBezTo>
                  <a:cubicBezTo>
                    <a:pt x="1574" y="829"/>
                    <a:pt x="1587" y="836"/>
                    <a:pt x="1599" y="841"/>
                  </a:cubicBezTo>
                  <a:cubicBezTo>
                    <a:pt x="1617" y="849"/>
                    <a:pt x="1639" y="853"/>
                    <a:pt x="1667" y="858"/>
                  </a:cubicBezTo>
                  <a:lnTo>
                    <a:pt x="1671" y="858"/>
                  </a:lnTo>
                  <a:cubicBezTo>
                    <a:pt x="1679" y="859"/>
                    <a:pt x="1688" y="860"/>
                    <a:pt x="1696" y="860"/>
                  </a:cubicBezTo>
                  <a:cubicBezTo>
                    <a:pt x="1725" y="860"/>
                    <a:pt x="1757" y="853"/>
                    <a:pt x="1795" y="841"/>
                  </a:cubicBezTo>
                  <a:cubicBezTo>
                    <a:pt x="1835" y="826"/>
                    <a:pt x="1873" y="801"/>
                    <a:pt x="1905" y="778"/>
                  </a:cubicBezTo>
                  <a:cubicBezTo>
                    <a:pt x="1924" y="764"/>
                    <a:pt x="1945" y="748"/>
                    <a:pt x="1964" y="730"/>
                  </a:cubicBezTo>
                  <a:cubicBezTo>
                    <a:pt x="2031" y="778"/>
                    <a:pt x="2094" y="804"/>
                    <a:pt x="2156" y="810"/>
                  </a:cubicBezTo>
                  <a:cubicBezTo>
                    <a:pt x="2164" y="812"/>
                    <a:pt x="2173" y="812"/>
                    <a:pt x="2183" y="812"/>
                  </a:cubicBezTo>
                  <a:cubicBezTo>
                    <a:pt x="2186" y="812"/>
                    <a:pt x="2189" y="812"/>
                    <a:pt x="2193" y="812"/>
                  </a:cubicBezTo>
                  <a:cubicBezTo>
                    <a:pt x="2240" y="812"/>
                    <a:pt x="2285" y="801"/>
                    <a:pt x="2327" y="781"/>
                  </a:cubicBezTo>
                  <a:cubicBezTo>
                    <a:pt x="2333" y="785"/>
                    <a:pt x="2338" y="786"/>
                    <a:pt x="2345" y="786"/>
                  </a:cubicBezTo>
                  <a:cubicBezTo>
                    <a:pt x="2347" y="786"/>
                    <a:pt x="2349" y="787"/>
                    <a:pt x="2351" y="787"/>
                  </a:cubicBezTo>
                  <a:cubicBezTo>
                    <a:pt x="2363" y="787"/>
                    <a:pt x="2373" y="783"/>
                    <a:pt x="2386" y="773"/>
                  </a:cubicBezTo>
                  <a:cubicBezTo>
                    <a:pt x="2418" y="753"/>
                    <a:pt x="2455" y="727"/>
                    <a:pt x="2488" y="695"/>
                  </a:cubicBezTo>
                  <a:cubicBezTo>
                    <a:pt x="2522" y="665"/>
                    <a:pt x="2560" y="625"/>
                    <a:pt x="2575" y="577"/>
                  </a:cubicBezTo>
                  <a:cubicBezTo>
                    <a:pt x="2578" y="567"/>
                    <a:pt x="2578" y="559"/>
                    <a:pt x="2578" y="551"/>
                  </a:cubicBezTo>
                  <a:cubicBezTo>
                    <a:pt x="2583" y="548"/>
                    <a:pt x="2588" y="543"/>
                    <a:pt x="2591" y="538"/>
                  </a:cubicBezTo>
                  <a:cubicBezTo>
                    <a:pt x="2604" y="522"/>
                    <a:pt x="2604" y="497"/>
                    <a:pt x="2591" y="481"/>
                  </a:cubicBezTo>
                  <a:cubicBezTo>
                    <a:pt x="2536" y="423"/>
                    <a:pt x="2452" y="385"/>
                    <a:pt x="2346" y="374"/>
                  </a:cubicBezTo>
                  <a:lnTo>
                    <a:pt x="2341" y="374"/>
                  </a:lnTo>
                  <a:cubicBezTo>
                    <a:pt x="2323" y="372"/>
                    <a:pt x="2304" y="371"/>
                    <a:pt x="2284" y="371"/>
                  </a:cubicBezTo>
                  <a:cubicBezTo>
                    <a:pt x="2225" y="371"/>
                    <a:pt x="2161" y="380"/>
                    <a:pt x="2082" y="399"/>
                  </a:cubicBezTo>
                  <a:cubicBezTo>
                    <a:pt x="2054" y="406"/>
                    <a:pt x="2025" y="414"/>
                    <a:pt x="1996" y="420"/>
                  </a:cubicBezTo>
                  <a:cubicBezTo>
                    <a:pt x="1940" y="436"/>
                    <a:pt x="1882" y="450"/>
                    <a:pt x="1825" y="462"/>
                  </a:cubicBezTo>
                  <a:cubicBezTo>
                    <a:pt x="1747" y="476"/>
                    <a:pt x="1663" y="486"/>
                    <a:pt x="1579" y="489"/>
                  </a:cubicBezTo>
                  <a:cubicBezTo>
                    <a:pt x="1568" y="489"/>
                    <a:pt x="1557" y="489"/>
                    <a:pt x="1546" y="489"/>
                  </a:cubicBezTo>
                  <a:cubicBezTo>
                    <a:pt x="1492" y="489"/>
                    <a:pt x="1439" y="486"/>
                    <a:pt x="1387" y="481"/>
                  </a:cubicBezTo>
                  <a:cubicBezTo>
                    <a:pt x="1324" y="473"/>
                    <a:pt x="1261" y="462"/>
                    <a:pt x="1198" y="447"/>
                  </a:cubicBezTo>
                  <a:cubicBezTo>
                    <a:pt x="1081" y="417"/>
                    <a:pt x="971" y="374"/>
                    <a:pt x="869" y="318"/>
                  </a:cubicBezTo>
                  <a:cubicBezTo>
                    <a:pt x="829" y="295"/>
                    <a:pt x="789" y="270"/>
                    <a:pt x="751" y="246"/>
                  </a:cubicBezTo>
                  <a:cubicBezTo>
                    <a:pt x="733" y="235"/>
                    <a:pt x="714" y="225"/>
                    <a:pt x="696" y="214"/>
                  </a:cubicBezTo>
                  <a:cubicBezTo>
                    <a:pt x="637" y="177"/>
                    <a:pt x="559" y="131"/>
                    <a:pt x="476" y="91"/>
                  </a:cubicBezTo>
                  <a:cubicBezTo>
                    <a:pt x="397" y="51"/>
                    <a:pt x="325" y="25"/>
                    <a:pt x="257" y="11"/>
                  </a:cubicBezTo>
                  <a:cubicBezTo>
                    <a:pt x="241" y="6"/>
                    <a:pt x="225" y="4"/>
                    <a:pt x="209" y="3"/>
                  </a:cubicBezTo>
                  <a:cubicBezTo>
                    <a:pt x="194" y="1"/>
                    <a:pt x="180" y="0"/>
                    <a:pt x="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4" name="Google Shape;8714;p25"/>
            <p:cNvSpPr/>
            <p:nvPr/>
          </p:nvSpPr>
          <p:spPr>
            <a:xfrm>
              <a:off x="7078086" y="-1997601"/>
              <a:ext cx="1270764" cy="929181"/>
            </a:xfrm>
            <a:custGeom>
              <a:avLst/>
              <a:gdLst/>
              <a:ahLst/>
              <a:cxnLst/>
              <a:rect l="l" t="t" r="r" b="b"/>
              <a:pathLst>
                <a:path w="12552" h="9178" extrusionOk="0">
                  <a:moveTo>
                    <a:pt x="4917" y="4025"/>
                  </a:moveTo>
                  <a:cubicBezTo>
                    <a:pt x="4941" y="4025"/>
                    <a:pt x="4965" y="4027"/>
                    <a:pt x="4990" y="4031"/>
                  </a:cubicBezTo>
                  <a:cubicBezTo>
                    <a:pt x="5027" y="4034"/>
                    <a:pt x="5064" y="4040"/>
                    <a:pt x="5101" y="4048"/>
                  </a:cubicBezTo>
                  <a:cubicBezTo>
                    <a:pt x="5141" y="4059"/>
                    <a:pt x="5182" y="4074"/>
                    <a:pt x="5224" y="4090"/>
                  </a:cubicBezTo>
                  <a:cubicBezTo>
                    <a:pt x="5219" y="4131"/>
                    <a:pt x="5221" y="4178"/>
                    <a:pt x="5225" y="4229"/>
                  </a:cubicBezTo>
                  <a:cubicBezTo>
                    <a:pt x="5232" y="4293"/>
                    <a:pt x="5248" y="4355"/>
                    <a:pt x="5272" y="4414"/>
                  </a:cubicBezTo>
                  <a:lnTo>
                    <a:pt x="5259" y="4414"/>
                  </a:lnTo>
                  <a:lnTo>
                    <a:pt x="5248" y="4416"/>
                  </a:lnTo>
                  <a:cubicBezTo>
                    <a:pt x="5243" y="4417"/>
                    <a:pt x="5237" y="4417"/>
                    <a:pt x="5232" y="4419"/>
                  </a:cubicBezTo>
                  <a:cubicBezTo>
                    <a:pt x="5214" y="4419"/>
                    <a:pt x="5197" y="4419"/>
                    <a:pt x="5179" y="4417"/>
                  </a:cubicBezTo>
                  <a:cubicBezTo>
                    <a:pt x="5174" y="4417"/>
                    <a:pt x="5171" y="4416"/>
                    <a:pt x="5166" y="4416"/>
                  </a:cubicBezTo>
                  <a:cubicBezTo>
                    <a:pt x="5142" y="4411"/>
                    <a:pt x="5118" y="4403"/>
                    <a:pt x="5094" y="4392"/>
                  </a:cubicBezTo>
                  <a:cubicBezTo>
                    <a:pt x="5065" y="4377"/>
                    <a:pt x="5037" y="4360"/>
                    <a:pt x="5010" y="4337"/>
                  </a:cubicBezTo>
                  <a:cubicBezTo>
                    <a:pt x="4979" y="4312"/>
                    <a:pt x="4952" y="4282"/>
                    <a:pt x="4926" y="4246"/>
                  </a:cubicBezTo>
                  <a:cubicBezTo>
                    <a:pt x="4902" y="4213"/>
                    <a:pt x="4883" y="4176"/>
                    <a:pt x="4867" y="4138"/>
                  </a:cubicBezTo>
                  <a:cubicBezTo>
                    <a:pt x="4856" y="4106"/>
                    <a:pt x="4848" y="4075"/>
                    <a:pt x="4845" y="4043"/>
                  </a:cubicBezTo>
                  <a:lnTo>
                    <a:pt x="4845" y="4029"/>
                  </a:lnTo>
                  <a:cubicBezTo>
                    <a:pt x="4859" y="4027"/>
                    <a:pt x="4875" y="4026"/>
                    <a:pt x="4893" y="4026"/>
                  </a:cubicBezTo>
                  <a:cubicBezTo>
                    <a:pt x="4901" y="4025"/>
                    <a:pt x="4909" y="4025"/>
                    <a:pt x="4917" y="4025"/>
                  </a:cubicBezTo>
                  <a:close/>
                  <a:moveTo>
                    <a:pt x="5285" y="4115"/>
                  </a:moveTo>
                  <a:cubicBezTo>
                    <a:pt x="5318" y="4131"/>
                    <a:pt x="5353" y="4149"/>
                    <a:pt x="5388" y="4168"/>
                  </a:cubicBezTo>
                  <a:cubicBezTo>
                    <a:pt x="5443" y="4198"/>
                    <a:pt x="5497" y="4234"/>
                    <a:pt x="5548" y="4266"/>
                  </a:cubicBezTo>
                  <a:lnTo>
                    <a:pt x="5595" y="4296"/>
                  </a:lnTo>
                  <a:cubicBezTo>
                    <a:pt x="5582" y="4368"/>
                    <a:pt x="5579" y="4427"/>
                    <a:pt x="5582" y="4481"/>
                  </a:cubicBezTo>
                  <a:cubicBezTo>
                    <a:pt x="5584" y="4507"/>
                    <a:pt x="5587" y="4529"/>
                    <a:pt x="5590" y="4552"/>
                  </a:cubicBezTo>
                  <a:lnTo>
                    <a:pt x="5580" y="4552"/>
                  </a:lnTo>
                  <a:lnTo>
                    <a:pt x="5569" y="4553"/>
                  </a:lnTo>
                  <a:cubicBezTo>
                    <a:pt x="5561" y="4554"/>
                    <a:pt x="5553" y="4554"/>
                    <a:pt x="5546" y="4554"/>
                  </a:cubicBezTo>
                  <a:cubicBezTo>
                    <a:pt x="5535" y="4554"/>
                    <a:pt x="5525" y="4554"/>
                    <a:pt x="5515" y="4552"/>
                  </a:cubicBezTo>
                  <a:lnTo>
                    <a:pt x="5505" y="4552"/>
                  </a:lnTo>
                  <a:cubicBezTo>
                    <a:pt x="5488" y="4549"/>
                    <a:pt x="5473" y="4542"/>
                    <a:pt x="5459" y="4536"/>
                  </a:cubicBezTo>
                  <a:cubicBezTo>
                    <a:pt x="5443" y="4528"/>
                    <a:pt x="5428" y="4520"/>
                    <a:pt x="5414" y="4509"/>
                  </a:cubicBezTo>
                  <a:cubicBezTo>
                    <a:pt x="5398" y="4494"/>
                    <a:pt x="5384" y="4477"/>
                    <a:pt x="5369" y="4459"/>
                  </a:cubicBezTo>
                  <a:cubicBezTo>
                    <a:pt x="5352" y="4432"/>
                    <a:pt x="5337" y="4403"/>
                    <a:pt x="5323" y="4369"/>
                  </a:cubicBezTo>
                  <a:cubicBezTo>
                    <a:pt x="5305" y="4318"/>
                    <a:pt x="5293" y="4262"/>
                    <a:pt x="5286" y="4203"/>
                  </a:cubicBezTo>
                  <a:cubicBezTo>
                    <a:pt x="5285" y="4171"/>
                    <a:pt x="5283" y="4142"/>
                    <a:pt x="5285" y="4115"/>
                  </a:cubicBezTo>
                  <a:close/>
                  <a:moveTo>
                    <a:pt x="7022" y="4368"/>
                  </a:moveTo>
                  <a:cubicBezTo>
                    <a:pt x="7051" y="4368"/>
                    <a:pt x="7080" y="4369"/>
                    <a:pt x="7106" y="4373"/>
                  </a:cubicBezTo>
                  <a:cubicBezTo>
                    <a:pt x="7130" y="4374"/>
                    <a:pt x="7154" y="4379"/>
                    <a:pt x="7178" y="4384"/>
                  </a:cubicBezTo>
                  <a:cubicBezTo>
                    <a:pt x="7222" y="4397"/>
                    <a:pt x="7267" y="4414"/>
                    <a:pt x="7309" y="4437"/>
                  </a:cubicBezTo>
                  <a:cubicBezTo>
                    <a:pt x="7331" y="4449"/>
                    <a:pt x="7353" y="4464"/>
                    <a:pt x="7376" y="4480"/>
                  </a:cubicBezTo>
                  <a:cubicBezTo>
                    <a:pt x="7373" y="4486"/>
                    <a:pt x="7369" y="4493"/>
                    <a:pt x="7366" y="4499"/>
                  </a:cubicBezTo>
                  <a:cubicBezTo>
                    <a:pt x="7352" y="4531"/>
                    <a:pt x="7334" y="4557"/>
                    <a:pt x="7317" y="4581"/>
                  </a:cubicBezTo>
                  <a:cubicBezTo>
                    <a:pt x="7299" y="4600"/>
                    <a:pt x="7278" y="4617"/>
                    <a:pt x="7256" y="4635"/>
                  </a:cubicBezTo>
                  <a:cubicBezTo>
                    <a:pt x="7230" y="4652"/>
                    <a:pt x="7200" y="4668"/>
                    <a:pt x="7170" y="4680"/>
                  </a:cubicBezTo>
                  <a:cubicBezTo>
                    <a:pt x="7131" y="4694"/>
                    <a:pt x="7096" y="4702"/>
                    <a:pt x="7061" y="4705"/>
                  </a:cubicBezTo>
                  <a:cubicBezTo>
                    <a:pt x="7050" y="4706"/>
                    <a:pt x="7040" y="4706"/>
                    <a:pt x="7029" y="4706"/>
                  </a:cubicBezTo>
                  <a:cubicBezTo>
                    <a:pt x="7014" y="4706"/>
                    <a:pt x="6999" y="4705"/>
                    <a:pt x="6984" y="4704"/>
                  </a:cubicBezTo>
                  <a:cubicBezTo>
                    <a:pt x="6976" y="4704"/>
                    <a:pt x="6970" y="4702"/>
                    <a:pt x="6962" y="4700"/>
                  </a:cubicBezTo>
                  <a:cubicBezTo>
                    <a:pt x="6936" y="4696"/>
                    <a:pt x="6911" y="4688"/>
                    <a:pt x="6888" y="4678"/>
                  </a:cubicBezTo>
                  <a:cubicBezTo>
                    <a:pt x="6880" y="4675"/>
                    <a:pt x="6874" y="4670"/>
                    <a:pt x="6866" y="4667"/>
                  </a:cubicBezTo>
                  <a:cubicBezTo>
                    <a:pt x="6890" y="4636"/>
                    <a:pt x="6911" y="4604"/>
                    <a:pt x="6928" y="4571"/>
                  </a:cubicBezTo>
                  <a:cubicBezTo>
                    <a:pt x="6946" y="4536"/>
                    <a:pt x="6960" y="4501"/>
                    <a:pt x="6973" y="4464"/>
                  </a:cubicBezTo>
                  <a:cubicBezTo>
                    <a:pt x="6981" y="4437"/>
                    <a:pt x="6987" y="4406"/>
                    <a:pt x="6992" y="4369"/>
                  </a:cubicBezTo>
                  <a:cubicBezTo>
                    <a:pt x="7002" y="4369"/>
                    <a:pt x="7013" y="4369"/>
                    <a:pt x="7022" y="4368"/>
                  </a:cubicBezTo>
                  <a:close/>
                  <a:moveTo>
                    <a:pt x="5649" y="4328"/>
                  </a:moveTo>
                  <a:cubicBezTo>
                    <a:pt x="5737" y="4381"/>
                    <a:pt x="5843" y="4441"/>
                    <a:pt x="5959" y="4477"/>
                  </a:cubicBezTo>
                  <a:cubicBezTo>
                    <a:pt x="5983" y="4483"/>
                    <a:pt x="6006" y="4489"/>
                    <a:pt x="6026" y="4494"/>
                  </a:cubicBezTo>
                  <a:cubicBezTo>
                    <a:pt x="6023" y="4504"/>
                    <a:pt x="6022" y="4513"/>
                    <a:pt x="6020" y="4525"/>
                  </a:cubicBezTo>
                  <a:lnTo>
                    <a:pt x="6015" y="4544"/>
                  </a:lnTo>
                  <a:cubicBezTo>
                    <a:pt x="6012" y="4561"/>
                    <a:pt x="6009" y="4579"/>
                    <a:pt x="6004" y="4597"/>
                  </a:cubicBezTo>
                  <a:cubicBezTo>
                    <a:pt x="5996" y="4630"/>
                    <a:pt x="5988" y="4657"/>
                    <a:pt x="5977" y="4681"/>
                  </a:cubicBezTo>
                  <a:cubicBezTo>
                    <a:pt x="5970" y="4694"/>
                    <a:pt x="5964" y="4705"/>
                    <a:pt x="5956" y="4715"/>
                  </a:cubicBezTo>
                  <a:cubicBezTo>
                    <a:pt x="5950" y="4721"/>
                    <a:pt x="5945" y="4728"/>
                    <a:pt x="5938" y="4731"/>
                  </a:cubicBezTo>
                  <a:cubicBezTo>
                    <a:pt x="5934" y="4736"/>
                    <a:pt x="5927" y="4739"/>
                    <a:pt x="5921" y="4740"/>
                  </a:cubicBezTo>
                  <a:cubicBezTo>
                    <a:pt x="5913" y="4744"/>
                    <a:pt x="5905" y="4745"/>
                    <a:pt x="5897" y="4747"/>
                  </a:cubicBezTo>
                  <a:cubicBezTo>
                    <a:pt x="5887" y="4747"/>
                    <a:pt x="5878" y="4747"/>
                    <a:pt x="5868" y="4745"/>
                  </a:cubicBezTo>
                  <a:cubicBezTo>
                    <a:pt x="5865" y="4745"/>
                    <a:pt x="5863" y="4745"/>
                    <a:pt x="5860" y="4744"/>
                  </a:cubicBezTo>
                  <a:cubicBezTo>
                    <a:pt x="5836" y="4740"/>
                    <a:pt x="5811" y="4731"/>
                    <a:pt x="5787" y="4721"/>
                  </a:cubicBezTo>
                  <a:cubicBezTo>
                    <a:pt x="5767" y="4710"/>
                    <a:pt x="5748" y="4699"/>
                    <a:pt x="5732" y="4686"/>
                  </a:cubicBezTo>
                  <a:cubicBezTo>
                    <a:pt x="5716" y="4673"/>
                    <a:pt x="5702" y="4657"/>
                    <a:pt x="5691" y="4641"/>
                  </a:cubicBezTo>
                  <a:cubicBezTo>
                    <a:pt x="5679" y="4624"/>
                    <a:pt x="5668" y="4604"/>
                    <a:pt x="5660" y="4585"/>
                  </a:cubicBezTo>
                  <a:cubicBezTo>
                    <a:pt x="5651" y="4555"/>
                    <a:pt x="5644" y="4523"/>
                    <a:pt x="5641" y="4488"/>
                  </a:cubicBezTo>
                  <a:lnTo>
                    <a:pt x="5641" y="4489"/>
                  </a:lnTo>
                  <a:cubicBezTo>
                    <a:pt x="5636" y="4440"/>
                    <a:pt x="5639" y="4387"/>
                    <a:pt x="5649" y="4328"/>
                  </a:cubicBezTo>
                  <a:close/>
                  <a:moveTo>
                    <a:pt x="6911" y="4379"/>
                  </a:moveTo>
                  <a:lnTo>
                    <a:pt x="6907" y="4384"/>
                  </a:lnTo>
                  <a:lnTo>
                    <a:pt x="6906" y="4389"/>
                  </a:lnTo>
                  <a:cubicBezTo>
                    <a:pt x="6864" y="4477"/>
                    <a:pt x="6816" y="4568"/>
                    <a:pt x="6751" y="4648"/>
                  </a:cubicBezTo>
                  <a:cubicBezTo>
                    <a:pt x="6725" y="4676"/>
                    <a:pt x="6701" y="4700"/>
                    <a:pt x="6675" y="4720"/>
                  </a:cubicBezTo>
                  <a:cubicBezTo>
                    <a:pt x="6658" y="4731"/>
                    <a:pt x="6637" y="4742"/>
                    <a:pt x="6616" y="4750"/>
                  </a:cubicBezTo>
                  <a:cubicBezTo>
                    <a:pt x="6602" y="4755"/>
                    <a:pt x="6586" y="4760"/>
                    <a:pt x="6570" y="4761"/>
                  </a:cubicBezTo>
                  <a:cubicBezTo>
                    <a:pt x="6557" y="4761"/>
                    <a:pt x="6543" y="4761"/>
                    <a:pt x="6530" y="4760"/>
                  </a:cubicBezTo>
                  <a:cubicBezTo>
                    <a:pt x="6525" y="4760"/>
                    <a:pt x="6522" y="4760"/>
                    <a:pt x="6517" y="4758"/>
                  </a:cubicBezTo>
                  <a:cubicBezTo>
                    <a:pt x="6500" y="4755"/>
                    <a:pt x="6480" y="4748"/>
                    <a:pt x="6461" y="4740"/>
                  </a:cubicBezTo>
                  <a:cubicBezTo>
                    <a:pt x="6450" y="4736"/>
                    <a:pt x="6440" y="4731"/>
                    <a:pt x="6432" y="4724"/>
                  </a:cubicBezTo>
                  <a:cubicBezTo>
                    <a:pt x="6437" y="4716"/>
                    <a:pt x="6442" y="4708"/>
                    <a:pt x="6447" y="4700"/>
                  </a:cubicBezTo>
                  <a:cubicBezTo>
                    <a:pt x="6482" y="4641"/>
                    <a:pt x="6503" y="4576"/>
                    <a:pt x="6524" y="4512"/>
                  </a:cubicBezTo>
                  <a:lnTo>
                    <a:pt x="6535" y="4475"/>
                  </a:lnTo>
                  <a:cubicBezTo>
                    <a:pt x="6536" y="4470"/>
                    <a:pt x="6538" y="4467"/>
                    <a:pt x="6538" y="4464"/>
                  </a:cubicBezTo>
                  <a:cubicBezTo>
                    <a:pt x="6580" y="4454"/>
                    <a:pt x="6620" y="4443"/>
                    <a:pt x="6661" y="4433"/>
                  </a:cubicBezTo>
                  <a:lnTo>
                    <a:pt x="6679" y="4429"/>
                  </a:lnTo>
                  <a:cubicBezTo>
                    <a:pt x="6762" y="4408"/>
                    <a:pt x="6835" y="4390"/>
                    <a:pt x="6911" y="4379"/>
                  </a:cubicBezTo>
                  <a:close/>
                  <a:moveTo>
                    <a:pt x="6456" y="4481"/>
                  </a:moveTo>
                  <a:lnTo>
                    <a:pt x="6455" y="4486"/>
                  </a:lnTo>
                  <a:lnTo>
                    <a:pt x="6453" y="4491"/>
                  </a:lnTo>
                  <a:cubicBezTo>
                    <a:pt x="6448" y="4501"/>
                    <a:pt x="6445" y="4512"/>
                    <a:pt x="6442" y="4523"/>
                  </a:cubicBezTo>
                  <a:lnTo>
                    <a:pt x="6436" y="4541"/>
                  </a:lnTo>
                  <a:cubicBezTo>
                    <a:pt x="6426" y="4569"/>
                    <a:pt x="6415" y="4604"/>
                    <a:pt x="6399" y="4638"/>
                  </a:cubicBezTo>
                  <a:cubicBezTo>
                    <a:pt x="6385" y="4670"/>
                    <a:pt x="6369" y="4696"/>
                    <a:pt x="6351" y="4718"/>
                  </a:cubicBezTo>
                  <a:cubicBezTo>
                    <a:pt x="6338" y="4731"/>
                    <a:pt x="6327" y="4744"/>
                    <a:pt x="6313" y="4753"/>
                  </a:cubicBezTo>
                  <a:cubicBezTo>
                    <a:pt x="6298" y="4763"/>
                    <a:pt x="6281" y="4771"/>
                    <a:pt x="6261" y="4779"/>
                  </a:cubicBezTo>
                  <a:cubicBezTo>
                    <a:pt x="6236" y="4788"/>
                    <a:pt x="6210" y="4793"/>
                    <a:pt x="6185" y="4796"/>
                  </a:cubicBezTo>
                  <a:cubicBezTo>
                    <a:pt x="6180" y="4797"/>
                    <a:pt x="6174" y="4797"/>
                    <a:pt x="6170" y="4797"/>
                  </a:cubicBezTo>
                  <a:cubicBezTo>
                    <a:pt x="6158" y="4797"/>
                    <a:pt x="6147" y="4796"/>
                    <a:pt x="6137" y="4795"/>
                  </a:cubicBezTo>
                  <a:lnTo>
                    <a:pt x="6127" y="4795"/>
                  </a:lnTo>
                  <a:cubicBezTo>
                    <a:pt x="6114" y="4792"/>
                    <a:pt x="6102" y="4788"/>
                    <a:pt x="6090" y="4784"/>
                  </a:cubicBezTo>
                  <a:cubicBezTo>
                    <a:pt x="6084" y="4779"/>
                    <a:pt x="6076" y="4776"/>
                    <a:pt x="6070" y="4771"/>
                  </a:cubicBezTo>
                  <a:cubicBezTo>
                    <a:pt x="6065" y="4766"/>
                    <a:pt x="6062" y="4761"/>
                    <a:pt x="6057" y="4755"/>
                  </a:cubicBezTo>
                  <a:cubicBezTo>
                    <a:pt x="6054" y="4750"/>
                    <a:pt x="6050" y="4744"/>
                    <a:pt x="6047" y="4737"/>
                  </a:cubicBezTo>
                  <a:cubicBezTo>
                    <a:pt x="6046" y="4731"/>
                    <a:pt x="6044" y="4724"/>
                    <a:pt x="6042" y="4718"/>
                  </a:cubicBezTo>
                  <a:cubicBezTo>
                    <a:pt x="6041" y="4715"/>
                    <a:pt x="6041" y="4712"/>
                    <a:pt x="6039" y="4708"/>
                  </a:cubicBezTo>
                  <a:cubicBezTo>
                    <a:pt x="6047" y="4692"/>
                    <a:pt x="6054" y="4673"/>
                    <a:pt x="6062" y="4651"/>
                  </a:cubicBezTo>
                  <a:cubicBezTo>
                    <a:pt x="6068" y="4628"/>
                    <a:pt x="6073" y="4606"/>
                    <a:pt x="6078" y="4585"/>
                  </a:cubicBezTo>
                  <a:cubicBezTo>
                    <a:pt x="6084" y="4558"/>
                    <a:pt x="6090" y="4531"/>
                    <a:pt x="6094" y="4505"/>
                  </a:cubicBezTo>
                  <a:cubicBezTo>
                    <a:pt x="6100" y="4507"/>
                    <a:pt x="6110" y="4507"/>
                    <a:pt x="6118" y="4509"/>
                  </a:cubicBezTo>
                  <a:cubicBezTo>
                    <a:pt x="6122" y="4509"/>
                    <a:pt x="6129" y="4510"/>
                    <a:pt x="6133" y="4510"/>
                  </a:cubicBezTo>
                  <a:cubicBezTo>
                    <a:pt x="6156" y="4512"/>
                    <a:pt x="6178" y="4513"/>
                    <a:pt x="6201" y="4513"/>
                  </a:cubicBezTo>
                  <a:cubicBezTo>
                    <a:pt x="6242" y="4513"/>
                    <a:pt x="6284" y="4510"/>
                    <a:pt x="6329" y="4504"/>
                  </a:cubicBezTo>
                  <a:cubicBezTo>
                    <a:pt x="6369" y="4499"/>
                    <a:pt x="6410" y="4491"/>
                    <a:pt x="6456" y="4481"/>
                  </a:cubicBezTo>
                  <a:close/>
                  <a:moveTo>
                    <a:pt x="5247" y="3164"/>
                  </a:moveTo>
                  <a:cubicBezTo>
                    <a:pt x="5284" y="3164"/>
                    <a:pt x="5319" y="3166"/>
                    <a:pt x="5353" y="3170"/>
                  </a:cubicBezTo>
                  <a:cubicBezTo>
                    <a:pt x="5392" y="3174"/>
                    <a:pt x="5428" y="3180"/>
                    <a:pt x="5465" y="3188"/>
                  </a:cubicBezTo>
                  <a:cubicBezTo>
                    <a:pt x="5542" y="3209"/>
                    <a:pt x="5615" y="3238"/>
                    <a:pt x="5692" y="3279"/>
                  </a:cubicBezTo>
                  <a:cubicBezTo>
                    <a:pt x="5731" y="3301"/>
                    <a:pt x="5780" y="3332"/>
                    <a:pt x="5825" y="3372"/>
                  </a:cubicBezTo>
                  <a:cubicBezTo>
                    <a:pt x="5860" y="3407"/>
                    <a:pt x="5890" y="3445"/>
                    <a:pt x="5921" y="3484"/>
                  </a:cubicBezTo>
                  <a:cubicBezTo>
                    <a:pt x="5956" y="3525"/>
                    <a:pt x="5991" y="3570"/>
                    <a:pt x="6031" y="3608"/>
                  </a:cubicBezTo>
                  <a:cubicBezTo>
                    <a:pt x="6071" y="3645"/>
                    <a:pt x="6118" y="3676"/>
                    <a:pt x="6169" y="3696"/>
                  </a:cubicBezTo>
                  <a:cubicBezTo>
                    <a:pt x="6196" y="3708"/>
                    <a:pt x="6226" y="3712"/>
                    <a:pt x="6252" y="3717"/>
                  </a:cubicBezTo>
                  <a:cubicBezTo>
                    <a:pt x="6257" y="3719"/>
                    <a:pt x="6263" y="3719"/>
                    <a:pt x="6268" y="3720"/>
                  </a:cubicBezTo>
                  <a:cubicBezTo>
                    <a:pt x="6281" y="3722"/>
                    <a:pt x="6295" y="3722"/>
                    <a:pt x="6308" y="3722"/>
                  </a:cubicBezTo>
                  <a:cubicBezTo>
                    <a:pt x="6321" y="3722"/>
                    <a:pt x="6334" y="3722"/>
                    <a:pt x="6346" y="3722"/>
                  </a:cubicBezTo>
                  <a:cubicBezTo>
                    <a:pt x="6405" y="3719"/>
                    <a:pt x="6461" y="3703"/>
                    <a:pt x="6511" y="3688"/>
                  </a:cubicBezTo>
                  <a:cubicBezTo>
                    <a:pt x="6568" y="3671"/>
                    <a:pt x="6624" y="3645"/>
                    <a:pt x="6677" y="3621"/>
                  </a:cubicBezTo>
                  <a:cubicBezTo>
                    <a:pt x="6698" y="3612"/>
                    <a:pt x="6719" y="3602"/>
                    <a:pt x="6739" y="3592"/>
                  </a:cubicBezTo>
                  <a:cubicBezTo>
                    <a:pt x="6770" y="3578"/>
                    <a:pt x="6799" y="3564"/>
                    <a:pt x="6829" y="3551"/>
                  </a:cubicBezTo>
                  <a:cubicBezTo>
                    <a:pt x="6880" y="3527"/>
                    <a:pt x="6933" y="3508"/>
                    <a:pt x="6986" y="3492"/>
                  </a:cubicBezTo>
                  <a:cubicBezTo>
                    <a:pt x="7066" y="3468"/>
                    <a:pt x="7141" y="3455"/>
                    <a:pt x="7213" y="3452"/>
                  </a:cubicBezTo>
                  <a:cubicBezTo>
                    <a:pt x="7241" y="3452"/>
                    <a:pt x="7270" y="3453"/>
                    <a:pt x="7297" y="3455"/>
                  </a:cubicBezTo>
                  <a:cubicBezTo>
                    <a:pt x="7323" y="3458"/>
                    <a:pt x="7349" y="3463"/>
                    <a:pt x="7373" y="3468"/>
                  </a:cubicBezTo>
                  <a:cubicBezTo>
                    <a:pt x="7419" y="3481"/>
                    <a:pt x="7464" y="3498"/>
                    <a:pt x="7508" y="3522"/>
                  </a:cubicBezTo>
                  <a:cubicBezTo>
                    <a:pt x="7556" y="3549"/>
                    <a:pt x="7604" y="3586"/>
                    <a:pt x="7648" y="3628"/>
                  </a:cubicBezTo>
                  <a:cubicBezTo>
                    <a:pt x="7712" y="3692"/>
                    <a:pt x="7774" y="3770"/>
                    <a:pt x="7833" y="3867"/>
                  </a:cubicBezTo>
                  <a:cubicBezTo>
                    <a:pt x="7891" y="3962"/>
                    <a:pt x="7943" y="4066"/>
                    <a:pt x="8006" y="4208"/>
                  </a:cubicBezTo>
                  <a:cubicBezTo>
                    <a:pt x="8020" y="4238"/>
                    <a:pt x="8033" y="4270"/>
                    <a:pt x="8047" y="4301"/>
                  </a:cubicBezTo>
                  <a:cubicBezTo>
                    <a:pt x="8095" y="4411"/>
                    <a:pt x="8146" y="4526"/>
                    <a:pt x="8204" y="4633"/>
                  </a:cubicBezTo>
                  <a:cubicBezTo>
                    <a:pt x="8293" y="4798"/>
                    <a:pt x="8389" y="4923"/>
                    <a:pt x="8497" y="5014"/>
                  </a:cubicBezTo>
                  <a:cubicBezTo>
                    <a:pt x="8573" y="5079"/>
                    <a:pt x="8666" y="5126"/>
                    <a:pt x="8756" y="5169"/>
                  </a:cubicBezTo>
                  <a:cubicBezTo>
                    <a:pt x="8794" y="5188"/>
                    <a:pt x="8832" y="5207"/>
                    <a:pt x="8871" y="5228"/>
                  </a:cubicBezTo>
                  <a:cubicBezTo>
                    <a:pt x="8906" y="5249"/>
                    <a:pt x="8947" y="5273"/>
                    <a:pt x="8986" y="5306"/>
                  </a:cubicBezTo>
                  <a:cubicBezTo>
                    <a:pt x="8995" y="5316"/>
                    <a:pt x="9002" y="5326"/>
                    <a:pt x="9010" y="5335"/>
                  </a:cubicBezTo>
                  <a:cubicBezTo>
                    <a:pt x="9011" y="5340"/>
                    <a:pt x="9013" y="5345"/>
                    <a:pt x="9016" y="5350"/>
                  </a:cubicBezTo>
                  <a:cubicBezTo>
                    <a:pt x="9016" y="5351"/>
                    <a:pt x="9016" y="5354"/>
                    <a:pt x="9016" y="5358"/>
                  </a:cubicBezTo>
                  <a:cubicBezTo>
                    <a:pt x="9016" y="5359"/>
                    <a:pt x="9016" y="5361"/>
                    <a:pt x="9016" y="5364"/>
                  </a:cubicBezTo>
                  <a:cubicBezTo>
                    <a:pt x="9015" y="5367"/>
                    <a:pt x="9013" y="5370"/>
                    <a:pt x="9013" y="5374"/>
                  </a:cubicBezTo>
                  <a:cubicBezTo>
                    <a:pt x="9008" y="5380"/>
                    <a:pt x="9002" y="5388"/>
                    <a:pt x="8997" y="5394"/>
                  </a:cubicBezTo>
                  <a:cubicBezTo>
                    <a:pt x="8979" y="5410"/>
                    <a:pt x="8959" y="5426"/>
                    <a:pt x="8931" y="5442"/>
                  </a:cubicBezTo>
                  <a:cubicBezTo>
                    <a:pt x="8874" y="5476"/>
                    <a:pt x="8813" y="5505"/>
                    <a:pt x="8754" y="5532"/>
                  </a:cubicBezTo>
                  <a:cubicBezTo>
                    <a:pt x="8733" y="5540"/>
                    <a:pt x="8714" y="5549"/>
                    <a:pt x="8695" y="5559"/>
                  </a:cubicBezTo>
                  <a:cubicBezTo>
                    <a:pt x="8660" y="5575"/>
                    <a:pt x="8623" y="5593"/>
                    <a:pt x="8588" y="5615"/>
                  </a:cubicBezTo>
                  <a:cubicBezTo>
                    <a:pt x="8541" y="5642"/>
                    <a:pt x="8495" y="5677"/>
                    <a:pt x="8441" y="5722"/>
                  </a:cubicBezTo>
                  <a:cubicBezTo>
                    <a:pt x="8370" y="5781"/>
                    <a:pt x="8305" y="5848"/>
                    <a:pt x="8241" y="5914"/>
                  </a:cubicBezTo>
                  <a:cubicBezTo>
                    <a:pt x="8220" y="5935"/>
                    <a:pt x="8199" y="5955"/>
                    <a:pt x="8178" y="5976"/>
                  </a:cubicBezTo>
                  <a:cubicBezTo>
                    <a:pt x="8102" y="6055"/>
                    <a:pt x="8007" y="6143"/>
                    <a:pt x="7897" y="6211"/>
                  </a:cubicBezTo>
                  <a:cubicBezTo>
                    <a:pt x="7828" y="6253"/>
                    <a:pt x="7753" y="6286"/>
                    <a:pt x="7665" y="6314"/>
                  </a:cubicBezTo>
                  <a:cubicBezTo>
                    <a:pt x="7635" y="6322"/>
                    <a:pt x="7601" y="6331"/>
                    <a:pt x="7566" y="6339"/>
                  </a:cubicBezTo>
                  <a:cubicBezTo>
                    <a:pt x="7595" y="6282"/>
                    <a:pt x="7624" y="6221"/>
                    <a:pt x="7652" y="6162"/>
                  </a:cubicBezTo>
                  <a:cubicBezTo>
                    <a:pt x="7689" y="6087"/>
                    <a:pt x="7726" y="6010"/>
                    <a:pt x="7763" y="5933"/>
                  </a:cubicBezTo>
                  <a:cubicBezTo>
                    <a:pt x="7795" y="5866"/>
                    <a:pt x="7828" y="5796"/>
                    <a:pt x="7865" y="5728"/>
                  </a:cubicBezTo>
                  <a:cubicBezTo>
                    <a:pt x="7919" y="5633"/>
                    <a:pt x="7975" y="5554"/>
                    <a:pt x="8034" y="5490"/>
                  </a:cubicBezTo>
                  <a:cubicBezTo>
                    <a:pt x="8055" y="5469"/>
                    <a:pt x="8078" y="5449"/>
                    <a:pt x="8100" y="5429"/>
                  </a:cubicBezTo>
                  <a:cubicBezTo>
                    <a:pt x="8110" y="5423"/>
                    <a:pt x="8118" y="5415"/>
                    <a:pt x="8127" y="5409"/>
                  </a:cubicBezTo>
                  <a:lnTo>
                    <a:pt x="8145" y="5394"/>
                  </a:lnTo>
                  <a:cubicBezTo>
                    <a:pt x="8150" y="5390"/>
                    <a:pt x="8156" y="5385"/>
                    <a:pt x="8162" y="5378"/>
                  </a:cubicBezTo>
                  <a:cubicBezTo>
                    <a:pt x="8169" y="5374"/>
                    <a:pt x="8174" y="5367"/>
                    <a:pt x="8182" y="5362"/>
                  </a:cubicBezTo>
                  <a:lnTo>
                    <a:pt x="8185" y="5361"/>
                  </a:lnTo>
                  <a:lnTo>
                    <a:pt x="8190" y="5358"/>
                  </a:lnTo>
                  <a:cubicBezTo>
                    <a:pt x="8194" y="5361"/>
                    <a:pt x="8199" y="5364"/>
                    <a:pt x="8204" y="5366"/>
                  </a:cubicBezTo>
                  <a:lnTo>
                    <a:pt x="8204" y="5367"/>
                  </a:lnTo>
                  <a:cubicBezTo>
                    <a:pt x="8249" y="5388"/>
                    <a:pt x="8298" y="5405"/>
                    <a:pt x="8354" y="5417"/>
                  </a:cubicBezTo>
                  <a:lnTo>
                    <a:pt x="8357" y="5417"/>
                  </a:lnTo>
                  <a:cubicBezTo>
                    <a:pt x="8359" y="5417"/>
                    <a:pt x="8361" y="5417"/>
                    <a:pt x="8362" y="5417"/>
                  </a:cubicBezTo>
                  <a:cubicBezTo>
                    <a:pt x="8386" y="5417"/>
                    <a:pt x="8404" y="5396"/>
                    <a:pt x="8407" y="5375"/>
                  </a:cubicBezTo>
                  <a:cubicBezTo>
                    <a:pt x="8407" y="5362"/>
                    <a:pt x="8404" y="5350"/>
                    <a:pt x="8396" y="5340"/>
                  </a:cubicBezTo>
                  <a:cubicBezTo>
                    <a:pt x="8389" y="5332"/>
                    <a:pt x="8380" y="5326"/>
                    <a:pt x="8365" y="5322"/>
                  </a:cubicBezTo>
                  <a:cubicBezTo>
                    <a:pt x="8359" y="5322"/>
                    <a:pt x="8353" y="5321"/>
                    <a:pt x="8348" y="5319"/>
                  </a:cubicBezTo>
                  <a:cubicBezTo>
                    <a:pt x="8303" y="5308"/>
                    <a:pt x="8258" y="5290"/>
                    <a:pt x="8215" y="5266"/>
                  </a:cubicBezTo>
                  <a:cubicBezTo>
                    <a:pt x="8161" y="5234"/>
                    <a:pt x="8108" y="5194"/>
                    <a:pt x="8054" y="5143"/>
                  </a:cubicBezTo>
                  <a:lnTo>
                    <a:pt x="8052" y="5140"/>
                  </a:lnTo>
                  <a:cubicBezTo>
                    <a:pt x="7947" y="5038"/>
                    <a:pt x="7862" y="4916"/>
                    <a:pt x="7779" y="4800"/>
                  </a:cubicBezTo>
                  <a:cubicBezTo>
                    <a:pt x="7737" y="4740"/>
                    <a:pt x="7694" y="4680"/>
                    <a:pt x="7649" y="4620"/>
                  </a:cubicBezTo>
                  <a:cubicBezTo>
                    <a:pt x="7558" y="4504"/>
                    <a:pt x="7467" y="4421"/>
                    <a:pt x="7373" y="4363"/>
                  </a:cubicBezTo>
                  <a:cubicBezTo>
                    <a:pt x="7321" y="4333"/>
                    <a:pt x="7270" y="4310"/>
                    <a:pt x="7219" y="4296"/>
                  </a:cubicBezTo>
                  <a:cubicBezTo>
                    <a:pt x="7184" y="4286"/>
                    <a:pt x="7147" y="4280"/>
                    <a:pt x="7110" y="4275"/>
                  </a:cubicBezTo>
                  <a:cubicBezTo>
                    <a:pt x="7096" y="4274"/>
                    <a:pt x="7080" y="4272"/>
                    <a:pt x="7064" y="4272"/>
                  </a:cubicBezTo>
                  <a:cubicBezTo>
                    <a:pt x="7055" y="4272"/>
                    <a:pt x="7046" y="4271"/>
                    <a:pt x="7036" y="4271"/>
                  </a:cubicBezTo>
                  <a:cubicBezTo>
                    <a:pt x="6910" y="4271"/>
                    <a:pt x="6782" y="4301"/>
                    <a:pt x="6669" y="4328"/>
                  </a:cubicBezTo>
                  <a:lnTo>
                    <a:pt x="6636" y="4334"/>
                  </a:lnTo>
                  <a:cubicBezTo>
                    <a:pt x="6578" y="4349"/>
                    <a:pt x="6517" y="4363"/>
                    <a:pt x="6456" y="4374"/>
                  </a:cubicBezTo>
                  <a:cubicBezTo>
                    <a:pt x="6391" y="4389"/>
                    <a:pt x="6311" y="4403"/>
                    <a:pt x="6229" y="4405"/>
                  </a:cubicBezTo>
                  <a:cubicBezTo>
                    <a:pt x="6221" y="4405"/>
                    <a:pt x="6212" y="4405"/>
                    <a:pt x="6204" y="4405"/>
                  </a:cubicBezTo>
                  <a:cubicBezTo>
                    <a:pt x="6180" y="4405"/>
                    <a:pt x="6157" y="4404"/>
                    <a:pt x="6133" y="4401"/>
                  </a:cubicBezTo>
                  <a:cubicBezTo>
                    <a:pt x="6102" y="4397"/>
                    <a:pt x="6070" y="4392"/>
                    <a:pt x="6039" y="4384"/>
                  </a:cubicBezTo>
                  <a:cubicBezTo>
                    <a:pt x="5962" y="4365"/>
                    <a:pt x="5884" y="4331"/>
                    <a:pt x="5798" y="4285"/>
                  </a:cubicBezTo>
                  <a:cubicBezTo>
                    <a:pt x="5737" y="4251"/>
                    <a:pt x="5678" y="4213"/>
                    <a:pt x="5619" y="4174"/>
                  </a:cubicBezTo>
                  <a:cubicBezTo>
                    <a:pt x="5588" y="4155"/>
                    <a:pt x="5556" y="4134"/>
                    <a:pt x="5524" y="4115"/>
                  </a:cubicBezTo>
                  <a:cubicBezTo>
                    <a:pt x="5404" y="4040"/>
                    <a:pt x="5309" y="3992"/>
                    <a:pt x="5211" y="3960"/>
                  </a:cubicBezTo>
                  <a:cubicBezTo>
                    <a:pt x="5150" y="3939"/>
                    <a:pt x="5086" y="3923"/>
                    <a:pt x="5024" y="3915"/>
                  </a:cubicBezTo>
                  <a:cubicBezTo>
                    <a:pt x="5016" y="3914"/>
                    <a:pt x="5010" y="3914"/>
                    <a:pt x="5003" y="3912"/>
                  </a:cubicBezTo>
                  <a:cubicBezTo>
                    <a:pt x="4975" y="3910"/>
                    <a:pt x="4946" y="3908"/>
                    <a:pt x="4917" y="3908"/>
                  </a:cubicBezTo>
                  <a:cubicBezTo>
                    <a:pt x="4892" y="3908"/>
                    <a:pt x="4868" y="3909"/>
                    <a:pt x="4842" y="3911"/>
                  </a:cubicBezTo>
                  <a:cubicBezTo>
                    <a:pt x="4746" y="3919"/>
                    <a:pt x="4642" y="3946"/>
                    <a:pt x="4528" y="3995"/>
                  </a:cubicBezTo>
                  <a:cubicBezTo>
                    <a:pt x="4444" y="4032"/>
                    <a:pt x="4364" y="4077"/>
                    <a:pt x="4285" y="4120"/>
                  </a:cubicBezTo>
                  <a:cubicBezTo>
                    <a:pt x="4261" y="4133"/>
                    <a:pt x="4237" y="4146"/>
                    <a:pt x="4213" y="4158"/>
                  </a:cubicBezTo>
                  <a:cubicBezTo>
                    <a:pt x="4124" y="4206"/>
                    <a:pt x="4005" y="4267"/>
                    <a:pt x="3879" y="4306"/>
                  </a:cubicBezTo>
                  <a:cubicBezTo>
                    <a:pt x="3794" y="4331"/>
                    <a:pt x="3710" y="4345"/>
                    <a:pt x="3630" y="4347"/>
                  </a:cubicBezTo>
                  <a:cubicBezTo>
                    <a:pt x="3621" y="4348"/>
                    <a:pt x="3613" y="4348"/>
                    <a:pt x="3605" y="4348"/>
                  </a:cubicBezTo>
                  <a:cubicBezTo>
                    <a:pt x="3585" y="4348"/>
                    <a:pt x="3566" y="4347"/>
                    <a:pt x="3548" y="4345"/>
                  </a:cubicBezTo>
                  <a:cubicBezTo>
                    <a:pt x="3546" y="4345"/>
                    <a:pt x="3544" y="4345"/>
                    <a:pt x="3542" y="4345"/>
                  </a:cubicBezTo>
                  <a:cubicBezTo>
                    <a:pt x="3514" y="4345"/>
                    <a:pt x="3490" y="4367"/>
                    <a:pt x="3487" y="4393"/>
                  </a:cubicBezTo>
                  <a:cubicBezTo>
                    <a:pt x="3484" y="4424"/>
                    <a:pt x="3507" y="4451"/>
                    <a:pt x="3535" y="4454"/>
                  </a:cubicBezTo>
                  <a:cubicBezTo>
                    <a:pt x="3562" y="4456"/>
                    <a:pt x="3589" y="4457"/>
                    <a:pt x="3617" y="4457"/>
                  </a:cubicBezTo>
                  <a:cubicBezTo>
                    <a:pt x="3652" y="4457"/>
                    <a:pt x="3689" y="4456"/>
                    <a:pt x="3726" y="4451"/>
                  </a:cubicBezTo>
                  <a:cubicBezTo>
                    <a:pt x="3726" y="4451"/>
                    <a:pt x="3727" y="4451"/>
                    <a:pt x="3729" y="4453"/>
                  </a:cubicBezTo>
                  <a:cubicBezTo>
                    <a:pt x="3734" y="4456"/>
                    <a:pt x="3740" y="4457"/>
                    <a:pt x="3746" y="4462"/>
                  </a:cubicBezTo>
                  <a:cubicBezTo>
                    <a:pt x="3785" y="4483"/>
                    <a:pt x="3821" y="4512"/>
                    <a:pt x="3860" y="4547"/>
                  </a:cubicBezTo>
                  <a:lnTo>
                    <a:pt x="3860" y="4547"/>
                  </a:lnTo>
                  <a:cubicBezTo>
                    <a:pt x="3873" y="4560"/>
                    <a:pt x="3885" y="4574"/>
                    <a:pt x="3898" y="4587"/>
                  </a:cubicBezTo>
                  <a:lnTo>
                    <a:pt x="3902" y="4590"/>
                  </a:lnTo>
                  <a:lnTo>
                    <a:pt x="3903" y="4592"/>
                  </a:lnTo>
                  <a:cubicBezTo>
                    <a:pt x="3855" y="4598"/>
                    <a:pt x="3806" y="4604"/>
                    <a:pt x="3758" y="4611"/>
                  </a:cubicBezTo>
                  <a:cubicBezTo>
                    <a:pt x="3628" y="4630"/>
                    <a:pt x="3494" y="4654"/>
                    <a:pt x="3356" y="4684"/>
                  </a:cubicBezTo>
                  <a:cubicBezTo>
                    <a:pt x="3352" y="4668"/>
                    <a:pt x="3345" y="4654"/>
                    <a:pt x="3339" y="4640"/>
                  </a:cubicBezTo>
                  <a:cubicBezTo>
                    <a:pt x="3324" y="4614"/>
                    <a:pt x="3305" y="4589"/>
                    <a:pt x="3281" y="4560"/>
                  </a:cubicBezTo>
                  <a:cubicBezTo>
                    <a:pt x="3252" y="4526"/>
                    <a:pt x="3220" y="4496"/>
                    <a:pt x="3189" y="4465"/>
                  </a:cubicBezTo>
                  <a:lnTo>
                    <a:pt x="3161" y="4441"/>
                  </a:lnTo>
                  <a:cubicBezTo>
                    <a:pt x="3137" y="4417"/>
                    <a:pt x="3110" y="4390"/>
                    <a:pt x="3089" y="4358"/>
                  </a:cubicBezTo>
                  <a:cubicBezTo>
                    <a:pt x="3085" y="4350"/>
                    <a:pt x="3081" y="4342"/>
                    <a:pt x="3078" y="4333"/>
                  </a:cubicBezTo>
                  <a:cubicBezTo>
                    <a:pt x="3077" y="4328"/>
                    <a:pt x="3075" y="4322"/>
                    <a:pt x="3075" y="4315"/>
                  </a:cubicBezTo>
                  <a:cubicBezTo>
                    <a:pt x="3075" y="4310"/>
                    <a:pt x="3075" y="4306"/>
                    <a:pt x="3077" y="4299"/>
                  </a:cubicBezTo>
                  <a:cubicBezTo>
                    <a:pt x="3078" y="4293"/>
                    <a:pt x="3081" y="4285"/>
                    <a:pt x="3085" y="4278"/>
                  </a:cubicBezTo>
                  <a:cubicBezTo>
                    <a:pt x="3093" y="4267"/>
                    <a:pt x="3101" y="4254"/>
                    <a:pt x="3112" y="4243"/>
                  </a:cubicBezTo>
                  <a:cubicBezTo>
                    <a:pt x="3139" y="4218"/>
                    <a:pt x="3169" y="4194"/>
                    <a:pt x="3211" y="4168"/>
                  </a:cubicBezTo>
                  <a:cubicBezTo>
                    <a:pt x="3292" y="4118"/>
                    <a:pt x="3385" y="4086"/>
                    <a:pt x="3473" y="4056"/>
                  </a:cubicBezTo>
                  <a:lnTo>
                    <a:pt x="3516" y="4040"/>
                  </a:lnTo>
                  <a:cubicBezTo>
                    <a:pt x="3582" y="4018"/>
                    <a:pt x="3631" y="3997"/>
                    <a:pt x="3676" y="3975"/>
                  </a:cubicBezTo>
                  <a:cubicBezTo>
                    <a:pt x="3730" y="3949"/>
                    <a:pt x="3780" y="3917"/>
                    <a:pt x="3834" y="3880"/>
                  </a:cubicBezTo>
                  <a:cubicBezTo>
                    <a:pt x="3926" y="3818"/>
                    <a:pt x="4015" y="3751"/>
                    <a:pt x="4103" y="3685"/>
                  </a:cubicBezTo>
                  <a:cubicBezTo>
                    <a:pt x="4220" y="3597"/>
                    <a:pt x="4341" y="3506"/>
                    <a:pt x="4469" y="3426"/>
                  </a:cubicBezTo>
                  <a:lnTo>
                    <a:pt x="4474" y="3423"/>
                  </a:lnTo>
                  <a:cubicBezTo>
                    <a:pt x="4632" y="3329"/>
                    <a:pt x="4779" y="3260"/>
                    <a:pt x="4925" y="3215"/>
                  </a:cubicBezTo>
                  <a:cubicBezTo>
                    <a:pt x="5027" y="3185"/>
                    <a:pt x="5128" y="3167"/>
                    <a:pt x="5224" y="3164"/>
                  </a:cubicBezTo>
                  <a:cubicBezTo>
                    <a:pt x="5232" y="3164"/>
                    <a:pt x="5240" y="3164"/>
                    <a:pt x="5247" y="3164"/>
                  </a:cubicBezTo>
                  <a:close/>
                  <a:moveTo>
                    <a:pt x="6355" y="114"/>
                  </a:moveTo>
                  <a:cubicBezTo>
                    <a:pt x="6488" y="114"/>
                    <a:pt x="6618" y="121"/>
                    <a:pt x="6746" y="134"/>
                  </a:cubicBezTo>
                  <a:cubicBezTo>
                    <a:pt x="6885" y="149"/>
                    <a:pt x="7022" y="173"/>
                    <a:pt x="7155" y="205"/>
                  </a:cubicBezTo>
                  <a:lnTo>
                    <a:pt x="7158" y="206"/>
                  </a:lnTo>
                  <a:lnTo>
                    <a:pt x="7162" y="206"/>
                  </a:lnTo>
                  <a:cubicBezTo>
                    <a:pt x="7398" y="265"/>
                    <a:pt x="7616" y="350"/>
                    <a:pt x="7806" y="456"/>
                  </a:cubicBezTo>
                  <a:lnTo>
                    <a:pt x="7801" y="452"/>
                  </a:lnTo>
                  <a:lnTo>
                    <a:pt x="7801" y="452"/>
                  </a:lnTo>
                  <a:cubicBezTo>
                    <a:pt x="7948" y="536"/>
                    <a:pt x="8081" y="631"/>
                    <a:pt x="8196" y="742"/>
                  </a:cubicBezTo>
                  <a:cubicBezTo>
                    <a:pt x="8297" y="839"/>
                    <a:pt x="8383" y="945"/>
                    <a:pt x="8453" y="1057"/>
                  </a:cubicBezTo>
                  <a:cubicBezTo>
                    <a:pt x="8527" y="1177"/>
                    <a:pt x="8584" y="1309"/>
                    <a:pt x="8628" y="1448"/>
                  </a:cubicBezTo>
                  <a:cubicBezTo>
                    <a:pt x="8677" y="1618"/>
                    <a:pt x="8704" y="1800"/>
                    <a:pt x="8711" y="1992"/>
                  </a:cubicBezTo>
                  <a:cubicBezTo>
                    <a:pt x="8712" y="2043"/>
                    <a:pt x="8712" y="2093"/>
                    <a:pt x="8711" y="2141"/>
                  </a:cubicBezTo>
                  <a:lnTo>
                    <a:pt x="8709" y="2155"/>
                  </a:lnTo>
                  <a:cubicBezTo>
                    <a:pt x="8709" y="2200"/>
                    <a:pt x="8708" y="2246"/>
                    <a:pt x="8703" y="2291"/>
                  </a:cubicBezTo>
                  <a:cubicBezTo>
                    <a:pt x="8700" y="2323"/>
                    <a:pt x="8722" y="2352"/>
                    <a:pt x="8754" y="2355"/>
                  </a:cubicBezTo>
                  <a:cubicBezTo>
                    <a:pt x="8756" y="2355"/>
                    <a:pt x="8758" y="2355"/>
                    <a:pt x="8759" y="2355"/>
                  </a:cubicBezTo>
                  <a:cubicBezTo>
                    <a:pt x="8772" y="2355"/>
                    <a:pt x="8786" y="2351"/>
                    <a:pt x="8797" y="2342"/>
                  </a:cubicBezTo>
                  <a:cubicBezTo>
                    <a:pt x="8808" y="2333"/>
                    <a:pt x="8816" y="2318"/>
                    <a:pt x="8818" y="2304"/>
                  </a:cubicBezTo>
                  <a:cubicBezTo>
                    <a:pt x="8819" y="2289"/>
                    <a:pt x="8821" y="2277"/>
                    <a:pt x="8823" y="2262"/>
                  </a:cubicBezTo>
                  <a:cubicBezTo>
                    <a:pt x="8824" y="2241"/>
                    <a:pt x="8827" y="2219"/>
                    <a:pt x="8829" y="2198"/>
                  </a:cubicBezTo>
                  <a:cubicBezTo>
                    <a:pt x="8832" y="2165"/>
                    <a:pt x="8834" y="2130"/>
                    <a:pt x="8835" y="2083"/>
                  </a:cubicBezTo>
                  <a:cubicBezTo>
                    <a:pt x="8835" y="2048"/>
                    <a:pt x="8835" y="2010"/>
                    <a:pt x="8835" y="1970"/>
                  </a:cubicBezTo>
                  <a:cubicBezTo>
                    <a:pt x="8904" y="1958"/>
                    <a:pt x="8976" y="1952"/>
                    <a:pt x="9051" y="1950"/>
                  </a:cubicBezTo>
                  <a:cubicBezTo>
                    <a:pt x="9064" y="1950"/>
                    <a:pt x="9076" y="1950"/>
                    <a:pt x="9089" y="1950"/>
                  </a:cubicBezTo>
                  <a:cubicBezTo>
                    <a:pt x="9151" y="1950"/>
                    <a:pt x="9214" y="1953"/>
                    <a:pt x="9277" y="1960"/>
                  </a:cubicBezTo>
                  <a:cubicBezTo>
                    <a:pt x="9347" y="1968"/>
                    <a:pt x="9417" y="1981"/>
                    <a:pt x="9486" y="1997"/>
                  </a:cubicBezTo>
                  <a:lnTo>
                    <a:pt x="9493" y="1998"/>
                  </a:lnTo>
                  <a:lnTo>
                    <a:pt x="9496" y="2000"/>
                  </a:lnTo>
                  <a:lnTo>
                    <a:pt x="9491" y="1997"/>
                  </a:lnTo>
                  <a:lnTo>
                    <a:pt x="9491" y="1997"/>
                  </a:lnTo>
                  <a:cubicBezTo>
                    <a:pt x="9633" y="2035"/>
                    <a:pt x="9774" y="2091"/>
                    <a:pt x="9907" y="2163"/>
                  </a:cubicBezTo>
                  <a:cubicBezTo>
                    <a:pt x="10017" y="2227"/>
                    <a:pt x="10119" y="2302"/>
                    <a:pt x="10209" y="2389"/>
                  </a:cubicBezTo>
                  <a:cubicBezTo>
                    <a:pt x="10295" y="2472"/>
                    <a:pt x="10369" y="2563"/>
                    <a:pt x="10429" y="2660"/>
                  </a:cubicBezTo>
                  <a:cubicBezTo>
                    <a:pt x="10485" y="2753"/>
                    <a:pt x="10529" y="2851"/>
                    <a:pt x="10561" y="2953"/>
                  </a:cubicBezTo>
                  <a:cubicBezTo>
                    <a:pt x="10591" y="3062"/>
                    <a:pt x="10609" y="3174"/>
                    <a:pt x="10612" y="3287"/>
                  </a:cubicBezTo>
                  <a:cubicBezTo>
                    <a:pt x="10613" y="3412"/>
                    <a:pt x="10599" y="3540"/>
                    <a:pt x="10565" y="3680"/>
                  </a:cubicBezTo>
                  <a:cubicBezTo>
                    <a:pt x="10559" y="3703"/>
                    <a:pt x="10553" y="3725"/>
                    <a:pt x="10546" y="3748"/>
                  </a:cubicBezTo>
                  <a:cubicBezTo>
                    <a:pt x="10543" y="3764"/>
                    <a:pt x="10540" y="3778"/>
                    <a:pt x="10548" y="3794"/>
                  </a:cubicBezTo>
                  <a:cubicBezTo>
                    <a:pt x="10553" y="3807"/>
                    <a:pt x="10564" y="3818"/>
                    <a:pt x="10578" y="3823"/>
                  </a:cubicBezTo>
                  <a:cubicBezTo>
                    <a:pt x="10583" y="3826"/>
                    <a:pt x="10588" y="3826"/>
                    <a:pt x="10593" y="3827"/>
                  </a:cubicBezTo>
                  <a:cubicBezTo>
                    <a:pt x="10594" y="3828"/>
                    <a:pt x="10595" y="3828"/>
                    <a:pt x="10596" y="3828"/>
                  </a:cubicBezTo>
                  <a:cubicBezTo>
                    <a:pt x="10621" y="3828"/>
                    <a:pt x="10643" y="3813"/>
                    <a:pt x="10652" y="3791"/>
                  </a:cubicBezTo>
                  <a:cubicBezTo>
                    <a:pt x="10684" y="3709"/>
                    <a:pt x="10708" y="3623"/>
                    <a:pt x="10724" y="3533"/>
                  </a:cubicBezTo>
                  <a:cubicBezTo>
                    <a:pt x="10738" y="3535"/>
                    <a:pt x="10752" y="3536"/>
                    <a:pt x="10767" y="3538"/>
                  </a:cubicBezTo>
                  <a:cubicBezTo>
                    <a:pt x="10840" y="3546"/>
                    <a:pt x="10914" y="3559"/>
                    <a:pt x="10986" y="3576"/>
                  </a:cubicBezTo>
                  <a:lnTo>
                    <a:pt x="10989" y="3576"/>
                  </a:lnTo>
                  <a:lnTo>
                    <a:pt x="10992" y="3578"/>
                  </a:lnTo>
                  <a:cubicBezTo>
                    <a:pt x="11143" y="3615"/>
                    <a:pt x="11291" y="3674"/>
                    <a:pt x="11430" y="3752"/>
                  </a:cubicBezTo>
                  <a:lnTo>
                    <a:pt x="11421" y="3746"/>
                  </a:lnTo>
                  <a:lnTo>
                    <a:pt x="11421" y="3746"/>
                  </a:lnTo>
                  <a:cubicBezTo>
                    <a:pt x="11563" y="3826"/>
                    <a:pt x="11696" y="3925"/>
                    <a:pt x="11816" y="4039"/>
                  </a:cubicBezTo>
                  <a:cubicBezTo>
                    <a:pt x="11940" y="4160"/>
                    <a:pt x="12051" y="4298"/>
                    <a:pt x="12143" y="4446"/>
                  </a:cubicBezTo>
                  <a:lnTo>
                    <a:pt x="12148" y="4454"/>
                  </a:lnTo>
                  <a:lnTo>
                    <a:pt x="12145" y="4448"/>
                  </a:lnTo>
                  <a:lnTo>
                    <a:pt x="12145" y="4448"/>
                  </a:lnTo>
                  <a:cubicBezTo>
                    <a:pt x="12241" y="4606"/>
                    <a:pt x="12316" y="4776"/>
                    <a:pt x="12369" y="4951"/>
                  </a:cubicBezTo>
                  <a:cubicBezTo>
                    <a:pt x="12417" y="5115"/>
                    <a:pt x="12444" y="5284"/>
                    <a:pt x="12450" y="5450"/>
                  </a:cubicBezTo>
                  <a:lnTo>
                    <a:pt x="12450" y="5458"/>
                  </a:lnTo>
                  <a:cubicBezTo>
                    <a:pt x="12454" y="5615"/>
                    <a:pt x="12438" y="5767"/>
                    <a:pt x="12402" y="5911"/>
                  </a:cubicBezTo>
                  <a:cubicBezTo>
                    <a:pt x="12369" y="6045"/>
                    <a:pt x="12318" y="6173"/>
                    <a:pt x="12252" y="6293"/>
                  </a:cubicBezTo>
                  <a:cubicBezTo>
                    <a:pt x="12187" y="6411"/>
                    <a:pt x="12105" y="6521"/>
                    <a:pt x="12011" y="6621"/>
                  </a:cubicBezTo>
                  <a:cubicBezTo>
                    <a:pt x="11910" y="6725"/>
                    <a:pt x="11792" y="6819"/>
                    <a:pt x="11662" y="6900"/>
                  </a:cubicBezTo>
                  <a:cubicBezTo>
                    <a:pt x="11504" y="6996"/>
                    <a:pt x="11334" y="7073"/>
                    <a:pt x="11157" y="7127"/>
                  </a:cubicBezTo>
                  <a:cubicBezTo>
                    <a:pt x="11002" y="7172"/>
                    <a:pt x="10847" y="7198"/>
                    <a:pt x="10698" y="7203"/>
                  </a:cubicBezTo>
                  <a:cubicBezTo>
                    <a:pt x="10687" y="7203"/>
                    <a:pt x="10676" y="7203"/>
                    <a:pt x="10665" y="7203"/>
                  </a:cubicBezTo>
                  <a:cubicBezTo>
                    <a:pt x="10613" y="7203"/>
                    <a:pt x="10562" y="7200"/>
                    <a:pt x="10513" y="7195"/>
                  </a:cubicBezTo>
                  <a:lnTo>
                    <a:pt x="10508" y="7193"/>
                  </a:lnTo>
                  <a:cubicBezTo>
                    <a:pt x="10453" y="7188"/>
                    <a:pt x="10401" y="7177"/>
                    <a:pt x="10350" y="7166"/>
                  </a:cubicBezTo>
                  <a:cubicBezTo>
                    <a:pt x="10366" y="7092"/>
                    <a:pt x="10378" y="7017"/>
                    <a:pt x="10385" y="6940"/>
                  </a:cubicBezTo>
                  <a:cubicBezTo>
                    <a:pt x="10385" y="6929"/>
                    <a:pt x="10386" y="6918"/>
                    <a:pt x="10386" y="6908"/>
                  </a:cubicBezTo>
                  <a:cubicBezTo>
                    <a:pt x="10388" y="6884"/>
                    <a:pt x="10372" y="6865"/>
                    <a:pt x="10350" y="6862"/>
                  </a:cubicBezTo>
                  <a:cubicBezTo>
                    <a:pt x="10348" y="6862"/>
                    <a:pt x="10347" y="6862"/>
                    <a:pt x="10346" y="6862"/>
                  </a:cubicBezTo>
                  <a:cubicBezTo>
                    <a:pt x="10337" y="6862"/>
                    <a:pt x="10326" y="6866"/>
                    <a:pt x="10319" y="6872"/>
                  </a:cubicBezTo>
                  <a:cubicBezTo>
                    <a:pt x="10311" y="6880"/>
                    <a:pt x="10306" y="6888"/>
                    <a:pt x="10305" y="6899"/>
                  </a:cubicBezTo>
                  <a:cubicBezTo>
                    <a:pt x="10300" y="6988"/>
                    <a:pt x="10287" y="7076"/>
                    <a:pt x="10266" y="7161"/>
                  </a:cubicBezTo>
                  <a:lnTo>
                    <a:pt x="10265" y="7166"/>
                  </a:lnTo>
                  <a:lnTo>
                    <a:pt x="10263" y="7171"/>
                  </a:lnTo>
                  <a:cubicBezTo>
                    <a:pt x="10257" y="7175"/>
                    <a:pt x="10252" y="7183"/>
                    <a:pt x="10249" y="7191"/>
                  </a:cubicBezTo>
                  <a:cubicBezTo>
                    <a:pt x="10244" y="7203"/>
                    <a:pt x="10244" y="7215"/>
                    <a:pt x="10247" y="7227"/>
                  </a:cubicBezTo>
                  <a:cubicBezTo>
                    <a:pt x="10218" y="7324"/>
                    <a:pt x="10178" y="7417"/>
                    <a:pt x="10129" y="7506"/>
                  </a:cubicBezTo>
                  <a:lnTo>
                    <a:pt x="10130" y="7503"/>
                  </a:lnTo>
                  <a:lnTo>
                    <a:pt x="10130" y="7503"/>
                  </a:lnTo>
                  <a:cubicBezTo>
                    <a:pt x="10065" y="7620"/>
                    <a:pt x="9980" y="7732"/>
                    <a:pt x="9881" y="7836"/>
                  </a:cubicBezTo>
                  <a:lnTo>
                    <a:pt x="9879" y="7839"/>
                  </a:lnTo>
                  <a:cubicBezTo>
                    <a:pt x="9756" y="7964"/>
                    <a:pt x="9608" y="8080"/>
                    <a:pt x="9437" y="8186"/>
                  </a:cubicBezTo>
                  <a:lnTo>
                    <a:pt x="9441" y="8183"/>
                  </a:lnTo>
                  <a:lnTo>
                    <a:pt x="9441" y="8183"/>
                  </a:lnTo>
                  <a:cubicBezTo>
                    <a:pt x="9200" y="8328"/>
                    <a:pt x="8928" y="8446"/>
                    <a:pt x="8613" y="8542"/>
                  </a:cubicBezTo>
                  <a:lnTo>
                    <a:pt x="8608" y="8544"/>
                  </a:lnTo>
                  <a:lnTo>
                    <a:pt x="8605" y="8544"/>
                  </a:lnTo>
                  <a:cubicBezTo>
                    <a:pt x="8605" y="8544"/>
                    <a:pt x="8604" y="8546"/>
                    <a:pt x="8604" y="8546"/>
                  </a:cubicBezTo>
                  <a:lnTo>
                    <a:pt x="8602" y="8546"/>
                  </a:lnTo>
                  <a:cubicBezTo>
                    <a:pt x="8198" y="8665"/>
                    <a:pt x="7774" y="8733"/>
                    <a:pt x="7342" y="8744"/>
                  </a:cubicBezTo>
                  <a:lnTo>
                    <a:pt x="7339" y="8744"/>
                  </a:lnTo>
                  <a:cubicBezTo>
                    <a:pt x="7300" y="8745"/>
                    <a:pt x="7262" y="8745"/>
                    <a:pt x="7225" y="8745"/>
                  </a:cubicBezTo>
                  <a:cubicBezTo>
                    <a:pt x="7091" y="8745"/>
                    <a:pt x="6967" y="8739"/>
                    <a:pt x="6850" y="8726"/>
                  </a:cubicBezTo>
                  <a:cubicBezTo>
                    <a:pt x="6735" y="8713"/>
                    <a:pt x="6624" y="8694"/>
                    <a:pt x="6520" y="8670"/>
                  </a:cubicBezTo>
                  <a:cubicBezTo>
                    <a:pt x="6375" y="8632"/>
                    <a:pt x="6241" y="8581"/>
                    <a:pt x="6122" y="8517"/>
                  </a:cubicBezTo>
                  <a:cubicBezTo>
                    <a:pt x="6097" y="8502"/>
                    <a:pt x="6071" y="8486"/>
                    <a:pt x="6046" y="8470"/>
                  </a:cubicBezTo>
                  <a:cubicBezTo>
                    <a:pt x="6034" y="8462"/>
                    <a:pt x="6023" y="8456"/>
                    <a:pt x="6014" y="8448"/>
                  </a:cubicBezTo>
                  <a:cubicBezTo>
                    <a:pt x="6116" y="8374"/>
                    <a:pt x="6215" y="8293"/>
                    <a:pt x="6311" y="8205"/>
                  </a:cubicBezTo>
                  <a:cubicBezTo>
                    <a:pt x="6460" y="8067"/>
                    <a:pt x="6600" y="7912"/>
                    <a:pt x="6741" y="7730"/>
                  </a:cubicBezTo>
                  <a:cubicBezTo>
                    <a:pt x="7026" y="7364"/>
                    <a:pt x="7246" y="6966"/>
                    <a:pt x="7424" y="6624"/>
                  </a:cubicBezTo>
                  <a:cubicBezTo>
                    <a:pt x="7451" y="6571"/>
                    <a:pt x="7478" y="6518"/>
                    <a:pt x="7505" y="6465"/>
                  </a:cubicBezTo>
                  <a:cubicBezTo>
                    <a:pt x="7617" y="6440"/>
                    <a:pt x="7747" y="6408"/>
                    <a:pt x="7863" y="6350"/>
                  </a:cubicBezTo>
                  <a:cubicBezTo>
                    <a:pt x="7956" y="6307"/>
                    <a:pt x="8047" y="6243"/>
                    <a:pt x="8146" y="6155"/>
                  </a:cubicBezTo>
                  <a:cubicBezTo>
                    <a:pt x="8201" y="6106"/>
                    <a:pt x="8255" y="6051"/>
                    <a:pt x="8308" y="5999"/>
                  </a:cubicBezTo>
                  <a:cubicBezTo>
                    <a:pt x="8409" y="5898"/>
                    <a:pt x="8513" y="5792"/>
                    <a:pt x="8637" y="5714"/>
                  </a:cubicBezTo>
                  <a:cubicBezTo>
                    <a:pt x="8692" y="5680"/>
                    <a:pt x="8752" y="5655"/>
                    <a:pt x="8811" y="5629"/>
                  </a:cubicBezTo>
                  <a:cubicBezTo>
                    <a:pt x="8835" y="5618"/>
                    <a:pt x="8861" y="5609"/>
                    <a:pt x="8885" y="5597"/>
                  </a:cubicBezTo>
                  <a:cubicBezTo>
                    <a:pt x="8933" y="5575"/>
                    <a:pt x="8976" y="5553"/>
                    <a:pt x="9015" y="5527"/>
                  </a:cubicBezTo>
                  <a:cubicBezTo>
                    <a:pt x="9056" y="5501"/>
                    <a:pt x="9086" y="5474"/>
                    <a:pt x="9107" y="5444"/>
                  </a:cubicBezTo>
                  <a:cubicBezTo>
                    <a:pt x="9131" y="5407"/>
                    <a:pt x="9141" y="5367"/>
                    <a:pt x="9133" y="5329"/>
                  </a:cubicBezTo>
                  <a:cubicBezTo>
                    <a:pt x="9120" y="5274"/>
                    <a:pt x="9080" y="5233"/>
                    <a:pt x="9047" y="5202"/>
                  </a:cubicBezTo>
                  <a:cubicBezTo>
                    <a:pt x="9021" y="5182"/>
                    <a:pt x="8994" y="5162"/>
                    <a:pt x="8968" y="5148"/>
                  </a:cubicBezTo>
                  <a:cubicBezTo>
                    <a:pt x="8935" y="5127"/>
                    <a:pt x="8899" y="5108"/>
                    <a:pt x="8871" y="5094"/>
                  </a:cubicBezTo>
                  <a:cubicBezTo>
                    <a:pt x="8845" y="5079"/>
                    <a:pt x="8819" y="5067"/>
                    <a:pt x="8794" y="5055"/>
                  </a:cubicBezTo>
                  <a:cubicBezTo>
                    <a:pt x="8760" y="5038"/>
                    <a:pt x="8725" y="5020"/>
                    <a:pt x="8692" y="5003"/>
                  </a:cubicBezTo>
                  <a:cubicBezTo>
                    <a:pt x="8634" y="4969"/>
                    <a:pt x="8586" y="4934"/>
                    <a:pt x="8541" y="4894"/>
                  </a:cubicBezTo>
                  <a:cubicBezTo>
                    <a:pt x="8477" y="4830"/>
                    <a:pt x="8418" y="4755"/>
                    <a:pt x="8359" y="4659"/>
                  </a:cubicBezTo>
                  <a:cubicBezTo>
                    <a:pt x="8279" y="4526"/>
                    <a:pt x="8215" y="4382"/>
                    <a:pt x="8154" y="4243"/>
                  </a:cubicBezTo>
                  <a:cubicBezTo>
                    <a:pt x="8142" y="4214"/>
                    <a:pt x="8130" y="4187"/>
                    <a:pt x="8118" y="4158"/>
                  </a:cubicBezTo>
                  <a:cubicBezTo>
                    <a:pt x="8042" y="3991"/>
                    <a:pt x="7974" y="3859"/>
                    <a:pt x="7900" y="3746"/>
                  </a:cubicBezTo>
                  <a:cubicBezTo>
                    <a:pt x="7817" y="3620"/>
                    <a:pt x="7724" y="3521"/>
                    <a:pt x="7625" y="3452"/>
                  </a:cubicBezTo>
                  <a:cubicBezTo>
                    <a:pt x="7531" y="3386"/>
                    <a:pt x="7422" y="3346"/>
                    <a:pt x="7307" y="3333"/>
                  </a:cubicBezTo>
                  <a:cubicBezTo>
                    <a:pt x="7289" y="3332"/>
                    <a:pt x="7270" y="3330"/>
                    <a:pt x="7253" y="3330"/>
                  </a:cubicBezTo>
                  <a:cubicBezTo>
                    <a:pt x="7243" y="3330"/>
                    <a:pt x="7233" y="3330"/>
                    <a:pt x="7224" y="3330"/>
                  </a:cubicBezTo>
                  <a:cubicBezTo>
                    <a:pt x="7111" y="3330"/>
                    <a:pt x="6992" y="3355"/>
                    <a:pt x="6856" y="3404"/>
                  </a:cubicBezTo>
                  <a:cubicBezTo>
                    <a:pt x="6795" y="3426"/>
                    <a:pt x="6735" y="3455"/>
                    <a:pt x="6677" y="3482"/>
                  </a:cubicBezTo>
                  <a:cubicBezTo>
                    <a:pt x="6605" y="3514"/>
                    <a:pt x="6532" y="3549"/>
                    <a:pt x="6455" y="3573"/>
                  </a:cubicBezTo>
                  <a:cubicBezTo>
                    <a:pt x="6407" y="3586"/>
                    <a:pt x="6365" y="3594"/>
                    <a:pt x="6325" y="3596"/>
                  </a:cubicBezTo>
                  <a:cubicBezTo>
                    <a:pt x="6311" y="3596"/>
                    <a:pt x="6297" y="3596"/>
                    <a:pt x="6282" y="3594"/>
                  </a:cubicBezTo>
                  <a:cubicBezTo>
                    <a:pt x="6269" y="3592"/>
                    <a:pt x="6257" y="3591"/>
                    <a:pt x="6244" y="3588"/>
                  </a:cubicBezTo>
                  <a:cubicBezTo>
                    <a:pt x="6220" y="3581"/>
                    <a:pt x="6197" y="3572"/>
                    <a:pt x="6175" y="3560"/>
                  </a:cubicBezTo>
                  <a:cubicBezTo>
                    <a:pt x="6149" y="3544"/>
                    <a:pt x="6127" y="3529"/>
                    <a:pt x="6105" y="3506"/>
                  </a:cubicBezTo>
                  <a:cubicBezTo>
                    <a:pt x="6073" y="3476"/>
                    <a:pt x="6044" y="3441"/>
                    <a:pt x="6015" y="3407"/>
                  </a:cubicBezTo>
                  <a:cubicBezTo>
                    <a:pt x="5993" y="3380"/>
                    <a:pt x="5970" y="3353"/>
                    <a:pt x="5946" y="3327"/>
                  </a:cubicBezTo>
                  <a:cubicBezTo>
                    <a:pt x="5916" y="3295"/>
                    <a:pt x="5886" y="3268"/>
                    <a:pt x="5857" y="3246"/>
                  </a:cubicBezTo>
                  <a:cubicBezTo>
                    <a:pt x="5812" y="3214"/>
                    <a:pt x="5764" y="3188"/>
                    <a:pt x="5723" y="3166"/>
                  </a:cubicBezTo>
                  <a:cubicBezTo>
                    <a:pt x="5644" y="3126"/>
                    <a:pt x="5555" y="3097"/>
                    <a:pt x="5457" y="3076"/>
                  </a:cubicBezTo>
                  <a:cubicBezTo>
                    <a:pt x="5432" y="3071"/>
                    <a:pt x="5406" y="3068"/>
                    <a:pt x="5380" y="3065"/>
                  </a:cubicBezTo>
                  <a:cubicBezTo>
                    <a:pt x="5345" y="3061"/>
                    <a:pt x="5308" y="3059"/>
                    <a:pt x="5268" y="3059"/>
                  </a:cubicBezTo>
                  <a:cubicBezTo>
                    <a:pt x="5243" y="3059"/>
                    <a:pt x="5216" y="3060"/>
                    <a:pt x="5189" y="3062"/>
                  </a:cubicBezTo>
                  <a:cubicBezTo>
                    <a:pt x="5027" y="3071"/>
                    <a:pt x="4856" y="3119"/>
                    <a:pt x="4667" y="3207"/>
                  </a:cubicBezTo>
                  <a:cubicBezTo>
                    <a:pt x="4516" y="3277"/>
                    <a:pt x="4364" y="3370"/>
                    <a:pt x="4173" y="3511"/>
                  </a:cubicBezTo>
                  <a:cubicBezTo>
                    <a:pt x="4124" y="3546"/>
                    <a:pt x="4076" y="3583"/>
                    <a:pt x="4026" y="3620"/>
                  </a:cubicBezTo>
                  <a:cubicBezTo>
                    <a:pt x="3996" y="3644"/>
                    <a:pt x="3966" y="3666"/>
                    <a:pt x="3935" y="3688"/>
                  </a:cubicBezTo>
                  <a:cubicBezTo>
                    <a:pt x="3857" y="3746"/>
                    <a:pt x="3782" y="3802"/>
                    <a:pt x="3703" y="3851"/>
                  </a:cubicBezTo>
                  <a:cubicBezTo>
                    <a:pt x="3617" y="3903"/>
                    <a:pt x="3521" y="3938"/>
                    <a:pt x="3428" y="3971"/>
                  </a:cubicBezTo>
                  <a:cubicBezTo>
                    <a:pt x="3395" y="3983"/>
                    <a:pt x="3361" y="3995"/>
                    <a:pt x="3328" y="4008"/>
                  </a:cubicBezTo>
                  <a:cubicBezTo>
                    <a:pt x="3260" y="4034"/>
                    <a:pt x="3201" y="4063"/>
                    <a:pt x="3149" y="4096"/>
                  </a:cubicBezTo>
                  <a:cubicBezTo>
                    <a:pt x="3097" y="4128"/>
                    <a:pt x="3056" y="4163"/>
                    <a:pt x="3025" y="4202"/>
                  </a:cubicBezTo>
                  <a:cubicBezTo>
                    <a:pt x="3000" y="4234"/>
                    <a:pt x="2984" y="4269"/>
                    <a:pt x="2982" y="4304"/>
                  </a:cubicBezTo>
                  <a:cubicBezTo>
                    <a:pt x="2981" y="4336"/>
                    <a:pt x="2989" y="4369"/>
                    <a:pt x="3006" y="4401"/>
                  </a:cubicBezTo>
                  <a:cubicBezTo>
                    <a:pt x="3027" y="4435"/>
                    <a:pt x="3053" y="4464"/>
                    <a:pt x="3073" y="4485"/>
                  </a:cubicBezTo>
                  <a:cubicBezTo>
                    <a:pt x="3091" y="4502"/>
                    <a:pt x="3110" y="4518"/>
                    <a:pt x="3128" y="4536"/>
                  </a:cubicBezTo>
                  <a:cubicBezTo>
                    <a:pt x="3139" y="4547"/>
                    <a:pt x="3150" y="4557"/>
                    <a:pt x="3163" y="4568"/>
                  </a:cubicBezTo>
                  <a:cubicBezTo>
                    <a:pt x="3192" y="4597"/>
                    <a:pt x="3225" y="4632"/>
                    <a:pt x="3251" y="4672"/>
                  </a:cubicBezTo>
                  <a:cubicBezTo>
                    <a:pt x="3257" y="4683"/>
                    <a:pt x="3264" y="4694"/>
                    <a:pt x="3268" y="4707"/>
                  </a:cubicBezTo>
                  <a:cubicBezTo>
                    <a:pt x="3204" y="4721"/>
                    <a:pt x="3141" y="4737"/>
                    <a:pt x="3072" y="4756"/>
                  </a:cubicBezTo>
                  <a:cubicBezTo>
                    <a:pt x="2878" y="4808"/>
                    <a:pt x="2686" y="4871"/>
                    <a:pt x="2506" y="4931"/>
                  </a:cubicBezTo>
                  <a:cubicBezTo>
                    <a:pt x="2200" y="5031"/>
                    <a:pt x="1844" y="5159"/>
                    <a:pt x="1500" y="5343"/>
                  </a:cubicBezTo>
                  <a:cubicBezTo>
                    <a:pt x="1465" y="5362"/>
                    <a:pt x="1430" y="5382"/>
                    <a:pt x="1395" y="5401"/>
                  </a:cubicBezTo>
                  <a:lnTo>
                    <a:pt x="1387" y="5386"/>
                  </a:lnTo>
                  <a:cubicBezTo>
                    <a:pt x="1380" y="5374"/>
                    <a:pt x="1374" y="5361"/>
                    <a:pt x="1366" y="5348"/>
                  </a:cubicBezTo>
                  <a:cubicBezTo>
                    <a:pt x="1351" y="5321"/>
                    <a:pt x="1340" y="5292"/>
                    <a:pt x="1331" y="5263"/>
                  </a:cubicBezTo>
                  <a:cubicBezTo>
                    <a:pt x="1321" y="5226"/>
                    <a:pt x="1315" y="5191"/>
                    <a:pt x="1313" y="5154"/>
                  </a:cubicBezTo>
                  <a:cubicBezTo>
                    <a:pt x="1313" y="5145"/>
                    <a:pt x="1313" y="5134"/>
                    <a:pt x="1313" y="5123"/>
                  </a:cubicBezTo>
                  <a:cubicBezTo>
                    <a:pt x="1345" y="5124"/>
                    <a:pt x="1375" y="5125"/>
                    <a:pt x="1404" y="5125"/>
                  </a:cubicBezTo>
                  <a:cubicBezTo>
                    <a:pt x="1433" y="5125"/>
                    <a:pt x="1461" y="5124"/>
                    <a:pt x="1487" y="5123"/>
                  </a:cubicBezTo>
                  <a:cubicBezTo>
                    <a:pt x="1513" y="5119"/>
                    <a:pt x="1534" y="5094"/>
                    <a:pt x="1537" y="5070"/>
                  </a:cubicBezTo>
                  <a:cubicBezTo>
                    <a:pt x="1540" y="5041"/>
                    <a:pt x="1519" y="5007"/>
                    <a:pt x="1487" y="5004"/>
                  </a:cubicBezTo>
                  <a:lnTo>
                    <a:pt x="1484" y="5004"/>
                  </a:lnTo>
                  <a:cubicBezTo>
                    <a:pt x="1465" y="5003"/>
                    <a:pt x="1446" y="5003"/>
                    <a:pt x="1428" y="5001"/>
                  </a:cubicBezTo>
                  <a:cubicBezTo>
                    <a:pt x="1399" y="5001"/>
                    <a:pt x="1372" y="4999"/>
                    <a:pt x="1343" y="4998"/>
                  </a:cubicBezTo>
                  <a:cubicBezTo>
                    <a:pt x="1299" y="4996"/>
                    <a:pt x="1252" y="4991"/>
                    <a:pt x="1201" y="4987"/>
                  </a:cubicBezTo>
                  <a:lnTo>
                    <a:pt x="1193" y="4985"/>
                  </a:lnTo>
                  <a:cubicBezTo>
                    <a:pt x="1123" y="4977"/>
                    <a:pt x="1053" y="4966"/>
                    <a:pt x="985" y="4950"/>
                  </a:cubicBezTo>
                  <a:cubicBezTo>
                    <a:pt x="862" y="4918"/>
                    <a:pt x="744" y="4871"/>
                    <a:pt x="637" y="4814"/>
                  </a:cubicBezTo>
                  <a:cubicBezTo>
                    <a:pt x="549" y="4764"/>
                    <a:pt x="469" y="4705"/>
                    <a:pt x="399" y="4640"/>
                  </a:cubicBezTo>
                  <a:cubicBezTo>
                    <a:pt x="339" y="4581"/>
                    <a:pt x="288" y="4518"/>
                    <a:pt x="247" y="4451"/>
                  </a:cubicBezTo>
                  <a:cubicBezTo>
                    <a:pt x="210" y="4387"/>
                    <a:pt x="180" y="4322"/>
                    <a:pt x="157" y="4253"/>
                  </a:cubicBezTo>
                  <a:cubicBezTo>
                    <a:pt x="136" y="4179"/>
                    <a:pt x="124" y="4101"/>
                    <a:pt x="120" y="4021"/>
                  </a:cubicBezTo>
                  <a:cubicBezTo>
                    <a:pt x="120" y="3933"/>
                    <a:pt x="130" y="3842"/>
                    <a:pt x="152" y="3749"/>
                  </a:cubicBezTo>
                  <a:cubicBezTo>
                    <a:pt x="173" y="3663"/>
                    <a:pt x="208" y="3576"/>
                    <a:pt x="252" y="3497"/>
                  </a:cubicBezTo>
                  <a:cubicBezTo>
                    <a:pt x="304" y="3401"/>
                    <a:pt x="373" y="3309"/>
                    <a:pt x="453" y="3225"/>
                  </a:cubicBezTo>
                  <a:cubicBezTo>
                    <a:pt x="541" y="3134"/>
                    <a:pt x="638" y="3055"/>
                    <a:pt x="744" y="2988"/>
                  </a:cubicBezTo>
                  <a:cubicBezTo>
                    <a:pt x="848" y="2924"/>
                    <a:pt x="958" y="2875"/>
                    <a:pt x="1067" y="2841"/>
                  </a:cubicBezTo>
                  <a:cubicBezTo>
                    <a:pt x="1164" y="2812"/>
                    <a:pt x="1260" y="2796"/>
                    <a:pt x="1353" y="2793"/>
                  </a:cubicBezTo>
                  <a:cubicBezTo>
                    <a:pt x="1395" y="2793"/>
                    <a:pt x="1436" y="2795"/>
                    <a:pt x="1476" y="2799"/>
                  </a:cubicBezTo>
                  <a:cubicBezTo>
                    <a:pt x="1515" y="2803"/>
                    <a:pt x="1555" y="2811"/>
                    <a:pt x="1591" y="2819"/>
                  </a:cubicBezTo>
                  <a:cubicBezTo>
                    <a:pt x="1622" y="2827"/>
                    <a:pt x="1650" y="2836"/>
                    <a:pt x="1679" y="2847"/>
                  </a:cubicBezTo>
                  <a:cubicBezTo>
                    <a:pt x="1674" y="2862"/>
                    <a:pt x="1671" y="2878"/>
                    <a:pt x="1666" y="2894"/>
                  </a:cubicBezTo>
                  <a:cubicBezTo>
                    <a:pt x="1649" y="2963"/>
                    <a:pt x="1638" y="3025"/>
                    <a:pt x="1631" y="3082"/>
                  </a:cubicBezTo>
                  <a:cubicBezTo>
                    <a:pt x="1630" y="3102"/>
                    <a:pt x="1628" y="3122"/>
                    <a:pt x="1626" y="3142"/>
                  </a:cubicBezTo>
                  <a:cubicBezTo>
                    <a:pt x="1626" y="3161"/>
                    <a:pt x="1631" y="3175"/>
                    <a:pt x="1641" y="3188"/>
                  </a:cubicBezTo>
                  <a:cubicBezTo>
                    <a:pt x="1652" y="3202"/>
                    <a:pt x="1668" y="3210"/>
                    <a:pt x="1684" y="3212"/>
                  </a:cubicBezTo>
                  <a:cubicBezTo>
                    <a:pt x="1687" y="3212"/>
                    <a:pt x="1690" y="3213"/>
                    <a:pt x="1693" y="3213"/>
                  </a:cubicBezTo>
                  <a:cubicBezTo>
                    <a:pt x="1724" y="3213"/>
                    <a:pt x="1752" y="3188"/>
                    <a:pt x="1756" y="3154"/>
                  </a:cubicBezTo>
                  <a:cubicBezTo>
                    <a:pt x="1766" y="3090"/>
                    <a:pt x="1777" y="3034"/>
                    <a:pt x="1788" y="2983"/>
                  </a:cubicBezTo>
                  <a:lnTo>
                    <a:pt x="1790" y="2975"/>
                  </a:lnTo>
                  <a:lnTo>
                    <a:pt x="1791" y="2971"/>
                  </a:lnTo>
                  <a:cubicBezTo>
                    <a:pt x="1825" y="2846"/>
                    <a:pt x="1874" y="2724"/>
                    <a:pt x="1938" y="2606"/>
                  </a:cubicBezTo>
                  <a:cubicBezTo>
                    <a:pt x="2004" y="2491"/>
                    <a:pt x="2085" y="2384"/>
                    <a:pt x="2178" y="2285"/>
                  </a:cubicBezTo>
                  <a:cubicBezTo>
                    <a:pt x="2277" y="2182"/>
                    <a:pt x="2388" y="2094"/>
                    <a:pt x="2506" y="2021"/>
                  </a:cubicBezTo>
                  <a:cubicBezTo>
                    <a:pt x="2626" y="1947"/>
                    <a:pt x="2752" y="1891"/>
                    <a:pt x="2883" y="1851"/>
                  </a:cubicBezTo>
                  <a:cubicBezTo>
                    <a:pt x="3011" y="1815"/>
                    <a:pt x="3136" y="1792"/>
                    <a:pt x="3251" y="1789"/>
                  </a:cubicBezTo>
                  <a:cubicBezTo>
                    <a:pt x="3261" y="1789"/>
                    <a:pt x="3271" y="1789"/>
                    <a:pt x="3281" y="1789"/>
                  </a:cubicBezTo>
                  <a:cubicBezTo>
                    <a:pt x="3330" y="1789"/>
                    <a:pt x="3379" y="1792"/>
                    <a:pt x="3427" y="1797"/>
                  </a:cubicBezTo>
                  <a:cubicBezTo>
                    <a:pt x="3483" y="1803"/>
                    <a:pt x="3540" y="1813"/>
                    <a:pt x="3595" y="1826"/>
                  </a:cubicBezTo>
                  <a:cubicBezTo>
                    <a:pt x="3662" y="1843"/>
                    <a:pt x="3726" y="1864"/>
                    <a:pt x="3786" y="1890"/>
                  </a:cubicBezTo>
                  <a:cubicBezTo>
                    <a:pt x="3782" y="1949"/>
                    <a:pt x="3782" y="2013"/>
                    <a:pt x="3785" y="2077"/>
                  </a:cubicBezTo>
                  <a:cubicBezTo>
                    <a:pt x="3786" y="2088"/>
                    <a:pt x="3794" y="2101"/>
                    <a:pt x="3804" y="2107"/>
                  </a:cubicBezTo>
                  <a:cubicBezTo>
                    <a:pt x="3810" y="2112"/>
                    <a:pt x="3818" y="2115"/>
                    <a:pt x="3826" y="2115"/>
                  </a:cubicBezTo>
                  <a:cubicBezTo>
                    <a:pt x="3829" y="2116"/>
                    <a:pt x="3831" y="2116"/>
                    <a:pt x="3833" y="2116"/>
                  </a:cubicBezTo>
                  <a:cubicBezTo>
                    <a:pt x="3836" y="2116"/>
                    <a:pt x="3838" y="2116"/>
                    <a:pt x="3839" y="2115"/>
                  </a:cubicBezTo>
                  <a:cubicBezTo>
                    <a:pt x="3852" y="2114"/>
                    <a:pt x="3863" y="2107"/>
                    <a:pt x="3870" y="2096"/>
                  </a:cubicBezTo>
                  <a:cubicBezTo>
                    <a:pt x="3879" y="2085"/>
                    <a:pt x="3879" y="2072"/>
                    <a:pt x="3879" y="2061"/>
                  </a:cubicBezTo>
                  <a:cubicBezTo>
                    <a:pt x="3878" y="2048"/>
                    <a:pt x="3878" y="2034"/>
                    <a:pt x="3878" y="2021"/>
                  </a:cubicBezTo>
                  <a:lnTo>
                    <a:pt x="3878" y="2014"/>
                  </a:lnTo>
                  <a:cubicBezTo>
                    <a:pt x="3876" y="1903"/>
                    <a:pt x="3889" y="1791"/>
                    <a:pt x="3914" y="1680"/>
                  </a:cubicBezTo>
                  <a:cubicBezTo>
                    <a:pt x="3946" y="1559"/>
                    <a:pt x="3994" y="1436"/>
                    <a:pt x="4060" y="1316"/>
                  </a:cubicBezTo>
                  <a:cubicBezTo>
                    <a:pt x="4138" y="1175"/>
                    <a:pt x="4241" y="1041"/>
                    <a:pt x="4362" y="911"/>
                  </a:cubicBezTo>
                  <a:cubicBezTo>
                    <a:pt x="4508" y="761"/>
                    <a:pt x="4679" y="625"/>
                    <a:pt x="4869" y="507"/>
                  </a:cubicBezTo>
                  <a:cubicBezTo>
                    <a:pt x="5065" y="388"/>
                    <a:pt x="5272" y="296"/>
                    <a:pt x="5478" y="233"/>
                  </a:cubicBezTo>
                  <a:cubicBezTo>
                    <a:pt x="5721" y="163"/>
                    <a:pt x="5990" y="123"/>
                    <a:pt x="6276" y="115"/>
                  </a:cubicBezTo>
                  <a:cubicBezTo>
                    <a:pt x="6302" y="115"/>
                    <a:pt x="6329" y="114"/>
                    <a:pt x="6355" y="114"/>
                  </a:cubicBezTo>
                  <a:close/>
                  <a:moveTo>
                    <a:pt x="4402" y="4661"/>
                  </a:moveTo>
                  <a:cubicBezTo>
                    <a:pt x="4540" y="4661"/>
                    <a:pt x="4675" y="4668"/>
                    <a:pt x="4805" y="4683"/>
                  </a:cubicBezTo>
                  <a:cubicBezTo>
                    <a:pt x="4939" y="4697"/>
                    <a:pt x="5072" y="4720"/>
                    <a:pt x="5198" y="4750"/>
                  </a:cubicBezTo>
                  <a:lnTo>
                    <a:pt x="5206" y="4752"/>
                  </a:lnTo>
                  <a:cubicBezTo>
                    <a:pt x="5305" y="4777"/>
                    <a:pt x="5408" y="4808"/>
                    <a:pt x="5510" y="4841"/>
                  </a:cubicBezTo>
                  <a:cubicBezTo>
                    <a:pt x="5633" y="4883"/>
                    <a:pt x="5737" y="4927"/>
                    <a:pt x="5827" y="4977"/>
                  </a:cubicBezTo>
                  <a:cubicBezTo>
                    <a:pt x="5889" y="5012"/>
                    <a:pt x="5938" y="5046"/>
                    <a:pt x="5978" y="5084"/>
                  </a:cubicBezTo>
                  <a:cubicBezTo>
                    <a:pt x="5817" y="5127"/>
                    <a:pt x="5660" y="5185"/>
                    <a:pt x="5513" y="5252"/>
                  </a:cubicBezTo>
                  <a:cubicBezTo>
                    <a:pt x="5182" y="5404"/>
                    <a:pt x="4882" y="5620"/>
                    <a:pt x="4645" y="5877"/>
                  </a:cubicBezTo>
                  <a:cubicBezTo>
                    <a:pt x="4640" y="5887"/>
                    <a:pt x="4635" y="5895"/>
                    <a:pt x="4635" y="5904"/>
                  </a:cubicBezTo>
                  <a:cubicBezTo>
                    <a:pt x="4634" y="5919"/>
                    <a:pt x="4637" y="5935"/>
                    <a:pt x="4647" y="5946"/>
                  </a:cubicBezTo>
                  <a:cubicBezTo>
                    <a:pt x="4656" y="5957"/>
                    <a:pt x="4669" y="5963"/>
                    <a:pt x="4683" y="5967"/>
                  </a:cubicBezTo>
                  <a:cubicBezTo>
                    <a:pt x="4696" y="5967"/>
                    <a:pt x="4714" y="5963"/>
                    <a:pt x="4725" y="5954"/>
                  </a:cubicBezTo>
                  <a:cubicBezTo>
                    <a:pt x="4819" y="5861"/>
                    <a:pt x="4907" y="5781"/>
                    <a:pt x="4995" y="5711"/>
                  </a:cubicBezTo>
                  <a:cubicBezTo>
                    <a:pt x="5083" y="5641"/>
                    <a:pt x="5181" y="5573"/>
                    <a:pt x="5285" y="5509"/>
                  </a:cubicBezTo>
                  <a:lnTo>
                    <a:pt x="5285" y="5509"/>
                  </a:lnTo>
                  <a:lnTo>
                    <a:pt x="5280" y="5511"/>
                  </a:lnTo>
                  <a:cubicBezTo>
                    <a:pt x="5489" y="5385"/>
                    <a:pt x="5718" y="5284"/>
                    <a:pt x="5961" y="5209"/>
                  </a:cubicBezTo>
                  <a:cubicBezTo>
                    <a:pt x="6141" y="5154"/>
                    <a:pt x="6333" y="5116"/>
                    <a:pt x="6530" y="5092"/>
                  </a:cubicBezTo>
                  <a:cubicBezTo>
                    <a:pt x="6709" y="5070"/>
                    <a:pt x="6869" y="5057"/>
                    <a:pt x="7019" y="5052"/>
                  </a:cubicBezTo>
                  <a:cubicBezTo>
                    <a:pt x="7046" y="5052"/>
                    <a:pt x="7073" y="5051"/>
                    <a:pt x="7099" y="5051"/>
                  </a:cubicBezTo>
                  <a:cubicBezTo>
                    <a:pt x="7199" y="5051"/>
                    <a:pt x="7291" y="5056"/>
                    <a:pt x="7376" y="5065"/>
                  </a:cubicBezTo>
                  <a:cubicBezTo>
                    <a:pt x="7451" y="5073"/>
                    <a:pt x="7521" y="5086"/>
                    <a:pt x="7588" y="5100"/>
                  </a:cubicBezTo>
                  <a:lnTo>
                    <a:pt x="7595" y="5102"/>
                  </a:lnTo>
                  <a:cubicBezTo>
                    <a:pt x="7692" y="5127"/>
                    <a:pt x="7777" y="5159"/>
                    <a:pt x="7854" y="5199"/>
                  </a:cubicBezTo>
                  <a:cubicBezTo>
                    <a:pt x="7911" y="5233"/>
                    <a:pt x="7961" y="5268"/>
                    <a:pt x="8006" y="5310"/>
                  </a:cubicBezTo>
                  <a:cubicBezTo>
                    <a:pt x="8014" y="5318"/>
                    <a:pt x="8022" y="5326"/>
                    <a:pt x="8030" y="5335"/>
                  </a:cubicBezTo>
                  <a:cubicBezTo>
                    <a:pt x="8007" y="5350"/>
                    <a:pt x="7985" y="5369"/>
                    <a:pt x="7959" y="5394"/>
                  </a:cubicBezTo>
                  <a:cubicBezTo>
                    <a:pt x="7911" y="5442"/>
                    <a:pt x="7870" y="5497"/>
                    <a:pt x="7825" y="5569"/>
                  </a:cubicBezTo>
                  <a:cubicBezTo>
                    <a:pt x="7785" y="5631"/>
                    <a:pt x="7750" y="5698"/>
                    <a:pt x="7718" y="5760"/>
                  </a:cubicBezTo>
                  <a:lnTo>
                    <a:pt x="7704" y="5789"/>
                  </a:lnTo>
                  <a:cubicBezTo>
                    <a:pt x="7673" y="5848"/>
                    <a:pt x="7641" y="5909"/>
                    <a:pt x="7611" y="5968"/>
                  </a:cubicBezTo>
                  <a:cubicBezTo>
                    <a:pt x="7577" y="6034"/>
                    <a:pt x="7544" y="6099"/>
                    <a:pt x="7510" y="6167"/>
                  </a:cubicBezTo>
                  <a:cubicBezTo>
                    <a:pt x="7397" y="6389"/>
                    <a:pt x="7280" y="6621"/>
                    <a:pt x="7157" y="6843"/>
                  </a:cubicBezTo>
                  <a:lnTo>
                    <a:pt x="7155" y="6848"/>
                  </a:lnTo>
                  <a:lnTo>
                    <a:pt x="7154" y="6848"/>
                  </a:lnTo>
                  <a:lnTo>
                    <a:pt x="7152" y="6849"/>
                  </a:lnTo>
                  <a:lnTo>
                    <a:pt x="7155" y="6848"/>
                  </a:lnTo>
                  <a:lnTo>
                    <a:pt x="7155" y="6848"/>
                  </a:lnTo>
                  <a:cubicBezTo>
                    <a:pt x="6885" y="7329"/>
                    <a:pt x="6631" y="7689"/>
                    <a:pt x="6354" y="7980"/>
                  </a:cubicBezTo>
                  <a:cubicBezTo>
                    <a:pt x="6255" y="8082"/>
                    <a:pt x="6149" y="8178"/>
                    <a:pt x="6042" y="8264"/>
                  </a:cubicBezTo>
                  <a:cubicBezTo>
                    <a:pt x="5946" y="8341"/>
                    <a:pt x="5839" y="8416"/>
                    <a:pt x="5726" y="8486"/>
                  </a:cubicBezTo>
                  <a:cubicBezTo>
                    <a:pt x="5464" y="8646"/>
                    <a:pt x="5173" y="8774"/>
                    <a:pt x="4861" y="8870"/>
                  </a:cubicBezTo>
                  <a:cubicBezTo>
                    <a:pt x="4484" y="8982"/>
                    <a:pt x="4085" y="9044"/>
                    <a:pt x="3676" y="9056"/>
                  </a:cubicBezTo>
                  <a:cubicBezTo>
                    <a:pt x="3641" y="9056"/>
                    <a:pt x="3606" y="9057"/>
                    <a:pt x="3571" y="9057"/>
                  </a:cubicBezTo>
                  <a:cubicBezTo>
                    <a:pt x="3399" y="9057"/>
                    <a:pt x="3228" y="9047"/>
                    <a:pt x="3059" y="9030"/>
                  </a:cubicBezTo>
                  <a:cubicBezTo>
                    <a:pt x="2862" y="9008"/>
                    <a:pt x="2669" y="8974"/>
                    <a:pt x="2479" y="8928"/>
                  </a:cubicBezTo>
                  <a:cubicBezTo>
                    <a:pt x="2140" y="8845"/>
                    <a:pt x="1830" y="8726"/>
                    <a:pt x="1559" y="8576"/>
                  </a:cubicBezTo>
                  <a:lnTo>
                    <a:pt x="1555" y="8574"/>
                  </a:lnTo>
                  <a:cubicBezTo>
                    <a:pt x="1377" y="8474"/>
                    <a:pt x="1214" y="8350"/>
                    <a:pt x="1065" y="8210"/>
                  </a:cubicBezTo>
                  <a:cubicBezTo>
                    <a:pt x="926" y="8075"/>
                    <a:pt x="808" y="7927"/>
                    <a:pt x="710" y="7770"/>
                  </a:cubicBezTo>
                  <a:cubicBezTo>
                    <a:pt x="629" y="7636"/>
                    <a:pt x="566" y="7495"/>
                    <a:pt x="523" y="7354"/>
                  </a:cubicBezTo>
                  <a:cubicBezTo>
                    <a:pt x="487" y="7227"/>
                    <a:pt x="466" y="7099"/>
                    <a:pt x="461" y="6972"/>
                  </a:cubicBezTo>
                  <a:cubicBezTo>
                    <a:pt x="459" y="6854"/>
                    <a:pt x="472" y="6737"/>
                    <a:pt x="499" y="6622"/>
                  </a:cubicBezTo>
                  <a:cubicBezTo>
                    <a:pt x="530" y="6502"/>
                    <a:pt x="576" y="6386"/>
                    <a:pt x="637" y="6274"/>
                  </a:cubicBezTo>
                  <a:cubicBezTo>
                    <a:pt x="707" y="6147"/>
                    <a:pt x="797" y="6027"/>
                    <a:pt x="902" y="5917"/>
                  </a:cubicBezTo>
                  <a:cubicBezTo>
                    <a:pt x="1038" y="5776"/>
                    <a:pt x="1200" y="5650"/>
                    <a:pt x="1395" y="5530"/>
                  </a:cubicBezTo>
                  <a:cubicBezTo>
                    <a:pt x="1607" y="5402"/>
                    <a:pt x="1846" y="5289"/>
                    <a:pt x="2146" y="5174"/>
                  </a:cubicBezTo>
                  <a:cubicBezTo>
                    <a:pt x="2261" y="5127"/>
                    <a:pt x="2386" y="5083"/>
                    <a:pt x="2539" y="5031"/>
                  </a:cubicBezTo>
                  <a:cubicBezTo>
                    <a:pt x="2659" y="4991"/>
                    <a:pt x="2803" y="4943"/>
                    <a:pt x="2952" y="4899"/>
                  </a:cubicBezTo>
                  <a:cubicBezTo>
                    <a:pt x="3443" y="4752"/>
                    <a:pt x="3890" y="4675"/>
                    <a:pt x="4320" y="4662"/>
                  </a:cubicBezTo>
                  <a:cubicBezTo>
                    <a:pt x="4348" y="4662"/>
                    <a:pt x="4375" y="4661"/>
                    <a:pt x="4402" y="4661"/>
                  </a:cubicBezTo>
                  <a:close/>
                  <a:moveTo>
                    <a:pt x="6375" y="1"/>
                  </a:moveTo>
                  <a:cubicBezTo>
                    <a:pt x="6329" y="1"/>
                    <a:pt x="6283" y="2"/>
                    <a:pt x="6236" y="3"/>
                  </a:cubicBezTo>
                  <a:cubicBezTo>
                    <a:pt x="5990" y="13"/>
                    <a:pt x="5751" y="50"/>
                    <a:pt x="5524" y="109"/>
                  </a:cubicBezTo>
                  <a:cubicBezTo>
                    <a:pt x="5283" y="174"/>
                    <a:pt x="5040" y="280"/>
                    <a:pt x="4805" y="425"/>
                  </a:cubicBezTo>
                  <a:cubicBezTo>
                    <a:pt x="4567" y="572"/>
                    <a:pt x="4359" y="751"/>
                    <a:pt x="4188" y="958"/>
                  </a:cubicBezTo>
                  <a:cubicBezTo>
                    <a:pt x="4052" y="1119"/>
                    <a:pt x="3948" y="1293"/>
                    <a:pt x="3879" y="1474"/>
                  </a:cubicBezTo>
                  <a:cubicBezTo>
                    <a:pt x="3844" y="1567"/>
                    <a:pt x="3817" y="1664"/>
                    <a:pt x="3801" y="1765"/>
                  </a:cubicBezTo>
                  <a:cubicBezTo>
                    <a:pt x="3798" y="1778"/>
                    <a:pt x="3796" y="1792"/>
                    <a:pt x="3794" y="1805"/>
                  </a:cubicBezTo>
                  <a:cubicBezTo>
                    <a:pt x="3691" y="1762"/>
                    <a:pt x="3583" y="1731"/>
                    <a:pt x="3478" y="1714"/>
                  </a:cubicBezTo>
                  <a:cubicBezTo>
                    <a:pt x="3454" y="1709"/>
                    <a:pt x="3428" y="1706"/>
                    <a:pt x="3404" y="1703"/>
                  </a:cubicBezTo>
                  <a:cubicBezTo>
                    <a:pt x="3354" y="1697"/>
                    <a:pt x="3302" y="1694"/>
                    <a:pt x="3247" y="1694"/>
                  </a:cubicBezTo>
                  <a:cubicBezTo>
                    <a:pt x="3206" y="1694"/>
                    <a:pt x="3163" y="1696"/>
                    <a:pt x="3118" y="1699"/>
                  </a:cubicBezTo>
                  <a:cubicBezTo>
                    <a:pt x="3005" y="1706"/>
                    <a:pt x="2888" y="1730"/>
                    <a:pt x="2763" y="1770"/>
                  </a:cubicBezTo>
                  <a:cubicBezTo>
                    <a:pt x="2653" y="1805"/>
                    <a:pt x="2544" y="1853"/>
                    <a:pt x="2439" y="1915"/>
                  </a:cubicBezTo>
                  <a:cubicBezTo>
                    <a:pt x="2330" y="1979"/>
                    <a:pt x="2229" y="2051"/>
                    <a:pt x="2143" y="2130"/>
                  </a:cubicBezTo>
                  <a:cubicBezTo>
                    <a:pt x="2050" y="2213"/>
                    <a:pt x="1969" y="2304"/>
                    <a:pt x="1898" y="2403"/>
                  </a:cubicBezTo>
                  <a:cubicBezTo>
                    <a:pt x="1825" y="2505"/>
                    <a:pt x="1766" y="2612"/>
                    <a:pt x="1721" y="2724"/>
                  </a:cubicBezTo>
                  <a:cubicBezTo>
                    <a:pt x="1716" y="2739"/>
                    <a:pt x="1710" y="2753"/>
                    <a:pt x="1705" y="2766"/>
                  </a:cubicBezTo>
                  <a:cubicBezTo>
                    <a:pt x="1633" y="2739"/>
                    <a:pt x="1555" y="2721"/>
                    <a:pt x="1475" y="2713"/>
                  </a:cubicBezTo>
                  <a:cubicBezTo>
                    <a:pt x="1433" y="2708"/>
                    <a:pt x="1391" y="2707"/>
                    <a:pt x="1350" y="2707"/>
                  </a:cubicBezTo>
                  <a:cubicBezTo>
                    <a:pt x="1222" y="2708"/>
                    <a:pt x="1091" y="2734"/>
                    <a:pt x="957" y="2780"/>
                  </a:cubicBezTo>
                  <a:cubicBezTo>
                    <a:pt x="837" y="2823"/>
                    <a:pt x="715" y="2887"/>
                    <a:pt x="597" y="2969"/>
                  </a:cubicBezTo>
                  <a:cubicBezTo>
                    <a:pt x="488" y="3046"/>
                    <a:pt x="387" y="3138"/>
                    <a:pt x="296" y="3244"/>
                  </a:cubicBezTo>
                  <a:cubicBezTo>
                    <a:pt x="212" y="3345"/>
                    <a:pt x="141" y="3457"/>
                    <a:pt x="90" y="3576"/>
                  </a:cubicBezTo>
                  <a:cubicBezTo>
                    <a:pt x="68" y="3631"/>
                    <a:pt x="48" y="3690"/>
                    <a:pt x="31" y="3765"/>
                  </a:cubicBezTo>
                  <a:cubicBezTo>
                    <a:pt x="16" y="3827"/>
                    <a:pt x="7" y="3893"/>
                    <a:pt x="4" y="3959"/>
                  </a:cubicBezTo>
                  <a:cubicBezTo>
                    <a:pt x="1" y="4023"/>
                    <a:pt x="2" y="4086"/>
                    <a:pt x="10" y="4149"/>
                  </a:cubicBezTo>
                  <a:cubicBezTo>
                    <a:pt x="18" y="4205"/>
                    <a:pt x="31" y="4262"/>
                    <a:pt x="52" y="4326"/>
                  </a:cubicBezTo>
                  <a:cubicBezTo>
                    <a:pt x="87" y="4433"/>
                    <a:pt x="141" y="4534"/>
                    <a:pt x="216" y="4630"/>
                  </a:cubicBezTo>
                  <a:cubicBezTo>
                    <a:pt x="279" y="4708"/>
                    <a:pt x="357" y="4782"/>
                    <a:pt x="447" y="4848"/>
                  </a:cubicBezTo>
                  <a:cubicBezTo>
                    <a:pt x="530" y="4908"/>
                    <a:pt x="624" y="4959"/>
                    <a:pt x="730" y="5003"/>
                  </a:cubicBezTo>
                  <a:cubicBezTo>
                    <a:pt x="825" y="5043"/>
                    <a:pt x="934" y="5075"/>
                    <a:pt x="1049" y="5095"/>
                  </a:cubicBezTo>
                  <a:cubicBezTo>
                    <a:pt x="1084" y="5102"/>
                    <a:pt x="1121" y="5107"/>
                    <a:pt x="1163" y="5111"/>
                  </a:cubicBezTo>
                  <a:cubicBezTo>
                    <a:pt x="1177" y="5113"/>
                    <a:pt x="1192" y="5115"/>
                    <a:pt x="1204" y="5115"/>
                  </a:cubicBezTo>
                  <a:cubicBezTo>
                    <a:pt x="1201" y="5170"/>
                    <a:pt x="1206" y="5226"/>
                    <a:pt x="1217" y="5281"/>
                  </a:cubicBezTo>
                  <a:cubicBezTo>
                    <a:pt x="1235" y="5354"/>
                    <a:pt x="1262" y="5415"/>
                    <a:pt x="1297" y="5460"/>
                  </a:cubicBezTo>
                  <a:cubicBezTo>
                    <a:pt x="1032" y="5625"/>
                    <a:pt x="827" y="5807"/>
                    <a:pt x="669" y="6013"/>
                  </a:cubicBezTo>
                  <a:cubicBezTo>
                    <a:pt x="554" y="6163"/>
                    <a:pt x="467" y="6328"/>
                    <a:pt x="411" y="6501"/>
                  </a:cubicBezTo>
                  <a:cubicBezTo>
                    <a:pt x="383" y="6592"/>
                    <a:pt x="362" y="6686"/>
                    <a:pt x="351" y="6784"/>
                  </a:cubicBezTo>
                  <a:cubicBezTo>
                    <a:pt x="341" y="6872"/>
                    <a:pt x="339" y="6964"/>
                    <a:pt x="347" y="7067"/>
                  </a:cubicBezTo>
                  <a:cubicBezTo>
                    <a:pt x="362" y="7241"/>
                    <a:pt x="408" y="7420"/>
                    <a:pt x="488" y="7602"/>
                  </a:cubicBezTo>
                  <a:cubicBezTo>
                    <a:pt x="560" y="7765"/>
                    <a:pt x="661" y="7928"/>
                    <a:pt x="787" y="8083"/>
                  </a:cubicBezTo>
                  <a:cubicBezTo>
                    <a:pt x="904" y="8229"/>
                    <a:pt x="1043" y="8363"/>
                    <a:pt x="1200" y="8483"/>
                  </a:cubicBezTo>
                  <a:cubicBezTo>
                    <a:pt x="1337" y="8589"/>
                    <a:pt x="1492" y="8683"/>
                    <a:pt x="1676" y="8771"/>
                  </a:cubicBezTo>
                  <a:cubicBezTo>
                    <a:pt x="1981" y="8916"/>
                    <a:pt x="2325" y="9027"/>
                    <a:pt x="2699" y="9097"/>
                  </a:cubicBezTo>
                  <a:cubicBezTo>
                    <a:pt x="2813" y="9119"/>
                    <a:pt x="2930" y="9135"/>
                    <a:pt x="3046" y="9150"/>
                  </a:cubicBezTo>
                  <a:cubicBezTo>
                    <a:pt x="3220" y="9168"/>
                    <a:pt x="3398" y="9177"/>
                    <a:pt x="3578" y="9177"/>
                  </a:cubicBezTo>
                  <a:cubicBezTo>
                    <a:pt x="3654" y="9177"/>
                    <a:pt x="3730" y="9176"/>
                    <a:pt x="3806" y="9172"/>
                  </a:cubicBezTo>
                  <a:cubicBezTo>
                    <a:pt x="4180" y="9155"/>
                    <a:pt x="4546" y="9092"/>
                    <a:pt x="4894" y="8988"/>
                  </a:cubicBezTo>
                  <a:cubicBezTo>
                    <a:pt x="5075" y="8934"/>
                    <a:pt x="5248" y="8870"/>
                    <a:pt x="5409" y="8797"/>
                  </a:cubicBezTo>
                  <a:cubicBezTo>
                    <a:pt x="5571" y="8725"/>
                    <a:pt x="5731" y="8637"/>
                    <a:pt x="5884" y="8538"/>
                  </a:cubicBezTo>
                  <a:cubicBezTo>
                    <a:pt x="5897" y="8528"/>
                    <a:pt x="5910" y="8520"/>
                    <a:pt x="5924" y="8510"/>
                  </a:cubicBezTo>
                  <a:cubicBezTo>
                    <a:pt x="5938" y="8523"/>
                    <a:pt x="5953" y="8536"/>
                    <a:pt x="5967" y="8547"/>
                  </a:cubicBezTo>
                  <a:cubicBezTo>
                    <a:pt x="5993" y="8566"/>
                    <a:pt x="6022" y="8584"/>
                    <a:pt x="6050" y="8601"/>
                  </a:cubicBezTo>
                  <a:cubicBezTo>
                    <a:pt x="6105" y="8633"/>
                    <a:pt x="6165" y="8664"/>
                    <a:pt x="6228" y="8689"/>
                  </a:cubicBezTo>
                  <a:cubicBezTo>
                    <a:pt x="6340" y="8736"/>
                    <a:pt x="6468" y="8773"/>
                    <a:pt x="6616" y="8800"/>
                  </a:cubicBezTo>
                  <a:cubicBezTo>
                    <a:pt x="6680" y="8813"/>
                    <a:pt x="6749" y="8822"/>
                    <a:pt x="6816" y="8829"/>
                  </a:cubicBezTo>
                  <a:cubicBezTo>
                    <a:pt x="6930" y="8842"/>
                    <a:pt x="7052" y="8848"/>
                    <a:pt x="7183" y="8848"/>
                  </a:cubicBezTo>
                  <a:cubicBezTo>
                    <a:pt x="7262" y="8848"/>
                    <a:pt x="7343" y="8845"/>
                    <a:pt x="7429" y="8841"/>
                  </a:cubicBezTo>
                  <a:cubicBezTo>
                    <a:pt x="7860" y="8821"/>
                    <a:pt x="8285" y="8745"/>
                    <a:pt x="8692" y="8616"/>
                  </a:cubicBezTo>
                  <a:cubicBezTo>
                    <a:pt x="8906" y="8547"/>
                    <a:pt x="9109" y="8464"/>
                    <a:pt x="9293" y="8370"/>
                  </a:cubicBezTo>
                  <a:cubicBezTo>
                    <a:pt x="9496" y="8264"/>
                    <a:pt x="9673" y="8144"/>
                    <a:pt x="9822" y="8013"/>
                  </a:cubicBezTo>
                  <a:cubicBezTo>
                    <a:pt x="9900" y="7944"/>
                    <a:pt x="9972" y="7869"/>
                    <a:pt x="10036" y="7791"/>
                  </a:cubicBezTo>
                  <a:cubicBezTo>
                    <a:pt x="10100" y="7716"/>
                    <a:pt x="10156" y="7629"/>
                    <a:pt x="10207" y="7538"/>
                  </a:cubicBezTo>
                  <a:cubicBezTo>
                    <a:pt x="10254" y="7455"/>
                    <a:pt x="10290" y="7367"/>
                    <a:pt x="10319" y="7276"/>
                  </a:cubicBezTo>
                  <a:cubicBezTo>
                    <a:pt x="10362" y="7290"/>
                    <a:pt x="10410" y="7302"/>
                    <a:pt x="10473" y="7310"/>
                  </a:cubicBezTo>
                  <a:cubicBezTo>
                    <a:pt x="10484" y="7311"/>
                    <a:pt x="10497" y="7313"/>
                    <a:pt x="10509" y="7314"/>
                  </a:cubicBezTo>
                  <a:cubicBezTo>
                    <a:pt x="10547" y="7319"/>
                    <a:pt x="10586" y="7321"/>
                    <a:pt x="10627" y="7321"/>
                  </a:cubicBezTo>
                  <a:cubicBezTo>
                    <a:pt x="10640" y="7321"/>
                    <a:pt x="10653" y="7321"/>
                    <a:pt x="10666" y="7321"/>
                  </a:cubicBezTo>
                  <a:cubicBezTo>
                    <a:pt x="10797" y="7319"/>
                    <a:pt x="10933" y="7302"/>
                    <a:pt x="11071" y="7266"/>
                  </a:cubicBezTo>
                  <a:cubicBezTo>
                    <a:pt x="11326" y="7201"/>
                    <a:pt x="11579" y="7087"/>
                    <a:pt x="11800" y="6937"/>
                  </a:cubicBezTo>
                  <a:cubicBezTo>
                    <a:pt x="11976" y="6817"/>
                    <a:pt x="12126" y="6670"/>
                    <a:pt x="12244" y="6502"/>
                  </a:cubicBezTo>
                  <a:cubicBezTo>
                    <a:pt x="12353" y="6349"/>
                    <a:pt x="12434" y="6176"/>
                    <a:pt x="12486" y="5991"/>
                  </a:cubicBezTo>
                  <a:cubicBezTo>
                    <a:pt x="12511" y="5900"/>
                    <a:pt x="12529" y="5805"/>
                    <a:pt x="12538" y="5712"/>
                  </a:cubicBezTo>
                  <a:cubicBezTo>
                    <a:pt x="12548" y="5625"/>
                    <a:pt x="12551" y="5532"/>
                    <a:pt x="12546" y="5429"/>
                  </a:cubicBezTo>
                  <a:cubicBezTo>
                    <a:pt x="12538" y="5252"/>
                    <a:pt x="12505" y="5067"/>
                    <a:pt x="12442" y="4878"/>
                  </a:cubicBezTo>
                  <a:cubicBezTo>
                    <a:pt x="12324" y="4515"/>
                    <a:pt x="12110" y="4187"/>
                    <a:pt x="11822" y="3930"/>
                  </a:cubicBezTo>
                  <a:cubicBezTo>
                    <a:pt x="11677" y="3800"/>
                    <a:pt x="11513" y="3695"/>
                    <a:pt x="11338" y="3613"/>
                  </a:cubicBezTo>
                  <a:cubicBezTo>
                    <a:pt x="11160" y="3533"/>
                    <a:pt x="10971" y="3481"/>
                    <a:pt x="10775" y="3460"/>
                  </a:cubicBezTo>
                  <a:lnTo>
                    <a:pt x="10770" y="3460"/>
                  </a:lnTo>
                  <a:cubicBezTo>
                    <a:pt x="10759" y="3458"/>
                    <a:pt x="10748" y="3457"/>
                    <a:pt x="10735" y="3457"/>
                  </a:cubicBezTo>
                  <a:cubicBezTo>
                    <a:pt x="10749" y="3345"/>
                    <a:pt x="10749" y="3231"/>
                    <a:pt x="10735" y="3121"/>
                  </a:cubicBezTo>
                  <a:cubicBezTo>
                    <a:pt x="10724" y="3022"/>
                    <a:pt x="10696" y="2919"/>
                    <a:pt x="10658" y="2819"/>
                  </a:cubicBezTo>
                  <a:cubicBezTo>
                    <a:pt x="10625" y="2729"/>
                    <a:pt x="10577" y="2640"/>
                    <a:pt x="10516" y="2550"/>
                  </a:cubicBezTo>
                  <a:cubicBezTo>
                    <a:pt x="10409" y="2390"/>
                    <a:pt x="10260" y="2246"/>
                    <a:pt x="10084" y="2134"/>
                  </a:cubicBezTo>
                  <a:cubicBezTo>
                    <a:pt x="9995" y="2078"/>
                    <a:pt x="9900" y="2029"/>
                    <a:pt x="9806" y="1992"/>
                  </a:cubicBezTo>
                  <a:cubicBezTo>
                    <a:pt x="9712" y="1954"/>
                    <a:pt x="9609" y="1923"/>
                    <a:pt x="9501" y="1901"/>
                  </a:cubicBezTo>
                  <a:cubicBezTo>
                    <a:pt x="9445" y="1890"/>
                    <a:pt x="9387" y="1880"/>
                    <a:pt x="9329" y="1874"/>
                  </a:cubicBezTo>
                  <a:cubicBezTo>
                    <a:pt x="9264" y="1867"/>
                    <a:pt x="9199" y="1863"/>
                    <a:pt x="9133" y="1863"/>
                  </a:cubicBezTo>
                  <a:cubicBezTo>
                    <a:pt x="9033" y="1863"/>
                    <a:pt x="8932" y="1871"/>
                    <a:pt x="8831" y="1887"/>
                  </a:cubicBezTo>
                  <a:lnTo>
                    <a:pt x="8831" y="1883"/>
                  </a:lnTo>
                  <a:cubicBezTo>
                    <a:pt x="8829" y="1874"/>
                    <a:pt x="8829" y="1864"/>
                    <a:pt x="8829" y="1856"/>
                  </a:cubicBezTo>
                  <a:cubicBezTo>
                    <a:pt x="8818" y="1714"/>
                    <a:pt x="8789" y="1565"/>
                    <a:pt x="8743" y="1416"/>
                  </a:cubicBezTo>
                  <a:cubicBezTo>
                    <a:pt x="8660" y="1148"/>
                    <a:pt x="8514" y="900"/>
                    <a:pt x="8322" y="702"/>
                  </a:cubicBezTo>
                  <a:cubicBezTo>
                    <a:pt x="8007" y="377"/>
                    <a:pt x="7548" y="153"/>
                    <a:pt x="6997" y="53"/>
                  </a:cubicBezTo>
                  <a:cubicBezTo>
                    <a:pt x="6925" y="40"/>
                    <a:pt x="6850" y="30"/>
                    <a:pt x="6773" y="21"/>
                  </a:cubicBezTo>
                  <a:cubicBezTo>
                    <a:pt x="6644" y="8"/>
                    <a:pt x="6511" y="1"/>
                    <a:pt x="637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5" name="Google Shape;8715;p25"/>
            <p:cNvSpPr/>
            <p:nvPr/>
          </p:nvSpPr>
          <p:spPr>
            <a:xfrm>
              <a:off x="7586507" y="-1903249"/>
              <a:ext cx="283067" cy="165527"/>
            </a:xfrm>
            <a:custGeom>
              <a:avLst/>
              <a:gdLst/>
              <a:ahLst/>
              <a:cxnLst/>
              <a:rect l="l" t="t" r="r" b="b"/>
              <a:pathLst>
                <a:path w="2796" h="1635" extrusionOk="0">
                  <a:moveTo>
                    <a:pt x="682" y="0"/>
                  </a:moveTo>
                  <a:cubicBezTo>
                    <a:pt x="572" y="0"/>
                    <a:pt x="466" y="25"/>
                    <a:pt x="374" y="74"/>
                  </a:cubicBezTo>
                  <a:cubicBezTo>
                    <a:pt x="310" y="106"/>
                    <a:pt x="255" y="150"/>
                    <a:pt x="210" y="206"/>
                  </a:cubicBezTo>
                  <a:cubicBezTo>
                    <a:pt x="197" y="224"/>
                    <a:pt x="184" y="241"/>
                    <a:pt x="173" y="259"/>
                  </a:cubicBezTo>
                  <a:cubicBezTo>
                    <a:pt x="170" y="256"/>
                    <a:pt x="167" y="254"/>
                    <a:pt x="162" y="253"/>
                  </a:cubicBezTo>
                  <a:cubicBezTo>
                    <a:pt x="159" y="251"/>
                    <a:pt x="154" y="249"/>
                    <a:pt x="151" y="249"/>
                  </a:cubicBezTo>
                  <a:cubicBezTo>
                    <a:pt x="148" y="249"/>
                    <a:pt x="146" y="249"/>
                    <a:pt x="144" y="249"/>
                  </a:cubicBezTo>
                  <a:cubicBezTo>
                    <a:pt x="126" y="249"/>
                    <a:pt x="108" y="261"/>
                    <a:pt x="101" y="278"/>
                  </a:cubicBezTo>
                  <a:cubicBezTo>
                    <a:pt x="51" y="395"/>
                    <a:pt x="21" y="508"/>
                    <a:pt x="12" y="616"/>
                  </a:cubicBezTo>
                  <a:cubicBezTo>
                    <a:pt x="0" y="731"/>
                    <a:pt x="13" y="841"/>
                    <a:pt x="48" y="942"/>
                  </a:cubicBezTo>
                  <a:cubicBezTo>
                    <a:pt x="85" y="1044"/>
                    <a:pt x="151" y="1137"/>
                    <a:pt x="240" y="1209"/>
                  </a:cubicBezTo>
                  <a:cubicBezTo>
                    <a:pt x="285" y="1244"/>
                    <a:pt x="339" y="1276"/>
                    <a:pt x="402" y="1305"/>
                  </a:cubicBezTo>
                  <a:cubicBezTo>
                    <a:pt x="459" y="1329"/>
                    <a:pt x="525" y="1349"/>
                    <a:pt x="595" y="1364"/>
                  </a:cubicBezTo>
                  <a:cubicBezTo>
                    <a:pt x="614" y="1367"/>
                    <a:pt x="633" y="1370"/>
                    <a:pt x="653" y="1372"/>
                  </a:cubicBezTo>
                  <a:cubicBezTo>
                    <a:pt x="677" y="1375"/>
                    <a:pt x="701" y="1376"/>
                    <a:pt x="726" y="1376"/>
                  </a:cubicBezTo>
                  <a:cubicBezTo>
                    <a:pt x="830" y="1376"/>
                    <a:pt x="934" y="1351"/>
                    <a:pt x="1025" y="1305"/>
                  </a:cubicBezTo>
                  <a:cubicBezTo>
                    <a:pt x="1091" y="1273"/>
                    <a:pt x="1153" y="1228"/>
                    <a:pt x="1209" y="1172"/>
                  </a:cubicBezTo>
                  <a:cubicBezTo>
                    <a:pt x="1268" y="1114"/>
                    <a:pt x="1319" y="1050"/>
                    <a:pt x="1363" y="982"/>
                  </a:cubicBezTo>
                  <a:cubicBezTo>
                    <a:pt x="1372" y="967"/>
                    <a:pt x="1375" y="953"/>
                    <a:pt x="1374" y="939"/>
                  </a:cubicBezTo>
                  <a:cubicBezTo>
                    <a:pt x="1372" y="934"/>
                    <a:pt x="1370" y="929"/>
                    <a:pt x="1369" y="924"/>
                  </a:cubicBezTo>
                  <a:cubicBezTo>
                    <a:pt x="1378" y="899"/>
                    <a:pt x="1385" y="873"/>
                    <a:pt x="1390" y="847"/>
                  </a:cubicBezTo>
                  <a:cubicBezTo>
                    <a:pt x="1398" y="817"/>
                    <a:pt x="1402" y="782"/>
                    <a:pt x="1404" y="740"/>
                  </a:cubicBezTo>
                  <a:cubicBezTo>
                    <a:pt x="1407" y="697"/>
                    <a:pt x="1404" y="654"/>
                    <a:pt x="1399" y="611"/>
                  </a:cubicBezTo>
                  <a:cubicBezTo>
                    <a:pt x="1394" y="579"/>
                    <a:pt x="1386" y="545"/>
                    <a:pt x="1374" y="504"/>
                  </a:cubicBezTo>
                  <a:cubicBezTo>
                    <a:pt x="1361" y="461"/>
                    <a:pt x="1348" y="421"/>
                    <a:pt x="1332" y="382"/>
                  </a:cubicBezTo>
                  <a:cubicBezTo>
                    <a:pt x="1316" y="342"/>
                    <a:pt x="1295" y="304"/>
                    <a:pt x="1263" y="264"/>
                  </a:cubicBezTo>
                  <a:cubicBezTo>
                    <a:pt x="1214" y="197"/>
                    <a:pt x="1143" y="139"/>
                    <a:pt x="1057" y="91"/>
                  </a:cubicBezTo>
                  <a:cubicBezTo>
                    <a:pt x="988" y="53"/>
                    <a:pt x="904" y="26"/>
                    <a:pt x="805" y="10"/>
                  </a:cubicBezTo>
                  <a:cubicBezTo>
                    <a:pt x="792" y="8"/>
                    <a:pt x="779" y="6"/>
                    <a:pt x="766" y="5"/>
                  </a:cubicBezTo>
                  <a:cubicBezTo>
                    <a:pt x="738" y="2"/>
                    <a:pt x="710" y="0"/>
                    <a:pt x="682" y="0"/>
                  </a:cubicBezTo>
                  <a:close/>
                  <a:moveTo>
                    <a:pt x="2152" y="219"/>
                  </a:moveTo>
                  <a:cubicBezTo>
                    <a:pt x="2084" y="219"/>
                    <a:pt x="2010" y="229"/>
                    <a:pt x="1928" y="249"/>
                  </a:cubicBezTo>
                  <a:cubicBezTo>
                    <a:pt x="1865" y="265"/>
                    <a:pt x="1809" y="286"/>
                    <a:pt x="1757" y="312"/>
                  </a:cubicBezTo>
                  <a:cubicBezTo>
                    <a:pt x="1658" y="361"/>
                    <a:pt x="1575" y="433"/>
                    <a:pt x="1518" y="520"/>
                  </a:cubicBezTo>
                  <a:cubicBezTo>
                    <a:pt x="1462" y="601"/>
                    <a:pt x="1423" y="702"/>
                    <a:pt x="1398" y="827"/>
                  </a:cubicBezTo>
                  <a:cubicBezTo>
                    <a:pt x="1393" y="851"/>
                    <a:pt x="1388" y="875"/>
                    <a:pt x="1385" y="899"/>
                  </a:cubicBezTo>
                  <a:cubicBezTo>
                    <a:pt x="1383" y="907"/>
                    <a:pt x="1386" y="918"/>
                    <a:pt x="1393" y="926"/>
                  </a:cubicBezTo>
                  <a:cubicBezTo>
                    <a:pt x="1394" y="948"/>
                    <a:pt x="1396" y="974"/>
                    <a:pt x="1399" y="1003"/>
                  </a:cubicBezTo>
                  <a:cubicBezTo>
                    <a:pt x="1406" y="1063"/>
                    <a:pt x="1422" y="1124"/>
                    <a:pt x="1446" y="1185"/>
                  </a:cubicBezTo>
                  <a:cubicBezTo>
                    <a:pt x="1468" y="1239"/>
                    <a:pt x="1500" y="1293"/>
                    <a:pt x="1540" y="1346"/>
                  </a:cubicBezTo>
                  <a:cubicBezTo>
                    <a:pt x="1575" y="1391"/>
                    <a:pt x="1620" y="1436"/>
                    <a:pt x="1674" y="1477"/>
                  </a:cubicBezTo>
                  <a:cubicBezTo>
                    <a:pt x="1719" y="1513"/>
                    <a:pt x="1772" y="1544"/>
                    <a:pt x="1839" y="1576"/>
                  </a:cubicBezTo>
                  <a:cubicBezTo>
                    <a:pt x="1895" y="1602"/>
                    <a:pt x="1956" y="1621"/>
                    <a:pt x="2020" y="1629"/>
                  </a:cubicBezTo>
                  <a:cubicBezTo>
                    <a:pt x="2024" y="1631"/>
                    <a:pt x="2029" y="1631"/>
                    <a:pt x="2036" y="1631"/>
                  </a:cubicBezTo>
                  <a:cubicBezTo>
                    <a:pt x="2058" y="1634"/>
                    <a:pt x="2080" y="1635"/>
                    <a:pt x="2103" y="1635"/>
                  </a:cubicBezTo>
                  <a:cubicBezTo>
                    <a:pt x="2135" y="1635"/>
                    <a:pt x="2168" y="1632"/>
                    <a:pt x="2202" y="1628"/>
                  </a:cubicBezTo>
                  <a:cubicBezTo>
                    <a:pt x="2259" y="1618"/>
                    <a:pt x="2319" y="1600"/>
                    <a:pt x="2378" y="1575"/>
                  </a:cubicBezTo>
                  <a:cubicBezTo>
                    <a:pt x="2432" y="1552"/>
                    <a:pt x="2485" y="1521"/>
                    <a:pt x="2534" y="1481"/>
                  </a:cubicBezTo>
                  <a:cubicBezTo>
                    <a:pt x="2582" y="1444"/>
                    <a:pt x="2624" y="1399"/>
                    <a:pt x="2662" y="1348"/>
                  </a:cubicBezTo>
                  <a:cubicBezTo>
                    <a:pt x="2699" y="1300"/>
                    <a:pt x="2728" y="1242"/>
                    <a:pt x="2749" y="1183"/>
                  </a:cubicBezTo>
                  <a:cubicBezTo>
                    <a:pt x="2766" y="1134"/>
                    <a:pt x="2779" y="1078"/>
                    <a:pt x="2787" y="1015"/>
                  </a:cubicBezTo>
                  <a:cubicBezTo>
                    <a:pt x="2795" y="959"/>
                    <a:pt x="2795" y="900"/>
                    <a:pt x="2792" y="833"/>
                  </a:cubicBezTo>
                  <a:cubicBezTo>
                    <a:pt x="2787" y="775"/>
                    <a:pt x="2777" y="718"/>
                    <a:pt x="2761" y="662"/>
                  </a:cubicBezTo>
                  <a:cubicBezTo>
                    <a:pt x="2752" y="630"/>
                    <a:pt x="2742" y="603"/>
                    <a:pt x="2731" y="576"/>
                  </a:cubicBezTo>
                  <a:cubicBezTo>
                    <a:pt x="2718" y="545"/>
                    <a:pt x="2701" y="516"/>
                    <a:pt x="2686" y="492"/>
                  </a:cubicBezTo>
                  <a:cubicBezTo>
                    <a:pt x="2654" y="443"/>
                    <a:pt x="2614" y="398"/>
                    <a:pt x="2563" y="361"/>
                  </a:cubicBezTo>
                  <a:cubicBezTo>
                    <a:pt x="2498" y="313"/>
                    <a:pt x="2431" y="278"/>
                    <a:pt x="2362" y="254"/>
                  </a:cubicBezTo>
                  <a:cubicBezTo>
                    <a:pt x="2317" y="238"/>
                    <a:pt x="2269" y="227"/>
                    <a:pt x="2221" y="222"/>
                  </a:cubicBezTo>
                  <a:cubicBezTo>
                    <a:pt x="2199" y="219"/>
                    <a:pt x="2175" y="219"/>
                    <a:pt x="2152" y="2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6" name="Google Shape;8716;p25"/>
            <p:cNvSpPr/>
            <p:nvPr/>
          </p:nvSpPr>
          <p:spPr>
            <a:xfrm>
              <a:off x="7562209" y="-1912056"/>
              <a:ext cx="335813" cy="174032"/>
            </a:xfrm>
            <a:custGeom>
              <a:avLst/>
              <a:gdLst/>
              <a:ahLst/>
              <a:cxnLst/>
              <a:rect l="l" t="t" r="r" b="b"/>
              <a:pathLst>
                <a:path w="3317" h="1719" extrusionOk="0">
                  <a:moveTo>
                    <a:pt x="909" y="108"/>
                  </a:moveTo>
                  <a:cubicBezTo>
                    <a:pt x="936" y="108"/>
                    <a:pt x="965" y="109"/>
                    <a:pt x="995" y="113"/>
                  </a:cubicBezTo>
                  <a:cubicBezTo>
                    <a:pt x="1024" y="116"/>
                    <a:pt x="1053" y="121"/>
                    <a:pt x="1081" y="127"/>
                  </a:cubicBezTo>
                  <a:cubicBezTo>
                    <a:pt x="1142" y="143"/>
                    <a:pt x="1200" y="165"/>
                    <a:pt x="1256" y="196"/>
                  </a:cubicBezTo>
                  <a:cubicBezTo>
                    <a:pt x="1308" y="226"/>
                    <a:pt x="1356" y="261"/>
                    <a:pt x="1399" y="303"/>
                  </a:cubicBezTo>
                  <a:cubicBezTo>
                    <a:pt x="1439" y="341"/>
                    <a:pt x="1475" y="386"/>
                    <a:pt x="1505" y="434"/>
                  </a:cubicBezTo>
                  <a:lnTo>
                    <a:pt x="1507" y="436"/>
                  </a:lnTo>
                  <a:cubicBezTo>
                    <a:pt x="1511" y="445"/>
                    <a:pt x="1516" y="452"/>
                    <a:pt x="1519" y="458"/>
                  </a:cubicBezTo>
                  <a:cubicBezTo>
                    <a:pt x="1515" y="455"/>
                    <a:pt x="1508" y="452"/>
                    <a:pt x="1503" y="448"/>
                  </a:cubicBezTo>
                  <a:lnTo>
                    <a:pt x="1503" y="450"/>
                  </a:lnTo>
                  <a:cubicBezTo>
                    <a:pt x="1491" y="444"/>
                    <a:pt x="1476" y="439"/>
                    <a:pt x="1457" y="434"/>
                  </a:cubicBezTo>
                  <a:cubicBezTo>
                    <a:pt x="1438" y="429"/>
                    <a:pt x="1420" y="426"/>
                    <a:pt x="1403" y="423"/>
                  </a:cubicBezTo>
                  <a:lnTo>
                    <a:pt x="1398" y="423"/>
                  </a:lnTo>
                  <a:cubicBezTo>
                    <a:pt x="1383" y="421"/>
                    <a:pt x="1367" y="420"/>
                    <a:pt x="1351" y="420"/>
                  </a:cubicBezTo>
                  <a:cubicBezTo>
                    <a:pt x="1340" y="420"/>
                    <a:pt x="1328" y="421"/>
                    <a:pt x="1316" y="421"/>
                  </a:cubicBezTo>
                  <a:cubicBezTo>
                    <a:pt x="1232" y="429"/>
                    <a:pt x="1144" y="463"/>
                    <a:pt x="1064" y="522"/>
                  </a:cubicBezTo>
                  <a:cubicBezTo>
                    <a:pt x="1029" y="548"/>
                    <a:pt x="995" y="579"/>
                    <a:pt x="961" y="616"/>
                  </a:cubicBezTo>
                  <a:cubicBezTo>
                    <a:pt x="931" y="650"/>
                    <a:pt x="904" y="690"/>
                    <a:pt x="878" y="731"/>
                  </a:cubicBezTo>
                  <a:cubicBezTo>
                    <a:pt x="829" y="815"/>
                    <a:pt x="795" y="904"/>
                    <a:pt x="778" y="995"/>
                  </a:cubicBezTo>
                  <a:cubicBezTo>
                    <a:pt x="760" y="1086"/>
                    <a:pt x="765" y="1173"/>
                    <a:pt x="789" y="1248"/>
                  </a:cubicBezTo>
                  <a:cubicBezTo>
                    <a:pt x="802" y="1285"/>
                    <a:pt x="821" y="1320"/>
                    <a:pt x="845" y="1350"/>
                  </a:cubicBezTo>
                  <a:cubicBezTo>
                    <a:pt x="869" y="1379"/>
                    <a:pt x="899" y="1404"/>
                    <a:pt x="937" y="1425"/>
                  </a:cubicBezTo>
                  <a:cubicBezTo>
                    <a:pt x="955" y="1435"/>
                    <a:pt x="974" y="1444"/>
                    <a:pt x="997" y="1451"/>
                  </a:cubicBezTo>
                  <a:lnTo>
                    <a:pt x="979" y="1451"/>
                  </a:lnTo>
                  <a:cubicBezTo>
                    <a:pt x="969" y="1451"/>
                    <a:pt x="960" y="1451"/>
                    <a:pt x="950" y="1452"/>
                  </a:cubicBezTo>
                  <a:lnTo>
                    <a:pt x="950" y="1452"/>
                  </a:lnTo>
                  <a:cubicBezTo>
                    <a:pt x="919" y="1452"/>
                    <a:pt x="890" y="1451"/>
                    <a:pt x="862" y="1448"/>
                  </a:cubicBezTo>
                  <a:cubicBezTo>
                    <a:pt x="833" y="1444"/>
                    <a:pt x="803" y="1440"/>
                    <a:pt x="776" y="1433"/>
                  </a:cubicBezTo>
                  <a:lnTo>
                    <a:pt x="778" y="1433"/>
                  </a:lnTo>
                  <a:cubicBezTo>
                    <a:pt x="722" y="1419"/>
                    <a:pt x="667" y="1396"/>
                    <a:pt x="616" y="1369"/>
                  </a:cubicBezTo>
                  <a:cubicBezTo>
                    <a:pt x="592" y="1357"/>
                    <a:pt x="568" y="1341"/>
                    <a:pt x="546" y="1325"/>
                  </a:cubicBezTo>
                  <a:cubicBezTo>
                    <a:pt x="523" y="1307"/>
                    <a:pt x="503" y="1289"/>
                    <a:pt x="482" y="1270"/>
                  </a:cubicBezTo>
                  <a:cubicBezTo>
                    <a:pt x="459" y="1248"/>
                    <a:pt x="442" y="1229"/>
                    <a:pt x="424" y="1208"/>
                  </a:cubicBezTo>
                  <a:cubicBezTo>
                    <a:pt x="408" y="1187"/>
                    <a:pt x="392" y="1165"/>
                    <a:pt x="375" y="1134"/>
                  </a:cubicBezTo>
                  <a:cubicBezTo>
                    <a:pt x="343" y="1082"/>
                    <a:pt x="317" y="1024"/>
                    <a:pt x="298" y="965"/>
                  </a:cubicBezTo>
                  <a:cubicBezTo>
                    <a:pt x="290" y="936"/>
                    <a:pt x="283" y="906"/>
                    <a:pt x="279" y="875"/>
                  </a:cubicBezTo>
                  <a:cubicBezTo>
                    <a:pt x="276" y="861"/>
                    <a:pt x="274" y="845"/>
                    <a:pt x="272" y="830"/>
                  </a:cubicBezTo>
                  <a:cubicBezTo>
                    <a:pt x="272" y="816"/>
                    <a:pt x="271" y="803"/>
                    <a:pt x="271" y="789"/>
                  </a:cubicBezTo>
                  <a:lnTo>
                    <a:pt x="271" y="786"/>
                  </a:lnTo>
                  <a:cubicBezTo>
                    <a:pt x="269" y="727"/>
                    <a:pt x="276" y="666"/>
                    <a:pt x="290" y="608"/>
                  </a:cubicBezTo>
                  <a:cubicBezTo>
                    <a:pt x="296" y="583"/>
                    <a:pt x="304" y="557"/>
                    <a:pt x="314" y="532"/>
                  </a:cubicBezTo>
                  <a:cubicBezTo>
                    <a:pt x="322" y="509"/>
                    <a:pt x="333" y="485"/>
                    <a:pt x="347" y="460"/>
                  </a:cubicBezTo>
                  <a:cubicBezTo>
                    <a:pt x="376" y="412"/>
                    <a:pt x="411" y="364"/>
                    <a:pt x="453" y="319"/>
                  </a:cubicBezTo>
                  <a:cubicBezTo>
                    <a:pt x="549" y="218"/>
                    <a:pt x="686" y="138"/>
                    <a:pt x="825" y="116"/>
                  </a:cubicBezTo>
                  <a:cubicBezTo>
                    <a:pt x="857" y="111"/>
                    <a:pt x="888" y="109"/>
                    <a:pt x="909" y="108"/>
                  </a:cubicBezTo>
                  <a:close/>
                  <a:moveTo>
                    <a:pt x="2347" y="321"/>
                  </a:moveTo>
                  <a:cubicBezTo>
                    <a:pt x="2370" y="321"/>
                    <a:pt x="2392" y="323"/>
                    <a:pt x="2415" y="325"/>
                  </a:cubicBezTo>
                  <a:cubicBezTo>
                    <a:pt x="2445" y="330"/>
                    <a:pt x="2477" y="335"/>
                    <a:pt x="2506" y="341"/>
                  </a:cubicBezTo>
                  <a:cubicBezTo>
                    <a:pt x="2565" y="357"/>
                    <a:pt x="2621" y="380"/>
                    <a:pt x="2672" y="407"/>
                  </a:cubicBezTo>
                  <a:cubicBezTo>
                    <a:pt x="2722" y="436"/>
                    <a:pt x="2766" y="469"/>
                    <a:pt x="2808" y="508"/>
                  </a:cubicBezTo>
                  <a:cubicBezTo>
                    <a:pt x="2848" y="546"/>
                    <a:pt x="2883" y="591"/>
                    <a:pt x="2914" y="639"/>
                  </a:cubicBezTo>
                  <a:lnTo>
                    <a:pt x="2917" y="642"/>
                  </a:lnTo>
                  <a:cubicBezTo>
                    <a:pt x="2925" y="655"/>
                    <a:pt x="2931" y="669"/>
                    <a:pt x="2939" y="683"/>
                  </a:cubicBezTo>
                  <a:cubicBezTo>
                    <a:pt x="2914" y="669"/>
                    <a:pt x="2883" y="659"/>
                    <a:pt x="2846" y="656"/>
                  </a:cubicBezTo>
                  <a:lnTo>
                    <a:pt x="2842" y="655"/>
                  </a:lnTo>
                  <a:lnTo>
                    <a:pt x="2837" y="655"/>
                  </a:lnTo>
                  <a:cubicBezTo>
                    <a:pt x="2822" y="653"/>
                    <a:pt x="2808" y="653"/>
                    <a:pt x="2794" y="653"/>
                  </a:cubicBezTo>
                  <a:cubicBezTo>
                    <a:pt x="2753" y="653"/>
                    <a:pt x="2714" y="658"/>
                    <a:pt x="2677" y="667"/>
                  </a:cubicBezTo>
                  <a:cubicBezTo>
                    <a:pt x="2586" y="691"/>
                    <a:pt x="2496" y="744"/>
                    <a:pt x="2413" y="821"/>
                  </a:cubicBezTo>
                  <a:cubicBezTo>
                    <a:pt x="2333" y="893"/>
                    <a:pt x="2269" y="981"/>
                    <a:pt x="2220" y="1080"/>
                  </a:cubicBezTo>
                  <a:cubicBezTo>
                    <a:pt x="2172" y="1179"/>
                    <a:pt x="2149" y="1277"/>
                    <a:pt x="2152" y="1371"/>
                  </a:cubicBezTo>
                  <a:cubicBezTo>
                    <a:pt x="2154" y="1403"/>
                    <a:pt x="2159" y="1435"/>
                    <a:pt x="2167" y="1464"/>
                  </a:cubicBezTo>
                  <a:cubicBezTo>
                    <a:pt x="2176" y="1497"/>
                    <a:pt x="2191" y="1528"/>
                    <a:pt x="2210" y="1556"/>
                  </a:cubicBezTo>
                  <a:cubicBezTo>
                    <a:pt x="2239" y="1601"/>
                    <a:pt x="2280" y="1638"/>
                    <a:pt x="2335" y="1668"/>
                  </a:cubicBezTo>
                  <a:cubicBezTo>
                    <a:pt x="2314" y="1668"/>
                    <a:pt x="2293" y="1667"/>
                    <a:pt x="2272" y="1665"/>
                  </a:cubicBezTo>
                  <a:cubicBezTo>
                    <a:pt x="2244" y="1662"/>
                    <a:pt x="2215" y="1657"/>
                    <a:pt x="2188" y="1651"/>
                  </a:cubicBezTo>
                  <a:cubicBezTo>
                    <a:pt x="2130" y="1636"/>
                    <a:pt x="2073" y="1612"/>
                    <a:pt x="2017" y="1584"/>
                  </a:cubicBezTo>
                  <a:cubicBezTo>
                    <a:pt x="1969" y="1555"/>
                    <a:pt x="1922" y="1521"/>
                    <a:pt x="1879" y="1481"/>
                  </a:cubicBezTo>
                  <a:cubicBezTo>
                    <a:pt x="1839" y="1441"/>
                    <a:pt x="1802" y="1395"/>
                    <a:pt x="1772" y="1347"/>
                  </a:cubicBezTo>
                  <a:cubicBezTo>
                    <a:pt x="1740" y="1294"/>
                    <a:pt x="1714" y="1238"/>
                    <a:pt x="1697" y="1181"/>
                  </a:cubicBezTo>
                  <a:cubicBezTo>
                    <a:pt x="1689" y="1152"/>
                    <a:pt x="1682" y="1125"/>
                    <a:pt x="1678" y="1096"/>
                  </a:cubicBezTo>
                  <a:cubicBezTo>
                    <a:pt x="1674" y="1082"/>
                    <a:pt x="1673" y="1066"/>
                    <a:pt x="1671" y="1050"/>
                  </a:cubicBezTo>
                  <a:lnTo>
                    <a:pt x="1671" y="1045"/>
                  </a:lnTo>
                  <a:cubicBezTo>
                    <a:pt x="1670" y="1034"/>
                    <a:pt x="1668" y="1022"/>
                    <a:pt x="1668" y="1010"/>
                  </a:cubicBezTo>
                  <a:cubicBezTo>
                    <a:pt x="1668" y="978"/>
                    <a:pt x="1670" y="947"/>
                    <a:pt x="1671" y="918"/>
                  </a:cubicBezTo>
                  <a:cubicBezTo>
                    <a:pt x="1674" y="888"/>
                    <a:pt x="1681" y="856"/>
                    <a:pt x="1689" y="823"/>
                  </a:cubicBezTo>
                  <a:cubicBezTo>
                    <a:pt x="1703" y="770"/>
                    <a:pt x="1724" y="717"/>
                    <a:pt x="1751" y="666"/>
                  </a:cubicBezTo>
                  <a:lnTo>
                    <a:pt x="1751" y="666"/>
                  </a:lnTo>
                  <a:lnTo>
                    <a:pt x="1748" y="671"/>
                  </a:lnTo>
                  <a:cubicBezTo>
                    <a:pt x="1778" y="618"/>
                    <a:pt x="1814" y="570"/>
                    <a:pt x="1855" y="528"/>
                  </a:cubicBezTo>
                  <a:cubicBezTo>
                    <a:pt x="1893" y="487"/>
                    <a:pt x="1938" y="452"/>
                    <a:pt x="1988" y="421"/>
                  </a:cubicBezTo>
                  <a:cubicBezTo>
                    <a:pt x="2036" y="392"/>
                    <a:pt x="2090" y="367"/>
                    <a:pt x="2143" y="351"/>
                  </a:cubicBezTo>
                  <a:cubicBezTo>
                    <a:pt x="2168" y="343"/>
                    <a:pt x="2196" y="336"/>
                    <a:pt x="2221" y="332"/>
                  </a:cubicBezTo>
                  <a:cubicBezTo>
                    <a:pt x="2255" y="327"/>
                    <a:pt x="2288" y="322"/>
                    <a:pt x="2322" y="322"/>
                  </a:cubicBezTo>
                  <a:cubicBezTo>
                    <a:pt x="2331" y="322"/>
                    <a:pt x="2339" y="321"/>
                    <a:pt x="2347" y="321"/>
                  </a:cubicBezTo>
                  <a:close/>
                  <a:moveTo>
                    <a:pt x="448" y="1"/>
                  </a:moveTo>
                  <a:cubicBezTo>
                    <a:pt x="430" y="1"/>
                    <a:pt x="414" y="14"/>
                    <a:pt x="411" y="33"/>
                  </a:cubicBezTo>
                  <a:cubicBezTo>
                    <a:pt x="407" y="69"/>
                    <a:pt x="413" y="105"/>
                    <a:pt x="426" y="137"/>
                  </a:cubicBezTo>
                  <a:cubicBezTo>
                    <a:pt x="437" y="165"/>
                    <a:pt x="456" y="191"/>
                    <a:pt x="479" y="210"/>
                  </a:cubicBezTo>
                  <a:lnTo>
                    <a:pt x="477" y="212"/>
                  </a:lnTo>
                  <a:cubicBezTo>
                    <a:pt x="440" y="241"/>
                    <a:pt x="405" y="276"/>
                    <a:pt x="371" y="316"/>
                  </a:cubicBezTo>
                  <a:cubicBezTo>
                    <a:pt x="371" y="316"/>
                    <a:pt x="371" y="316"/>
                    <a:pt x="371" y="317"/>
                  </a:cubicBezTo>
                  <a:cubicBezTo>
                    <a:pt x="367" y="314"/>
                    <a:pt x="362" y="312"/>
                    <a:pt x="359" y="312"/>
                  </a:cubicBezTo>
                  <a:cubicBezTo>
                    <a:pt x="347" y="312"/>
                    <a:pt x="338" y="312"/>
                    <a:pt x="328" y="309"/>
                  </a:cubicBezTo>
                  <a:cubicBezTo>
                    <a:pt x="317" y="306"/>
                    <a:pt x="307" y="303"/>
                    <a:pt x="298" y="298"/>
                  </a:cubicBezTo>
                  <a:cubicBezTo>
                    <a:pt x="287" y="292"/>
                    <a:pt x="276" y="284"/>
                    <a:pt x="266" y="274"/>
                  </a:cubicBezTo>
                  <a:cubicBezTo>
                    <a:pt x="255" y="261"/>
                    <a:pt x="244" y="249"/>
                    <a:pt x="234" y="234"/>
                  </a:cubicBezTo>
                  <a:cubicBezTo>
                    <a:pt x="231" y="226"/>
                    <a:pt x="226" y="220"/>
                    <a:pt x="223" y="212"/>
                  </a:cubicBezTo>
                  <a:cubicBezTo>
                    <a:pt x="216" y="202"/>
                    <a:pt x="210" y="194"/>
                    <a:pt x="199" y="189"/>
                  </a:cubicBezTo>
                  <a:cubicBezTo>
                    <a:pt x="196" y="188"/>
                    <a:pt x="192" y="188"/>
                    <a:pt x="188" y="188"/>
                  </a:cubicBezTo>
                  <a:cubicBezTo>
                    <a:pt x="186" y="187"/>
                    <a:pt x="184" y="187"/>
                    <a:pt x="182" y="187"/>
                  </a:cubicBezTo>
                  <a:cubicBezTo>
                    <a:pt x="177" y="187"/>
                    <a:pt x="171" y="189"/>
                    <a:pt x="167" y="191"/>
                  </a:cubicBezTo>
                  <a:cubicBezTo>
                    <a:pt x="144" y="201"/>
                    <a:pt x="136" y="225"/>
                    <a:pt x="144" y="247"/>
                  </a:cubicBezTo>
                  <a:cubicBezTo>
                    <a:pt x="160" y="289"/>
                    <a:pt x="189" y="322"/>
                    <a:pt x="223" y="349"/>
                  </a:cubicBezTo>
                  <a:cubicBezTo>
                    <a:pt x="252" y="372"/>
                    <a:pt x="285" y="384"/>
                    <a:pt x="320" y="389"/>
                  </a:cubicBezTo>
                  <a:cubicBezTo>
                    <a:pt x="295" y="431"/>
                    <a:pt x="272" y="476"/>
                    <a:pt x="255" y="522"/>
                  </a:cubicBezTo>
                  <a:cubicBezTo>
                    <a:pt x="247" y="518"/>
                    <a:pt x="239" y="515"/>
                    <a:pt x="230" y="515"/>
                  </a:cubicBezTo>
                  <a:cubicBezTo>
                    <a:pt x="228" y="515"/>
                    <a:pt x="226" y="515"/>
                    <a:pt x="224" y="516"/>
                  </a:cubicBezTo>
                  <a:cubicBezTo>
                    <a:pt x="218" y="516"/>
                    <a:pt x="210" y="517"/>
                    <a:pt x="202" y="517"/>
                  </a:cubicBezTo>
                  <a:cubicBezTo>
                    <a:pt x="178" y="517"/>
                    <a:pt x="156" y="516"/>
                    <a:pt x="132" y="511"/>
                  </a:cubicBezTo>
                  <a:cubicBezTo>
                    <a:pt x="111" y="504"/>
                    <a:pt x="92" y="496"/>
                    <a:pt x="71" y="487"/>
                  </a:cubicBezTo>
                  <a:lnTo>
                    <a:pt x="68" y="484"/>
                  </a:lnTo>
                  <a:cubicBezTo>
                    <a:pt x="61" y="479"/>
                    <a:pt x="55" y="477"/>
                    <a:pt x="47" y="476"/>
                  </a:cubicBezTo>
                  <a:cubicBezTo>
                    <a:pt x="45" y="475"/>
                    <a:pt x="43" y="475"/>
                    <a:pt x="41" y="475"/>
                  </a:cubicBezTo>
                  <a:cubicBezTo>
                    <a:pt x="32" y="475"/>
                    <a:pt x="23" y="478"/>
                    <a:pt x="16" y="485"/>
                  </a:cubicBezTo>
                  <a:cubicBezTo>
                    <a:pt x="9" y="492"/>
                    <a:pt x="2" y="501"/>
                    <a:pt x="2" y="512"/>
                  </a:cubicBezTo>
                  <a:cubicBezTo>
                    <a:pt x="1" y="522"/>
                    <a:pt x="4" y="536"/>
                    <a:pt x="10" y="543"/>
                  </a:cubicBezTo>
                  <a:cubicBezTo>
                    <a:pt x="18" y="551"/>
                    <a:pt x="26" y="557"/>
                    <a:pt x="34" y="563"/>
                  </a:cubicBezTo>
                  <a:cubicBezTo>
                    <a:pt x="42" y="570"/>
                    <a:pt x="52" y="575"/>
                    <a:pt x="61" y="579"/>
                  </a:cubicBezTo>
                  <a:cubicBezTo>
                    <a:pt x="79" y="587"/>
                    <a:pt x="100" y="592"/>
                    <a:pt x="117" y="595"/>
                  </a:cubicBezTo>
                  <a:cubicBezTo>
                    <a:pt x="133" y="598"/>
                    <a:pt x="149" y="599"/>
                    <a:pt x="164" y="599"/>
                  </a:cubicBezTo>
                  <a:cubicBezTo>
                    <a:pt x="186" y="599"/>
                    <a:pt x="208" y="597"/>
                    <a:pt x="229" y="595"/>
                  </a:cubicBezTo>
                  <a:lnTo>
                    <a:pt x="229" y="595"/>
                  </a:lnTo>
                  <a:cubicBezTo>
                    <a:pt x="178" y="778"/>
                    <a:pt x="200" y="979"/>
                    <a:pt x="293" y="1137"/>
                  </a:cubicBezTo>
                  <a:cubicBezTo>
                    <a:pt x="306" y="1160"/>
                    <a:pt x="319" y="1181"/>
                    <a:pt x="331" y="1198"/>
                  </a:cubicBezTo>
                  <a:cubicBezTo>
                    <a:pt x="344" y="1216"/>
                    <a:pt x="360" y="1235"/>
                    <a:pt x="379" y="1257"/>
                  </a:cubicBezTo>
                  <a:cubicBezTo>
                    <a:pt x="411" y="1293"/>
                    <a:pt x="450" y="1328"/>
                    <a:pt x="490" y="1358"/>
                  </a:cubicBezTo>
                  <a:cubicBezTo>
                    <a:pt x="528" y="1385"/>
                    <a:pt x="570" y="1411"/>
                    <a:pt x="616" y="1433"/>
                  </a:cubicBezTo>
                  <a:cubicBezTo>
                    <a:pt x="658" y="1454"/>
                    <a:pt x="706" y="1472"/>
                    <a:pt x="757" y="1484"/>
                  </a:cubicBezTo>
                  <a:cubicBezTo>
                    <a:pt x="787" y="1491"/>
                    <a:pt x="819" y="1497"/>
                    <a:pt x="853" y="1500"/>
                  </a:cubicBezTo>
                  <a:cubicBezTo>
                    <a:pt x="878" y="1503"/>
                    <a:pt x="904" y="1505"/>
                    <a:pt x="930" y="1505"/>
                  </a:cubicBezTo>
                  <a:cubicBezTo>
                    <a:pt x="972" y="1505"/>
                    <a:pt x="1016" y="1501"/>
                    <a:pt x="1057" y="1494"/>
                  </a:cubicBezTo>
                  <a:cubicBezTo>
                    <a:pt x="1104" y="1488"/>
                    <a:pt x="1150" y="1473"/>
                    <a:pt x="1198" y="1456"/>
                  </a:cubicBezTo>
                  <a:cubicBezTo>
                    <a:pt x="1241" y="1440"/>
                    <a:pt x="1284" y="1417"/>
                    <a:pt x="1331" y="1388"/>
                  </a:cubicBezTo>
                  <a:cubicBezTo>
                    <a:pt x="1409" y="1337"/>
                    <a:pt x="1479" y="1269"/>
                    <a:pt x="1534" y="1190"/>
                  </a:cubicBezTo>
                  <a:cubicBezTo>
                    <a:pt x="1561" y="1150"/>
                    <a:pt x="1585" y="1107"/>
                    <a:pt x="1604" y="1062"/>
                  </a:cubicBezTo>
                  <a:cubicBezTo>
                    <a:pt x="1607" y="1054"/>
                    <a:pt x="1610" y="1046"/>
                    <a:pt x="1614" y="1038"/>
                  </a:cubicBezTo>
                  <a:cubicBezTo>
                    <a:pt x="1614" y="1078"/>
                    <a:pt x="1618" y="1121"/>
                    <a:pt x="1630" y="1168"/>
                  </a:cubicBezTo>
                  <a:cubicBezTo>
                    <a:pt x="1641" y="1216"/>
                    <a:pt x="1657" y="1264"/>
                    <a:pt x="1679" y="1310"/>
                  </a:cubicBezTo>
                  <a:cubicBezTo>
                    <a:pt x="1719" y="1395"/>
                    <a:pt x="1777" y="1472"/>
                    <a:pt x="1852" y="1539"/>
                  </a:cubicBezTo>
                  <a:cubicBezTo>
                    <a:pt x="1887" y="1569"/>
                    <a:pt x="1927" y="1598"/>
                    <a:pt x="1970" y="1622"/>
                  </a:cubicBezTo>
                  <a:cubicBezTo>
                    <a:pt x="2013" y="1647"/>
                    <a:pt x="2060" y="1668"/>
                    <a:pt x="2109" y="1684"/>
                  </a:cubicBezTo>
                  <a:cubicBezTo>
                    <a:pt x="2154" y="1699"/>
                    <a:pt x="2200" y="1708"/>
                    <a:pt x="2250" y="1713"/>
                  </a:cubicBezTo>
                  <a:cubicBezTo>
                    <a:pt x="2277" y="1716"/>
                    <a:pt x="2303" y="1718"/>
                    <a:pt x="2330" y="1718"/>
                  </a:cubicBezTo>
                  <a:cubicBezTo>
                    <a:pt x="2353" y="1718"/>
                    <a:pt x="2377" y="1717"/>
                    <a:pt x="2400" y="1715"/>
                  </a:cubicBezTo>
                  <a:cubicBezTo>
                    <a:pt x="2493" y="1707"/>
                    <a:pt x="2587" y="1678"/>
                    <a:pt x="2671" y="1635"/>
                  </a:cubicBezTo>
                  <a:cubicBezTo>
                    <a:pt x="2757" y="1590"/>
                    <a:pt x="2832" y="1528"/>
                    <a:pt x="2894" y="1452"/>
                  </a:cubicBezTo>
                  <a:cubicBezTo>
                    <a:pt x="2955" y="1377"/>
                    <a:pt x="3003" y="1286"/>
                    <a:pt x="3030" y="1190"/>
                  </a:cubicBezTo>
                  <a:cubicBezTo>
                    <a:pt x="3040" y="1152"/>
                    <a:pt x="3048" y="1112"/>
                    <a:pt x="3051" y="1074"/>
                  </a:cubicBezTo>
                  <a:cubicBezTo>
                    <a:pt x="3073" y="1078"/>
                    <a:pt x="3095" y="1081"/>
                    <a:pt x="3118" y="1081"/>
                  </a:cubicBezTo>
                  <a:cubicBezTo>
                    <a:pt x="3134" y="1081"/>
                    <a:pt x="3149" y="1080"/>
                    <a:pt x="3165" y="1077"/>
                  </a:cubicBezTo>
                  <a:cubicBezTo>
                    <a:pt x="3219" y="1066"/>
                    <a:pt x="3268" y="1035"/>
                    <a:pt x="3304" y="992"/>
                  </a:cubicBezTo>
                  <a:cubicBezTo>
                    <a:pt x="3316" y="976"/>
                    <a:pt x="3315" y="950"/>
                    <a:pt x="3302" y="934"/>
                  </a:cubicBezTo>
                  <a:lnTo>
                    <a:pt x="3304" y="934"/>
                  </a:lnTo>
                  <a:cubicBezTo>
                    <a:pt x="3296" y="925"/>
                    <a:pt x="3284" y="918"/>
                    <a:pt x="3273" y="917"/>
                  </a:cubicBezTo>
                  <a:cubicBezTo>
                    <a:pt x="3272" y="917"/>
                    <a:pt x="3270" y="917"/>
                    <a:pt x="3268" y="917"/>
                  </a:cubicBezTo>
                  <a:cubicBezTo>
                    <a:pt x="3257" y="917"/>
                    <a:pt x="3246" y="921"/>
                    <a:pt x="3238" y="926"/>
                  </a:cubicBezTo>
                  <a:cubicBezTo>
                    <a:pt x="3225" y="936"/>
                    <a:pt x="3214" y="944"/>
                    <a:pt x="3201" y="952"/>
                  </a:cubicBezTo>
                  <a:cubicBezTo>
                    <a:pt x="3187" y="960"/>
                    <a:pt x="3173" y="966"/>
                    <a:pt x="3158" y="973"/>
                  </a:cubicBezTo>
                  <a:cubicBezTo>
                    <a:pt x="3144" y="976"/>
                    <a:pt x="3129" y="978"/>
                    <a:pt x="3115" y="979"/>
                  </a:cubicBezTo>
                  <a:cubicBezTo>
                    <a:pt x="3101" y="979"/>
                    <a:pt x="3088" y="978"/>
                    <a:pt x="3075" y="974"/>
                  </a:cubicBezTo>
                  <a:cubicBezTo>
                    <a:pt x="3069" y="973"/>
                    <a:pt x="3062" y="971"/>
                    <a:pt x="3056" y="968"/>
                  </a:cubicBezTo>
                  <a:cubicBezTo>
                    <a:pt x="3056" y="946"/>
                    <a:pt x="3053" y="922"/>
                    <a:pt x="3049" y="898"/>
                  </a:cubicBezTo>
                  <a:cubicBezTo>
                    <a:pt x="3046" y="872"/>
                    <a:pt x="3041" y="846"/>
                    <a:pt x="3035" y="823"/>
                  </a:cubicBezTo>
                  <a:cubicBezTo>
                    <a:pt x="3043" y="823"/>
                    <a:pt x="3053" y="824"/>
                    <a:pt x="3061" y="826"/>
                  </a:cubicBezTo>
                  <a:cubicBezTo>
                    <a:pt x="3080" y="826"/>
                    <a:pt x="3101" y="824"/>
                    <a:pt x="3120" y="821"/>
                  </a:cubicBezTo>
                  <a:cubicBezTo>
                    <a:pt x="3139" y="816"/>
                    <a:pt x="3157" y="810"/>
                    <a:pt x="3174" y="802"/>
                  </a:cubicBezTo>
                  <a:cubicBezTo>
                    <a:pt x="3195" y="792"/>
                    <a:pt x="3214" y="779"/>
                    <a:pt x="3228" y="763"/>
                  </a:cubicBezTo>
                  <a:cubicBezTo>
                    <a:pt x="3233" y="760"/>
                    <a:pt x="3238" y="755"/>
                    <a:pt x="3240" y="749"/>
                  </a:cubicBezTo>
                  <a:cubicBezTo>
                    <a:pt x="3244" y="739"/>
                    <a:pt x="3243" y="730"/>
                    <a:pt x="3240" y="720"/>
                  </a:cubicBezTo>
                  <a:cubicBezTo>
                    <a:pt x="3233" y="709"/>
                    <a:pt x="3222" y="699"/>
                    <a:pt x="3208" y="698"/>
                  </a:cubicBezTo>
                  <a:cubicBezTo>
                    <a:pt x="3201" y="698"/>
                    <a:pt x="3197" y="698"/>
                    <a:pt x="3190" y="701"/>
                  </a:cubicBezTo>
                  <a:cubicBezTo>
                    <a:pt x="3176" y="709"/>
                    <a:pt x="3161" y="719"/>
                    <a:pt x="3147" y="725"/>
                  </a:cubicBezTo>
                  <a:cubicBezTo>
                    <a:pt x="3134" y="731"/>
                    <a:pt x="3121" y="738"/>
                    <a:pt x="3109" y="741"/>
                  </a:cubicBezTo>
                  <a:cubicBezTo>
                    <a:pt x="3091" y="746"/>
                    <a:pt x="3075" y="749"/>
                    <a:pt x="3057" y="751"/>
                  </a:cubicBezTo>
                  <a:cubicBezTo>
                    <a:pt x="3045" y="749"/>
                    <a:pt x="3032" y="747"/>
                    <a:pt x="3019" y="746"/>
                  </a:cubicBezTo>
                  <a:cubicBezTo>
                    <a:pt x="3017" y="745"/>
                    <a:pt x="3016" y="745"/>
                    <a:pt x="3014" y="745"/>
                  </a:cubicBezTo>
                  <a:cubicBezTo>
                    <a:pt x="3013" y="745"/>
                    <a:pt x="3011" y="745"/>
                    <a:pt x="3009" y="746"/>
                  </a:cubicBezTo>
                  <a:cubicBezTo>
                    <a:pt x="2995" y="709"/>
                    <a:pt x="2979" y="672"/>
                    <a:pt x="2958" y="639"/>
                  </a:cubicBezTo>
                  <a:lnTo>
                    <a:pt x="2984" y="639"/>
                  </a:lnTo>
                  <a:cubicBezTo>
                    <a:pt x="3003" y="637"/>
                    <a:pt x="3021" y="631"/>
                    <a:pt x="3040" y="626"/>
                  </a:cubicBezTo>
                  <a:cubicBezTo>
                    <a:pt x="3057" y="621"/>
                    <a:pt x="3073" y="611"/>
                    <a:pt x="3089" y="603"/>
                  </a:cubicBezTo>
                  <a:cubicBezTo>
                    <a:pt x="3107" y="594"/>
                    <a:pt x="3123" y="583"/>
                    <a:pt x="3137" y="570"/>
                  </a:cubicBezTo>
                  <a:cubicBezTo>
                    <a:pt x="3147" y="560"/>
                    <a:pt x="3152" y="546"/>
                    <a:pt x="3145" y="533"/>
                  </a:cubicBezTo>
                  <a:cubicBezTo>
                    <a:pt x="3141" y="524"/>
                    <a:pt x="3131" y="516"/>
                    <a:pt x="3120" y="514"/>
                  </a:cubicBezTo>
                  <a:cubicBezTo>
                    <a:pt x="3115" y="514"/>
                    <a:pt x="3110" y="514"/>
                    <a:pt x="3104" y="517"/>
                  </a:cubicBezTo>
                  <a:cubicBezTo>
                    <a:pt x="3089" y="525"/>
                    <a:pt x="3075" y="533"/>
                    <a:pt x="3061" y="541"/>
                  </a:cubicBezTo>
                  <a:cubicBezTo>
                    <a:pt x="3046" y="548"/>
                    <a:pt x="3030" y="554"/>
                    <a:pt x="3014" y="559"/>
                  </a:cubicBezTo>
                  <a:cubicBezTo>
                    <a:pt x="2998" y="563"/>
                    <a:pt x="2982" y="567"/>
                    <a:pt x="2965" y="567"/>
                  </a:cubicBezTo>
                  <a:cubicBezTo>
                    <a:pt x="2955" y="567"/>
                    <a:pt x="2947" y="567"/>
                    <a:pt x="2938" y="565"/>
                  </a:cubicBezTo>
                  <a:cubicBezTo>
                    <a:pt x="2936" y="565"/>
                    <a:pt x="2935" y="565"/>
                    <a:pt x="2933" y="565"/>
                  </a:cubicBezTo>
                  <a:cubicBezTo>
                    <a:pt x="2927" y="565"/>
                    <a:pt x="2920" y="568"/>
                    <a:pt x="2915" y="571"/>
                  </a:cubicBezTo>
                  <a:cubicBezTo>
                    <a:pt x="2870" y="512"/>
                    <a:pt x="2818" y="458"/>
                    <a:pt x="2757" y="413"/>
                  </a:cubicBezTo>
                  <a:cubicBezTo>
                    <a:pt x="2720" y="388"/>
                    <a:pt x="2680" y="362"/>
                    <a:pt x="2635" y="341"/>
                  </a:cubicBezTo>
                  <a:cubicBezTo>
                    <a:pt x="2594" y="322"/>
                    <a:pt x="2549" y="306"/>
                    <a:pt x="2498" y="293"/>
                  </a:cubicBezTo>
                  <a:cubicBezTo>
                    <a:pt x="2469" y="287"/>
                    <a:pt x="2440" y="282"/>
                    <a:pt x="2413" y="279"/>
                  </a:cubicBezTo>
                  <a:cubicBezTo>
                    <a:pt x="2388" y="276"/>
                    <a:pt x="2362" y="275"/>
                    <a:pt x="2337" y="275"/>
                  </a:cubicBezTo>
                  <a:cubicBezTo>
                    <a:pt x="2293" y="275"/>
                    <a:pt x="2249" y="279"/>
                    <a:pt x="2205" y="287"/>
                  </a:cubicBezTo>
                  <a:cubicBezTo>
                    <a:pt x="2197" y="289"/>
                    <a:pt x="2191" y="290"/>
                    <a:pt x="2183" y="292"/>
                  </a:cubicBezTo>
                  <a:cubicBezTo>
                    <a:pt x="2173" y="293"/>
                    <a:pt x="2162" y="296"/>
                    <a:pt x="2151" y="300"/>
                  </a:cubicBezTo>
                  <a:cubicBezTo>
                    <a:pt x="2106" y="311"/>
                    <a:pt x="2065" y="327"/>
                    <a:pt x="2023" y="346"/>
                  </a:cubicBezTo>
                  <a:cubicBezTo>
                    <a:pt x="1983" y="365"/>
                    <a:pt x="1943" y="389"/>
                    <a:pt x="1903" y="418"/>
                  </a:cubicBezTo>
                  <a:cubicBezTo>
                    <a:pt x="1870" y="444"/>
                    <a:pt x="1838" y="472"/>
                    <a:pt x="1804" y="509"/>
                  </a:cubicBezTo>
                  <a:cubicBezTo>
                    <a:pt x="1742" y="576"/>
                    <a:pt x="1692" y="658"/>
                    <a:pt x="1658" y="746"/>
                  </a:cubicBezTo>
                  <a:cubicBezTo>
                    <a:pt x="1657" y="709"/>
                    <a:pt x="1652" y="671"/>
                    <a:pt x="1644" y="632"/>
                  </a:cubicBezTo>
                  <a:cubicBezTo>
                    <a:pt x="1634" y="586"/>
                    <a:pt x="1620" y="540"/>
                    <a:pt x="1601" y="495"/>
                  </a:cubicBezTo>
                  <a:cubicBezTo>
                    <a:pt x="1582" y="452"/>
                    <a:pt x="1558" y="407"/>
                    <a:pt x="1527" y="362"/>
                  </a:cubicBezTo>
                  <a:cubicBezTo>
                    <a:pt x="1502" y="324"/>
                    <a:pt x="1468" y="287"/>
                    <a:pt x="1430" y="249"/>
                  </a:cubicBezTo>
                  <a:cubicBezTo>
                    <a:pt x="1395" y="215"/>
                    <a:pt x="1356" y="186"/>
                    <a:pt x="1316" y="162"/>
                  </a:cubicBezTo>
                  <a:cubicBezTo>
                    <a:pt x="1273" y="135"/>
                    <a:pt x="1230" y="114"/>
                    <a:pt x="1185" y="98"/>
                  </a:cubicBezTo>
                  <a:cubicBezTo>
                    <a:pt x="1140" y="82"/>
                    <a:pt x="1091" y="71"/>
                    <a:pt x="1040" y="63"/>
                  </a:cubicBezTo>
                  <a:cubicBezTo>
                    <a:pt x="1033" y="63"/>
                    <a:pt x="1029" y="61"/>
                    <a:pt x="1022" y="61"/>
                  </a:cubicBezTo>
                  <a:cubicBezTo>
                    <a:pt x="997" y="59"/>
                    <a:pt x="972" y="58"/>
                    <a:pt x="947" y="58"/>
                  </a:cubicBezTo>
                  <a:cubicBezTo>
                    <a:pt x="880" y="58"/>
                    <a:pt x="812" y="67"/>
                    <a:pt x="747" y="84"/>
                  </a:cubicBezTo>
                  <a:cubicBezTo>
                    <a:pt x="701" y="97"/>
                    <a:pt x="656" y="114"/>
                    <a:pt x="614" y="135"/>
                  </a:cubicBezTo>
                  <a:lnTo>
                    <a:pt x="611" y="135"/>
                  </a:lnTo>
                  <a:cubicBezTo>
                    <a:pt x="609" y="135"/>
                    <a:pt x="608" y="134"/>
                    <a:pt x="606" y="134"/>
                  </a:cubicBezTo>
                  <a:cubicBezTo>
                    <a:pt x="602" y="134"/>
                    <a:pt x="599" y="135"/>
                    <a:pt x="595" y="137"/>
                  </a:cubicBezTo>
                  <a:cubicBezTo>
                    <a:pt x="578" y="146"/>
                    <a:pt x="560" y="156"/>
                    <a:pt x="543" y="167"/>
                  </a:cubicBezTo>
                  <a:cubicBezTo>
                    <a:pt x="541" y="164"/>
                    <a:pt x="538" y="161"/>
                    <a:pt x="535" y="157"/>
                  </a:cubicBezTo>
                  <a:cubicBezTo>
                    <a:pt x="531" y="156"/>
                    <a:pt x="528" y="153"/>
                    <a:pt x="527" y="149"/>
                  </a:cubicBezTo>
                  <a:cubicBezTo>
                    <a:pt x="519" y="141"/>
                    <a:pt x="511" y="133"/>
                    <a:pt x="506" y="124"/>
                  </a:cubicBezTo>
                  <a:cubicBezTo>
                    <a:pt x="499" y="114"/>
                    <a:pt x="495" y="103"/>
                    <a:pt x="491" y="92"/>
                  </a:cubicBezTo>
                  <a:cubicBezTo>
                    <a:pt x="487" y="79"/>
                    <a:pt x="485" y="66"/>
                    <a:pt x="485" y="52"/>
                  </a:cubicBezTo>
                  <a:lnTo>
                    <a:pt x="485" y="41"/>
                  </a:lnTo>
                  <a:cubicBezTo>
                    <a:pt x="485" y="31"/>
                    <a:pt x="483" y="23"/>
                    <a:pt x="477" y="15"/>
                  </a:cubicBezTo>
                  <a:cubicBezTo>
                    <a:pt x="471" y="7"/>
                    <a:pt x="461" y="2"/>
                    <a:pt x="451" y="1"/>
                  </a:cubicBezTo>
                  <a:cubicBezTo>
                    <a:pt x="450" y="1"/>
                    <a:pt x="449" y="1"/>
                    <a:pt x="4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7" name="Google Shape;8717;p25"/>
          <p:cNvGrpSpPr/>
          <p:nvPr/>
        </p:nvGrpSpPr>
        <p:grpSpPr>
          <a:xfrm>
            <a:off x="1199493" y="3865739"/>
            <a:ext cx="1288795" cy="1606474"/>
            <a:chOff x="-1486099" y="-2222600"/>
            <a:chExt cx="1106452" cy="1379185"/>
          </a:xfrm>
        </p:grpSpPr>
        <p:sp>
          <p:nvSpPr>
            <p:cNvPr id="8718" name="Google Shape;8718;p25"/>
            <p:cNvSpPr/>
            <p:nvPr/>
          </p:nvSpPr>
          <p:spPr>
            <a:xfrm>
              <a:off x="-1471217" y="-1961713"/>
              <a:ext cx="1079522" cy="1104326"/>
            </a:xfrm>
            <a:custGeom>
              <a:avLst/>
              <a:gdLst/>
              <a:ahLst/>
              <a:cxnLst/>
              <a:rect l="l" t="t" r="r" b="b"/>
              <a:pathLst>
                <a:path w="10663" h="10908" extrusionOk="0">
                  <a:moveTo>
                    <a:pt x="5653" y="0"/>
                  </a:moveTo>
                  <a:cubicBezTo>
                    <a:pt x="5198" y="0"/>
                    <a:pt x="4734" y="59"/>
                    <a:pt x="4269" y="175"/>
                  </a:cubicBezTo>
                  <a:cubicBezTo>
                    <a:pt x="4109" y="215"/>
                    <a:pt x="3950" y="263"/>
                    <a:pt x="3793" y="317"/>
                  </a:cubicBezTo>
                  <a:lnTo>
                    <a:pt x="3794" y="317"/>
                  </a:lnTo>
                  <a:cubicBezTo>
                    <a:pt x="3676" y="359"/>
                    <a:pt x="3551" y="405"/>
                    <a:pt x="3424" y="457"/>
                  </a:cubicBezTo>
                  <a:cubicBezTo>
                    <a:pt x="3120" y="581"/>
                    <a:pt x="2824" y="728"/>
                    <a:pt x="2547" y="891"/>
                  </a:cubicBezTo>
                  <a:cubicBezTo>
                    <a:pt x="2408" y="973"/>
                    <a:pt x="2269" y="1063"/>
                    <a:pt x="2132" y="1158"/>
                  </a:cubicBezTo>
                  <a:cubicBezTo>
                    <a:pt x="1993" y="1254"/>
                    <a:pt x="1870" y="1349"/>
                    <a:pt x="1754" y="1445"/>
                  </a:cubicBezTo>
                  <a:cubicBezTo>
                    <a:pt x="1548" y="1617"/>
                    <a:pt x="1350" y="1827"/>
                    <a:pt x="1150" y="2083"/>
                  </a:cubicBezTo>
                  <a:cubicBezTo>
                    <a:pt x="909" y="2393"/>
                    <a:pt x="698" y="2732"/>
                    <a:pt x="495" y="3058"/>
                  </a:cubicBezTo>
                  <a:cubicBezTo>
                    <a:pt x="445" y="3136"/>
                    <a:pt x="395" y="3216"/>
                    <a:pt x="346" y="3294"/>
                  </a:cubicBezTo>
                  <a:cubicBezTo>
                    <a:pt x="339" y="3306"/>
                    <a:pt x="338" y="3317"/>
                    <a:pt x="341" y="3328"/>
                  </a:cubicBezTo>
                  <a:cubicBezTo>
                    <a:pt x="343" y="3341"/>
                    <a:pt x="352" y="3352"/>
                    <a:pt x="362" y="3358"/>
                  </a:cubicBezTo>
                  <a:cubicBezTo>
                    <a:pt x="371" y="3363"/>
                    <a:pt x="379" y="3365"/>
                    <a:pt x="387" y="3365"/>
                  </a:cubicBezTo>
                  <a:cubicBezTo>
                    <a:pt x="322" y="3493"/>
                    <a:pt x="264" y="3630"/>
                    <a:pt x="213" y="3772"/>
                  </a:cubicBezTo>
                  <a:cubicBezTo>
                    <a:pt x="167" y="3907"/>
                    <a:pt x="127" y="4052"/>
                    <a:pt x="95" y="4204"/>
                  </a:cubicBezTo>
                  <a:cubicBezTo>
                    <a:pt x="37" y="4479"/>
                    <a:pt x="7" y="4770"/>
                    <a:pt x="4" y="5066"/>
                  </a:cubicBezTo>
                  <a:cubicBezTo>
                    <a:pt x="1" y="5349"/>
                    <a:pt x="25" y="5648"/>
                    <a:pt x="72" y="5958"/>
                  </a:cubicBezTo>
                  <a:cubicBezTo>
                    <a:pt x="119" y="6252"/>
                    <a:pt x="191" y="6543"/>
                    <a:pt x="285" y="6826"/>
                  </a:cubicBezTo>
                  <a:cubicBezTo>
                    <a:pt x="384" y="7124"/>
                    <a:pt x="511" y="7405"/>
                    <a:pt x="659" y="7666"/>
                  </a:cubicBezTo>
                  <a:cubicBezTo>
                    <a:pt x="658" y="7669"/>
                    <a:pt x="654" y="7674"/>
                    <a:pt x="653" y="7680"/>
                  </a:cubicBezTo>
                  <a:cubicBezTo>
                    <a:pt x="648" y="7699"/>
                    <a:pt x="653" y="7715"/>
                    <a:pt x="661" y="7734"/>
                  </a:cubicBezTo>
                  <a:cubicBezTo>
                    <a:pt x="770" y="7976"/>
                    <a:pt x="925" y="8219"/>
                    <a:pt x="1121" y="8454"/>
                  </a:cubicBezTo>
                  <a:cubicBezTo>
                    <a:pt x="1291" y="8657"/>
                    <a:pt x="1489" y="8849"/>
                    <a:pt x="1729" y="9041"/>
                  </a:cubicBezTo>
                  <a:cubicBezTo>
                    <a:pt x="1938" y="9207"/>
                    <a:pt x="2169" y="9362"/>
                    <a:pt x="2434" y="9514"/>
                  </a:cubicBezTo>
                  <a:cubicBezTo>
                    <a:pt x="2464" y="9531"/>
                    <a:pt x="2493" y="9547"/>
                    <a:pt x="2523" y="9563"/>
                  </a:cubicBezTo>
                  <a:cubicBezTo>
                    <a:pt x="2533" y="9576"/>
                    <a:pt x="2543" y="9587"/>
                    <a:pt x="2554" y="9600"/>
                  </a:cubicBezTo>
                  <a:cubicBezTo>
                    <a:pt x="2584" y="9634"/>
                    <a:pt x="2619" y="9666"/>
                    <a:pt x="2666" y="9701"/>
                  </a:cubicBezTo>
                  <a:cubicBezTo>
                    <a:pt x="2739" y="9755"/>
                    <a:pt x="2826" y="9802"/>
                    <a:pt x="2939" y="9845"/>
                  </a:cubicBezTo>
                  <a:cubicBezTo>
                    <a:pt x="3096" y="9905"/>
                    <a:pt x="3265" y="9941"/>
                    <a:pt x="3427" y="9973"/>
                  </a:cubicBezTo>
                  <a:lnTo>
                    <a:pt x="3472" y="9982"/>
                  </a:lnTo>
                  <a:lnTo>
                    <a:pt x="3513" y="9990"/>
                  </a:lnTo>
                  <a:cubicBezTo>
                    <a:pt x="3654" y="10033"/>
                    <a:pt x="3796" y="10067"/>
                    <a:pt x="3935" y="10094"/>
                  </a:cubicBezTo>
                  <a:cubicBezTo>
                    <a:pt x="4161" y="10136"/>
                    <a:pt x="4395" y="10158"/>
                    <a:pt x="4632" y="10158"/>
                  </a:cubicBezTo>
                  <a:cubicBezTo>
                    <a:pt x="4640" y="10158"/>
                    <a:pt x="4648" y="10158"/>
                    <a:pt x="4656" y="10158"/>
                  </a:cubicBezTo>
                  <a:cubicBezTo>
                    <a:pt x="4744" y="10158"/>
                    <a:pt x="4835" y="10155"/>
                    <a:pt x="4930" y="10148"/>
                  </a:cubicBezTo>
                  <a:lnTo>
                    <a:pt x="4930" y="10148"/>
                  </a:lnTo>
                  <a:cubicBezTo>
                    <a:pt x="4928" y="10158"/>
                    <a:pt x="4928" y="10169"/>
                    <a:pt x="4928" y="10179"/>
                  </a:cubicBezTo>
                  <a:cubicBezTo>
                    <a:pt x="4931" y="10267"/>
                    <a:pt x="4942" y="10360"/>
                    <a:pt x="4960" y="10455"/>
                  </a:cubicBezTo>
                  <a:cubicBezTo>
                    <a:pt x="4979" y="10550"/>
                    <a:pt x="5010" y="10638"/>
                    <a:pt x="5050" y="10714"/>
                  </a:cubicBezTo>
                  <a:cubicBezTo>
                    <a:pt x="5070" y="10751"/>
                    <a:pt x="5096" y="10786"/>
                    <a:pt x="5123" y="10817"/>
                  </a:cubicBezTo>
                  <a:cubicBezTo>
                    <a:pt x="5139" y="10834"/>
                    <a:pt x="5158" y="10847"/>
                    <a:pt x="5173" y="10858"/>
                  </a:cubicBezTo>
                  <a:cubicBezTo>
                    <a:pt x="5192" y="10873"/>
                    <a:pt x="5211" y="10881"/>
                    <a:pt x="5235" y="10890"/>
                  </a:cubicBezTo>
                  <a:cubicBezTo>
                    <a:pt x="5259" y="10900"/>
                    <a:pt x="5281" y="10903"/>
                    <a:pt x="5302" y="10906"/>
                  </a:cubicBezTo>
                  <a:cubicBezTo>
                    <a:pt x="5312" y="10907"/>
                    <a:pt x="5321" y="10908"/>
                    <a:pt x="5330" y="10908"/>
                  </a:cubicBezTo>
                  <a:cubicBezTo>
                    <a:pt x="5339" y="10908"/>
                    <a:pt x="5348" y="10907"/>
                    <a:pt x="5357" y="10906"/>
                  </a:cubicBezTo>
                  <a:cubicBezTo>
                    <a:pt x="5379" y="10903"/>
                    <a:pt x="5398" y="10900"/>
                    <a:pt x="5417" y="10894"/>
                  </a:cubicBezTo>
                  <a:lnTo>
                    <a:pt x="5424" y="10892"/>
                  </a:lnTo>
                  <a:cubicBezTo>
                    <a:pt x="5444" y="10884"/>
                    <a:pt x="5467" y="10874"/>
                    <a:pt x="5488" y="10860"/>
                  </a:cubicBezTo>
                  <a:cubicBezTo>
                    <a:pt x="5507" y="10846"/>
                    <a:pt x="5526" y="10831"/>
                    <a:pt x="5540" y="10815"/>
                  </a:cubicBezTo>
                  <a:cubicBezTo>
                    <a:pt x="5558" y="10798"/>
                    <a:pt x="5574" y="10777"/>
                    <a:pt x="5588" y="10756"/>
                  </a:cubicBezTo>
                  <a:cubicBezTo>
                    <a:pt x="5609" y="10724"/>
                    <a:pt x="5627" y="10686"/>
                    <a:pt x="5644" y="10633"/>
                  </a:cubicBezTo>
                  <a:cubicBezTo>
                    <a:pt x="5657" y="10598"/>
                    <a:pt x="5665" y="10559"/>
                    <a:pt x="5673" y="10511"/>
                  </a:cubicBezTo>
                  <a:cubicBezTo>
                    <a:pt x="5683" y="10462"/>
                    <a:pt x="5687" y="10411"/>
                    <a:pt x="5689" y="10361"/>
                  </a:cubicBezTo>
                  <a:cubicBezTo>
                    <a:pt x="5691" y="10315"/>
                    <a:pt x="5689" y="10268"/>
                    <a:pt x="5687" y="10230"/>
                  </a:cubicBezTo>
                  <a:cubicBezTo>
                    <a:pt x="5686" y="10185"/>
                    <a:pt x="5683" y="10147"/>
                    <a:pt x="5679" y="10110"/>
                  </a:cubicBezTo>
                  <a:cubicBezTo>
                    <a:pt x="5678" y="10088"/>
                    <a:pt x="5675" y="10067"/>
                    <a:pt x="5673" y="10045"/>
                  </a:cubicBezTo>
                  <a:cubicBezTo>
                    <a:pt x="5833" y="10013"/>
                    <a:pt x="6002" y="9974"/>
                    <a:pt x="6194" y="9925"/>
                  </a:cubicBezTo>
                  <a:cubicBezTo>
                    <a:pt x="6391" y="9873"/>
                    <a:pt x="6584" y="9816"/>
                    <a:pt x="6771" y="9752"/>
                  </a:cubicBezTo>
                  <a:cubicBezTo>
                    <a:pt x="7125" y="9630"/>
                    <a:pt x="7464" y="9483"/>
                    <a:pt x="7780" y="9316"/>
                  </a:cubicBezTo>
                  <a:cubicBezTo>
                    <a:pt x="8262" y="9058"/>
                    <a:pt x="8709" y="8734"/>
                    <a:pt x="9107" y="8355"/>
                  </a:cubicBezTo>
                  <a:cubicBezTo>
                    <a:pt x="9210" y="8259"/>
                    <a:pt x="9310" y="8153"/>
                    <a:pt x="9409" y="8044"/>
                  </a:cubicBezTo>
                  <a:cubicBezTo>
                    <a:pt x="9453" y="8078"/>
                    <a:pt x="9504" y="8113"/>
                    <a:pt x="9565" y="8153"/>
                  </a:cubicBezTo>
                  <a:cubicBezTo>
                    <a:pt x="9622" y="8190"/>
                    <a:pt x="9676" y="8222"/>
                    <a:pt x="9731" y="8251"/>
                  </a:cubicBezTo>
                  <a:cubicBezTo>
                    <a:pt x="9785" y="8279"/>
                    <a:pt x="9844" y="8303"/>
                    <a:pt x="9905" y="8319"/>
                  </a:cubicBezTo>
                  <a:cubicBezTo>
                    <a:pt x="9931" y="8327"/>
                    <a:pt x="9959" y="8332"/>
                    <a:pt x="9993" y="8334"/>
                  </a:cubicBezTo>
                  <a:cubicBezTo>
                    <a:pt x="10002" y="8335"/>
                    <a:pt x="10011" y="8335"/>
                    <a:pt x="10021" y="8335"/>
                  </a:cubicBezTo>
                  <a:cubicBezTo>
                    <a:pt x="10040" y="8335"/>
                    <a:pt x="10061" y="8333"/>
                    <a:pt x="10086" y="8329"/>
                  </a:cubicBezTo>
                  <a:cubicBezTo>
                    <a:pt x="10095" y="8326"/>
                    <a:pt x="10105" y="8324"/>
                    <a:pt x="10115" y="8321"/>
                  </a:cubicBezTo>
                  <a:cubicBezTo>
                    <a:pt x="10129" y="8316"/>
                    <a:pt x="10145" y="8308"/>
                    <a:pt x="10164" y="8299"/>
                  </a:cubicBezTo>
                  <a:cubicBezTo>
                    <a:pt x="10186" y="8287"/>
                    <a:pt x="10207" y="8272"/>
                    <a:pt x="10228" y="8252"/>
                  </a:cubicBezTo>
                  <a:cubicBezTo>
                    <a:pt x="10244" y="8238"/>
                    <a:pt x="10258" y="8219"/>
                    <a:pt x="10271" y="8196"/>
                  </a:cubicBezTo>
                  <a:cubicBezTo>
                    <a:pt x="10284" y="8171"/>
                    <a:pt x="10292" y="8144"/>
                    <a:pt x="10297" y="8107"/>
                  </a:cubicBezTo>
                  <a:cubicBezTo>
                    <a:pt x="10298" y="8086"/>
                    <a:pt x="10295" y="8065"/>
                    <a:pt x="10292" y="8043"/>
                  </a:cubicBezTo>
                  <a:lnTo>
                    <a:pt x="10292" y="8036"/>
                  </a:lnTo>
                  <a:cubicBezTo>
                    <a:pt x="10289" y="8019"/>
                    <a:pt x="10284" y="8001"/>
                    <a:pt x="10276" y="7979"/>
                  </a:cubicBezTo>
                  <a:cubicBezTo>
                    <a:pt x="10262" y="7941"/>
                    <a:pt x="10244" y="7907"/>
                    <a:pt x="10225" y="7877"/>
                  </a:cubicBezTo>
                  <a:cubicBezTo>
                    <a:pt x="10202" y="7838"/>
                    <a:pt x="10172" y="7803"/>
                    <a:pt x="10147" y="7773"/>
                  </a:cubicBezTo>
                  <a:cubicBezTo>
                    <a:pt x="10103" y="7720"/>
                    <a:pt x="10051" y="7667"/>
                    <a:pt x="9983" y="7606"/>
                  </a:cubicBezTo>
                  <a:cubicBezTo>
                    <a:pt x="9947" y="7573"/>
                    <a:pt x="9907" y="7539"/>
                    <a:pt x="9854" y="7496"/>
                  </a:cubicBezTo>
                  <a:cubicBezTo>
                    <a:pt x="9880" y="7463"/>
                    <a:pt x="9905" y="7426"/>
                    <a:pt x="9932" y="7389"/>
                  </a:cubicBezTo>
                  <a:cubicBezTo>
                    <a:pt x="10027" y="7251"/>
                    <a:pt x="10100" y="7140"/>
                    <a:pt x="10162" y="7031"/>
                  </a:cubicBezTo>
                  <a:cubicBezTo>
                    <a:pt x="10287" y="6818"/>
                    <a:pt x="10391" y="6580"/>
                    <a:pt x="10469" y="6323"/>
                  </a:cubicBezTo>
                  <a:cubicBezTo>
                    <a:pt x="10540" y="6091"/>
                    <a:pt x="10588" y="5843"/>
                    <a:pt x="10615" y="5566"/>
                  </a:cubicBezTo>
                  <a:cubicBezTo>
                    <a:pt x="10663" y="5090"/>
                    <a:pt x="10629" y="4569"/>
                    <a:pt x="10514" y="4014"/>
                  </a:cubicBezTo>
                  <a:cubicBezTo>
                    <a:pt x="10465" y="3771"/>
                    <a:pt x="10398" y="3520"/>
                    <a:pt x="10313" y="3269"/>
                  </a:cubicBezTo>
                  <a:cubicBezTo>
                    <a:pt x="10225" y="3005"/>
                    <a:pt x="10118" y="2751"/>
                    <a:pt x="9995" y="2513"/>
                  </a:cubicBezTo>
                  <a:cubicBezTo>
                    <a:pt x="9737" y="2019"/>
                    <a:pt x="9398" y="1581"/>
                    <a:pt x="8989" y="1211"/>
                  </a:cubicBezTo>
                  <a:cubicBezTo>
                    <a:pt x="8788" y="1029"/>
                    <a:pt x="8564" y="863"/>
                    <a:pt x="8324" y="717"/>
                  </a:cubicBezTo>
                  <a:cubicBezTo>
                    <a:pt x="8098" y="578"/>
                    <a:pt x="7849" y="458"/>
                    <a:pt x="7563" y="349"/>
                  </a:cubicBezTo>
                  <a:cubicBezTo>
                    <a:pt x="7042" y="151"/>
                    <a:pt x="6490" y="36"/>
                    <a:pt x="5926" y="7"/>
                  </a:cubicBezTo>
                  <a:cubicBezTo>
                    <a:pt x="5835" y="2"/>
                    <a:pt x="5744" y="0"/>
                    <a:pt x="56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9" name="Google Shape;8719;p25"/>
            <p:cNvSpPr/>
            <p:nvPr/>
          </p:nvSpPr>
          <p:spPr>
            <a:xfrm>
              <a:off x="-1371396" y="-1883862"/>
              <a:ext cx="888887" cy="838166"/>
            </a:xfrm>
            <a:custGeom>
              <a:avLst/>
              <a:gdLst/>
              <a:ahLst/>
              <a:cxnLst/>
              <a:rect l="l" t="t" r="r" b="b"/>
              <a:pathLst>
                <a:path w="8780" h="8279" extrusionOk="0">
                  <a:moveTo>
                    <a:pt x="407" y="3031"/>
                  </a:moveTo>
                  <a:cubicBezTo>
                    <a:pt x="406" y="3035"/>
                    <a:pt x="404" y="3039"/>
                    <a:pt x="403" y="3043"/>
                  </a:cubicBezTo>
                  <a:lnTo>
                    <a:pt x="403" y="3043"/>
                  </a:lnTo>
                  <a:lnTo>
                    <a:pt x="404" y="3039"/>
                  </a:lnTo>
                  <a:lnTo>
                    <a:pt x="407" y="3031"/>
                  </a:lnTo>
                  <a:close/>
                  <a:moveTo>
                    <a:pt x="931" y="6624"/>
                  </a:moveTo>
                  <a:lnTo>
                    <a:pt x="931" y="6624"/>
                  </a:lnTo>
                  <a:cubicBezTo>
                    <a:pt x="933" y="6626"/>
                    <a:pt x="934" y="6629"/>
                    <a:pt x="936" y="6631"/>
                  </a:cubicBezTo>
                  <a:cubicBezTo>
                    <a:pt x="934" y="6629"/>
                    <a:pt x="932" y="6627"/>
                    <a:pt x="931" y="6624"/>
                  </a:cubicBezTo>
                  <a:close/>
                  <a:moveTo>
                    <a:pt x="4813" y="1"/>
                  </a:moveTo>
                  <a:cubicBezTo>
                    <a:pt x="4616" y="1"/>
                    <a:pt x="4409" y="19"/>
                    <a:pt x="4183" y="57"/>
                  </a:cubicBezTo>
                  <a:cubicBezTo>
                    <a:pt x="3926" y="98"/>
                    <a:pt x="3657" y="167"/>
                    <a:pt x="3384" y="262"/>
                  </a:cubicBezTo>
                  <a:cubicBezTo>
                    <a:pt x="3191" y="327"/>
                    <a:pt x="2989" y="409"/>
                    <a:pt x="2785" y="501"/>
                  </a:cubicBezTo>
                  <a:cubicBezTo>
                    <a:pt x="2410" y="672"/>
                    <a:pt x="2051" y="893"/>
                    <a:pt x="1720" y="1158"/>
                  </a:cubicBezTo>
                  <a:cubicBezTo>
                    <a:pt x="1542" y="1299"/>
                    <a:pt x="1390" y="1437"/>
                    <a:pt x="1254" y="1577"/>
                  </a:cubicBezTo>
                  <a:cubicBezTo>
                    <a:pt x="1178" y="1656"/>
                    <a:pt x="1106" y="1739"/>
                    <a:pt x="1045" y="1809"/>
                  </a:cubicBezTo>
                  <a:cubicBezTo>
                    <a:pt x="976" y="1889"/>
                    <a:pt x="909" y="1972"/>
                    <a:pt x="847" y="2055"/>
                  </a:cubicBezTo>
                  <a:cubicBezTo>
                    <a:pt x="593" y="2393"/>
                    <a:pt x="393" y="2759"/>
                    <a:pt x="255" y="3144"/>
                  </a:cubicBezTo>
                  <a:cubicBezTo>
                    <a:pt x="222" y="3240"/>
                    <a:pt x="190" y="3341"/>
                    <a:pt x="161" y="3453"/>
                  </a:cubicBezTo>
                  <a:cubicBezTo>
                    <a:pt x="158" y="3461"/>
                    <a:pt x="158" y="3469"/>
                    <a:pt x="159" y="3477"/>
                  </a:cubicBezTo>
                  <a:cubicBezTo>
                    <a:pt x="137" y="3558"/>
                    <a:pt x="116" y="3640"/>
                    <a:pt x="99" y="3721"/>
                  </a:cubicBezTo>
                  <a:cubicBezTo>
                    <a:pt x="63" y="3892"/>
                    <a:pt x="38" y="4075"/>
                    <a:pt x="27" y="4260"/>
                  </a:cubicBezTo>
                  <a:cubicBezTo>
                    <a:pt x="1" y="4621"/>
                    <a:pt x="35" y="4986"/>
                    <a:pt x="126" y="5346"/>
                  </a:cubicBezTo>
                  <a:cubicBezTo>
                    <a:pt x="169" y="5517"/>
                    <a:pt x="228" y="5689"/>
                    <a:pt x="303" y="5862"/>
                  </a:cubicBezTo>
                  <a:cubicBezTo>
                    <a:pt x="367" y="6008"/>
                    <a:pt x="445" y="6158"/>
                    <a:pt x="551" y="6334"/>
                  </a:cubicBezTo>
                  <a:cubicBezTo>
                    <a:pt x="735" y="6638"/>
                    <a:pt x="954" y="6914"/>
                    <a:pt x="1203" y="7154"/>
                  </a:cubicBezTo>
                  <a:cubicBezTo>
                    <a:pt x="1456" y="7397"/>
                    <a:pt x="1742" y="7603"/>
                    <a:pt x="2059" y="7766"/>
                  </a:cubicBezTo>
                  <a:cubicBezTo>
                    <a:pt x="2209" y="7845"/>
                    <a:pt x="2377" y="7917"/>
                    <a:pt x="2573" y="7989"/>
                  </a:cubicBezTo>
                  <a:cubicBezTo>
                    <a:pt x="2746" y="8051"/>
                    <a:pt x="2930" y="8105"/>
                    <a:pt x="3117" y="8150"/>
                  </a:cubicBezTo>
                  <a:cubicBezTo>
                    <a:pt x="3295" y="8192"/>
                    <a:pt x="3483" y="8225"/>
                    <a:pt x="3683" y="8248"/>
                  </a:cubicBezTo>
                  <a:cubicBezTo>
                    <a:pt x="3851" y="8268"/>
                    <a:pt x="4026" y="8278"/>
                    <a:pt x="4201" y="8278"/>
                  </a:cubicBezTo>
                  <a:cubicBezTo>
                    <a:pt x="4214" y="8278"/>
                    <a:pt x="4228" y="8278"/>
                    <a:pt x="4241" y="8278"/>
                  </a:cubicBezTo>
                  <a:cubicBezTo>
                    <a:pt x="4423" y="8276"/>
                    <a:pt x="4615" y="8262"/>
                    <a:pt x="4809" y="8233"/>
                  </a:cubicBezTo>
                  <a:cubicBezTo>
                    <a:pt x="4897" y="8220"/>
                    <a:pt x="4986" y="8204"/>
                    <a:pt x="5074" y="8185"/>
                  </a:cubicBezTo>
                  <a:cubicBezTo>
                    <a:pt x="5130" y="8172"/>
                    <a:pt x="5180" y="8161"/>
                    <a:pt x="5226" y="8147"/>
                  </a:cubicBezTo>
                  <a:cubicBezTo>
                    <a:pt x="5245" y="8142"/>
                    <a:pt x="5263" y="8136"/>
                    <a:pt x="5282" y="8129"/>
                  </a:cubicBezTo>
                  <a:cubicBezTo>
                    <a:pt x="5320" y="8116"/>
                    <a:pt x="5357" y="8102"/>
                    <a:pt x="5395" y="8084"/>
                  </a:cubicBezTo>
                  <a:cubicBezTo>
                    <a:pt x="5402" y="8080"/>
                    <a:pt x="5408" y="8076"/>
                    <a:pt x="5413" y="8072"/>
                  </a:cubicBezTo>
                  <a:cubicBezTo>
                    <a:pt x="5506" y="8049"/>
                    <a:pt x="5602" y="8024"/>
                    <a:pt x="5704" y="7990"/>
                  </a:cubicBezTo>
                  <a:cubicBezTo>
                    <a:pt x="5725" y="7984"/>
                    <a:pt x="5747" y="7976"/>
                    <a:pt x="5768" y="7969"/>
                  </a:cubicBezTo>
                  <a:cubicBezTo>
                    <a:pt x="5934" y="7912"/>
                    <a:pt x="6107" y="7837"/>
                    <a:pt x="6283" y="7747"/>
                  </a:cubicBezTo>
                  <a:cubicBezTo>
                    <a:pt x="6454" y="7661"/>
                    <a:pt x="6626" y="7554"/>
                    <a:pt x="6815" y="7423"/>
                  </a:cubicBezTo>
                  <a:cubicBezTo>
                    <a:pt x="6988" y="7301"/>
                    <a:pt x="7157" y="7165"/>
                    <a:pt x="7320" y="7020"/>
                  </a:cubicBezTo>
                  <a:cubicBezTo>
                    <a:pt x="7634" y="6738"/>
                    <a:pt x="7907" y="6425"/>
                    <a:pt x="8134" y="6091"/>
                  </a:cubicBezTo>
                  <a:cubicBezTo>
                    <a:pt x="8372" y="5737"/>
                    <a:pt x="8543" y="5360"/>
                    <a:pt x="8646" y="4965"/>
                  </a:cubicBezTo>
                  <a:cubicBezTo>
                    <a:pt x="8750" y="4562"/>
                    <a:pt x="8780" y="4137"/>
                    <a:pt x="8735" y="3702"/>
                  </a:cubicBezTo>
                  <a:cubicBezTo>
                    <a:pt x="8713" y="3490"/>
                    <a:pt x="8674" y="3277"/>
                    <a:pt x="8619" y="3069"/>
                  </a:cubicBezTo>
                  <a:cubicBezTo>
                    <a:pt x="8567" y="2871"/>
                    <a:pt x="8497" y="2671"/>
                    <a:pt x="8406" y="2455"/>
                  </a:cubicBezTo>
                  <a:cubicBezTo>
                    <a:pt x="8326" y="2263"/>
                    <a:pt x="8227" y="2071"/>
                    <a:pt x="8113" y="1881"/>
                  </a:cubicBezTo>
                  <a:cubicBezTo>
                    <a:pt x="8000" y="1691"/>
                    <a:pt x="7883" y="1520"/>
                    <a:pt x="7755" y="1360"/>
                  </a:cubicBezTo>
                  <a:cubicBezTo>
                    <a:pt x="7632" y="1205"/>
                    <a:pt x="7498" y="1066"/>
                    <a:pt x="7355" y="946"/>
                  </a:cubicBezTo>
                  <a:cubicBezTo>
                    <a:pt x="7204" y="816"/>
                    <a:pt x="7037" y="704"/>
                    <a:pt x="6860" y="612"/>
                  </a:cubicBezTo>
                  <a:cubicBezTo>
                    <a:pt x="6774" y="567"/>
                    <a:pt x="6681" y="524"/>
                    <a:pt x="6566" y="477"/>
                  </a:cubicBezTo>
                  <a:cubicBezTo>
                    <a:pt x="6529" y="463"/>
                    <a:pt x="6492" y="450"/>
                    <a:pt x="6455" y="437"/>
                  </a:cubicBezTo>
                  <a:lnTo>
                    <a:pt x="6417" y="423"/>
                  </a:lnTo>
                  <a:cubicBezTo>
                    <a:pt x="6361" y="402"/>
                    <a:pt x="6305" y="380"/>
                    <a:pt x="6249" y="357"/>
                  </a:cubicBezTo>
                  <a:cubicBezTo>
                    <a:pt x="6211" y="343"/>
                    <a:pt x="6172" y="327"/>
                    <a:pt x="6132" y="311"/>
                  </a:cubicBezTo>
                  <a:cubicBezTo>
                    <a:pt x="5965" y="244"/>
                    <a:pt x="5790" y="175"/>
                    <a:pt x="5614" y="121"/>
                  </a:cubicBezTo>
                  <a:cubicBezTo>
                    <a:pt x="5504" y="86"/>
                    <a:pt x="5392" y="59"/>
                    <a:pt x="5285" y="39"/>
                  </a:cubicBezTo>
                  <a:cubicBezTo>
                    <a:pt x="5173" y="19"/>
                    <a:pt x="5055" y="7"/>
                    <a:pt x="4920" y="3"/>
                  </a:cubicBezTo>
                  <a:cubicBezTo>
                    <a:pt x="4885" y="1"/>
                    <a:pt x="4849" y="1"/>
                    <a:pt x="48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0" name="Google Shape;8720;p25"/>
            <p:cNvSpPr/>
            <p:nvPr/>
          </p:nvSpPr>
          <p:spPr>
            <a:xfrm>
              <a:off x="-1486099" y="-1979429"/>
              <a:ext cx="1106452" cy="1136014"/>
            </a:xfrm>
            <a:custGeom>
              <a:avLst/>
              <a:gdLst/>
              <a:ahLst/>
              <a:cxnLst/>
              <a:rect l="l" t="t" r="r" b="b"/>
              <a:pathLst>
                <a:path w="10929" h="11221" extrusionOk="0">
                  <a:moveTo>
                    <a:pt x="7720" y="2807"/>
                  </a:moveTo>
                  <a:cubicBezTo>
                    <a:pt x="7711" y="2807"/>
                    <a:pt x="7702" y="2808"/>
                    <a:pt x="7694" y="2811"/>
                  </a:cubicBezTo>
                  <a:cubicBezTo>
                    <a:pt x="7686" y="2812"/>
                    <a:pt x="7679" y="2817"/>
                    <a:pt x="7675" y="2822"/>
                  </a:cubicBezTo>
                  <a:cubicBezTo>
                    <a:pt x="7582" y="2908"/>
                    <a:pt x="7496" y="3001"/>
                    <a:pt x="7409" y="3095"/>
                  </a:cubicBezTo>
                  <a:cubicBezTo>
                    <a:pt x="7325" y="3186"/>
                    <a:pt x="7243" y="3281"/>
                    <a:pt x="7161" y="3377"/>
                  </a:cubicBezTo>
                  <a:cubicBezTo>
                    <a:pt x="6998" y="3565"/>
                    <a:pt x="6839" y="3759"/>
                    <a:pt x="6680" y="3954"/>
                  </a:cubicBezTo>
                  <a:cubicBezTo>
                    <a:pt x="6365" y="4344"/>
                    <a:pt x="6057" y="4737"/>
                    <a:pt x="5737" y="5123"/>
                  </a:cubicBezTo>
                  <a:cubicBezTo>
                    <a:pt x="5628" y="5252"/>
                    <a:pt x="5518" y="5382"/>
                    <a:pt x="5406" y="5508"/>
                  </a:cubicBezTo>
                  <a:cubicBezTo>
                    <a:pt x="5382" y="5506"/>
                    <a:pt x="5358" y="5505"/>
                    <a:pt x="5334" y="5505"/>
                  </a:cubicBezTo>
                  <a:cubicBezTo>
                    <a:pt x="5025" y="5494"/>
                    <a:pt x="4719" y="5455"/>
                    <a:pt x="4415" y="5410"/>
                  </a:cubicBezTo>
                  <a:cubicBezTo>
                    <a:pt x="4101" y="5362"/>
                    <a:pt x="3790" y="5311"/>
                    <a:pt x="3475" y="5281"/>
                  </a:cubicBezTo>
                  <a:cubicBezTo>
                    <a:pt x="3462" y="5281"/>
                    <a:pt x="3449" y="5281"/>
                    <a:pt x="3438" y="5286"/>
                  </a:cubicBezTo>
                  <a:cubicBezTo>
                    <a:pt x="3412" y="5294"/>
                    <a:pt x="3393" y="5314"/>
                    <a:pt x="3388" y="5345"/>
                  </a:cubicBezTo>
                  <a:cubicBezTo>
                    <a:pt x="3382" y="5383"/>
                    <a:pt x="3411" y="5428"/>
                    <a:pt x="3451" y="5431"/>
                  </a:cubicBezTo>
                  <a:cubicBezTo>
                    <a:pt x="3782" y="5463"/>
                    <a:pt x="4106" y="5526"/>
                    <a:pt x="4434" y="5580"/>
                  </a:cubicBezTo>
                  <a:cubicBezTo>
                    <a:pt x="4594" y="5605"/>
                    <a:pt x="4755" y="5629"/>
                    <a:pt x="4918" y="5645"/>
                  </a:cubicBezTo>
                  <a:cubicBezTo>
                    <a:pt x="5000" y="5653"/>
                    <a:pt x="5080" y="5658"/>
                    <a:pt x="5161" y="5661"/>
                  </a:cubicBezTo>
                  <a:cubicBezTo>
                    <a:pt x="5205" y="5663"/>
                    <a:pt x="5248" y="5665"/>
                    <a:pt x="5289" y="5665"/>
                  </a:cubicBezTo>
                  <a:cubicBezTo>
                    <a:pt x="5301" y="5665"/>
                    <a:pt x="5313" y="5665"/>
                    <a:pt x="5324" y="5665"/>
                  </a:cubicBezTo>
                  <a:cubicBezTo>
                    <a:pt x="5359" y="5665"/>
                    <a:pt x="5395" y="5664"/>
                    <a:pt x="5428" y="5657"/>
                  </a:cubicBezTo>
                  <a:cubicBezTo>
                    <a:pt x="5440" y="5655"/>
                    <a:pt x="5451" y="5650"/>
                    <a:pt x="5460" y="5645"/>
                  </a:cubicBezTo>
                  <a:cubicBezTo>
                    <a:pt x="5481" y="5644"/>
                    <a:pt x="5500" y="5633"/>
                    <a:pt x="5516" y="5617"/>
                  </a:cubicBezTo>
                  <a:cubicBezTo>
                    <a:pt x="5683" y="5430"/>
                    <a:pt x="5846" y="5239"/>
                    <a:pt x="6006" y="5049"/>
                  </a:cubicBezTo>
                  <a:cubicBezTo>
                    <a:pt x="6165" y="4856"/>
                    <a:pt x="6324" y="4662"/>
                    <a:pt x="6482" y="4469"/>
                  </a:cubicBezTo>
                  <a:cubicBezTo>
                    <a:pt x="6799" y="4080"/>
                    <a:pt x="7117" y="3692"/>
                    <a:pt x="7446" y="3316"/>
                  </a:cubicBezTo>
                  <a:cubicBezTo>
                    <a:pt x="7558" y="3188"/>
                    <a:pt x="7673" y="3063"/>
                    <a:pt x="7783" y="2932"/>
                  </a:cubicBezTo>
                  <a:cubicBezTo>
                    <a:pt x="7806" y="2907"/>
                    <a:pt x="7806" y="2865"/>
                    <a:pt x="7785" y="2838"/>
                  </a:cubicBezTo>
                  <a:cubicBezTo>
                    <a:pt x="7772" y="2822"/>
                    <a:pt x="7755" y="2811"/>
                    <a:pt x="7734" y="2808"/>
                  </a:cubicBezTo>
                  <a:cubicBezTo>
                    <a:pt x="7730" y="2807"/>
                    <a:pt x="7725" y="2807"/>
                    <a:pt x="7720" y="2807"/>
                  </a:cubicBezTo>
                  <a:close/>
                  <a:moveTo>
                    <a:pt x="10060" y="7837"/>
                  </a:moveTo>
                  <a:cubicBezTo>
                    <a:pt x="10074" y="7853"/>
                    <a:pt x="10089" y="7869"/>
                    <a:pt x="10105" y="7885"/>
                  </a:cubicBezTo>
                  <a:cubicBezTo>
                    <a:pt x="10145" y="7927"/>
                    <a:pt x="10186" y="7968"/>
                    <a:pt x="10225" y="8012"/>
                  </a:cubicBezTo>
                  <a:cubicBezTo>
                    <a:pt x="10270" y="8061"/>
                    <a:pt x="10309" y="8112"/>
                    <a:pt x="10341" y="8170"/>
                  </a:cubicBezTo>
                  <a:lnTo>
                    <a:pt x="10341" y="8172"/>
                  </a:lnTo>
                  <a:cubicBezTo>
                    <a:pt x="10351" y="8192"/>
                    <a:pt x="10359" y="8213"/>
                    <a:pt x="10365" y="8235"/>
                  </a:cubicBezTo>
                  <a:cubicBezTo>
                    <a:pt x="10367" y="8247"/>
                    <a:pt x="10367" y="8259"/>
                    <a:pt x="10367" y="8272"/>
                  </a:cubicBezTo>
                  <a:cubicBezTo>
                    <a:pt x="10365" y="8291"/>
                    <a:pt x="10361" y="8311"/>
                    <a:pt x="10356" y="8330"/>
                  </a:cubicBezTo>
                  <a:cubicBezTo>
                    <a:pt x="10351" y="8343"/>
                    <a:pt x="10345" y="8355"/>
                    <a:pt x="10338" y="8367"/>
                  </a:cubicBezTo>
                  <a:cubicBezTo>
                    <a:pt x="10332" y="8375"/>
                    <a:pt x="10325" y="8383"/>
                    <a:pt x="10317" y="8391"/>
                  </a:cubicBezTo>
                  <a:cubicBezTo>
                    <a:pt x="10309" y="8397"/>
                    <a:pt x="10302" y="8402"/>
                    <a:pt x="10292" y="8408"/>
                  </a:cubicBezTo>
                  <a:cubicBezTo>
                    <a:pt x="10279" y="8413"/>
                    <a:pt x="10265" y="8418"/>
                    <a:pt x="10250" y="8421"/>
                  </a:cubicBezTo>
                  <a:cubicBezTo>
                    <a:pt x="10229" y="8425"/>
                    <a:pt x="10207" y="8426"/>
                    <a:pt x="10186" y="8426"/>
                  </a:cubicBezTo>
                  <a:cubicBezTo>
                    <a:pt x="10178" y="8426"/>
                    <a:pt x="10171" y="8426"/>
                    <a:pt x="10164" y="8426"/>
                  </a:cubicBezTo>
                  <a:cubicBezTo>
                    <a:pt x="10108" y="8421"/>
                    <a:pt x="10054" y="8407"/>
                    <a:pt x="10001" y="8391"/>
                  </a:cubicBezTo>
                  <a:cubicBezTo>
                    <a:pt x="9902" y="8355"/>
                    <a:pt x="9807" y="8309"/>
                    <a:pt x="9720" y="8251"/>
                  </a:cubicBezTo>
                  <a:cubicBezTo>
                    <a:pt x="9831" y="8128"/>
                    <a:pt x="9939" y="8000"/>
                    <a:pt x="10038" y="7866"/>
                  </a:cubicBezTo>
                  <a:cubicBezTo>
                    <a:pt x="10046" y="7857"/>
                    <a:pt x="10052" y="7847"/>
                    <a:pt x="10060" y="7837"/>
                  </a:cubicBezTo>
                  <a:close/>
                  <a:moveTo>
                    <a:pt x="6063" y="1014"/>
                  </a:moveTo>
                  <a:cubicBezTo>
                    <a:pt x="6128" y="1014"/>
                    <a:pt x="6193" y="1016"/>
                    <a:pt x="6258" y="1020"/>
                  </a:cubicBezTo>
                  <a:cubicBezTo>
                    <a:pt x="6557" y="1042"/>
                    <a:pt x="6850" y="1106"/>
                    <a:pt x="7133" y="1201"/>
                  </a:cubicBezTo>
                  <a:cubicBezTo>
                    <a:pt x="7312" y="1263"/>
                    <a:pt x="7484" y="1337"/>
                    <a:pt x="7655" y="1420"/>
                  </a:cubicBezTo>
                  <a:cubicBezTo>
                    <a:pt x="7743" y="1461"/>
                    <a:pt x="7830" y="1505"/>
                    <a:pt x="7914" y="1551"/>
                  </a:cubicBezTo>
                  <a:cubicBezTo>
                    <a:pt x="8001" y="1599"/>
                    <a:pt x="8084" y="1650"/>
                    <a:pt x="8166" y="1703"/>
                  </a:cubicBezTo>
                  <a:cubicBezTo>
                    <a:pt x="8205" y="1730"/>
                    <a:pt x="8245" y="1757"/>
                    <a:pt x="8285" y="1786"/>
                  </a:cubicBezTo>
                  <a:cubicBezTo>
                    <a:pt x="8380" y="1874"/>
                    <a:pt x="8469" y="1967"/>
                    <a:pt x="8556" y="2063"/>
                  </a:cubicBezTo>
                  <a:cubicBezTo>
                    <a:pt x="8736" y="2264"/>
                    <a:pt x="8901" y="2481"/>
                    <a:pt x="9051" y="2705"/>
                  </a:cubicBezTo>
                  <a:cubicBezTo>
                    <a:pt x="9190" y="2913"/>
                    <a:pt x="9318" y="3129"/>
                    <a:pt x="9430" y="3351"/>
                  </a:cubicBezTo>
                  <a:cubicBezTo>
                    <a:pt x="9493" y="3476"/>
                    <a:pt x="9550" y="3604"/>
                    <a:pt x="9600" y="3735"/>
                  </a:cubicBezTo>
                  <a:cubicBezTo>
                    <a:pt x="9667" y="3911"/>
                    <a:pt x="9718" y="4093"/>
                    <a:pt x="9756" y="4278"/>
                  </a:cubicBezTo>
                  <a:lnTo>
                    <a:pt x="9756" y="4277"/>
                  </a:lnTo>
                  <a:cubicBezTo>
                    <a:pt x="9812" y="4565"/>
                    <a:pt x="9830" y="4856"/>
                    <a:pt x="9811" y="5148"/>
                  </a:cubicBezTo>
                  <a:cubicBezTo>
                    <a:pt x="9788" y="5446"/>
                    <a:pt x="9728" y="5740"/>
                    <a:pt x="9633" y="6024"/>
                  </a:cubicBezTo>
                  <a:cubicBezTo>
                    <a:pt x="9520" y="6355"/>
                    <a:pt x="9363" y="6669"/>
                    <a:pt x="9171" y="6961"/>
                  </a:cubicBezTo>
                  <a:cubicBezTo>
                    <a:pt x="8943" y="7305"/>
                    <a:pt x="8668" y="7617"/>
                    <a:pt x="8361" y="7892"/>
                  </a:cubicBezTo>
                  <a:cubicBezTo>
                    <a:pt x="8025" y="8189"/>
                    <a:pt x="7652" y="8443"/>
                    <a:pt x="7253" y="8645"/>
                  </a:cubicBezTo>
                  <a:cubicBezTo>
                    <a:pt x="6869" y="8835"/>
                    <a:pt x="6463" y="8977"/>
                    <a:pt x="6042" y="9064"/>
                  </a:cubicBezTo>
                  <a:cubicBezTo>
                    <a:pt x="5750" y="9122"/>
                    <a:pt x="5452" y="9151"/>
                    <a:pt x="5154" y="9151"/>
                  </a:cubicBezTo>
                  <a:cubicBezTo>
                    <a:pt x="5058" y="9151"/>
                    <a:pt x="4962" y="9148"/>
                    <a:pt x="4866" y="9142"/>
                  </a:cubicBezTo>
                  <a:cubicBezTo>
                    <a:pt x="4509" y="9116"/>
                    <a:pt x="4159" y="9049"/>
                    <a:pt x="3820" y="8936"/>
                  </a:cubicBezTo>
                  <a:cubicBezTo>
                    <a:pt x="3516" y="8832"/>
                    <a:pt x="3224" y="8690"/>
                    <a:pt x="2953" y="8514"/>
                  </a:cubicBezTo>
                  <a:cubicBezTo>
                    <a:pt x="2691" y="8339"/>
                    <a:pt x="2451" y="8135"/>
                    <a:pt x="2240" y="7901"/>
                  </a:cubicBezTo>
                  <a:cubicBezTo>
                    <a:pt x="2020" y="7653"/>
                    <a:pt x="1833" y="7375"/>
                    <a:pt x="1682" y="7080"/>
                  </a:cubicBezTo>
                  <a:cubicBezTo>
                    <a:pt x="1511" y="6736"/>
                    <a:pt x="1391" y="6371"/>
                    <a:pt x="1315" y="5996"/>
                  </a:cubicBezTo>
                  <a:cubicBezTo>
                    <a:pt x="1249" y="5661"/>
                    <a:pt x="1224" y="5321"/>
                    <a:pt x="1244" y="4982"/>
                  </a:cubicBezTo>
                  <a:cubicBezTo>
                    <a:pt x="1267" y="4696"/>
                    <a:pt x="1323" y="4411"/>
                    <a:pt x="1412" y="4138"/>
                  </a:cubicBezTo>
                  <a:cubicBezTo>
                    <a:pt x="1511" y="3848"/>
                    <a:pt x="1649" y="3573"/>
                    <a:pt x="1817" y="3318"/>
                  </a:cubicBezTo>
                  <a:cubicBezTo>
                    <a:pt x="2015" y="3020"/>
                    <a:pt x="2253" y="2752"/>
                    <a:pt x="2519" y="2513"/>
                  </a:cubicBezTo>
                  <a:cubicBezTo>
                    <a:pt x="2899" y="2171"/>
                    <a:pt x="3332" y="1890"/>
                    <a:pt x="3788" y="1660"/>
                  </a:cubicBezTo>
                  <a:lnTo>
                    <a:pt x="3788" y="1660"/>
                  </a:lnTo>
                  <a:lnTo>
                    <a:pt x="3774" y="1668"/>
                  </a:lnTo>
                  <a:cubicBezTo>
                    <a:pt x="3779" y="1665"/>
                    <a:pt x="3785" y="1662"/>
                    <a:pt x="3791" y="1659"/>
                  </a:cubicBezTo>
                  <a:lnTo>
                    <a:pt x="3791" y="1659"/>
                  </a:lnTo>
                  <a:cubicBezTo>
                    <a:pt x="3792" y="1658"/>
                    <a:pt x="3794" y="1657"/>
                    <a:pt x="3794" y="1656"/>
                  </a:cubicBezTo>
                  <a:lnTo>
                    <a:pt x="3794" y="1656"/>
                  </a:lnTo>
                  <a:cubicBezTo>
                    <a:pt x="3794" y="1656"/>
                    <a:pt x="3794" y="1656"/>
                    <a:pt x="3794" y="1656"/>
                  </a:cubicBezTo>
                  <a:cubicBezTo>
                    <a:pt x="4049" y="1532"/>
                    <a:pt x="4309" y="1421"/>
                    <a:pt x="4575" y="1325"/>
                  </a:cubicBezTo>
                  <a:cubicBezTo>
                    <a:pt x="4712" y="1276"/>
                    <a:pt x="4851" y="1231"/>
                    <a:pt x="4992" y="1190"/>
                  </a:cubicBezTo>
                  <a:cubicBezTo>
                    <a:pt x="5137" y="1146"/>
                    <a:pt x="5286" y="1105"/>
                    <a:pt x="5436" y="1074"/>
                  </a:cubicBezTo>
                  <a:cubicBezTo>
                    <a:pt x="5643" y="1034"/>
                    <a:pt x="5853" y="1014"/>
                    <a:pt x="6063" y="1014"/>
                  </a:cubicBezTo>
                  <a:close/>
                  <a:moveTo>
                    <a:pt x="6066" y="813"/>
                  </a:moveTo>
                  <a:cubicBezTo>
                    <a:pt x="5901" y="813"/>
                    <a:pt x="5735" y="826"/>
                    <a:pt x="5571" y="851"/>
                  </a:cubicBezTo>
                  <a:cubicBezTo>
                    <a:pt x="5348" y="883"/>
                    <a:pt x="5131" y="940"/>
                    <a:pt x="4915" y="1006"/>
                  </a:cubicBezTo>
                  <a:cubicBezTo>
                    <a:pt x="4818" y="1034"/>
                    <a:pt x="4720" y="1065"/>
                    <a:pt x="4624" y="1098"/>
                  </a:cubicBezTo>
                  <a:cubicBezTo>
                    <a:pt x="4349" y="1193"/>
                    <a:pt x="4077" y="1305"/>
                    <a:pt x="3815" y="1431"/>
                  </a:cubicBezTo>
                  <a:cubicBezTo>
                    <a:pt x="3126" y="1765"/>
                    <a:pt x="2483" y="2211"/>
                    <a:pt x="1981" y="2793"/>
                  </a:cubicBezTo>
                  <a:cubicBezTo>
                    <a:pt x="1742" y="3071"/>
                    <a:pt x="1537" y="3382"/>
                    <a:pt x="1382" y="3714"/>
                  </a:cubicBezTo>
                  <a:cubicBezTo>
                    <a:pt x="1225" y="4053"/>
                    <a:pt x="1121" y="4418"/>
                    <a:pt x="1076" y="4788"/>
                  </a:cubicBezTo>
                  <a:cubicBezTo>
                    <a:pt x="1027" y="5195"/>
                    <a:pt x="1046" y="5605"/>
                    <a:pt x="1121" y="6008"/>
                  </a:cubicBezTo>
                  <a:cubicBezTo>
                    <a:pt x="1163" y="6227"/>
                    <a:pt x="1219" y="6443"/>
                    <a:pt x="1291" y="6654"/>
                  </a:cubicBezTo>
                  <a:cubicBezTo>
                    <a:pt x="1359" y="6856"/>
                    <a:pt x="1446" y="7049"/>
                    <a:pt x="1543" y="7238"/>
                  </a:cubicBezTo>
                  <a:cubicBezTo>
                    <a:pt x="1727" y="7590"/>
                    <a:pt x="1967" y="7909"/>
                    <a:pt x="2248" y="8189"/>
                  </a:cubicBezTo>
                  <a:cubicBezTo>
                    <a:pt x="2519" y="8456"/>
                    <a:pt x="2834" y="8682"/>
                    <a:pt x="3171" y="8857"/>
                  </a:cubicBezTo>
                  <a:cubicBezTo>
                    <a:pt x="3508" y="9033"/>
                    <a:pt x="3874" y="9160"/>
                    <a:pt x="4247" y="9236"/>
                  </a:cubicBezTo>
                  <a:cubicBezTo>
                    <a:pt x="4540" y="9297"/>
                    <a:pt x="4840" y="9326"/>
                    <a:pt x="5140" y="9326"/>
                  </a:cubicBezTo>
                  <a:cubicBezTo>
                    <a:pt x="5232" y="9326"/>
                    <a:pt x="5325" y="9323"/>
                    <a:pt x="5417" y="9318"/>
                  </a:cubicBezTo>
                  <a:cubicBezTo>
                    <a:pt x="5823" y="9295"/>
                    <a:pt x="6228" y="9219"/>
                    <a:pt x="6618" y="9097"/>
                  </a:cubicBezTo>
                  <a:cubicBezTo>
                    <a:pt x="7019" y="8971"/>
                    <a:pt x="7406" y="8792"/>
                    <a:pt x="7764" y="8573"/>
                  </a:cubicBezTo>
                  <a:cubicBezTo>
                    <a:pt x="8124" y="8354"/>
                    <a:pt x="8455" y="8087"/>
                    <a:pt x="8749" y="7788"/>
                  </a:cubicBezTo>
                  <a:cubicBezTo>
                    <a:pt x="9040" y="7492"/>
                    <a:pt x="9293" y="7158"/>
                    <a:pt x="9496" y="6797"/>
                  </a:cubicBezTo>
                  <a:cubicBezTo>
                    <a:pt x="9696" y="6442"/>
                    <a:pt x="9843" y="6056"/>
                    <a:pt x="9926" y="5658"/>
                  </a:cubicBezTo>
                  <a:cubicBezTo>
                    <a:pt x="10009" y="5257"/>
                    <a:pt x="10022" y="4840"/>
                    <a:pt x="9961" y="4434"/>
                  </a:cubicBezTo>
                  <a:cubicBezTo>
                    <a:pt x="9929" y="4219"/>
                    <a:pt x="9878" y="4007"/>
                    <a:pt x="9807" y="3802"/>
                  </a:cubicBezTo>
                  <a:cubicBezTo>
                    <a:pt x="9748" y="3628"/>
                    <a:pt x="9675" y="3460"/>
                    <a:pt x="9593" y="3295"/>
                  </a:cubicBezTo>
                  <a:cubicBezTo>
                    <a:pt x="9429" y="2969"/>
                    <a:pt x="9229" y="2660"/>
                    <a:pt x="9003" y="2371"/>
                  </a:cubicBezTo>
                  <a:lnTo>
                    <a:pt x="9005" y="2371"/>
                  </a:lnTo>
                  <a:cubicBezTo>
                    <a:pt x="8951" y="2304"/>
                    <a:pt x="8896" y="2237"/>
                    <a:pt x="8840" y="2171"/>
                  </a:cubicBezTo>
                  <a:cubicBezTo>
                    <a:pt x="8840" y="2162"/>
                    <a:pt x="8837" y="2154"/>
                    <a:pt x="8832" y="2146"/>
                  </a:cubicBezTo>
                  <a:cubicBezTo>
                    <a:pt x="8695" y="1935"/>
                    <a:pt x="8500" y="1767"/>
                    <a:pt x="8297" y="1620"/>
                  </a:cubicBezTo>
                  <a:cubicBezTo>
                    <a:pt x="8276" y="1605"/>
                    <a:pt x="8255" y="1591"/>
                    <a:pt x="8234" y="1576"/>
                  </a:cubicBezTo>
                  <a:cubicBezTo>
                    <a:pt x="8215" y="1560"/>
                    <a:pt x="8196" y="1546"/>
                    <a:pt x="8177" y="1530"/>
                  </a:cubicBezTo>
                  <a:cubicBezTo>
                    <a:pt x="7966" y="1367"/>
                    <a:pt x="7732" y="1226"/>
                    <a:pt x="7483" y="1132"/>
                  </a:cubicBezTo>
                  <a:cubicBezTo>
                    <a:pt x="7320" y="1055"/>
                    <a:pt x="7152" y="993"/>
                    <a:pt x="6981" y="943"/>
                  </a:cubicBezTo>
                  <a:cubicBezTo>
                    <a:pt x="6752" y="875"/>
                    <a:pt x="6516" y="836"/>
                    <a:pt x="6277" y="820"/>
                  </a:cubicBezTo>
                  <a:cubicBezTo>
                    <a:pt x="6207" y="815"/>
                    <a:pt x="6136" y="813"/>
                    <a:pt x="6066" y="813"/>
                  </a:cubicBezTo>
                  <a:close/>
                  <a:moveTo>
                    <a:pt x="5892" y="197"/>
                  </a:moveTo>
                  <a:cubicBezTo>
                    <a:pt x="6007" y="197"/>
                    <a:pt x="6121" y="201"/>
                    <a:pt x="6236" y="208"/>
                  </a:cubicBezTo>
                  <a:cubicBezTo>
                    <a:pt x="6424" y="222"/>
                    <a:pt x="6611" y="246"/>
                    <a:pt x="6797" y="281"/>
                  </a:cubicBezTo>
                  <a:cubicBezTo>
                    <a:pt x="6989" y="320"/>
                    <a:pt x="7177" y="371"/>
                    <a:pt x="7363" y="433"/>
                  </a:cubicBezTo>
                  <a:cubicBezTo>
                    <a:pt x="7742" y="564"/>
                    <a:pt x="8103" y="743"/>
                    <a:pt x="8441" y="963"/>
                  </a:cubicBezTo>
                  <a:cubicBezTo>
                    <a:pt x="8800" y="1199"/>
                    <a:pt x="9130" y="1481"/>
                    <a:pt x="9417" y="1800"/>
                  </a:cubicBezTo>
                  <a:cubicBezTo>
                    <a:pt x="9721" y="2142"/>
                    <a:pt x="9975" y="2528"/>
                    <a:pt x="10182" y="2935"/>
                  </a:cubicBezTo>
                  <a:cubicBezTo>
                    <a:pt x="10183" y="2940"/>
                    <a:pt x="10186" y="2945"/>
                    <a:pt x="10188" y="2950"/>
                  </a:cubicBezTo>
                  <a:lnTo>
                    <a:pt x="10188" y="2950"/>
                  </a:lnTo>
                  <a:cubicBezTo>
                    <a:pt x="10186" y="2945"/>
                    <a:pt x="10183" y="2940"/>
                    <a:pt x="10182" y="2937"/>
                  </a:cubicBezTo>
                  <a:lnTo>
                    <a:pt x="10182" y="2937"/>
                  </a:lnTo>
                  <a:cubicBezTo>
                    <a:pt x="10391" y="3358"/>
                    <a:pt x="10546" y="3805"/>
                    <a:pt x="10640" y="4266"/>
                  </a:cubicBezTo>
                  <a:cubicBezTo>
                    <a:pt x="10724" y="4683"/>
                    <a:pt x="10754" y="5108"/>
                    <a:pt x="10727" y="5533"/>
                  </a:cubicBezTo>
                  <a:cubicBezTo>
                    <a:pt x="10700" y="5892"/>
                    <a:pt x="10629" y="6248"/>
                    <a:pt x="10516" y="6590"/>
                  </a:cubicBezTo>
                  <a:cubicBezTo>
                    <a:pt x="10460" y="6753"/>
                    <a:pt x="10393" y="6913"/>
                    <a:pt x="10317" y="7068"/>
                  </a:cubicBezTo>
                  <a:cubicBezTo>
                    <a:pt x="10241" y="7227"/>
                    <a:pt x="10151" y="7380"/>
                    <a:pt x="10055" y="7527"/>
                  </a:cubicBezTo>
                  <a:cubicBezTo>
                    <a:pt x="9806" y="7903"/>
                    <a:pt x="9505" y="8242"/>
                    <a:pt x="9171" y="8544"/>
                  </a:cubicBezTo>
                  <a:cubicBezTo>
                    <a:pt x="8731" y="8936"/>
                    <a:pt x="8239" y="9262"/>
                    <a:pt x="7713" y="9526"/>
                  </a:cubicBezTo>
                  <a:cubicBezTo>
                    <a:pt x="7133" y="9813"/>
                    <a:pt x="6514" y="10026"/>
                    <a:pt x="5878" y="10156"/>
                  </a:cubicBezTo>
                  <a:cubicBezTo>
                    <a:pt x="5628" y="10205"/>
                    <a:pt x="5377" y="10242"/>
                    <a:pt x="5125" y="10264"/>
                  </a:cubicBezTo>
                  <a:cubicBezTo>
                    <a:pt x="4965" y="10278"/>
                    <a:pt x="4804" y="10286"/>
                    <a:pt x="4643" y="10286"/>
                  </a:cubicBezTo>
                  <a:cubicBezTo>
                    <a:pt x="4557" y="10286"/>
                    <a:pt x="4471" y="10284"/>
                    <a:pt x="4386" y="10279"/>
                  </a:cubicBezTo>
                  <a:cubicBezTo>
                    <a:pt x="4060" y="10255"/>
                    <a:pt x="3737" y="10189"/>
                    <a:pt x="3427" y="10085"/>
                  </a:cubicBezTo>
                  <a:cubicBezTo>
                    <a:pt x="3096" y="9972"/>
                    <a:pt x="2781" y="9815"/>
                    <a:pt x="2487" y="9623"/>
                  </a:cubicBezTo>
                  <a:lnTo>
                    <a:pt x="2487" y="9623"/>
                  </a:lnTo>
                  <a:cubicBezTo>
                    <a:pt x="2490" y="9625"/>
                    <a:pt x="2491" y="9626"/>
                    <a:pt x="2495" y="9628"/>
                  </a:cubicBezTo>
                  <a:cubicBezTo>
                    <a:pt x="2491" y="9626"/>
                    <a:pt x="2488" y="9623"/>
                    <a:pt x="2485" y="9622"/>
                  </a:cubicBezTo>
                  <a:lnTo>
                    <a:pt x="2485" y="9622"/>
                  </a:lnTo>
                  <a:cubicBezTo>
                    <a:pt x="2485" y="9622"/>
                    <a:pt x="2487" y="9623"/>
                    <a:pt x="2487" y="9623"/>
                  </a:cubicBezTo>
                  <a:lnTo>
                    <a:pt x="2482" y="9620"/>
                  </a:lnTo>
                  <a:lnTo>
                    <a:pt x="2482" y="9620"/>
                  </a:lnTo>
                  <a:lnTo>
                    <a:pt x="2485" y="9622"/>
                  </a:lnTo>
                  <a:cubicBezTo>
                    <a:pt x="2483" y="9621"/>
                    <a:pt x="2481" y="9620"/>
                    <a:pt x="2479" y="9618"/>
                  </a:cubicBezTo>
                  <a:lnTo>
                    <a:pt x="2479" y="9618"/>
                  </a:lnTo>
                  <a:cubicBezTo>
                    <a:pt x="2133" y="9387"/>
                    <a:pt x="1819" y="9111"/>
                    <a:pt x="1542" y="8801"/>
                  </a:cubicBezTo>
                  <a:cubicBezTo>
                    <a:pt x="1214" y="8432"/>
                    <a:pt x="939" y="8021"/>
                    <a:pt x="717" y="7582"/>
                  </a:cubicBezTo>
                  <a:cubicBezTo>
                    <a:pt x="616" y="7380"/>
                    <a:pt x="526" y="7174"/>
                    <a:pt x="453" y="6963"/>
                  </a:cubicBezTo>
                  <a:cubicBezTo>
                    <a:pt x="378" y="6750"/>
                    <a:pt x="319" y="6531"/>
                    <a:pt x="274" y="6311"/>
                  </a:cubicBezTo>
                  <a:cubicBezTo>
                    <a:pt x="188" y="5876"/>
                    <a:pt x="159" y="5431"/>
                    <a:pt x="186" y="4988"/>
                  </a:cubicBezTo>
                  <a:cubicBezTo>
                    <a:pt x="215" y="4603"/>
                    <a:pt x="288" y="4222"/>
                    <a:pt x="410" y="3856"/>
                  </a:cubicBezTo>
                  <a:cubicBezTo>
                    <a:pt x="514" y="3551"/>
                    <a:pt x="653" y="3258"/>
                    <a:pt x="829" y="2988"/>
                  </a:cubicBezTo>
                  <a:cubicBezTo>
                    <a:pt x="893" y="2894"/>
                    <a:pt x="961" y="2803"/>
                    <a:pt x="1032" y="2713"/>
                  </a:cubicBezTo>
                  <a:cubicBezTo>
                    <a:pt x="1121" y="2600"/>
                    <a:pt x="1212" y="2486"/>
                    <a:pt x="1305" y="2374"/>
                  </a:cubicBezTo>
                  <a:cubicBezTo>
                    <a:pt x="1484" y="2158"/>
                    <a:pt x="1673" y="1951"/>
                    <a:pt x="1881" y="1762"/>
                  </a:cubicBezTo>
                  <a:cubicBezTo>
                    <a:pt x="1972" y="1682"/>
                    <a:pt x="2064" y="1605"/>
                    <a:pt x="2162" y="1535"/>
                  </a:cubicBezTo>
                  <a:cubicBezTo>
                    <a:pt x="2171" y="1540"/>
                    <a:pt x="2182" y="1543"/>
                    <a:pt x="2192" y="1543"/>
                  </a:cubicBezTo>
                  <a:cubicBezTo>
                    <a:pt x="2194" y="1543"/>
                    <a:pt x="2197" y="1543"/>
                    <a:pt x="2199" y="1543"/>
                  </a:cubicBezTo>
                  <a:cubicBezTo>
                    <a:pt x="2218" y="1541"/>
                    <a:pt x="2231" y="1533"/>
                    <a:pt x="2244" y="1521"/>
                  </a:cubicBezTo>
                  <a:cubicBezTo>
                    <a:pt x="2272" y="1493"/>
                    <a:pt x="2301" y="1466"/>
                    <a:pt x="2331" y="1439"/>
                  </a:cubicBezTo>
                  <a:cubicBezTo>
                    <a:pt x="2357" y="1417"/>
                    <a:pt x="2383" y="1394"/>
                    <a:pt x="2408" y="1372"/>
                  </a:cubicBezTo>
                  <a:cubicBezTo>
                    <a:pt x="2451" y="1346"/>
                    <a:pt x="2495" y="1321"/>
                    <a:pt x="2539" y="1295"/>
                  </a:cubicBezTo>
                  <a:cubicBezTo>
                    <a:pt x="2624" y="1246"/>
                    <a:pt x="2710" y="1194"/>
                    <a:pt x="2795" y="1143"/>
                  </a:cubicBezTo>
                  <a:cubicBezTo>
                    <a:pt x="2821" y="1129"/>
                    <a:pt x="2827" y="1097"/>
                    <a:pt x="2819" y="1070"/>
                  </a:cubicBezTo>
                  <a:cubicBezTo>
                    <a:pt x="2969" y="972"/>
                    <a:pt x="3124" y="884"/>
                    <a:pt x="3284" y="803"/>
                  </a:cubicBezTo>
                  <a:cubicBezTo>
                    <a:pt x="3743" y="576"/>
                    <a:pt x="4234" y="414"/>
                    <a:pt x="4736" y="312"/>
                  </a:cubicBezTo>
                  <a:cubicBezTo>
                    <a:pt x="5117" y="238"/>
                    <a:pt x="5505" y="197"/>
                    <a:pt x="5892" y="197"/>
                  </a:cubicBezTo>
                  <a:close/>
                  <a:moveTo>
                    <a:pt x="5718" y="10360"/>
                  </a:moveTo>
                  <a:cubicBezTo>
                    <a:pt x="5716" y="10381"/>
                    <a:pt x="5715" y="10402"/>
                    <a:pt x="5715" y="10423"/>
                  </a:cubicBezTo>
                  <a:cubicBezTo>
                    <a:pt x="5710" y="10483"/>
                    <a:pt x="5708" y="10544"/>
                    <a:pt x="5703" y="10605"/>
                  </a:cubicBezTo>
                  <a:cubicBezTo>
                    <a:pt x="5697" y="10690"/>
                    <a:pt x="5687" y="10773"/>
                    <a:pt x="5662" y="10854"/>
                  </a:cubicBezTo>
                  <a:cubicBezTo>
                    <a:pt x="5652" y="10880"/>
                    <a:pt x="5641" y="10905"/>
                    <a:pt x="5627" y="10929"/>
                  </a:cubicBezTo>
                  <a:cubicBezTo>
                    <a:pt x="5615" y="10944"/>
                    <a:pt x="5604" y="10958"/>
                    <a:pt x="5590" y="10971"/>
                  </a:cubicBezTo>
                  <a:cubicBezTo>
                    <a:pt x="5559" y="10997"/>
                    <a:pt x="5527" y="11021"/>
                    <a:pt x="5494" y="11040"/>
                  </a:cubicBezTo>
                  <a:cubicBezTo>
                    <a:pt x="5476" y="11048"/>
                    <a:pt x="5460" y="11054"/>
                    <a:pt x="5441" y="11057"/>
                  </a:cubicBezTo>
                  <a:cubicBezTo>
                    <a:pt x="5432" y="11059"/>
                    <a:pt x="5422" y="11061"/>
                    <a:pt x="5411" y="11061"/>
                  </a:cubicBezTo>
                  <a:cubicBezTo>
                    <a:pt x="5403" y="11059"/>
                    <a:pt x="5393" y="11057"/>
                    <a:pt x="5385" y="11056"/>
                  </a:cubicBezTo>
                  <a:cubicBezTo>
                    <a:pt x="5376" y="11051"/>
                    <a:pt x="5368" y="11046"/>
                    <a:pt x="5358" y="11041"/>
                  </a:cubicBezTo>
                  <a:cubicBezTo>
                    <a:pt x="5345" y="11032"/>
                    <a:pt x="5334" y="11022"/>
                    <a:pt x="5323" y="11011"/>
                  </a:cubicBezTo>
                  <a:cubicBezTo>
                    <a:pt x="5299" y="10982"/>
                    <a:pt x="5280" y="10952"/>
                    <a:pt x="5262" y="10918"/>
                  </a:cubicBezTo>
                  <a:cubicBezTo>
                    <a:pt x="5216" y="10821"/>
                    <a:pt x="5189" y="10714"/>
                    <a:pt x="5166" y="10606"/>
                  </a:cubicBezTo>
                  <a:cubicBezTo>
                    <a:pt x="5155" y="10551"/>
                    <a:pt x="5147" y="10495"/>
                    <a:pt x="5139" y="10439"/>
                  </a:cubicBezTo>
                  <a:cubicBezTo>
                    <a:pt x="5332" y="10421"/>
                    <a:pt x="5526" y="10394"/>
                    <a:pt x="5718" y="10360"/>
                  </a:cubicBezTo>
                  <a:close/>
                  <a:moveTo>
                    <a:pt x="5937" y="0"/>
                  </a:moveTo>
                  <a:cubicBezTo>
                    <a:pt x="5646" y="0"/>
                    <a:pt x="5353" y="26"/>
                    <a:pt x="5065" y="70"/>
                  </a:cubicBezTo>
                  <a:cubicBezTo>
                    <a:pt x="4768" y="118"/>
                    <a:pt x="4474" y="187"/>
                    <a:pt x="4186" y="277"/>
                  </a:cubicBezTo>
                  <a:cubicBezTo>
                    <a:pt x="4130" y="293"/>
                    <a:pt x="4076" y="312"/>
                    <a:pt x="4021" y="329"/>
                  </a:cubicBezTo>
                  <a:cubicBezTo>
                    <a:pt x="3793" y="408"/>
                    <a:pt x="3569" y="500"/>
                    <a:pt x="3353" y="608"/>
                  </a:cubicBezTo>
                  <a:cubicBezTo>
                    <a:pt x="3089" y="736"/>
                    <a:pt x="2837" y="884"/>
                    <a:pt x="2600" y="1055"/>
                  </a:cubicBezTo>
                  <a:cubicBezTo>
                    <a:pt x="2509" y="1122"/>
                    <a:pt x="2423" y="1191"/>
                    <a:pt x="2336" y="1265"/>
                  </a:cubicBezTo>
                  <a:cubicBezTo>
                    <a:pt x="2314" y="1279"/>
                    <a:pt x="2290" y="1293"/>
                    <a:pt x="2266" y="1308"/>
                  </a:cubicBezTo>
                  <a:cubicBezTo>
                    <a:pt x="2128" y="1394"/>
                    <a:pt x="1997" y="1493"/>
                    <a:pt x="1871" y="1597"/>
                  </a:cubicBezTo>
                  <a:cubicBezTo>
                    <a:pt x="1620" y="1808"/>
                    <a:pt x="1395" y="2047"/>
                    <a:pt x="1184" y="2296"/>
                  </a:cubicBezTo>
                  <a:cubicBezTo>
                    <a:pt x="1076" y="2422"/>
                    <a:pt x="974" y="2552"/>
                    <a:pt x="872" y="2681"/>
                  </a:cubicBezTo>
                  <a:cubicBezTo>
                    <a:pt x="789" y="2787"/>
                    <a:pt x="710" y="2899"/>
                    <a:pt x="638" y="3014"/>
                  </a:cubicBezTo>
                  <a:cubicBezTo>
                    <a:pt x="496" y="3241"/>
                    <a:pt x="378" y="3485"/>
                    <a:pt x="285" y="3738"/>
                  </a:cubicBezTo>
                  <a:cubicBezTo>
                    <a:pt x="95" y="4251"/>
                    <a:pt x="7" y="4798"/>
                    <a:pt x="4" y="5345"/>
                  </a:cubicBezTo>
                  <a:cubicBezTo>
                    <a:pt x="0" y="5887"/>
                    <a:pt x="85" y="6432"/>
                    <a:pt x="251" y="6947"/>
                  </a:cubicBezTo>
                  <a:cubicBezTo>
                    <a:pt x="331" y="7198"/>
                    <a:pt x="435" y="7441"/>
                    <a:pt x="552" y="7676"/>
                  </a:cubicBezTo>
                  <a:cubicBezTo>
                    <a:pt x="670" y="7914"/>
                    <a:pt x="805" y="8144"/>
                    <a:pt x="955" y="8365"/>
                  </a:cubicBezTo>
                  <a:cubicBezTo>
                    <a:pt x="1251" y="8798"/>
                    <a:pt x="1609" y="9192"/>
                    <a:pt x="2018" y="9518"/>
                  </a:cubicBezTo>
                  <a:cubicBezTo>
                    <a:pt x="2223" y="9681"/>
                    <a:pt x="2440" y="9826"/>
                    <a:pt x="2669" y="9953"/>
                  </a:cubicBezTo>
                  <a:cubicBezTo>
                    <a:pt x="2896" y="10079"/>
                    <a:pt x="3136" y="10181"/>
                    <a:pt x="3384" y="10263"/>
                  </a:cubicBezTo>
                  <a:cubicBezTo>
                    <a:pt x="3631" y="10346"/>
                    <a:pt x="3887" y="10403"/>
                    <a:pt x="4146" y="10434"/>
                  </a:cubicBezTo>
                  <a:cubicBezTo>
                    <a:pt x="4282" y="10451"/>
                    <a:pt x="4418" y="10459"/>
                    <a:pt x="4555" y="10463"/>
                  </a:cubicBezTo>
                  <a:cubicBezTo>
                    <a:pt x="4580" y="10463"/>
                    <a:pt x="4604" y="10463"/>
                    <a:pt x="4628" y="10463"/>
                  </a:cubicBezTo>
                  <a:cubicBezTo>
                    <a:pt x="4738" y="10463"/>
                    <a:pt x="4848" y="10458"/>
                    <a:pt x="4958" y="10451"/>
                  </a:cubicBezTo>
                  <a:cubicBezTo>
                    <a:pt x="4974" y="10450"/>
                    <a:pt x="4990" y="10448"/>
                    <a:pt x="5005" y="10448"/>
                  </a:cubicBezTo>
                  <a:cubicBezTo>
                    <a:pt x="5014" y="10515"/>
                    <a:pt x="5024" y="10582"/>
                    <a:pt x="5037" y="10650"/>
                  </a:cubicBezTo>
                  <a:cubicBezTo>
                    <a:pt x="5057" y="10766"/>
                    <a:pt x="5085" y="10885"/>
                    <a:pt x="5137" y="10992"/>
                  </a:cubicBezTo>
                  <a:cubicBezTo>
                    <a:pt x="5149" y="11017"/>
                    <a:pt x="5163" y="11043"/>
                    <a:pt x="5179" y="11069"/>
                  </a:cubicBezTo>
                  <a:cubicBezTo>
                    <a:pt x="5193" y="11093"/>
                    <a:pt x="5213" y="11115"/>
                    <a:pt x="5233" y="11136"/>
                  </a:cubicBezTo>
                  <a:cubicBezTo>
                    <a:pt x="5268" y="11174"/>
                    <a:pt x="5316" y="11200"/>
                    <a:pt x="5366" y="11212"/>
                  </a:cubicBezTo>
                  <a:cubicBezTo>
                    <a:pt x="5386" y="11218"/>
                    <a:pt x="5406" y="11221"/>
                    <a:pt x="5427" y="11221"/>
                  </a:cubicBezTo>
                  <a:cubicBezTo>
                    <a:pt x="5464" y="11221"/>
                    <a:pt x="5502" y="11213"/>
                    <a:pt x="5535" y="11201"/>
                  </a:cubicBezTo>
                  <a:cubicBezTo>
                    <a:pt x="5567" y="11190"/>
                    <a:pt x="5598" y="11172"/>
                    <a:pt x="5627" y="11156"/>
                  </a:cubicBezTo>
                  <a:cubicBezTo>
                    <a:pt x="5663" y="11134"/>
                    <a:pt x="5697" y="11107"/>
                    <a:pt x="5727" y="11078"/>
                  </a:cubicBezTo>
                  <a:cubicBezTo>
                    <a:pt x="5777" y="11033"/>
                    <a:pt x="5809" y="10973"/>
                    <a:pt x="5831" y="10912"/>
                  </a:cubicBezTo>
                  <a:cubicBezTo>
                    <a:pt x="5855" y="10840"/>
                    <a:pt x="5870" y="10766"/>
                    <a:pt x="5878" y="10691"/>
                  </a:cubicBezTo>
                  <a:cubicBezTo>
                    <a:pt x="5886" y="10613"/>
                    <a:pt x="5887" y="10536"/>
                    <a:pt x="5886" y="10458"/>
                  </a:cubicBezTo>
                  <a:cubicBezTo>
                    <a:pt x="5886" y="10424"/>
                    <a:pt x="5884" y="10391"/>
                    <a:pt x="5882" y="10357"/>
                  </a:cubicBezTo>
                  <a:cubicBezTo>
                    <a:pt x="5882" y="10347"/>
                    <a:pt x="5881" y="10339"/>
                    <a:pt x="5879" y="10330"/>
                  </a:cubicBezTo>
                  <a:cubicBezTo>
                    <a:pt x="6119" y="10282"/>
                    <a:pt x="6356" y="10224"/>
                    <a:pt x="6587" y="10154"/>
                  </a:cubicBezTo>
                  <a:cubicBezTo>
                    <a:pt x="7133" y="9993"/>
                    <a:pt x="7657" y="9767"/>
                    <a:pt x="8151" y="9489"/>
                  </a:cubicBezTo>
                  <a:cubicBezTo>
                    <a:pt x="8640" y="9212"/>
                    <a:pt x="9094" y="8875"/>
                    <a:pt x="9497" y="8483"/>
                  </a:cubicBezTo>
                  <a:cubicBezTo>
                    <a:pt x="9540" y="8440"/>
                    <a:pt x="9584" y="8397"/>
                    <a:pt x="9627" y="8352"/>
                  </a:cubicBezTo>
                  <a:cubicBezTo>
                    <a:pt x="9662" y="8376"/>
                    <a:pt x="9697" y="8399"/>
                    <a:pt x="9734" y="8419"/>
                  </a:cubicBezTo>
                  <a:cubicBezTo>
                    <a:pt x="9799" y="8458"/>
                    <a:pt x="9868" y="8491"/>
                    <a:pt x="9940" y="8518"/>
                  </a:cubicBezTo>
                  <a:cubicBezTo>
                    <a:pt x="10011" y="8546"/>
                    <a:pt x="10084" y="8568"/>
                    <a:pt x="10161" y="8574"/>
                  </a:cubicBezTo>
                  <a:cubicBezTo>
                    <a:pt x="10180" y="8576"/>
                    <a:pt x="10199" y="8577"/>
                    <a:pt x="10218" y="8577"/>
                  </a:cubicBezTo>
                  <a:cubicBezTo>
                    <a:pt x="10233" y="8577"/>
                    <a:pt x="10249" y="8577"/>
                    <a:pt x="10265" y="8574"/>
                  </a:cubicBezTo>
                  <a:cubicBezTo>
                    <a:pt x="10305" y="8570"/>
                    <a:pt x="10341" y="8558"/>
                    <a:pt x="10378" y="8539"/>
                  </a:cubicBezTo>
                  <a:cubicBezTo>
                    <a:pt x="10442" y="8507"/>
                    <a:pt x="10489" y="8448"/>
                    <a:pt x="10513" y="8383"/>
                  </a:cubicBezTo>
                  <a:cubicBezTo>
                    <a:pt x="10529" y="8339"/>
                    <a:pt x="10537" y="8298"/>
                    <a:pt x="10538" y="8253"/>
                  </a:cubicBezTo>
                  <a:cubicBezTo>
                    <a:pt x="10538" y="8235"/>
                    <a:pt x="10537" y="8219"/>
                    <a:pt x="10533" y="8202"/>
                  </a:cubicBezTo>
                  <a:cubicBezTo>
                    <a:pt x="10529" y="8176"/>
                    <a:pt x="10522" y="8152"/>
                    <a:pt x="10513" y="8128"/>
                  </a:cubicBezTo>
                  <a:cubicBezTo>
                    <a:pt x="10481" y="8045"/>
                    <a:pt x="10426" y="7972"/>
                    <a:pt x="10369" y="7905"/>
                  </a:cubicBezTo>
                  <a:cubicBezTo>
                    <a:pt x="10309" y="7836"/>
                    <a:pt x="10246" y="7772"/>
                    <a:pt x="10177" y="7713"/>
                  </a:cubicBezTo>
                  <a:cubicBezTo>
                    <a:pt x="10170" y="7708"/>
                    <a:pt x="10166" y="7703"/>
                    <a:pt x="10159" y="7698"/>
                  </a:cubicBezTo>
                  <a:cubicBezTo>
                    <a:pt x="10276" y="7527"/>
                    <a:pt x="10381" y="7348"/>
                    <a:pt x="10474" y="7163"/>
                  </a:cubicBezTo>
                  <a:cubicBezTo>
                    <a:pt x="10714" y="6680"/>
                    <a:pt x="10856" y="6151"/>
                    <a:pt x="10904" y="5615"/>
                  </a:cubicBezTo>
                  <a:cubicBezTo>
                    <a:pt x="10927" y="5346"/>
                    <a:pt x="10928" y="5076"/>
                    <a:pt x="10906" y="4808"/>
                  </a:cubicBezTo>
                  <a:cubicBezTo>
                    <a:pt x="10885" y="4537"/>
                    <a:pt x="10839" y="4269"/>
                    <a:pt x="10776" y="4005"/>
                  </a:cubicBezTo>
                  <a:cubicBezTo>
                    <a:pt x="10648" y="3474"/>
                    <a:pt x="10436" y="2966"/>
                    <a:pt x="10161" y="2494"/>
                  </a:cubicBezTo>
                  <a:lnTo>
                    <a:pt x="10161" y="2496"/>
                  </a:lnTo>
                  <a:cubicBezTo>
                    <a:pt x="10022" y="2258"/>
                    <a:pt x="9865" y="2031"/>
                    <a:pt x="9691" y="1816"/>
                  </a:cubicBezTo>
                  <a:cubicBezTo>
                    <a:pt x="9509" y="1594"/>
                    <a:pt x="9307" y="1388"/>
                    <a:pt x="9090" y="1199"/>
                  </a:cubicBezTo>
                  <a:cubicBezTo>
                    <a:pt x="8871" y="1009"/>
                    <a:pt x="8634" y="839"/>
                    <a:pt x="8386" y="689"/>
                  </a:cubicBezTo>
                  <a:cubicBezTo>
                    <a:pt x="8142" y="539"/>
                    <a:pt x="7884" y="413"/>
                    <a:pt x="7616" y="309"/>
                  </a:cubicBezTo>
                  <a:cubicBezTo>
                    <a:pt x="7347" y="205"/>
                    <a:pt x="7070" y="125"/>
                    <a:pt x="6786" y="72"/>
                  </a:cubicBezTo>
                  <a:cubicBezTo>
                    <a:pt x="6506" y="21"/>
                    <a:pt x="6221" y="0"/>
                    <a:pt x="5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1" name="Google Shape;8721;p25"/>
            <p:cNvSpPr/>
            <p:nvPr/>
          </p:nvSpPr>
          <p:spPr>
            <a:xfrm>
              <a:off x="-1438011" y="-2090891"/>
              <a:ext cx="620702" cy="439685"/>
            </a:xfrm>
            <a:custGeom>
              <a:avLst/>
              <a:gdLst/>
              <a:ahLst/>
              <a:cxnLst/>
              <a:rect l="l" t="t" r="r" b="b"/>
              <a:pathLst>
                <a:path w="6131" h="4343" extrusionOk="0">
                  <a:moveTo>
                    <a:pt x="4641" y="0"/>
                  </a:moveTo>
                  <a:cubicBezTo>
                    <a:pt x="4529" y="0"/>
                    <a:pt x="4410" y="16"/>
                    <a:pt x="4287" y="47"/>
                  </a:cubicBezTo>
                  <a:cubicBezTo>
                    <a:pt x="4253" y="57"/>
                    <a:pt x="4218" y="67"/>
                    <a:pt x="4184" y="79"/>
                  </a:cubicBezTo>
                  <a:cubicBezTo>
                    <a:pt x="4090" y="111"/>
                    <a:pt x="3992" y="156"/>
                    <a:pt x="3895" y="212"/>
                  </a:cubicBezTo>
                  <a:cubicBezTo>
                    <a:pt x="3834" y="247"/>
                    <a:pt x="3773" y="287"/>
                    <a:pt x="3716" y="332"/>
                  </a:cubicBezTo>
                  <a:cubicBezTo>
                    <a:pt x="3663" y="374"/>
                    <a:pt x="3609" y="422"/>
                    <a:pt x="3550" y="482"/>
                  </a:cubicBezTo>
                  <a:cubicBezTo>
                    <a:pt x="3452" y="581"/>
                    <a:pt x="3367" y="698"/>
                    <a:pt x="3295" y="831"/>
                  </a:cubicBezTo>
                  <a:cubicBezTo>
                    <a:pt x="3230" y="954"/>
                    <a:pt x="3180" y="1090"/>
                    <a:pt x="3152" y="1234"/>
                  </a:cubicBezTo>
                  <a:cubicBezTo>
                    <a:pt x="3140" y="1288"/>
                    <a:pt x="3132" y="1344"/>
                    <a:pt x="3128" y="1403"/>
                  </a:cubicBezTo>
                  <a:cubicBezTo>
                    <a:pt x="3123" y="1467"/>
                    <a:pt x="3121" y="1520"/>
                    <a:pt x="3124" y="1570"/>
                  </a:cubicBezTo>
                  <a:cubicBezTo>
                    <a:pt x="3131" y="1675"/>
                    <a:pt x="3150" y="1784"/>
                    <a:pt x="3183" y="1904"/>
                  </a:cubicBezTo>
                  <a:cubicBezTo>
                    <a:pt x="3215" y="2020"/>
                    <a:pt x="3262" y="2129"/>
                    <a:pt x="3319" y="2227"/>
                  </a:cubicBezTo>
                  <a:cubicBezTo>
                    <a:pt x="3361" y="2295"/>
                    <a:pt x="3409" y="2356"/>
                    <a:pt x="3462" y="2407"/>
                  </a:cubicBezTo>
                  <a:cubicBezTo>
                    <a:pt x="3473" y="2420"/>
                    <a:pt x="3487" y="2434"/>
                    <a:pt x="3500" y="2447"/>
                  </a:cubicBezTo>
                  <a:lnTo>
                    <a:pt x="3518" y="2466"/>
                  </a:lnTo>
                  <a:cubicBezTo>
                    <a:pt x="3577" y="2529"/>
                    <a:pt x="3625" y="2574"/>
                    <a:pt x="3671" y="2614"/>
                  </a:cubicBezTo>
                  <a:cubicBezTo>
                    <a:pt x="3775" y="2701"/>
                    <a:pt x="3893" y="2777"/>
                    <a:pt x="4021" y="2837"/>
                  </a:cubicBezTo>
                  <a:cubicBezTo>
                    <a:pt x="4232" y="2938"/>
                    <a:pt x="4468" y="2991"/>
                    <a:pt x="4697" y="2991"/>
                  </a:cubicBezTo>
                  <a:cubicBezTo>
                    <a:pt x="4737" y="2991"/>
                    <a:pt x="4778" y="2989"/>
                    <a:pt x="4817" y="2986"/>
                  </a:cubicBezTo>
                  <a:cubicBezTo>
                    <a:pt x="4929" y="2976"/>
                    <a:pt x="5041" y="2952"/>
                    <a:pt x="5148" y="2916"/>
                  </a:cubicBezTo>
                  <a:cubicBezTo>
                    <a:pt x="5308" y="2861"/>
                    <a:pt x="5454" y="2780"/>
                    <a:pt x="5582" y="2674"/>
                  </a:cubicBezTo>
                  <a:cubicBezTo>
                    <a:pt x="5791" y="2498"/>
                    <a:pt x="5949" y="2271"/>
                    <a:pt x="6039" y="2014"/>
                  </a:cubicBezTo>
                  <a:cubicBezTo>
                    <a:pt x="6082" y="1888"/>
                    <a:pt x="6109" y="1760"/>
                    <a:pt x="6120" y="1632"/>
                  </a:cubicBezTo>
                  <a:cubicBezTo>
                    <a:pt x="6130" y="1499"/>
                    <a:pt x="6125" y="1368"/>
                    <a:pt x="6103" y="1243"/>
                  </a:cubicBezTo>
                  <a:cubicBezTo>
                    <a:pt x="6079" y="1112"/>
                    <a:pt x="6039" y="986"/>
                    <a:pt x="5986" y="871"/>
                  </a:cubicBezTo>
                  <a:lnTo>
                    <a:pt x="5985" y="871"/>
                  </a:lnTo>
                  <a:cubicBezTo>
                    <a:pt x="5927" y="748"/>
                    <a:pt x="5855" y="636"/>
                    <a:pt x="5767" y="535"/>
                  </a:cubicBezTo>
                  <a:cubicBezTo>
                    <a:pt x="5673" y="428"/>
                    <a:pt x="5566" y="332"/>
                    <a:pt x="5449" y="254"/>
                  </a:cubicBezTo>
                  <a:cubicBezTo>
                    <a:pt x="5387" y="212"/>
                    <a:pt x="5327" y="177"/>
                    <a:pt x="5267" y="147"/>
                  </a:cubicBezTo>
                  <a:cubicBezTo>
                    <a:pt x="5209" y="118"/>
                    <a:pt x="5148" y="94"/>
                    <a:pt x="5075" y="68"/>
                  </a:cubicBezTo>
                  <a:cubicBezTo>
                    <a:pt x="4955" y="28"/>
                    <a:pt x="4824" y="6"/>
                    <a:pt x="4685" y="1"/>
                  </a:cubicBezTo>
                  <a:cubicBezTo>
                    <a:pt x="4670" y="1"/>
                    <a:pt x="4656" y="0"/>
                    <a:pt x="4641" y="0"/>
                  </a:cubicBezTo>
                  <a:close/>
                  <a:moveTo>
                    <a:pt x="1435" y="1421"/>
                  </a:moveTo>
                  <a:cubicBezTo>
                    <a:pt x="1406" y="1421"/>
                    <a:pt x="1376" y="1422"/>
                    <a:pt x="1346" y="1424"/>
                  </a:cubicBezTo>
                  <a:cubicBezTo>
                    <a:pt x="1241" y="1430"/>
                    <a:pt x="1135" y="1451"/>
                    <a:pt x="1032" y="1488"/>
                  </a:cubicBezTo>
                  <a:cubicBezTo>
                    <a:pt x="1014" y="1493"/>
                    <a:pt x="998" y="1499"/>
                    <a:pt x="980" y="1507"/>
                  </a:cubicBezTo>
                  <a:cubicBezTo>
                    <a:pt x="881" y="1546"/>
                    <a:pt x="779" y="1601"/>
                    <a:pt x="677" y="1673"/>
                  </a:cubicBezTo>
                  <a:cubicBezTo>
                    <a:pt x="592" y="1734"/>
                    <a:pt x="510" y="1803"/>
                    <a:pt x="435" y="1881"/>
                  </a:cubicBezTo>
                  <a:cubicBezTo>
                    <a:pt x="368" y="1952"/>
                    <a:pt x="304" y="2033"/>
                    <a:pt x="245" y="2124"/>
                  </a:cubicBezTo>
                  <a:cubicBezTo>
                    <a:pt x="139" y="2289"/>
                    <a:pt x="64" y="2478"/>
                    <a:pt x="27" y="2673"/>
                  </a:cubicBezTo>
                  <a:cubicBezTo>
                    <a:pt x="8" y="2767"/>
                    <a:pt x="0" y="2866"/>
                    <a:pt x="0" y="2967"/>
                  </a:cubicBezTo>
                  <a:cubicBezTo>
                    <a:pt x="2" y="3061"/>
                    <a:pt x="13" y="3157"/>
                    <a:pt x="34" y="3259"/>
                  </a:cubicBezTo>
                  <a:cubicBezTo>
                    <a:pt x="74" y="3450"/>
                    <a:pt x="159" y="3632"/>
                    <a:pt x="278" y="3787"/>
                  </a:cubicBezTo>
                  <a:cubicBezTo>
                    <a:pt x="406" y="3952"/>
                    <a:pt x="579" y="4091"/>
                    <a:pt x="781" y="4190"/>
                  </a:cubicBezTo>
                  <a:cubicBezTo>
                    <a:pt x="984" y="4288"/>
                    <a:pt x="1218" y="4342"/>
                    <a:pt x="1460" y="4342"/>
                  </a:cubicBezTo>
                  <a:cubicBezTo>
                    <a:pt x="1470" y="4342"/>
                    <a:pt x="1480" y="4342"/>
                    <a:pt x="1490" y="4342"/>
                  </a:cubicBezTo>
                  <a:cubicBezTo>
                    <a:pt x="1610" y="4340"/>
                    <a:pt x="1735" y="4324"/>
                    <a:pt x="1863" y="4294"/>
                  </a:cubicBezTo>
                  <a:cubicBezTo>
                    <a:pt x="1906" y="4283"/>
                    <a:pt x="1951" y="4270"/>
                    <a:pt x="1996" y="4255"/>
                  </a:cubicBezTo>
                  <a:cubicBezTo>
                    <a:pt x="2068" y="4230"/>
                    <a:pt x="2139" y="4200"/>
                    <a:pt x="2211" y="4163"/>
                  </a:cubicBezTo>
                  <a:cubicBezTo>
                    <a:pt x="2319" y="4108"/>
                    <a:pt x="2419" y="4036"/>
                    <a:pt x="2514" y="3950"/>
                  </a:cubicBezTo>
                  <a:cubicBezTo>
                    <a:pt x="2602" y="3869"/>
                    <a:pt x="2678" y="3769"/>
                    <a:pt x="2744" y="3658"/>
                  </a:cubicBezTo>
                  <a:cubicBezTo>
                    <a:pt x="2864" y="3448"/>
                    <a:pt x="2923" y="3203"/>
                    <a:pt x="2913" y="2949"/>
                  </a:cubicBezTo>
                  <a:cubicBezTo>
                    <a:pt x="2907" y="2796"/>
                    <a:pt x="2877" y="2639"/>
                    <a:pt x="2821" y="2484"/>
                  </a:cubicBezTo>
                  <a:cubicBezTo>
                    <a:pt x="2833" y="2471"/>
                    <a:pt x="2840" y="2455"/>
                    <a:pt x="2838" y="2436"/>
                  </a:cubicBezTo>
                  <a:cubicBezTo>
                    <a:pt x="2829" y="2308"/>
                    <a:pt x="2781" y="2187"/>
                    <a:pt x="2715" y="2076"/>
                  </a:cubicBezTo>
                  <a:cubicBezTo>
                    <a:pt x="2680" y="2020"/>
                    <a:pt x="2640" y="1971"/>
                    <a:pt x="2595" y="1921"/>
                  </a:cubicBezTo>
                  <a:cubicBezTo>
                    <a:pt x="2554" y="1876"/>
                    <a:pt x="2507" y="1838"/>
                    <a:pt x="2458" y="1803"/>
                  </a:cubicBezTo>
                  <a:cubicBezTo>
                    <a:pt x="2443" y="1793"/>
                    <a:pt x="2430" y="1787"/>
                    <a:pt x="2411" y="1787"/>
                  </a:cubicBezTo>
                  <a:cubicBezTo>
                    <a:pt x="2406" y="1789"/>
                    <a:pt x="2400" y="1789"/>
                    <a:pt x="2395" y="1790"/>
                  </a:cubicBezTo>
                  <a:cubicBezTo>
                    <a:pt x="2386" y="1795"/>
                    <a:pt x="2376" y="1801"/>
                    <a:pt x="2368" y="1809"/>
                  </a:cubicBezTo>
                  <a:cubicBezTo>
                    <a:pt x="2280" y="1725"/>
                    <a:pt x="2178" y="1649"/>
                    <a:pt x="2063" y="1587"/>
                  </a:cubicBezTo>
                  <a:cubicBezTo>
                    <a:pt x="1956" y="1528"/>
                    <a:pt x="1839" y="1483"/>
                    <a:pt x="1716" y="1454"/>
                  </a:cubicBezTo>
                  <a:cubicBezTo>
                    <a:pt x="1624" y="1432"/>
                    <a:pt x="1530" y="1421"/>
                    <a:pt x="1435" y="14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2" name="Google Shape;8722;p25"/>
            <p:cNvSpPr/>
            <p:nvPr/>
          </p:nvSpPr>
          <p:spPr>
            <a:xfrm>
              <a:off x="-1468281" y="-2222600"/>
              <a:ext cx="657048" cy="584155"/>
            </a:xfrm>
            <a:custGeom>
              <a:avLst/>
              <a:gdLst/>
              <a:ahLst/>
              <a:cxnLst/>
              <a:rect l="l" t="t" r="r" b="b"/>
              <a:pathLst>
                <a:path w="6490" h="5770" extrusionOk="0">
                  <a:moveTo>
                    <a:pt x="4419" y="0"/>
                  </a:moveTo>
                  <a:cubicBezTo>
                    <a:pt x="4410" y="0"/>
                    <a:pt x="4401" y="0"/>
                    <a:pt x="4392" y="1"/>
                  </a:cubicBezTo>
                  <a:cubicBezTo>
                    <a:pt x="4365" y="1"/>
                    <a:pt x="4336" y="5"/>
                    <a:pt x="4309" y="10"/>
                  </a:cubicBezTo>
                  <a:cubicBezTo>
                    <a:pt x="4274" y="18"/>
                    <a:pt x="4239" y="26"/>
                    <a:pt x="4205" y="37"/>
                  </a:cubicBezTo>
                  <a:lnTo>
                    <a:pt x="4202" y="39"/>
                  </a:lnTo>
                  <a:cubicBezTo>
                    <a:pt x="4141" y="58"/>
                    <a:pt x="4084" y="89"/>
                    <a:pt x="4032" y="124"/>
                  </a:cubicBezTo>
                  <a:cubicBezTo>
                    <a:pt x="3980" y="161"/>
                    <a:pt x="3933" y="205"/>
                    <a:pt x="3893" y="256"/>
                  </a:cubicBezTo>
                  <a:cubicBezTo>
                    <a:pt x="3853" y="306"/>
                    <a:pt x="3821" y="360"/>
                    <a:pt x="3797" y="420"/>
                  </a:cubicBezTo>
                  <a:cubicBezTo>
                    <a:pt x="3770" y="483"/>
                    <a:pt x="3757" y="551"/>
                    <a:pt x="3753" y="619"/>
                  </a:cubicBezTo>
                  <a:cubicBezTo>
                    <a:pt x="3751" y="645"/>
                    <a:pt x="3753" y="671"/>
                    <a:pt x="3753" y="698"/>
                  </a:cubicBezTo>
                  <a:cubicBezTo>
                    <a:pt x="3754" y="729"/>
                    <a:pt x="3781" y="752"/>
                    <a:pt x="3812" y="752"/>
                  </a:cubicBezTo>
                  <a:cubicBezTo>
                    <a:pt x="3813" y="752"/>
                    <a:pt x="3814" y="752"/>
                    <a:pt x="3815" y="752"/>
                  </a:cubicBezTo>
                  <a:lnTo>
                    <a:pt x="3813" y="752"/>
                  </a:lnTo>
                  <a:cubicBezTo>
                    <a:pt x="3845" y="750"/>
                    <a:pt x="3869" y="722"/>
                    <a:pt x="3868" y="691"/>
                  </a:cubicBezTo>
                  <a:cubicBezTo>
                    <a:pt x="3868" y="677"/>
                    <a:pt x="3868" y="664"/>
                    <a:pt x="3868" y="651"/>
                  </a:cubicBezTo>
                  <a:cubicBezTo>
                    <a:pt x="3873" y="610"/>
                    <a:pt x="3881" y="568"/>
                    <a:pt x="3893" y="528"/>
                  </a:cubicBezTo>
                  <a:cubicBezTo>
                    <a:pt x="3906" y="491"/>
                    <a:pt x="3924" y="456"/>
                    <a:pt x="3945" y="423"/>
                  </a:cubicBezTo>
                  <a:cubicBezTo>
                    <a:pt x="3969" y="389"/>
                    <a:pt x="3996" y="359"/>
                    <a:pt x="4026" y="330"/>
                  </a:cubicBezTo>
                  <a:cubicBezTo>
                    <a:pt x="4066" y="296"/>
                    <a:pt x="4109" y="266"/>
                    <a:pt x="4157" y="242"/>
                  </a:cubicBezTo>
                  <a:cubicBezTo>
                    <a:pt x="4202" y="220"/>
                    <a:pt x="4248" y="204"/>
                    <a:pt x="4296" y="193"/>
                  </a:cubicBezTo>
                  <a:cubicBezTo>
                    <a:pt x="4328" y="188"/>
                    <a:pt x="4359" y="186"/>
                    <a:pt x="4390" y="186"/>
                  </a:cubicBezTo>
                  <a:cubicBezTo>
                    <a:pt x="4400" y="186"/>
                    <a:pt x="4410" y="186"/>
                    <a:pt x="4419" y="186"/>
                  </a:cubicBezTo>
                  <a:cubicBezTo>
                    <a:pt x="4458" y="189"/>
                    <a:pt x="4495" y="197"/>
                    <a:pt x="4531" y="209"/>
                  </a:cubicBezTo>
                  <a:cubicBezTo>
                    <a:pt x="4568" y="221"/>
                    <a:pt x="4603" y="239"/>
                    <a:pt x="4637" y="260"/>
                  </a:cubicBezTo>
                  <a:cubicBezTo>
                    <a:pt x="4688" y="295"/>
                    <a:pt x="4736" y="335"/>
                    <a:pt x="4781" y="378"/>
                  </a:cubicBezTo>
                  <a:cubicBezTo>
                    <a:pt x="4792" y="388"/>
                    <a:pt x="4808" y="394"/>
                    <a:pt x="4823" y="394"/>
                  </a:cubicBezTo>
                  <a:cubicBezTo>
                    <a:pt x="4837" y="394"/>
                    <a:pt x="4850" y="390"/>
                    <a:pt x="4861" y="383"/>
                  </a:cubicBezTo>
                  <a:cubicBezTo>
                    <a:pt x="4885" y="365"/>
                    <a:pt x="4896" y="335"/>
                    <a:pt x="4886" y="306"/>
                  </a:cubicBezTo>
                  <a:cubicBezTo>
                    <a:pt x="4862" y="236"/>
                    <a:pt x="4821" y="173"/>
                    <a:pt x="4766" y="122"/>
                  </a:cubicBezTo>
                  <a:cubicBezTo>
                    <a:pt x="4741" y="100"/>
                    <a:pt x="4710" y="81"/>
                    <a:pt x="4682" y="63"/>
                  </a:cubicBezTo>
                  <a:cubicBezTo>
                    <a:pt x="4650" y="45"/>
                    <a:pt x="4614" y="34"/>
                    <a:pt x="4581" y="23"/>
                  </a:cubicBezTo>
                  <a:cubicBezTo>
                    <a:pt x="4554" y="13"/>
                    <a:pt x="4527" y="9"/>
                    <a:pt x="4499" y="5"/>
                  </a:cubicBezTo>
                  <a:cubicBezTo>
                    <a:pt x="4473" y="2"/>
                    <a:pt x="4446" y="0"/>
                    <a:pt x="4419" y="0"/>
                  </a:cubicBezTo>
                  <a:close/>
                  <a:moveTo>
                    <a:pt x="3964" y="1715"/>
                  </a:moveTo>
                  <a:lnTo>
                    <a:pt x="3964" y="1715"/>
                  </a:lnTo>
                  <a:cubicBezTo>
                    <a:pt x="3963" y="1716"/>
                    <a:pt x="3962" y="1717"/>
                    <a:pt x="3961" y="1718"/>
                  </a:cubicBezTo>
                  <a:cubicBezTo>
                    <a:pt x="3962" y="1716"/>
                    <a:pt x="3963" y="1716"/>
                    <a:pt x="3964" y="1715"/>
                  </a:cubicBezTo>
                  <a:close/>
                  <a:moveTo>
                    <a:pt x="6237" y="2140"/>
                  </a:moveTo>
                  <a:lnTo>
                    <a:pt x="6237" y="2140"/>
                  </a:lnTo>
                  <a:cubicBezTo>
                    <a:pt x="6237" y="2142"/>
                    <a:pt x="6239" y="2143"/>
                    <a:pt x="6239" y="2145"/>
                  </a:cubicBezTo>
                  <a:cubicBezTo>
                    <a:pt x="6239" y="2145"/>
                    <a:pt x="6239" y="2143"/>
                    <a:pt x="6239" y="2143"/>
                  </a:cubicBezTo>
                  <a:cubicBezTo>
                    <a:pt x="6239" y="2143"/>
                    <a:pt x="6237" y="2142"/>
                    <a:pt x="6237" y="2140"/>
                  </a:cubicBezTo>
                  <a:close/>
                  <a:moveTo>
                    <a:pt x="6241" y="2148"/>
                  </a:moveTo>
                  <a:cubicBezTo>
                    <a:pt x="6242" y="2149"/>
                    <a:pt x="6243" y="2151"/>
                    <a:pt x="6244" y="2153"/>
                  </a:cubicBezTo>
                  <a:cubicBezTo>
                    <a:pt x="6243" y="2151"/>
                    <a:pt x="6242" y="2149"/>
                    <a:pt x="6241" y="2148"/>
                  </a:cubicBezTo>
                  <a:close/>
                  <a:moveTo>
                    <a:pt x="801" y="1423"/>
                  </a:moveTo>
                  <a:cubicBezTo>
                    <a:pt x="783" y="1423"/>
                    <a:pt x="765" y="1424"/>
                    <a:pt x="747" y="1425"/>
                  </a:cubicBezTo>
                  <a:cubicBezTo>
                    <a:pt x="691" y="1430"/>
                    <a:pt x="635" y="1443"/>
                    <a:pt x="582" y="1460"/>
                  </a:cubicBezTo>
                  <a:cubicBezTo>
                    <a:pt x="576" y="1462"/>
                    <a:pt x="569" y="1465"/>
                    <a:pt x="565" y="1467"/>
                  </a:cubicBezTo>
                  <a:cubicBezTo>
                    <a:pt x="504" y="1489"/>
                    <a:pt x="446" y="1520"/>
                    <a:pt x="394" y="1556"/>
                  </a:cubicBezTo>
                  <a:cubicBezTo>
                    <a:pt x="339" y="1591"/>
                    <a:pt x="291" y="1636"/>
                    <a:pt x="247" y="1683"/>
                  </a:cubicBezTo>
                  <a:cubicBezTo>
                    <a:pt x="202" y="1729"/>
                    <a:pt x="165" y="1782"/>
                    <a:pt x="130" y="1836"/>
                  </a:cubicBezTo>
                  <a:cubicBezTo>
                    <a:pt x="98" y="1886"/>
                    <a:pt x="72" y="1940"/>
                    <a:pt x="51" y="1994"/>
                  </a:cubicBezTo>
                  <a:cubicBezTo>
                    <a:pt x="15" y="2095"/>
                    <a:pt x="0" y="2202"/>
                    <a:pt x="5" y="2308"/>
                  </a:cubicBezTo>
                  <a:cubicBezTo>
                    <a:pt x="7" y="2332"/>
                    <a:pt x="27" y="2351"/>
                    <a:pt x="52" y="2351"/>
                  </a:cubicBezTo>
                  <a:cubicBezTo>
                    <a:pt x="53" y="2351"/>
                    <a:pt x="54" y="2351"/>
                    <a:pt x="55" y="2351"/>
                  </a:cubicBezTo>
                  <a:cubicBezTo>
                    <a:pt x="79" y="2349"/>
                    <a:pt x="98" y="2327"/>
                    <a:pt x="96" y="2301"/>
                  </a:cubicBezTo>
                  <a:cubicBezTo>
                    <a:pt x="96" y="2285"/>
                    <a:pt x="96" y="2269"/>
                    <a:pt x="96" y="2253"/>
                  </a:cubicBezTo>
                  <a:cubicBezTo>
                    <a:pt x="101" y="2212"/>
                    <a:pt x="109" y="2170"/>
                    <a:pt x="122" y="2130"/>
                  </a:cubicBezTo>
                  <a:cubicBezTo>
                    <a:pt x="141" y="2077"/>
                    <a:pt x="167" y="2028"/>
                    <a:pt x="197" y="1980"/>
                  </a:cubicBezTo>
                  <a:cubicBezTo>
                    <a:pt x="234" y="1927"/>
                    <a:pt x="275" y="1876"/>
                    <a:pt x="322" y="1833"/>
                  </a:cubicBezTo>
                  <a:cubicBezTo>
                    <a:pt x="381" y="1782"/>
                    <a:pt x="446" y="1735"/>
                    <a:pt x="515" y="1700"/>
                  </a:cubicBezTo>
                  <a:cubicBezTo>
                    <a:pt x="566" y="1675"/>
                    <a:pt x="619" y="1655"/>
                    <a:pt x="673" y="1643"/>
                  </a:cubicBezTo>
                  <a:cubicBezTo>
                    <a:pt x="709" y="1636"/>
                    <a:pt x="746" y="1633"/>
                    <a:pt x="784" y="1633"/>
                  </a:cubicBezTo>
                  <a:cubicBezTo>
                    <a:pt x="791" y="1633"/>
                    <a:pt x="799" y="1633"/>
                    <a:pt x="806" y="1633"/>
                  </a:cubicBezTo>
                  <a:cubicBezTo>
                    <a:pt x="843" y="1636"/>
                    <a:pt x="881" y="1644"/>
                    <a:pt x="916" y="1655"/>
                  </a:cubicBezTo>
                  <a:cubicBezTo>
                    <a:pt x="971" y="1675"/>
                    <a:pt x="1022" y="1703"/>
                    <a:pt x="1070" y="1735"/>
                  </a:cubicBezTo>
                  <a:cubicBezTo>
                    <a:pt x="1097" y="1753"/>
                    <a:pt x="1124" y="1771"/>
                    <a:pt x="1151" y="1788"/>
                  </a:cubicBezTo>
                  <a:cubicBezTo>
                    <a:pt x="1159" y="1793"/>
                    <a:pt x="1169" y="1796"/>
                    <a:pt x="1179" y="1796"/>
                  </a:cubicBezTo>
                  <a:cubicBezTo>
                    <a:pt x="1194" y="1796"/>
                    <a:pt x="1209" y="1791"/>
                    <a:pt x="1220" y="1783"/>
                  </a:cubicBezTo>
                  <a:cubicBezTo>
                    <a:pt x="1246" y="1766"/>
                    <a:pt x="1257" y="1732"/>
                    <a:pt x="1247" y="1703"/>
                  </a:cubicBezTo>
                  <a:cubicBezTo>
                    <a:pt x="1222" y="1635"/>
                    <a:pt x="1175" y="1575"/>
                    <a:pt x="1119" y="1529"/>
                  </a:cubicBezTo>
                  <a:cubicBezTo>
                    <a:pt x="1064" y="1486"/>
                    <a:pt x="1000" y="1457"/>
                    <a:pt x="931" y="1438"/>
                  </a:cubicBezTo>
                  <a:cubicBezTo>
                    <a:pt x="905" y="1432"/>
                    <a:pt x="880" y="1427"/>
                    <a:pt x="854" y="1425"/>
                  </a:cubicBezTo>
                  <a:cubicBezTo>
                    <a:pt x="836" y="1424"/>
                    <a:pt x="818" y="1423"/>
                    <a:pt x="801" y="1423"/>
                  </a:cubicBezTo>
                  <a:close/>
                  <a:moveTo>
                    <a:pt x="4992" y="2170"/>
                  </a:moveTo>
                  <a:cubicBezTo>
                    <a:pt x="4965" y="2170"/>
                    <a:pt x="4937" y="2171"/>
                    <a:pt x="4910" y="2175"/>
                  </a:cubicBezTo>
                  <a:cubicBezTo>
                    <a:pt x="4870" y="2180"/>
                    <a:pt x="4832" y="2189"/>
                    <a:pt x="4792" y="2202"/>
                  </a:cubicBezTo>
                  <a:cubicBezTo>
                    <a:pt x="4784" y="2205"/>
                    <a:pt x="4776" y="2209"/>
                    <a:pt x="4766" y="2212"/>
                  </a:cubicBezTo>
                  <a:lnTo>
                    <a:pt x="4752" y="2218"/>
                  </a:lnTo>
                  <a:cubicBezTo>
                    <a:pt x="4730" y="2226"/>
                    <a:pt x="4706" y="2237"/>
                    <a:pt x="4678" y="2253"/>
                  </a:cubicBezTo>
                  <a:cubicBezTo>
                    <a:pt x="4635" y="2276"/>
                    <a:pt x="4595" y="2305"/>
                    <a:pt x="4554" y="2344"/>
                  </a:cubicBezTo>
                  <a:cubicBezTo>
                    <a:pt x="4519" y="2376"/>
                    <a:pt x="4488" y="2416"/>
                    <a:pt x="4458" y="2466"/>
                  </a:cubicBezTo>
                  <a:cubicBezTo>
                    <a:pt x="4432" y="2506"/>
                    <a:pt x="4411" y="2554"/>
                    <a:pt x="4394" y="2610"/>
                  </a:cubicBezTo>
                  <a:cubicBezTo>
                    <a:pt x="4379" y="2659"/>
                    <a:pt x="4371" y="2711"/>
                    <a:pt x="4368" y="2770"/>
                  </a:cubicBezTo>
                  <a:cubicBezTo>
                    <a:pt x="4367" y="2821"/>
                    <a:pt x="4371" y="2874"/>
                    <a:pt x="4383" y="2930"/>
                  </a:cubicBezTo>
                  <a:cubicBezTo>
                    <a:pt x="4394" y="2979"/>
                    <a:pt x="4413" y="3029"/>
                    <a:pt x="4442" y="3082"/>
                  </a:cubicBezTo>
                  <a:cubicBezTo>
                    <a:pt x="4466" y="3125"/>
                    <a:pt x="4496" y="3165"/>
                    <a:pt x="4538" y="3208"/>
                  </a:cubicBezTo>
                  <a:cubicBezTo>
                    <a:pt x="4570" y="3241"/>
                    <a:pt x="4610" y="3273"/>
                    <a:pt x="4658" y="3304"/>
                  </a:cubicBezTo>
                  <a:cubicBezTo>
                    <a:pt x="4696" y="3329"/>
                    <a:pt x="4742" y="3352"/>
                    <a:pt x="4797" y="3369"/>
                  </a:cubicBezTo>
                  <a:cubicBezTo>
                    <a:pt x="4856" y="3389"/>
                    <a:pt x="4919" y="3399"/>
                    <a:pt x="4983" y="3399"/>
                  </a:cubicBezTo>
                  <a:cubicBezTo>
                    <a:pt x="5023" y="3399"/>
                    <a:pt x="5063" y="3395"/>
                    <a:pt x="5102" y="3387"/>
                  </a:cubicBezTo>
                  <a:cubicBezTo>
                    <a:pt x="5131" y="3382"/>
                    <a:pt x="5160" y="3374"/>
                    <a:pt x="5187" y="3365"/>
                  </a:cubicBezTo>
                  <a:cubicBezTo>
                    <a:pt x="5211" y="3357"/>
                    <a:pt x="5233" y="3347"/>
                    <a:pt x="5256" y="3336"/>
                  </a:cubicBezTo>
                  <a:cubicBezTo>
                    <a:pt x="5305" y="3312"/>
                    <a:pt x="5350" y="3283"/>
                    <a:pt x="5388" y="3248"/>
                  </a:cubicBezTo>
                  <a:cubicBezTo>
                    <a:pt x="5468" y="3179"/>
                    <a:pt x="5527" y="3091"/>
                    <a:pt x="5563" y="2994"/>
                  </a:cubicBezTo>
                  <a:cubicBezTo>
                    <a:pt x="5599" y="2893"/>
                    <a:pt x="5609" y="2786"/>
                    <a:pt x="5591" y="2682"/>
                  </a:cubicBezTo>
                  <a:cubicBezTo>
                    <a:pt x="5574" y="2581"/>
                    <a:pt x="5531" y="2484"/>
                    <a:pt x="5467" y="2402"/>
                  </a:cubicBezTo>
                  <a:cubicBezTo>
                    <a:pt x="5403" y="2321"/>
                    <a:pt x="5318" y="2257"/>
                    <a:pt x="5222" y="2217"/>
                  </a:cubicBezTo>
                  <a:lnTo>
                    <a:pt x="5222" y="2215"/>
                  </a:lnTo>
                  <a:cubicBezTo>
                    <a:pt x="5150" y="2185"/>
                    <a:pt x="5072" y="2170"/>
                    <a:pt x="4992" y="2170"/>
                  </a:cubicBezTo>
                  <a:close/>
                  <a:moveTo>
                    <a:pt x="4946" y="1341"/>
                  </a:moveTo>
                  <a:cubicBezTo>
                    <a:pt x="4976" y="1341"/>
                    <a:pt x="5006" y="1342"/>
                    <a:pt x="5037" y="1344"/>
                  </a:cubicBezTo>
                  <a:cubicBezTo>
                    <a:pt x="5164" y="1353"/>
                    <a:pt x="5289" y="1377"/>
                    <a:pt x="5409" y="1419"/>
                  </a:cubicBezTo>
                  <a:cubicBezTo>
                    <a:pt x="5524" y="1459"/>
                    <a:pt x="5634" y="1512"/>
                    <a:pt x="5737" y="1579"/>
                  </a:cubicBezTo>
                  <a:cubicBezTo>
                    <a:pt x="5841" y="1647"/>
                    <a:pt x="5937" y="1729"/>
                    <a:pt x="6020" y="1822"/>
                  </a:cubicBezTo>
                  <a:cubicBezTo>
                    <a:pt x="6106" y="1919"/>
                    <a:pt x="6180" y="2028"/>
                    <a:pt x="6239" y="2143"/>
                  </a:cubicBezTo>
                  <a:lnTo>
                    <a:pt x="6240" y="2145"/>
                  </a:lnTo>
                  <a:lnTo>
                    <a:pt x="6239" y="2145"/>
                  </a:lnTo>
                  <a:cubicBezTo>
                    <a:pt x="6240" y="2145"/>
                    <a:pt x="6240" y="2146"/>
                    <a:pt x="6241" y="2148"/>
                  </a:cubicBezTo>
                  <a:lnTo>
                    <a:pt x="6241" y="2148"/>
                  </a:lnTo>
                  <a:cubicBezTo>
                    <a:pt x="6241" y="2147"/>
                    <a:pt x="6240" y="2146"/>
                    <a:pt x="6240" y="2145"/>
                  </a:cubicBezTo>
                  <a:lnTo>
                    <a:pt x="6240" y="2145"/>
                  </a:lnTo>
                  <a:cubicBezTo>
                    <a:pt x="6295" y="2258"/>
                    <a:pt x="6336" y="2378"/>
                    <a:pt x="6362" y="2501"/>
                  </a:cubicBezTo>
                  <a:cubicBezTo>
                    <a:pt x="6386" y="2627"/>
                    <a:pt x="6396" y="2757"/>
                    <a:pt x="6388" y="2886"/>
                  </a:cubicBezTo>
                  <a:cubicBezTo>
                    <a:pt x="6378" y="3013"/>
                    <a:pt x="6352" y="3138"/>
                    <a:pt x="6312" y="3257"/>
                  </a:cubicBezTo>
                  <a:cubicBezTo>
                    <a:pt x="6271" y="3376"/>
                    <a:pt x="6216" y="3488"/>
                    <a:pt x="6148" y="3593"/>
                  </a:cubicBezTo>
                  <a:cubicBezTo>
                    <a:pt x="6079" y="3695"/>
                    <a:pt x="5999" y="3788"/>
                    <a:pt x="5908" y="3871"/>
                  </a:cubicBezTo>
                  <a:cubicBezTo>
                    <a:pt x="5807" y="3959"/>
                    <a:pt x="5697" y="4036"/>
                    <a:pt x="5577" y="4097"/>
                  </a:cubicBezTo>
                  <a:cubicBezTo>
                    <a:pt x="5462" y="4151"/>
                    <a:pt x="5342" y="4193"/>
                    <a:pt x="5217" y="4218"/>
                  </a:cubicBezTo>
                  <a:cubicBezTo>
                    <a:pt x="5123" y="4236"/>
                    <a:pt x="5026" y="4244"/>
                    <a:pt x="4929" y="4244"/>
                  </a:cubicBezTo>
                  <a:cubicBezTo>
                    <a:pt x="4902" y="4244"/>
                    <a:pt x="4874" y="4244"/>
                    <a:pt x="4846" y="4242"/>
                  </a:cubicBezTo>
                  <a:cubicBezTo>
                    <a:pt x="4722" y="4233"/>
                    <a:pt x="4600" y="4209"/>
                    <a:pt x="4482" y="4170"/>
                  </a:cubicBezTo>
                  <a:cubicBezTo>
                    <a:pt x="4362" y="4129"/>
                    <a:pt x="4248" y="4073"/>
                    <a:pt x="4141" y="4004"/>
                  </a:cubicBezTo>
                  <a:cubicBezTo>
                    <a:pt x="4037" y="3934"/>
                    <a:pt x="3941" y="3852"/>
                    <a:pt x="3857" y="3759"/>
                  </a:cubicBezTo>
                  <a:cubicBezTo>
                    <a:pt x="3772" y="3662"/>
                    <a:pt x="3698" y="3555"/>
                    <a:pt x="3639" y="3438"/>
                  </a:cubicBezTo>
                  <a:cubicBezTo>
                    <a:pt x="3583" y="3326"/>
                    <a:pt x="3542" y="3206"/>
                    <a:pt x="3516" y="3082"/>
                  </a:cubicBezTo>
                  <a:cubicBezTo>
                    <a:pt x="3490" y="2952"/>
                    <a:pt x="3481" y="2819"/>
                    <a:pt x="3489" y="2688"/>
                  </a:cubicBezTo>
                  <a:cubicBezTo>
                    <a:pt x="3495" y="2596"/>
                    <a:pt x="3510" y="2503"/>
                    <a:pt x="3534" y="2412"/>
                  </a:cubicBezTo>
                  <a:cubicBezTo>
                    <a:pt x="3540" y="2386"/>
                    <a:pt x="3548" y="2360"/>
                    <a:pt x="3558" y="2333"/>
                  </a:cubicBezTo>
                  <a:cubicBezTo>
                    <a:pt x="3598" y="2217"/>
                    <a:pt x="3652" y="2103"/>
                    <a:pt x="3721" y="1999"/>
                  </a:cubicBezTo>
                  <a:cubicBezTo>
                    <a:pt x="3789" y="1895"/>
                    <a:pt x="3871" y="1799"/>
                    <a:pt x="3964" y="1715"/>
                  </a:cubicBezTo>
                  <a:lnTo>
                    <a:pt x="3964" y="1715"/>
                  </a:lnTo>
                  <a:cubicBezTo>
                    <a:pt x="3964" y="1715"/>
                    <a:pt x="3964" y="1715"/>
                    <a:pt x="3964" y="1715"/>
                  </a:cubicBezTo>
                  <a:lnTo>
                    <a:pt x="3964" y="1715"/>
                  </a:lnTo>
                  <a:cubicBezTo>
                    <a:pt x="3964" y="1715"/>
                    <a:pt x="3965" y="1715"/>
                    <a:pt x="3965" y="1715"/>
                  </a:cubicBezTo>
                  <a:lnTo>
                    <a:pt x="3964" y="1715"/>
                  </a:lnTo>
                  <a:cubicBezTo>
                    <a:pt x="3965" y="1715"/>
                    <a:pt x="3965" y="1713"/>
                    <a:pt x="3967" y="1713"/>
                  </a:cubicBezTo>
                  <a:lnTo>
                    <a:pt x="3965" y="1715"/>
                  </a:lnTo>
                  <a:lnTo>
                    <a:pt x="3972" y="1710"/>
                  </a:lnTo>
                  <a:cubicBezTo>
                    <a:pt x="3971" y="1710"/>
                    <a:pt x="3971" y="1710"/>
                    <a:pt x="3970" y="1710"/>
                  </a:cubicBezTo>
                  <a:lnTo>
                    <a:pt x="3970" y="1710"/>
                  </a:lnTo>
                  <a:cubicBezTo>
                    <a:pt x="4067" y="1627"/>
                    <a:pt x="4173" y="1554"/>
                    <a:pt x="4285" y="1496"/>
                  </a:cubicBezTo>
                  <a:cubicBezTo>
                    <a:pt x="4402" y="1438"/>
                    <a:pt x="4523" y="1396"/>
                    <a:pt x="4648" y="1369"/>
                  </a:cubicBezTo>
                  <a:cubicBezTo>
                    <a:pt x="4746" y="1351"/>
                    <a:pt x="4846" y="1341"/>
                    <a:pt x="4946" y="1341"/>
                  </a:cubicBezTo>
                  <a:close/>
                  <a:moveTo>
                    <a:pt x="4932" y="1242"/>
                  </a:moveTo>
                  <a:cubicBezTo>
                    <a:pt x="4864" y="1242"/>
                    <a:pt x="4796" y="1247"/>
                    <a:pt x="4728" y="1256"/>
                  </a:cubicBezTo>
                  <a:cubicBezTo>
                    <a:pt x="4627" y="1269"/>
                    <a:pt x="4527" y="1292"/>
                    <a:pt x="4431" y="1326"/>
                  </a:cubicBezTo>
                  <a:cubicBezTo>
                    <a:pt x="4419" y="1329"/>
                    <a:pt x="4410" y="1332"/>
                    <a:pt x="4399" y="1337"/>
                  </a:cubicBezTo>
                  <a:cubicBezTo>
                    <a:pt x="4293" y="1376"/>
                    <a:pt x="4191" y="1428"/>
                    <a:pt x="4096" y="1489"/>
                  </a:cubicBezTo>
                  <a:cubicBezTo>
                    <a:pt x="4004" y="1548"/>
                    <a:pt x="3917" y="1619"/>
                    <a:pt x="3839" y="1697"/>
                  </a:cubicBezTo>
                  <a:cubicBezTo>
                    <a:pt x="3762" y="1775"/>
                    <a:pt x="3694" y="1862"/>
                    <a:pt x="3634" y="1953"/>
                  </a:cubicBezTo>
                  <a:cubicBezTo>
                    <a:pt x="3575" y="2046"/>
                    <a:pt x="3527" y="2143"/>
                    <a:pt x="3489" y="2245"/>
                  </a:cubicBezTo>
                  <a:cubicBezTo>
                    <a:pt x="3473" y="2292"/>
                    <a:pt x="3457" y="2338"/>
                    <a:pt x="3444" y="2386"/>
                  </a:cubicBezTo>
                  <a:cubicBezTo>
                    <a:pt x="3444" y="2388"/>
                    <a:pt x="3444" y="2389"/>
                    <a:pt x="3444" y="2391"/>
                  </a:cubicBezTo>
                  <a:cubicBezTo>
                    <a:pt x="3430" y="2442"/>
                    <a:pt x="3417" y="2495"/>
                    <a:pt x="3407" y="2549"/>
                  </a:cubicBezTo>
                  <a:cubicBezTo>
                    <a:pt x="3398" y="2604"/>
                    <a:pt x="3393" y="2659"/>
                    <a:pt x="3390" y="2715"/>
                  </a:cubicBezTo>
                  <a:cubicBezTo>
                    <a:pt x="3382" y="2826"/>
                    <a:pt x="3388" y="2934"/>
                    <a:pt x="3406" y="3043"/>
                  </a:cubicBezTo>
                  <a:cubicBezTo>
                    <a:pt x="3423" y="3155"/>
                    <a:pt x="3454" y="3264"/>
                    <a:pt x="3495" y="3369"/>
                  </a:cubicBezTo>
                  <a:cubicBezTo>
                    <a:pt x="3537" y="3473"/>
                    <a:pt x="3591" y="3574"/>
                    <a:pt x="3654" y="3668"/>
                  </a:cubicBezTo>
                  <a:cubicBezTo>
                    <a:pt x="3716" y="3759"/>
                    <a:pt x="3788" y="3843"/>
                    <a:pt x="3866" y="3919"/>
                  </a:cubicBezTo>
                  <a:cubicBezTo>
                    <a:pt x="3945" y="3996"/>
                    <a:pt x="4032" y="4062"/>
                    <a:pt x="4125" y="4119"/>
                  </a:cubicBezTo>
                  <a:cubicBezTo>
                    <a:pt x="4216" y="4175"/>
                    <a:pt x="4314" y="4220"/>
                    <a:pt x="4413" y="4255"/>
                  </a:cubicBezTo>
                  <a:cubicBezTo>
                    <a:pt x="4517" y="4292"/>
                    <a:pt x="4622" y="4317"/>
                    <a:pt x="4731" y="4332"/>
                  </a:cubicBezTo>
                  <a:cubicBezTo>
                    <a:pt x="4799" y="4341"/>
                    <a:pt x="4866" y="4345"/>
                    <a:pt x="4934" y="4345"/>
                  </a:cubicBezTo>
                  <a:cubicBezTo>
                    <a:pt x="5089" y="4345"/>
                    <a:pt x="5244" y="4322"/>
                    <a:pt x="5393" y="4277"/>
                  </a:cubicBezTo>
                  <a:cubicBezTo>
                    <a:pt x="5502" y="4245"/>
                    <a:pt x="5606" y="4199"/>
                    <a:pt x="5705" y="4143"/>
                  </a:cubicBezTo>
                  <a:cubicBezTo>
                    <a:pt x="5801" y="4090"/>
                    <a:pt x="5889" y="4026"/>
                    <a:pt x="5970" y="3953"/>
                  </a:cubicBezTo>
                  <a:cubicBezTo>
                    <a:pt x="6053" y="3881"/>
                    <a:pt x="6127" y="3799"/>
                    <a:pt x="6192" y="3710"/>
                  </a:cubicBezTo>
                  <a:cubicBezTo>
                    <a:pt x="6256" y="3622"/>
                    <a:pt x="6312" y="3528"/>
                    <a:pt x="6357" y="3427"/>
                  </a:cubicBezTo>
                  <a:cubicBezTo>
                    <a:pt x="6400" y="3328"/>
                    <a:pt x="6434" y="3222"/>
                    <a:pt x="6456" y="3115"/>
                  </a:cubicBezTo>
                  <a:cubicBezTo>
                    <a:pt x="6479" y="3010"/>
                    <a:pt x="6490" y="2901"/>
                    <a:pt x="6490" y="2792"/>
                  </a:cubicBezTo>
                  <a:cubicBezTo>
                    <a:pt x="6490" y="2680"/>
                    <a:pt x="6475" y="2568"/>
                    <a:pt x="6451" y="2458"/>
                  </a:cubicBezTo>
                  <a:cubicBezTo>
                    <a:pt x="6427" y="2351"/>
                    <a:pt x="6392" y="2245"/>
                    <a:pt x="6346" y="2146"/>
                  </a:cubicBezTo>
                  <a:lnTo>
                    <a:pt x="6346" y="2145"/>
                  </a:lnTo>
                  <a:cubicBezTo>
                    <a:pt x="6253" y="1943"/>
                    <a:pt x="6116" y="1761"/>
                    <a:pt x="5948" y="1615"/>
                  </a:cubicBezTo>
                  <a:cubicBezTo>
                    <a:pt x="5863" y="1544"/>
                    <a:pt x="5770" y="1481"/>
                    <a:pt x="5674" y="1428"/>
                  </a:cubicBezTo>
                  <a:cubicBezTo>
                    <a:pt x="5579" y="1376"/>
                    <a:pt x="5476" y="1336"/>
                    <a:pt x="5372" y="1305"/>
                  </a:cubicBezTo>
                  <a:cubicBezTo>
                    <a:pt x="5270" y="1275"/>
                    <a:pt x="5166" y="1256"/>
                    <a:pt x="5061" y="1248"/>
                  </a:cubicBezTo>
                  <a:cubicBezTo>
                    <a:pt x="5018" y="1244"/>
                    <a:pt x="4975" y="1242"/>
                    <a:pt x="4932" y="1242"/>
                  </a:cubicBezTo>
                  <a:close/>
                  <a:moveTo>
                    <a:pt x="1769" y="3605"/>
                  </a:moveTo>
                  <a:cubicBezTo>
                    <a:pt x="1759" y="3605"/>
                    <a:pt x="1749" y="3605"/>
                    <a:pt x="1738" y="3606"/>
                  </a:cubicBezTo>
                  <a:cubicBezTo>
                    <a:pt x="1687" y="3609"/>
                    <a:pt x="1637" y="3620"/>
                    <a:pt x="1588" y="3636"/>
                  </a:cubicBezTo>
                  <a:cubicBezTo>
                    <a:pt x="1543" y="3652"/>
                    <a:pt x="1500" y="3673"/>
                    <a:pt x="1458" y="3699"/>
                  </a:cubicBezTo>
                  <a:cubicBezTo>
                    <a:pt x="1380" y="3750"/>
                    <a:pt x="1313" y="3822"/>
                    <a:pt x="1265" y="3907"/>
                  </a:cubicBezTo>
                  <a:cubicBezTo>
                    <a:pt x="1244" y="3946"/>
                    <a:pt x="1227" y="3990"/>
                    <a:pt x="1214" y="4039"/>
                  </a:cubicBezTo>
                  <a:cubicBezTo>
                    <a:pt x="1203" y="4081"/>
                    <a:pt x="1196" y="4126"/>
                    <a:pt x="1195" y="4177"/>
                  </a:cubicBezTo>
                  <a:cubicBezTo>
                    <a:pt x="1193" y="4223"/>
                    <a:pt x="1198" y="4273"/>
                    <a:pt x="1209" y="4325"/>
                  </a:cubicBezTo>
                  <a:cubicBezTo>
                    <a:pt x="1220" y="4369"/>
                    <a:pt x="1236" y="4413"/>
                    <a:pt x="1260" y="4458"/>
                  </a:cubicBezTo>
                  <a:cubicBezTo>
                    <a:pt x="1281" y="4498"/>
                    <a:pt x="1308" y="4536"/>
                    <a:pt x="1345" y="4576"/>
                  </a:cubicBezTo>
                  <a:cubicBezTo>
                    <a:pt x="1375" y="4610"/>
                    <a:pt x="1412" y="4640"/>
                    <a:pt x="1452" y="4668"/>
                  </a:cubicBezTo>
                  <a:cubicBezTo>
                    <a:pt x="1532" y="4720"/>
                    <a:pt x="1625" y="4752"/>
                    <a:pt x="1719" y="4762"/>
                  </a:cubicBezTo>
                  <a:cubicBezTo>
                    <a:pt x="1736" y="4764"/>
                    <a:pt x="1754" y="4764"/>
                    <a:pt x="1772" y="4764"/>
                  </a:cubicBezTo>
                  <a:cubicBezTo>
                    <a:pt x="1836" y="4764"/>
                    <a:pt x="1900" y="4753"/>
                    <a:pt x="1960" y="4733"/>
                  </a:cubicBezTo>
                  <a:cubicBezTo>
                    <a:pt x="1976" y="4728"/>
                    <a:pt x="1991" y="4722"/>
                    <a:pt x="2005" y="4716"/>
                  </a:cubicBezTo>
                  <a:cubicBezTo>
                    <a:pt x="2093" y="4676"/>
                    <a:pt x="2171" y="4615"/>
                    <a:pt x="2231" y="4536"/>
                  </a:cubicBezTo>
                  <a:cubicBezTo>
                    <a:pt x="2287" y="4463"/>
                    <a:pt x="2325" y="4373"/>
                    <a:pt x="2341" y="4277"/>
                  </a:cubicBezTo>
                  <a:cubicBezTo>
                    <a:pt x="2344" y="4255"/>
                    <a:pt x="2347" y="4231"/>
                    <a:pt x="2347" y="4207"/>
                  </a:cubicBezTo>
                  <a:cubicBezTo>
                    <a:pt x="2349" y="4191"/>
                    <a:pt x="2349" y="4174"/>
                    <a:pt x="2349" y="4156"/>
                  </a:cubicBezTo>
                  <a:cubicBezTo>
                    <a:pt x="2349" y="4137"/>
                    <a:pt x="2347" y="4114"/>
                    <a:pt x="2343" y="4087"/>
                  </a:cubicBezTo>
                  <a:cubicBezTo>
                    <a:pt x="2343" y="4082"/>
                    <a:pt x="2341" y="4078"/>
                    <a:pt x="2336" y="4074"/>
                  </a:cubicBezTo>
                  <a:cubicBezTo>
                    <a:pt x="2331" y="4044"/>
                    <a:pt x="2323" y="4015"/>
                    <a:pt x="2312" y="3986"/>
                  </a:cubicBezTo>
                  <a:cubicBezTo>
                    <a:pt x="2296" y="3942"/>
                    <a:pt x="2274" y="3899"/>
                    <a:pt x="2245" y="3857"/>
                  </a:cubicBezTo>
                  <a:cubicBezTo>
                    <a:pt x="2245" y="3852"/>
                    <a:pt x="2243" y="3847"/>
                    <a:pt x="2240" y="3844"/>
                  </a:cubicBezTo>
                  <a:cubicBezTo>
                    <a:pt x="2210" y="3803"/>
                    <a:pt x="2178" y="3767"/>
                    <a:pt x="2143" y="3737"/>
                  </a:cubicBezTo>
                  <a:cubicBezTo>
                    <a:pt x="2106" y="3707"/>
                    <a:pt x="2066" y="3681"/>
                    <a:pt x="2020" y="3660"/>
                  </a:cubicBezTo>
                  <a:cubicBezTo>
                    <a:pt x="1942" y="3623"/>
                    <a:pt x="1856" y="3605"/>
                    <a:pt x="1769" y="3605"/>
                  </a:cubicBezTo>
                  <a:close/>
                  <a:moveTo>
                    <a:pt x="1737" y="2756"/>
                  </a:moveTo>
                  <a:cubicBezTo>
                    <a:pt x="1771" y="2756"/>
                    <a:pt x="1805" y="2758"/>
                    <a:pt x="1839" y="2760"/>
                  </a:cubicBezTo>
                  <a:cubicBezTo>
                    <a:pt x="1964" y="2770"/>
                    <a:pt x="2088" y="2795"/>
                    <a:pt x="2208" y="2834"/>
                  </a:cubicBezTo>
                  <a:cubicBezTo>
                    <a:pt x="2322" y="2874"/>
                    <a:pt x="2432" y="2928"/>
                    <a:pt x="2534" y="2994"/>
                  </a:cubicBezTo>
                  <a:cubicBezTo>
                    <a:pt x="2635" y="3061"/>
                    <a:pt x="2726" y="3139"/>
                    <a:pt x="2809" y="3230"/>
                  </a:cubicBezTo>
                  <a:cubicBezTo>
                    <a:pt x="2894" y="3326"/>
                    <a:pt x="2968" y="3433"/>
                    <a:pt x="3025" y="3548"/>
                  </a:cubicBezTo>
                  <a:cubicBezTo>
                    <a:pt x="3081" y="3662"/>
                    <a:pt x="3123" y="3782"/>
                    <a:pt x="3148" y="3907"/>
                  </a:cubicBezTo>
                  <a:cubicBezTo>
                    <a:pt x="3172" y="4031"/>
                    <a:pt x="3180" y="4159"/>
                    <a:pt x="3172" y="4287"/>
                  </a:cubicBezTo>
                  <a:cubicBezTo>
                    <a:pt x="3163" y="4415"/>
                    <a:pt x="3139" y="4543"/>
                    <a:pt x="3097" y="4664"/>
                  </a:cubicBezTo>
                  <a:cubicBezTo>
                    <a:pt x="3057" y="4781"/>
                    <a:pt x="3003" y="4891"/>
                    <a:pt x="2936" y="4995"/>
                  </a:cubicBezTo>
                  <a:cubicBezTo>
                    <a:pt x="2867" y="5096"/>
                    <a:pt x="2789" y="5187"/>
                    <a:pt x="2699" y="5269"/>
                  </a:cubicBezTo>
                  <a:cubicBezTo>
                    <a:pt x="2603" y="5353"/>
                    <a:pt x="2496" y="5427"/>
                    <a:pt x="2381" y="5485"/>
                  </a:cubicBezTo>
                  <a:cubicBezTo>
                    <a:pt x="2269" y="5539"/>
                    <a:pt x="2152" y="5580"/>
                    <a:pt x="2031" y="5606"/>
                  </a:cubicBezTo>
                  <a:cubicBezTo>
                    <a:pt x="1937" y="5624"/>
                    <a:pt x="1843" y="5633"/>
                    <a:pt x="1748" y="5633"/>
                  </a:cubicBezTo>
                  <a:cubicBezTo>
                    <a:pt x="1717" y="5633"/>
                    <a:pt x="1685" y="5632"/>
                    <a:pt x="1653" y="5630"/>
                  </a:cubicBezTo>
                  <a:cubicBezTo>
                    <a:pt x="1527" y="5620"/>
                    <a:pt x="1404" y="5596"/>
                    <a:pt x="1284" y="5556"/>
                  </a:cubicBezTo>
                  <a:cubicBezTo>
                    <a:pt x="1169" y="5517"/>
                    <a:pt x="1060" y="5464"/>
                    <a:pt x="958" y="5398"/>
                  </a:cubicBezTo>
                  <a:cubicBezTo>
                    <a:pt x="851" y="5326"/>
                    <a:pt x="753" y="5242"/>
                    <a:pt x="667" y="5147"/>
                  </a:cubicBezTo>
                  <a:cubicBezTo>
                    <a:pt x="584" y="5051"/>
                    <a:pt x="512" y="4947"/>
                    <a:pt x="454" y="4834"/>
                  </a:cubicBezTo>
                  <a:cubicBezTo>
                    <a:pt x="400" y="4725"/>
                    <a:pt x="360" y="4610"/>
                    <a:pt x="336" y="4492"/>
                  </a:cubicBezTo>
                  <a:cubicBezTo>
                    <a:pt x="310" y="4364"/>
                    <a:pt x="304" y="4234"/>
                    <a:pt x="312" y="4106"/>
                  </a:cubicBezTo>
                  <a:cubicBezTo>
                    <a:pt x="322" y="3975"/>
                    <a:pt x="349" y="3847"/>
                    <a:pt x="390" y="3723"/>
                  </a:cubicBezTo>
                  <a:cubicBezTo>
                    <a:pt x="432" y="3606"/>
                    <a:pt x="486" y="3496"/>
                    <a:pt x="553" y="3393"/>
                  </a:cubicBezTo>
                  <a:cubicBezTo>
                    <a:pt x="619" y="3296"/>
                    <a:pt x="696" y="3206"/>
                    <a:pt x="784" y="3128"/>
                  </a:cubicBezTo>
                  <a:cubicBezTo>
                    <a:pt x="880" y="3043"/>
                    <a:pt x="985" y="2971"/>
                    <a:pt x="1099" y="2912"/>
                  </a:cubicBezTo>
                  <a:cubicBezTo>
                    <a:pt x="1219" y="2853"/>
                    <a:pt x="1345" y="2810"/>
                    <a:pt x="1474" y="2783"/>
                  </a:cubicBezTo>
                  <a:cubicBezTo>
                    <a:pt x="1534" y="2771"/>
                    <a:pt x="1593" y="2763"/>
                    <a:pt x="1653" y="2759"/>
                  </a:cubicBezTo>
                  <a:cubicBezTo>
                    <a:pt x="1681" y="2757"/>
                    <a:pt x="1709" y="2756"/>
                    <a:pt x="1737" y="2756"/>
                  </a:cubicBezTo>
                  <a:close/>
                  <a:moveTo>
                    <a:pt x="1743" y="2639"/>
                  </a:moveTo>
                  <a:cubicBezTo>
                    <a:pt x="1718" y="2639"/>
                    <a:pt x="1694" y="2639"/>
                    <a:pt x="1669" y="2640"/>
                  </a:cubicBezTo>
                  <a:cubicBezTo>
                    <a:pt x="1516" y="2647"/>
                    <a:pt x="1364" y="2674"/>
                    <a:pt x="1219" y="2723"/>
                  </a:cubicBezTo>
                  <a:cubicBezTo>
                    <a:pt x="1211" y="2727"/>
                    <a:pt x="1203" y="2730"/>
                    <a:pt x="1195" y="2733"/>
                  </a:cubicBezTo>
                  <a:cubicBezTo>
                    <a:pt x="1111" y="2763"/>
                    <a:pt x="1032" y="2802"/>
                    <a:pt x="955" y="2847"/>
                  </a:cubicBezTo>
                  <a:cubicBezTo>
                    <a:pt x="884" y="2886"/>
                    <a:pt x="817" y="2931"/>
                    <a:pt x="755" y="2982"/>
                  </a:cubicBezTo>
                  <a:cubicBezTo>
                    <a:pt x="688" y="3037"/>
                    <a:pt x="627" y="3096"/>
                    <a:pt x="569" y="3160"/>
                  </a:cubicBezTo>
                  <a:cubicBezTo>
                    <a:pt x="510" y="3224"/>
                    <a:pt x="461" y="3293"/>
                    <a:pt x="413" y="3366"/>
                  </a:cubicBezTo>
                  <a:cubicBezTo>
                    <a:pt x="322" y="3505"/>
                    <a:pt x="258" y="3662"/>
                    <a:pt x="216" y="3823"/>
                  </a:cubicBezTo>
                  <a:cubicBezTo>
                    <a:pt x="195" y="3902"/>
                    <a:pt x="184" y="3982"/>
                    <a:pt x="178" y="4063"/>
                  </a:cubicBezTo>
                  <a:cubicBezTo>
                    <a:pt x="170" y="4148"/>
                    <a:pt x="170" y="4234"/>
                    <a:pt x="176" y="4319"/>
                  </a:cubicBezTo>
                  <a:cubicBezTo>
                    <a:pt x="184" y="4404"/>
                    <a:pt x="199" y="4488"/>
                    <a:pt x="218" y="4570"/>
                  </a:cubicBezTo>
                  <a:cubicBezTo>
                    <a:pt x="237" y="4652"/>
                    <a:pt x="263" y="4732"/>
                    <a:pt x="294" y="4808"/>
                  </a:cubicBezTo>
                  <a:cubicBezTo>
                    <a:pt x="360" y="4963"/>
                    <a:pt x="450" y="5109"/>
                    <a:pt x="560" y="5235"/>
                  </a:cubicBezTo>
                  <a:cubicBezTo>
                    <a:pt x="616" y="5299"/>
                    <a:pt x="675" y="5360"/>
                    <a:pt x="741" y="5414"/>
                  </a:cubicBezTo>
                  <a:cubicBezTo>
                    <a:pt x="806" y="5469"/>
                    <a:pt x="878" y="5517"/>
                    <a:pt x="952" y="5560"/>
                  </a:cubicBezTo>
                  <a:cubicBezTo>
                    <a:pt x="1092" y="5643"/>
                    <a:pt x="1249" y="5700"/>
                    <a:pt x="1410" y="5736"/>
                  </a:cubicBezTo>
                  <a:cubicBezTo>
                    <a:pt x="1494" y="5753"/>
                    <a:pt x="1577" y="5763"/>
                    <a:pt x="1663" y="5768"/>
                  </a:cubicBezTo>
                  <a:cubicBezTo>
                    <a:pt x="1689" y="5769"/>
                    <a:pt x="1715" y="5770"/>
                    <a:pt x="1740" y="5770"/>
                  </a:cubicBezTo>
                  <a:cubicBezTo>
                    <a:pt x="1798" y="5770"/>
                    <a:pt x="1855" y="5766"/>
                    <a:pt x="1912" y="5760"/>
                  </a:cubicBezTo>
                  <a:cubicBezTo>
                    <a:pt x="2087" y="5740"/>
                    <a:pt x="2256" y="5692"/>
                    <a:pt x="2413" y="5617"/>
                  </a:cubicBezTo>
                  <a:cubicBezTo>
                    <a:pt x="2491" y="5579"/>
                    <a:pt x="2565" y="5537"/>
                    <a:pt x="2635" y="5488"/>
                  </a:cubicBezTo>
                  <a:cubicBezTo>
                    <a:pt x="2704" y="5440"/>
                    <a:pt x="2768" y="5387"/>
                    <a:pt x="2829" y="5329"/>
                  </a:cubicBezTo>
                  <a:cubicBezTo>
                    <a:pt x="3068" y="5104"/>
                    <a:pt x="3230" y="4797"/>
                    <a:pt x="3287" y="4472"/>
                  </a:cubicBezTo>
                  <a:cubicBezTo>
                    <a:pt x="3316" y="4311"/>
                    <a:pt x="3318" y="4143"/>
                    <a:pt x="3294" y="3980"/>
                  </a:cubicBezTo>
                  <a:cubicBezTo>
                    <a:pt x="3281" y="3895"/>
                    <a:pt x="3260" y="3809"/>
                    <a:pt x="3235" y="3727"/>
                  </a:cubicBezTo>
                  <a:cubicBezTo>
                    <a:pt x="3209" y="3648"/>
                    <a:pt x="3176" y="3571"/>
                    <a:pt x="3139" y="3496"/>
                  </a:cubicBezTo>
                  <a:cubicBezTo>
                    <a:pt x="2990" y="3200"/>
                    <a:pt x="2742" y="2958"/>
                    <a:pt x="2450" y="2808"/>
                  </a:cubicBezTo>
                  <a:cubicBezTo>
                    <a:pt x="2232" y="2696"/>
                    <a:pt x="1987" y="2639"/>
                    <a:pt x="1743" y="263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3" name="Google Shape;8723;p25"/>
          <p:cNvGrpSpPr/>
          <p:nvPr/>
        </p:nvGrpSpPr>
        <p:grpSpPr>
          <a:xfrm>
            <a:off x="3110583" y="3256451"/>
            <a:ext cx="1288791" cy="1352048"/>
            <a:chOff x="3122994" y="-2042601"/>
            <a:chExt cx="971499" cy="1019183"/>
          </a:xfrm>
        </p:grpSpPr>
        <p:sp>
          <p:nvSpPr>
            <p:cNvPr id="8724" name="Google Shape;8724;p25"/>
            <p:cNvSpPr/>
            <p:nvPr/>
          </p:nvSpPr>
          <p:spPr>
            <a:xfrm>
              <a:off x="3130790" y="-1903401"/>
              <a:ext cx="954288" cy="870563"/>
            </a:xfrm>
            <a:custGeom>
              <a:avLst/>
              <a:gdLst/>
              <a:ahLst/>
              <a:cxnLst/>
              <a:rect l="l" t="t" r="r" b="b"/>
              <a:pathLst>
                <a:path w="9426" h="8599" extrusionOk="0">
                  <a:moveTo>
                    <a:pt x="3376" y="0"/>
                  </a:moveTo>
                  <a:cubicBezTo>
                    <a:pt x="3208" y="0"/>
                    <a:pt x="3029" y="21"/>
                    <a:pt x="2848" y="63"/>
                  </a:cubicBezTo>
                  <a:cubicBezTo>
                    <a:pt x="2698" y="98"/>
                    <a:pt x="2538" y="149"/>
                    <a:pt x="2359" y="221"/>
                  </a:cubicBezTo>
                  <a:cubicBezTo>
                    <a:pt x="2205" y="283"/>
                    <a:pt x="2052" y="357"/>
                    <a:pt x="1902" y="443"/>
                  </a:cubicBezTo>
                  <a:cubicBezTo>
                    <a:pt x="1822" y="490"/>
                    <a:pt x="1740" y="539"/>
                    <a:pt x="1659" y="595"/>
                  </a:cubicBezTo>
                  <a:lnTo>
                    <a:pt x="1655" y="594"/>
                  </a:lnTo>
                  <a:cubicBezTo>
                    <a:pt x="1649" y="590"/>
                    <a:pt x="1644" y="590"/>
                    <a:pt x="1638" y="590"/>
                  </a:cubicBezTo>
                  <a:cubicBezTo>
                    <a:pt x="1631" y="590"/>
                    <a:pt x="1625" y="592"/>
                    <a:pt x="1615" y="595"/>
                  </a:cubicBezTo>
                  <a:cubicBezTo>
                    <a:pt x="1603" y="600"/>
                    <a:pt x="1588" y="605"/>
                    <a:pt x="1574" y="610"/>
                  </a:cubicBezTo>
                  <a:cubicBezTo>
                    <a:pt x="1566" y="606"/>
                    <a:pt x="1556" y="603"/>
                    <a:pt x="1547" y="603"/>
                  </a:cubicBezTo>
                  <a:cubicBezTo>
                    <a:pt x="1537" y="603"/>
                    <a:pt x="1527" y="606"/>
                    <a:pt x="1518" y="610"/>
                  </a:cubicBezTo>
                  <a:cubicBezTo>
                    <a:pt x="1457" y="637"/>
                    <a:pt x="1398" y="666"/>
                    <a:pt x="1332" y="696"/>
                  </a:cubicBezTo>
                  <a:cubicBezTo>
                    <a:pt x="1294" y="709"/>
                    <a:pt x="1257" y="722"/>
                    <a:pt x="1220" y="733"/>
                  </a:cubicBezTo>
                  <a:cubicBezTo>
                    <a:pt x="1078" y="778"/>
                    <a:pt x="928" y="814"/>
                    <a:pt x="758" y="848"/>
                  </a:cubicBezTo>
                  <a:lnTo>
                    <a:pt x="712" y="857"/>
                  </a:lnTo>
                  <a:cubicBezTo>
                    <a:pt x="615" y="878"/>
                    <a:pt x="519" y="897"/>
                    <a:pt x="421" y="917"/>
                  </a:cubicBezTo>
                  <a:lnTo>
                    <a:pt x="394" y="917"/>
                  </a:lnTo>
                  <a:cubicBezTo>
                    <a:pt x="304" y="917"/>
                    <a:pt x="226" y="920"/>
                    <a:pt x="156" y="926"/>
                  </a:cubicBezTo>
                  <a:cubicBezTo>
                    <a:pt x="136" y="928"/>
                    <a:pt x="120" y="942"/>
                    <a:pt x="112" y="965"/>
                  </a:cubicBezTo>
                  <a:cubicBezTo>
                    <a:pt x="111" y="960"/>
                    <a:pt x="108" y="957"/>
                    <a:pt x="104" y="955"/>
                  </a:cubicBezTo>
                  <a:cubicBezTo>
                    <a:pt x="96" y="949"/>
                    <a:pt x="87" y="947"/>
                    <a:pt x="79" y="947"/>
                  </a:cubicBezTo>
                  <a:cubicBezTo>
                    <a:pt x="65" y="947"/>
                    <a:pt x="50" y="953"/>
                    <a:pt x="42" y="965"/>
                  </a:cubicBezTo>
                  <a:cubicBezTo>
                    <a:pt x="1" y="1024"/>
                    <a:pt x="1" y="1100"/>
                    <a:pt x="5" y="1168"/>
                  </a:cubicBezTo>
                  <a:cubicBezTo>
                    <a:pt x="13" y="1254"/>
                    <a:pt x="34" y="1337"/>
                    <a:pt x="60" y="1428"/>
                  </a:cubicBezTo>
                  <a:cubicBezTo>
                    <a:pt x="73" y="1471"/>
                    <a:pt x="84" y="1515"/>
                    <a:pt x="96" y="1558"/>
                  </a:cubicBezTo>
                  <a:cubicBezTo>
                    <a:pt x="111" y="1602"/>
                    <a:pt x="124" y="1649"/>
                    <a:pt x="136" y="1695"/>
                  </a:cubicBezTo>
                  <a:cubicBezTo>
                    <a:pt x="148" y="1738"/>
                    <a:pt x="157" y="1774"/>
                    <a:pt x="162" y="1807"/>
                  </a:cubicBezTo>
                  <a:cubicBezTo>
                    <a:pt x="170" y="1852"/>
                    <a:pt x="172" y="1900"/>
                    <a:pt x="173" y="1945"/>
                  </a:cubicBezTo>
                  <a:lnTo>
                    <a:pt x="173" y="1961"/>
                  </a:lnTo>
                  <a:lnTo>
                    <a:pt x="173" y="1967"/>
                  </a:lnTo>
                  <a:lnTo>
                    <a:pt x="175" y="1972"/>
                  </a:lnTo>
                  <a:cubicBezTo>
                    <a:pt x="178" y="2113"/>
                    <a:pt x="178" y="2256"/>
                    <a:pt x="176" y="2383"/>
                  </a:cubicBezTo>
                  <a:cubicBezTo>
                    <a:pt x="175" y="2520"/>
                    <a:pt x="178" y="2664"/>
                    <a:pt x="183" y="2813"/>
                  </a:cubicBezTo>
                  <a:lnTo>
                    <a:pt x="183" y="2797"/>
                  </a:lnTo>
                  <a:cubicBezTo>
                    <a:pt x="184" y="2880"/>
                    <a:pt x="188" y="2961"/>
                    <a:pt x="191" y="3045"/>
                  </a:cubicBezTo>
                  <a:cubicBezTo>
                    <a:pt x="202" y="3401"/>
                    <a:pt x="215" y="3769"/>
                    <a:pt x="248" y="4130"/>
                  </a:cubicBezTo>
                  <a:cubicBezTo>
                    <a:pt x="293" y="4610"/>
                    <a:pt x="373" y="5022"/>
                    <a:pt x="493" y="5395"/>
                  </a:cubicBezTo>
                  <a:cubicBezTo>
                    <a:pt x="607" y="5748"/>
                    <a:pt x="770" y="6066"/>
                    <a:pt x="976" y="6340"/>
                  </a:cubicBezTo>
                  <a:cubicBezTo>
                    <a:pt x="1187" y="6618"/>
                    <a:pt x="1462" y="6869"/>
                    <a:pt x="1793" y="7082"/>
                  </a:cubicBezTo>
                  <a:cubicBezTo>
                    <a:pt x="1945" y="7181"/>
                    <a:pt x="2114" y="7272"/>
                    <a:pt x="2295" y="7353"/>
                  </a:cubicBezTo>
                  <a:cubicBezTo>
                    <a:pt x="2463" y="7430"/>
                    <a:pt x="2640" y="7496"/>
                    <a:pt x="2824" y="7550"/>
                  </a:cubicBezTo>
                  <a:cubicBezTo>
                    <a:pt x="3189" y="7659"/>
                    <a:pt x="3566" y="7718"/>
                    <a:pt x="3946" y="7727"/>
                  </a:cubicBezTo>
                  <a:cubicBezTo>
                    <a:pt x="3980" y="7727"/>
                    <a:pt x="4014" y="7729"/>
                    <a:pt x="4049" y="7729"/>
                  </a:cubicBezTo>
                  <a:cubicBezTo>
                    <a:pt x="4156" y="7729"/>
                    <a:pt x="4268" y="7724"/>
                    <a:pt x="4381" y="7715"/>
                  </a:cubicBezTo>
                  <a:cubicBezTo>
                    <a:pt x="4463" y="7710"/>
                    <a:pt x="4548" y="7700"/>
                    <a:pt x="4631" y="7689"/>
                  </a:cubicBezTo>
                  <a:cubicBezTo>
                    <a:pt x="4669" y="7684"/>
                    <a:pt x="4703" y="7680"/>
                    <a:pt x="4735" y="7673"/>
                  </a:cubicBezTo>
                  <a:cubicBezTo>
                    <a:pt x="4787" y="7865"/>
                    <a:pt x="4885" y="8039"/>
                    <a:pt x="5019" y="8175"/>
                  </a:cubicBezTo>
                  <a:cubicBezTo>
                    <a:pt x="5106" y="8265"/>
                    <a:pt x="5203" y="8338"/>
                    <a:pt x="5310" y="8396"/>
                  </a:cubicBezTo>
                  <a:cubicBezTo>
                    <a:pt x="5373" y="8431"/>
                    <a:pt x="5430" y="8457"/>
                    <a:pt x="5484" y="8479"/>
                  </a:cubicBezTo>
                  <a:cubicBezTo>
                    <a:pt x="5537" y="8498"/>
                    <a:pt x="5595" y="8517"/>
                    <a:pt x="5656" y="8533"/>
                  </a:cubicBezTo>
                  <a:cubicBezTo>
                    <a:pt x="5780" y="8565"/>
                    <a:pt x="5907" y="8586"/>
                    <a:pt x="6031" y="8594"/>
                  </a:cubicBezTo>
                  <a:cubicBezTo>
                    <a:pt x="6074" y="8597"/>
                    <a:pt x="6119" y="8599"/>
                    <a:pt x="6166" y="8599"/>
                  </a:cubicBezTo>
                  <a:cubicBezTo>
                    <a:pt x="6247" y="8599"/>
                    <a:pt x="6330" y="8594"/>
                    <a:pt x="6415" y="8584"/>
                  </a:cubicBezTo>
                  <a:cubicBezTo>
                    <a:pt x="6530" y="8572"/>
                    <a:pt x="6652" y="8546"/>
                    <a:pt x="6776" y="8509"/>
                  </a:cubicBezTo>
                  <a:cubicBezTo>
                    <a:pt x="6915" y="8468"/>
                    <a:pt x="7053" y="8413"/>
                    <a:pt x="7184" y="8348"/>
                  </a:cubicBezTo>
                  <a:cubicBezTo>
                    <a:pt x="7318" y="8279"/>
                    <a:pt x="7448" y="8196"/>
                    <a:pt x="7568" y="8102"/>
                  </a:cubicBezTo>
                  <a:cubicBezTo>
                    <a:pt x="7681" y="8014"/>
                    <a:pt x="7792" y="7908"/>
                    <a:pt x="7894" y="7790"/>
                  </a:cubicBezTo>
                  <a:cubicBezTo>
                    <a:pt x="8086" y="7568"/>
                    <a:pt x="8238" y="7296"/>
                    <a:pt x="8335" y="7003"/>
                  </a:cubicBezTo>
                  <a:cubicBezTo>
                    <a:pt x="8370" y="6901"/>
                    <a:pt x="8394" y="6795"/>
                    <a:pt x="8410" y="6687"/>
                  </a:cubicBezTo>
                  <a:cubicBezTo>
                    <a:pt x="8425" y="6591"/>
                    <a:pt x="8431" y="6484"/>
                    <a:pt x="8431" y="6361"/>
                  </a:cubicBezTo>
                  <a:cubicBezTo>
                    <a:pt x="8429" y="6229"/>
                    <a:pt x="8421" y="6098"/>
                    <a:pt x="8412" y="5970"/>
                  </a:cubicBezTo>
                  <a:cubicBezTo>
                    <a:pt x="8407" y="5886"/>
                    <a:pt x="8401" y="5798"/>
                    <a:pt x="8397" y="5711"/>
                  </a:cubicBezTo>
                  <a:cubicBezTo>
                    <a:pt x="8393" y="5574"/>
                    <a:pt x="8396" y="5460"/>
                    <a:pt x="8405" y="5353"/>
                  </a:cubicBezTo>
                  <a:cubicBezTo>
                    <a:pt x="8405" y="5350"/>
                    <a:pt x="8405" y="5348"/>
                    <a:pt x="8405" y="5347"/>
                  </a:cubicBezTo>
                  <a:cubicBezTo>
                    <a:pt x="8437" y="5321"/>
                    <a:pt x="8473" y="5296"/>
                    <a:pt x="8513" y="5272"/>
                  </a:cubicBezTo>
                  <a:lnTo>
                    <a:pt x="8517" y="5269"/>
                  </a:lnTo>
                  <a:cubicBezTo>
                    <a:pt x="8588" y="5225"/>
                    <a:pt x="8663" y="5185"/>
                    <a:pt x="8735" y="5147"/>
                  </a:cubicBezTo>
                  <a:lnTo>
                    <a:pt x="8752" y="5137"/>
                  </a:lnTo>
                  <a:lnTo>
                    <a:pt x="8776" y="5125"/>
                  </a:lnTo>
                  <a:cubicBezTo>
                    <a:pt x="8810" y="5107"/>
                    <a:pt x="8844" y="5089"/>
                    <a:pt x="8875" y="5072"/>
                  </a:cubicBezTo>
                  <a:cubicBezTo>
                    <a:pt x="8919" y="5049"/>
                    <a:pt x="8960" y="5024"/>
                    <a:pt x="9007" y="4995"/>
                  </a:cubicBezTo>
                  <a:cubicBezTo>
                    <a:pt x="9072" y="4955"/>
                    <a:pt x="9130" y="4918"/>
                    <a:pt x="9184" y="4875"/>
                  </a:cubicBezTo>
                  <a:cubicBezTo>
                    <a:pt x="9206" y="4862"/>
                    <a:pt x="9227" y="4850"/>
                    <a:pt x="9250" y="4835"/>
                  </a:cubicBezTo>
                  <a:lnTo>
                    <a:pt x="9266" y="4835"/>
                  </a:lnTo>
                  <a:cubicBezTo>
                    <a:pt x="9272" y="4835"/>
                    <a:pt x="9278" y="4834"/>
                    <a:pt x="9285" y="4830"/>
                  </a:cubicBezTo>
                  <a:cubicBezTo>
                    <a:pt x="9302" y="4821"/>
                    <a:pt x="9317" y="4811"/>
                    <a:pt x="9331" y="4800"/>
                  </a:cubicBezTo>
                  <a:cubicBezTo>
                    <a:pt x="9342" y="4790"/>
                    <a:pt x="9354" y="4778"/>
                    <a:pt x="9368" y="4760"/>
                  </a:cubicBezTo>
                  <a:cubicBezTo>
                    <a:pt x="9389" y="4733"/>
                    <a:pt x="9405" y="4698"/>
                    <a:pt x="9413" y="4659"/>
                  </a:cubicBezTo>
                  <a:cubicBezTo>
                    <a:pt x="9425" y="4595"/>
                    <a:pt x="9413" y="4523"/>
                    <a:pt x="9378" y="4456"/>
                  </a:cubicBezTo>
                  <a:lnTo>
                    <a:pt x="9376" y="4456"/>
                  </a:lnTo>
                  <a:cubicBezTo>
                    <a:pt x="9368" y="4442"/>
                    <a:pt x="9355" y="4432"/>
                    <a:pt x="9341" y="4429"/>
                  </a:cubicBezTo>
                  <a:cubicBezTo>
                    <a:pt x="9331" y="4412"/>
                    <a:pt x="9320" y="4394"/>
                    <a:pt x="9310" y="4376"/>
                  </a:cubicBezTo>
                  <a:cubicBezTo>
                    <a:pt x="9291" y="4346"/>
                    <a:pt x="9272" y="4316"/>
                    <a:pt x="9253" y="4285"/>
                  </a:cubicBezTo>
                  <a:cubicBezTo>
                    <a:pt x="9219" y="4233"/>
                    <a:pt x="9184" y="4183"/>
                    <a:pt x="9152" y="4137"/>
                  </a:cubicBezTo>
                  <a:cubicBezTo>
                    <a:pt x="9090" y="4050"/>
                    <a:pt x="9031" y="3966"/>
                    <a:pt x="8975" y="3878"/>
                  </a:cubicBezTo>
                  <a:cubicBezTo>
                    <a:pt x="8927" y="3801"/>
                    <a:pt x="8887" y="3727"/>
                    <a:pt x="8852" y="3655"/>
                  </a:cubicBezTo>
                  <a:cubicBezTo>
                    <a:pt x="8815" y="3580"/>
                    <a:pt x="8783" y="3497"/>
                    <a:pt x="8756" y="3411"/>
                  </a:cubicBezTo>
                  <a:cubicBezTo>
                    <a:pt x="8732" y="3334"/>
                    <a:pt x="8712" y="3252"/>
                    <a:pt x="8696" y="3168"/>
                  </a:cubicBezTo>
                  <a:cubicBezTo>
                    <a:pt x="8682" y="3088"/>
                    <a:pt x="8671" y="3006"/>
                    <a:pt x="8663" y="2929"/>
                  </a:cubicBezTo>
                  <a:cubicBezTo>
                    <a:pt x="8658" y="2883"/>
                    <a:pt x="8653" y="2837"/>
                    <a:pt x="8647" y="2789"/>
                  </a:cubicBezTo>
                  <a:cubicBezTo>
                    <a:pt x="8639" y="2704"/>
                    <a:pt x="8629" y="2615"/>
                    <a:pt x="8618" y="2528"/>
                  </a:cubicBezTo>
                  <a:cubicBezTo>
                    <a:pt x="8586" y="2271"/>
                    <a:pt x="8537" y="1972"/>
                    <a:pt x="8417" y="1698"/>
                  </a:cubicBezTo>
                  <a:cubicBezTo>
                    <a:pt x="8357" y="1566"/>
                    <a:pt x="8284" y="1449"/>
                    <a:pt x="8198" y="1355"/>
                  </a:cubicBezTo>
                  <a:cubicBezTo>
                    <a:pt x="8102" y="1248"/>
                    <a:pt x="7985" y="1164"/>
                    <a:pt x="7851" y="1107"/>
                  </a:cubicBezTo>
                  <a:cubicBezTo>
                    <a:pt x="7772" y="1072"/>
                    <a:pt x="7683" y="1048"/>
                    <a:pt x="7579" y="1030"/>
                  </a:cubicBezTo>
                  <a:cubicBezTo>
                    <a:pt x="7521" y="1022"/>
                    <a:pt x="7461" y="1017"/>
                    <a:pt x="7392" y="1017"/>
                  </a:cubicBezTo>
                  <a:cubicBezTo>
                    <a:pt x="7353" y="1017"/>
                    <a:pt x="7313" y="1019"/>
                    <a:pt x="7270" y="1022"/>
                  </a:cubicBezTo>
                  <a:cubicBezTo>
                    <a:pt x="7254" y="1022"/>
                    <a:pt x="7238" y="1024"/>
                    <a:pt x="7222" y="1025"/>
                  </a:cubicBezTo>
                  <a:cubicBezTo>
                    <a:pt x="7211" y="1001"/>
                    <a:pt x="7187" y="984"/>
                    <a:pt x="7160" y="984"/>
                  </a:cubicBezTo>
                  <a:cubicBezTo>
                    <a:pt x="7157" y="984"/>
                    <a:pt x="7154" y="985"/>
                    <a:pt x="7149" y="985"/>
                  </a:cubicBezTo>
                  <a:cubicBezTo>
                    <a:pt x="7106" y="993"/>
                    <a:pt x="7062" y="1003"/>
                    <a:pt x="7018" y="1013"/>
                  </a:cubicBezTo>
                  <a:cubicBezTo>
                    <a:pt x="6971" y="1024"/>
                    <a:pt x="6925" y="1033"/>
                    <a:pt x="6879" y="1046"/>
                  </a:cubicBezTo>
                  <a:cubicBezTo>
                    <a:pt x="6784" y="1072"/>
                    <a:pt x="6688" y="1099"/>
                    <a:pt x="6596" y="1131"/>
                  </a:cubicBezTo>
                  <a:cubicBezTo>
                    <a:pt x="6415" y="1193"/>
                    <a:pt x="6244" y="1283"/>
                    <a:pt x="6102" y="1411"/>
                  </a:cubicBezTo>
                  <a:cubicBezTo>
                    <a:pt x="6089" y="1422"/>
                    <a:pt x="6082" y="1439"/>
                    <a:pt x="6086" y="1455"/>
                  </a:cubicBezTo>
                  <a:cubicBezTo>
                    <a:pt x="5959" y="1527"/>
                    <a:pt x="5820" y="1599"/>
                    <a:pt x="5673" y="1647"/>
                  </a:cubicBezTo>
                  <a:cubicBezTo>
                    <a:pt x="5604" y="1668"/>
                    <a:pt x="5544" y="1679"/>
                    <a:pt x="5486" y="1682"/>
                  </a:cubicBezTo>
                  <a:lnTo>
                    <a:pt x="5476" y="1682"/>
                  </a:lnTo>
                  <a:cubicBezTo>
                    <a:pt x="5444" y="1682"/>
                    <a:pt x="5416" y="1679"/>
                    <a:pt x="5387" y="1674"/>
                  </a:cubicBezTo>
                  <a:cubicBezTo>
                    <a:pt x="5360" y="1666"/>
                    <a:pt x="5333" y="1657"/>
                    <a:pt x="5309" y="1642"/>
                  </a:cubicBezTo>
                  <a:cubicBezTo>
                    <a:pt x="5304" y="1641"/>
                    <a:pt x="5297" y="1639"/>
                    <a:pt x="5291" y="1639"/>
                  </a:cubicBezTo>
                  <a:cubicBezTo>
                    <a:pt x="5257" y="1602"/>
                    <a:pt x="5227" y="1563"/>
                    <a:pt x="5198" y="1518"/>
                  </a:cubicBezTo>
                  <a:cubicBezTo>
                    <a:pt x="5138" y="1420"/>
                    <a:pt x="5088" y="1316"/>
                    <a:pt x="5038" y="1216"/>
                  </a:cubicBezTo>
                  <a:cubicBezTo>
                    <a:pt x="5016" y="1168"/>
                    <a:pt x="4992" y="1120"/>
                    <a:pt x="4968" y="1073"/>
                  </a:cubicBezTo>
                  <a:cubicBezTo>
                    <a:pt x="4928" y="995"/>
                    <a:pt x="4882" y="920"/>
                    <a:pt x="4837" y="849"/>
                  </a:cubicBezTo>
                  <a:cubicBezTo>
                    <a:pt x="4784" y="765"/>
                    <a:pt x="4739" y="698"/>
                    <a:pt x="4695" y="638"/>
                  </a:cubicBezTo>
                  <a:cubicBezTo>
                    <a:pt x="4586" y="493"/>
                    <a:pt x="4460" y="370"/>
                    <a:pt x="4321" y="275"/>
                  </a:cubicBezTo>
                  <a:cubicBezTo>
                    <a:pt x="4183" y="181"/>
                    <a:pt x="4025" y="109"/>
                    <a:pt x="3852" y="61"/>
                  </a:cubicBezTo>
                  <a:cubicBezTo>
                    <a:pt x="3703" y="21"/>
                    <a:pt x="3542" y="0"/>
                    <a:pt x="3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5" name="Google Shape;8725;p25"/>
            <p:cNvSpPr/>
            <p:nvPr/>
          </p:nvSpPr>
          <p:spPr>
            <a:xfrm>
              <a:off x="3571684" y="-2034198"/>
              <a:ext cx="345836" cy="167451"/>
            </a:xfrm>
            <a:custGeom>
              <a:avLst/>
              <a:gdLst/>
              <a:ahLst/>
              <a:cxnLst/>
              <a:rect l="l" t="t" r="r" b="b"/>
              <a:pathLst>
                <a:path w="3416" h="1654" extrusionOk="0">
                  <a:moveTo>
                    <a:pt x="178" y="1"/>
                  </a:moveTo>
                  <a:cubicBezTo>
                    <a:pt x="148" y="2"/>
                    <a:pt x="116" y="15"/>
                    <a:pt x="93" y="37"/>
                  </a:cubicBezTo>
                  <a:cubicBezTo>
                    <a:pt x="66" y="65"/>
                    <a:pt x="53" y="100"/>
                    <a:pt x="47" y="138"/>
                  </a:cubicBezTo>
                  <a:cubicBezTo>
                    <a:pt x="47" y="140"/>
                    <a:pt x="47" y="141"/>
                    <a:pt x="47" y="143"/>
                  </a:cubicBezTo>
                  <a:cubicBezTo>
                    <a:pt x="2" y="216"/>
                    <a:pt x="1" y="314"/>
                    <a:pt x="18" y="389"/>
                  </a:cubicBezTo>
                  <a:cubicBezTo>
                    <a:pt x="45" y="506"/>
                    <a:pt x="124" y="600"/>
                    <a:pt x="188" y="667"/>
                  </a:cubicBezTo>
                  <a:cubicBezTo>
                    <a:pt x="217" y="696"/>
                    <a:pt x="244" y="725"/>
                    <a:pt x="272" y="754"/>
                  </a:cubicBezTo>
                  <a:lnTo>
                    <a:pt x="306" y="787"/>
                  </a:lnTo>
                  <a:cubicBezTo>
                    <a:pt x="343" y="824"/>
                    <a:pt x="383" y="864"/>
                    <a:pt x="416" y="910"/>
                  </a:cubicBezTo>
                  <a:cubicBezTo>
                    <a:pt x="423" y="920"/>
                    <a:pt x="434" y="925"/>
                    <a:pt x="445" y="925"/>
                  </a:cubicBezTo>
                  <a:cubicBezTo>
                    <a:pt x="455" y="925"/>
                    <a:pt x="463" y="922"/>
                    <a:pt x="471" y="915"/>
                  </a:cubicBezTo>
                  <a:cubicBezTo>
                    <a:pt x="474" y="914"/>
                    <a:pt x="476" y="910"/>
                    <a:pt x="479" y="907"/>
                  </a:cubicBezTo>
                  <a:cubicBezTo>
                    <a:pt x="490" y="906"/>
                    <a:pt x="500" y="901"/>
                    <a:pt x="509" y="893"/>
                  </a:cubicBezTo>
                  <a:cubicBezTo>
                    <a:pt x="520" y="883"/>
                    <a:pt x="527" y="870"/>
                    <a:pt x="531" y="851"/>
                  </a:cubicBezTo>
                  <a:cubicBezTo>
                    <a:pt x="541" y="794"/>
                    <a:pt x="546" y="730"/>
                    <a:pt x="543" y="655"/>
                  </a:cubicBezTo>
                  <a:cubicBezTo>
                    <a:pt x="539" y="575"/>
                    <a:pt x="531" y="503"/>
                    <a:pt x="519" y="436"/>
                  </a:cubicBezTo>
                  <a:lnTo>
                    <a:pt x="517" y="436"/>
                  </a:lnTo>
                  <a:cubicBezTo>
                    <a:pt x="503" y="360"/>
                    <a:pt x="482" y="296"/>
                    <a:pt x="455" y="240"/>
                  </a:cubicBezTo>
                  <a:cubicBezTo>
                    <a:pt x="432" y="193"/>
                    <a:pt x="404" y="154"/>
                    <a:pt x="372" y="122"/>
                  </a:cubicBezTo>
                  <a:cubicBezTo>
                    <a:pt x="370" y="111"/>
                    <a:pt x="365" y="100"/>
                    <a:pt x="357" y="90"/>
                  </a:cubicBezTo>
                  <a:cubicBezTo>
                    <a:pt x="340" y="65"/>
                    <a:pt x="316" y="44"/>
                    <a:pt x="288" y="28"/>
                  </a:cubicBezTo>
                  <a:cubicBezTo>
                    <a:pt x="272" y="20"/>
                    <a:pt x="258" y="12"/>
                    <a:pt x="239" y="7"/>
                  </a:cubicBezTo>
                  <a:cubicBezTo>
                    <a:pt x="229" y="5"/>
                    <a:pt x="220" y="2"/>
                    <a:pt x="209" y="1"/>
                  </a:cubicBezTo>
                  <a:close/>
                  <a:moveTo>
                    <a:pt x="1756" y="421"/>
                  </a:moveTo>
                  <a:cubicBezTo>
                    <a:pt x="1734" y="421"/>
                    <a:pt x="1713" y="423"/>
                    <a:pt x="1697" y="424"/>
                  </a:cubicBezTo>
                  <a:cubicBezTo>
                    <a:pt x="1601" y="436"/>
                    <a:pt x="1516" y="474"/>
                    <a:pt x="1456" y="536"/>
                  </a:cubicBezTo>
                  <a:cubicBezTo>
                    <a:pt x="1403" y="591"/>
                    <a:pt x="1366" y="664"/>
                    <a:pt x="1344" y="763"/>
                  </a:cubicBezTo>
                  <a:cubicBezTo>
                    <a:pt x="1323" y="850"/>
                    <a:pt x="1320" y="941"/>
                    <a:pt x="1321" y="1025"/>
                  </a:cubicBezTo>
                  <a:cubicBezTo>
                    <a:pt x="1321" y="1064"/>
                    <a:pt x="1321" y="1104"/>
                    <a:pt x="1323" y="1142"/>
                  </a:cubicBezTo>
                  <a:cubicBezTo>
                    <a:pt x="1324" y="1169"/>
                    <a:pt x="1324" y="1195"/>
                    <a:pt x="1324" y="1221"/>
                  </a:cubicBezTo>
                  <a:cubicBezTo>
                    <a:pt x="1324" y="1222"/>
                    <a:pt x="1324" y="1224"/>
                    <a:pt x="1323" y="1225"/>
                  </a:cubicBezTo>
                  <a:cubicBezTo>
                    <a:pt x="1317" y="1237"/>
                    <a:pt x="1318" y="1254"/>
                    <a:pt x="1326" y="1270"/>
                  </a:cubicBezTo>
                  <a:cubicBezTo>
                    <a:pt x="1326" y="1286"/>
                    <a:pt x="1336" y="1304"/>
                    <a:pt x="1356" y="1305"/>
                  </a:cubicBezTo>
                  <a:lnTo>
                    <a:pt x="1358" y="1305"/>
                  </a:lnTo>
                  <a:cubicBezTo>
                    <a:pt x="1368" y="1305"/>
                    <a:pt x="1376" y="1302"/>
                    <a:pt x="1382" y="1297"/>
                  </a:cubicBezTo>
                  <a:cubicBezTo>
                    <a:pt x="1387" y="1297"/>
                    <a:pt x="1392" y="1296"/>
                    <a:pt x="1396" y="1294"/>
                  </a:cubicBezTo>
                  <a:cubicBezTo>
                    <a:pt x="1424" y="1280"/>
                    <a:pt x="1449" y="1261"/>
                    <a:pt x="1475" y="1241"/>
                  </a:cubicBezTo>
                  <a:cubicBezTo>
                    <a:pt x="1483" y="1233"/>
                    <a:pt x="1491" y="1227"/>
                    <a:pt x="1499" y="1222"/>
                  </a:cubicBezTo>
                  <a:cubicBezTo>
                    <a:pt x="1528" y="1200"/>
                    <a:pt x="1555" y="1181"/>
                    <a:pt x="1584" y="1160"/>
                  </a:cubicBezTo>
                  <a:lnTo>
                    <a:pt x="1606" y="1144"/>
                  </a:lnTo>
                  <a:cubicBezTo>
                    <a:pt x="1646" y="1115"/>
                    <a:pt x="1676" y="1093"/>
                    <a:pt x="1703" y="1070"/>
                  </a:cubicBezTo>
                  <a:cubicBezTo>
                    <a:pt x="1719" y="1059"/>
                    <a:pt x="1739" y="1043"/>
                    <a:pt x="1756" y="1025"/>
                  </a:cubicBezTo>
                  <a:cubicBezTo>
                    <a:pt x="1820" y="960"/>
                    <a:pt x="1874" y="882"/>
                    <a:pt x="1916" y="792"/>
                  </a:cubicBezTo>
                  <a:cubicBezTo>
                    <a:pt x="1937" y="749"/>
                    <a:pt x="1951" y="704"/>
                    <a:pt x="1959" y="658"/>
                  </a:cubicBezTo>
                  <a:cubicBezTo>
                    <a:pt x="1967" y="615"/>
                    <a:pt x="1964" y="570"/>
                    <a:pt x="1950" y="530"/>
                  </a:cubicBezTo>
                  <a:cubicBezTo>
                    <a:pt x="1935" y="491"/>
                    <a:pt x="1903" y="460"/>
                    <a:pt x="1858" y="440"/>
                  </a:cubicBezTo>
                  <a:cubicBezTo>
                    <a:pt x="1836" y="429"/>
                    <a:pt x="1809" y="424"/>
                    <a:pt x="1790" y="423"/>
                  </a:cubicBezTo>
                  <a:cubicBezTo>
                    <a:pt x="1779" y="421"/>
                    <a:pt x="1767" y="421"/>
                    <a:pt x="1756" y="421"/>
                  </a:cubicBezTo>
                  <a:close/>
                  <a:moveTo>
                    <a:pt x="3006" y="1099"/>
                  </a:moveTo>
                  <a:cubicBezTo>
                    <a:pt x="2954" y="1102"/>
                    <a:pt x="2904" y="1120"/>
                    <a:pt x="2856" y="1139"/>
                  </a:cubicBezTo>
                  <a:cubicBezTo>
                    <a:pt x="2808" y="1158"/>
                    <a:pt x="2763" y="1185"/>
                    <a:pt x="2722" y="1214"/>
                  </a:cubicBezTo>
                  <a:cubicBezTo>
                    <a:pt x="2690" y="1238"/>
                    <a:pt x="2661" y="1267"/>
                    <a:pt x="2637" y="1299"/>
                  </a:cubicBezTo>
                  <a:cubicBezTo>
                    <a:pt x="2581" y="1326"/>
                    <a:pt x="2532" y="1355"/>
                    <a:pt x="2484" y="1385"/>
                  </a:cubicBezTo>
                  <a:cubicBezTo>
                    <a:pt x="2471" y="1393"/>
                    <a:pt x="2453" y="1404"/>
                    <a:pt x="2439" y="1419"/>
                  </a:cubicBezTo>
                  <a:cubicBezTo>
                    <a:pt x="2421" y="1433"/>
                    <a:pt x="2418" y="1460"/>
                    <a:pt x="2432" y="1478"/>
                  </a:cubicBezTo>
                  <a:cubicBezTo>
                    <a:pt x="2440" y="1488"/>
                    <a:pt x="2453" y="1494"/>
                    <a:pt x="2466" y="1494"/>
                  </a:cubicBezTo>
                  <a:cubicBezTo>
                    <a:pt x="2477" y="1494"/>
                    <a:pt x="2485" y="1489"/>
                    <a:pt x="2493" y="1484"/>
                  </a:cubicBezTo>
                  <a:lnTo>
                    <a:pt x="2495" y="1481"/>
                  </a:lnTo>
                  <a:cubicBezTo>
                    <a:pt x="2506" y="1494"/>
                    <a:pt x="2522" y="1502"/>
                    <a:pt x="2538" y="1504"/>
                  </a:cubicBezTo>
                  <a:cubicBezTo>
                    <a:pt x="2544" y="1505"/>
                    <a:pt x="2551" y="1505"/>
                    <a:pt x="2556" y="1507"/>
                  </a:cubicBezTo>
                  <a:cubicBezTo>
                    <a:pt x="2575" y="1515"/>
                    <a:pt x="2594" y="1521"/>
                    <a:pt x="2615" y="1526"/>
                  </a:cubicBezTo>
                  <a:cubicBezTo>
                    <a:pt x="2623" y="1528"/>
                    <a:pt x="2632" y="1531"/>
                    <a:pt x="2642" y="1534"/>
                  </a:cubicBezTo>
                  <a:cubicBezTo>
                    <a:pt x="2655" y="1537"/>
                    <a:pt x="2666" y="1542"/>
                    <a:pt x="2679" y="1545"/>
                  </a:cubicBezTo>
                  <a:lnTo>
                    <a:pt x="2685" y="1548"/>
                  </a:lnTo>
                  <a:cubicBezTo>
                    <a:pt x="2720" y="1561"/>
                    <a:pt x="2757" y="1572"/>
                    <a:pt x="2794" y="1585"/>
                  </a:cubicBezTo>
                  <a:cubicBezTo>
                    <a:pt x="2903" y="1619"/>
                    <a:pt x="2990" y="1639"/>
                    <a:pt x="3072" y="1649"/>
                  </a:cubicBezTo>
                  <a:cubicBezTo>
                    <a:pt x="3096" y="1652"/>
                    <a:pt x="3120" y="1654"/>
                    <a:pt x="3142" y="1654"/>
                  </a:cubicBezTo>
                  <a:cubicBezTo>
                    <a:pt x="3165" y="1654"/>
                    <a:pt x="3187" y="1652"/>
                    <a:pt x="3208" y="1649"/>
                  </a:cubicBezTo>
                  <a:cubicBezTo>
                    <a:pt x="3249" y="1644"/>
                    <a:pt x="3289" y="1628"/>
                    <a:pt x="3326" y="1603"/>
                  </a:cubicBezTo>
                  <a:cubicBezTo>
                    <a:pt x="3358" y="1582"/>
                    <a:pt x="3385" y="1545"/>
                    <a:pt x="3398" y="1504"/>
                  </a:cubicBezTo>
                  <a:cubicBezTo>
                    <a:pt x="3416" y="1449"/>
                    <a:pt x="3409" y="1392"/>
                    <a:pt x="3401" y="1352"/>
                  </a:cubicBezTo>
                  <a:lnTo>
                    <a:pt x="3403" y="1352"/>
                  </a:lnTo>
                  <a:cubicBezTo>
                    <a:pt x="3395" y="1307"/>
                    <a:pt x="3374" y="1267"/>
                    <a:pt x="3347" y="1237"/>
                  </a:cubicBezTo>
                  <a:cubicBezTo>
                    <a:pt x="3321" y="1208"/>
                    <a:pt x="3286" y="1185"/>
                    <a:pt x="3248" y="1173"/>
                  </a:cubicBezTo>
                  <a:cubicBezTo>
                    <a:pt x="3229" y="1168"/>
                    <a:pt x="3209" y="1163"/>
                    <a:pt x="3190" y="1160"/>
                  </a:cubicBezTo>
                  <a:cubicBezTo>
                    <a:pt x="3185" y="1150"/>
                    <a:pt x="3178" y="1142"/>
                    <a:pt x="3168" y="1134"/>
                  </a:cubicBezTo>
                  <a:cubicBezTo>
                    <a:pt x="3157" y="1128"/>
                    <a:pt x="3146" y="1123"/>
                    <a:pt x="3134" y="1117"/>
                  </a:cubicBezTo>
                  <a:cubicBezTo>
                    <a:pt x="3120" y="1110"/>
                    <a:pt x="3104" y="1107"/>
                    <a:pt x="3090" y="1104"/>
                  </a:cubicBezTo>
                  <a:cubicBezTo>
                    <a:pt x="3070" y="1099"/>
                    <a:pt x="3053" y="1099"/>
                    <a:pt x="3035" y="109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6" name="Google Shape;8726;p25"/>
            <p:cNvSpPr/>
            <p:nvPr/>
          </p:nvSpPr>
          <p:spPr>
            <a:xfrm>
              <a:off x="3383988" y="-1721478"/>
              <a:ext cx="491520" cy="156821"/>
            </a:xfrm>
            <a:custGeom>
              <a:avLst/>
              <a:gdLst/>
              <a:ahLst/>
              <a:cxnLst/>
              <a:rect l="l" t="t" r="r" b="b"/>
              <a:pathLst>
                <a:path w="4855" h="1549" extrusionOk="0">
                  <a:moveTo>
                    <a:pt x="667" y="1"/>
                  </a:moveTo>
                  <a:cubicBezTo>
                    <a:pt x="638" y="1"/>
                    <a:pt x="608" y="2"/>
                    <a:pt x="579" y="4"/>
                  </a:cubicBezTo>
                  <a:cubicBezTo>
                    <a:pt x="531" y="5"/>
                    <a:pt x="481" y="10"/>
                    <a:pt x="433" y="15"/>
                  </a:cubicBezTo>
                  <a:cubicBezTo>
                    <a:pt x="381" y="20"/>
                    <a:pt x="325" y="23"/>
                    <a:pt x="272" y="26"/>
                  </a:cubicBezTo>
                  <a:lnTo>
                    <a:pt x="224" y="26"/>
                  </a:lnTo>
                  <a:cubicBezTo>
                    <a:pt x="181" y="26"/>
                    <a:pt x="144" y="25"/>
                    <a:pt x="109" y="20"/>
                  </a:cubicBezTo>
                  <a:cubicBezTo>
                    <a:pt x="101" y="10"/>
                    <a:pt x="90" y="5"/>
                    <a:pt x="78" y="5"/>
                  </a:cubicBezTo>
                  <a:cubicBezTo>
                    <a:pt x="75" y="5"/>
                    <a:pt x="74" y="5"/>
                    <a:pt x="72" y="7"/>
                  </a:cubicBezTo>
                  <a:cubicBezTo>
                    <a:pt x="67" y="7"/>
                    <a:pt x="64" y="9"/>
                    <a:pt x="59" y="10"/>
                  </a:cubicBezTo>
                  <a:cubicBezTo>
                    <a:pt x="54" y="9"/>
                    <a:pt x="48" y="7"/>
                    <a:pt x="43" y="7"/>
                  </a:cubicBezTo>
                  <a:cubicBezTo>
                    <a:pt x="38" y="7"/>
                    <a:pt x="32" y="9"/>
                    <a:pt x="27" y="12"/>
                  </a:cubicBezTo>
                  <a:cubicBezTo>
                    <a:pt x="16" y="17"/>
                    <a:pt x="8" y="25"/>
                    <a:pt x="5" y="36"/>
                  </a:cubicBezTo>
                  <a:cubicBezTo>
                    <a:pt x="0" y="47"/>
                    <a:pt x="2" y="58"/>
                    <a:pt x="6" y="69"/>
                  </a:cubicBezTo>
                  <a:cubicBezTo>
                    <a:pt x="10" y="77"/>
                    <a:pt x="19" y="88"/>
                    <a:pt x="30" y="92"/>
                  </a:cubicBezTo>
                  <a:cubicBezTo>
                    <a:pt x="35" y="93"/>
                    <a:pt x="40" y="95"/>
                    <a:pt x="45" y="95"/>
                  </a:cubicBezTo>
                  <a:cubicBezTo>
                    <a:pt x="61" y="172"/>
                    <a:pt x="93" y="248"/>
                    <a:pt x="138" y="325"/>
                  </a:cubicBezTo>
                  <a:cubicBezTo>
                    <a:pt x="198" y="424"/>
                    <a:pt x="270" y="511"/>
                    <a:pt x="353" y="581"/>
                  </a:cubicBezTo>
                  <a:cubicBezTo>
                    <a:pt x="392" y="613"/>
                    <a:pt x="435" y="642"/>
                    <a:pt x="478" y="667"/>
                  </a:cubicBezTo>
                  <a:cubicBezTo>
                    <a:pt x="532" y="696"/>
                    <a:pt x="580" y="715"/>
                    <a:pt x="630" y="728"/>
                  </a:cubicBezTo>
                  <a:cubicBezTo>
                    <a:pt x="660" y="736"/>
                    <a:pt x="688" y="741"/>
                    <a:pt x="713" y="744"/>
                  </a:cubicBezTo>
                  <a:cubicBezTo>
                    <a:pt x="726" y="746"/>
                    <a:pt x="739" y="746"/>
                    <a:pt x="755" y="746"/>
                  </a:cubicBezTo>
                  <a:cubicBezTo>
                    <a:pt x="768" y="746"/>
                    <a:pt x="782" y="746"/>
                    <a:pt x="796" y="744"/>
                  </a:cubicBezTo>
                  <a:cubicBezTo>
                    <a:pt x="830" y="742"/>
                    <a:pt x="863" y="736"/>
                    <a:pt x="902" y="723"/>
                  </a:cubicBezTo>
                  <a:cubicBezTo>
                    <a:pt x="918" y="763"/>
                    <a:pt x="942" y="803"/>
                    <a:pt x="971" y="842"/>
                  </a:cubicBezTo>
                  <a:cubicBezTo>
                    <a:pt x="995" y="875"/>
                    <a:pt x="1027" y="907"/>
                    <a:pt x="1068" y="942"/>
                  </a:cubicBezTo>
                  <a:cubicBezTo>
                    <a:pt x="1103" y="973"/>
                    <a:pt x="1143" y="1000"/>
                    <a:pt x="1185" y="1024"/>
                  </a:cubicBezTo>
                  <a:cubicBezTo>
                    <a:pt x="1278" y="1075"/>
                    <a:pt x="1370" y="1102"/>
                    <a:pt x="1460" y="1104"/>
                  </a:cubicBezTo>
                  <a:lnTo>
                    <a:pt x="1469" y="1104"/>
                  </a:lnTo>
                  <a:cubicBezTo>
                    <a:pt x="1493" y="1104"/>
                    <a:pt x="1516" y="1102"/>
                    <a:pt x="1537" y="1099"/>
                  </a:cubicBezTo>
                  <a:cubicBezTo>
                    <a:pt x="1562" y="1096"/>
                    <a:pt x="1586" y="1088"/>
                    <a:pt x="1608" y="1080"/>
                  </a:cubicBezTo>
                  <a:cubicBezTo>
                    <a:pt x="1613" y="1080"/>
                    <a:pt x="1616" y="1078"/>
                    <a:pt x="1620" y="1077"/>
                  </a:cubicBezTo>
                  <a:cubicBezTo>
                    <a:pt x="1628" y="1089"/>
                    <a:pt x="1636" y="1101"/>
                    <a:pt x="1645" y="1110"/>
                  </a:cubicBezTo>
                  <a:cubicBezTo>
                    <a:pt x="1661" y="1129"/>
                    <a:pt x="1679" y="1147"/>
                    <a:pt x="1695" y="1161"/>
                  </a:cubicBezTo>
                  <a:cubicBezTo>
                    <a:pt x="1730" y="1193"/>
                    <a:pt x="1772" y="1217"/>
                    <a:pt x="1804" y="1235"/>
                  </a:cubicBezTo>
                  <a:cubicBezTo>
                    <a:pt x="1842" y="1256"/>
                    <a:pt x="1882" y="1270"/>
                    <a:pt x="1922" y="1281"/>
                  </a:cubicBezTo>
                  <a:cubicBezTo>
                    <a:pt x="1968" y="1294"/>
                    <a:pt x="2015" y="1302"/>
                    <a:pt x="2061" y="1305"/>
                  </a:cubicBezTo>
                  <a:cubicBezTo>
                    <a:pt x="2083" y="1307"/>
                    <a:pt x="2106" y="1307"/>
                    <a:pt x="2128" y="1307"/>
                  </a:cubicBezTo>
                  <a:cubicBezTo>
                    <a:pt x="2154" y="1307"/>
                    <a:pt x="2179" y="1307"/>
                    <a:pt x="2208" y="1304"/>
                  </a:cubicBezTo>
                  <a:cubicBezTo>
                    <a:pt x="2291" y="1299"/>
                    <a:pt x="2381" y="1280"/>
                    <a:pt x="2481" y="1246"/>
                  </a:cubicBezTo>
                  <a:cubicBezTo>
                    <a:pt x="2496" y="1241"/>
                    <a:pt x="2510" y="1236"/>
                    <a:pt x="2525" y="1232"/>
                  </a:cubicBezTo>
                  <a:lnTo>
                    <a:pt x="2525" y="1235"/>
                  </a:lnTo>
                  <a:lnTo>
                    <a:pt x="2525" y="1240"/>
                  </a:lnTo>
                  <a:cubicBezTo>
                    <a:pt x="2531" y="1278"/>
                    <a:pt x="2547" y="1315"/>
                    <a:pt x="2571" y="1345"/>
                  </a:cubicBezTo>
                  <a:cubicBezTo>
                    <a:pt x="2614" y="1398"/>
                    <a:pt x="2686" y="1427"/>
                    <a:pt x="2772" y="1428"/>
                  </a:cubicBezTo>
                  <a:lnTo>
                    <a:pt x="2785" y="1428"/>
                  </a:lnTo>
                  <a:cubicBezTo>
                    <a:pt x="2824" y="1428"/>
                    <a:pt x="2864" y="1425"/>
                    <a:pt x="2900" y="1419"/>
                  </a:cubicBezTo>
                  <a:cubicBezTo>
                    <a:pt x="2950" y="1409"/>
                    <a:pt x="2996" y="1393"/>
                    <a:pt x="3031" y="1382"/>
                  </a:cubicBezTo>
                  <a:cubicBezTo>
                    <a:pt x="3091" y="1361"/>
                    <a:pt x="3147" y="1337"/>
                    <a:pt x="3199" y="1308"/>
                  </a:cubicBezTo>
                  <a:cubicBezTo>
                    <a:pt x="3202" y="1321"/>
                    <a:pt x="3209" y="1332"/>
                    <a:pt x="3214" y="1344"/>
                  </a:cubicBezTo>
                  <a:cubicBezTo>
                    <a:pt x="3233" y="1382"/>
                    <a:pt x="3262" y="1415"/>
                    <a:pt x="3298" y="1441"/>
                  </a:cubicBezTo>
                  <a:cubicBezTo>
                    <a:pt x="3354" y="1483"/>
                    <a:pt x="3431" y="1503"/>
                    <a:pt x="3530" y="1503"/>
                  </a:cubicBezTo>
                  <a:cubicBezTo>
                    <a:pt x="3540" y="1503"/>
                    <a:pt x="3551" y="1502"/>
                    <a:pt x="3562" y="1502"/>
                  </a:cubicBezTo>
                  <a:cubicBezTo>
                    <a:pt x="3649" y="1499"/>
                    <a:pt x="3743" y="1479"/>
                    <a:pt x="3855" y="1441"/>
                  </a:cubicBezTo>
                  <a:cubicBezTo>
                    <a:pt x="3911" y="1423"/>
                    <a:pt x="3964" y="1403"/>
                    <a:pt x="4011" y="1379"/>
                  </a:cubicBezTo>
                  <a:cubicBezTo>
                    <a:pt x="4048" y="1414"/>
                    <a:pt x="4088" y="1446"/>
                    <a:pt x="4131" y="1470"/>
                  </a:cubicBezTo>
                  <a:cubicBezTo>
                    <a:pt x="4203" y="1511"/>
                    <a:pt x="4283" y="1537"/>
                    <a:pt x="4368" y="1545"/>
                  </a:cubicBezTo>
                  <a:cubicBezTo>
                    <a:pt x="4387" y="1548"/>
                    <a:pt x="4408" y="1548"/>
                    <a:pt x="4429" y="1548"/>
                  </a:cubicBezTo>
                  <a:cubicBezTo>
                    <a:pt x="4451" y="1548"/>
                    <a:pt x="4474" y="1547"/>
                    <a:pt x="4496" y="1545"/>
                  </a:cubicBezTo>
                  <a:cubicBezTo>
                    <a:pt x="4534" y="1540"/>
                    <a:pt x="4573" y="1532"/>
                    <a:pt x="4622" y="1516"/>
                  </a:cubicBezTo>
                  <a:cubicBezTo>
                    <a:pt x="4657" y="1503"/>
                    <a:pt x="4696" y="1487"/>
                    <a:pt x="4734" y="1463"/>
                  </a:cubicBezTo>
                  <a:cubicBezTo>
                    <a:pt x="4769" y="1441"/>
                    <a:pt x="4811" y="1412"/>
                    <a:pt x="4840" y="1369"/>
                  </a:cubicBezTo>
                  <a:cubicBezTo>
                    <a:pt x="4854" y="1350"/>
                    <a:pt x="4852" y="1323"/>
                    <a:pt x="4838" y="1305"/>
                  </a:cubicBezTo>
                  <a:cubicBezTo>
                    <a:pt x="4828" y="1294"/>
                    <a:pt x="4816" y="1288"/>
                    <a:pt x="4803" y="1286"/>
                  </a:cubicBezTo>
                  <a:lnTo>
                    <a:pt x="4798" y="1286"/>
                  </a:lnTo>
                  <a:cubicBezTo>
                    <a:pt x="4788" y="1286"/>
                    <a:pt x="4780" y="1289"/>
                    <a:pt x="4773" y="1294"/>
                  </a:cubicBezTo>
                  <a:cubicBezTo>
                    <a:pt x="4757" y="1268"/>
                    <a:pt x="4739" y="1244"/>
                    <a:pt x="4721" y="1222"/>
                  </a:cubicBezTo>
                  <a:cubicBezTo>
                    <a:pt x="4701" y="1195"/>
                    <a:pt x="4677" y="1169"/>
                    <a:pt x="4653" y="1145"/>
                  </a:cubicBezTo>
                  <a:cubicBezTo>
                    <a:pt x="4601" y="1097"/>
                    <a:pt x="4547" y="1057"/>
                    <a:pt x="4488" y="1025"/>
                  </a:cubicBezTo>
                  <a:cubicBezTo>
                    <a:pt x="4429" y="992"/>
                    <a:pt x="4365" y="965"/>
                    <a:pt x="4299" y="944"/>
                  </a:cubicBezTo>
                  <a:cubicBezTo>
                    <a:pt x="4240" y="926"/>
                    <a:pt x="4173" y="910"/>
                    <a:pt x="4096" y="899"/>
                  </a:cubicBezTo>
                  <a:cubicBezTo>
                    <a:pt x="4005" y="886"/>
                    <a:pt x="3908" y="880"/>
                    <a:pt x="3788" y="880"/>
                  </a:cubicBezTo>
                  <a:cubicBezTo>
                    <a:pt x="3752" y="880"/>
                    <a:pt x="3717" y="880"/>
                    <a:pt x="3682" y="881"/>
                  </a:cubicBezTo>
                  <a:cubicBezTo>
                    <a:pt x="3585" y="883"/>
                    <a:pt x="3484" y="888"/>
                    <a:pt x="3386" y="893"/>
                  </a:cubicBezTo>
                  <a:cubicBezTo>
                    <a:pt x="3318" y="896"/>
                    <a:pt x="3249" y="899"/>
                    <a:pt x="3178" y="902"/>
                  </a:cubicBezTo>
                  <a:lnTo>
                    <a:pt x="3186" y="902"/>
                  </a:lnTo>
                  <a:cubicBezTo>
                    <a:pt x="3123" y="904"/>
                    <a:pt x="3067" y="905"/>
                    <a:pt x="3012" y="905"/>
                  </a:cubicBezTo>
                  <a:cubicBezTo>
                    <a:pt x="2800" y="905"/>
                    <a:pt x="2624" y="888"/>
                    <a:pt x="2462" y="851"/>
                  </a:cubicBezTo>
                  <a:cubicBezTo>
                    <a:pt x="2338" y="821"/>
                    <a:pt x="2230" y="782"/>
                    <a:pt x="2139" y="734"/>
                  </a:cubicBezTo>
                  <a:cubicBezTo>
                    <a:pt x="2000" y="658"/>
                    <a:pt x="1877" y="554"/>
                    <a:pt x="1757" y="455"/>
                  </a:cubicBezTo>
                  <a:cubicBezTo>
                    <a:pt x="1669" y="379"/>
                    <a:pt x="1577" y="303"/>
                    <a:pt x="1477" y="237"/>
                  </a:cubicBezTo>
                  <a:cubicBezTo>
                    <a:pt x="1418" y="197"/>
                    <a:pt x="1356" y="162"/>
                    <a:pt x="1292" y="132"/>
                  </a:cubicBezTo>
                  <a:cubicBezTo>
                    <a:pt x="1223" y="101"/>
                    <a:pt x="1146" y="74"/>
                    <a:pt x="1055" y="52"/>
                  </a:cubicBezTo>
                  <a:cubicBezTo>
                    <a:pt x="979" y="33"/>
                    <a:pt x="897" y="18"/>
                    <a:pt x="806" y="9"/>
                  </a:cubicBezTo>
                  <a:cubicBezTo>
                    <a:pt x="764" y="5"/>
                    <a:pt x="728" y="2"/>
                    <a:pt x="694" y="2"/>
                  </a:cubicBezTo>
                  <a:cubicBezTo>
                    <a:pt x="684" y="1"/>
                    <a:pt x="676" y="1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7" name="Google Shape;8727;p25"/>
            <p:cNvSpPr/>
            <p:nvPr/>
          </p:nvSpPr>
          <p:spPr>
            <a:xfrm>
              <a:off x="3122994" y="-2042601"/>
              <a:ext cx="971499" cy="1019183"/>
            </a:xfrm>
            <a:custGeom>
              <a:avLst/>
              <a:gdLst/>
              <a:ahLst/>
              <a:cxnLst/>
              <a:rect l="l" t="t" r="r" b="b"/>
              <a:pathLst>
                <a:path w="9596" h="10067" extrusionOk="0">
                  <a:moveTo>
                    <a:pt x="4641" y="100"/>
                  </a:moveTo>
                  <a:cubicBezTo>
                    <a:pt x="4652" y="101"/>
                    <a:pt x="4663" y="103"/>
                    <a:pt x="4674" y="106"/>
                  </a:cubicBezTo>
                  <a:cubicBezTo>
                    <a:pt x="4690" y="112"/>
                    <a:pt x="4706" y="119"/>
                    <a:pt x="4722" y="128"/>
                  </a:cubicBezTo>
                  <a:cubicBezTo>
                    <a:pt x="4746" y="144"/>
                    <a:pt x="4768" y="164"/>
                    <a:pt x="4789" y="186"/>
                  </a:cubicBezTo>
                  <a:cubicBezTo>
                    <a:pt x="4818" y="218"/>
                    <a:pt x="4842" y="253"/>
                    <a:pt x="4863" y="292"/>
                  </a:cubicBezTo>
                  <a:cubicBezTo>
                    <a:pt x="4884" y="330"/>
                    <a:pt x="4900" y="371"/>
                    <a:pt x="4911" y="415"/>
                  </a:cubicBezTo>
                  <a:cubicBezTo>
                    <a:pt x="4933" y="519"/>
                    <a:pt x="4940" y="626"/>
                    <a:pt x="4936" y="731"/>
                  </a:cubicBezTo>
                  <a:cubicBezTo>
                    <a:pt x="4935" y="778"/>
                    <a:pt x="4932" y="824"/>
                    <a:pt x="4927" y="870"/>
                  </a:cubicBezTo>
                  <a:cubicBezTo>
                    <a:pt x="4922" y="907"/>
                    <a:pt x="4917" y="942"/>
                    <a:pt x="4914" y="979"/>
                  </a:cubicBezTo>
                  <a:cubicBezTo>
                    <a:pt x="4818" y="899"/>
                    <a:pt x="4720" y="821"/>
                    <a:pt x="4636" y="730"/>
                  </a:cubicBezTo>
                  <a:cubicBezTo>
                    <a:pt x="4591" y="682"/>
                    <a:pt x="4549" y="629"/>
                    <a:pt x="4517" y="571"/>
                  </a:cubicBezTo>
                  <a:cubicBezTo>
                    <a:pt x="4500" y="536"/>
                    <a:pt x="4485" y="501"/>
                    <a:pt x="4474" y="463"/>
                  </a:cubicBezTo>
                  <a:cubicBezTo>
                    <a:pt x="4468" y="432"/>
                    <a:pt x="4465" y="400"/>
                    <a:pt x="4465" y="368"/>
                  </a:cubicBezTo>
                  <a:cubicBezTo>
                    <a:pt x="4466" y="338"/>
                    <a:pt x="4473" y="307"/>
                    <a:pt x="4481" y="277"/>
                  </a:cubicBezTo>
                  <a:cubicBezTo>
                    <a:pt x="4492" y="242"/>
                    <a:pt x="4508" y="207"/>
                    <a:pt x="4527" y="173"/>
                  </a:cubicBezTo>
                  <a:cubicBezTo>
                    <a:pt x="4538" y="159"/>
                    <a:pt x="4549" y="144"/>
                    <a:pt x="4562" y="132"/>
                  </a:cubicBezTo>
                  <a:cubicBezTo>
                    <a:pt x="4570" y="124"/>
                    <a:pt x="4580" y="117"/>
                    <a:pt x="4589" y="112"/>
                  </a:cubicBezTo>
                  <a:cubicBezTo>
                    <a:pt x="4597" y="108"/>
                    <a:pt x="4605" y="104"/>
                    <a:pt x="4615" y="103"/>
                  </a:cubicBezTo>
                  <a:cubicBezTo>
                    <a:pt x="4623" y="101"/>
                    <a:pt x="4631" y="100"/>
                    <a:pt x="4641" y="100"/>
                  </a:cubicBezTo>
                  <a:close/>
                  <a:moveTo>
                    <a:pt x="4637" y="1"/>
                  </a:moveTo>
                  <a:cubicBezTo>
                    <a:pt x="4631" y="1"/>
                    <a:pt x="4626" y="2"/>
                    <a:pt x="4620" y="2"/>
                  </a:cubicBezTo>
                  <a:cubicBezTo>
                    <a:pt x="4583" y="5"/>
                    <a:pt x="4546" y="20"/>
                    <a:pt x="4517" y="42"/>
                  </a:cubicBezTo>
                  <a:cubicBezTo>
                    <a:pt x="4481" y="71"/>
                    <a:pt x="4453" y="108"/>
                    <a:pt x="4433" y="149"/>
                  </a:cubicBezTo>
                  <a:cubicBezTo>
                    <a:pt x="4420" y="172"/>
                    <a:pt x="4410" y="196"/>
                    <a:pt x="4402" y="220"/>
                  </a:cubicBezTo>
                  <a:cubicBezTo>
                    <a:pt x="4393" y="247"/>
                    <a:pt x="4385" y="274"/>
                    <a:pt x="4380" y="303"/>
                  </a:cubicBezTo>
                  <a:cubicBezTo>
                    <a:pt x="4370" y="351"/>
                    <a:pt x="4370" y="402"/>
                    <a:pt x="4380" y="450"/>
                  </a:cubicBezTo>
                  <a:cubicBezTo>
                    <a:pt x="4398" y="547"/>
                    <a:pt x="4445" y="635"/>
                    <a:pt x="4506" y="712"/>
                  </a:cubicBezTo>
                  <a:cubicBezTo>
                    <a:pt x="4569" y="792"/>
                    <a:pt x="4644" y="861"/>
                    <a:pt x="4720" y="928"/>
                  </a:cubicBezTo>
                  <a:cubicBezTo>
                    <a:pt x="4776" y="976"/>
                    <a:pt x="4834" y="1022"/>
                    <a:pt x="4892" y="1070"/>
                  </a:cubicBezTo>
                  <a:cubicBezTo>
                    <a:pt x="4899" y="1077"/>
                    <a:pt x="4909" y="1080"/>
                    <a:pt x="4918" y="1080"/>
                  </a:cubicBezTo>
                  <a:cubicBezTo>
                    <a:pt x="4931" y="1080"/>
                    <a:pt x="4943" y="1075"/>
                    <a:pt x="4951" y="1065"/>
                  </a:cubicBezTo>
                  <a:cubicBezTo>
                    <a:pt x="4951" y="1065"/>
                    <a:pt x="4951" y="1064"/>
                    <a:pt x="4952" y="1064"/>
                  </a:cubicBezTo>
                  <a:cubicBezTo>
                    <a:pt x="4952" y="1064"/>
                    <a:pt x="4954" y="1064"/>
                    <a:pt x="4954" y="1062"/>
                  </a:cubicBezTo>
                  <a:cubicBezTo>
                    <a:pt x="4962" y="1061"/>
                    <a:pt x="4971" y="1054"/>
                    <a:pt x="4973" y="1046"/>
                  </a:cubicBezTo>
                  <a:cubicBezTo>
                    <a:pt x="4994" y="979"/>
                    <a:pt x="5007" y="912"/>
                    <a:pt x="5016" y="843"/>
                  </a:cubicBezTo>
                  <a:cubicBezTo>
                    <a:pt x="5027" y="774"/>
                    <a:pt x="5032" y="704"/>
                    <a:pt x="5034" y="634"/>
                  </a:cubicBezTo>
                  <a:cubicBezTo>
                    <a:pt x="5035" y="565"/>
                    <a:pt x="5029" y="496"/>
                    <a:pt x="5016" y="429"/>
                  </a:cubicBezTo>
                  <a:cubicBezTo>
                    <a:pt x="5008" y="381"/>
                    <a:pt x="4995" y="333"/>
                    <a:pt x="4975" y="288"/>
                  </a:cubicBezTo>
                  <a:cubicBezTo>
                    <a:pt x="4941" y="210"/>
                    <a:pt x="4892" y="138"/>
                    <a:pt x="4826" y="80"/>
                  </a:cubicBezTo>
                  <a:cubicBezTo>
                    <a:pt x="4773" y="36"/>
                    <a:pt x="4708" y="1"/>
                    <a:pt x="4637" y="1"/>
                  </a:cubicBezTo>
                  <a:close/>
                  <a:moveTo>
                    <a:pt x="6191" y="543"/>
                  </a:moveTo>
                  <a:cubicBezTo>
                    <a:pt x="6207" y="544"/>
                    <a:pt x="6223" y="546"/>
                    <a:pt x="6239" y="551"/>
                  </a:cubicBezTo>
                  <a:cubicBezTo>
                    <a:pt x="6252" y="555"/>
                    <a:pt x="6265" y="562"/>
                    <a:pt x="6278" y="568"/>
                  </a:cubicBezTo>
                  <a:cubicBezTo>
                    <a:pt x="6290" y="578"/>
                    <a:pt x="6303" y="587"/>
                    <a:pt x="6314" y="600"/>
                  </a:cubicBezTo>
                  <a:cubicBezTo>
                    <a:pt x="6327" y="614"/>
                    <a:pt x="6338" y="630"/>
                    <a:pt x="6348" y="648"/>
                  </a:cubicBezTo>
                  <a:cubicBezTo>
                    <a:pt x="6354" y="662"/>
                    <a:pt x="6361" y="678"/>
                    <a:pt x="6366" y="694"/>
                  </a:cubicBezTo>
                  <a:cubicBezTo>
                    <a:pt x="6369" y="712"/>
                    <a:pt x="6370" y="728"/>
                    <a:pt x="6370" y="746"/>
                  </a:cubicBezTo>
                  <a:cubicBezTo>
                    <a:pt x="6369" y="766"/>
                    <a:pt x="6364" y="787"/>
                    <a:pt x="6359" y="808"/>
                  </a:cubicBezTo>
                  <a:cubicBezTo>
                    <a:pt x="6346" y="843"/>
                    <a:pt x="6330" y="875"/>
                    <a:pt x="6311" y="907"/>
                  </a:cubicBezTo>
                  <a:cubicBezTo>
                    <a:pt x="6265" y="976"/>
                    <a:pt x="6209" y="1037"/>
                    <a:pt x="6148" y="1093"/>
                  </a:cubicBezTo>
                  <a:cubicBezTo>
                    <a:pt x="6095" y="1139"/>
                    <a:pt x="6043" y="1184"/>
                    <a:pt x="5987" y="1225"/>
                  </a:cubicBezTo>
                  <a:cubicBezTo>
                    <a:pt x="5953" y="1251"/>
                    <a:pt x="5920" y="1276"/>
                    <a:pt x="5884" y="1302"/>
                  </a:cubicBezTo>
                  <a:cubicBezTo>
                    <a:pt x="5860" y="1320"/>
                    <a:pt x="5836" y="1337"/>
                    <a:pt x="5811" y="1355"/>
                  </a:cubicBezTo>
                  <a:cubicBezTo>
                    <a:pt x="5806" y="1360"/>
                    <a:pt x="5800" y="1364"/>
                    <a:pt x="5793" y="1367"/>
                  </a:cubicBezTo>
                  <a:cubicBezTo>
                    <a:pt x="5769" y="1259"/>
                    <a:pt x="5749" y="1148"/>
                    <a:pt x="5752" y="1038"/>
                  </a:cubicBezTo>
                  <a:cubicBezTo>
                    <a:pt x="5753" y="987"/>
                    <a:pt x="5761" y="937"/>
                    <a:pt x="5776" y="888"/>
                  </a:cubicBezTo>
                  <a:cubicBezTo>
                    <a:pt x="5790" y="846"/>
                    <a:pt x="5808" y="808"/>
                    <a:pt x="5830" y="770"/>
                  </a:cubicBezTo>
                  <a:cubicBezTo>
                    <a:pt x="5854" y="733"/>
                    <a:pt x="5883" y="699"/>
                    <a:pt x="5915" y="669"/>
                  </a:cubicBezTo>
                  <a:cubicBezTo>
                    <a:pt x="5950" y="637"/>
                    <a:pt x="5988" y="610"/>
                    <a:pt x="6030" y="587"/>
                  </a:cubicBezTo>
                  <a:cubicBezTo>
                    <a:pt x="6060" y="571"/>
                    <a:pt x="6092" y="559"/>
                    <a:pt x="6126" y="549"/>
                  </a:cubicBezTo>
                  <a:cubicBezTo>
                    <a:pt x="6148" y="546"/>
                    <a:pt x="6169" y="543"/>
                    <a:pt x="6191" y="543"/>
                  </a:cubicBezTo>
                  <a:close/>
                  <a:moveTo>
                    <a:pt x="6185" y="459"/>
                  </a:moveTo>
                  <a:cubicBezTo>
                    <a:pt x="6097" y="459"/>
                    <a:pt x="6012" y="498"/>
                    <a:pt x="5939" y="546"/>
                  </a:cubicBezTo>
                  <a:cubicBezTo>
                    <a:pt x="5899" y="573"/>
                    <a:pt x="5864" y="603"/>
                    <a:pt x="5830" y="638"/>
                  </a:cubicBezTo>
                  <a:cubicBezTo>
                    <a:pt x="5792" y="680"/>
                    <a:pt x="5760" y="728"/>
                    <a:pt x="5734" y="778"/>
                  </a:cubicBezTo>
                  <a:cubicBezTo>
                    <a:pt x="5678" y="886"/>
                    <a:pt x="5667" y="1011"/>
                    <a:pt x="5675" y="1131"/>
                  </a:cubicBezTo>
                  <a:cubicBezTo>
                    <a:pt x="5681" y="1225"/>
                    <a:pt x="5702" y="1316"/>
                    <a:pt x="5723" y="1407"/>
                  </a:cubicBezTo>
                  <a:cubicBezTo>
                    <a:pt x="5725" y="1412"/>
                    <a:pt x="5726" y="1417"/>
                    <a:pt x="5728" y="1420"/>
                  </a:cubicBezTo>
                  <a:cubicBezTo>
                    <a:pt x="5725" y="1428"/>
                    <a:pt x="5725" y="1436"/>
                    <a:pt x="5728" y="1443"/>
                  </a:cubicBezTo>
                  <a:cubicBezTo>
                    <a:pt x="5729" y="1451"/>
                    <a:pt x="5736" y="1457"/>
                    <a:pt x="5742" y="1460"/>
                  </a:cubicBezTo>
                  <a:cubicBezTo>
                    <a:pt x="5746" y="1462"/>
                    <a:pt x="5751" y="1463"/>
                    <a:pt x="5755" y="1463"/>
                  </a:cubicBezTo>
                  <a:cubicBezTo>
                    <a:pt x="5759" y="1463"/>
                    <a:pt x="5763" y="1462"/>
                    <a:pt x="5766" y="1460"/>
                  </a:cubicBezTo>
                  <a:cubicBezTo>
                    <a:pt x="5780" y="1454"/>
                    <a:pt x="5795" y="1446"/>
                    <a:pt x="5811" y="1438"/>
                  </a:cubicBezTo>
                  <a:cubicBezTo>
                    <a:pt x="5825" y="1430"/>
                    <a:pt x="5840" y="1422"/>
                    <a:pt x="5854" y="1414"/>
                  </a:cubicBezTo>
                  <a:cubicBezTo>
                    <a:pt x="5884" y="1395"/>
                    <a:pt x="5915" y="1375"/>
                    <a:pt x="5944" y="1355"/>
                  </a:cubicBezTo>
                  <a:cubicBezTo>
                    <a:pt x="5982" y="1329"/>
                    <a:pt x="6019" y="1304"/>
                    <a:pt x="6055" y="1276"/>
                  </a:cubicBezTo>
                  <a:cubicBezTo>
                    <a:pt x="6127" y="1224"/>
                    <a:pt x="6198" y="1166"/>
                    <a:pt x="6262" y="1104"/>
                  </a:cubicBezTo>
                  <a:cubicBezTo>
                    <a:pt x="6382" y="985"/>
                    <a:pt x="6510" y="805"/>
                    <a:pt x="6434" y="629"/>
                  </a:cubicBezTo>
                  <a:cubicBezTo>
                    <a:pt x="6415" y="584"/>
                    <a:pt x="6383" y="543"/>
                    <a:pt x="6343" y="511"/>
                  </a:cubicBezTo>
                  <a:cubicBezTo>
                    <a:pt x="6306" y="482"/>
                    <a:pt x="6260" y="464"/>
                    <a:pt x="6212" y="461"/>
                  </a:cubicBezTo>
                  <a:cubicBezTo>
                    <a:pt x="6203" y="459"/>
                    <a:pt x="6195" y="459"/>
                    <a:pt x="6185" y="459"/>
                  </a:cubicBezTo>
                  <a:close/>
                  <a:moveTo>
                    <a:pt x="7490" y="1248"/>
                  </a:moveTo>
                  <a:cubicBezTo>
                    <a:pt x="7526" y="1249"/>
                    <a:pt x="7563" y="1256"/>
                    <a:pt x="7600" y="1267"/>
                  </a:cubicBezTo>
                  <a:cubicBezTo>
                    <a:pt x="7632" y="1278"/>
                    <a:pt x="7664" y="1292"/>
                    <a:pt x="7693" y="1310"/>
                  </a:cubicBezTo>
                  <a:cubicBezTo>
                    <a:pt x="7715" y="1324"/>
                    <a:pt x="7736" y="1340"/>
                    <a:pt x="7753" y="1360"/>
                  </a:cubicBezTo>
                  <a:cubicBezTo>
                    <a:pt x="7766" y="1374"/>
                    <a:pt x="7777" y="1390"/>
                    <a:pt x="7787" y="1406"/>
                  </a:cubicBezTo>
                  <a:cubicBezTo>
                    <a:pt x="7793" y="1419"/>
                    <a:pt x="7798" y="1430"/>
                    <a:pt x="7801" y="1443"/>
                  </a:cubicBezTo>
                  <a:cubicBezTo>
                    <a:pt x="7803" y="1454"/>
                    <a:pt x="7805" y="1467"/>
                    <a:pt x="7805" y="1478"/>
                  </a:cubicBezTo>
                  <a:cubicBezTo>
                    <a:pt x="7805" y="1489"/>
                    <a:pt x="7801" y="1500"/>
                    <a:pt x="7800" y="1510"/>
                  </a:cubicBezTo>
                  <a:cubicBezTo>
                    <a:pt x="7795" y="1523"/>
                    <a:pt x="7789" y="1535"/>
                    <a:pt x="7782" y="1547"/>
                  </a:cubicBezTo>
                  <a:cubicBezTo>
                    <a:pt x="7771" y="1564"/>
                    <a:pt x="7758" y="1579"/>
                    <a:pt x="7744" y="1593"/>
                  </a:cubicBezTo>
                  <a:cubicBezTo>
                    <a:pt x="7721" y="1612"/>
                    <a:pt x="7699" y="1628"/>
                    <a:pt x="7673" y="1642"/>
                  </a:cubicBezTo>
                  <a:cubicBezTo>
                    <a:pt x="7651" y="1654"/>
                    <a:pt x="7629" y="1662"/>
                    <a:pt x="7605" y="1668"/>
                  </a:cubicBezTo>
                  <a:cubicBezTo>
                    <a:pt x="7580" y="1673"/>
                    <a:pt x="7555" y="1676"/>
                    <a:pt x="7531" y="1676"/>
                  </a:cubicBezTo>
                  <a:cubicBezTo>
                    <a:pt x="7526" y="1676"/>
                    <a:pt x="7520" y="1676"/>
                    <a:pt x="7515" y="1676"/>
                  </a:cubicBezTo>
                  <a:cubicBezTo>
                    <a:pt x="7459" y="1673"/>
                    <a:pt x="7403" y="1660"/>
                    <a:pt x="7351" y="1644"/>
                  </a:cubicBezTo>
                  <a:cubicBezTo>
                    <a:pt x="7266" y="1617"/>
                    <a:pt x="7183" y="1583"/>
                    <a:pt x="7099" y="1555"/>
                  </a:cubicBezTo>
                  <a:cubicBezTo>
                    <a:pt x="7056" y="1542"/>
                    <a:pt x="7015" y="1529"/>
                    <a:pt x="6972" y="1523"/>
                  </a:cubicBezTo>
                  <a:cubicBezTo>
                    <a:pt x="6952" y="1519"/>
                    <a:pt x="6933" y="1518"/>
                    <a:pt x="6914" y="1518"/>
                  </a:cubicBezTo>
                  <a:cubicBezTo>
                    <a:pt x="6927" y="1505"/>
                    <a:pt x="6938" y="1494"/>
                    <a:pt x="6951" y="1483"/>
                  </a:cubicBezTo>
                  <a:cubicBezTo>
                    <a:pt x="7013" y="1425"/>
                    <a:pt x="7082" y="1377"/>
                    <a:pt x="7155" y="1337"/>
                  </a:cubicBezTo>
                  <a:cubicBezTo>
                    <a:pt x="7216" y="1305"/>
                    <a:pt x="7282" y="1280"/>
                    <a:pt x="7349" y="1262"/>
                  </a:cubicBezTo>
                  <a:cubicBezTo>
                    <a:pt x="7395" y="1252"/>
                    <a:pt x="7442" y="1248"/>
                    <a:pt x="7490" y="1248"/>
                  </a:cubicBezTo>
                  <a:close/>
                  <a:moveTo>
                    <a:pt x="7478" y="1171"/>
                  </a:moveTo>
                  <a:cubicBezTo>
                    <a:pt x="7445" y="1171"/>
                    <a:pt x="7411" y="1174"/>
                    <a:pt x="7378" y="1180"/>
                  </a:cubicBezTo>
                  <a:cubicBezTo>
                    <a:pt x="7301" y="1193"/>
                    <a:pt x="7226" y="1219"/>
                    <a:pt x="7154" y="1254"/>
                  </a:cubicBezTo>
                  <a:cubicBezTo>
                    <a:pt x="7085" y="1288"/>
                    <a:pt x="7020" y="1329"/>
                    <a:pt x="6959" y="1377"/>
                  </a:cubicBezTo>
                  <a:cubicBezTo>
                    <a:pt x="6901" y="1423"/>
                    <a:pt x="6848" y="1475"/>
                    <a:pt x="6802" y="1532"/>
                  </a:cubicBezTo>
                  <a:cubicBezTo>
                    <a:pt x="6796" y="1540"/>
                    <a:pt x="6793" y="1551"/>
                    <a:pt x="6794" y="1561"/>
                  </a:cubicBezTo>
                  <a:cubicBezTo>
                    <a:pt x="6791" y="1572"/>
                    <a:pt x="6789" y="1583"/>
                    <a:pt x="6794" y="1595"/>
                  </a:cubicBezTo>
                  <a:cubicBezTo>
                    <a:pt x="6799" y="1606"/>
                    <a:pt x="6807" y="1615"/>
                    <a:pt x="6818" y="1620"/>
                  </a:cubicBezTo>
                  <a:cubicBezTo>
                    <a:pt x="6823" y="1622"/>
                    <a:pt x="6828" y="1623"/>
                    <a:pt x="6833" y="1623"/>
                  </a:cubicBezTo>
                  <a:cubicBezTo>
                    <a:pt x="6840" y="1623"/>
                    <a:pt x="6846" y="1622"/>
                    <a:pt x="6853" y="1620"/>
                  </a:cubicBezTo>
                  <a:cubicBezTo>
                    <a:pt x="6866" y="1619"/>
                    <a:pt x="6877" y="1614"/>
                    <a:pt x="6890" y="1611"/>
                  </a:cubicBezTo>
                  <a:cubicBezTo>
                    <a:pt x="6898" y="1609"/>
                    <a:pt x="6904" y="1609"/>
                    <a:pt x="6911" y="1609"/>
                  </a:cubicBezTo>
                  <a:cubicBezTo>
                    <a:pt x="6964" y="1612"/>
                    <a:pt x="7015" y="1625"/>
                    <a:pt x="7066" y="1639"/>
                  </a:cubicBezTo>
                  <a:cubicBezTo>
                    <a:pt x="7178" y="1676"/>
                    <a:pt x="7287" y="1724"/>
                    <a:pt x="7402" y="1750"/>
                  </a:cubicBezTo>
                  <a:cubicBezTo>
                    <a:pt x="7441" y="1759"/>
                    <a:pt x="7482" y="1764"/>
                    <a:pt x="7523" y="1764"/>
                  </a:cubicBezTo>
                  <a:cubicBezTo>
                    <a:pt x="7540" y="1764"/>
                    <a:pt x="7557" y="1763"/>
                    <a:pt x="7574" y="1761"/>
                  </a:cubicBezTo>
                  <a:cubicBezTo>
                    <a:pt x="7633" y="1754"/>
                    <a:pt x="7691" y="1734"/>
                    <a:pt x="7742" y="1700"/>
                  </a:cubicBezTo>
                  <a:cubicBezTo>
                    <a:pt x="7769" y="1682"/>
                    <a:pt x="7793" y="1660"/>
                    <a:pt x="7816" y="1638"/>
                  </a:cubicBezTo>
                  <a:cubicBezTo>
                    <a:pt x="7838" y="1615"/>
                    <a:pt x="7857" y="1587"/>
                    <a:pt x="7869" y="1558"/>
                  </a:cubicBezTo>
                  <a:cubicBezTo>
                    <a:pt x="7891" y="1507"/>
                    <a:pt x="7889" y="1449"/>
                    <a:pt x="7870" y="1398"/>
                  </a:cubicBezTo>
                  <a:cubicBezTo>
                    <a:pt x="7851" y="1345"/>
                    <a:pt x="7811" y="1300"/>
                    <a:pt x="7766" y="1267"/>
                  </a:cubicBezTo>
                  <a:cubicBezTo>
                    <a:pt x="7717" y="1227"/>
                    <a:pt x="7657" y="1201"/>
                    <a:pt x="7597" y="1185"/>
                  </a:cubicBezTo>
                  <a:cubicBezTo>
                    <a:pt x="7558" y="1176"/>
                    <a:pt x="7518" y="1171"/>
                    <a:pt x="7478" y="1171"/>
                  </a:cubicBezTo>
                  <a:close/>
                  <a:moveTo>
                    <a:pt x="2938" y="3230"/>
                  </a:moveTo>
                  <a:cubicBezTo>
                    <a:pt x="3066" y="3230"/>
                    <a:pt x="3203" y="3232"/>
                    <a:pt x="3339" y="3248"/>
                  </a:cubicBezTo>
                  <a:cubicBezTo>
                    <a:pt x="3334" y="3264"/>
                    <a:pt x="3330" y="3283"/>
                    <a:pt x="3326" y="3308"/>
                  </a:cubicBezTo>
                  <a:cubicBezTo>
                    <a:pt x="3320" y="3344"/>
                    <a:pt x="3318" y="3379"/>
                    <a:pt x="3318" y="3416"/>
                  </a:cubicBezTo>
                  <a:cubicBezTo>
                    <a:pt x="3318" y="3495"/>
                    <a:pt x="3326" y="3575"/>
                    <a:pt x="3342" y="3655"/>
                  </a:cubicBezTo>
                  <a:cubicBezTo>
                    <a:pt x="3350" y="3694"/>
                    <a:pt x="3361" y="3731"/>
                    <a:pt x="3373" y="3767"/>
                  </a:cubicBezTo>
                  <a:cubicBezTo>
                    <a:pt x="3379" y="3790"/>
                    <a:pt x="3387" y="3812"/>
                    <a:pt x="3395" y="3833"/>
                  </a:cubicBezTo>
                  <a:lnTo>
                    <a:pt x="3392" y="3833"/>
                  </a:lnTo>
                  <a:lnTo>
                    <a:pt x="3387" y="3834"/>
                  </a:lnTo>
                  <a:cubicBezTo>
                    <a:pt x="3358" y="3844"/>
                    <a:pt x="3328" y="3849"/>
                    <a:pt x="3298" y="3850"/>
                  </a:cubicBezTo>
                  <a:cubicBezTo>
                    <a:pt x="3293" y="3850"/>
                    <a:pt x="3288" y="3852"/>
                    <a:pt x="3285" y="3852"/>
                  </a:cubicBezTo>
                  <a:cubicBezTo>
                    <a:pt x="3254" y="3852"/>
                    <a:pt x="3224" y="3849"/>
                    <a:pt x="3192" y="3841"/>
                  </a:cubicBezTo>
                  <a:cubicBezTo>
                    <a:pt x="3154" y="3833"/>
                    <a:pt x="3115" y="3817"/>
                    <a:pt x="3077" y="3798"/>
                  </a:cubicBezTo>
                  <a:cubicBezTo>
                    <a:pt x="3031" y="3774"/>
                    <a:pt x="2987" y="3742"/>
                    <a:pt x="2946" y="3703"/>
                  </a:cubicBezTo>
                  <a:cubicBezTo>
                    <a:pt x="2898" y="3659"/>
                    <a:pt x="2853" y="3606"/>
                    <a:pt x="2815" y="3547"/>
                  </a:cubicBezTo>
                  <a:lnTo>
                    <a:pt x="2812" y="3542"/>
                  </a:lnTo>
                  <a:cubicBezTo>
                    <a:pt x="2770" y="3473"/>
                    <a:pt x="2736" y="3401"/>
                    <a:pt x="2712" y="3329"/>
                  </a:cubicBezTo>
                  <a:cubicBezTo>
                    <a:pt x="2701" y="3294"/>
                    <a:pt x="2693" y="3262"/>
                    <a:pt x="2688" y="3230"/>
                  </a:cubicBezTo>
                  <a:lnTo>
                    <a:pt x="2688" y="3230"/>
                  </a:lnTo>
                  <a:lnTo>
                    <a:pt x="2733" y="3232"/>
                  </a:lnTo>
                  <a:cubicBezTo>
                    <a:pt x="2802" y="3230"/>
                    <a:pt x="2871" y="3230"/>
                    <a:pt x="2938" y="3230"/>
                  </a:cubicBezTo>
                  <a:close/>
                  <a:moveTo>
                    <a:pt x="3454" y="3264"/>
                  </a:moveTo>
                  <a:cubicBezTo>
                    <a:pt x="3464" y="3267"/>
                    <a:pt x="3473" y="3268"/>
                    <a:pt x="3483" y="3270"/>
                  </a:cubicBezTo>
                  <a:lnTo>
                    <a:pt x="3505" y="3275"/>
                  </a:lnTo>
                  <a:cubicBezTo>
                    <a:pt x="3621" y="3302"/>
                    <a:pt x="3729" y="3342"/>
                    <a:pt x="3832" y="3396"/>
                  </a:cubicBezTo>
                  <a:cubicBezTo>
                    <a:pt x="3903" y="3435"/>
                    <a:pt x="3975" y="3481"/>
                    <a:pt x="4059" y="3542"/>
                  </a:cubicBezTo>
                  <a:cubicBezTo>
                    <a:pt x="4030" y="3761"/>
                    <a:pt x="4078" y="3990"/>
                    <a:pt x="4193" y="4188"/>
                  </a:cubicBezTo>
                  <a:lnTo>
                    <a:pt x="4185" y="4191"/>
                  </a:lnTo>
                  <a:cubicBezTo>
                    <a:pt x="4178" y="4193"/>
                    <a:pt x="4170" y="4196"/>
                    <a:pt x="4164" y="4197"/>
                  </a:cubicBezTo>
                  <a:cubicBezTo>
                    <a:pt x="4123" y="4210"/>
                    <a:pt x="4083" y="4218"/>
                    <a:pt x="4043" y="4220"/>
                  </a:cubicBezTo>
                  <a:lnTo>
                    <a:pt x="4027" y="4220"/>
                  </a:lnTo>
                  <a:cubicBezTo>
                    <a:pt x="4021" y="4220"/>
                    <a:pt x="4016" y="4220"/>
                    <a:pt x="4011" y="4220"/>
                  </a:cubicBezTo>
                  <a:cubicBezTo>
                    <a:pt x="3986" y="4220"/>
                    <a:pt x="3961" y="4217"/>
                    <a:pt x="3939" y="4212"/>
                  </a:cubicBezTo>
                  <a:cubicBezTo>
                    <a:pt x="3908" y="4204"/>
                    <a:pt x="3876" y="4193"/>
                    <a:pt x="3848" y="4177"/>
                  </a:cubicBezTo>
                  <a:cubicBezTo>
                    <a:pt x="3816" y="4159"/>
                    <a:pt x="3785" y="4137"/>
                    <a:pt x="3755" y="4109"/>
                  </a:cubicBezTo>
                  <a:cubicBezTo>
                    <a:pt x="3716" y="4073"/>
                    <a:pt x="3680" y="4029"/>
                    <a:pt x="3648" y="3980"/>
                  </a:cubicBezTo>
                  <a:cubicBezTo>
                    <a:pt x="3601" y="3905"/>
                    <a:pt x="3563" y="3818"/>
                    <a:pt x="3529" y="3719"/>
                  </a:cubicBezTo>
                  <a:cubicBezTo>
                    <a:pt x="3504" y="3635"/>
                    <a:pt x="3483" y="3547"/>
                    <a:pt x="3472" y="3460"/>
                  </a:cubicBezTo>
                  <a:cubicBezTo>
                    <a:pt x="3465" y="3420"/>
                    <a:pt x="3461" y="3377"/>
                    <a:pt x="3457" y="3331"/>
                  </a:cubicBezTo>
                  <a:cubicBezTo>
                    <a:pt x="3457" y="3318"/>
                    <a:pt x="3456" y="3305"/>
                    <a:pt x="3456" y="3291"/>
                  </a:cubicBezTo>
                  <a:lnTo>
                    <a:pt x="3454" y="3280"/>
                  </a:lnTo>
                  <a:lnTo>
                    <a:pt x="3454" y="3270"/>
                  </a:lnTo>
                  <a:cubicBezTo>
                    <a:pt x="3454" y="3268"/>
                    <a:pt x="3454" y="3265"/>
                    <a:pt x="3454" y="3264"/>
                  </a:cubicBezTo>
                  <a:close/>
                  <a:moveTo>
                    <a:pt x="4147" y="3607"/>
                  </a:moveTo>
                  <a:cubicBezTo>
                    <a:pt x="4162" y="3622"/>
                    <a:pt x="4180" y="3636"/>
                    <a:pt x="4199" y="3651"/>
                  </a:cubicBezTo>
                  <a:lnTo>
                    <a:pt x="4217" y="3665"/>
                  </a:lnTo>
                  <a:lnTo>
                    <a:pt x="4265" y="3702"/>
                  </a:lnTo>
                  <a:lnTo>
                    <a:pt x="4274" y="3710"/>
                  </a:lnTo>
                  <a:cubicBezTo>
                    <a:pt x="4326" y="3750"/>
                    <a:pt x="4382" y="3793"/>
                    <a:pt x="4436" y="3834"/>
                  </a:cubicBezTo>
                  <a:cubicBezTo>
                    <a:pt x="4474" y="3863"/>
                    <a:pt x="4519" y="3897"/>
                    <a:pt x="4565" y="3927"/>
                  </a:cubicBezTo>
                  <a:cubicBezTo>
                    <a:pt x="4609" y="3956"/>
                    <a:pt x="4660" y="3983"/>
                    <a:pt x="4722" y="4017"/>
                  </a:cubicBezTo>
                  <a:cubicBezTo>
                    <a:pt x="4864" y="4089"/>
                    <a:pt x="5029" y="4138"/>
                    <a:pt x="5211" y="4164"/>
                  </a:cubicBezTo>
                  <a:cubicBezTo>
                    <a:pt x="5181" y="4201"/>
                    <a:pt x="5154" y="4234"/>
                    <a:pt x="5127" y="4263"/>
                  </a:cubicBezTo>
                  <a:cubicBezTo>
                    <a:pt x="5080" y="4311"/>
                    <a:pt x="5035" y="4349"/>
                    <a:pt x="4986" y="4383"/>
                  </a:cubicBezTo>
                  <a:cubicBezTo>
                    <a:pt x="4951" y="4405"/>
                    <a:pt x="4912" y="4423"/>
                    <a:pt x="4876" y="4436"/>
                  </a:cubicBezTo>
                  <a:cubicBezTo>
                    <a:pt x="4844" y="4445"/>
                    <a:pt x="4810" y="4450"/>
                    <a:pt x="4776" y="4453"/>
                  </a:cubicBezTo>
                  <a:lnTo>
                    <a:pt x="4764" y="4453"/>
                  </a:lnTo>
                  <a:cubicBezTo>
                    <a:pt x="4732" y="4453"/>
                    <a:pt x="4700" y="4450"/>
                    <a:pt x="4669" y="4444"/>
                  </a:cubicBezTo>
                  <a:cubicBezTo>
                    <a:pt x="4629" y="4434"/>
                    <a:pt x="4589" y="4418"/>
                    <a:pt x="4551" y="4399"/>
                  </a:cubicBezTo>
                  <a:cubicBezTo>
                    <a:pt x="4506" y="4373"/>
                    <a:pt x="4461" y="4343"/>
                    <a:pt x="4422" y="4306"/>
                  </a:cubicBezTo>
                  <a:cubicBezTo>
                    <a:pt x="4372" y="4258"/>
                    <a:pt x="4327" y="4204"/>
                    <a:pt x="4289" y="4145"/>
                  </a:cubicBezTo>
                  <a:cubicBezTo>
                    <a:pt x="4247" y="4079"/>
                    <a:pt x="4214" y="4007"/>
                    <a:pt x="4188" y="3930"/>
                  </a:cubicBezTo>
                  <a:cubicBezTo>
                    <a:pt x="4164" y="3852"/>
                    <a:pt x="4150" y="3774"/>
                    <a:pt x="4145" y="3695"/>
                  </a:cubicBezTo>
                  <a:cubicBezTo>
                    <a:pt x="4145" y="3665"/>
                    <a:pt x="4145" y="3636"/>
                    <a:pt x="4147" y="3607"/>
                  </a:cubicBezTo>
                  <a:close/>
                  <a:moveTo>
                    <a:pt x="6011" y="4165"/>
                  </a:moveTo>
                  <a:cubicBezTo>
                    <a:pt x="6006" y="4170"/>
                    <a:pt x="6001" y="4175"/>
                    <a:pt x="5998" y="4180"/>
                  </a:cubicBezTo>
                  <a:lnTo>
                    <a:pt x="5996" y="4180"/>
                  </a:lnTo>
                  <a:lnTo>
                    <a:pt x="5990" y="4186"/>
                  </a:lnTo>
                  <a:cubicBezTo>
                    <a:pt x="5948" y="4231"/>
                    <a:pt x="5902" y="4277"/>
                    <a:pt x="5851" y="4320"/>
                  </a:cubicBezTo>
                  <a:cubicBezTo>
                    <a:pt x="5792" y="4373"/>
                    <a:pt x="5736" y="4415"/>
                    <a:pt x="5681" y="4452"/>
                  </a:cubicBezTo>
                  <a:cubicBezTo>
                    <a:pt x="5633" y="4482"/>
                    <a:pt x="5569" y="4520"/>
                    <a:pt x="5496" y="4544"/>
                  </a:cubicBezTo>
                  <a:cubicBezTo>
                    <a:pt x="5462" y="4554"/>
                    <a:pt x="5432" y="4560"/>
                    <a:pt x="5402" y="4562"/>
                  </a:cubicBezTo>
                  <a:lnTo>
                    <a:pt x="5395" y="4562"/>
                  </a:lnTo>
                  <a:cubicBezTo>
                    <a:pt x="5376" y="4562"/>
                    <a:pt x="5355" y="4560"/>
                    <a:pt x="5338" y="4557"/>
                  </a:cubicBezTo>
                  <a:cubicBezTo>
                    <a:pt x="5318" y="4552"/>
                    <a:pt x="5301" y="4546"/>
                    <a:pt x="5285" y="4538"/>
                  </a:cubicBezTo>
                  <a:cubicBezTo>
                    <a:pt x="5270" y="4530"/>
                    <a:pt x="5256" y="4520"/>
                    <a:pt x="5243" y="4509"/>
                  </a:cubicBezTo>
                  <a:cubicBezTo>
                    <a:pt x="5230" y="4495"/>
                    <a:pt x="5218" y="4479"/>
                    <a:pt x="5205" y="4461"/>
                  </a:cubicBezTo>
                  <a:cubicBezTo>
                    <a:pt x="5192" y="4439"/>
                    <a:pt x="5179" y="4413"/>
                    <a:pt x="5170" y="4384"/>
                  </a:cubicBezTo>
                  <a:cubicBezTo>
                    <a:pt x="5176" y="4376"/>
                    <a:pt x="5184" y="4368"/>
                    <a:pt x="5191" y="4360"/>
                  </a:cubicBezTo>
                  <a:cubicBezTo>
                    <a:pt x="5213" y="4338"/>
                    <a:pt x="5235" y="4311"/>
                    <a:pt x="5258" y="4279"/>
                  </a:cubicBezTo>
                  <a:cubicBezTo>
                    <a:pt x="5282" y="4244"/>
                    <a:pt x="5304" y="4209"/>
                    <a:pt x="5323" y="4175"/>
                  </a:cubicBezTo>
                  <a:lnTo>
                    <a:pt x="5328" y="4177"/>
                  </a:lnTo>
                  <a:cubicBezTo>
                    <a:pt x="5398" y="4183"/>
                    <a:pt x="5470" y="4185"/>
                    <a:pt x="5550" y="4185"/>
                  </a:cubicBezTo>
                  <a:cubicBezTo>
                    <a:pt x="5681" y="4185"/>
                    <a:pt x="5820" y="4177"/>
                    <a:pt x="5932" y="4170"/>
                  </a:cubicBezTo>
                  <a:lnTo>
                    <a:pt x="5948" y="4170"/>
                  </a:lnTo>
                  <a:lnTo>
                    <a:pt x="5979" y="4167"/>
                  </a:lnTo>
                  <a:lnTo>
                    <a:pt x="6011" y="4165"/>
                  </a:lnTo>
                  <a:close/>
                  <a:moveTo>
                    <a:pt x="6370" y="4153"/>
                  </a:moveTo>
                  <a:cubicBezTo>
                    <a:pt x="6409" y="4153"/>
                    <a:pt x="6450" y="4154"/>
                    <a:pt x="6495" y="4156"/>
                  </a:cubicBezTo>
                  <a:cubicBezTo>
                    <a:pt x="6623" y="4161"/>
                    <a:pt x="6725" y="4172"/>
                    <a:pt x="6820" y="4191"/>
                  </a:cubicBezTo>
                  <a:cubicBezTo>
                    <a:pt x="6847" y="4197"/>
                    <a:pt x="6872" y="4205"/>
                    <a:pt x="6901" y="4213"/>
                  </a:cubicBezTo>
                  <a:cubicBezTo>
                    <a:pt x="6789" y="4330"/>
                    <a:pt x="6690" y="4415"/>
                    <a:pt x="6589" y="4480"/>
                  </a:cubicBezTo>
                  <a:lnTo>
                    <a:pt x="6589" y="4482"/>
                  </a:lnTo>
                  <a:cubicBezTo>
                    <a:pt x="6518" y="4527"/>
                    <a:pt x="6446" y="4562"/>
                    <a:pt x="6375" y="4584"/>
                  </a:cubicBezTo>
                  <a:cubicBezTo>
                    <a:pt x="6321" y="4602"/>
                    <a:pt x="6268" y="4611"/>
                    <a:pt x="6215" y="4615"/>
                  </a:cubicBezTo>
                  <a:lnTo>
                    <a:pt x="6199" y="4615"/>
                  </a:lnTo>
                  <a:cubicBezTo>
                    <a:pt x="6161" y="4615"/>
                    <a:pt x="6124" y="4611"/>
                    <a:pt x="6091" y="4605"/>
                  </a:cubicBezTo>
                  <a:cubicBezTo>
                    <a:pt x="6052" y="4595"/>
                    <a:pt x="6016" y="4581"/>
                    <a:pt x="5980" y="4563"/>
                  </a:cubicBezTo>
                  <a:cubicBezTo>
                    <a:pt x="5944" y="4543"/>
                    <a:pt x="5908" y="4519"/>
                    <a:pt x="5875" y="4488"/>
                  </a:cubicBezTo>
                  <a:lnTo>
                    <a:pt x="5868" y="4482"/>
                  </a:lnTo>
                  <a:lnTo>
                    <a:pt x="5865" y="4479"/>
                  </a:lnTo>
                  <a:cubicBezTo>
                    <a:pt x="5892" y="4460"/>
                    <a:pt x="5921" y="4436"/>
                    <a:pt x="5952" y="4408"/>
                  </a:cubicBezTo>
                  <a:cubicBezTo>
                    <a:pt x="5992" y="4370"/>
                    <a:pt x="6028" y="4330"/>
                    <a:pt x="6057" y="4290"/>
                  </a:cubicBezTo>
                  <a:cubicBezTo>
                    <a:pt x="6086" y="4252"/>
                    <a:pt x="6108" y="4215"/>
                    <a:pt x="6123" y="4180"/>
                  </a:cubicBezTo>
                  <a:cubicBezTo>
                    <a:pt x="6127" y="4173"/>
                    <a:pt x="6129" y="4165"/>
                    <a:pt x="6131" y="4159"/>
                  </a:cubicBezTo>
                  <a:lnTo>
                    <a:pt x="6156" y="4159"/>
                  </a:lnTo>
                  <a:cubicBezTo>
                    <a:pt x="6239" y="4154"/>
                    <a:pt x="6308" y="4153"/>
                    <a:pt x="6370" y="4153"/>
                  </a:cubicBezTo>
                  <a:close/>
                  <a:moveTo>
                    <a:pt x="7007" y="4252"/>
                  </a:moveTo>
                  <a:cubicBezTo>
                    <a:pt x="7036" y="4265"/>
                    <a:pt x="7058" y="4276"/>
                    <a:pt x="7077" y="4285"/>
                  </a:cubicBezTo>
                  <a:cubicBezTo>
                    <a:pt x="7157" y="4330"/>
                    <a:pt x="7235" y="4386"/>
                    <a:pt x="7309" y="4453"/>
                  </a:cubicBezTo>
                  <a:cubicBezTo>
                    <a:pt x="7339" y="4482"/>
                    <a:pt x="7370" y="4512"/>
                    <a:pt x="7402" y="4548"/>
                  </a:cubicBezTo>
                  <a:cubicBezTo>
                    <a:pt x="7379" y="4568"/>
                    <a:pt x="7357" y="4586"/>
                    <a:pt x="7333" y="4603"/>
                  </a:cubicBezTo>
                  <a:cubicBezTo>
                    <a:pt x="7303" y="4621"/>
                    <a:pt x="7271" y="4635"/>
                    <a:pt x="7237" y="4647"/>
                  </a:cubicBezTo>
                  <a:cubicBezTo>
                    <a:pt x="7192" y="4661"/>
                    <a:pt x="7143" y="4671"/>
                    <a:pt x="7090" y="4672"/>
                  </a:cubicBezTo>
                  <a:cubicBezTo>
                    <a:pt x="7082" y="4674"/>
                    <a:pt x="7072" y="4674"/>
                    <a:pt x="7064" y="4674"/>
                  </a:cubicBezTo>
                  <a:cubicBezTo>
                    <a:pt x="7013" y="4674"/>
                    <a:pt x="6962" y="4667"/>
                    <a:pt x="6911" y="4656"/>
                  </a:cubicBezTo>
                  <a:cubicBezTo>
                    <a:pt x="6858" y="4643"/>
                    <a:pt x="6809" y="4626"/>
                    <a:pt x="6764" y="4603"/>
                  </a:cubicBezTo>
                  <a:cubicBezTo>
                    <a:pt x="6740" y="4591"/>
                    <a:pt x="6717" y="4575"/>
                    <a:pt x="6697" y="4560"/>
                  </a:cubicBezTo>
                  <a:cubicBezTo>
                    <a:pt x="6717" y="4548"/>
                    <a:pt x="6737" y="4535"/>
                    <a:pt x="6751" y="4524"/>
                  </a:cubicBezTo>
                  <a:cubicBezTo>
                    <a:pt x="6797" y="4488"/>
                    <a:pt x="6842" y="4450"/>
                    <a:pt x="6884" y="4407"/>
                  </a:cubicBezTo>
                  <a:cubicBezTo>
                    <a:pt x="6928" y="4360"/>
                    <a:pt x="6965" y="4316"/>
                    <a:pt x="6996" y="4268"/>
                  </a:cubicBezTo>
                  <a:lnTo>
                    <a:pt x="7007" y="4252"/>
                  </a:lnTo>
                  <a:close/>
                  <a:moveTo>
                    <a:pt x="3344" y="1383"/>
                  </a:moveTo>
                  <a:cubicBezTo>
                    <a:pt x="3486" y="1383"/>
                    <a:pt x="3635" y="1399"/>
                    <a:pt x="3782" y="1431"/>
                  </a:cubicBezTo>
                  <a:lnTo>
                    <a:pt x="3787" y="1431"/>
                  </a:lnTo>
                  <a:cubicBezTo>
                    <a:pt x="3955" y="1471"/>
                    <a:pt x="4113" y="1529"/>
                    <a:pt x="4257" y="1606"/>
                  </a:cubicBezTo>
                  <a:cubicBezTo>
                    <a:pt x="4380" y="1671"/>
                    <a:pt x="4489" y="1746"/>
                    <a:pt x="4581" y="1831"/>
                  </a:cubicBezTo>
                  <a:cubicBezTo>
                    <a:pt x="4626" y="1873"/>
                    <a:pt x="4668" y="1917"/>
                    <a:pt x="4704" y="1961"/>
                  </a:cubicBezTo>
                  <a:cubicBezTo>
                    <a:pt x="4743" y="2007"/>
                    <a:pt x="4783" y="2061"/>
                    <a:pt x="4824" y="2127"/>
                  </a:cubicBezTo>
                  <a:lnTo>
                    <a:pt x="4823" y="2122"/>
                  </a:lnTo>
                  <a:lnTo>
                    <a:pt x="4823" y="2122"/>
                  </a:lnTo>
                  <a:cubicBezTo>
                    <a:pt x="4906" y="2258"/>
                    <a:pt x="4976" y="2400"/>
                    <a:pt x="5045" y="2539"/>
                  </a:cubicBezTo>
                  <a:lnTo>
                    <a:pt x="5047" y="2544"/>
                  </a:lnTo>
                  <a:cubicBezTo>
                    <a:pt x="5111" y="2671"/>
                    <a:pt x="5175" y="2802"/>
                    <a:pt x="5250" y="2925"/>
                  </a:cubicBezTo>
                  <a:cubicBezTo>
                    <a:pt x="5259" y="2944"/>
                    <a:pt x="5272" y="2961"/>
                    <a:pt x="5285" y="2977"/>
                  </a:cubicBezTo>
                  <a:cubicBezTo>
                    <a:pt x="5310" y="3009"/>
                    <a:pt x="5344" y="3037"/>
                    <a:pt x="5386" y="3057"/>
                  </a:cubicBezTo>
                  <a:cubicBezTo>
                    <a:pt x="5418" y="3073"/>
                    <a:pt x="5458" y="3083"/>
                    <a:pt x="5502" y="3086"/>
                  </a:cubicBezTo>
                  <a:lnTo>
                    <a:pt x="5529" y="3086"/>
                  </a:lnTo>
                  <a:cubicBezTo>
                    <a:pt x="5561" y="3086"/>
                    <a:pt x="5595" y="3083"/>
                    <a:pt x="5632" y="3077"/>
                  </a:cubicBezTo>
                  <a:cubicBezTo>
                    <a:pt x="5736" y="3057"/>
                    <a:pt x="5832" y="3014"/>
                    <a:pt x="5904" y="2979"/>
                  </a:cubicBezTo>
                  <a:cubicBezTo>
                    <a:pt x="5998" y="2931"/>
                    <a:pt x="6091" y="2875"/>
                    <a:pt x="6151" y="2837"/>
                  </a:cubicBezTo>
                  <a:lnTo>
                    <a:pt x="6171" y="2826"/>
                  </a:lnTo>
                  <a:lnTo>
                    <a:pt x="6191" y="2813"/>
                  </a:lnTo>
                  <a:lnTo>
                    <a:pt x="6206" y="2803"/>
                  </a:lnTo>
                  <a:cubicBezTo>
                    <a:pt x="6228" y="2789"/>
                    <a:pt x="6251" y="2774"/>
                    <a:pt x="6273" y="2760"/>
                  </a:cubicBezTo>
                  <a:cubicBezTo>
                    <a:pt x="6322" y="2730"/>
                    <a:pt x="6375" y="2699"/>
                    <a:pt x="6431" y="2671"/>
                  </a:cubicBezTo>
                  <a:cubicBezTo>
                    <a:pt x="6564" y="2600"/>
                    <a:pt x="6705" y="2541"/>
                    <a:pt x="6847" y="2495"/>
                  </a:cubicBezTo>
                  <a:cubicBezTo>
                    <a:pt x="7020" y="2440"/>
                    <a:pt x="7187" y="2408"/>
                    <a:pt x="7347" y="2402"/>
                  </a:cubicBezTo>
                  <a:cubicBezTo>
                    <a:pt x="7363" y="2402"/>
                    <a:pt x="7379" y="2400"/>
                    <a:pt x="7397" y="2400"/>
                  </a:cubicBezTo>
                  <a:cubicBezTo>
                    <a:pt x="7491" y="2400"/>
                    <a:pt x="7581" y="2410"/>
                    <a:pt x="7665" y="2427"/>
                  </a:cubicBezTo>
                  <a:cubicBezTo>
                    <a:pt x="7749" y="2448"/>
                    <a:pt x="7827" y="2477"/>
                    <a:pt x="7899" y="2514"/>
                  </a:cubicBezTo>
                  <a:cubicBezTo>
                    <a:pt x="7968" y="2551"/>
                    <a:pt x="8032" y="2597"/>
                    <a:pt x="8094" y="2655"/>
                  </a:cubicBezTo>
                  <a:lnTo>
                    <a:pt x="8097" y="2656"/>
                  </a:lnTo>
                  <a:cubicBezTo>
                    <a:pt x="8177" y="2733"/>
                    <a:pt x="8251" y="2819"/>
                    <a:pt x="8311" y="2914"/>
                  </a:cubicBezTo>
                  <a:cubicBezTo>
                    <a:pt x="8379" y="3022"/>
                    <a:pt x="8436" y="3149"/>
                    <a:pt x="8482" y="3286"/>
                  </a:cubicBezTo>
                  <a:lnTo>
                    <a:pt x="8484" y="3289"/>
                  </a:lnTo>
                  <a:lnTo>
                    <a:pt x="8484" y="3291"/>
                  </a:lnTo>
                  <a:lnTo>
                    <a:pt x="8486" y="3294"/>
                  </a:lnTo>
                  <a:lnTo>
                    <a:pt x="8486" y="3299"/>
                  </a:lnTo>
                  <a:cubicBezTo>
                    <a:pt x="8551" y="3510"/>
                    <a:pt x="8585" y="3729"/>
                    <a:pt x="8612" y="3934"/>
                  </a:cubicBezTo>
                  <a:cubicBezTo>
                    <a:pt x="8620" y="4001"/>
                    <a:pt x="8628" y="4068"/>
                    <a:pt x="8636" y="4135"/>
                  </a:cubicBezTo>
                  <a:cubicBezTo>
                    <a:pt x="8655" y="4288"/>
                    <a:pt x="8674" y="4447"/>
                    <a:pt x="8701" y="4602"/>
                  </a:cubicBezTo>
                  <a:cubicBezTo>
                    <a:pt x="8746" y="4858"/>
                    <a:pt x="8805" y="5058"/>
                    <a:pt x="8890" y="5232"/>
                  </a:cubicBezTo>
                  <a:cubicBezTo>
                    <a:pt x="8940" y="5333"/>
                    <a:pt x="8999" y="5427"/>
                    <a:pt x="9068" y="5513"/>
                  </a:cubicBezTo>
                  <a:cubicBezTo>
                    <a:pt x="9101" y="5553"/>
                    <a:pt x="9138" y="5595"/>
                    <a:pt x="9181" y="5636"/>
                  </a:cubicBezTo>
                  <a:cubicBezTo>
                    <a:pt x="9188" y="5643"/>
                    <a:pt x="9196" y="5651"/>
                    <a:pt x="9204" y="5657"/>
                  </a:cubicBezTo>
                  <a:lnTo>
                    <a:pt x="9213" y="5668"/>
                  </a:lnTo>
                  <a:cubicBezTo>
                    <a:pt x="9226" y="5679"/>
                    <a:pt x="9237" y="5691"/>
                    <a:pt x="9250" y="5702"/>
                  </a:cubicBezTo>
                  <a:cubicBezTo>
                    <a:pt x="9271" y="5723"/>
                    <a:pt x="9293" y="5747"/>
                    <a:pt x="9317" y="5771"/>
                  </a:cubicBezTo>
                  <a:cubicBezTo>
                    <a:pt x="9352" y="5811"/>
                    <a:pt x="9381" y="5847"/>
                    <a:pt x="9407" y="5886"/>
                  </a:cubicBezTo>
                  <a:cubicBezTo>
                    <a:pt x="9424" y="5914"/>
                    <a:pt x="9437" y="5940"/>
                    <a:pt x="9447" y="5966"/>
                  </a:cubicBezTo>
                  <a:cubicBezTo>
                    <a:pt x="9451" y="5983"/>
                    <a:pt x="9455" y="5998"/>
                    <a:pt x="9455" y="6012"/>
                  </a:cubicBezTo>
                  <a:cubicBezTo>
                    <a:pt x="9455" y="6025"/>
                    <a:pt x="9455" y="6036"/>
                    <a:pt x="9451" y="6046"/>
                  </a:cubicBezTo>
                  <a:lnTo>
                    <a:pt x="9455" y="6047"/>
                  </a:lnTo>
                  <a:cubicBezTo>
                    <a:pt x="9451" y="6057"/>
                    <a:pt x="9448" y="6066"/>
                    <a:pt x="9443" y="6078"/>
                  </a:cubicBezTo>
                  <a:cubicBezTo>
                    <a:pt x="9435" y="6090"/>
                    <a:pt x="9426" y="6103"/>
                    <a:pt x="9415" y="6118"/>
                  </a:cubicBezTo>
                  <a:cubicBezTo>
                    <a:pt x="9392" y="6138"/>
                    <a:pt x="9367" y="6159"/>
                    <a:pt x="9333" y="6181"/>
                  </a:cubicBezTo>
                  <a:cubicBezTo>
                    <a:pt x="9272" y="6220"/>
                    <a:pt x="9207" y="6250"/>
                    <a:pt x="9146" y="6277"/>
                  </a:cubicBezTo>
                  <a:cubicBezTo>
                    <a:pt x="9122" y="6289"/>
                    <a:pt x="9098" y="6300"/>
                    <a:pt x="9072" y="6311"/>
                  </a:cubicBezTo>
                  <a:lnTo>
                    <a:pt x="9061" y="6316"/>
                  </a:lnTo>
                  <a:cubicBezTo>
                    <a:pt x="9016" y="6337"/>
                    <a:pt x="8968" y="6359"/>
                    <a:pt x="8922" y="6381"/>
                  </a:cubicBezTo>
                  <a:cubicBezTo>
                    <a:pt x="8836" y="6423"/>
                    <a:pt x="8762" y="6464"/>
                    <a:pt x="8698" y="6509"/>
                  </a:cubicBezTo>
                  <a:cubicBezTo>
                    <a:pt x="8639" y="6551"/>
                    <a:pt x="8588" y="6594"/>
                    <a:pt x="8548" y="6640"/>
                  </a:cubicBezTo>
                  <a:cubicBezTo>
                    <a:pt x="8529" y="6548"/>
                    <a:pt x="8503" y="6452"/>
                    <a:pt x="8473" y="6357"/>
                  </a:cubicBezTo>
                  <a:cubicBezTo>
                    <a:pt x="8447" y="6277"/>
                    <a:pt x="8420" y="6201"/>
                    <a:pt x="8388" y="6126"/>
                  </a:cubicBezTo>
                  <a:cubicBezTo>
                    <a:pt x="8411" y="6114"/>
                    <a:pt x="8433" y="6103"/>
                    <a:pt x="8457" y="6094"/>
                  </a:cubicBezTo>
                  <a:cubicBezTo>
                    <a:pt x="8490" y="6076"/>
                    <a:pt x="8527" y="6062"/>
                    <a:pt x="8562" y="6046"/>
                  </a:cubicBezTo>
                  <a:lnTo>
                    <a:pt x="8572" y="6042"/>
                  </a:lnTo>
                  <a:lnTo>
                    <a:pt x="8575" y="6041"/>
                  </a:lnTo>
                  <a:lnTo>
                    <a:pt x="8574" y="6041"/>
                  </a:lnTo>
                  <a:cubicBezTo>
                    <a:pt x="8614" y="6025"/>
                    <a:pt x="8652" y="6009"/>
                    <a:pt x="8692" y="5993"/>
                  </a:cubicBezTo>
                  <a:lnTo>
                    <a:pt x="8725" y="5978"/>
                  </a:lnTo>
                  <a:cubicBezTo>
                    <a:pt x="8753" y="5969"/>
                    <a:pt x="8785" y="5954"/>
                    <a:pt x="8817" y="5940"/>
                  </a:cubicBezTo>
                  <a:cubicBezTo>
                    <a:pt x="8829" y="5934"/>
                    <a:pt x="8841" y="5927"/>
                    <a:pt x="8852" y="5921"/>
                  </a:cubicBezTo>
                  <a:lnTo>
                    <a:pt x="8855" y="5919"/>
                  </a:lnTo>
                  <a:cubicBezTo>
                    <a:pt x="8879" y="5926"/>
                    <a:pt x="8906" y="5932"/>
                    <a:pt x="8933" y="5937"/>
                  </a:cubicBezTo>
                  <a:cubicBezTo>
                    <a:pt x="8949" y="5940"/>
                    <a:pt x="8965" y="5943"/>
                    <a:pt x="8981" y="5945"/>
                  </a:cubicBezTo>
                  <a:cubicBezTo>
                    <a:pt x="8983" y="5945"/>
                    <a:pt x="8986" y="5946"/>
                    <a:pt x="8989" y="5946"/>
                  </a:cubicBezTo>
                  <a:cubicBezTo>
                    <a:pt x="9023" y="5946"/>
                    <a:pt x="9053" y="5916"/>
                    <a:pt x="9056" y="5883"/>
                  </a:cubicBezTo>
                  <a:cubicBezTo>
                    <a:pt x="9058" y="5863"/>
                    <a:pt x="9052" y="5846"/>
                    <a:pt x="9040" y="5831"/>
                  </a:cubicBezTo>
                  <a:cubicBezTo>
                    <a:pt x="9026" y="5814"/>
                    <a:pt x="9010" y="5809"/>
                    <a:pt x="8992" y="5806"/>
                  </a:cubicBezTo>
                  <a:cubicBezTo>
                    <a:pt x="8981" y="5804"/>
                    <a:pt x="8968" y="5801"/>
                    <a:pt x="8956" y="5798"/>
                  </a:cubicBezTo>
                  <a:cubicBezTo>
                    <a:pt x="8855" y="5774"/>
                    <a:pt x="8756" y="5737"/>
                    <a:pt x="8662" y="5689"/>
                  </a:cubicBezTo>
                  <a:cubicBezTo>
                    <a:pt x="8545" y="5625"/>
                    <a:pt x="8433" y="5544"/>
                    <a:pt x="8319" y="5441"/>
                  </a:cubicBezTo>
                  <a:cubicBezTo>
                    <a:pt x="8196" y="5326"/>
                    <a:pt x="8080" y="5193"/>
                    <a:pt x="7939" y="5010"/>
                  </a:cubicBezTo>
                  <a:cubicBezTo>
                    <a:pt x="7891" y="4947"/>
                    <a:pt x="7843" y="4882"/>
                    <a:pt x="7801" y="4826"/>
                  </a:cubicBezTo>
                  <a:lnTo>
                    <a:pt x="7798" y="4819"/>
                  </a:lnTo>
                  <a:lnTo>
                    <a:pt x="7790" y="4810"/>
                  </a:lnTo>
                  <a:lnTo>
                    <a:pt x="7789" y="4807"/>
                  </a:lnTo>
                  <a:cubicBezTo>
                    <a:pt x="7729" y="4727"/>
                    <a:pt x="7670" y="4645"/>
                    <a:pt x="7608" y="4565"/>
                  </a:cubicBezTo>
                  <a:cubicBezTo>
                    <a:pt x="7483" y="4410"/>
                    <a:pt x="7366" y="4298"/>
                    <a:pt x="7242" y="4215"/>
                  </a:cubicBezTo>
                  <a:cubicBezTo>
                    <a:pt x="7171" y="4167"/>
                    <a:pt x="7093" y="4127"/>
                    <a:pt x="7008" y="4095"/>
                  </a:cubicBezTo>
                  <a:cubicBezTo>
                    <a:pt x="6925" y="4063"/>
                    <a:pt x="6832" y="4041"/>
                    <a:pt x="6725" y="4026"/>
                  </a:cubicBezTo>
                  <a:cubicBezTo>
                    <a:pt x="6625" y="4012"/>
                    <a:pt x="6516" y="4006"/>
                    <a:pt x="6391" y="4006"/>
                  </a:cubicBezTo>
                  <a:cubicBezTo>
                    <a:pt x="6346" y="4006"/>
                    <a:pt x="6292" y="4007"/>
                    <a:pt x="6230" y="4009"/>
                  </a:cubicBezTo>
                  <a:cubicBezTo>
                    <a:pt x="6131" y="4012"/>
                    <a:pt x="6031" y="4018"/>
                    <a:pt x="5944" y="4023"/>
                  </a:cubicBezTo>
                  <a:cubicBezTo>
                    <a:pt x="5875" y="4028"/>
                    <a:pt x="5804" y="4031"/>
                    <a:pt x="5736" y="4034"/>
                  </a:cubicBezTo>
                  <a:lnTo>
                    <a:pt x="5744" y="4036"/>
                  </a:lnTo>
                  <a:cubicBezTo>
                    <a:pt x="5661" y="4037"/>
                    <a:pt x="5605" y="4039"/>
                    <a:pt x="5558" y="4039"/>
                  </a:cubicBezTo>
                  <a:cubicBezTo>
                    <a:pt x="5378" y="4039"/>
                    <a:pt x="5229" y="4025"/>
                    <a:pt x="5090" y="3996"/>
                  </a:cubicBezTo>
                  <a:cubicBezTo>
                    <a:pt x="4963" y="3966"/>
                    <a:pt x="4844" y="3921"/>
                    <a:pt x="4733" y="3863"/>
                  </a:cubicBezTo>
                  <a:cubicBezTo>
                    <a:pt x="4639" y="3812"/>
                    <a:pt x="4551" y="3748"/>
                    <a:pt x="4469" y="3689"/>
                  </a:cubicBezTo>
                  <a:cubicBezTo>
                    <a:pt x="4417" y="3651"/>
                    <a:pt x="4366" y="3612"/>
                    <a:pt x="4314" y="3572"/>
                  </a:cubicBezTo>
                  <a:lnTo>
                    <a:pt x="4252" y="3526"/>
                  </a:lnTo>
                  <a:cubicBezTo>
                    <a:pt x="4132" y="3436"/>
                    <a:pt x="4001" y="3342"/>
                    <a:pt x="3849" y="3268"/>
                  </a:cubicBezTo>
                  <a:cubicBezTo>
                    <a:pt x="3707" y="3200"/>
                    <a:pt x="3537" y="3155"/>
                    <a:pt x="3349" y="3134"/>
                  </a:cubicBezTo>
                  <a:cubicBezTo>
                    <a:pt x="3246" y="3123"/>
                    <a:pt x="3144" y="3120"/>
                    <a:pt x="3050" y="3120"/>
                  </a:cubicBezTo>
                  <a:lnTo>
                    <a:pt x="3011" y="3120"/>
                  </a:lnTo>
                  <a:cubicBezTo>
                    <a:pt x="2928" y="3120"/>
                    <a:pt x="2839" y="3121"/>
                    <a:pt x="2767" y="3123"/>
                  </a:cubicBezTo>
                  <a:lnTo>
                    <a:pt x="2760" y="3123"/>
                  </a:lnTo>
                  <a:lnTo>
                    <a:pt x="2730" y="3125"/>
                  </a:lnTo>
                  <a:lnTo>
                    <a:pt x="2722" y="3125"/>
                  </a:lnTo>
                  <a:cubicBezTo>
                    <a:pt x="2639" y="3126"/>
                    <a:pt x="2535" y="3128"/>
                    <a:pt x="2437" y="3128"/>
                  </a:cubicBezTo>
                  <a:cubicBezTo>
                    <a:pt x="2247" y="3128"/>
                    <a:pt x="1998" y="3121"/>
                    <a:pt x="1755" y="3067"/>
                  </a:cubicBezTo>
                  <a:cubicBezTo>
                    <a:pt x="1620" y="3037"/>
                    <a:pt x="1502" y="2993"/>
                    <a:pt x="1395" y="2938"/>
                  </a:cubicBezTo>
                  <a:cubicBezTo>
                    <a:pt x="1361" y="2918"/>
                    <a:pt x="1326" y="2898"/>
                    <a:pt x="1293" y="2875"/>
                  </a:cubicBezTo>
                  <a:cubicBezTo>
                    <a:pt x="1285" y="2869"/>
                    <a:pt x="1275" y="2866"/>
                    <a:pt x="1265" y="2866"/>
                  </a:cubicBezTo>
                  <a:cubicBezTo>
                    <a:pt x="1249" y="2866"/>
                    <a:pt x="1235" y="2874"/>
                    <a:pt x="1226" y="2886"/>
                  </a:cubicBezTo>
                  <a:cubicBezTo>
                    <a:pt x="1218" y="2898"/>
                    <a:pt x="1214" y="2910"/>
                    <a:pt x="1218" y="2923"/>
                  </a:cubicBezTo>
                  <a:cubicBezTo>
                    <a:pt x="1222" y="2955"/>
                    <a:pt x="1251" y="2960"/>
                    <a:pt x="1273" y="2976"/>
                  </a:cubicBezTo>
                  <a:cubicBezTo>
                    <a:pt x="1299" y="2995"/>
                    <a:pt x="1317" y="3016"/>
                    <a:pt x="1337" y="3041"/>
                  </a:cubicBezTo>
                  <a:cubicBezTo>
                    <a:pt x="1385" y="3102"/>
                    <a:pt x="1432" y="3165"/>
                    <a:pt x="1475" y="3230"/>
                  </a:cubicBezTo>
                  <a:cubicBezTo>
                    <a:pt x="1520" y="3300"/>
                    <a:pt x="1556" y="3382"/>
                    <a:pt x="1588" y="3478"/>
                  </a:cubicBezTo>
                  <a:cubicBezTo>
                    <a:pt x="1628" y="3607"/>
                    <a:pt x="1659" y="3748"/>
                    <a:pt x="1683" y="3937"/>
                  </a:cubicBezTo>
                  <a:cubicBezTo>
                    <a:pt x="1694" y="4031"/>
                    <a:pt x="1705" y="4122"/>
                    <a:pt x="1715" y="4225"/>
                  </a:cubicBezTo>
                  <a:lnTo>
                    <a:pt x="1718" y="4260"/>
                  </a:lnTo>
                  <a:cubicBezTo>
                    <a:pt x="1723" y="4303"/>
                    <a:pt x="1728" y="4346"/>
                    <a:pt x="1732" y="4388"/>
                  </a:cubicBezTo>
                  <a:lnTo>
                    <a:pt x="1736" y="4412"/>
                  </a:lnTo>
                  <a:cubicBezTo>
                    <a:pt x="1777" y="4784"/>
                    <a:pt x="1820" y="5168"/>
                    <a:pt x="1915" y="5536"/>
                  </a:cubicBezTo>
                  <a:cubicBezTo>
                    <a:pt x="1964" y="5732"/>
                    <a:pt x="2028" y="5918"/>
                    <a:pt x="2105" y="6084"/>
                  </a:cubicBezTo>
                  <a:cubicBezTo>
                    <a:pt x="2183" y="6258"/>
                    <a:pt x="2286" y="6428"/>
                    <a:pt x="2405" y="6586"/>
                  </a:cubicBezTo>
                  <a:cubicBezTo>
                    <a:pt x="2508" y="6720"/>
                    <a:pt x="2624" y="6851"/>
                    <a:pt x="2764" y="6986"/>
                  </a:cubicBezTo>
                  <a:cubicBezTo>
                    <a:pt x="2899" y="7117"/>
                    <a:pt x="3047" y="7241"/>
                    <a:pt x="3203" y="7357"/>
                  </a:cubicBezTo>
                  <a:cubicBezTo>
                    <a:pt x="3417" y="7513"/>
                    <a:pt x="3624" y="7636"/>
                    <a:pt x="3830" y="7731"/>
                  </a:cubicBezTo>
                  <a:cubicBezTo>
                    <a:pt x="3937" y="7780"/>
                    <a:pt x="4049" y="7820"/>
                    <a:pt x="4162" y="7851"/>
                  </a:cubicBezTo>
                  <a:cubicBezTo>
                    <a:pt x="4222" y="7867"/>
                    <a:pt x="4282" y="7879"/>
                    <a:pt x="4343" y="7889"/>
                  </a:cubicBezTo>
                  <a:cubicBezTo>
                    <a:pt x="4370" y="7894"/>
                    <a:pt x="4398" y="7897"/>
                    <a:pt x="4426" y="7899"/>
                  </a:cubicBezTo>
                  <a:cubicBezTo>
                    <a:pt x="4437" y="7900"/>
                    <a:pt x="4450" y="7900"/>
                    <a:pt x="4461" y="7902"/>
                  </a:cubicBezTo>
                  <a:lnTo>
                    <a:pt x="4473" y="7902"/>
                  </a:lnTo>
                  <a:cubicBezTo>
                    <a:pt x="4509" y="8044"/>
                    <a:pt x="4535" y="8191"/>
                    <a:pt x="4559" y="8332"/>
                  </a:cubicBezTo>
                  <a:cubicBezTo>
                    <a:pt x="4570" y="8391"/>
                    <a:pt x="4581" y="8450"/>
                    <a:pt x="4593" y="8509"/>
                  </a:cubicBezTo>
                  <a:cubicBezTo>
                    <a:pt x="4613" y="8620"/>
                    <a:pt x="4641" y="8749"/>
                    <a:pt x="4681" y="8877"/>
                  </a:cubicBezTo>
                  <a:cubicBezTo>
                    <a:pt x="4690" y="8911"/>
                    <a:pt x="4701" y="8944"/>
                    <a:pt x="4712" y="8975"/>
                  </a:cubicBezTo>
                  <a:cubicBezTo>
                    <a:pt x="4663" y="8976"/>
                    <a:pt x="4613" y="8981"/>
                    <a:pt x="4569" y="8986"/>
                  </a:cubicBezTo>
                  <a:lnTo>
                    <a:pt x="4561" y="8987"/>
                  </a:lnTo>
                  <a:lnTo>
                    <a:pt x="4524" y="8991"/>
                  </a:lnTo>
                  <a:cubicBezTo>
                    <a:pt x="4434" y="8999"/>
                    <a:pt x="4348" y="9005"/>
                    <a:pt x="4262" y="9010"/>
                  </a:cubicBezTo>
                  <a:cubicBezTo>
                    <a:pt x="4210" y="9011"/>
                    <a:pt x="4159" y="9013"/>
                    <a:pt x="4108" y="9013"/>
                  </a:cubicBezTo>
                  <a:cubicBezTo>
                    <a:pt x="3812" y="9013"/>
                    <a:pt x="3504" y="8978"/>
                    <a:pt x="3194" y="8907"/>
                  </a:cubicBezTo>
                  <a:cubicBezTo>
                    <a:pt x="2843" y="8826"/>
                    <a:pt x="2508" y="8703"/>
                    <a:pt x="2199" y="8538"/>
                  </a:cubicBezTo>
                  <a:cubicBezTo>
                    <a:pt x="1923" y="8391"/>
                    <a:pt x="1670" y="8212"/>
                    <a:pt x="1448" y="8006"/>
                  </a:cubicBezTo>
                  <a:cubicBezTo>
                    <a:pt x="1248" y="7820"/>
                    <a:pt x="1074" y="7611"/>
                    <a:pt x="928" y="7387"/>
                  </a:cubicBezTo>
                  <a:lnTo>
                    <a:pt x="927" y="7385"/>
                  </a:lnTo>
                  <a:lnTo>
                    <a:pt x="925" y="7381"/>
                  </a:lnTo>
                  <a:lnTo>
                    <a:pt x="925" y="7385"/>
                  </a:lnTo>
                  <a:cubicBezTo>
                    <a:pt x="783" y="7157"/>
                    <a:pt x="668" y="6914"/>
                    <a:pt x="586" y="6660"/>
                  </a:cubicBezTo>
                  <a:cubicBezTo>
                    <a:pt x="501" y="6393"/>
                    <a:pt x="456" y="6122"/>
                    <a:pt x="423" y="5894"/>
                  </a:cubicBezTo>
                  <a:cubicBezTo>
                    <a:pt x="385" y="5628"/>
                    <a:pt x="359" y="5339"/>
                    <a:pt x="345" y="5011"/>
                  </a:cubicBezTo>
                  <a:cubicBezTo>
                    <a:pt x="327" y="4624"/>
                    <a:pt x="329" y="4234"/>
                    <a:pt x="332" y="3857"/>
                  </a:cubicBezTo>
                  <a:lnTo>
                    <a:pt x="332" y="3769"/>
                  </a:lnTo>
                  <a:cubicBezTo>
                    <a:pt x="333" y="3542"/>
                    <a:pt x="327" y="3352"/>
                    <a:pt x="300" y="3163"/>
                  </a:cubicBezTo>
                  <a:cubicBezTo>
                    <a:pt x="284" y="3065"/>
                    <a:pt x="261" y="2966"/>
                    <a:pt x="231" y="2866"/>
                  </a:cubicBezTo>
                  <a:cubicBezTo>
                    <a:pt x="217" y="2822"/>
                    <a:pt x="201" y="2781"/>
                    <a:pt x="183" y="2739"/>
                  </a:cubicBezTo>
                  <a:lnTo>
                    <a:pt x="181" y="2736"/>
                  </a:lnTo>
                  <a:lnTo>
                    <a:pt x="180" y="2733"/>
                  </a:lnTo>
                  <a:cubicBezTo>
                    <a:pt x="162" y="2690"/>
                    <a:pt x="150" y="2658"/>
                    <a:pt x="137" y="2623"/>
                  </a:cubicBezTo>
                  <a:cubicBezTo>
                    <a:pt x="124" y="2581"/>
                    <a:pt x="118" y="2543"/>
                    <a:pt x="114" y="2506"/>
                  </a:cubicBezTo>
                  <a:cubicBezTo>
                    <a:pt x="114" y="2485"/>
                    <a:pt x="116" y="2463"/>
                    <a:pt x="121" y="2442"/>
                  </a:cubicBezTo>
                  <a:cubicBezTo>
                    <a:pt x="124" y="2426"/>
                    <a:pt x="129" y="2413"/>
                    <a:pt x="135" y="2400"/>
                  </a:cubicBezTo>
                  <a:cubicBezTo>
                    <a:pt x="140" y="2392"/>
                    <a:pt x="145" y="2386"/>
                    <a:pt x="153" y="2376"/>
                  </a:cubicBezTo>
                  <a:cubicBezTo>
                    <a:pt x="161" y="2368"/>
                    <a:pt x="170" y="2360"/>
                    <a:pt x="180" y="2354"/>
                  </a:cubicBezTo>
                  <a:cubicBezTo>
                    <a:pt x="197" y="2344"/>
                    <a:pt x="217" y="2335"/>
                    <a:pt x="239" y="2327"/>
                  </a:cubicBezTo>
                  <a:cubicBezTo>
                    <a:pt x="305" y="2308"/>
                    <a:pt x="372" y="2303"/>
                    <a:pt x="425" y="2300"/>
                  </a:cubicBezTo>
                  <a:cubicBezTo>
                    <a:pt x="455" y="2298"/>
                    <a:pt x="490" y="2298"/>
                    <a:pt x="532" y="2298"/>
                  </a:cubicBezTo>
                  <a:cubicBezTo>
                    <a:pt x="575" y="2298"/>
                    <a:pt x="620" y="2298"/>
                    <a:pt x="663" y="2300"/>
                  </a:cubicBezTo>
                  <a:lnTo>
                    <a:pt x="669" y="2300"/>
                  </a:lnTo>
                  <a:cubicBezTo>
                    <a:pt x="714" y="2300"/>
                    <a:pt x="760" y="2301"/>
                    <a:pt x="805" y="2301"/>
                  </a:cubicBezTo>
                  <a:cubicBezTo>
                    <a:pt x="832" y="2301"/>
                    <a:pt x="859" y="2301"/>
                    <a:pt x="887" y="2300"/>
                  </a:cubicBezTo>
                  <a:cubicBezTo>
                    <a:pt x="952" y="2298"/>
                    <a:pt x="1030" y="2293"/>
                    <a:pt x="1106" y="2279"/>
                  </a:cubicBezTo>
                  <a:cubicBezTo>
                    <a:pt x="1179" y="2263"/>
                    <a:pt x="1248" y="2229"/>
                    <a:pt x="1315" y="2197"/>
                  </a:cubicBezTo>
                  <a:lnTo>
                    <a:pt x="1334" y="2188"/>
                  </a:lnTo>
                  <a:cubicBezTo>
                    <a:pt x="1508" y="2105"/>
                    <a:pt x="1676" y="2010"/>
                    <a:pt x="1839" y="1919"/>
                  </a:cubicBezTo>
                  <a:lnTo>
                    <a:pt x="1847" y="1914"/>
                  </a:lnTo>
                  <a:cubicBezTo>
                    <a:pt x="2033" y="1810"/>
                    <a:pt x="2226" y="1702"/>
                    <a:pt x="2426" y="1609"/>
                  </a:cubicBezTo>
                  <a:cubicBezTo>
                    <a:pt x="2538" y="1558"/>
                    <a:pt x="2647" y="1515"/>
                    <a:pt x="2751" y="1481"/>
                  </a:cubicBezTo>
                  <a:cubicBezTo>
                    <a:pt x="2927" y="1427"/>
                    <a:pt x="3101" y="1393"/>
                    <a:pt x="3269" y="1385"/>
                  </a:cubicBezTo>
                  <a:cubicBezTo>
                    <a:pt x="3293" y="1383"/>
                    <a:pt x="3318" y="1383"/>
                    <a:pt x="3344" y="1383"/>
                  </a:cubicBezTo>
                  <a:close/>
                  <a:moveTo>
                    <a:pt x="4583" y="4731"/>
                  </a:moveTo>
                  <a:cubicBezTo>
                    <a:pt x="4768" y="4731"/>
                    <a:pt x="4948" y="4751"/>
                    <a:pt x="5114" y="4787"/>
                  </a:cubicBezTo>
                  <a:cubicBezTo>
                    <a:pt x="5261" y="4822"/>
                    <a:pt x="5400" y="4872"/>
                    <a:pt x="5526" y="4938"/>
                  </a:cubicBezTo>
                  <a:cubicBezTo>
                    <a:pt x="5629" y="4992"/>
                    <a:pt x="5723" y="5058"/>
                    <a:pt x="5804" y="5133"/>
                  </a:cubicBezTo>
                  <a:cubicBezTo>
                    <a:pt x="5876" y="5201"/>
                    <a:pt x="5940" y="5277"/>
                    <a:pt x="5995" y="5360"/>
                  </a:cubicBezTo>
                  <a:cubicBezTo>
                    <a:pt x="6051" y="5449"/>
                    <a:pt x="6095" y="5548"/>
                    <a:pt x="6131" y="5652"/>
                  </a:cubicBezTo>
                  <a:cubicBezTo>
                    <a:pt x="6151" y="5719"/>
                    <a:pt x="6167" y="5791"/>
                    <a:pt x="6180" y="5863"/>
                  </a:cubicBezTo>
                  <a:cubicBezTo>
                    <a:pt x="6196" y="5951"/>
                    <a:pt x="6203" y="6038"/>
                    <a:pt x="6207" y="6111"/>
                  </a:cubicBezTo>
                  <a:lnTo>
                    <a:pt x="6207" y="6124"/>
                  </a:lnTo>
                  <a:cubicBezTo>
                    <a:pt x="6207" y="6148"/>
                    <a:pt x="6214" y="6165"/>
                    <a:pt x="6227" y="6180"/>
                  </a:cubicBezTo>
                  <a:cubicBezTo>
                    <a:pt x="6239" y="6196"/>
                    <a:pt x="6259" y="6205"/>
                    <a:pt x="6278" y="6207"/>
                  </a:cubicBezTo>
                  <a:lnTo>
                    <a:pt x="6284" y="6207"/>
                  </a:lnTo>
                  <a:cubicBezTo>
                    <a:pt x="6303" y="6207"/>
                    <a:pt x="6321" y="6201"/>
                    <a:pt x="6334" y="6189"/>
                  </a:cubicBezTo>
                  <a:cubicBezTo>
                    <a:pt x="6348" y="6178"/>
                    <a:pt x="6361" y="6157"/>
                    <a:pt x="6362" y="6137"/>
                  </a:cubicBezTo>
                  <a:cubicBezTo>
                    <a:pt x="6362" y="6122"/>
                    <a:pt x="6362" y="6108"/>
                    <a:pt x="6362" y="6094"/>
                  </a:cubicBezTo>
                  <a:cubicBezTo>
                    <a:pt x="6362" y="6079"/>
                    <a:pt x="6364" y="6065"/>
                    <a:pt x="6364" y="6052"/>
                  </a:cubicBezTo>
                  <a:cubicBezTo>
                    <a:pt x="6364" y="6017"/>
                    <a:pt x="6362" y="5982"/>
                    <a:pt x="6361" y="5953"/>
                  </a:cubicBezTo>
                  <a:lnTo>
                    <a:pt x="6361" y="5946"/>
                  </a:lnTo>
                  <a:cubicBezTo>
                    <a:pt x="6358" y="5894"/>
                    <a:pt x="6353" y="5838"/>
                    <a:pt x="6345" y="5782"/>
                  </a:cubicBezTo>
                  <a:cubicBezTo>
                    <a:pt x="6329" y="5679"/>
                    <a:pt x="6300" y="5576"/>
                    <a:pt x="6260" y="5472"/>
                  </a:cubicBezTo>
                  <a:cubicBezTo>
                    <a:pt x="6225" y="5384"/>
                    <a:pt x="6179" y="5297"/>
                    <a:pt x="6118" y="5208"/>
                  </a:cubicBezTo>
                  <a:cubicBezTo>
                    <a:pt x="6068" y="5134"/>
                    <a:pt x="6009" y="5066"/>
                    <a:pt x="5942" y="5003"/>
                  </a:cubicBezTo>
                  <a:cubicBezTo>
                    <a:pt x="5934" y="4997"/>
                    <a:pt x="5928" y="4990"/>
                    <a:pt x="5920" y="4984"/>
                  </a:cubicBezTo>
                  <a:cubicBezTo>
                    <a:pt x="5964" y="4962"/>
                    <a:pt x="6011" y="4941"/>
                    <a:pt x="6057" y="4925"/>
                  </a:cubicBezTo>
                  <a:cubicBezTo>
                    <a:pt x="6137" y="4901"/>
                    <a:pt x="6222" y="4886"/>
                    <a:pt x="6316" y="4882"/>
                  </a:cubicBezTo>
                  <a:cubicBezTo>
                    <a:pt x="6332" y="4882"/>
                    <a:pt x="6346" y="4880"/>
                    <a:pt x="6362" y="4880"/>
                  </a:cubicBezTo>
                  <a:cubicBezTo>
                    <a:pt x="6479" y="4880"/>
                    <a:pt x="6599" y="4894"/>
                    <a:pt x="6732" y="4923"/>
                  </a:cubicBezTo>
                  <a:cubicBezTo>
                    <a:pt x="6928" y="4970"/>
                    <a:pt x="7130" y="5046"/>
                    <a:pt x="7328" y="5150"/>
                  </a:cubicBezTo>
                  <a:cubicBezTo>
                    <a:pt x="7502" y="5243"/>
                    <a:pt x="7641" y="5339"/>
                    <a:pt x="7757" y="5444"/>
                  </a:cubicBezTo>
                  <a:cubicBezTo>
                    <a:pt x="7870" y="5550"/>
                    <a:pt x="7972" y="5673"/>
                    <a:pt x="8060" y="5811"/>
                  </a:cubicBezTo>
                  <a:cubicBezTo>
                    <a:pt x="8164" y="5975"/>
                    <a:pt x="8251" y="6162"/>
                    <a:pt x="8318" y="6365"/>
                  </a:cubicBezTo>
                  <a:cubicBezTo>
                    <a:pt x="8407" y="6648"/>
                    <a:pt x="8460" y="6960"/>
                    <a:pt x="8476" y="7294"/>
                  </a:cubicBezTo>
                  <a:cubicBezTo>
                    <a:pt x="8484" y="7457"/>
                    <a:pt x="8481" y="7622"/>
                    <a:pt x="8470" y="7783"/>
                  </a:cubicBezTo>
                  <a:cubicBezTo>
                    <a:pt x="8462" y="7908"/>
                    <a:pt x="8449" y="8052"/>
                    <a:pt x="8418" y="8194"/>
                  </a:cubicBezTo>
                  <a:cubicBezTo>
                    <a:pt x="8380" y="8354"/>
                    <a:pt x="8321" y="8511"/>
                    <a:pt x="8241" y="8661"/>
                  </a:cubicBezTo>
                  <a:cubicBezTo>
                    <a:pt x="8151" y="8827"/>
                    <a:pt x="8036" y="8987"/>
                    <a:pt x="7902" y="9134"/>
                  </a:cubicBezTo>
                  <a:cubicBezTo>
                    <a:pt x="7755" y="9290"/>
                    <a:pt x="7589" y="9430"/>
                    <a:pt x="7405" y="9549"/>
                  </a:cubicBezTo>
                  <a:cubicBezTo>
                    <a:pt x="7218" y="9667"/>
                    <a:pt x="7021" y="9761"/>
                    <a:pt x="6820" y="9827"/>
                  </a:cubicBezTo>
                  <a:cubicBezTo>
                    <a:pt x="6641" y="9883"/>
                    <a:pt x="6462" y="9916"/>
                    <a:pt x="6287" y="9926"/>
                  </a:cubicBezTo>
                  <a:lnTo>
                    <a:pt x="6276" y="9926"/>
                  </a:lnTo>
                  <a:lnTo>
                    <a:pt x="6284" y="9927"/>
                  </a:lnTo>
                  <a:lnTo>
                    <a:pt x="6268" y="9926"/>
                  </a:lnTo>
                  <a:lnTo>
                    <a:pt x="6220" y="9926"/>
                  </a:lnTo>
                  <a:cubicBezTo>
                    <a:pt x="6097" y="9926"/>
                    <a:pt x="5977" y="9913"/>
                    <a:pt x="5864" y="9889"/>
                  </a:cubicBezTo>
                  <a:cubicBezTo>
                    <a:pt x="5747" y="9862"/>
                    <a:pt x="5635" y="9820"/>
                    <a:pt x="5531" y="9766"/>
                  </a:cubicBezTo>
                  <a:cubicBezTo>
                    <a:pt x="5434" y="9713"/>
                    <a:pt x="5341" y="9648"/>
                    <a:pt x="5258" y="9573"/>
                  </a:cubicBezTo>
                  <a:cubicBezTo>
                    <a:pt x="5167" y="9488"/>
                    <a:pt x="5085" y="9389"/>
                    <a:pt x="5015" y="9278"/>
                  </a:cubicBezTo>
                  <a:cubicBezTo>
                    <a:pt x="4933" y="9149"/>
                    <a:pt x="4869" y="9011"/>
                    <a:pt x="4821" y="8867"/>
                  </a:cubicBezTo>
                  <a:cubicBezTo>
                    <a:pt x="4764" y="8682"/>
                    <a:pt x="4728" y="8489"/>
                    <a:pt x="4695" y="8301"/>
                  </a:cubicBezTo>
                  <a:lnTo>
                    <a:pt x="4692" y="8279"/>
                  </a:lnTo>
                  <a:cubicBezTo>
                    <a:pt x="4682" y="8230"/>
                    <a:pt x="4674" y="8180"/>
                    <a:pt x="4665" y="8130"/>
                  </a:cubicBezTo>
                  <a:cubicBezTo>
                    <a:pt x="4645" y="8028"/>
                    <a:pt x="4618" y="7895"/>
                    <a:pt x="4578" y="7767"/>
                  </a:cubicBezTo>
                  <a:cubicBezTo>
                    <a:pt x="4538" y="7635"/>
                    <a:pt x="4493" y="7529"/>
                    <a:pt x="4439" y="7438"/>
                  </a:cubicBezTo>
                  <a:cubicBezTo>
                    <a:pt x="4410" y="7393"/>
                    <a:pt x="4383" y="7352"/>
                    <a:pt x="4351" y="7315"/>
                  </a:cubicBezTo>
                  <a:cubicBezTo>
                    <a:pt x="4321" y="7278"/>
                    <a:pt x="4284" y="7241"/>
                    <a:pt x="4239" y="7203"/>
                  </a:cubicBezTo>
                  <a:cubicBezTo>
                    <a:pt x="4161" y="7136"/>
                    <a:pt x="4065" y="7082"/>
                    <a:pt x="3953" y="7043"/>
                  </a:cubicBezTo>
                  <a:cubicBezTo>
                    <a:pt x="3840" y="7005"/>
                    <a:pt x="3710" y="6982"/>
                    <a:pt x="3560" y="6978"/>
                  </a:cubicBezTo>
                  <a:cubicBezTo>
                    <a:pt x="3542" y="6978"/>
                    <a:pt x="3525" y="6976"/>
                    <a:pt x="3507" y="6976"/>
                  </a:cubicBezTo>
                  <a:cubicBezTo>
                    <a:pt x="3435" y="6976"/>
                    <a:pt x="3369" y="6982"/>
                    <a:pt x="3309" y="6994"/>
                  </a:cubicBezTo>
                  <a:cubicBezTo>
                    <a:pt x="3221" y="7008"/>
                    <a:pt x="3144" y="7038"/>
                    <a:pt x="3080" y="7083"/>
                  </a:cubicBezTo>
                  <a:cubicBezTo>
                    <a:pt x="3007" y="7024"/>
                    <a:pt x="2936" y="6963"/>
                    <a:pt x="2871" y="6903"/>
                  </a:cubicBezTo>
                  <a:cubicBezTo>
                    <a:pt x="2677" y="6722"/>
                    <a:pt x="2516" y="6533"/>
                    <a:pt x="2393" y="6341"/>
                  </a:cubicBezTo>
                  <a:cubicBezTo>
                    <a:pt x="2327" y="6237"/>
                    <a:pt x="2268" y="6126"/>
                    <a:pt x="2217" y="6009"/>
                  </a:cubicBezTo>
                  <a:cubicBezTo>
                    <a:pt x="2223" y="6004"/>
                    <a:pt x="2230" y="5996"/>
                    <a:pt x="2234" y="5986"/>
                  </a:cubicBezTo>
                  <a:cubicBezTo>
                    <a:pt x="2247" y="5959"/>
                    <a:pt x="2260" y="5932"/>
                    <a:pt x="2273" y="5906"/>
                  </a:cubicBezTo>
                  <a:cubicBezTo>
                    <a:pt x="2335" y="5791"/>
                    <a:pt x="2417" y="5678"/>
                    <a:pt x="2514" y="5571"/>
                  </a:cubicBezTo>
                  <a:cubicBezTo>
                    <a:pt x="2636" y="5440"/>
                    <a:pt x="2784" y="5318"/>
                    <a:pt x="2954" y="5208"/>
                  </a:cubicBezTo>
                  <a:cubicBezTo>
                    <a:pt x="3163" y="5074"/>
                    <a:pt x="3401" y="4965"/>
                    <a:pt x="3657" y="4882"/>
                  </a:cubicBezTo>
                  <a:cubicBezTo>
                    <a:pt x="3926" y="4797"/>
                    <a:pt x="4201" y="4747"/>
                    <a:pt x="4474" y="4735"/>
                  </a:cubicBezTo>
                  <a:cubicBezTo>
                    <a:pt x="4511" y="4733"/>
                    <a:pt x="4548" y="4731"/>
                    <a:pt x="4583" y="4731"/>
                  </a:cubicBezTo>
                  <a:close/>
                  <a:moveTo>
                    <a:pt x="3350" y="1251"/>
                  </a:moveTo>
                  <a:cubicBezTo>
                    <a:pt x="3250" y="1251"/>
                    <a:pt x="3152" y="1257"/>
                    <a:pt x="3051" y="1272"/>
                  </a:cubicBezTo>
                  <a:cubicBezTo>
                    <a:pt x="2866" y="1299"/>
                    <a:pt x="2672" y="1356"/>
                    <a:pt x="2458" y="1444"/>
                  </a:cubicBezTo>
                  <a:cubicBezTo>
                    <a:pt x="2262" y="1526"/>
                    <a:pt x="2071" y="1630"/>
                    <a:pt x="1907" y="1719"/>
                  </a:cubicBezTo>
                  <a:cubicBezTo>
                    <a:pt x="1868" y="1740"/>
                    <a:pt x="1830" y="1762"/>
                    <a:pt x="1790" y="1783"/>
                  </a:cubicBezTo>
                  <a:cubicBezTo>
                    <a:pt x="1649" y="1862"/>
                    <a:pt x="1507" y="1941"/>
                    <a:pt x="1361" y="2013"/>
                  </a:cubicBezTo>
                  <a:cubicBezTo>
                    <a:pt x="1321" y="2034"/>
                    <a:pt x="1277" y="2055"/>
                    <a:pt x="1229" y="2079"/>
                  </a:cubicBezTo>
                  <a:lnTo>
                    <a:pt x="1213" y="2085"/>
                  </a:lnTo>
                  <a:cubicBezTo>
                    <a:pt x="1184" y="2100"/>
                    <a:pt x="1154" y="2114"/>
                    <a:pt x="1123" y="2124"/>
                  </a:cubicBezTo>
                  <a:cubicBezTo>
                    <a:pt x="1054" y="2145"/>
                    <a:pt x="982" y="2151"/>
                    <a:pt x="922" y="2154"/>
                  </a:cubicBezTo>
                  <a:cubicBezTo>
                    <a:pt x="863" y="2156"/>
                    <a:pt x="807" y="2156"/>
                    <a:pt x="755" y="2156"/>
                  </a:cubicBezTo>
                  <a:lnTo>
                    <a:pt x="655" y="2156"/>
                  </a:lnTo>
                  <a:cubicBezTo>
                    <a:pt x="621" y="2156"/>
                    <a:pt x="588" y="2156"/>
                    <a:pt x="554" y="2157"/>
                  </a:cubicBezTo>
                  <a:cubicBezTo>
                    <a:pt x="480" y="2159"/>
                    <a:pt x="421" y="2162"/>
                    <a:pt x="365" y="2167"/>
                  </a:cubicBezTo>
                  <a:cubicBezTo>
                    <a:pt x="306" y="2173"/>
                    <a:pt x="252" y="2186"/>
                    <a:pt x="199" y="2204"/>
                  </a:cubicBezTo>
                  <a:cubicBezTo>
                    <a:pt x="153" y="2220"/>
                    <a:pt x="111" y="2245"/>
                    <a:pt x="81" y="2276"/>
                  </a:cubicBezTo>
                  <a:cubicBezTo>
                    <a:pt x="63" y="2293"/>
                    <a:pt x="49" y="2311"/>
                    <a:pt x="39" y="2330"/>
                  </a:cubicBezTo>
                  <a:cubicBezTo>
                    <a:pt x="31" y="2343"/>
                    <a:pt x="25" y="2357"/>
                    <a:pt x="20" y="2372"/>
                  </a:cubicBezTo>
                  <a:cubicBezTo>
                    <a:pt x="12" y="2391"/>
                    <a:pt x="7" y="2412"/>
                    <a:pt x="4" y="2431"/>
                  </a:cubicBezTo>
                  <a:cubicBezTo>
                    <a:pt x="1" y="2451"/>
                    <a:pt x="1" y="2469"/>
                    <a:pt x="2" y="2493"/>
                  </a:cubicBezTo>
                  <a:cubicBezTo>
                    <a:pt x="2" y="2514"/>
                    <a:pt x="6" y="2535"/>
                    <a:pt x="9" y="2555"/>
                  </a:cubicBezTo>
                  <a:cubicBezTo>
                    <a:pt x="15" y="2595"/>
                    <a:pt x="31" y="2635"/>
                    <a:pt x="46" y="2674"/>
                  </a:cubicBezTo>
                  <a:cubicBezTo>
                    <a:pt x="57" y="2704"/>
                    <a:pt x="71" y="2734"/>
                    <a:pt x="84" y="2765"/>
                  </a:cubicBezTo>
                  <a:lnTo>
                    <a:pt x="87" y="2771"/>
                  </a:lnTo>
                  <a:cubicBezTo>
                    <a:pt x="106" y="2813"/>
                    <a:pt x="127" y="2861"/>
                    <a:pt x="143" y="2907"/>
                  </a:cubicBezTo>
                  <a:cubicBezTo>
                    <a:pt x="193" y="3065"/>
                    <a:pt x="220" y="3241"/>
                    <a:pt x="229" y="3443"/>
                  </a:cubicBezTo>
                  <a:lnTo>
                    <a:pt x="229" y="3448"/>
                  </a:lnTo>
                  <a:lnTo>
                    <a:pt x="231" y="3452"/>
                  </a:lnTo>
                  <a:cubicBezTo>
                    <a:pt x="234" y="3574"/>
                    <a:pt x="233" y="3703"/>
                    <a:pt x="231" y="3806"/>
                  </a:cubicBezTo>
                  <a:cubicBezTo>
                    <a:pt x="229" y="3932"/>
                    <a:pt x="228" y="4057"/>
                    <a:pt x="226" y="4181"/>
                  </a:cubicBezTo>
                  <a:cubicBezTo>
                    <a:pt x="223" y="4466"/>
                    <a:pt x="223" y="4701"/>
                    <a:pt x="228" y="4918"/>
                  </a:cubicBezTo>
                  <a:cubicBezTo>
                    <a:pt x="241" y="5472"/>
                    <a:pt x="292" y="5951"/>
                    <a:pt x="385" y="6386"/>
                  </a:cubicBezTo>
                  <a:cubicBezTo>
                    <a:pt x="461" y="6747"/>
                    <a:pt x="597" y="7088"/>
                    <a:pt x="789" y="7400"/>
                  </a:cubicBezTo>
                  <a:cubicBezTo>
                    <a:pt x="880" y="7550"/>
                    <a:pt x="986" y="7694"/>
                    <a:pt x="1101" y="7828"/>
                  </a:cubicBezTo>
                  <a:cubicBezTo>
                    <a:pt x="1210" y="7955"/>
                    <a:pt x="1336" y="8079"/>
                    <a:pt x="1475" y="8199"/>
                  </a:cubicBezTo>
                  <a:cubicBezTo>
                    <a:pt x="1732" y="8421"/>
                    <a:pt x="2031" y="8610"/>
                    <a:pt x="2365" y="8764"/>
                  </a:cubicBezTo>
                  <a:cubicBezTo>
                    <a:pt x="2680" y="8909"/>
                    <a:pt x="3026" y="9015"/>
                    <a:pt x="3390" y="9078"/>
                  </a:cubicBezTo>
                  <a:cubicBezTo>
                    <a:pt x="3577" y="9112"/>
                    <a:pt x="3772" y="9133"/>
                    <a:pt x="3971" y="9141"/>
                  </a:cubicBezTo>
                  <a:cubicBezTo>
                    <a:pt x="4015" y="9142"/>
                    <a:pt x="4065" y="9144"/>
                    <a:pt x="4119" y="9144"/>
                  </a:cubicBezTo>
                  <a:cubicBezTo>
                    <a:pt x="4199" y="9144"/>
                    <a:pt x="4284" y="9142"/>
                    <a:pt x="4382" y="9138"/>
                  </a:cubicBezTo>
                  <a:cubicBezTo>
                    <a:pt x="4444" y="9134"/>
                    <a:pt x="4511" y="9130"/>
                    <a:pt x="4580" y="9123"/>
                  </a:cubicBezTo>
                  <a:cubicBezTo>
                    <a:pt x="4634" y="9118"/>
                    <a:pt x="4700" y="9112"/>
                    <a:pt x="4764" y="9101"/>
                  </a:cubicBezTo>
                  <a:cubicBezTo>
                    <a:pt x="4786" y="9150"/>
                    <a:pt x="4812" y="9203"/>
                    <a:pt x="4839" y="9254"/>
                  </a:cubicBezTo>
                  <a:cubicBezTo>
                    <a:pt x="4967" y="9486"/>
                    <a:pt x="5141" y="9680"/>
                    <a:pt x="5342" y="9816"/>
                  </a:cubicBezTo>
                  <a:cubicBezTo>
                    <a:pt x="5526" y="9939"/>
                    <a:pt x="5752" y="10022"/>
                    <a:pt x="5990" y="10052"/>
                  </a:cubicBezTo>
                  <a:cubicBezTo>
                    <a:pt x="6060" y="10062"/>
                    <a:pt x="6135" y="10067"/>
                    <a:pt x="6211" y="10067"/>
                  </a:cubicBezTo>
                  <a:cubicBezTo>
                    <a:pt x="6366" y="10067"/>
                    <a:pt x="6527" y="10046"/>
                    <a:pt x="6690" y="10007"/>
                  </a:cubicBezTo>
                  <a:cubicBezTo>
                    <a:pt x="6925" y="9951"/>
                    <a:pt x="7157" y="9857"/>
                    <a:pt x="7378" y="9729"/>
                  </a:cubicBezTo>
                  <a:cubicBezTo>
                    <a:pt x="7602" y="9600"/>
                    <a:pt x="7803" y="9443"/>
                    <a:pt x="7976" y="9262"/>
                  </a:cubicBezTo>
                  <a:cubicBezTo>
                    <a:pt x="8067" y="9168"/>
                    <a:pt x="8150" y="9069"/>
                    <a:pt x="8222" y="8967"/>
                  </a:cubicBezTo>
                  <a:cubicBezTo>
                    <a:pt x="8292" y="8867"/>
                    <a:pt x="8358" y="8757"/>
                    <a:pt x="8415" y="8640"/>
                  </a:cubicBezTo>
                  <a:cubicBezTo>
                    <a:pt x="8470" y="8529"/>
                    <a:pt x="8513" y="8413"/>
                    <a:pt x="8545" y="8298"/>
                  </a:cubicBezTo>
                  <a:cubicBezTo>
                    <a:pt x="8577" y="8180"/>
                    <a:pt x="8599" y="8054"/>
                    <a:pt x="8615" y="7886"/>
                  </a:cubicBezTo>
                  <a:cubicBezTo>
                    <a:pt x="8649" y="7540"/>
                    <a:pt x="8639" y="7195"/>
                    <a:pt x="8590" y="6861"/>
                  </a:cubicBezTo>
                  <a:cubicBezTo>
                    <a:pt x="8586" y="6839"/>
                    <a:pt x="8582" y="6815"/>
                    <a:pt x="8578" y="6792"/>
                  </a:cubicBezTo>
                  <a:cubicBezTo>
                    <a:pt x="8580" y="6791"/>
                    <a:pt x="8580" y="6787"/>
                    <a:pt x="8582" y="6786"/>
                  </a:cubicBezTo>
                  <a:lnTo>
                    <a:pt x="8586" y="6775"/>
                  </a:lnTo>
                  <a:cubicBezTo>
                    <a:pt x="8601" y="6749"/>
                    <a:pt x="8618" y="6725"/>
                    <a:pt x="8641" y="6701"/>
                  </a:cubicBezTo>
                  <a:cubicBezTo>
                    <a:pt x="8682" y="6658"/>
                    <a:pt x="8732" y="6618"/>
                    <a:pt x="8791" y="6578"/>
                  </a:cubicBezTo>
                  <a:cubicBezTo>
                    <a:pt x="8897" y="6512"/>
                    <a:pt x="9012" y="6463"/>
                    <a:pt x="9122" y="6413"/>
                  </a:cubicBezTo>
                  <a:lnTo>
                    <a:pt x="9133" y="6409"/>
                  </a:lnTo>
                  <a:lnTo>
                    <a:pt x="9140" y="6407"/>
                  </a:lnTo>
                  <a:cubicBezTo>
                    <a:pt x="9175" y="6391"/>
                    <a:pt x="9212" y="6375"/>
                    <a:pt x="9247" y="6357"/>
                  </a:cubicBezTo>
                  <a:cubicBezTo>
                    <a:pt x="9309" y="6330"/>
                    <a:pt x="9379" y="6295"/>
                    <a:pt x="9443" y="6247"/>
                  </a:cubicBezTo>
                  <a:cubicBezTo>
                    <a:pt x="9501" y="6205"/>
                    <a:pt x="9542" y="6154"/>
                    <a:pt x="9562" y="6100"/>
                  </a:cubicBezTo>
                  <a:cubicBezTo>
                    <a:pt x="9595" y="6012"/>
                    <a:pt x="9565" y="5924"/>
                    <a:pt x="9536" y="5865"/>
                  </a:cubicBezTo>
                  <a:lnTo>
                    <a:pt x="9536" y="5863"/>
                  </a:lnTo>
                  <a:cubicBezTo>
                    <a:pt x="9514" y="5820"/>
                    <a:pt x="9483" y="5775"/>
                    <a:pt x="9440" y="5723"/>
                  </a:cubicBezTo>
                  <a:cubicBezTo>
                    <a:pt x="9392" y="5667"/>
                    <a:pt x="9339" y="5616"/>
                    <a:pt x="9290" y="5569"/>
                  </a:cubicBezTo>
                  <a:cubicBezTo>
                    <a:pt x="9212" y="5496"/>
                    <a:pt x="9143" y="5412"/>
                    <a:pt x="9084" y="5323"/>
                  </a:cubicBezTo>
                  <a:cubicBezTo>
                    <a:pt x="9016" y="5217"/>
                    <a:pt x="8960" y="5094"/>
                    <a:pt x="8916" y="4960"/>
                  </a:cubicBezTo>
                  <a:cubicBezTo>
                    <a:pt x="8849" y="4746"/>
                    <a:pt x="8813" y="4524"/>
                    <a:pt x="8788" y="4314"/>
                  </a:cubicBezTo>
                  <a:cubicBezTo>
                    <a:pt x="8778" y="4247"/>
                    <a:pt x="8770" y="4178"/>
                    <a:pt x="8762" y="4111"/>
                  </a:cubicBezTo>
                  <a:cubicBezTo>
                    <a:pt x="8745" y="3958"/>
                    <a:pt x="8725" y="3799"/>
                    <a:pt x="8700" y="3646"/>
                  </a:cubicBezTo>
                  <a:cubicBezTo>
                    <a:pt x="8655" y="3388"/>
                    <a:pt x="8594" y="3187"/>
                    <a:pt x="8510" y="3009"/>
                  </a:cubicBezTo>
                  <a:cubicBezTo>
                    <a:pt x="8462" y="2909"/>
                    <a:pt x="8401" y="2813"/>
                    <a:pt x="8332" y="2725"/>
                  </a:cubicBezTo>
                  <a:cubicBezTo>
                    <a:pt x="8299" y="2683"/>
                    <a:pt x="8260" y="2640"/>
                    <a:pt x="8219" y="2599"/>
                  </a:cubicBezTo>
                  <a:cubicBezTo>
                    <a:pt x="8167" y="2549"/>
                    <a:pt x="8120" y="2509"/>
                    <a:pt x="8075" y="2477"/>
                  </a:cubicBezTo>
                  <a:cubicBezTo>
                    <a:pt x="7899" y="2351"/>
                    <a:pt x="7673" y="2284"/>
                    <a:pt x="7422" y="2284"/>
                  </a:cubicBezTo>
                  <a:cubicBezTo>
                    <a:pt x="7406" y="2284"/>
                    <a:pt x="7390" y="2285"/>
                    <a:pt x="7376" y="2285"/>
                  </a:cubicBezTo>
                  <a:cubicBezTo>
                    <a:pt x="7144" y="2293"/>
                    <a:pt x="6896" y="2351"/>
                    <a:pt x="6636" y="2459"/>
                  </a:cubicBezTo>
                  <a:cubicBezTo>
                    <a:pt x="6527" y="2504"/>
                    <a:pt x="6415" y="2562"/>
                    <a:pt x="6305" y="2626"/>
                  </a:cubicBezTo>
                  <a:cubicBezTo>
                    <a:pt x="6255" y="2656"/>
                    <a:pt x="6206" y="2688"/>
                    <a:pt x="6159" y="2718"/>
                  </a:cubicBezTo>
                  <a:lnTo>
                    <a:pt x="6156" y="2720"/>
                  </a:lnTo>
                  <a:cubicBezTo>
                    <a:pt x="6137" y="2733"/>
                    <a:pt x="6118" y="2746"/>
                    <a:pt x="6099" y="2758"/>
                  </a:cubicBezTo>
                  <a:lnTo>
                    <a:pt x="6095" y="2760"/>
                  </a:lnTo>
                  <a:lnTo>
                    <a:pt x="6092" y="2763"/>
                  </a:lnTo>
                  <a:lnTo>
                    <a:pt x="6087" y="2765"/>
                  </a:lnTo>
                  <a:cubicBezTo>
                    <a:pt x="5971" y="2840"/>
                    <a:pt x="5832" y="2925"/>
                    <a:pt x="5680" y="2974"/>
                  </a:cubicBezTo>
                  <a:cubicBezTo>
                    <a:pt x="5630" y="2989"/>
                    <a:pt x="5584" y="2998"/>
                    <a:pt x="5541" y="3001"/>
                  </a:cubicBezTo>
                  <a:lnTo>
                    <a:pt x="5529" y="3001"/>
                  </a:lnTo>
                  <a:cubicBezTo>
                    <a:pt x="5505" y="3001"/>
                    <a:pt x="5483" y="2998"/>
                    <a:pt x="5462" y="2995"/>
                  </a:cubicBezTo>
                  <a:cubicBezTo>
                    <a:pt x="5443" y="2990"/>
                    <a:pt x="5427" y="2984"/>
                    <a:pt x="5411" y="2976"/>
                  </a:cubicBezTo>
                  <a:cubicBezTo>
                    <a:pt x="5397" y="2968"/>
                    <a:pt x="5382" y="2958"/>
                    <a:pt x="5370" y="2947"/>
                  </a:cubicBezTo>
                  <a:cubicBezTo>
                    <a:pt x="5357" y="2933"/>
                    <a:pt x="5344" y="2918"/>
                    <a:pt x="5331" y="2901"/>
                  </a:cubicBezTo>
                  <a:cubicBezTo>
                    <a:pt x="5286" y="2837"/>
                    <a:pt x="5254" y="2765"/>
                    <a:pt x="5219" y="2694"/>
                  </a:cubicBezTo>
                  <a:cubicBezTo>
                    <a:pt x="5186" y="2626"/>
                    <a:pt x="5146" y="2562"/>
                    <a:pt x="5114" y="2491"/>
                  </a:cubicBezTo>
                  <a:lnTo>
                    <a:pt x="5111" y="2487"/>
                  </a:lnTo>
                  <a:lnTo>
                    <a:pt x="5109" y="2483"/>
                  </a:lnTo>
                  <a:cubicBezTo>
                    <a:pt x="5083" y="2424"/>
                    <a:pt x="5056" y="2365"/>
                    <a:pt x="5027" y="2308"/>
                  </a:cubicBezTo>
                  <a:cubicBezTo>
                    <a:pt x="4971" y="2191"/>
                    <a:pt x="4924" y="2103"/>
                    <a:pt x="4872" y="2023"/>
                  </a:cubicBezTo>
                  <a:cubicBezTo>
                    <a:pt x="4844" y="1977"/>
                    <a:pt x="4815" y="1935"/>
                    <a:pt x="4784" y="1897"/>
                  </a:cubicBezTo>
                  <a:cubicBezTo>
                    <a:pt x="4757" y="1862"/>
                    <a:pt x="4727" y="1825"/>
                    <a:pt x="4689" y="1785"/>
                  </a:cubicBezTo>
                  <a:cubicBezTo>
                    <a:pt x="4562" y="1654"/>
                    <a:pt x="4402" y="1540"/>
                    <a:pt x="4214" y="1447"/>
                  </a:cubicBezTo>
                  <a:cubicBezTo>
                    <a:pt x="4044" y="1366"/>
                    <a:pt x="3854" y="1307"/>
                    <a:pt x="3651" y="1273"/>
                  </a:cubicBezTo>
                  <a:cubicBezTo>
                    <a:pt x="3552" y="1259"/>
                    <a:pt x="3451" y="1251"/>
                    <a:pt x="3350" y="12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28" name="Google Shape;8728;p25"/>
          <p:cNvGrpSpPr/>
          <p:nvPr/>
        </p:nvGrpSpPr>
        <p:grpSpPr>
          <a:xfrm>
            <a:off x="4331192" y="3498311"/>
            <a:ext cx="1007310" cy="1062734"/>
            <a:chOff x="5339413" y="-2222600"/>
            <a:chExt cx="864792" cy="912375"/>
          </a:xfrm>
        </p:grpSpPr>
        <p:sp>
          <p:nvSpPr>
            <p:cNvPr id="8729" name="Google Shape;8729;p25"/>
            <p:cNvSpPr/>
            <p:nvPr/>
          </p:nvSpPr>
          <p:spPr>
            <a:xfrm>
              <a:off x="5349132" y="-2215311"/>
              <a:ext cx="297342" cy="237205"/>
            </a:xfrm>
            <a:custGeom>
              <a:avLst/>
              <a:gdLst/>
              <a:ahLst/>
              <a:cxnLst/>
              <a:rect l="l" t="t" r="r" b="b"/>
              <a:pathLst>
                <a:path w="2937" h="2343" extrusionOk="0">
                  <a:moveTo>
                    <a:pt x="2676" y="1"/>
                  </a:moveTo>
                  <a:cubicBezTo>
                    <a:pt x="2663" y="1"/>
                    <a:pt x="2648" y="10"/>
                    <a:pt x="2640" y="18"/>
                  </a:cubicBezTo>
                  <a:cubicBezTo>
                    <a:pt x="2639" y="22"/>
                    <a:pt x="2637" y="25"/>
                    <a:pt x="2636" y="28"/>
                  </a:cubicBezTo>
                  <a:cubicBezTo>
                    <a:pt x="2623" y="33"/>
                    <a:pt x="2610" y="41"/>
                    <a:pt x="2604" y="55"/>
                  </a:cubicBezTo>
                  <a:cubicBezTo>
                    <a:pt x="2586" y="76"/>
                    <a:pt x="2572" y="100"/>
                    <a:pt x="2559" y="125"/>
                  </a:cubicBezTo>
                  <a:cubicBezTo>
                    <a:pt x="2546" y="153"/>
                    <a:pt x="2536" y="181"/>
                    <a:pt x="2527" y="210"/>
                  </a:cubicBezTo>
                  <a:cubicBezTo>
                    <a:pt x="2506" y="271"/>
                    <a:pt x="2490" y="335"/>
                    <a:pt x="2479" y="397"/>
                  </a:cubicBezTo>
                  <a:cubicBezTo>
                    <a:pt x="2468" y="458"/>
                    <a:pt x="2460" y="519"/>
                    <a:pt x="2455" y="580"/>
                  </a:cubicBezTo>
                  <a:cubicBezTo>
                    <a:pt x="2450" y="647"/>
                    <a:pt x="2445" y="714"/>
                    <a:pt x="2444" y="781"/>
                  </a:cubicBezTo>
                  <a:cubicBezTo>
                    <a:pt x="2442" y="843"/>
                    <a:pt x="2444" y="906"/>
                    <a:pt x="2444" y="968"/>
                  </a:cubicBezTo>
                  <a:cubicBezTo>
                    <a:pt x="2445" y="1030"/>
                    <a:pt x="2450" y="1093"/>
                    <a:pt x="2455" y="1155"/>
                  </a:cubicBezTo>
                  <a:cubicBezTo>
                    <a:pt x="2456" y="1185"/>
                    <a:pt x="2460" y="1216"/>
                    <a:pt x="2463" y="1245"/>
                  </a:cubicBezTo>
                  <a:cubicBezTo>
                    <a:pt x="2466" y="1277"/>
                    <a:pt x="2471" y="1310"/>
                    <a:pt x="2476" y="1342"/>
                  </a:cubicBezTo>
                  <a:cubicBezTo>
                    <a:pt x="2482" y="1392"/>
                    <a:pt x="2490" y="1440"/>
                    <a:pt x="2496" y="1489"/>
                  </a:cubicBezTo>
                  <a:cubicBezTo>
                    <a:pt x="2498" y="1553"/>
                    <a:pt x="2503" y="1617"/>
                    <a:pt x="2511" y="1679"/>
                  </a:cubicBezTo>
                  <a:cubicBezTo>
                    <a:pt x="2517" y="1726"/>
                    <a:pt x="2527" y="1769"/>
                    <a:pt x="2538" y="1814"/>
                  </a:cubicBezTo>
                  <a:cubicBezTo>
                    <a:pt x="2543" y="1833"/>
                    <a:pt x="2548" y="1852"/>
                    <a:pt x="2554" y="1870"/>
                  </a:cubicBezTo>
                  <a:cubicBezTo>
                    <a:pt x="2557" y="1881"/>
                    <a:pt x="2562" y="1891"/>
                    <a:pt x="2565" y="1900"/>
                  </a:cubicBezTo>
                  <a:cubicBezTo>
                    <a:pt x="2570" y="1910"/>
                    <a:pt x="2575" y="1919"/>
                    <a:pt x="2576" y="1931"/>
                  </a:cubicBezTo>
                  <a:cubicBezTo>
                    <a:pt x="2580" y="1942"/>
                    <a:pt x="2591" y="1953"/>
                    <a:pt x="2602" y="1958"/>
                  </a:cubicBezTo>
                  <a:cubicBezTo>
                    <a:pt x="2608" y="1960"/>
                    <a:pt x="2615" y="1962"/>
                    <a:pt x="2622" y="1962"/>
                  </a:cubicBezTo>
                  <a:cubicBezTo>
                    <a:pt x="2627" y="1962"/>
                    <a:pt x="2633" y="1961"/>
                    <a:pt x="2639" y="1959"/>
                  </a:cubicBezTo>
                  <a:cubicBezTo>
                    <a:pt x="2650" y="1954"/>
                    <a:pt x="2660" y="1945"/>
                    <a:pt x="2666" y="1934"/>
                  </a:cubicBezTo>
                  <a:cubicBezTo>
                    <a:pt x="2671" y="1923"/>
                    <a:pt x="2671" y="1911"/>
                    <a:pt x="2668" y="1900"/>
                  </a:cubicBezTo>
                  <a:cubicBezTo>
                    <a:pt x="2666" y="1878"/>
                    <a:pt x="2664" y="1855"/>
                    <a:pt x="2661" y="1833"/>
                  </a:cubicBezTo>
                  <a:cubicBezTo>
                    <a:pt x="2658" y="1809"/>
                    <a:pt x="2655" y="1785"/>
                    <a:pt x="2653" y="1763"/>
                  </a:cubicBezTo>
                  <a:cubicBezTo>
                    <a:pt x="2647" y="1711"/>
                    <a:pt x="2642" y="1660"/>
                    <a:pt x="2639" y="1609"/>
                  </a:cubicBezTo>
                  <a:cubicBezTo>
                    <a:pt x="2632" y="1507"/>
                    <a:pt x="2631" y="1405"/>
                    <a:pt x="2636" y="1302"/>
                  </a:cubicBezTo>
                  <a:cubicBezTo>
                    <a:pt x="2644" y="1161"/>
                    <a:pt x="2661" y="1021"/>
                    <a:pt x="2685" y="882"/>
                  </a:cubicBezTo>
                  <a:cubicBezTo>
                    <a:pt x="2709" y="741"/>
                    <a:pt x="2743" y="602"/>
                    <a:pt x="2786" y="466"/>
                  </a:cubicBezTo>
                  <a:cubicBezTo>
                    <a:pt x="2826" y="341"/>
                    <a:pt x="2872" y="220"/>
                    <a:pt x="2931" y="103"/>
                  </a:cubicBezTo>
                  <a:cubicBezTo>
                    <a:pt x="2936" y="92"/>
                    <a:pt x="2935" y="79"/>
                    <a:pt x="2928" y="70"/>
                  </a:cubicBezTo>
                  <a:lnTo>
                    <a:pt x="2928" y="68"/>
                  </a:lnTo>
                  <a:cubicBezTo>
                    <a:pt x="2928" y="52"/>
                    <a:pt x="2919" y="38"/>
                    <a:pt x="2904" y="30"/>
                  </a:cubicBezTo>
                  <a:cubicBezTo>
                    <a:pt x="2871" y="12"/>
                    <a:pt x="2831" y="9"/>
                    <a:pt x="2794" y="6"/>
                  </a:cubicBezTo>
                  <a:cubicBezTo>
                    <a:pt x="2754" y="2"/>
                    <a:pt x="2715" y="1"/>
                    <a:pt x="2677" y="1"/>
                  </a:cubicBezTo>
                  <a:close/>
                  <a:moveTo>
                    <a:pt x="1467" y="1349"/>
                  </a:moveTo>
                  <a:cubicBezTo>
                    <a:pt x="1350" y="1350"/>
                    <a:pt x="1227" y="1363"/>
                    <a:pt x="1091" y="1389"/>
                  </a:cubicBezTo>
                  <a:cubicBezTo>
                    <a:pt x="886" y="1427"/>
                    <a:pt x="687" y="1491"/>
                    <a:pt x="498" y="1579"/>
                  </a:cubicBezTo>
                  <a:cubicBezTo>
                    <a:pt x="328" y="1659"/>
                    <a:pt x="189" y="1747"/>
                    <a:pt x="73" y="1851"/>
                  </a:cubicBezTo>
                  <a:cubicBezTo>
                    <a:pt x="69" y="1851"/>
                    <a:pt x="65" y="1849"/>
                    <a:pt x="61" y="1849"/>
                  </a:cubicBezTo>
                  <a:cubicBezTo>
                    <a:pt x="49" y="1849"/>
                    <a:pt x="38" y="1854"/>
                    <a:pt x="28" y="1860"/>
                  </a:cubicBezTo>
                  <a:cubicBezTo>
                    <a:pt x="15" y="1870"/>
                    <a:pt x="7" y="1883"/>
                    <a:pt x="4" y="1899"/>
                  </a:cubicBezTo>
                  <a:cubicBezTo>
                    <a:pt x="1" y="1915"/>
                    <a:pt x="4" y="1929"/>
                    <a:pt x="14" y="1942"/>
                  </a:cubicBezTo>
                  <a:cubicBezTo>
                    <a:pt x="50" y="1993"/>
                    <a:pt x="93" y="2039"/>
                    <a:pt x="141" y="2081"/>
                  </a:cubicBezTo>
                  <a:cubicBezTo>
                    <a:pt x="185" y="2119"/>
                    <a:pt x="236" y="2153"/>
                    <a:pt x="298" y="2186"/>
                  </a:cubicBezTo>
                  <a:cubicBezTo>
                    <a:pt x="348" y="2215"/>
                    <a:pt x="404" y="2239"/>
                    <a:pt x="469" y="2260"/>
                  </a:cubicBezTo>
                  <a:cubicBezTo>
                    <a:pt x="533" y="2281"/>
                    <a:pt x="599" y="2298"/>
                    <a:pt x="666" y="2311"/>
                  </a:cubicBezTo>
                  <a:cubicBezTo>
                    <a:pt x="778" y="2332"/>
                    <a:pt x="902" y="2343"/>
                    <a:pt x="1043" y="2343"/>
                  </a:cubicBezTo>
                  <a:lnTo>
                    <a:pt x="1075" y="2343"/>
                  </a:lnTo>
                  <a:cubicBezTo>
                    <a:pt x="1198" y="2341"/>
                    <a:pt x="1329" y="2330"/>
                    <a:pt x="1465" y="2309"/>
                  </a:cubicBezTo>
                  <a:cubicBezTo>
                    <a:pt x="1604" y="2287"/>
                    <a:pt x="1740" y="2253"/>
                    <a:pt x="1899" y="2210"/>
                  </a:cubicBezTo>
                  <a:cubicBezTo>
                    <a:pt x="2020" y="2178"/>
                    <a:pt x="2119" y="2148"/>
                    <a:pt x="2212" y="2118"/>
                  </a:cubicBezTo>
                  <a:cubicBezTo>
                    <a:pt x="2261" y="2100"/>
                    <a:pt x="2313" y="2081"/>
                    <a:pt x="2364" y="2060"/>
                  </a:cubicBezTo>
                  <a:cubicBezTo>
                    <a:pt x="2389" y="2050"/>
                    <a:pt x="2413" y="2039"/>
                    <a:pt x="2439" y="2028"/>
                  </a:cubicBezTo>
                  <a:cubicBezTo>
                    <a:pt x="2450" y="2023"/>
                    <a:pt x="2461" y="2017"/>
                    <a:pt x="2472" y="2012"/>
                  </a:cubicBezTo>
                  <a:cubicBezTo>
                    <a:pt x="2485" y="2006"/>
                    <a:pt x="2498" y="1999"/>
                    <a:pt x="2512" y="1993"/>
                  </a:cubicBezTo>
                  <a:cubicBezTo>
                    <a:pt x="2528" y="1985"/>
                    <a:pt x="2538" y="1975"/>
                    <a:pt x="2544" y="1962"/>
                  </a:cubicBezTo>
                  <a:cubicBezTo>
                    <a:pt x="2552" y="1948"/>
                    <a:pt x="2552" y="1932"/>
                    <a:pt x="2548" y="1916"/>
                  </a:cubicBezTo>
                  <a:cubicBezTo>
                    <a:pt x="2549" y="1908"/>
                    <a:pt x="2551" y="1900"/>
                    <a:pt x="2549" y="1892"/>
                  </a:cubicBezTo>
                  <a:cubicBezTo>
                    <a:pt x="2548" y="1875"/>
                    <a:pt x="2541" y="1860"/>
                    <a:pt x="2527" y="1847"/>
                  </a:cubicBezTo>
                  <a:lnTo>
                    <a:pt x="2514" y="1833"/>
                  </a:lnTo>
                  <a:cubicBezTo>
                    <a:pt x="2509" y="1827"/>
                    <a:pt x="2503" y="1820"/>
                    <a:pt x="2498" y="1814"/>
                  </a:cubicBezTo>
                  <a:cubicBezTo>
                    <a:pt x="2484" y="1798"/>
                    <a:pt x="2469" y="1782"/>
                    <a:pt x="2453" y="1766"/>
                  </a:cubicBezTo>
                  <a:cubicBezTo>
                    <a:pt x="2426" y="1737"/>
                    <a:pt x="2397" y="1710"/>
                    <a:pt x="2369" y="1681"/>
                  </a:cubicBezTo>
                  <a:cubicBezTo>
                    <a:pt x="2309" y="1627"/>
                    <a:pt x="2249" y="1579"/>
                    <a:pt x="2185" y="1536"/>
                  </a:cubicBezTo>
                  <a:cubicBezTo>
                    <a:pt x="2121" y="1494"/>
                    <a:pt x="2058" y="1460"/>
                    <a:pt x="1998" y="1435"/>
                  </a:cubicBezTo>
                  <a:cubicBezTo>
                    <a:pt x="1946" y="1416"/>
                    <a:pt x="1891" y="1398"/>
                    <a:pt x="1828" y="1384"/>
                  </a:cubicBezTo>
                  <a:cubicBezTo>
                    <a:pt x="1727" y="1360"/>
                    <a:pt x="1617" y="1349"/>
                    <a:pt x="1492" y="13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0" name="Google Shape;8730;p25"/>
            <p:cNvSpPr/>
            <p:nvPr/>
          </p:nvSpPr>
          <p:spPr>
            <a:xfrm>
              <a:off x="5438323" y="-2072365"/>
              <a:ext cx="758288" cy="750188"/>
            </a:xfrm>
            <a:custGeom>
              <a:avLst/>
              <a:gdLst/>
              <a:ahLst/>
              <a:cxnLst/>
              <a:rect l="l" t="t" r="r" b="b"/>
              <a:pathLst>
                <a:path w="7490" h="7410" extrusionOk="0">
                  <a:moveTo>
                    <a:pt x="3838" y="0"/>
                  </a:moveTo>
                  <a:cubicBezTo>
                    <a:pt x="3705" y="0"/>
                    <a:pt x="3571" y="8"/>
                    <a:pt x="3438" y="24"/>
                  </a:cubicBezTo>
                  <a:cubicBezTo>
                    <a:pt x="3034" y="69"/>
                    <a:pt x="2631" y="186"/>
                    <a:pt x="2244" y="368"/>
                  </a:cubicBezTo>
                  <a:cubicBezTo>
                    <a:pt x="2057" y="458"/>
                    <a:pt x="1876" y="562"/>
                    <a:pt x="1705" y="680"/>
                  </a:cubicBezTo>
                  <a:cubicBezTo>
                    <a:pt x="1544" y="792"/>
                    <a:pt x="1385" y="920"/>
                    <a:pt x="1235" y="1062"/>
                  </a:cubicBezTo>
                  <a:cubicBezTo>
                    <a:pt x="1101" y="1190"/>
                    <a:pt x="971" y="1329"/>
                    <a:pt x="853" y="1478"/>
                  </a:cubicBezTo>
                  <a:cubicBezTo>
                    <a:pt x="743" y="1615"/>
                    <a:pt x="640" y="1766"/>
                    <a:pt x="549" y="1925"/>
                  </a:cubicBezTo>
                  <a:cubicBezTo>
                    <a:pt x="418" y="2156"/>
                    <a:pt x="314" y="2408"/>
                    <a:pt x="240" y="2677"/>
                  </a:cubicBezTo>
                  <a:cubicBezTo>
                    <a:pt x="199" y="2827"/>
                    <a:pt x="167" y="2985"/>
                    <a:pt x="145" y="3149"/>
                  </a:cubicBezTo>
                  <a:cubicBezTo>
                    <a:pt x="143" y="3147"/>
                    <a:pt x="140" y="3147"/>
                    <a:pt x="138" y="3147"/>
                  </a:cubicBezTo>
                  <a:cubicBezTo>
                    <a:pt x="133" y="3145"/>
                    <a:pt x="129" y="3145"/>
                    <a:pt x="125" y="3145"/>
                  </a:cubicBezTo>
                  <a:cubicBezTo>
                    <a:pt x="109" y="3145"/>
                    <a:pt x="95" y="3150"/>
                    <a:pt x="84" y="3158"/>
                  </a:cubicBezTo>
                  <a:cubicBezTo>
                    <a:pt x="69" y="3168"/>
                    <a:pt x="61" y="3182"/>
                    <a:pt x="55" y="3203"/>
                  </a:cubicBezTo>
                  <a:cubicBezTo>
                    <a:pt x="39" y="3260"/>
                    <a:pt x="29" y="3320"/>
                    <a:pt x="23" y="3374"/>
                  </a:cubicBezTo>
                  <a:cubicBezTo>
                    <a:pt x="15" y="3428"/>
                    <a:pt x="10" y="3487"/>
                    <a:pt x="7" y="3559"/>
                  </a:cubicBezTo>
                  <a:cubicBezTo>
                    <a:pt x="1" y="3678"/>
                    <a:pt x="1" y="3801"/>
                    <a:pt x="9" y="3922"/>
                  </a:cubicBezTo>
                  <a:cubicBezTo>
                    <a:pt x="20" y="4105"/>
                    <a:pt x="47" y="4300"/>
                    <a:pt x="95" y="4516"/>
                  </a:cubicBezTo>
                  <a:cubicBezTo>
                    <a:pt x="138" y="4712"/>
                    <a:pt x="194" y="4907"/>
                    <a:pt x="263" y="5091"/>
                  </a:cubicBezTo>
                  <a:cubicBezTo>
                    <a:pt x="330" y="5277"/>
                    <a:pt x="413" y="5460"/>
                    <a:pt x="512" y="5643"/>
                  </a:cubicBezTo>
                  <a:cubicBezTo>
                    <a:pt x="605" y="5815"/>
                    <a:pt x="715" y="5980"/>
                    <a:pt x="837" y="6133"/>
                  </a:cubicBezTo>
                  <a:cubicBezTo>
                    <a:pt x="958" y="6289"/>
                    <a:pt x="1097" y="6432"/>
                    <a:pt x="1248" y="6562"/>
                  </a:cubicBezTo>
                  <a:cubicBezTo>
                    <a:pt x="1400" y="6691"/>
                    <a:pt x="1569" y="6813"/>
                    <a:pt x="1753" y="6922"/>
                  </a:cubicBezTo>
                  <a:cubicBezTo>
                    <a:pt x="1918" y="7019"/>
                    <a:pt x="2097" y="7106"/>
                    <a:pt x="2285" y="7176"/>
                  </a:cubicBezTo>
                  <a:cubicBezTo>
                    <a:pt x="2635" y="7307"/>
                    <a:pt x="3019" y="7384"/>
                    <a:pt x="3427" y="7403"/>
                  </a:cubicBezTo>
                  <a:cubicBezTo>
                    <a:pt x="3497" y="7408"/>
                    <a:pt x="3571" y="7409"/>
                    <a:pt x="3644" y="7409"/>
                  </a:cubicBezTo>
                  <a:cubicBezTo>
                    <a:pt x="3769" y="7409"/>
                    <a:pt x="3899" y="7403"/>
                    <a:pt x="4028" y="7393"/>
                  </a:cubicBezTo>
                  <a:cubicBezTo>
                    <a:pt x="4220" y="7377"/>
                    <a:pt x="4418" y="7350"/>
                    <a:pt x="4634" y="7309"/>
                  </a:cubicBezTo>
                  <a:cubicBezTo>
                    <a:pt x="4818" y="7272"/>
                    <a:pt x="5002" y="7219"/>
                    <a:pt x="5178" y="7150"/>
                  </a:cubicBezTo>
                  <a:cubicBezTo>
                    <a:pt x="5349" y="7083"/>
                    <a:pt x="5525" y="6997"/>
                    <a:pt x="5700" y="6893"/>
                  </a:cubicBezTo>
                  <a:cubicBezTo>
                    <a:pt x="6033" y="6695"/>
                    <a:pt x="6337" y="6442"/>
                    <a:pt x="6604" y="6145"/>
                  </a:cubicBezTo>
                  <a:cubicBezTo>
                    <a:pt x="6728" y="6004"/>
                    <a:pt x="6847" y="5847"/>
                    <a:pt x="6952" y="5679"/>
                  </a:cubicBezTo>
                  <a:cubicBezTo>
                    <a:pt x="7053" y="5520"/>
                    <a:pt x="7138" y="5352"/>
                    <a:pt x="7206" y="5181"/>
                  </a:cubicBezTo>
                  <a:cubicBezTo>
                    <a:pt x="7242" y="5088"/>
                    <a:pt x="7277" y="4986"/>
                    <a:pt x="7312" y="4869"/>
                  </a:cubicBezTo>
                  <a:cubicBezTo>
                    <a:pt x="7341" y="4768"/>
                    <a:pt x="7368" y="4659"/>
                    <a:pt x="7392" y="4547"/>
                  </a:cubicBezTo>
                  <a:cubicBezTo>
                    <a:pt x="7435" y="4338"/>
                    <a:pt x="7462" y="4114"/>
                    <a:pt x="7472" y="3882"/>
                  </a:cubicBezTo>
                  <a:cubicBezTo>
                    <a:pt x="7489" y="3432"/>
                    <a:pt x="7429" y="2990"/>
                    <a:pt x="7290" y="2571"/>
                  </a:cubicBezTo>
                  <a:cubicBezTo>
                    <a:pt x="7229" y="2386"/>
                    <a:pt x="7144" y="2200"/>
                    <a:pt x="7031" y="2005"/>
                  </a:cubicBezTo>
                  <a:cubicBezTo>
                    <a:pt x="6931" y="1836"/>
                    <a:pt x="6815" y="1670"/>
                    <a:pt x="6672" y="1495"/>
                  </a:cubicBezTo>
                  <a:cubicBezTo>
                    <a:pt x="6546" y="1342"/>
                    <a:pt x="6405" y="1192"/>
                    <a:pt x="6242" y="1037"/>
                  </a:cubicBezTo>
                  <a:cubicBezTo>
                    <a:pt x="6175" y="971"/>
                    <a:pt x="6102" y="902"/>
                    <a:pt x="6015" y="829"/>
                  </a:cubicBezTo>
                  <a:cubicBezTo>
                    <a:pt x="5927" y="750"/>
                    <a:pt x="5851" y="690"/>
                    <a:pt x="5776" y="634"/>
                  </a:cubicBezTo>
                  <a:cubicBezTo>
                    <a:pt x="5612" y="512"/>
                    <a:pt x="5435" y="405"/>
                    <a:pt x="5248" y="315"/>
                  </a:cubicBezTo>
                  <a:cubicBezTo>
                    <a:pt x="5069" y="229"/>
                    <a:pt x="4875" y="159"/>
                    <a:pt x="4669" y="106"/>
                  </a:cubicBezTo>
                  <a:cubicBezTo>
                    <a:pt x="4402" y="36"/>
                    <a:pt x="4122" y="2"/>
                    <a:pt x="3836" y="2"/>
                  </a:cubicBezTo>
                  <a:lnTo>
                    <a:pt x="3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1" name="Google Shape;8731;p25"/>
            <p:cNvSpPr/>
            <p:nvPr/>
          </p:nvSpPr>
          <p:spPr>
            <a:xfrm>
              <a:off x="5339413" y="-2222600"/>
              <a:ext cx="864792" cy="912375"/>
            </a:xfrm>
            <a:custGeom>
              <a:avLst/>
              <a:gdLst/>
              <a:ahLst/>
              <a:cxnLst/>
              <a:rect l="l" t="t" r="r" b="b"/>
              <a:pathLst>
                <a:path w="8542" h="9012" extrusionOk="0">
                  <a:moveTo>
                    <a:pt x="1515" y="1487"/>
                  </a:moveTo>
                  <a:cubicBezTo>
                    <a:pt x="1602" y="1487"/>
                    <a:pt x="1689" y="1492"/>
                    <a:pt x="1775" y="1504"/>
                  </a:cubicBezTo>
                  <a:cubicBezTo>
                    <a:pt x="1894" y="1520"/>
                    <a:pt x="2009" y="1548"/>
                    <a:pt x="2119" y="1595"/>
                  </a:cubicBezTo>
                  <a:cubicBezTo>
                    <a:pt x="2193" y="1627"/>
                    <a:pt x="2262" y="1667"/>
                    <a:pt x="2325" y="1715"/>
                  </a:cubicBezTo>
                  <a:cubicBezTo>
                    <a:pt x="2380" y="1758"/>
                    <a:pt x="2429" y="1807"/>
                    <a:pt x="2471" y="1862"/>
                  </a:cubicBezTo>
                  <a:cubicBezTo>
                    <a:pt x="2485" y="1881"/>
                    <a:pt x="2498" y="1900"/>
                    <a:pt x="2511" y="1919"/>
                  </a:cubicBezTo>
                  <a:cubicBezTo>
                    <a:pt x="2476" y="1910"/>
                    <a:pt x="2442" y="1902"/>
                    <a:pt x="2409" y="1895"/>
                  </a:cubicBezTo>
                  <a:cubicBezTo>
                    <a:pt x="2324" y="1878"/>
                    <a:pt x="2239" y="1865"/>
                    <a:pt x="2156" y="1854"/>
                  </a:cubicBezTo>
                  <a:cubicBezTo>
                    <a:pt x="1990" y="1833"/>
                    <a:pt x="1823" y="1822"/>
                    <a:pt x="1657" y="1817"/>
                  </a:cubicBezTo>
                  <a:cubicBezTo>
                    <a:pt x="1580" y="1814"/>
                    <a:pt x="1502" y="1812"/>
                    <a:pt x="1424" y="1812"/>
                  </a:cubicBezTo>
                  <a:cubicBezTo>
                    <a:pt x="1166" y="1812"/>
                    <a:pt x="907" y="1827"/>
                    <a:pt x="650" y="1854"/>
                  </a:cubicBezTo>
                  <a:cubicBezTo>
                    <a:pt x="485" y="1871"/>
                    <a:pt x="321" y="1897"/>
                    <a:pt x="157" y="1926"/>
                  </a:cubicBezTo>
                  <a:cubicBezTo>
                    <a:pt x="175" y="1907"/>
                    <a:pt x="194" y="1887"/>
                    <a:pt x="215" y="1871"/>
                  </a:cubicBezTo>
                  <a:cubicBezTo>
                    <a:pt x="282" y="1822"/>
                    <a:pt x="354" y="1780"/>
                    <a:pt x="426" y="1742"/>
                  </a:cubicBezTo>
                  <a:cubicBezTo>
                    <a:pt x="469" y="1720"/>
                    <a:pt x="512" y="1700"/>
                    <a:pt x="557" y="1681"/>
                  </a:cubicBezTo>
                  <a:cubicBezTo>
                    <a:pt x="765" y="1593"/>
                    <a:pt x="986" y="1537"/>
                    <a:pt x="1210" y="1507"/>
                  </a:cubicBezTo>
                  <a:cubicBezTo>
                    <a:pt x="1311" y="1494"/>
                    <a:pt x="1413" y="1487"/>
                    <a:pt x="1515" y="1487"/>
                  </a:cubicBezTo>
                  <a:close/>
                  <a:moveTo>
                    <a:pt x="2809" y="100"/>
                  </a:moveTo>
                  <a:cubicBezTo>
                    <a:pt x="2830" y="100"/>
                    <a:pt x="2851" y="102"/>
                    <a:pt x="2872" y="105"/>
                  </a:cubicBezTo>
                  <a:cubicBezTo>
                    <a:pt x="2898" y="108"/>
                    <a:pt x="2922" y="113"/>
                    <a:pt x="2947" y="121"/>
                  </a:cubicBezTo>
                  <a:cubicBezTo>
                    <a:pt x="2963" y="124"/>
                    <a:pt x="2979" y="129"/>
                    <a:pt x="2995" y="134"/>
                  </a:cubicBezTo>
                  <a:cubicBezTo>
                    <a:pt x="2912" y="429"/>
                    <a:pt x="2824" y="722"/>
                    <a:pt x="2768" y="1024"/>
                  </a:cubicBezTo>
                  <a:cubicBezTo>
                    <a:pt x="2740" y="1186"/>
                    <a:pt x="2719" y="1349"/>
                    <a:pt x="2716" y="1512"/>
                  </a:cubicBezTo>
                  <a:cubicBezTo>
                    <a:pt x="2712" y="1665"/>
                    <a:pt x="2727" y="1819"/>
                    <a:pt x="2757" y="1969"/>
                  </a:cubicBezTo>
                  <a:cubicBezTo>
                    <a:pt x="2735" y="1983"/>
                    <a:pt x="2714" y="1995"/>
                    <a:pt x="2692" y="2009"/>
                  </a:cubicBezTo>
                  <a:cubicBezTo>
                    <a:pt x="2688" y="2012"/>
                    <a:pt x="2684" y="2015"/>
                    <a:pt x="2679" y="2017"/>
                  </a:cubicBezTo>
                  <a:cubicBezTo>
                    <a:pt x="2679" y="2014"/>
                    <a:pt x="2679" y="2011"/>
                    <a:pt x="2677" y="2006"/>
                  </a:cubicBezTo>
                  <a:cubicBezTo>
                    <a:pt x="2666" y="1932"/>
                    <a:pt x="2655" y="1859"/>
                    <a:pt x="2645" y="1785"/>
                  </a:cubicBezTo>
                  <a:cubicBezTo>
                    <a:pt x="2645" y="1785"/>
                    <a:pt x="2645" y="1787"/>
                    <a:pt x="2645" y="1787"/>
                  </a:cubicBezTo>
                  <a:lnTo>
                    <a:pt x="2644" y="1777"/>
                  </a:lnTo>
                  <a:cubicBezTo>
                    <a:pt x="2594" y="1401"/>
                    <a:pt x="2564" y="1018"/>
                    <a:pt x="2612" y="640"/>
                  </a:cubicBezTo>
                  <a:lnTo>
                    <a:pt x="2613" y="640"/>
                  </a:lnTo>
                  <a:cubicBezTo>
                    <a:pt x="2639" y="456"/>
                    <a:pt x="2685" y="277"/>
                    <a:pt x="2754" y="105"/>
                  </a:cubicBezTo>
                  <a:cubicBezTo>
                    <a:pt x="2757" y="105"/>
                    <a:pt x="2760" y="105"/>
                    <a:pt x="2764" y="103"/>
                  </a:cubicBezTo>
                  <a:cubicBezTo>
                    <a:pt x="2779" y="101"/>
                    <a:pt x="2794" y="100"/>
                    <a:pt x="2809" y="100"/>
                  </a:cubicBezTo>
                  <a:close/>
                  <a:moveTo>
                    <a:pt x="2489" y="2314"/>
                  </a:moveTo>
                  <a:cubicBezTo>
                    <a:pt x="2487" y="2316"/>
                    <a:pt x="2487" y="2316"/>
                    <a:pt x="2485" y="2317"/>
                  </a:cubicBezTo>
                  <a:cubicBezTo>
                    <a:pt x="2485" y="2316"/>
                    <a:pt x="2487" y="2316"/>
                    <a:pt x="2487" y="2314"/>
                  </a:cubicBezTo>
                  <a:close/>
                  <a:moveTo>
                    <a:pt x="1142" y="1946"/>
                  </a:moveTo>
                  <a:cubicBezTo>
                    <a:pt x="1168" y="1946"/>
                    <a:pt x="1195" y="1946"/>
                    <a:pt x="1221" y="1947"/>
                  </a:cubicBezTo>
                  <a:cubicBezTo>
                    <a:pt x="1374" y="1950"/>
                    <a:pt x="1526" y="1956"/>
                    <a:pt x="1678" y="1967"/>
                  </a:cubicBezTo>
                  <a:cubicBezTo>
                    <a:pt x="1820" y="1979"/>
                    <a:pt x="1963" y="1996"/>
                    <a:pt x="2105" y="2015"/>
                  </a:cubicBezTo>
                  <a:cubicBezTo>
                    <a:pt x="2188" y="2026"/>
                    <a:pt x="2271" y="2038"/>
                    <a:pt x="2356" y="2050"/>
                  </a:cubicBezTo>
                  <a:cubicBezTo>
                    <a:pt x="2393" y="2055"/>
                    <a:pt x="2431" y="2060"/>
                    <a:pt x="2468" y="2065"/>
                  </a:cubicBezTo>
                  <a:cubicBezTo>
                    <a:pt x="2397" y="2100"/>
                    <a:pt x="2327" y="2134"/>
                    <a:pt x="2254" y="2166"/>
                  </a:cubicBezTo>
                  <a:cubicBezTo>
                    <a:pt x="2030" y="2258"/>
                    <a:pt x="1796" y="2329"/>
                    <a:pt x="1555" y="2364"/>
                  </a:cubicBezTo>
                  <a:cubicBezTo>
                    <a:pt x="1455" y="2376"/>
                    <a:pt x="1354" y="2383"/>
                    <a:pt x="1253" y="2383"/>
                  </a:cubicBezTo>
                  <a:cubicBezTo>
                    <a:pt x="1159" y="2383"/>
                    <a:pt x="1064" y="2377"/>
                    <a:pt x="970" y="2365"/>
                  </a:cubicBezTo>
                  <a:cubicBezTo>
                    <a:pt x="816" y="2343"/>
                    <a:pt x="666" y="2305"/>
                    <a:pt x="524" y="2246"/>
                  </a:cubicBezTo>
                  <a:cubicBezTo>
                    <a:pt x="456" y="2217"/>
                    <a:pt x="389" y="2185"/>
                    <a:pt x="325" y="2151"/>
                  </a:cubicBezTo>
                  <a:cubicBezTo>
                    <a:pt x="279" y="2127"/>
                    <a:pt x="233" y="2100"/>
                    <a:pt x="191" y="2068"/>
                  </a:cubicBezTo>
                  <a:cubicBezTo>
                    <a:pt x="175" y="2055"/>
                    <a:pt x="161" y="2042"/>
                    <a:pt x="146" y="2026"/>
                  </a:cubicBezTo>
                  <a:cubicBezTo>
                    <a:pt x="212" y="2015"/>
                    <a:pt x="277" y="2004"/>
                    <a:pt x="343" y="1996"/>
                  </a:cubicBezTo>
                  <a:cubicBezTo>
                    <a:pt x="608" y="1961"/>
                    <a:pt x="876" y="1946"/>
                    <a:pt x="1142" y="1946"/>
                  </a:cubicBezTo>
                  <a:close/>
                  <a:moveTo>
                    <a:pt x="1354" y="3802"/>
                  </a:moveTo>
                  <a:cubicBezTo>
                    <a:pt x="1354" y="3802"/>
                    <a:pt x="1354" y="3802"/>
                    <a:pt x="1353" y="3803"/>
                  </a:cubicBezTo>
                  <a:cubicBezTo>
                    <a:pt x="1353" y="3803"/>
                    <a:pt x="1353" y="3804"/>
                    <a:pt x="1353" y="3804"/>
                  </a:cubicBezTo>
                  <a:cubicBezTo>
                    <a:pt x="1353" y="3804"/>
                    <a:pt x="1354" y="3803"/>
                    <a:pt x="1354" y="3802"/>
                  </a:cubicBezTo>
                  <a:close/>
                  <a:moveTo>
                    <a:pt x="2505" y="8107"/>
                  </a:moveTo>
                  <a:cubicBezTo>
                    <a:pt x="2505" y="8107"/>
                    <a:pt x="2506" y="8108"/>
                    <a:pt x="2506" y="8108"/>
                  </a:cubicBezTo>
                  <a:cubicBezTo>
                    <a:pt x="2506" y="8107"/>
                    <a:pt x="2505" y="8107"/>
                    <a:pt x="2505" y="8107"/>
                  </a:cubicBezTo>
                  <a:close/>
                  <a:moveTo>
                    <a:pt x="4726" y="1568"/>
                  </a:moveTo>
                  <a:cubicBezTo>
                    <a:pt x="4889" y="1568"/>
                    <a:pt x="5052" y="1579"/>
                    <a:pt x="5214" y="1600"/>
                  </a:cubicBezTo>
                  <a:cubicBezTo>
                    <a:pt x="5534" y="1644"/>
                    <a:pt x="5846" y="1731"/>
                    <a:pt x="6145" y="1854"/>
                  </a:cubicBezTo>
                  <a:cubicBezTo>
                    <a:pt x="6286" y="1915"/>
                    <a:pt x="6422" y="1983"/>
                    <a:pt x="6554" y="2060"/>
                  </a:cubicBezTo>
                  <a:cubicBezTo>
                    <a:pt x="6697" y="2142"/>
                    <a:pt x="6832" y="2234"/>
                    <a:pt x="6962" y="2335"/>
                  </a:cubicBezTo>
                  <a:cubicBezTo>
                    <a:pt x="7205" y="2525"/>
                    <a:pt x="7424" y="2746"/>
                    <a:pt x="7614" y="2989"/>
                  </a:cubicBezTo>
                  <a:cubicBezTo>
                    <a:pt x="7806" y="3240"/>
                    <a:pt x="7966" y="3512"/>
                    <a:pt x="8089" y="3801"/>
                  </a:cubicBezTo>
                  <a:cubicBezTo>
                    <a:pt x="8214" y="4100"/>
                    <a:pt x="8300" y="4413"/>
                    <a:pt x="8343" y="4733"/>
                  </a:cubicBezTo>
                  <a:cubicBezTo>
                    <a:pt x="8385" y="5058"/>
                    <a:pt x="8385" y="5384"/>
                    <a:pt x="8343" y="5709"/>
                  </a:cubicBezTo>
                  <a:lnTo>
                    <a:pt x="8343" y="5707"/>
                  </a:lnTo>
                  <a:cubicBezTo>
                    <a:pt x="8299" y="6027"/>
                    <a:pt x="8212" y="6340"/>
                    <a:pt x="8089" y="6637"/>
                  </a:cubicBezTo>
                  <a:cubicBezTo>
                    <a:pt x="7964" y="6927"/>
                    <a:pt x="7805" y="7200"/>
                    <a:pt x="7614" y="7450"/>
                  </a:cubicBezTo>
                  <a:cubicBezTo>
                    <a:pt x="7422" y="7694"/>
                    <a:pt x="7202" y="7915"/>
                    <a:pt x="6957" y="8107"/>
                  </a:cubicBezTo>
                  <a:cubicBezTo>
                    <a:pt x="6705" y="8300"/>
                    <a:pt x="6431" y="8462"/>
                    <a:pt x="6139" y="8585"/>
                  </a:cubicBezTo>
                  <a:cubicBezTo>
                    <a:pt x="5840" y="8709"/>
                    <a:pt x="5526" y="8794"/>
                    <a:pt x="5205" y="8837"/>
                  </a:cubicBezTo>
                  <a:cubicBezTo>
                    <a:pt x="5045" y="8858"/>
                    <a:pt x="4884" y="8868"/>
                    <a:pt x="4722" y="8868"/>
                  </a:cubicBezTo>
                  <a:cubicBezTo>
                    <a:pt x="4558" y="8868"/>
                    <a:pt x="4393" y="8858"/>
                    <a:pt x="4230" y="8836"/>
                  </a:cubicBezTo>
                  <a:cubicBezTo>
                    <a:pt x="4073" y="8813"/>
                    <a:pt x="3919" y="8781"/>
                    <a:pt x="3766" y="8740"/>
                  </a:cubicBezTo>
                  <a:cubicBezTo>
                    <a:pt x="3616" y="8698"/>
                    <a:pt x="3469" y="8647"/>
                    <a:pt x="3325" y="8588"/>
                  </a:cubicBezTo>
                  <a:cubicBezTo>
                    <a:pt x="3032" y="8463"/>
                    <a:pt x="2757" y="8302"/>
                    <a:pt x="2505" y="8108"/>
                  </a:cubicBezTo>
                  <a:lnTo>
                    <a:pt x="2497" y="8102"/>
                  </a:lnTo>
                  <a:lnTo>
                    <a:pt x="2497" y="8102"/>
                  </a:lnTo>
                  <a:cubicBezTo>
                    <a:pt x="2500" y="8104"/>
                    <a:pt x="2501" y="8105"/>
                    <a:pt x="2505" y="8107"/>
                  </a:cubicBezTo>
                  <a:cubicBezTo>
                    <a:pt x="2255" y="7912"/>
                    <a:pt x="2030" y="7686"/>
                    <a:pt x="1836" y="7437"/>
                  </a:cubicBezTo>
                  <a:cubicBezTo>
                    <a:pt x="1648" y="7189"/>
                    <a:pt x="1491" y="6920"/>
                    <a:pt x="1368" y="6636"/>
                  </a:cubicBezTo>
                  <a:cubicBezTo>
                    <a:pt x="1243" y="6338"/>
                    <a:pt x="1160" y="6027"/>
                    <a:pt x="1115" y="5709"/>
                  </a:cubicBezTo>
                  <a:cubicBezTo>
                    <a:pt x="1072" y="5374"/>
                    <a:pt x="1070" y="5037"/>
                    <a:pt x="1114" y="4703"/>
                  </a:cubicBezTo>
                  <a:cubicBezTo>
                    <a:pt x="1118" y="4666"/>
                    <a:pt x="1125" y="4631"/>
                    <a:pt x="1130" y="4594"/>
                  </a:cubicBezTo>
                  <a:cubicBezTo>
                    <a:pt x="1133" y="4578"/>
                    <a:pt x="1133" y="4564"/>
                    <a:pt x="1128" y="4549"/>
                  </a:cubicBezTo>
                  <a:cubicBezTo>
                    <a:pt x="1177" y="4297"/>
                    <a:pt x="1251" y="4050"/>
                    <a:pt x="1349" y="3814"/>
                  </a:cubicBezTo>
                  <a:lnTo>
                    <a:pt x="1349" y="3814"/>
                  </a:lnTo>
                  <a:cubicBezTo>
                    <a:pt x="1349" y="3814"/>
                    <a:pt x="1349" y="3815"/>
                    <a:pt x="1349" y="3816"/>
                  </a:cubicBezTo>
                  <a:cubicBezTo>
                    <a:pt x="1349" y="3814"/>
                    <a:pt x="1349" y="3813"/>
                    <a:pt x="1350" y="3812"/>
                  </a:cubicBezTo>
                  <a:lnTo>
                    <a:pt x="1350" y="3812"/>
                  </a:lnTo>
                  <a:cubicBezTo>
                    <a:pt x="1350" y="3813"/>
                    <a:pt x="1349" y="3813"/>
                    <a:pt x="1349" y="3814"/>
                  </a:cubicBezTo>
                  <a:lnTo>
                    <a:pt x="1349" y="3814"/>
                  </a:lnTo>
                  <a:cubicBezTo>
                    <a:pt x="1349" y="3813"/>
                    <a:pt x="1350" y="3812"/>
                    <a:pt x="1350" y="3812"/>
                  </a:cubicBezTo>
                  <a:lnTo>
                    <a:pt x="1350" y="3812"/>
                  </a:lnTo>
                  <a:cubicBezTo>
                    <a:pt x="1350" y="3812"/>
                    <a:pt x="1350" y="3812"/>
                    <a:pt x="1350" y="3812"/>
                  </a:cubicBezTo>
                  <a:lnTo>
                    <a:pt x="1350" y="3812"/>
                  </a:lnTo>
                  <a:cubicBezTo>
                    <a:pt x="1350" y="3811"/>
                    <a:pt x="1351" y="3810"/>
                    <a:pt x="1352" y="3808"/>
                  </a:cubicBezTo>
                  <a:lnTo>
                    <a:pt x="1352" y="3808"/>
                  </a:lnTo>
                  <a:cubicBezTo>
                    <a:pt x="1352" y="3807"/>
                    <a:pt x="1353" y="3806"/>
                    <a:pt x="1353" y="3804"/>
                  </a:cubicBezTo>
                  <a:lnTo>
                    <a:pt x="1353" y="3804"/>
                  </a:lnTo>
                  <a:cubicBezTo>
                    <a:pt x="1353" y="3804"/>
                    <a:pt x="1352" y="3806"/>
                    <a:pt x="1352" y="3806"/>
                  </a:cubicBezTo>
                  <a:cubicBezTo>
                    <a:pt x="1353" y="3804"/>
                    <a:pt x="1353" y="3803"/>
                    <a:pt x="1353" y="3801"/>
                  </a:cubicBezTo>
                  <a:cubicBezTo>
                    <a:pt x="1353" y="3802"/>
                    <a:pt x="1353" y="3802"/>
                    <a:pt x="1353" y="3803"/>
                  </a:cubicBezTo>
                  <a:cubicBezTo>
                    <a:pt x="1354" y="3802"/>
                    <a:pt x="1354" y="3800"/>
                    <a:pt x="1355" y="3799"/>
                  </a:cubicBezTo>
                  <a:lnTo>
                    <a:pt x="1355" y="3799"/>
                  </a:lnTo>
                  <a:cubicBezTo>
                    <a:pt x="1355" y="3800"/>
                    <a:pt x="1354" y="3801"/>
                    <a:pt x="1354" y="3802"/>
                  </a:cubicBezTo>
                  <a:lnTo>
                    <a:pt x="1354" y="3802"/>
                  </a:lnTo>
                  <a:cubicBezTo>
                    <a:pt x="1355" y="3801"/>
                    <a:pt x="1355" y="3800"/>
                    <a:pt x="1355" y="3799"/>
                  </a:cubicBezTo>
                  <a:lnTo>
                    <a:pt x="1355" y="3799"/>
                  </a:lnTo>
                  <a:cubicBezTo>
                    <a:pt x="1355" y="3799"/>
                    <a:pt x="1355" y="3799"/>
                    <a:pt x="1355" y="3799"/>
                  </a:cubicBezTo>
                  <a:lnTo>
                    <a:pt x="1355" y="3799"/>
                  </a:lnTo>
                  <a:cubicBezTo>
                    <a:pt x="1355" y="3799"/>
                    <a:pt x="1355" y="3798"/>
                    <a:pt x="1355" y="3798"/>
                  </a:cubicBezTo>
                  <a:lnTo>
                    <a:pt x="1355" y="3798"/>
                  </a:lnTo>
                  <a:cubicBezTo>
                    <a:pt x="1355" y="3798"/>
                    <a:pt x="1355" y="3799"/>
                    <a:pt x="1355" y="3799"/>
                  </a:cubicBezTo>
                  <a:lnTo>
                    <a:pt x="1355" y="3799"/>
                  </a:lnTo>
                  <a:cubicBezTo>
                    <a:pt x="1478" y="3513"/>
                    <a:pt x="1636" y="3244"/>
                    <a:pt x="1825" y="2997"/>
                  </a:cubicBezTo>
                  <a:cubicBezTo>
                    <a:pt x="2018" y="2748"/>
                    <a:pt x="2242" y="2525"/>
                    <a:pt x="2490" y="2330"/>
                  </a:cubicBezTo>
                  <a:cubicBezTo>
                    <a:pt x="2743" y="2137"/>
                    <a:pt x="3018" y="1977"/>
                    <a:pt x="3310" y="1852"/>
                  </a:cubicBezTo>
                  <a:cubicBezTo>
                    <a:pt x="3608" y="1729"/>
                    <a:pt x="3918" y="1644"/>
                    <a:pt x="4238" y="1600"/>
                  </a:cubicBezTo>
                  <a:cubicBezTo>
                    <a:pt x="4400" y="1579"/>
                    <a:pt x="4563" y="1568"/>
                    <a:pt x="4726" y="1568"/>
                  </a:cubicBezTo>
                  <a:close/>
                  <a:moveTo>
                    <a:pt x="2874" y="1"/>
                  </a:moveTo>
                  <a:cubicBezTo>
                    <a:pt x="2818" y="1"/>
                    <a:pt x="2762" y="9"/>
                    <a:pt x="2708" y="23"/>
                  </a:cubicBezTo>
                  <a:cubicBezTo>
                    <a:pt x="2708" y="23"/>
                    <a:pt x="2706" y="22"/>
                    <a:pt x="2704" y="22"/>
                  </a:cubicBezTo>
                  <a:cubicBezTo>
                    <a:pt x="2700" y="22"/>
                    <a:pt x="2695" y="23"/>
                    <a:pt x="2690" y="25"/>
                  </a:cubicBezTo>
                  <a:cubicBezTo>
                    <a:pt x="2677" y="28"/>
                    <a:pt x="2663" y="38"/>
                    <a:pt x="2656" y="50"/>
                  </a:cubicBezTo>
                  <a:cubicBezTo>
                    <a:pt x="2629" y="114"/>
                    <a:pt x="2607" y="180"/>
                    <a:pt x="2586" y="247"/>
                  </a:cubicBezTo>
                  <a:cubicBezTo>
                    <a:pt x="2568" y="311"/>
                    <a:pt x="2552" y="378"/>
                    <a:pt x="2540" y="444"/>
                  </a:cubicBezTo>
                  <a:cubicBezTo>
                    <a:pt x="2514" y="581"/>
                    <a:pt x="2503" y="720"/>
                    <a:pt x="2497" y="859"/>
                  </a:cubicBezTo>
                  <a:cubicBezTo>
                    <a:pt x="2487" y="1139"/>
                    <a:pt x="2511" y="1417"/>
                    <a:pt x="2549" y="1694"/>
                  </a:cubicBezTo>
                  <a:cubicBezTo>
                    <a:pt x="2556" y="1742"/>
                    <a:pt x="2564" y="1788"/>
                    <a:pt x="2570" y="1836"/>
                  </a:cubicBezTo>
                  <a:cubicBezTo>
                    <a:pt x="2548" y="1803"/>
                    <a:pt x="2522" y="1771"/>
                    <a:pt x="2495" y="1740"/>
                  </a:cubicBezTo>
                  <a:cubicBezTo>
                    <a:pt x="2420" y="1657"/>
                    <a:pt x="2325" y="1588"/>
                    <a:pt x="2226" y="1537"/>
                  </a:cubicBezTo>
                  <a:cubicBezTo>
                    <a:pt x="2012" y="1425"/>
                    <a:pt x="1767" y="1385"/>
                    <a:pt x="1529" y="1384"/>
                  </a:cubicBezTo>
                  <a:lnTo>
                    <a:pt x="1504" y="1384"/>
                  </a:lnTo>
                  <a:cubicBezTo>
                    <a:pt x="1387" y="1384"/>
                    <a:pt x="1270" y="1393"/>
                    <a:pt x="1154" y="1409"/>
                  </a:cubicBezTo>
                  <a:cubicBezTo>
                    <a:pt x="1035" y="1425"/>
                    <a:pt x="917" y="1451"/>
                    <a:pt x="802" y="1483"/>
                  </a:cubicBezTo>
                  <a:cubicBezTo>
                    <a:pt x="693" y="1513"/>
                    <a:pt x="586" y="1550"/>
                    <a:pt x="482" y="1595"/>
                  </a:cubicBezTo>
                  <a:cubicBezTo>
                    <a:pt x="434" y="1616"/>
                    <a:pt x="386" y="1640"/>
                    <a:pt x="338" y="1665"/>
                  </a:cubicBezTo>
                  <a:cubicBezTo>
                    <a:pt x="263" y="1705"/>
                    <a:pt x="189" y="1750"/>
                    <a:pt x="122" y="1803"/>
                  </a:cubicBezTo>
                  <a:cubicBezTo>
                    <a:pt x="102" y="1819"/>
                    <a:pt x="81" y="1838"/>
                    <a:pt x="63" y="1859"/>
                  </a:cubicBezTo>
                  <a:cubicBezTo>
                    <a:pt x="44" y="1883"/>
                    <a:pt x="30" y="1905"/>
                    <a:pt x="18" y="1934"/>
                  </a:cubicBezTo>
                  <a:cubicBezTo>
                    <a:pt x="1" y="1980"/>
                    <a:pt x="10" y="2031"/>
                    <a:pt x="33" y="2073"/>
                  </a:cubicBezTo>
                  <a:cubicBezTo>
                    <a:pt x="60" y="2124"/>
                    <a:pt x="111" y="2161"/>
                    <a:pt x="157" y="2193"/>
                  </a:cubicBezTo>
                  <a:cubicBezTo>
                    <a:pt x="223" y="2239"/>
                    <a:pt x="297" y="2276"/>
                    <a:pt x="370" y="2309"/>
                  </a:cubicBezTo>
                  <a:cubicBezTo>
                    <a:pt x="533" y="2386"/>
                    <a:pt x="703" y="2444"/>
                    <a:pt x="879" y="2476"/>
                  </a:cubicBezTo>
                  <a:cubicBezTo>
                    <a:pt x="1012" y="2501"/>
                    <a:pt x="1147" y="2513"/>
                    <a:pt x="1282" y="2513"/>
                  </a:cubicBezTo>
                  <a:cubicBezTo>
                    <a:pt x="1325" y="2513"/>
                    <a:pt x="1368" y="2512"/>
                    <a:pt x="1411" y="2509"/>
                  </a:cubicBezTo>
                  <a:cubicBezTo>
                    <a:pt x="1625" y="2500"/>
                    <a:pt x="1839" y="2461"/>
                    <a:pt x="2046" y="2401"/>
                  </a:cubicBezTo>
                  <a:cubicBezTo>
                    <a:pt x="2121" y="2378"/>
                    <a:pt x="2196" y="2351"/>
                    <a:pt x="2271" y="2321"/>
                  </a:cubicBezTo>
                  <a:lnTo>
                    <a:pt x="2271" y="2321"/>
                  </a:lnTo>
                  <a:cubicBezTo>
                    <a:pt x="2225" y="2359"/>
                    <a:pt x="2180" y="2399"/>
                    <a:pt x="2135" y="2441"/>
                  </a:cubicBezTo>
                  <a:cubicBezTo>
                    <a:pt x="1796" y="2756"/>
                    <a:pt x="1518" y="3134"/>
                    <a:pt x="1317" y="3552"/>
                  </a:cubicBezTo>
                  <a:cubicBezTo>
                    <a:pt x="1213" y="3768"/>
                    <a:pt x="1130" y="3991"/>
                    <a:pt x="1069" y="4222"/>
                  </a:cubicBezTo>
                  <a:cubicBezTo>
                    <a:pt x="1042" y="4322"/>
                    <a:pt x="1019" y="4423"/>
                    <a:pt x="1002" y="4525"/>
                  </a:cubicBezTo>
                  <a:cubicBezTo>
                    <a:pt x="994" y="4535"/>
                    <a:pt x="987" y="4545"/>
                    <a:pt x="986" y="4556"/>
                  </a:cubicBezTo>
                  <a:cubicBezTo>
                    <a:pt x="943" y="4792"/>
                    <a:pt x="920" y="5032"/>
                    <a:pt x="922" y="5272"/>
                  </a:cubicBezTo>
                  <a:cubicBezTo>
                    <a:pt x="923" y="5515"/>
                    <a:pt x="952" y="5756"/>
                    <a:pt x="1000" y="5993"/>
                  </a:cubicBezTo>
                  <a:cubicBezTo>
                    <a:pt x="1048" y="6228"/>
                    <a:pt x="1120" y="6458"/>
                    <a:pt x="1213" y="6679"/>
                  </a:cubicBezTo>
                  <a:cubicBezTo>
                    <a:pt x="1302" y="6895"/>
                    <a:pt x="1411" y="7103"/>
                    <a:pt x="1539" y="7299"/>
                  </a:cubicBezTo>
                  <a:cubicBezTo>
                    <a:pt x="1668" y="7496"/>
                    <a:pt x="1817" y="7681"/>
                    <a:pt x="1979" y="7853"/>
                  </a:cubicBezTo>
                  <a:cubicBezTo>
                    <a:pt x="2142" y="8024"/>
                    <a:pt x="2324" y="8177"/>
                    <a:pt x="2516" y="8315"/>
                  </a:cubicBezTo>
                  <a:cubicBezTo>
                    <a:pt x="2901" y="8588"/>
                    <a:pt x="3339" y="8783"/>
                    <a:pt x="3796" y="8898"/>
                  </a:cubicBezTo>
                  <a:cubicBezTo>
                    <a:pt x="4101" y="8973"/>
                    <a:pt x="4415" y="9012"/>
                    <a:pt x="4728" y="9012"/>
                  </a:cubicBezTo>
                  <a:cubicBezTo>
                    <a:pt x="4893" y="9012"/>
                    <a:pt x="5059" y="9001"/>
                    <a:pt x="5222" y="8980"/>
                  </a:cubicBezTo>
                  <a:cubicBezTo>
                    <a:pt x="5461" y="8948"/>
                    <a:pt x="5694" y="8895"/>
                    <a:pt x="5921" y="8820"/>
                  </a:cubicBezTo>
                  <a:cubicBezTo>
                    <a:pt x="6147" y="8746"/>
                    <a:pt x="6364" y="8650"/>
                    <a:pt x="6572" y="8535"/>
                  </a:cubicBezTo>
                  <a:cubicBezTo>
                    <a:pt x="6778" y="8420"/>
                    <a:pt x="6972" y="8286"/>
                    <a:pt x="7154" y="8135"/>
                  </a:cubicBezTo>
                  <a:cubicBezTo>
                    <a:pt x="7334" y="7987"/>
                    <a:pt x="7499" y="7821"/>
                    <a:pt x="7649" y="7641"/>
                  </a:cubicBezTo>
                  <a:cubicBezTo>
                    <a:pt x="7952" y="7279"/>
                    <a:pt x="8180" y="6860"/>
                    <a:pt x="8329" y="6410"/>
                  </a:cubicBezTo>
                  <a:cubicBezTo>
                    <a:pt x="8481" y="5955"/>
                    <a:pt x="8542" y="5469"/>
                    <a:pt x="8514" y="4989"/>
                  </a:cubicBezTo>
                  <a:cubicBezTo>
                    <a:pt x="8502" y="4748"/>
                    <a:pt x="8463" y="4509"/>
                    <a:pt x="8406" y="4274"/>
                  </a:cubicBezTo>
                  <a:cubicBezTo>
                    <a:pt x="8347" y="4041"/>
                    <a:pt x="8263" y="3814"/>
                    <a:pt x="8161" y="3595"/>
                  </a:cubicBezTo>
                  <a:cubicBezTo>
                    <a:pt x="7961" y="3166"/>
                    <a:pt x="7673" y="2775"/>
                    <a:pt x="7330" y="2450"/>
                  </a:cubicBezTo>
                  <a:cubicBezTo>
                    <a:pt x="7159" y="2289"/>
                    <a:pt x="6973" y="2145"/>
                    <a:pt x="6777" y="2018"/>
                  </a:cubicBezTo>
                  <a:cubicBezTo>
                    <a:pt x="6577" y="1891"/>
                    <a:pt x="6364" y="1783"/>
                    <a:pt x="6145" y="1694"/>
                  </a:cubicBezTo>
                  <a:cubicBezTo>
                    <a:pt x="5699" y="1513"/>
                    <a:pt x="5216" y="1424"/>
                    <a:pt x="4735" y="1421"/>
                  </a:cubicBezTo>
                  <a:lnTo>
                    <a:pt x="4714" y="1421"/>
                  </a:lnTo>
                  <a:cubicBezTo>
                    <a:pt x="4477" y="1421"/>
                    <a:pt x="4241" y="1445"/>
                    <a:pt x="4009" y="1488"/>
                  </a:cubicBezTo>
                  <a:cubicBezTo>
                    <a:pt x="3772" y="1532"/>
                    <a:pt x="3542" y="1600"/>
                    <a:pt x="3318" y="1689"/>
                  </a:cubicBezTo>
                  <a:cubicBezTo>
                    <a:pt x="3158" y="1753"/>
                    <a:pt x="3002" y="1828"/>
                    <a:pt x="2851" y="1915"/>
                  </a:cubicBezTo>
                  <a:cubicBezTo>
                    <a:pt x="2843" y="1879"/>
                    <a:pt x="2837" y="1843"/>
                    <a:pt x="2831" y="1807"/>
                  </a:cubicBezTo>
                  <a:cubicBezTo>
                    <a:pt x="2808" y="1620"/>
                    <a:pt x="2815" y="1432"/>
                    <a:pt x="2839" y="1246"/>
                  </a:cubicBezTo>
                  <a:cubicBezTo>
                    <a:pt x="2891" y="864"/>
                    <a:pt x="3013" y="496"/>
                    <a:pt x="3115" y="126"/>
                  </a:cubicBezTo>
                  <a:cubicBezTo>
                    <a:pt x="3122" y="103"/>
                    <a:pt x="3114" y="81"/>
                    <a:pt x="3098" y="68"/>
                  </a:cubicBezTo>
                  <a:cubicBezTo>
                    <a:pt x="3093" y="58"/>
                    <a:pt x="3086" y="50"/>
                    <a:pt x="3077" y="46"/>
                  </a:cubicBezTo>
                  <a:cubicBezTo>
                    <a:pt x="3021" y="12"/>
                    <a:pt x="2955" y="2"/>
                    <a:pt x="28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2" name="Google Shape;8732;p25"/>
            <p:cNvSpPr/>
            <p:nvPr/>
          </p:nvSpPr>
          <p:spPr>
            <a:xfrm>
              <a:off x="5630474" y="-1914537"/>
              <a:ext cx="240749" cy="239838"/>
            </a:xfrm>
            <a:custGeom>
              <a:avLst/>
              <a:gdLst/>
              <a:ahLst/>
              <a:cxnLst/>
              <a:rect l="l" t="t" r="r" b="b"/>
              <a:pathLst>
                <a:path w="2378" h="2369" extrusionOk="0">
                  <a:moveTo>
                    <a:pt x="1515" y="0"/>
                  </a:moveTo>
                  <a:cubicBezTo>
                    <a:pt x="1475" y="4"/>
                    <a:pt x="1435" y="12"/>
                    <a:pt x="1395" y="26"/>
                  </a:cubicBezTo>
                  <a:cubicBezTo>
                    <a:pt x="1329" y="50"/>
                    <a:pt x="1271" y="98"/>
                    <a:pt x="1232" y="160"/>
                  </a:cubicBezTo>
                  <a:cubicBezTo>
                    <a:pt x="1196" y="216"/>
                    <a:pt x="1176" y="287"/>
                    <a:pt x="1169" y="363"/>
                  </a:cubicBezTo>
                  <a:cubicBezTo>
                    <a:pt x="1164" y="435"/>
                    <a:pt x="1174" y="510"/>
                    <a:pt x="1198" y="589"/>
                  </a:cubicBezTo>
                  <a:cubicBezTo>
                    <a:pt x="1220" y="662"/>
                    <a:pt x="1252" y="731"/>
                    <a:pt x="1278" y="784"/>
                  </a:cubicBezTo>
                  <a:cubicBezTo>
                    <a:pt x="1287" y="800"/>
                    <a:pt x="1295" y="817"/>
                    <a:pt x="1305" y="833"/>
                  </a:cubicBezTo>
                  <a:cubicBezTo>
                    <a:pt x="1324" y="872"/>
                    <a:pt x="1347" y="908"/>
                    <a:pt x="1371" y="942"/>
                  </a:cubicBezTo>
                  <a:cubicBezTo>
                    <a:pt x="1399" y="987"/>
                    <a:pt x="1428" y="1024"/>
                    <a:pt x="1459" y="1059"/>
                  </a:cubicBezTo>
                  <a:cubicBezTo>
                    <a:pt x="1505" y="1111"/>
                    <a:pt x="1551" y="1151"/>
                    <a:pt x="1598" y="1177"/>
                  </a:cubicBezTo>
                  <a:cubicBezTo>
                    <a:pt x="1612" y="1188"/>
                    <a:pt x="1628" y="1199"/>
                    <a:pt x="1646" y="1209"/>
                  </a:cubicBezTo>
                  <a:cubicBezTo>
                    <a:pt x="1686" y="1235"/>
                    <a:pt x="1730" y="1257"/>
                    <a:pt x="1777" y="1278"/>
                  </a:cubicBezTo>
                  <a:cubicBezTo>
                    <a:pt x="1812" y="1292"/>
                    <a:pt x="1852" y="1303"/>
                    <a:pt x="1898" y="1310"/>
                  </a:cubicBezTo>
                  <a:cubicBezTo>
                    <a:pt x="1922" y="1313"/>
                    <a:pt x="1948" y="1316"/>
                    <a:pt x="1975" y="1316"/>
                  </a:cubicBezTo>
                  <a:cubicBezTo>
                    <a:pt x="1993" y="1316"/>
                    <a:pt x="2009" y="1315"/>
                    <a:pt x="2026" y="1313"/>
                  </a:cubicBezTo>
                  <a:cubicBezTo>
                    <a:pt x="2068" y="1310"/>
                    <a:pt x="2109" y="1300"/>
                    <a:pt x="2149" y="1286"/>
                  </a:cubicBezTo>
                  <a:cubicBezTo>
                    <a:pt x="2165" y="1279"/>
                    <a:pt x="2181" y="1271"/>
                    <a:pt x="2200" y="1260"/>
                  </a:cubicBezTo>
                  <a:cubicBezTo>
                    <a:pt x="2221" y="1249"/>
                    <a:pt x="2239" y="1236"/>
                    <a:pt x="2255" y="1222"/>
                  </a:cubicBezTo>
                  <a:cubicBezTo>
                    <a:pt x="2271" y="1207"/>
                    <a:pt x="2285" y="1191"/>
                    <a:pt x="2300" y="1174"/>
                  </a:cubicBezTo>
                  <a:cubicBezTo>
                    <a:pt x="2316" y="1155"/>
                    <a:pt x="2328" y="1132"/>
                    <a:pt x="2336" y="1115"/>
                  </a:cubicBezTo>
                  <a:cubicBezTo>
                    <a:pt x="2355" y="1080"/>
                    <a:pt x="2367" y="1036"/>
                    <a:pt x="2373" y="988"/>
                  </a:cubicBezTo>
                  <a:cubicBezTo>
                    <a:pt x="2378" y="948"/>
                    <a:pt x="2376" y="904"/>
                    <a:pt x="2370" y="854"/>
                  </a:cubicBezTo>
                  <a:cubicBezTo>
                    <a:pt x="2363" y="813"/>
                    <a:pt x="2354" y="769"/>
                    <a:pt x="2336" y="717"/>
                  </a:cubicBezTo>
                  <a:cubicBezTo>
                    <a:pt x="2322" y="677"/>
                    <a:pt x="2304" y="633"/>
                    <a:pt x="2282" y="587"/>
                  </a:cubicBezTo>
                  <a:cubicBezTo>
                    <a:pt x="2247" y="514"/>
                    <a:pt x="2200" y="437"/>
                    <a:pt x="2146" y="363"/>
                  </a:cubicBezTo>
                  <a:cubicBezTo>
                    <a:pt x="2088" y="283"/>
                    <a:pt x="2020" y="213"/>
                    <a:pt x="1940" y="152"/>
                  </a:cubicBezTo>
                  <a:cubicBezTo>
                    <a:pt x="1900" y="122"/>
                    <a:pt x="1857" y="95"/>
                    <a:pt x="1805" y="67"/>
                  </a:cubicBezTo>
                  <a:cubicBezTo>
                    <a:pt x="1761" y="45"/>
                    <a:pt x="1713" y="26"/>
                    <a:pt x="1665" y="15"/>
                  </a:cubicBezTo>
                  <a:cubicBezTo>
                    <a:pt x="1639" y="8"/>
                    <a:pt x="1615" y="4"/>
                    <a:pt x="1593" y="2"/>
                  </a:cubicBezTo>
                  <a:cubicBezTo>
                    <a:pt x="1578" y="0"/>
                    <a:pt x="1562" y="0"/>
                    <a:pt x="1548" y="0"/>
                  </a:cubicBezTo>
                  <a:close/>
                  <a:moveTo>
                    <a:pt x="399" y="1001"/>
                  </a:moveTo>
                  <a:cubicBezTo>
                    <a:pt x="375" y="1001"/>
                    <a:pt x="352" y="1004"/>
                    <a:pt x="330" y="1008"/>
                  </a:cubicBezTo>
                  <a:cubicBezTo>
                    <a:pt x="291" y="1016"/>
                    <a:pt x="255" y="1032"/>
                    <a:pt x="218" y="1054"/>
                  </a:cubicBezTo>
                  <a:cubicBezTo>
                    <a:pt x="186" y="1073"/>
                    <a:pt x="157" y="1099"/>
                    <a:pt x="128" y="1132"/>
                  </a:cubicBezTo>
                  <a:cubicBezTo>
                    <a:pt x="104" y="1159"/>
                    <a:pt x="84" y="1193"/>
                    <a:pt x="61" y="1236"/>
                  </a:cubicBezTo>
                  <a:cubicBezTo>
                    <a:pt x="44" y="1271"/>
                    <a:pt x="31" y="1311"/>
                    <a:pt x="20" y="1358"/>
                  </a:cubicBezTo>
                  <a:cubicBezTo>
                    <a:pt x="2" y="1434"/>
                    <a:pt x="0" y="1521"/>
                    <a:pt x="15" y="1614"/>
                  </a:cubicBezTo>
                  <a:cubicBezTo>
                    <a:pt x="28" y="1695"/>
                    <a:pt x="53" y="1780"/>
                    <a:pt x="90" y="1865"/>
                  </a:cubicBezTo>
                  <a:cubicBezTo>
                    <a:pt x="127" y="1946"/>
                    <a:pt x="173" y="2023"/>
                    <a:pt x="229" y="2093"/>
                  </a:cubicBezTo>
                  <a:cubicBezTo>
                    <a:pt x="287" y="2165"/>
                    <a:pt x="352" y="2224"/>
                    <a:pt x="423" y="2269"/>
                  </a:cubicBezTo>
                  <a:cubicBezTo>
                    <a:pt x="461" y="2291"/>
                    <a:pt x="499" y="2312"/>
                    <a:pt x="539" y="2327"/>
                  </a:cubicBezTo>
                  <a:cubicBezTo>
                    <a:pt x="574" y="2339"/>
                    <a:pt x="614" y="2351"/>
                    <a:pt x="659" y="2359"/>
                  </a:cubicBezTo>
                  <a:cubicBezTo>
                    <a:pt x="696" y="2365"/>
                    <a:pt x="731" y="2368"/>
                    <a:pt x="766" y="2368"/>
                  </a:cubicBezTo>
                  <a:cubicBezTo>
                    <a:pt x="811" y="2368"/>
                    <a:pt x="854" y="2363"/>
                    <a:pt x="893" y="2352"/>
                  </a:cubicBezTo>
                  <a:cubicBezTo>
                    <a:pt x="934" y="2343"/>
                    <a:pt x="969" y="2328"/>
                    <a:pt x="1000" y="2311"/>
                  </a:cubicBezTo>
                  <a:cubicBezTo>
                    <a:pt x="1017" y="2299"/>
                    <a:pt x="1033" y="2290"/>
                    <a:pt x="1048" y="2279"/>
                  </a:cubicBezTo>
                  <a:cubicBezTo>
                    <a:pt x="1060" y="2266"/>
                    <a:pt x="1075" y="2253"/>
                    <a:pt x="1092" y="2234"/>
                  </a:cubicBezTo>
                  <a:cubicBezTo>
                    <a:pt x="1112" y="2210"/>
                    <a:pt x="1131" y="2183"/>
                    <a:pt x="1147" y="2148"/>
                  </a:cubicBezTo>
                  <a:cubicBezTo>
                    <a:pt x="1161" y="2114"/>
                    <a:pt x="1174" y="2076"/>
                    <a:pt x="1180" y="2034"/>
                  </a:cubicBezTo>
                  <a:cubicBezTo>
                    <a:pt x="1187" y="1997"/>
                    <a:pt x="1187" y="1957"/>
                    <a:pt x="1184" y="1911"/>
                  </a:cubicBezTo>
                  <a:cubicBezTo>
                    <a:pt x="1180" y="1873"/>
                    <a:pt x="1174" y="1831"/>
                    <a:pt x="1161" y="1788"/>
                  </a:cubicBezTo>
                  <a:cubicBezTo>
                    <a:pt x="1140" y="1708"/>
                    <a:pt x="1107" y="1628"/>
                    <a:pt x="1059" y="1545"/>
                  </a:cubicBezTo>
                  <a:cubicBezTo>
                    <a:pt x="1024" y="1484"/>
                    <a:pt x="984" y="1428"/>
                    <a:pt x="942" y="1377"/>
                  </a:cubicBezTo>
                  <a:cubicBezTo>
                    <a:pt x="934" y="1366"/>
                    <a:pt x="926" y="1355"/>
                    <a:pt x="918" y="1343"/>
                  </a:cubicBezTo>
                  <a:cubicBezTo>
                    <a:pt x="891" y="1305"/>
                    <a:pt x="861" y="1267"/>
                    <a:pt x="825" y="1230"/>
                  </a:cubicBezTo>
                  <a:cubicBezTo>
                    <a:pt x="757" y="1158"/>
                    <a:pt x="675" y="1097"/>
                    <a:pt x="584" y="1049"/>
                  </a:cubicBezTo>
                  <a:cubicBezTo>
                    <a:pt x="525" y="1017"/>
                    <a:pt x="461" y="1001"/>
                    <a:pt x="399" y="10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3" name="Google Shape;8733;p25"/>
            <p:cNvSpPr/>
            <p:nvPr/>
          </p:nvSpPr>
          <p:spPr>
            <a:xfrm>
              <a:off x="5682308" y="-1775842"/>
              <a:ext cx="317590" cy="263629"/>
            </a:xfrm>
            <a:custGeom>
              <a:avLst/>
              <a:gdLst/>
              <a:ahLst/>
              <a:cxnLst/>
              <a:rect l="l" t="t" r="r" b="b"/>
              <a:pathLst>
                <a:path w="3137" h="2604" extrusionOk="0">
                  <a:moveTo>
                    <a:pt x="2804" y="0"/>
                  </a:moveTo>
                  <a:cubicBezTo>
                    <a:pt x="2787" y="0"/>
                    <a:pt x="2768" y="2"/>
                    <a:pt x="2750" y="4"/>
                  </a:cubicBezTo>
                  <a:cubicBezTo>
                    <a:pt x="2696" y="12"/>
                    <a:pt x="2646" y="37"/>
                    <a:pt x="2606" y="77"/>
                  </a:cubicBezTo>
                  <a:cubicBezTo>
                    <a:pt x="2565" y="117"/>
                    <a:pt x="2542" y="172"/>
                    <a:pt x="2526" y="213"/>
                  </a:cubicBezTo>
                  <a:cubicBezTo>
                    <a:pt x="2509" y="261"/>
                    <a:pt x="2497" y="314"/>
                    <a:pt x="2488" y="359"/>
                  </a:cubicBezTo>
                  <a:lnTo>
                    <a:pt x="2473" y="437"/>
                  </a:lnTo>
                  <a:cubicBezTo>
                    <a:pt x="2465" y="474"/>
                    <a:pt x="2457" y="512"/>
                    <a:pt x="2451" y="549"/>
                  </a:cubicBezTo>
                  <a:cubicBezTo>
                    <a:pt x="2421" y="693"/>
                    <a:pt x="2385" y="857"/>
                    <a:pt x="2322" y="1013"/>
                  </a:cubicBezTo>
                  <a:cubicBezTo>
                    <a:pt x="2278" y="1113"/>
                    <a:pt x="2222" y="1209"/>
                    <a:pt x="2157" y="1296"/>
                  </a:cubicBezTo>
                  <a:cubicBezTo>
                    <a:pt x="2085" y="1388"/>
                    <a:pt x="1999" y="1473"/>
                    <a:pt x="1903" y="1548"/>
                  </a:cubicBezTo>
                  <a:cubicBezTo>
                    <a:pt x="1789" y="1634"/>
                    <a:pt x="1660" y="1710"/>
                    <a:pt x="1517" y="1770"/>
                  </a:cubicBezTo>
                  <a:lnTo>
                    <a:pt x="1516" y="1770"/>
                  </a:lnTo>
                  <a:cubicBezTo>
                    <a:pt x="1516" y="1770"/>
                    <a:pt x="1516" y="1772"/>
                    <a:pt x="1514" y="1772"/>
                  </a:cubicBezTo>
                  <a:cubicBezTo>
                    <a:pt x="1513" y="1772"/>
                    <a:pt x="1511" y="1774"/>
                    <a:pt x="1509" y="1774"/>
                  </a:cubicBezTo>
                  <a:cubicBezTo>
                    <a:pt x="1447" y="1799"/>
                    <a:pt x="1380" y="1823"/>
                    <a:pt x="1313" y="1844"/>
                  </a:cubicBezTo>
                  <a:cubicBezTo>
                    <a:pt x="1225" y="1871"/>
                    <a:pt x="1146" y="1889"/>
                    <a:pt x="1073" y="1898"/>
                  </a:cubicBezTo>
                  <a:cubicBezTo>
                    <a:pt x="963" y="1913"/>
                    <a:pt x="849" y="1914"/>
                    <a:pt x="739" y="1917"/>
                  </a:cubicBezTo>
                  <a:lnTo>
                    <a:pt x="696" y="1917"/>
                  </a:lnTo>
                  <a:cubicBezTo>
                    <a:pt x="569" y="1921"/>
                    <a:pt x="437" y="1925"/>
                    <a:pt x="302" y="1954"/>
                  </a:cubicBezTo>
                  <a:cubicBezTo>
                    <a:pt x="238" y="1967"/>
                    <a:pt x="190" y="1985"/>
                    <a:pt x="149" y="2009"/>
                  </a:cubicBezTo>
                  <a:cubicBezTo>
                    <a:pt x="144" y="2009"/>
                    <a:pt x="141" y="2007"/>
                    <a:pt x="136" y="2007"/>
                  </a:cubicBezTo>
                  <a:cubicBezTo>
                    <a:pt x="130" y="2007"/>
                    <a:pt x="123" y="2009"/>
                    <a:pt x="117" y="2012"/>
                  </a:cubicBezTo>
                  <a:cubicBezTo>
                    <a:pt x="99" y="2023"/>
                    <a:pt x="82" y="2036"/>
                    <a:pt x="67" y="2050"/>
                  </a:cubicBezTo>
                  <a:cubicBezTo>
                    <a:pt x="51" y="2063"/>
                    <a:pt x="38" y="2079"/>
                    <a:pt x="27" y="2097"/>
                  </a:cubicBezTo>
                  <a:cubicBezTo>
                    <a:pt x="16" y="2113"/>
                    <a:pt x="8" y="2130"/>
                    <a:pt x="5" y="2149"/>
                  </a:cubicBezTo>
                  <a:cubicBezTo>
                    <a:pt x="0" y="2172"/>
                    <a:pt x="2" y="2194"/>
                    <a:pt x="5" y="2216"/>
                  </a:cubicBezTo>
                  <a:cubicBezTo>
                    <a:pt x="6" y="2223"/>
                    <a:pt x="10" y="2229"/>
                    <a:pt x="16" y="2232"/>
                  </a:cubicBezTo>
                  <a:cubicBezTo>
                    <a:pt x="16" y="2236"/>
                    <a:pt x="16" y="2240"/>
                    <a:pt x="16" y="2245"/>
                  </a:cubicBezTo>
                  <a:cubicBezTo>
                    <a:pt x="19" y="2264"/>
                    <a:pt x="26" y="2284"/>
                    <a:pt x="35" y="2303"/>
                  </a:cubicBezTo>
                  <a:cubicBezTo>
                    <a:pt x="34" y="2317"/>
                    <a:pt x="37" y="2332"/>
                    <a:pt x="43" y="2344"/>
                  </a:cubicBezTo>
                  <a:cubicBezTo>
                    <a:pt x="46" y="2348"/>
                    <a:pt x="48" y="2352"/>
                    <a:pt x="50" y="2356"/>
                  </a:cubicBezTo>
                  <a:cubicBezTo>
                    <a:pt x="53" y="2362"/>
                    <a:pt x="56" y="2367"/>
                    <a:pt x="59" y="2373"/>
                  </a:cubicBezTo>
                  <a:cubicBezTo>
                    <a:pt x="69" y="2387"/>
                    <a:pt x="78" y="2400"/>
                    <a:pt x="90" y="2411"/>
                  </a:cubicBezTo>
                  <a:cubicBezTo>
                    <a:pt x="107" y="2432"/>
                    <a:pt x="130" y="2450"/>
                    <a:pt x="150" y="2466"/>
                  </a:cubicBezTo>
                  <a:lnTo>
                    <a:pt x="157" y="2471"/>
                  </a:lnTo>
                  <a:cubicBezTo>
                    <a:pt x="205" y="2507"/>
                    <a:pt x="261" y="2530"/>
                    <a:pt x="305" y="2546"/>
                  </a:cubicBezTo>
                  <a:cubicBezTo>
                    <a:pt x="350" y="2563"/>
                    <a:pt x="400" y="2576"/>
                    <a:pt x="461" y="2586"/>
                  </a:cubicBezTo>
                  <a:cubicBezTo>
                    <a:pt x="518" y="2594"/>
                    <a:pt x="577" y="2599"/>
                    <a:pt x="644" y="2602"/>
                  </a:cubicBezTo>
                  <a:cubicBezTo>
                    <a:pt x="665" y="2602"/>
                    <a:pt x="684" y="2603"/>
                    <a:pt x="705" y="2603"/>
                  </a:cubicBezTo>
                  <a:cubicBezTo>
                    <a:pt x="793" y="2603"/>
                    <a:pt x="886" y="2597"/>
                    <a:pt x="982" y="2584"/>
                  </a:cubicBezTo>
                  <a:cubicBezTo>
                    <a:pt x="1094" y="2570"/>
                    <a:pt x="1191" y="2551"/>
                    <a:pt x="1284" y="2528"/>
                  </a:cubicBezTo>
                  <a:cubicBezTo>
                    <a:pt x="1386" y="2501"/>
                    <a:pt x="1489" y="2467"/>
                    <a:pt x="1599" y="2423"/>
                  </a:cubicBezTo>
                  <a:cubicBezTo>
                    <a:pt x="1712" y="2375"/>
                    <a:pt x="1826" y="2320"/>
                    <a:pt x="1931" y="2260"/>
                  </a:cubicBezTo>
                  <a:cubicBezTo>
                    <a:pt x="2154" y="2135"/>
                    <a:pt x="2357" y="1981"/>
                    <a:pt x="2536" y="1807"/>
                  </a:cubicBezTo>
                  <a:cubicBezTo>
                    <a:pt x="2624" y="1719"/>
                    <a:pt x="2708" y="1623"/>
                    <a:pt x="2785" y="1519"/>
                  </a:cubicBezTo>
                  <a:cubicBezTo>
                    <a:pt x="2857" y="1422"/>
                    <a:pt x="2921" y="1318"/>
                    <a:pt x="2974" y="1211"/>
                  </a:cubicBezTo>
                  <a:cubicBezTo>
                    <a:pt x="3028" y="1097"/>
                    <a:pt x="3070" y="981"/>
                    <a:pt x="3097" y="867"/>
                  </a:cubicBezTo>
                  <a:cubicBezTo>
                    <a:pt x="3124" y="746"/>
                    <a:pt x="3137" y="622"/>
                    <a:pt x="3134" y="501"/>
                  </a:cubicBezTo>
                  <a:cubicBezTo>
                    <a:pt x="3131" y="410"/>
                    <a:pt x="3121" y="275"/>
                    <a:pt x="3060" y="159"/>
                  </a:cubicBezTo>
                  <a:cubicBezTo>
                    <a:pt x="3033" y="106"/>
                    <a:pt x="2991" y="61"/>
                    <a:pt x="2942" y="34"/>
                  </a:cubicBezTo>
                  <a:cubicBezTo>
                    <a:pt x="2902" y="12"/>
                    <a:pt x="2856" y="0"/>
                    <a:pt x="2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4" name="Google Shape;8734;p25"/>
            <p:cNvSpPr/>
            <p:nvPr/>
          </p:nvSpPr>
          <p:spPr>
            <a:xfrm>
              <a:off x="5598381" y="-1950172"/>
              <a:ext cx="407187" cy="443735"/>
            </a:xfrm>
            <a:custGeom>
              <a:avLst/>
              <a:gdLst/>
              <a:ahLst/>
              <a:cxnLst/>
              <a:rect l="l" t="t" r="r" b="b"/>
              <a:pathLst>
                <a:path w="4022" h="4383" extrusionOk="0">
                  <a:moveTo>
                    <a:pt x="1897" y="389"/>
                  </a:moveTo>
                  <a:cubicBezTo>
                    <a:pt x="1932" y="391"/>
                    <a:pt x="1967" y="395"/>
                    <a:pt x="2004" y="407"/>
                  </a:cubicBezTo>
                  <a:cubicBezTo>
                    <a:pt x="2052" y="421"/>
                    <a:pt x="2100" y="443"/>
                    <a:pt x="2150" y="471"/>
                  </a:cubicBezTo>
                  <a:cubicBezTo>
                    <a:pt x="2207" y="507"/>
                    <a:pt x="2265" y="552"/>
                    <a:pt x="2319" y="603"/>
                  </a:cubicBezTo>
                  <a:cubicBezTo>
                    <a:pt x="2305" y="607"/>
                    <a:pt x="2290" y="611"/>
                    <a:pt x="2276" y="618"/>
                  </a:cubicBezTo>
                  <a:cubicBezTo>
                    <a:pt x="2241" y="632"/>
                    <a:pt x="2204" y="651"/>
                    <a:pt x="2159" y="678"/>
                  </a:cubicBezTo>
                  <a:cubicBezTo>
                    <a:pt x="2092" y="717"/>
                    <a:pt x="2025" y="766"/>
                    <a:pt x="1956" y="829"/>
                  </a:cubicBezTo>
                  <a:cubicBezTo>
                    <a:pt x="1851" y="925"/>
                    <a:pt x="1760" y="1035"/>
                    <a:pt x="1684" y="1157"/>
                  </a:cubicBezTo>
                  <a:cubicBezTo>
                    <a:pt x="1678" y="1145"/>
                    <a:pt x="1672" y="1133"/>
                    <a:pt x="1664" y="1121"/>
                  </a:cubicBezTo>
                  <a:cubicBezTo>
                    <a:pt x="1619" y="1035"/>
                    <a:pt x="1584" y="949"/>
                    <a:pt x="1563" y="864"/>
                  </a:cubicBezTo>
                  <a:cubicBezTo>
                    <a:pt x="1550" y="806"/>
                    <a:pt x="1544" y="752"/>
                    <a:pt x="1544" y="701"/>
                  </a:cubicBezTo>
                  <a:cubicBezTo>
                    <a:pt x="1545" y="667"/>
                    <a:pt x="1550" y="635"/>
                    <a:pt x="1558" y="603"/>
                  </a:cubicBezTo>
                  <a:cubicBezTo>
                    <a:pt x="1566" y="579"/>
                    <a:pt x="1576" y="555"/>
                    <a:pt x="1588" y="533"/>
                  </a:cubicBezTo>
                  <a:cubicBezTo>
                    <a:pt x="1600" y="515"/>
                    <a:pt x="1614" y="498"/>
                    <a:pt x="1630" y="482"/>
                  </a:cubicBezTo>
                  <a:cubicBezTo>
                    <a:pt x="1648" y="466"/>
                    <a:pt x="1667" y="451"/>
                    <a:pt x="1689" y="439"/>
                  </a:cubicBezTo>
                  <a:cubicBezTo>
                    <a:pt x="1720" y="423"/>
                    <a:pt x="1753" y="411"/>
                    <a:pt x="1788" y="402"/>
                  </a:cubicBezTo>
                  <a:cubicBezTo>
                    <a:pt x="1828" y="392"/>
                    <a:pt x="1863" y="389"/>
                    <a:pt x="1897" y="389"/>
                  </a:cubicBezTo>
                  <a:close/>
                  <a:moveTo>
                    <a:pt x="2397" y="686"/>
                  </a:moveTo>
                  <a:cubicBezTo>
                    <a:pt x="2450" y="750"/>
                    <a:pt x="2497" y="818"/>
                    <a:pt x="2537" y="888"/>
                  </a:cubicBezTo>
                  <a:cubicBezTo>
                    <a:pt x="2578" y="968"/>
                    <a:pt x="2610" y="1046"/>
                    <a:pt x="2629" y="1123"/>
                  </a:cubicBezTo>
                  <a:cubicBezTo>
                    <a:pt x="2641" y="1179"/>
                    <a:pt x="2647" y="1232"/>
                    <a:pt x="2647" y="1281"/>
                  </a:cubicBezTo>
                  <a:cubicBezTo>
                    <a:pt x="2645" y="1320"/>
                    <a:pt x="2639" y="1356"/>
                    <a:pt x="2631" y="1390"/>
                  </a:cubicBezTo>
                  <a:cubicBezTo>
                    <a:pt x="2620" y="1422"/>
                    <a:pt x="2607" y="1451"/>
                    <a:pt x="2593" y="1478"/>
                  </a:cubicBezTo>
                  <a:cubicBezTo>
                    <a:pt x="2575" y="1503"/>
                    <a:pt x="2556" y="1529"/>
                    <a:pt x="2532" y="1553"/>
                  </a:cubicBezTo>
                  <a:cubicBezTo>
                    <a:pt x="2509" y="1574"/>
                    <a:pt x="2487" y="1590"/>
                    <a:pt x="2463" y="1604"/>
                  </a:cubicBezTo>
                  <a:cubicBezTo>
                    <a:pt x="2413" y="1630"/>
                    <a:pt x="2357" y="1645"/>
                    <a:pt x="2301" y="1645"/>
                  </a:cubicBezTo>
                  <a:cubicBezTo>
                    <a:pt x="2271" y="1645"/>
                    <a:pt x="2240" y="1641"/>
                    <a:pt x="2210" y="1631"/>
                  </a:cubicBezTo>
                  <a:cubicBezTo>
                    <a:pt x="2164" y="1617"/>
                    <a:pt x="2119" y="1596"/>
                    <a:pt x="2073" y="1569"/>
                  </a:cubicBezTo>
                  <a:cubicBezTo>
                    <a:pt x="2006" y="1527"/>
                    <a:pt x="1942" y="1476"/>
                    <a:pt x="1878" y="1411"/>
                  </a:cubicBezTo>
                  <a:cubicBezTo>
                    <a:pt x="1827" y="1358"/>
                    <a:pt x="1780" y="1300"/>
                    <a:pt x="1739" y="1241"/>
                  </a:cubicBezTo>
                  <a:cubicBezTo>
                    <a:pt x="1744" y="1235"/>
                    <a:pt x="1747" y="1227"/>
                    <a:pt x="1752" y="1220"/>
                  </a:cubicBezTo>
                  <a:cubicBezTo>
                    <a:pt x="1787" y="1161"/>
                    <a:pt x="1827" y="1105"/>
                    <a:pt x="1873" y="1051"/>
                  </a:cubicBezTo>
                  <a:cubicBezTo>
                    <a:pt x="1900" y="1120"/>
                    <a:pt x="1940" y="1171"/>
                    <a:pt x="1988" y="1204"/>
                  </a:cubicBezTo>
                  <a:cubicBezTo>
                    <a:pt x="2030" y="1232"/>
                    <a:pt x="2079" y="1248"/>
                    <a:pt x="2127" y="1248"/>
                  </a:cubicBezTo>
                  <a:cubicBezTo>
                    <a:pt x="2142" y="1248"/>
                    <a:pt x="2156" y="1246"/>
                    <a:pt x="2170" y="1243"/>
                  </a:cubicBezTo>
                  <a:cubicBezTo>
                    <a:pt x="2233" y="1232"/>
                    <a:pt x="2287" y="1196"/>
                    <a:pt x="2322" y="1149"/>
                  </a:cubicBezTo>
                  <a:cubicBezTo>
                    <a:pt x="2342" y="1123"/>
                    <a:pt x="2354" y="1094"/>
                    <a:pt x="2361" y="1061"/>
                  </a:cubicBezTo>
                  <a:cubicBezTo>
                    <a:pt x="2367" y="1032"/>
                    <a:pt x="2366" y="1000"/>
                    <a:pt x="2356" y="960"/>
                  </a:cubicBezTo>
                  <a:cubicBezTo>
                    <a:pt x="2351" y="941"/>
                    <a:pt x="2342" y="923"/>
                    <a:pt x="2330" y="902"/>
                  </a:cubicBezTo>
                  <a:cubicBezTo>
                    <a:pt x="2322" y="886"/>
                    <a:pt x="2310" y="870"/>
                    <a:pt x="2297" y="853"/>
                  </a:cubicBezTo>
                  <a:cubicBezTo>
                    <a:pt x="2270" y="824"/>
                    <a:pt x="2239" y="797"/>
                    <a:pt x="2201" y="771"/>
                  </a:cubicBezTo>
                  <a:lnTo>
                    <a:pt x="2209" y="768"/>
                  </a:lnTo>
                  <a:lnTo>
                    <a:pt x="2218" y="762"/>
                  </a:lnTo>
                  <a:cubicBezTo>
                    <a:pt x="2276" y="731"/>
                    <a:pt x="2337" y="706"/>
                    <a:pt x="2397" y="686"/>
                  </a:cubicBezTo>
                  <a:close/>
                  <a:moveTo>
                    <a:pt x="1844" y="1"/>
                  </a:moveTo>
                  <a:cubicBezTo>
                    <a:pt x="1809" y="5"/>
                    <a:pt x="1787" y="36"/>
                    <a:pt x="1788" y="71"/>
                  </a:cubicBezTo>
                  <a:cubicBezTo>
                    <a:pt x="1790" y="92"/>
                    <a:pt x="1790" y="111"/>
                    <a:pt x="1790" y="132"/>
                  </a:cubicBezTo>
                  <a:cubicBezTo>
                    <a:pt x="1788" y="157"/>
                    <a:pt x="1785" y="181"/>
                    <a:pt x="1779" y="207"/>
                  </a:cubicBezTo>
                  <a:cubicBezTo>
                    <a:pt x="1774" y="223"/>
                    <a:pt x="1768" y="237"/>
                    <a:pt x="1761" y="252"/>
                  </a:cubicBezTo>
                  <a:cubicBezTo>
                    <a:pt x="1758" y="252"/>
                    <a:pt x="1756" y="253"/>
                    <a:pt x="1753" y="253"/>
                  </a:cubicBezTo>
                  <a:cubicBezTo>
                    <a:pt x="1707" y="264"/>
                    <a:pt x="1662" y="282"/>
                    <a:pt x="1616" y="308"/>
                  </a:cubicBezTo>
                  <a:cubicBezTo>
                    <a:pt x="1541" y="348"/>
                    <a:pt x="1481" y="411"/>
                    <a:pt x="1445" y="490"/>
                  </a:cubicBezTo>
                  <a:cubicBezTo>
                    <a:pt x="1411" y="557"/>
                    <a:pt x="1398" y="640"/>
                    <a:pt x="1403" y="738"/>
                  </a:cubicBezTo>
                  <a:cubicBezTo>
                    <a:pt x="1405" y="774"/>
                    <a:pt x="1411" y="816"/>
                    <a:pt x="1422" y="862"/>
                  </a:cubicBezTo>
                  <a:cubicBezTo>
                    <a:pt x="1433" y="912"/>
                    <a:pt x="1448" y="958"/>
                    <a:pt x="1464" y="1003"/>
                  </a:cubicBezTo>
                  <a:cubicBezTo>
                    <a:pt x="1497" y="1089"/>
                    <a:pt x="1544" y="1179"/>
                    <a:pt x="1601" y="1268"/>
                  </a:cubicBezTo>
                  <a:cubicBezTo>
                    <a:pt x="1654" y="1350"/>
                    <a:pt x="1718" y="1427"/>
                    <a:pt x="1795" y="1503"/>
                  </a:cubicBezTo>
                  <a:cubicBezTo>
                    <a:pt x="1841" y="1551"/>
                    <a:pt x="1894" y="1595"/>
                    <a:pt x="1948" y="1633"/>
                  </a:cubicBezTo>
                  <a:cubicBezTo>
                    <a:pt x="2006" y="1673"/>
                    <a:pt x="2063" y="1703"/>
                    <a:pt x="2119" y="1724"/>
                  </a:cubicBezTo>
                  <a:cubicBezTo>
                    <a:pt x="2185" y="1750"/>
                    <a:pt x="2250" y="1762"/>
                    <a:pt x="2314" y="1762"/>
                  </a:cubicBezTo>
                  <a:cubicBezTo>
                    <a:pt x="2437" y="1762"/>
                    <a:pt x="2557" y="1703"/>
                    <a:pt x="2644" y="1614"/>
                  </a:cubicBezTo>
                  <a:cubicBezTo>
                    <a:pt x="2661" y="1595"/>
                    <a:pt x="2680" y="1572"/>
                    <a:pt x="2696" y="1550"/>
                  </a:cubicBezTo>
                  <a:cubicBezTo>
                    <a:pt x="2711" y="1527"/>
                    <a:pt x="2725" y="1503"/>
                    <a:pt x="2736" y="1478"/>
                  </a:cubicBezTo>
                  <a:cubicBezTo>
                    <a:pt x="2749" y="1451"/>
                    <a:pt x="2757" y="1424"/>
                    <a:pt x="2767" y="1395"/>
                  </a:cubicBezTo>
                  <a:cubicBezTo>
                    <a:pt x="2783" y="1337"/>
                    <a:pt x="2784" y="1278"/>
                    <a:pt x="2784" y="1232"/>
                  </a:cubicBezTo>
                  <a:cubicBezTo>
                    <a:pt x="2784" y="1182"/>
                    <a:pt x="2778" y="1129"/>
                    <a:pt x="2762" y="1061"/>
                  </a:cubicBezTo>
                  <a:cubicBezTo>
                    <a:pt x="2748" y="1006"/>
                    <a:pt x="2730" y="952"/>
                    <a:pt x="2706" y="898"/>
                  </a:cubicBezTo>
                  <a:cubicBezTo>
                    <a:pt x="2658" y="787"/>
                    <a:pt x="2593" y="682"/>
                    <a:pt x="2509" y="583"/>
                  </a:cubicBezTo>
                  <a:cubicBezTo>
                    <a:pt x="2468" y="535"/>
                    <a:pt x="2426" y="491"/>
                    <a:pt x="2381" y="453"/>
                  </a:cubicBezTo>
                  <a:cubicBezTo>
                    <a:pt x="2428" y="392"/>
                    <a:pt x="2461" y="322"/>
                    <a:pt x="2473" y="247"/>
                  </a:cubicBezTo>
                  <a:cubicBezTo>
                    <a:pt x="2477" y="221"/>
                    <a:pt x="2463" y="197"/>
                    <a:pt x="2441" y="186"/>
                  </a:cubicBezTo>
                  <a:cubicBezTo>
                    <a:pt x="2433" y="183"/>
                    <a:pt x="2425" y="181"/>
                    <a:pt x="2418" y="181"/>
                  </a:cubicBezTo>
                  <a:cubicBezTo>
                    <a:pt x="2410" y="181"/>
                    <a:pt x="2404" y="183"/>
                    <a:pt x="2397" y="186"/>
                  </a:cubicBezTo>
                  <a:cubicBezTo>
                    <a:pt x="2385" y="191"/>
                    <a:pt x="2370" y="202"/>
                    <a:pt x="2366" y="216"/>
                  </a:cubicBezTo>
                  <a:cubicBezTo>
                    <a:pt x="2353" y="263"/>
                    <a:pt x="2335" y="308"/>
                    <a:pt x="2311" y="351"/>
                  </a:cubicBezTo>
                  <a:cubicBezTo>
                    <a:pt x="2305" y="360"/>
                    <a:pt x="2298" y="372"/>
                    <a:pt x="2290" y="381"/>
                  </a:cubicBezTo>
                  <a:cubicBezTo>
                    <a:pt x="2273" y="368"/>
                    <a:pt x="2255" y="356"/>
                    <a:pt x="2238" y="346"/>
                  </a:cubicBezTo>
                  <a:cubicBezTo>
                    <a:pt x="2214" y="330"/>
                    <a:pt x="2188" y="317"/>
                    <a:pt x="2164" y="304"/>
                  </a:cubicBezTo>
                  <a:cubicBezTo>
                    <a:pt x="2214" y="236"/>
                    <a:pt x="2254" y="156"/>
                    <a:pt x="2265" y="71"/>
                  </a:cubicBezTo>
                  <a:cubicBezTo>
                    <a:pt x="2268" y="45"/>
                    <a:pt x="2255" y="18"/>
                    <a:pt x="2230" y="7"/>
                  </a:cubicBezTo>
                  <a:cubicBezTo>
                    <a:pt x="2222" y="4"/>
                    <a:pt x="2214" y="2"/>
                    <a:pt x="2206" y="2"/>
                  </a:cubicBezTo>
                  <a:cubicBezTo>
                    <a:pt x="2199" y="2"/>
                    <a:pt x="2191" y="4"/>
                    <a:pt x="2185" y="7"/>
                  </a:cubicBezTo>
                  <a:cubicBezTo>
                    <a:pt x="2170" y="12"/>
                    <a:pt x="2154" y="25"/>
                    <a:pt x="2151" y="39"/>
                  </a:cubicBezTo>
                  <a:cubicBezTo>
                    <a:pt x="2142" y="69"/>
                    <a:pt x="2134" y="98"/>
                    <a:pt x="2122" y="127"/>
                  </a:cubicBezTo>
                  <a:cubicBezTo>
                    <a:pt x="2113" y="154"/>
                    <a:pt x="2100" y="178"/>
                    <a:pt x="2086" y="202"/>
                  </a:cubicBezTo>
                  <a:cubicBezTo>
                    <a:pt x="2076" y="218"/>
                    <a:pt x="2065" y="234"/>
                    <a:pt x="2054" y="248"/>
                  </a:cubicBezTo>
                  <a:cubicBezTo>
                    <a:pt x="2052" y="252"/>
                    <a:pt x="2049" y="255"/>
                    <a:pt x="2047" y="258"/>
                  </a:cubicBezTo>
                  <a:cubicBezTo>
                    <a:pt x="2007" y="245"/>
                    <a:pt x="1966" y="239"/>
                    <a:pt x="1926" y="236"/>
                  </a:cubicBezTo>
                  <a:lnTo>
                    <a:pt x="1907" y="236"/>
                  </a:lnTo>
                  <a:cubicBezTo>
                    <a:pt x="1910" y="220"/>
                    <a:pt x="1915" y="204"/>
                    <a:pt x="1918" y="188"/>
                  </a:cubicBezTo>
                  <a:cubicBezTo>
                    <a:pt x="1923" y="164"/>
                    <a:pt x="1923" y="140"/>
                    <a:pt x="1923" y="114"/>
                  </a:cubicBezTo>
                  <a:cubicBezTo>
                    <a:pt x="1923" y="90"/>
                    <a:pt x="1918" y="66"/>
                    <a:pt x="1911" y="42"/>
                  </a:cubicBezTo>
                  <a:cubicBezTo>
                    <a:pt x="1903" y="17"/>
                    <a:pt x="1876" y="1"/>
                    <a:pt x="1851" y="1"/>
                  </a:cubicBezTo>
                  <a:close/>
                  <a:moveTo>
                    <a:pt x="608" y="2221"/>
                  </a:moveTo>
                  <a:cubicBezTo>
                    <a:pt x="608" y="2222"/>
                    <a:pt x="608" y="2223"/>
                    <a:pt x="607" y="2223"/>
                  </a:cubicBezTo>
                  <a:lnTo>
                    <a:pt x="607" y="2223"/>
                  </a:lnTo>
                  <a:cubicBezTo>
                    <a:pt x="608" y="2223"/>
                    <a:pt x="608" y="2222"/>
                    <a:pt x="608" y="2221"/>
                  </a:cubicBezTo>
                  <a:close/>
                  <a:moveTo>
                    <a:pt x="759" y="1436"/>
                  </a:moveTo>
                  <a:cubicBezTo>
                    <a:pt x="794" y="1438"/>
                    <a:pt x="831" y="1444"/>
                    <a:pt x="869" y="1454"/>
                  </a:cubicBezTo>
                  <a:cubicBezTo>
                    <a:pt x="911" y="1468"/>
                    <a:pt x="947" y="1484"/>
                    <a:pt x="983" y="1503"/>
                  </a:cubicBezTo>
                  <a:cubicBezTo>
                    <a:pt x="1032" y="1534"/>
                    <a:pt x="1078" y="1572"/>
                    <a:pt x="1128" y="1622"/>
                  </a:cubicBezTo>
                  <a:cubicBezTo>
                    <a:pt x="1134" y="1628"/>
                    <a:pt x="1139" y="1635"/>
                    <a:pt x="1146" y="1641"/>
                  </a:cubicBezTo>
                  <a:lnTo>
                    <a:pt x="1142" y="1641"/>
                  </a:lnTo>
                  <a:cubicBezTo>
                    <a:pt x="1134" y="1641"/>
                    <a:pt x="1125" y="1641"/>
                    <a:pt x="1115" y="1643"/>
                  </a:cubicBezTo>
                  <a:cubicBezTo>
                    <a:pt x="1098" y="1646"/>
                    <a:pt x="1077" y="1651"/>
                    <a:pt x="1053" y="1657"/>
                  </a:cubicBezTo>
                  <a:cubicBezTo>
                    <a:pt x="1011" y="1670"/>
                    <a:pt x="973" y="1691"/>
                    <a:pt x="938" y="1710"/>
                  </a:cubicBezTo>
                  <a:cubicBezTo>
                    <a:pt x="848" y="1759"/>
                    <a:pt x="775" y="1833"/>
                    <a:pt x="727" y="1884"/>
                  </a:cubicBezTo>
                  <a:cubicBezTo>
                    <a:pt x="669" y="1945"/>
                    <a:pt x="615" y="2017"/>
                    <a:pt x="560" y="2101"/>
                  </a:cubicBezTo>
                  <a:cubicBezTo>
                    <a:pt x="525" y="2157"/>
                    <a:pt x="495" y="2212"/>
                    <a:pt x="468" y="2266"/>
                  </a:cubicBezTo>
                  <a:cubicBezTo>
                    <a:pt x="466" y="2263"/>
                    <a:pt x="465" y="2258"/>
                    <a:pt x="463" y="2255"/>
                  </a:cubicBezTo>
                  <a:cubicBezTo>
                    <a:pt x="426" y="2186"/>
                    <a:pt x="397" y="2116"/>
                    <a:pt x="380" y="2044"/>
                  </a:cubicBezTo>
                  <a:cubicBezTo>
                    <a:pt x="367" y="1985"/>
                    <a:pt x="361" y="1926"/>
                    <a:pt x="361" y="1868"/>
                  </a:cubicBezTo>
                  <a:cubicBezTo>
                    <a:pt x="364" y="1820"/>
                    <a:pt x="370" y="1774"/>
                    <a:pt x="381" y="1730"/>
                  </a:cubicBezTo>
                  <a:cubicBezTo>
                    <a:pt x="394" y="1694"/>
                    <a:pt x="410" y="1657"/>
                    <a:pt x="429" y="1623"/>
                  </a:cubicBezTo>
                  <a:cubicBezTo>
                    <a:pt x="449" y="1591"/>
                    <a:pt x="469" y="1564"/>
                    <a:pt x="495" y="1539"/>
                  </a:cubicBezTo>
                  <a:cubicBezTo>
                    <a:pt x="519" y="1516"/>
                    <a:pt x="544" y="1497"/>
                    <a:pt x="573" y="1479"/>
                  </a:cubicBezTo>
                  <a:cubicBezTo>
                    <a:pt x="600" y="1467"/>
                    <a:pt x="629" y="1455"/>
                    <a:pt x="658" y="1448"/>
                  </a:cubicBezTo>
                  <a:cubicBezTo>
                    <a:pt x="690" y="1441"/>
                    <a:pt x="725" y="1436"/>
                    <a:pt x="759" y="1436"/>
                  </a:cubicBezTo>
                  <a:close/>
                  <a:moveTo>
                    <a:pt x="1218" y="1727"/>
                  </a:moveTo>
                  <a:cubicBezTo>
                    <a:pt x="1253" y="1775"/>
                    <a:pt x="1288" y="1830"/>
                    <a:pt x="1318" y="1884"/>
                  </a:cubicBezTo>
                  <a:cubicBezTo>
                    <a:pt x="1369" y="1980"/>
                    <a:pt x="1406" y="2076"/>
                    <a:pt x="1430" y="2169"/>
                  </a:cubicBezTo>
                  <a:cubicBezTo>
                    <a:pt x="1446" y="2236"/>
                    <a:pt x="1453" y="2296"/>
                    <a:pt x="1453" y="2356"/>
                  </a:cubicBezTo>
                  <a:cubicBezTo>
                    <a:pt x="1451" y="2392"/>
                    <a:pt x="1446" y="2428"/>
                    <a:pt x="1438" y="2461"/>
                  </a:cubicBezTo>
                  <a:cubicBezTo>
                    <a:pt x="1429" y="2488"/>
                    <a:pt x="1419" y="2514"/>
                    <a:pt x="1406" y="2536"/>
                  </a:cubicBezTo>
                  <a:cubicBezTo>
                    <a:pt x="1393" y="2555"/>
                    <a:pt x="1379" y="2573"/>
                    <a:pt x="1363" y="2589"/>
                  </a:cubicBezTo>
                  <a:cubicBezTo>
                    <a:pt x="1347" y="2605"/>
                    <a:pt x="1328" y="2619"/>
                    <a:pt x="1306" y="2632"/>
                  </a:cubicBezTo>
                  <a:cubicBezTo>
                    <a:pt x="1277" y="2647"/>
                    <a:pt x="1246" y="2658"/>
                    <a:pt x="1211" y="2667"/>
                  </a:cubicBezTo>
                  <a:cubicBezTo>
                    <a:pt x="1165" y="2677"/>
                    <a:pt x="1117" y="2682"/>
                    <a:pt x="1061" y="2682"/>
                  </a:cubicBezTo>
                  <a:cubicBezTo>
                    <a:pt x="994" y="2682"/>
                    <a:pt x="922" y="2664"/>
                    <a:pt x="859" y="2643"/>
                  </a:cubicBezTo>
                  <a:cubicBezTo>
                    <a:pt x="818" y="2631"/>
                    <a:pt x="781" y="2611"/>
                    <a:pt x="748" y="2587"/>
                  </a:cubicBezTo>
                  <a:lnTo>
                    <a:pt x="746" y="2587"/>
                  </a:lnTo>
                  <a:cubicBezTo>
                    <a:pt x="712" y="2565"/>
                    <a:pt x="679" y="2538"/>
                    <a:pt x="650" y="2506"/>
                  </a:cubicBezTo>
                  <a:cubicBezTo>
                    <a:pt x="607" y="2461"/>
                    <a:pt x="568" y="2415"/>
                    <a:pt x="533" y="2367"/>
                  </a:cubicBezTo>
                  <a:cubicBezTo>
                    <a:pt x="535" y="2365"/>
                    <a:pt x="536" y="2364"/>
                    <a:pt x="536" y="2360"/>
                  </a:cubicBezTo>
                  <a:cubicBezTo>
                    <a:pt x="556" y="2319"/>
                    <a:pt x="576" y="2276"/>
                    <a:pt x="604" y="2231"/>
                  </a:cubicBezTo>
                  <a:cubicBezTo>
                    <a:pt x="605" y="2228"/>
                    <a:pt x="606" y="2226"/>
                    <a:pt x="607" y="2224"/>
                  </a:cubicBezTo>
                  <a:lnTo>
                    <a:pt x="607" y="2224"/>
                  </a:lnTo>
                  <a:cubicBezTo>
                    <a:pt x="607" y="2224"/>
                    <a:pt x="607" y="2224"/>
                    <a:pt x="607" y="2225"/>
                  </a:cubicBezTo>
                  <a:cubicBezTo>
                    <a:pt x="639" y="2172"/>
                    <a:pt x="676" y="2119"/>
                    <a:pt x="714" y="2071"/>
                  </a:cubicBezTo>
                  <a:cubicBezTo>
                    <a:pt x="741" y="2143"/>
                    <a:pt x="780" y="2197"/>
                    <a:pt x="827" y="2237"/>
                  </a:cubicBezTo>
                  <a:cubicBezTo>
                    <a:pt x="869" y="2269"/>
                    <a:pt x="920" y="2288"/>
                    <a:pt x="968" y="2288"/>
                  </a:cubicBezTo>
                  <a:cubicBezTo>
                    <a:pt x="981" y="2288"/>
                    <a:pt x="994" y="2287"/>
                    <a:pt x="1007" y="2284"/>
                  </a:cubicBezTo>
                  <a:cubicBezTo>
                    <a:pt x="1039" y="2277"/>
                    <a:pt x="1067" y="2266"/>
                    <a:pt x="1093" y="2247"/>
                  </a:cubicBezTo>
                  <a:cubicBezTo>
                    <a:pt x="1117" y="2229"/>
                    <a:pt x="1136" y="2205"/>
                    <a:pt x="1155" y="2172"/>
                  </a:cubicBezTo>
                  <a:cubicBezTo>
                    <a:pt x="1170" y="2146"/>
                    <a:pt x="1179" y="2114"/>
                    <a:pt x="1181" y="2082"/>
                  </a:cubicBezTo>
                  <a:cubicBezTo>
                    <a:pt x="1182" y="2044"/>
                    <a:pt x="1178" y="2005"/>
                    <a:pt x="1163" y="1966"/>
                  </a:cubicBezTo>
                  <a:cubicBezTo>
                    <a:pt x="1157" y="1946"/>
                    <a:pt x="1146" y="1927"/>
                    <a:pt x="1136" y="1910"/>
                  </a:cubicBezTo>
                  <a:cubicBezTo>
                    <a:pt x="1126" y="1894"/>
                    <a:pt x="1115" y="1876"/>
                    <a:pt x="1101" y="1858"/>
                  </a:cubicBezTo>
                  <a:cubicBezTo>
                    <a:pt x="1082" y="1834"/>
                    <a:pt x="1059" y="1810"/>
                    <a:pt x="1034" y="1790"/>
                  </a:cubicBezTo>
                  <a:cubicBezTo>
                    <a:pt x="1069" y="1774"/>
                    <a:pt x="1102" y="1762"/>
                    <a:pt x="1139" y="1753"/>
                  </a:cubicBezTo>
                  <a:cubicBezTo>
                    <a:pt x="1152" y="1750"/>
                    <a:pt x="1166" y="1746"/>
                    <a:pt x="1182" y="1745"/>
                  </a:cubicBezTo>
                  <a:cubicBezTo>
                    <a:pt x="1197" y="1745"/>
                    <a:pt x="1208" y="1738"/>
                    <a:pt x="1218" y="1727"/>
                  </a:cubicBezTo>
                  <a:close/>
                  <a:moveTo>
                    <a:pt x="744" y="1294"/>
                  </a:moveTo>
                  <a:cubicBezTo>
                    <a:pt x="682" y="1294"/>
                    <a:pt x="620" y="1305"/>
                    <a:pt x="562" y="1329"/>
                  </a:cubicBezTo>
                  <a:cubicBezTo>
                    <a:pt x="508" y="1352"/>
                    <a:pt x="458" y="1384"/>
                    <a:pt x="417" y="1424"/>
                  </a:cubicBezTo>
                  <a:cubicBezTo>
                    <a:pt x="389" y="1449"/>
                    <a:pt x="372" y="1470"/>
                    <a:pt x="356" y="1492"/>
                  </a:cubicBezTo>
                  <a:cubicBezTo>
                    <a:pt x="337" y="1516"/>
                    <a:pt x="321" y="1545"/>
                    <a:pt x="305" y="1579"/>
                  </a:cubicBezTo>
                  <a:cubicBezTo>
                    <a:pt x="300" y="1588"/>
                    <a:pt x="295" y="1598"/>
                    <a:pt x="292" y="1609"/>
                  </a:cubicBezTo>
                  <a:lnTo>
                    <a:pt x="289" y="1609"/>
                  </a:lnTo>
                  <a:cubicBezTo>
                    <a:pt x="279" y="1611"/>
                    <a:pt x="269" y="1611"/>
                    <a:pt x="260" y="1612"/>
                  </a:cubicBezTo>
                  <a:cubicBezTo>
                    <a:pt x="252" y="1611"/>
                    <a:pt x="244" y="1609"/>
                    <a:pt x="234" y="1607"/>
                  </a:cubicBezTo>
                  <a:cubicBezTo>
                    <a:pt x="225" y="1604"/>
                    <a:pt x="214" y="1599"/>
                    <a:pt x="204" y="1595"/>
                  </a:cubicBezTo>
                  <a:cubicBezTo>
                    <a:pt x="193" y="1587"/>
                    <a:pt x="183" y="1579"/>
                    <a:pt x="174" y="1569"/>
                  </a:cubicBezTo>
                  <a:cubicBezTo>
                    <a:pt x="164" y="1559"/>
                    <a:pt x="151" y="1556"/>
                    <a:pt x="138" y="1556"/>
                  </a:cubicBezTo>
                  <a:cubicBezTo>
                    <a:pt x="126" y="1556"/>
                    <a:pt x="113" y="1559"/>
                    <a:pt x="103" y="1567"/>
                  </a:cubicBezTo>
                  <a:cubicBezTo>
                    <a:pt x="78" y="1585"/>
                    <a:pt x="71" y="1623"/>
                    <a:pt x="90" y="1649"/>
                  </a:cubicBezTo>
                  <a:cubicBezTo>
                    <a:pt x="116" y="1679"/>
                    <a:pt x="146" y="1707"/>
                    <a:pt x="185" y="1721"/>
                  </a:cubicBezTo>
                  <a:cubicBezTo>
                    <a:pt x="207" y="1730"/>
                    <a:pt x="231" y="1734"/>
                    <a:pt x="257" y="1734"/>
                  </a:cubicBezTo>
                  <a:cubicBezTo>
                    <a:pt x="255" y="1743"/>
                    <a:pt x="253" y="1753"/>
                    <a:pt x="252" y="1764"/>
                  </a:cubicBezTo>
                  <a:cubicBezTo>
                    <a:pt x="246" y="1807"/>
                    <a:pt x="246" y="1855"/>
                    <a:pt x="249" y="1902"/>
                  </a:cubicBezTo>
                  <a:cubicBezTo>
                    <a:pt x="247" y="1902"/>
                    <a:pt x="247" y="1902"/>
                    <a:pt x="246" y="1903"/>
                  </a:cubicBezTo>
                  <a:cubicBezTo>
                    <a:pt x="234" y="1913"/>
                    <a:pt x="223" y="1921"/>
                    <a:pt x="212" y="1929"/>
                  </a:cubicBezTo>
                  <a:cubicBezTo>
                    <a:pt x="201" y="1934"/>
                    <a:pt x="190" y="1938"/>
                    <a:pt x="178" y="1942"/>
                  </a:cubicBezTo>
                  <a:cubicBezTo>
                    <a:pt x="166" y="1943"/>
                    <a:pt x="154" y="1945"/>
                    <a:pt x="143" y="1945"/>
                  </a:cubicBezTo>
                  <a:cubicBezTo>
                    <a:pt x="127" y="1943"/>
                    <a:pt x="111" y="1942"/>
                    <a:pt x="95" y="1937"/>
                  </a:cubicBezTo>
                  <a:cubicBezTo>
                    <a:pt x="87" y="1935"/>
                    <a:pt x="81" y="1932"/>
                    <a:pt x="74" y="1930"/>
                  </a:cubicBezTo>
                  <a:cubicBezTo>
                    <a:pt x="67" y="1928"/>
                    <a:pt x="60" y="1927"/>
                    <a:pt x="53" y="1927"/>
                  </a:cubicBezTo>
                  <a:cubicBezTo>
                    <a:pt x="38" y="1927"/>
                    <a:pt x="24" y="1933"/>
                    <a:pt x="14" y="1945"/>
                  </a:cubicBezTo>
                  <a:cubicBezTo>
                    <a:pt x="6" y="1956"/>
                    <a:pt x="1" y="1969"/>
                    <a:pt x="2" y="1983"/>
                  </a:cubicBezTo>
                  <a:cubicBezTo>
                    <a:pt x="4" y="1994"/>
                    <a:pt x="10" y="2010"/>
                    <a:pt x="22" y="2017"/>
                  </a:cubicBezTo>
                  <a:cubicBezTo>
                    <a:pt x="33" y="2025"/>
                    <a:pt x="44" y="2031"/>
                    <a:pt x="57" y="2037"/>
                  </a:cubicBezTo>
                  <a:cubicBezTo>
                    <a:pt x="68" y="2042"/>
                    <a:pt x="82" y="2045"/>
                    <a:pt x="94" y="2049"/>
                  </a:cubicBezTo>
                  <a:cubicBezTo>
                    <a:pt x="111" y="2053"/>
                    <a:pt x="128" y="2055"/>
                    <a:pt x="146" y="2055"/>
                  </a:cubicBezTo>
                  <a:cubicBezTo>
                    <a:pt x="155" y="2055"/>
                    <a:pt x="163" y="2055"/>
                    <a:pt x="172" y="2053"/>
                  </a:cubicBezTo>
                  <a:cubicBezTo>
                    <a:pt x="206" y="2050"/>
                    <a:pt x="238" y="2037"/>
                    <a:pt x="266" y="2018"/>
                  </a:cubicBezTo>
                  <a:cubicBezTo>
                    <a:pt x="279" y="2071"/>
                    <a:pt x="297" y="2122"/>
                    <a:pt x="319" y="2175"/>
                  </a:cubicBezTo>
                  <a:cubicBezTo>
                    <a:pt x="317" y="2177"/>
                    <a:pt x="316" y="2178"/>
                    <a:pt x="316" y="2180"/>
                  </a:cubicBezTo>
                  <a:cubicBezTo>
                    <a:pt x="308" y="2188"/>
                    <a:pt x="301" y="2196"/>
                    <a:pt x="293" y="2204"/>
                  </a:cubicBezTo>
                  <a:cubicBezTo>
                    <a:pt x="271" y="2225"/>
                    <a:pt x="247" y="2241"/>
                    <a:pt x="220" y="2256"/>
                  </a:cubicBezTo>
                  <a:cubicBezTo>
                    <a:pt x="194" y="2269"/>
                    <a:pt x="166" y="2280"/>
                    <a:pt x="138" y="2292"/>
                  </a:cubicBezTo>
                  <a:cubicBezTo>
                    <a:pt x="118" y="2301"/>
                    <a:pt x="103" y="2320"/>
                    <a:pt x="106" y="2344"/>
                  </a:cubicBezTo>
                  <a:cubicBezTo>
                    <a:pt x="108" y="2359"/>
                    <a:pt x="114" y="2372"/>
                    <a:pt x="126" y="2380"/>
                  </a:cubicBezTo>
                  <a:cubicBezTo>
                    <a:pt x="137" y="2388"/>
                    <a:pt x="148" y="2391"/>
                    <a:pt x="162" y="2391"/>
                  </a:cubicBezTo>
                  <a:cubicBezTo>
                    <a:pt x="209" y="2389"/>
                    <a:pt x="253" y="2368"/>
                    <a:pt x="292" y="2343"/>
                  </a:cubicBezTo>
                  <a:cubicBezTo>
                    <a:pt x="313" y="2328"/>
                    <a:pt x="329" y="2312"/>
                    <a:pt x="345" y="2296"/>
                  </a:cubicBezTo>
                  <a:cubicBezTo>
                    <a:pt x="353" y="2288"/>
                    <a:pt x="361" y="2280"/>
                    <a:pt x="367" y="2272"/>
                  </a:cubicBezTo>
                  <a:cubicBezTo>
                    <a:pt x="399" y="2330"/>
                    <a:pt x="436" y="2384"/>
                    <a:pt x="477" y="2437"/>
                  </a:cubicBezTo>
                  <a:cubicBezTo>
                    <a:pt x="562" y="2544"/>
                    <a:pt x="664" y="2637"/>
                    <a:pt x="778" y="2714"/>
                  </a:cubicBezTo>
                  <a:cubicBezTo>
                    <a:pt x="802" y="2730"/>
                    <a:pt x="827" y="2744"/>
                    <a:pt x="856" y="2755"/>
                  </a:cubicBezTo>
                  <a:lnTo>
                    <a:pt x="858" y="2755"/>
                  </a:lnTo>
                  <a:cubicBezTo>
                    <a:pt x="936" y="2788"/>
                    <a:pt x="1028" y="2804"/>
                    <a:pt x="1114" y="2804"/>
                  </a:cubicBezTo>
                  <a:cubicBezTo>
                    <a:pt x="1165" y="2804"/>
                    <a:pt x="1214" y="2798"/>
                    <a:pt x="1258" y="2787"/>
                  </a:cubicBezTo>
                  <a:cubicBezTo>
                    <a:pt x="1296" y="2778"/>
                    <a:pt x="1333" y="2762"/>
                    <a:pt x="1376" y="2738"/>
                  </a:cubicBezTo>
                  <a:cubicBezTo>
                    <a:pt x="1438" y="2701"/>
                    <a:pt x="1489" y="2645"/>
                    <a:pt x="1526" y="2575"/>
                  </a:cubicBezTo>
                  <a:cubicBezTo>
                    <a:pt x="1557" y="2514"/>
                    <a:pt x="1573" y="2442"/>
                    <a:pt x="1574" y="2352"/>
                  </a:cubicBezTo>
                  <a:cubicBezTo>
                    <a:pt x="1574" y="2280"/>
                    <a:pt x="1565" y="2204"/>
                    <a:pt x="1541" y="2113"/>
                  </a:cubicBezTo>
                  <a:cubicBezTo>
                    <a:pt x="1520" y="2036"/>
                    <a:pt x="1489" y="1956"/>
                    <a:pt x="1449" y="1874"/>
                  </a:cubicBezTo>
                  <a:cubicBezTo>
                    <a:pt x="1368" y="1707"/>
                    <a:pt x="1264" y="1567"/>
                    <a:pt x="1141" y="1457"/>
                  </a:cubicBezTo>
                  <a:cubicBezTo>
                    <a:pt x="1075" y="1400"/>
                    <a:pt x="1005" y="1355"/>
                    <a:pt x="933" y="1328"/>
                  </a:cubicBezTo>
                  <a:cubicBezTo>
                    <a:pt x="872" y="1305"/>
                    <a:pt x="808" y="1294"/>
                    <a:pt x="744" y="1294"/>
                  </a:cubicBezTo>
                  <a:close/>
                  <a:moveTo>
                    <a:pt x="2452" y="3715"/>
                  </a:moveTo>
                  <a:lnTo>
                    <a:pt x="2452" y="3715"/>
                  </a:lnTo>
                  <a:cubicBezTo>
                    <a:pt x="2451" y="3715"/>
                    <a:pt x="2451" y="3715"/>
                    <a:pt x="2450" y="3715"/>
                  </a:cubicBezTo>
                  <a:lnTo>
                    <a:pt x="2450" y="3715"/>
                  </a:lnTo>
                  <a:cubicBezTo>
                    <a:pt x="2451" y="3715"/>
                    <a:pt x="2451" y="3715"/>
                    <a:pt x="2452" y="3715"/>
                  </a:cubicBezTo>
                  <a:close/>
                  <a:moveTo>
                    <a:pt x="3613" y="1974"/>
                  </a:moveTo>
                  <a:cubicBezTo>
                    <a:pt x="3600" y="1975"/>
                    <a:pt x="3587" y="1981"/>
                    <a:pt x="3579" y="1991"/>
                  </a:cubicBezTo>
                  <a:cubicBezTo>
                    <a:pt x="3571" y="2002"/>
                    <a:pt x="3569" y="2012"/>
                    <a:pt x="3568" y="2025"/>
                  </a:cubicBezTo>
                  <a:cubicBezTo>
                    <a:pt x="3561" y="2066"/>
                    <a:pt x="3561" y="2109"/>
                    <a:pt x="3557" y="2153"/>
                  </a:cubicBezTo>
                  <a:cubicBezTo>
                    <a:pt x="3552" y="2197"/>
                    <a:pt x="3545" y="2242"/>
                    <a:pt x="3539" y="2287"/>
                  </a:cubicBezTo>
                  <a:cubicBezTo>
                    <a:pt x="3526" y="2370"/>
                    <a:pt x="3510" y="2452"/>
                    <a:pt x="3488" y="2531"/>
                  </a:cubicBezTo>
                  <a:cubicBezTo>
                    <a:pt x="3467" y="2600"/>
                    <a:pt x="3443" y="2667"/>
                    <a:pt x="3416" y="2733"/>
                  </a:cubicBezTo>
                  <a:cubicBezTo>
                    <a:pt x="3387" y="2797"/>
                    <a:pt x="3355" y="2858"/>
                    <a:pt x="3320" y="2918"/>
                  </a:cubicBezTo>
                  <a:cubicBezTo>
                    <a:pt x="3234" y="3061"/>
                    <a:pt x="3130" y="3190"/>
                    <a:pt x="3010" y="3305"/>
                  </a:cubicBezTo>
                  <a:cubicBezTo>
                    <a:pt x="2845" y="3465"/>
                    <a:pt x="2656" y="3601"/>
                    <a:pt x="2457" y="3713"/>
                  </a:cubicBezTo>
                  <a:cubicBezTo>
                    <a:pt x="2452" y="3715"/>
                    <a:pt x="2449" y="3718"/>
                    <a:pt x="2444" y="3719"/>
                  </a:cubicBezTo>
                  <a:cubicBezTo>
                    <a:pt x="2447" y="3718"/>
                    <a:pt x="2448" y="3717"/>
                    <a:pt x="2450" y="3715"/>
                  </a:cubicBezTo>
                  <a:lnTo>
                    <a:pt x="2450" y="3715"/>
                  </a:lnTo>
                  <a:cubicBezTo>
                    <a:pt x="2273" y="3811"/>
                    <a:pt x="2087" y="3889"/>
                    <a:pt x="1891" y="3935"/>
                  </a:cubicBezTo>
                  <a:cubicBezTo>
                    <a:pt x="1774" y="3963"/>
                    <a:pt x="1655" y="3977"/>
                    <a:pt x="1536" y="3977"/>
                  </a:cubicBezTo>
                  <a:cubicBezTo>
                    <a:pt x="1529" y="3977"/>
                    <a:pt x="1523" y="3977"/>
                    <a:pt x="1517" y="3977"/>
                  </a:cubicBezTo>
                  <a:lnTo>
                    <a:pt x="1513" y="3977"/>
                  </a:lnTo>
                  <a:cubicBezTo>
                    <a:pt x="1419" y="3974"/>
                    <a:pt x="1325" y="3961"/>
                    <a:pt x="1235" y="3935"/>
                  </a:cubicBezTo>
                  <a:cubicBezTo>
                    <a:pt x="1214" y="3930"/>
                    <a:pt x="1194" y="3924"/>
                    <a:pt x="1174" y="3916"/>
                  </a:cubicBezTo>
                  <a:cubicBezTo>
                    <a:pt x="1168" y="3914"/>
                    <a:pt x="1162" y="3913"/>
                    <a:pt x="1156" y="3913"/>
                  </a:cubicBezTo>
                  <a:cubicBezTo>
                    <a:pt x="1138" y="3913"/>
                    <a:pt x="1120" y="3922"/>
                    <a:pt x="1112" y="3940"/>
                  </a:cubicBezTo>
                  <a:cubicBezTo>
                    <a:pt x="1102" y="3962"/>
                    <a:pt x="1114" y="3993"/>
                    <a:pt x="1138" y="4001"/>
                  </a:cubicBezTo>
                  <a:cubicBezTo>
                    <a:pt x="1253" y="4042"/>
                    <a:pt x="1373" y="4065"/>
                    <a:pt x="1494" y="4071"/>
                  </a:cubicBezTo>
                  <a:cubicBezTo>
                    <a:pt x="1513" y="4072"/>
                    <a:pt x="1532" y="4072"/>
                    <a:pt x="1551" y="4072"/>
                  </a:cubicBezTo>
                  <a:cubicBezTo>
                    <a:pt x="1657" y="4072"/>
                    <a:pt x="1764" y="4061"/>
                    <a:pt x="1868" y="4041"/>
                  </a:cubicBezTo>
                  <a:cubicBezTo>
                    <a:pt x="2132" y="3990"/>
                    <a:pt x="2380" y="3882"/>
                    <a:pt x="2610" y="3747"/>
                  </a:cubicBezTo>
                  <a:cubicBezTo>
                    <a:pt x="2826" y="3619"/>
                    <a:pt x="3026" y="3459"/>
                    <a:pt x="3197" y="3273"/>
                  </a:cubicBezTo>
                  <a:cubicBezTo>
                    <a:pt x="3283" y="3179"/>
                    <a:pt x="3360" y="3075"/>
                    <a:pt x="3427" y="2966"/>
                  </a:cubicBezTo>
                  <a:cubicBezTo>
                    <a:pt x="3501" y="2845"/>
                    <a:pt x="3563" y="2717"/>
                    <a:pt x="3606" y="2583"/>
                  </a:cubicBezTo>
                  <a:cubicBezTo>
                    <a:pt x="3635" y="2493"/>
                    <a:pt x="3656" y="2400"/>
                    <a:pt x="3667" y="2308"/>
                  </a:cubicBezTo>
                  <a:cubicBezTo>
                    <a:pt x="3673" y="2260"/>
                    <a:pt x="3675" y="2212"/>
                    <a:pt x="3675" y="2164"/>
                  </a:cubicBezTo>
                  <a:cubicBezTo>
                    <a:pt x="3675" y="2141"/>
                    <a:pt x="3675" y="2119"/>
                    <a:pt x="3673" y="2095"/>
                  </a:cubicBezTo>
                  <a:cubicBezTo>
                    <a:pt x="3673" y="2084"/>
                    <a:pt x="3672" y="2073"/>
                    <a:pt x="3672" y="2061"/>
                  </a:cubicBezTo>
                  <a:lnTo>
                    <a:pt x="3672" y="2060"/>
                  </a:lnTo>
                  <a:cubicBezTo>
                    <a:pt x="3670" y="2045"/>
                    <a:pt x="3667" y="2031"/>
                    <a:pt x="3665" y="2017"/>
                  </a:cubicBezTo>
                  <a:cubicBezTo>
                    <a:pt x="3665" y="1991"/>
                    <a:pt x="3641" y="1974"/>
                    <a:pt x="3617" y="1974"/>
                  </a:cubicBezTo>
                  <a:close/>
                  <a:moveTo>
                    <a:pt x="3640" y="1753"/>
                  </a:moveTo>
                  <a:cubicBezTo>
                    <a:pt x="3653" y="1754"/>
                    <a:pt x="3667" y="1756"/>
                    <a:pt x="3680" y="1759"/>
                  </a:cubicBezTo>
                  <a:cubicBezTo>
                    <a:pt x="3696" y="1766"/>
                    <a:pt x="3710" y="1772"/>
                    <a:pt x="3724" y="1778"/>
                  </a:cubicBezTo>
                  <a:cubicBezTo>
                    <a:pt x="3742" y="1791"/>
                    <a:pt x="3758" y="1804"/>
                    <a:pt x="3774" y="1818"/>
                  </a:cubicBezTo>
                  <a:cubicBezTo>
                    <a:pt x="3792" y="1839"/>
                    <a:pt x="3808" y="1862"/>
                    <a:pt x="3822" y="1887"/>
                  </a:cubicBezTo>
                  <a:cubicBezTo>
                    <a:pt x="3844" y="1927"/>
                    <a:pt x="3860" y="1972"/>
                    <a:pt x="3872" y="2017"/>
                  </a:cubicBezTo>
                  <a:cubicBezTo>
                    <a:pt x="3886" y="2081"/>
                    <a:pt x="3891" y="2145"/>
                    <a:pt x="3891" y="2209"/>
                  </a:cubicBezTo>
                  <a:cubicBezTo>
                    <a:pt x="3888" y="2317"/>
                    <a:pt x="3868" y="2423"/>
                    <a:pt x="3840" y="2527"/>
                  </a:cubicBezTo>
                  <a:cubicBezTo>
                    <a:pt x="3782" y="2719"/>
                    <a:pt x="3696" y="2899"/>
                    <a:pt x="3595" y="3072"/>
                  </a:cubicBezTo>
                  <a:cubicBezTo>
                    <a:pt x="3480" y="3261"/>
                    <a:pt x="3347" y="3436"/>
                    <a:pt x="3189" y="3590"/>
                  </a:cubicBezTo>
                  <a:cubicBezTo>
                    <a:pt x="3026" y="3747"/>
                    <a:pt x="2845" y="3881"/>
                    <a:pt x="2647" y="3991"/>
                  </a:cubicBezTo>
                  <a:cubicBezTo>
                    <a:pt x="2476" y="4084"/>
                    <a:pt x="2294" y="4156"/>
                    <a:pt x="2103" y="4204"/>
                  </a:cubicBezTo>
                  <a:cubicBezTo>
                    <a:pt x="1950" y="4239"/>
                    <a:pt x="1793" y="4259"/>
                    <a:pt x="1636" y="4259"/>
                  </a:cubicBezTo>
                  <a:cubicBezTo>
                    <a:pt x="1624" y="4259"/>
                    <a:pt x="1612" y="4258"/>
                    <a:pt x="1600" y="4258"/>
                  </a:cubicBezTo>
                  <a:cubicBezTo>
                    <a:pt x="1446" y="4253"/>
                    <a:pt x="1288" y="4237"/>
                    <a:pt x="1139" y="4201"/>
                  </a:cubicBezTo>
                  <a:cubicBezTo>
                    <a:pt x="1094" y="4191"/>
                    <a:pt x="1050" y="4178"/>
                    <a:pt x="1011" y="4153"/>
                  </a:cubicBezTo>
                  <a:cubicBezTo>
                    <a:pt x="920" y="4097"/>
                    <a:pt x="859" y="3994"/>
                    <a:pt x="858" y="3887"/>
                  </a:cubicBezTo>
                  <a:cubicBezTo>
                    <a:pt x="858" y="3874"/>
                    <a:pt x="861" y="3862"/>
                    <a:pt x="863" y="3849"/>
                  </a:cubicBezTo>
                  <a:cubicBezTo>
                    <a:pt x="867" y="3839"/>
                    <a:pt x="871" y="3830"/>
                    <a:pt x="875" y="3820"/>
                  </a:cubicBezTo>
                  <a:cubicBezTo>
                    <a:pt x="883" y="3809"/>
                    <a:pt x="891" y="3799"/>
                    <a:pt x="899" y="3791"/>
                  </a:cubicBezTo>
                  <a:cubicBezTo>
                    <a:pt x="914" y="3777"/>
                    <a:pt x="931" y="3766"/>
                    <a:pt x="947" y="3756"/>
                  </a:cubicBezTo>
                  <a:cubicBezTo>
                    <a:pt x="986" y="3737"/>
                    <a:pt x="1024" y="3724"/>
                    <a:pt x="1066" y="3713"/>
                  </a:cubicBezTo>
                  <a:cubicBezTo>
                    <a:pt x="1149" y="3694"/>
                    <a:pt x="1234" y="3686"/>
                    <a:pt x="1320" y="3681"/>
                  </a:cubicBezTo>
                  <a:cubicBezTo>
                    <a:pt x="1378" y="3678"/>
                    <a:pt x="1435" y="3677"/>
                    <a:pt x="1493" y="3677"/>
                  </a:cubicBezTo>
                  <a:cubicBezTo>
                    <a:pt x="1526" y="3677"/>
                    <a:pt x="1559" y="3677"/>
                    <a:pt x="1592" y="3678"/>
                  </a:cubicBezTo>
                  <a:cubicBezTo>
                    <a:pt x="1644" y="3678"/>
                    <a:pt x="1696" y="3679"/>
                    <a:pt x="1748" y="3679"/>
                  </a:cubicBezTo>
                  <a:cubicBezTo>
                    <a:pt x="1774" y="3679"/>
                    <a:pt x="1801" y="3678"/>
                    <a:pt x="1827" y="3678"/>
                  </a:cubicBezTo>
                  <a:cubicBezTo>
                    <a:pt x="1854" y="3678"/>
                    <a:pt x="1883" y="3676"/>
                    <a:pt x="1911" y="3673"/>
                  </a:cubicBezTo>
                  <a:cubicBezTo>
                    <a:pt x="1927" y="3671"/>
                    <a:pt x="1945" y="3668"/>
                    <a:pt x="1961" y="3665"/>
                  </a:cubicBezTo>
                  <a:cubicBezTo>
                    <a:pt x="1999" y="3657"/>
                    <a:pt x="2038" y="3649"/>
                    <a:pt x="2076" y="3639"/>
                  </a:cubicBezTo>
                  <a:cubicBezTo>
                    <a:pt x="2353" y="3572"/>
                    <a:pt x="2617" y="3440"/>
                    <a:pt x="2832" y="3253"/>
                  </a:cubicBezTo>
                  <a:cubicBezTo>
                    <a:pt x="2939" y="3160"/>
                    <a:pt x="3035" y="3053"/>
                    <a:pt x="3114" y="2934"/>
                  </a:cubicBezTo>
                  <a:cubicBezTo>
                    <a:pt x="3154" y="2874"/>
                    <a:pt x="3189" y="2810"/>
                    <a:pt x="3221" y="2744"/>
                  </a:cubicBezTo>
                  <a:cubicBezTo>
                    <a:pt x="3251" y="2677"/>
                    <a:pt x="3275" y="2607"/>
                    <a:pt x="3294" y="2536"/>
                  </a:cubicBezTo>
                  <a:cubicBezTo>
                    <a:pt x="3318" y="2448"/>
                    <a:pt x="3328" y="2359"/>
                    <a:pt x="3338" y="2269"/>
                  </a:cubicBezTo>
                  <a:cubicBezTo>
                    <a:pt x="3346" y="2181"/>
                    <a:pt x="3354" y="2092"/>
                    <a:pt x="3376" y="2005"/>
                  </a:cubicBezTo>
                  <a:cubicBezTo>
                    <a:pt x="3389" y="1967"/>
                    <a:pt x="3403" y="1930"/>
                    <a:pt x="3422" y="1895"/>
                  </a:cubicBezTo>
                  <a:cubicBezTo>
                    <a:pt x="3438" y="1871"/>
                    <a:pt x="3456" y="1849"/>
                    <a:pt x="3477" y="1828"/>
                  </a:cubicBezTo>
                  <a:cubicBezTo>
                    <a:pt x="3496" y="1810"/>
                    <a:pt x="3518" y="1793"/>
                    <a:pt x="3541" y="1778"/>
                  </a:cubicBezTo>
                  <a:cubicBezTo>
                    <a:pt x="3558" y="1770"/>
                    <a:pt x="3576" y="1764"/>
                    <a:pt x="3595" y="1758"/>
                  </a:cubicBezTo>
                  <a:cubicBezTo>
                    <a:pt x="3609" y="1756"/>
                    <a:pt x="3624" y="1754"/>
                    <a:pt x="3640" y="1753"/>
                  </a:cubicBezTo>
                  <a:close/>
                  <a:moveTo>
                    <a:pt x="3632" y="1630"/>
                  </a:moveTo>
                  <a:cubicBezTo>
                    <a:pt x="3542" y="1630"/>
                    <a:pt x="3459" y="1675"/>
                    <a:pt x="3395" y="1734"/>
                  </a:cubicBezTo>
                  <a:cubicBezTo>
                    <a:pt x="3376" y="1751"/>
                    <a:pt x="3358" y="1770"/>
                    <a:pt x="3344" y="1791"/>
                  </a:cubicBezTo>
                  <a:cubicBezTo>
                    <a:pt x="3328" y="1810"/>
                    <a:pt x="3315" y="1831"/>
                    <a:pt x="3304" y="1854"/>
                  </a:cubicBezTo>
                  <a:cubicBezTo>
                    <a:pt x="3280" y="1895"/>
                    <a:pt x="3266" y="1940"/>
                    <a:pt x="3253" y="1985"/>
                  </a:cubicBezTo>
                  <a:cubicBezTo>
                    <a:pt x="3229" y="2074"/>
                    <a:pt x="3219" y="2167"/>
                    <a:pt x="3210" y="2258"/>
                  </a:cubicBezTo>
                  <a:cubicBezTo>
                    <a:pt x="3205" y="2303"/>
                    <a:pt x="3200" y="2348"/>
                    <a:pt x="3192" y="2392"/>
                  </a:cubicBezTo>
                  <a:cubicBezTo>
                    <a:pt x="3186" y="2432"/>
                    <a:pt x="3176" y="2471"/>
                    <a:pt x="3167" y="2509"/>
                  </a:cubicBezTo>
                  <a:cubicBezTo>
                    <a:pt x="3133" y="2619"/>
                    <a:pt x="3088" y="2727"/>
                    <a:pt x="3029" y="2827"/>
                  </a:cubicBezTo>
                  <a:cubicBezTo>
                    <a:pt x="2965" y="2933"/>
                    <a:pt x="2887" y="3030"/>
                    <a:pt x="2797" y="3118"/>
                  </a:cubicBezTo>
                  <a:cubicBezTo>
                    <a:pt x="2693" y="3216"/>
                    <a:pt x="2578" y="3299"/>
                    <a:pt x="2452" y="3369"/>
                  </a:cubicBezTo>
                  <a:cubicBezTo>
                    <a:pt x="2319" y="3440"/>
                    <a:pt x="2177" y="3494"/>
                    <a:pt x="2028" y="3531"/>
                  </a:cubicBezTo>
                  <a:cubicBezTo>
                    <a:pt x="1983" y="3540"/>
                    <a:pt x="1939" y="3550"/>
                    <a:pt x="1892" y="3555"/>
                  </a:cubicBezTo>
                  <a:cubicBezTo>
                    <a:pt x="1863" y="3556"/>
                    <a:pt x="1835" y="3558"/>
                    <a:pt x="1806" y="3558"/>
                  </a:cubicBezTo>
                  <a:cubicBezTo>
                    <a:pt x="1790" y="3558"/>
                    <a:pt x="1774" y="3558"/>
                    <a:pt x="1758" y="3558"/>
                  </a:cubicBezTo>
                  <a:cubicBezTo>
                    <a:pt x="1695" y="3558"/>
                    <a:pt x="1632" y="3556"/>
                    <a:pt x="1569" y="3556"/>
                  </a:cubicBezTo>
                  <a:cubicBezTo>
                    <a:pt x="1545" y="3556"/>
                    <a:pt x="1520" y="3556"/>
                    <a:pt x="1496" y="3556"/>
                  </a:cubicBezTo>
                  <a:cubicBezTo>
                    <a:pt x="1339" y="3556"/>
                    <a:pt x="1181" y="3562"/>
                    <a:pt x="1031" y="3601"/>
                  </a:cubicBezTo>
                  <a:cubicBezTo>
                    <a:pt x="978" y="3614"/>
                    <a:pt x="928" y="3633"/>
                    <a:pt x="882" y="3660"/>
                  </a:cubicBezTo>
                  <a:cubicBezTo>
                    <a:pt x="863" y="3671"/>
                    <a:pt x="845" y="3683"/>
                    <a:pt x="829" y="3697"/>
                  </a:cubicBezTo>
                  <a:cubicBezTo>
                    <a:pt x="818" y="3708"/>
                    <a:pt x="808" y="3718"/>
                    <a:pt x="799" y="3729"/>
                  </a:cubicBezTo>
                  <a:cubicBezTo>
                    <a:pt x="789" y="3740"/>
                    <a:pt x="783" y="3753"/>
                    <a:pt x="775" y="3764"/>
                  </a:cubicBezTo>
                  <a:cubicBezTo>
                    <a:pt x="717" y="3860"/>
                    <a:pt x="752" y="3958"/>
                    <a:pt x="783" y="4055"/>
                  </a:cubicBezTo>
                  <a:cubicBezTo>
                    <a:pt x="808" y="4135"/>
                    <a:pt x="911" y="4217"/>
                    <a:pt x="984" y="4260"/>
                  </a:cubicBezTo>
                  <a:cubicBezTo>
                    <a:pt x="1015" y="4277"/>
                    <a:pt x="1047" y="4290"/>
                    <a:pt x="1078" y="4303"/>
                  </a:cubicBezTo>
                  <a:cubicBezTo>
                    <a:pt x="1210" y="4351"/>
                    <a:pt x="1350" y="4362"/>
                    <a:pt x="1488" y="4375"/>
                  </a:cubicBezTo>
                  <a:cubicBezTo>
                    <a:pt x="1548" y="4380"/>
                    <a:pt x="1608" y="4383"/>
                    <a:pt x="1669" y="4383"/>
                  </a:cubicBezTo>
                  <a:cubicBezTo>
                    <a:pt x="1772" y="4383"/>
                    <a:pt x="1876" y="4375"/>
                    <a:pt x="1979" y="4359"/>
                  </a:cubicBezTo>
                  <a:cubicBezTo>
                    <a:pt x="2138" y="4333"/>
                    <a:pt x="2297" y="4289"/>
                    <a:pt x="2447" y="4228"/>
                  </a:cubicBezTo>
                  <a:cubicBezTo>
                    <a:pt x="2599" y="4167"/>
                    <a:pt x="2744" y="4090"/>
                    <a:pt x="2880" y="4001"/>
                  </a:cubicBezTo>
                  <a:cubicBezTo>
                    <a:pt x="3016" y="3913"/>
                    <a:pt x="3143" y="3811"/>
                    <a:pt x="3259" y="3699"/>
                  </a:cubicBezTo>
                  <a:cubicBezTo>
                    <a:pt x="3309" y="3651"/>
                    <a:pt x="3355" y="3603"/>
                    <a:pt x="3402" y="3552"/>
                  </a:cubicBezTo>
                  <a:cubicBezTo>
                    <a:pt x="3442" y="3505"/>
                    <a:pt x="3480" y="3457"/>
                    <a:pt x="3517" y="3409"/>
                  </a:cubicBezTo>
                  <a:cubicBezTo>
                    <a:pt x="3603" y="3296"/>
                    <a:pt x="3680" y="3174"/>
                    <a:pt x="3748" y="3049"/>
                  </a:cubicBezTo>
                  <a:cubicBezTo>
                    <a:pt x="3819" y="2925"/>
                    <a:pt x="3880" y="2794"/>
                    <a:pt x="3928" y="2658"/>
                  </a:cubicBezTo>
                  <a:cubicBezTo>
                    <a:pt x="3972" y="2527"/>
                    <a:pt x="4006" y="2392"/>
                    <a:pt x="4014" y="2255"/>
                  </a:cubicBezTo>
                  <a:cubicBezTo>
                    <a:pt x="4022" y="2125"/>
                    <a:pt x="4007" y="1994"/>
                    <a:pt x="3956" y="1876"/>
                  </a:cubicBezTo>
                  <a:cubicBezTo>
                    <a:pt x="3928" y="1807"/>
                    <a:pt x="3883" y="1745"/>
                    <a:pt x="3825" y="1697"/>
                  </a:cubicBezTo>
                  <a:cubicBezTo>
                    <a:pt x="3800" y="1678"/>
                    <a:pt x="3772" y="1662"/>
                    <a:pt x="3742" y="1649"/>
                  </a:cubicBezTo>
                  <a:cubicBezTo>
                    <a:pt x="3709" y="1636"/>
                    <a:pt x="3673" y="1630"/>
                    <a:pt x="3637" y="163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35" name="Google Shape;8735;p25"/>
          <p:cNvGrpSpPr/>
          <p:nvPr/>
        </p:nvGrpSpPr>
        <p:grpSpPr>
          <a:xfrm>
            <a:off x="5198076" y="3921674"/>
            <a:ext cx="1454479" cy="1972343"/>
            <a:chOff x="1225209" y="-1360084"/>
            <a:chExt cx="650512" cy="882125"/>
          </a:xfrm>
        </p:grpSpPr>
        <p:sp>
          <p:nvSpPr>
            <p:cNvPr id="8736" name="Google Shape;8736;p25"/>
            <p:cNvSpPr/>
            <p:nvPr/>
          </p:nvSpPr>
          <p:spPr>
            <a:xfrm>
              <a:off x="1229370" y="-1356617"/>
              <a:ext cx="571618" cy="874604"/>
            </a:xfrm>
            <a:custGeom>
              <a:avLst/>
              <a:gdLst/>
              <a:ahLst/>
              <a:cxnLst/>
              <a:rect l="l" t="t" r="r" b="b"/>
              <a:pathLst>
                <a:path w="10716" h="16396" extrusionOk="0">
                  <a:moveTo>
                    <a:pt x="6960" y="11266"/>
                  </a:moveTo>
                  <a:lnTo>
                    <a:pt x="6960" y="11266"/>
                  </a:lnTo>
                  <a:cubicBezTo>
                    <a:pt x="6955" y="11333"/>
                    <a:pt x="6951" y="11399"/>
                    <a:pt x="6946" y="11466"/>
                  </a:cubicBezTo>
                  <a:cubicBezTo>
                    <a:pt x="6943" y="11517"/>
                    <a:pt x="6939" y="11570"/>
                    <a:pt x="6936" y="11621"/>
                  </a:cubicBezTo>
                  <a:cubicBezTo>
                    <a:pt x="6927" y="11763"/>
                    <a:pt x="6911" y="11950"/>
                    <a:pt x="6867" y="12133"/>
                  </a:cubicBezTo>
                  <a:lnTo>
                    <a:pt x="6871" y="12128"/>
                  </a:lnTo>
                  <a:lnTo>
                    <a:pt x="6867" y="12134"/>
                  </a:lnTo>
                  <a:lnTo>
                    <a:pt x="6866" y="12141"/>
                  </a:lnTo>
                  <a:cubicBezTo>
                    <a:pt x="6834" y="12262"/>
                    <a:pt x="6795" y="12366"/>
                    <a:pt x="6748" y="12456"/>
                  </a:cubicBezTo>
                  <a:cubicBezTo>
                    <a:pt x="6741" y="12467"/>
                    <a:pt x="6735" y="12478"/>
                    <a:pt x="6727" y="12489"/>
                  </a:cubicBezTo>
                  <a:lnTo>
                    <a:pt x="6725" y="12489"/>
                  </a:lnTo>
                  <a:cubicBezTo>
                    <a:pt x="6642" y="12481"/>
                    <a:pt x="6554" y="12462"/>
                    <a:pt x="6450" y="12428"/>
                  </a:cubicBezTo>
                  <a:cubicBezTo>
                    <a:pt x="6298" y="12374"/>
                    <a:pt x="6151" y="12299"/>
                    <a:pt x="5996" y="12198"/>
                  </a:cubicBezTo>
                  <a:cubicBezTo>
                    <a:pt x="5913" y="12141"/>
                    <a:pt x="5838" y="12086"/>
                    <a:pt x="5771" y="12029"/>
                  </a:cubicBezTo>
                  <a:cubicBezTo>
                    <a:pt x="5771" y="12016"/>
                    <a:pt x="5767" y="12003"/>
                    <a:pt x="5758" y="11995"/>
                  </a:cubicBezTo>
                  <a:cubicBezTo>
                    <a:pt x="5702" y="11933"/>
                    <a:pt x="5656" y="11870"/>
                    <a:pt x="5616" y="11806"/>
                  </a:cubicBezTo>
                  <a:cubicBezTo>
                    <a:pt x="5593" y="11770"/>
                    <a:pt x="5572" y="11731"/>
                    <a:pt x="5555" y="11693"/>
                  </a:cubicBezTo>
                  <a:lnTo>
                    <a:pt x="5564" y="11693"/>
                  </a:lnTo>
                  <a:cubicBezTo>
                    <a:pt x="5772" y="11693"/>
                    <a:pt x="6001" y="11653"/>
                    <a:pt x="6263" y="11571"/>
                  </a:cubicBezTo>
                  <a:cubicBezTo>
                    <a:pt x="6405" y="11525"/>
                    <a:pt x="6549" y="11469"/>
                    <a:pt x="6701" y="11399"/>
                  </a:cubicBezTo>
                  <a:cubicBezTo>
                    <a:pt x="6792" y="11357"/>
                    <a:pt x="6880" y="11312"/>
                    <a:pt x="6960" y="11266"/>
                  </a:cubicBezTo>
                  <a:close/>
                  <a:moveTo>
                    <a:pt x="3149" y="1"/>
                  </a:moveTo>
                  <a:cubicBezTo>
                    <a:pt x="3077" y="3"/>
                    <a:pt x="3000" y="14"/>
                    <a:pt x="2914" y="36"/>
                  </a:cubicBezTo>
                  <a:cubicBezTo>
                    <a:pt x="2843" y="55"/>
                    <a:pt x="2771" y="84"/>
                    <a:pt x="2701" y="124"/>
                  </a:cubicBezTo>
                  <a:cubicBezTo>
                    <a:pt x="2637" y="161"/>
                    <a:pt x="2583" y="207"/>
                    <a:pt x="2541" y="258"/>
                  </a:cubicBezTo>
                  <a:cubicBezTo>
                    <a:pt x="2469" y="349"/>
                    <a:pt x="2408" y="458"/>
                    <a:pt x="2356" y="589"/>
                  </a:cubicBezTo>
                  <a:cubicBezTo>
                    <a:pt x="2282" y="776"/>
                    <a:pt x="2239" y="983"/>
                    <a:pt x="2205" y="1147"/>
                  </a:cubicBezTo>
                  <a:lnTo>
                    <a:pt x="2201" y="1170"/>
                  </a:lnTo>
                  <a:cubicBezTo>
                    <a:pt x="2183" y="1256"/>
                    <a:pt x="2164" y="1346"/>
                    <a:pt x="2141" y="1432"/>
                  </a:cubicBezTo>
                  <a:cubicBezTo>
                    <a:pt x="2117" y="1529"/>
                    <a:pt x="2087" y="1633"/>
                    <a:pt x="2047" y="1748"/>
                  </a:cubicBezTo>
                  <a:cubicBezTo>
                    <a:pt x="1948" y="2036"/>
                    <a:pt x="1822" y="2316"/>
                    <a:pt x="1711" y="2553"/>
                  </a:cubicBezTo>
                  <a:cubicBezTo>
                    <a:pt x="1595" y="2802"/>
                    <a:pt x="1470" y="3051"/>
                    <a:pt x="1344" y="3306"/>
                  </a:cubicBezTo>
                  <a:lnTo>
                    <a:pt x="1316" y="3362"/>
                  </a:lnTo>
                  <a:cubicBezTo>
                    <a:pt x="1083" y="3833"/>
                    <a:pt x="840" y="4321"/>
                    <a:pt x="637" y="4815"/>
                  </a:cubicBezTo>
                  <a:cubicBezTo>
                    <a:pt x="528" y="5079"/>
                    <a:pt x="432" y="5346"/>
                    <a:pt x="351" y="5606"/>
                  </a:cubicBezTo>
                  <a:cubicBezTo>
                    <a:pt x="253" y="5918"/>
                    <a:pt x="189" y="6198"/>
                    <a:pt x="151" y="6460"/>
                  </a:cubicBezTo>
                  <a:cubicBezTo>
                    <a:pt x="113" y="6732"/>
                    <a:pt x="98" y="7024"/>
                    <a:pt x="109" y="7330"/>
                  </a:cubicBezTo>
                  <a:cubicBezTo>
                    <a:pt x="117" y="7579"/>
                    <a:pt x="144" y="7848"/>
                    <a:pt x="192" y="8176"/>
                  </a:cubicBezTo>
                  <a:cubicBezTo>
                    <a:pt x="229" y="8419"/>
                    <a:pt x="272" y="8665"/>
                    <a:pt x="316" y="8901"/>
                  </a:cubicBezTo>
                  <a:cubicBezTo>
                    <a:pt x="341" y="9045"/>
                    <a:pt x="367" y="9188"/>
                    <a:pt x="391" y="9332"/>
                  </a:cubicBezTo>
                  <a:cubicBezTo>
                    <a:pt x="370" y="9352"/>
                    <a:pt x="349" y="9373"/>
                    <a:pt x="330" y="9395"/>
                  </a:cubicBezTo>
                  <a:cubicBezTo>
                    <a:pt x="295" y="9435"/>
                    <a:pt x="264" y="9482"/>
                    <a:pt x="236" y="9525"/>
                  </a:cubicBezTo>
                  <a:cubicBezTo>
                    <a:pt x="170" y="9626"/>
                    <a:pt x="125" y="9736"/>
                    <a:pt x="89" y="9829"/>
                  </a:cubicBezTo>
                  <a:cubicBezTo>
                    <a:pt x="44" y="9947"/>
                    <a:pt x="17" y="10070"/>
                    <a:pt x="9" y="10195"/>
                  </a:cubicBezTo>
                  <a:cubicBezTo>
                    <a:pt x="1" y="10318"/>
                    <a:pt x="15" y="10432"/>
                    <a:pt x="52" y="10534"/>
                  </a:cubicBezTo>
                  <a:cubicBezTo>
                    <a:pt x="87" y="10630"/>
                    <a:pt x="144" y="10713"/>
                    <a:pt x="218" y="10774"/>
                  </a:cubicBezTo>
                  <a:cubicBezTo>
                    <a:pt x="240" y="10793"/>
                    <a:pt x="263" y="10809"/>
                    <a:pt x="287" y="10822"/>
                  </a:cubicBezTo>
                  <a:cubicBezTo>
                    <a:pt x="280" y="10870"/>
                    <a:pt x="279" y="10916"/>
                    <a:pt x="284" y="10962"/>
                  </a:cubicBezTo>
                  <a:cubicBezTo>
                    <a:pt x="288" y="11042"/>
                    <a:pt x="312" y="11121"/>
                    <a:pt x="352" y="11194"/>
                  </a:cubicBezTo>
                  <a:cubicBezTo>
                    <a:pt x="388" y="11256"/>
                    <a:pt x="435" y="11312"/>
                    <a:pt x="495" y="11356"/>
                  </a:cubicBezTo>
                  <a:cubicBezTo>
                    <a:pt x="554" y="11399"/>
                    <a:pt x="623" y="11432"/>
                    <a:pt x="701" y="11452"/>
                  </a:cubicBezTo>
                  <a:cubicBezTo>
                    <a:pt x="742" y="11461"/>
                    <a:pt x="784" y="11466"/>
                    <a:pt x="819" y="11468"/>
                  </a:cubicBezTo>
                  <a:cubicBezTo>
                    <a:pt x="830" y="11468"/>
                    <a:pt x="842" y="11469"/>
                    <a:pt x="853" y="11469"/>
                  </a:cubicBezTo>
                  <a:cubicBezTo>
                    <a:pt x="877" y="11469"/>
                    <a:pt x="902" y="11468"/>
                    <a:pt x="926" y="11464"/>
                  </a:cubicBezTo>
                  <a:cubicBezTo>
                    <a:pt x="968" y="11458"/>
                    <a:pt x="1009" y="11450"/>
                    <a:pt x="1049" y="11437"/>
                  </a:cubicBezTo>
                  <a:cubicBezTo>
                    <a:pt x="1086" y="11426"/>
                    <a:pt x="1125" y="11410"/>
                    <a:pt x="1169" y="11386"/>
                  </a:cubicBezTo>
                  <a:cubicBezTo>
                    <a:pt x="1241" y="11348"/>
                    <a:pt x="1310" y="11293"/>
                    <a:pt x="1372" y="11225"/>
                  </a:cubicBezTo>
                  <a:cubicBezTo>
                    <a:pt x="1435" y="11154"/>
                    <a:pt x="1486" y="11069"/>
                    <a:pt x="1526" y="10974"/>
                  </a:cubicBezTo>
                  <a:cubicBezTo>
                    <a:pt x="1585" y="11042"/>
                    <a:pt x="1659" y="11106"/>
                    <a:pt x="1753" y="11170"/>
                  </a:cubicBezTo>
                  <a:cubicBezTo>
                    <a:pt x="1871" y="11249"/>
                    <a:pt x="2009" y="11322"/>
                    <a:pt x="2189" y="11397"/>
                  </a:cubicBezTo>
                  <a:cubicBezTo>
                    <a:pt x="2343" y="11463"/>
                    <a:pt x="2503" y="11514"/>
                    <a:pt x="2655" y="11562"/>
                  </a:cubicBezTo>
                  <a:cubicBezTo>
                    <a:pt x="2695" y="11575"/>
                    <a:pt x="2736" y="11587"/>
                    <a:pt x="2776" y="11599"/>
                  </a:cubicBezTo>
                  <a:lnTo>
                    <a:pt x="2856" y="11624"/>
                  </a:lnTo>
                  <a:cubicBezTo>
                    <a:pt x="2965" y="11658"/>
                    <a:pt x="3056" y="11685"/>
                    <a:pt x="3150" y="11711"/>
                  </a:cubicBezTo>
                  <a:cubicBezTo>
                    <a:pt x="3486" y="11802"/>
                    <a:pt x="3828" y="11850"/>
                    <a:pt x="4169" y="11853"/>
                  </a:cubicBezTo>
                  <a:lnTo>
                    <a:pt x="4212" y="11853"/>
                  </a:lnTo>
                  <a:cubicBezTo>
                    <a:pt x="4357" y="11853"/>
                    <a:pt x="4485" y="11845"/>
                    <a:pt x="4608" y="11829"/>
                  </a:cubicBezTo>
                  <a:cubicBezTo>
                    <a:pt x="4693" y="12081"/>
                    <a:pt x="4848" y="12332"/>
                    <a:pt x="5066" y="12572"/>
                  </a:cubicBezTo>
                  <a:cubicBezTo>
                    <a:pt x="5197" y="12715"/>
                    <a:pt x="5347" y="12844"/>
                    <a:pt x="5515" y="12954"/>
                  </a:cubicBezTo>
                  <a:cubicBezTo>
                    <a:pt x="5553" y="12980"/>
                    <a:pt x="5590" y="13004"/>
                    <a:pt x="5627" y="13025"/>
                  </a:cubicBezTo>
                  <a:cubicBezTo>
                    <a:pt x="5659" y="13044"/>
                    <a:pt x="5691" y="13060"/>
                    <a:pt x="5723" y="13078"/>
                  </a:cubicBezTo>
                  <a:lnTo>
                    <a:pt x="5761" y="13098"/>
                  </a:lnTo>
                  <a:cubicBezTo>
                    <a:pt x="5791" y="13114"/>
                    <a:pt x="5823" y="13132"/>
                    <a:pt x="5854" y="13149"/>
                  </a:cubicBezTo>
                  <a:cubicBezTo>
                    <a:pt x="5918" y="13185"/>
                    <a:pt x="5990" y="13225"/>
                    <a:pt x="6063" y="13258"/>
                  </a:cubicBezTo>
                  <a:cubicBezTo>
                    <a:pt x="6126" y="13287"/>
                    <a:pt x="6191" y="13313"/>
                    <a:pt x="6279" y="13341"/>
                  </a:cubicBezTo>
                  <a:cubicBezTo>
                    <a:pt x="6316" y="13353"/>
                    <a:pt x="6353" y="13362"/>
                    <a:pt x="6385" y="13370"/>
                  </a:cubicBezTo>
                  <a:lnTo>
                    <a:pt x="6391" y="13372"/>
                  </a:lnTo>
                  <a:lnTo>
                    <a:pt x="6380" y="13397"/>
                  </a:lnTo>
                  <a:lnTo>
                    <a:pt x="6377" y="13404"/>
                  </a:lnTo>
                  <a:cubicBezTo>
                    <a:pt x="6364" y="13432"/>
                    <a:pt x="6349" y="13460"/>
                    <a:pt x="6337" y="13485"/>
                  </a:cubicBezTo>
                  <a:cubicBezTo>
                    <a:pt x="6325" y="13506"/>
                    <a:pt x="6316" y="13525"/>
                    <a:pt x="6306" y="13544"/>
                  </a:cubicBezTo>
                  <a:lnTo>
                    <a:pt x="6231" y="13701"/>
                  </a:lnTo>
                  <a:lnTo>
                    <a:pt x="6170" y="13826"/>
                  </a:lnTo>
                  <a:cubicBezTo>
                    <a:pt x="6089" y="13995"/>
                    <a:pt x="5998" y="14176"/>
                    <a:pt x="5886" y="14347"/>
                  </a:cubicBezTo>
                  <a:cubicBezTo>
                    <a:pt x="5820" y="14444"/>
                    <a:pt x="5767" y="14516"/>
                    <a:pt x="5715" y="14580"/>
                  </a:cubicBezTo>
                  <a:cubicBezTo>
                    <a:pt x="5646" y="14662"/>
                    <a:pt x="5579" y="14732"/>
                    <a:pt x="5508" y="14795"/>
                  </a:cubicBezTo>
                  <a:cubicBezTo>
                    <a:pt x="5462" y="14838"/>
                    <a:pt x="5413" y="14876"/>
                    <a:pt x="5365" y="14911"/>
                  </a:cubicBezTo>
                  <a:cubicBezTo>
                    <a:pt x="5358" y="14902"/>
                    <a:pt x="5352" y="14892"/>
                    <a:pt x="5344" y="14883"/>
                  </a:cubicBezTo>
                  <a:cubicBezTo>
                    <a:pt x="5307" y="14838"/>
                    <a:pt x="5267" y="14796"/>
                    <a:pt x="5235" y="14766"/>
                  </a:cubicBezTo>
                  <a:cubicBezTo>
                    <a:pt x="5182" y="14711"/>
                    <a:pt x="5122" y="14662"/>
                    <a:pt x="5048" y="14614"/>
                  </a:cubicBezTo>
                  <a:cubicBezTo>
                    <a:pt x="4928" y="14536"/>
                    <a:pt x="4794" y="14483"/>
                    <a:pt x="4656" y="14460"/>
                  </a:cubicBezTo>
                  <a:cubicBezTo>
                    <a:pt x="4608" y="14452"/>
                    <a:pt x="4559" y="14449"/>
                    <a:pt x="4509" y="14449"/>
                  </a:cubicBezTo>
                  <a:cubicBezTo>
                    <a:pt x="4426" y="14449"/>
                    <a:pt x="4343" y="14460"/>
                    <a:pt x="4263" y="14483"/>
                  </a:cubicBezTo>
                  <a:cubicBezTo>
                    <a:pt x="4207" y="14497"/>
                    <a:pt x="4149" y="14523"/>
                    <a:pt x="4090" y="14555"/>
                  </a:cubicBezTo>
                  <a:cubicBezTo>
                    <a:pt x="4042" y="14582"/>
                    <a:pt x="3996" y="14617"/>
                    <a:pt x="3946" y="14664"/>
                  </a:cubicBezTo>
                  <a:cubicBezTo>
                    <a:pt x="3863" y="14745"/>
                    <a:pt x="3803" y="14854"/>
                    <a:pt x="3772" y="14977"/>
                  </a:cubicBezTo>
                  <a:cubicBezTo>
                    <a:pt x="3740" y="15100"/>
                    <a:pt x="3747" y="15241"/>
                    <a:pt x="3788" y="15394"/>
                  </a:cubicBezTo>
                  <a:cubicBezTo>
                    <a:pt x="3812" y="15487"/>
                    <a:pt x="3852" y="15572"/>
                    <a:pt x="3884" y="15634"/>
                  </a:cubicBezTo>
                  <a:cubicBezTo>
                    <a:pt x="3916" y="15701"/>
                    <a:pt x="3959" y="15770"/>
                    <a:pt x="4012" y="15845"/>
                  </a:cubicBezTo>
                  <a:cubicBezTo>
                    <a:pt x="4063" y="15919"/>
                    <a:pt x="4122" y="15991"/>
                    <a:pt x="4189" y="16059"/>
                  </a:cubicBezTo>
                  <a:cubicBezTo>
                    <a:pt x="4253" y="16126"/>
                    <a:pt x="4324" y="16187"/>
                    <a:pt x="4396" y="16238"/>
                  </a:cubicBezTo>
                  <a:cubicBezTo>
                    <a:pt x="4464" y="16286"/>
                    <a:pt x="4528" y="16321"/>
                    <a:pt x="4594" y="16347"/>
                  </a:cubicBezTo>
                  <a:cubicBezTo>
                    <a:pt x="4628" y="16360"/>
                    <a:pt x="4661" y="16371"/>
                    <a:pt x="4696" y="16379"/>
                  </a:cubicBezTo>
                  <a:cubicBezTo>
                    <a:pt x="4736" y="16389"/>
                    <a:pt x="4778" y="16393"/>
                    <a:pt x="4810" y="16395"/>
                  </a:cubicBezTo>
                  <a:lnTo>
                    <a:pt x="4840" y="16395"/>
                  </a:lnTo>
                  <a:cubicBezTo>
                    <a:pt x="4896" y="16395"/>
                    <a:pt x="4958" y="16385"/>
                    <a:pt x="5030" y="16366"/>
                  </a:cubicBezTo>
                  <a:cubicBezTo>
                    <a:pt x="5096" y="16349"/>
                    <a:pt x="5163" y="16318"/>
                    <a:pt x="5229" y="16277"/>
                  </a:cubicBezTo>
                  <a:cubicBezTo>
                    <a:pt x="5349" y="16200"/>
                    <a:pt x="5441" y="16088"/>
                    <a:pt x="5492" y="15959"/>
                  </a:cubicBezTo>
                  <a:cubicBezTo>
                    <a:pt x="5518" y="15895"/>
                    <a:pt x="5532" y="15826"/>
                    <a:pt x="5534" y="15752"/>
                  </a:cubicBezTo>
                  <a:cubicBezTo>
                    <a:pt x="5536" y="15703"/>
                    <a:pt x="5531" y="15652"/>
                    <a:pt x="5516" y="15600"/>
                  </a:cubicBezTo>
                  <a:cubicBezTo>
                    <a:pt x="5520" y="15599"/>
                    <a:pt x="5523" y="15597"/>
                    <a:pt x="5524" y="15596"/>
                  </a:cubicBezTo>
                  <a:cubicBezTo>
                    <a:pt x="5801" y="15410"/>
                    <a:pt x="6062" y="15159"/>
                    <a:pt x="6297" y="14851"/>
                  </a:cubicBezTo>
                  <a:cubicBezTo>
                    <a:pt x="6495" y="14593"/>
                    <a:pt x="6680" y="14294"/>
                    <a:pt x="6863" y="13936"/>
                  </a:cubicBezTo>
                  <a:cubicBezTo>
                    <a:pt x="6935" y="13795"/>
                    <a:pt x="7010" y="13639"/>
                    <a:pt x="7091" y="13456"/>
                  </a:cubicBezTo>
                  <a:cubicBezTo>
                    <a:pt x="7107" y="13421"/>
                    <a:pt x="7123" y="13386"/>
                    <a:pt x="7138" y="13351"/>
                  </a:cubicBezTo>
                  <a:cubicBezTo>
                    <a:pt x="7186" y="13359"/>
                    <a:pt x="7238" y="13364"/>
                    <a:pt x="7293" y="13365"/>
                  </a:cubicBezTo>
                  <a:cubicBezTo>
                    <a:pt x="7309" y="13365"/>
                    <a:pt x="7326" y="13367"/>
                    <a:pt x="7342" y="13367"/>
                  </a:cubicBezTo>
                  <a:cubicBezTo>
                    <a:pt x="7406" y="13367"/>
                    <a:pt x="7472" y="13362"/>
                    <a:pt x="7545" y="13351"/>
                  </a:cubicBezTo>
                  <a:cubicBezTo>
                    <a:pt x="7713" y="13327"/>
                    <a:pt x="7883" y="13281"/>
                    <a:pt x="8067" y="13207"/>
                  </a:cubicBezTo>
                  <a:cubicBezTo>
                    <a:pt x="8146" y="13175"/>
                    <a:pt x="8231" y="13133"/>
                    <a:pt x="8324" y="13084"/>
                  </a:cubicBezTo>
                  <a:cubicBezTo>
                    <a:pt x="8401" y="13042"/>
                    <a:pt x="8477" y="12994"/>
                    <a:pt x="8553" y="12940"/>
                  </a:cubicBezTo>
                  <a:cubicBezTo>
                    <a:pt x="8631" y="12884"/>
                    <a:pt x="8700" y="12823"/>
                    <a:pt x="8762" y="12766"/>
                  </a:cubicBezTo>
                  <a:cubicBezTo>
                    <a:pt x="8780" y="12750"/>
                    <a:pt x="8797" y="12732"/>
                    <a:pt x="8815" y="12715"/>
                  </a:cubicBezTo>
                  <a:cubicBezTo>
                    <a:pt x="8839" y="12753"/>
                    <a:pt x="8869" y="12795"/>
                    <a:pt x="8906" y="12839"/>
                  </a:cubicBezTo>
                  <a:cubicBezTo>
                    <a:pt x="8957" y="12900"/>
                    <a:pt x="9019" y="12972"/>
                    <a:pt x="9093" y="13038"/>
                  </a:cubicBezTo>
                  <a:cubicBezTo>
                    <a:pt x="9165" y="13100"/>
                    <a:pt x="9240" y="13151"/>
                    <a:pt x="9318" y="13189"/>
                  </a:cubicBezTo>
                  <a:cubicBezTo>
                    <a:pt x="9362" y="13210"/>
                    <a:pt x="9408" y="13226"/>
                    <a:pt x="9445" y="13237"/>
                  </a:cubicBezTo>
                  <a:cubicBezTo>
                    <a:pt x="9494" y="13253"/>
                    <a:pt x="9545" y="13258"/>
                    <a:pt x="9585" y="13261"/>
                  </a:cubicBezTo>
                  <a:cubicBezTo>
                    <a:pt x="9598" y="13261"/>
                    <a:pt x="9613" y="13263"/>
                    <a:pt x="9627" y="13263"/>
                  </a:cubicBezTo>
                  <a:cubicBezTo>
                    <a:pt x="9689" y="13263"/>
                    <a:pt x="9753" y="13253"/>
                    <a:pt x="9812" y="13234"/>
                  </a:cubicBezTo>
                  <a:cubicBezTo>
                    <a:pt x="9873" y="13215"/>
                    <a:pt x="9931" y="13178"/>
                    <a:pt x="9975" y="13132"/>
                  </a:cubicBezTo>
                  <a:cubicBezTo>
                    <a:pt x="10011" y="13094"/>
                    <a:pt x="10038" y="13044"/>
                    <a:pt x="10055" y="12978"/>
                  </a:cubicBezTo>
                  <a:cubicBezTo>
                    <a:pt x="10070" y="12930"/>
                    <a:pt x="10075" y="12876"/>
                    <a:pt x="10073" y="12812"/>
                  </a:cubicBezTo>
                  <a:cubicBezTo>
                    <a:pt x="10070" y="12759"/>
                    <a:pt x="10062" y="12702"/>
                    <a:pt x="10044" y="12633"/>
                  </a:cubicBezTo>
                  <a:cubicBezTo>
                    <a:pt x="10031" y="12580"/>
                    <a:pt x="10014" y="12526"/>
                    <a:pt x="9990" y="12468"/>
                  </a:cubicBezTo>
                  <a:cubicBezTo>
                    <a:pt x="9932" y="12328"/>
                    <a:pt x="9852" y="12197"/>
                    <a:pt x="9753" y="12081"/>
                  </a:cubicBezTo>
                  <a:cubicBezTo>
                    <a:pt x="9689" y="12006"/>
                    <a:pt x="9621" y="11939"/>
                    <a:pt x="9549" y="11883"/>
                  </a:cubicBezTo>
                  <a:cubicBezTo>
                    <a:pt x="9473" y="11827"/>
                    <a:pt x="9394" y="11778"/>
                    <a:pt x="9309" y="11738"/>
                  </a:cubicBezTo>
                  <a:cubicBezTo>
                    <a:pt x="9237" y="11703"/>
                    <a:pt x="9171" y="11682"/>
                    <a:pt x="9109" y="11671"/>
                  </a:cubicBezTo>
                  <a:cubicBezTo>
                    <a:pt x="9069" y="11664"/>
                    <a:pt x="9029" y="11661"/>
                    <a:pt x="8991" y="11661"/>
                  </a:cubicBezTo>
                  <a:cubicBezTo>
                    <a:pt x="8968" y="11661"/>
                    <a:pt x="8944" y="11663"/>
                    <a:pt x="8922" y="11664"/>
                  </a:cubicBezTo>
                  <a:cubicBezTo>
                    <a:pt x="8837" y="11672"/>
                    <a:pt x="8716" y="11703"/>
                    <a:pt x="8631" y="11795"/>
                  </a:cubicBezTo>
                  <a:cubicBezTo>
                    <a:pt x="8596" y="11832"/>
                    <a:pt x="8572" y="11882"/>
                    <a:pt x="8559" y="11938"/>
                  </a:cubicBezTo>
                  <a:cubicBezTo>
                    <a:pt x="8546" y="11992"/>
                    <a:pt x="8549" y="12053"/>
                    <a:pt x="8567" y="12129"/>
                  </a:cubicBezTo>
                  <a:cubicBezTo>
                    <a:pt x="8497" y="12187"/>
                    <a:pt x="8417" y="12238"/>
                    <a:pt x="8332" y="12281"/>
                  </a:cubicBezTo>
                  <a:cubicBezTo>
                    <a:pt x="8204" y="12344"/>
                    <a:pt x="8060" y="12390"/>
                    <a:pt x="7892" y="12424"/>
                  </a:cubicBezTo>
                  <a:cubicBezTo>
                    <a:pt x="7763" y="12448"/>
                    <a:pt x="7617" y="12465"/>
                    <a:pt x="7451" y="12475"/>
                  </a:cubicBezTo>
                  <a:cubicBezTo>
                    <a:pt x="7467" y="12424"/>
                    <a:pt x="7481" y="12371"/>
                    <a:pt x="7496" y="12316"/>
                  </a:cubicBezTo>
                  <a:cubicBezTo>
                    <a:pt x="7545" y="12123"/>
                    <a:pt x="7590" y="11926"/>
                    <a:pt x="7628" y="11731"/>
                  </a:cubicBezTo>
                  <a:cubicBezTo>
                    <a:pt x="7659" y="11581"/>
                    <a:pt x="7680" y="11428"/>
                    <a:pt x="7700" y="11280"/>
                  </a:cubicBezTo>
                  <a:lnTo>
                    <a:pt x="7716" y="11170"/>
                  </a:lnTo>
                  <a:lnTo>
                    <a:pt x="7731" y="11082"/>
                  </a:lnTo>
                  <a:cubicBezTo>
                    <a:pt x="7740" y="11015"/>
                    <a:pt x="7750" y="10948"/>
                    <a:pt x="7760" y="10882"/>
                  </a:cubicBezTo>
                  <a:cubicBezTo>
                    <a:pt x="7764" y="10849"/>
                    <a:pt x="7769" y="10815"/>
                    <a:pt x="7772" y="10782"/>
                  </a:cubicBezTo>
                  <a:cubicBezTo>
                    <a:pt x="7774" y="10782"/>
                    <a:pt x="7776" y="10782"/>
                    <a:pt x="7779" y="10780"/>
                  </a:cubicBezTo>
                  <a:cubicBezTo>
                    <a:pt x="7836" y="10754"/>
                    <a:pt x="7891" y="10721"/>
                    <a:pt x="7939" y="10694"/>
                  </a:cubicBezTo>
                  <a:cubicBezTo>
                    <a:pt x="7951" y="10686"/>
                    <a:pt x="7964" y="10678"/>
                    <a:pt x="7979" y="10670"/>
                  </a:cubicBezTo>
                  <a:lnTo>
                    <a:pt x="7995" y="10660"/>
                  </a:lnTo>
                  <a:lnTo>
                    <a:pt x="8011" y="10651"/>
                  </a:lnTo>
                  <a:cubicBezTo>
                    <a:pt x="8033" y="10638"/>
                    <a:pt x="8055" y="10625"/>
                    <a:pt x="8078" y="10611"/>
                  </a:cubicBezTo>
                  <a:cubicBezTo>
                    <a:pt x="8156" y="10563"/>
                    <a:pt x="8234" y="10510"/>
                    <a:pt x="8319" y="10451"/>
                  </a:cubicBezTo>
                  <a:cubicBezTo>
                    <a:pt x="8471" y="10344"/>
                    <a:pt x="8621" y="10222"/>
                    <a:pt x="8778" y="10080"/>
                  </a:cubicBezTo>
                  <a:cubicBezTo>
                    <a:pt x="9059" y="9822"/>
                    <a:pt x="9307" y="9525"/>
                    <a:pt x="9517" y="9194"/>
                  </a:cubicBezTo>
                  <a:cubicBezTo>
                    <a:pt x="9688" y="8921"/>
                    <a:pt x="9827" y="8625"/>
                    <a:pt x="9928" y="8312"/>
                  </a:cubicBezTo>
                  <a:cubicBezTo>
                    <a:pt x="9977" y="8161"/>
                    <a:pt x="10015" y="8005"/>
                    <a:pt x="10046" y="7845"/>
                  </a:cubicBezTo>
                  <a:cubicBezTo>
                    <a:pt x="10067" y="7733"/>
                    <a:pt x="10081" y="7614"/>
                    <a:pt x="10092" y="7485"/>
                  </a:cubicBezTo>
                  <a:cubicBezTo>
                    <a:pt x="10150" y="7455"/>
                    <a:pt x="10199" y="7424"/>
                    <a:pt x="10242" y="7392"/>
                  </a:cubicBezTo>
                  <a:cubicBezTo>
                    <a:pt x="10281" y="7363"/>
                    <a:pt x="10316" y="7331"/>
                    <a:pt x="10346" y="7303"/>
                  </a:cubicBezTo>
                  <a:cubicBezTo>
                    <a:pt x="10377" y="7274"/>
                    <a:pt x="10406" y="7242"/>
                    <a:pt x="10434" y="7205"/>
                  </a:cubicBezTo>
                  <a:cubicBezTo>
                    <a:pt x="10463" y="7172"/>
                    <a:pt x="10489" y="7135"/>
                    <a:pt x="10511" y="7100"/>
                  </a:cubicBezTo>
                  <a:cubicBezTo>
                    <a:pt x="10522" y="7096"/>
                    <a:pt x="10533" y="7088"/>
                    <a:pt x="10541" y="7079"/>
                  </a:cubicBezTo>
                  <a:cubicBezTo>
                    <a:pt x="10581" y="7024"/>
                    <a:pt x="10615" y="6961"/>
                    <a:pt x="10647" y="6885"/>
                  </a:cubicBezTo>
                  <a:cubicBezTo>
                    <a:pt x="10676" y="6817"/>
                    <a:pt x="10693" y="6749"/>
                    <a:pt x="10701" y="6681"/>
                  </a:cubicBezTo>
                  <a:cubicBezTo>
                    <a:pt x="10716" y="6546"/>
                    <a:pt x="10697" y="6407"/>
                    <a:pt x="10647" y="6281"/>
                  </a:cubicBezTo>
                  <a:cubicBezTo>
                    <a:pt x="10601" y="6164"/>
                    <a:pt x="10522" y="6054"/>
                    <a:pt x="10417" y="5952"/>
                  </a:cubicBezTo>
                  <a:cubicBezTo>
                    <a:pt x="10322" y="5861"/>
                    <a:pt x="10201" y="5784"/>
                    <a:pt x="10067" y="5728"/>
                  </a:cubicBezTo>
                  <a:cubicBezTo>
                    <a:pt x="10059" y="5725"/>
                    <a:pt x="10049" y="5723"/>
                    <a:pt x="10039" y="5723"/>
                  </a:cubicBezTo>
                  <a:cubicBezTo>
                    <a:pt x="10033" y="5723"/>
                    <a:pt x="10025" y="5725"/>
                    <a:pt x="10019" y="5726"/>
                  </a:cubicBezTo>
                  <a:cubicBezTo>
                    <a:pt x="9971" y="5697"/>
                    <a:pt x="9921" y="5672"/>
                    <a:pt x="9870" y="5648"/>
                  </a:cubicBezTo>
                  <a:cubicBezTo>
                    <a:pt x="9864" y="5622"/>
                    <a:pt x="9856" y="5597"/>
                    <a:pt x="9849" y="5573"/>
                  </a:cubicBezTo>
                  <a:cubicBezTo>
                    <a:pt x="9824" y="5485"/>
                    <a:pt x="9792" y="5394"/>
                    <a:pt x="9753" y="5301"/>
                  </a:cubicBezTo>
                  <a:cubicBezTo>
                    <a:pt x="9677" y="5124"/>
                    <a:pt x="9579" y="4946"/>
                    <a:pt x="9459" y="4772"/>
                  </a:cubicBezTo>
                  <a:cubicBezTo>
                    <a:pt x="9360" y="4625"/>
                    <a:pt x="9237" y="4474"/>
                    <a:pt x="9074" y="4295"/>
                  </a:cubicBezTo>
                  <a:cubicBezTo>
                    <a:pt x="8944" y="4155"/>
                    <a:pt x="8808" y="4014"/>
                    <a:pt x="8666" y="3880"/>
                  </a:cubicBezTo>
                  <a:cubicBezTo>
                    <a:pt x="8501" y="3721"/>
                    <a:pt x="8361" y="3595"/>
                    <a:pt x="8223" y="3483"/>
                  </a:cubicBezTo>
                  <a:cubicBezTo>
                    <a:pt x="8071" y="3357"/>
                    <a:pt x="7907" y="3231"/>
                    <a:pt x="7731" y="3109"/>
                  </a:cubicBezTo>
                  <a:cubicBezTo>
                    <a:pt x="7405" y="2882"/>
                    <a:pt x="7043" y="2665"/>
                    <a:pt x="6656" y="2463"/>
                  </a:cubicBezTo>
                  <a:cubicBezTo>
                    <a:pt x="6313" y="2282"/>
                    <a:pt x="5942" y="2115"/>
                    <a:pt x="5528" y="1948"/>
                  </a:cubicBezTo>
                  <a:cubicBezTo>
                    <a:pt x="5435" y="1910"/>
                    <a:pt x="5344" y="1875"/>
                    <a:pt x="5251" y="1841"/>
                  </a:cubicBezTo>
                  <a:cubicBezTo>
                    <a:pt x="5170" y="1811"/>
                    <a:pt x="5083" y="1782"/>
                    <a:pt x="4986" y="1752"/>
                  </a:cubicBezTo>
                  <a:cubicBezTo>
                    <a:pt x="4808" y="1697"/>
                    <a:pt x="4632" y="1649"/>
                    <a:pt x="4452" y="1603"/>
                  </a:cubicBezTo>
                  <a:cubicBezTo>
                    <a:pt x="4226" y="1542"/>
                    <a:pt x="4030" y="1485"/>
                    <a:pt x="3854" y="1424"/>
                  </a:cubicBezTo>
                  <a:lnTo>
                    <a:pt x="3854" y="1424"/>
                  </a:lnTo>
                  <a:lnTo>
                    <a:pt x="3858" y="1427"/>
                  </a:lnTo>
                  <a:lnTo>
                    <a:pt x="3858" y="1427"/>
                  </a:lnTo>
                  <a:cubicBezTo>
                    <a:pt x="3731" y="1382"/>
                    <a:pt x="3627" y="1341"/>
                    <a:pt x="3531" y="1298"/>
                  </a:cubicBezTo>
                  <a:cubicBezTo>
                    <a:pt x="3425" y="1250"/>
                    <a:pt x="3320" y="1192"/>
                    <a:pt x="3219" y="1125"/>
                  </a:cubicBezTo>
                  <a:cubicBezTo>
                    <a:pt x="3201" y="1114"/>
                    <a:pt x="3182" y="1101"/>
                    <a:pt x="3165" y="1087"/>
                  </a:cubicBezTo>
                  <a:cubicBezTo>
                    <a:pt x="3129" y="1047"/>
                    <a:pt x="3101" y="1003"/>
                    <a:pt x="3078" y="960"/>
                  </a:cubicBezTo>
                  <a:cubicBezTo>
                    <a:pt x="3062" y="927"/>
                    <a:pt x="3051" y="893"/>
                    <a:pt x="3043" y="858"/>
                  </a:cubicBezTo>
                  <a:cubicBezTo>
                    <a:pt x="3038" y="824"/>
                    <a:pt x="3035" y="789"/>
                    <a:pt x="3037" y="754"/>
                  </a:cubicBezTo>
                  <a:cubicBezTo>
                    <a:pt x="3042" y="717"/>
                    <a:pt x="3048" y="680"/>
                    <a:pt x="3059" y="645"/>
                  </a:cubicBezTo>
                  <a:cubicBezTo>
                    <a:pt x="3070" y="616"/>
                    <a:pt x="3085" y="588"/>
                    <a:pt x="3101" y="561"/>
                  </a:cubicBezTo>
                  <a:cubicBezTo>
                    <a:pt x="3120" y="535"/>
                    <a:pt x="3141" y="509"/>
                    <a:pt x="3165" y="487"/>
                  </a:cubicBezTo>
                  <a:cubicBezTo>
                    <a:pt x="3184" y="471"/>
                    <a:pt x="3205" y="457"/>
                    <a:pt x="3225" y="445"/>
                  </a:cubicBezTo>
                  <a:cubicBezTo>
                    <a:pt x="3248" y="436"/>
                    <a:pt x="3269" y="429"/>
                    <a:pt x="3289" y="423"/>
                  </a:cubicBezTo>
                  <a:cubicBezTo>
                    <a:pt x="3304" y="421"/>
                    <a:pt x="3318" y="420"/>
                    <a:pt x="3334" y="420"/>
                  </a:cubicBezTo>
                  <a:lnTo>
                    <a:pt x="3342" y="420"/>
                  </a:lnTo>
                  <a:cubicBezTo>
                    <a:pt x="3361" y="423"/>
                    <a:pt x="3379" y="426"/>
                    <a:pt x="3398" y="433"/>
                  </a:cubicBezTo>
                  <a:cubicBezTo>
                    <a:pt x="3417" y="439"/>
                    <a:pt x="3436" y="449"/>
                    <a:pt x="3454" y="460"/>
                  </a:cubicBezTo>
                  <a:cubicBezTo>
                    <a:pt x="3478" y="477"/>
                    <a:pt x="3499" y="495"/>
                    <a:pt x="3518" y="516"/>
                  </a:cubicBezTo>
                  <a:cubicBezTo>
                    <a:pt x="3523" y="522"/>
                    <a:pt x="3528" y="529"/>
                    <a:pt x="3534" y="535"/>
                  </a:cubicBezTo>
                  <a:cubicBezTo>
                    <a:pt x="3532" y="554"/>
                    <a:pt x="3537" y="567"/>
                    <a:pt x="3545" y="581"/>
                  </a:cubicBezTo>
                  <a:cubicBezTo>
                    <a:pt x="3556" y="597"/>
                    <a:pt x="3574" y="609"/>
                    <a:pt x="3593" y="613"/>
                  </a:cubicBezTo>
                  <a:cubicBezTo>
                    <a:pt x="3598" y="613"/>
                    <a:pt x="3603" y="615"/>
                    <a:pt x="3609" y="615"/>
                  </a:cubicBezTo>
                  <a:cubicBezTo>
                    <a:pt x="3623" y="615"/>
                    <a:pt x="3639" y="610"/>
                    <a:pt x="3652" y="601"/>
                  </a:cubicBezTo>
                  <a:cubicBezTo>
                    <a:pt x="3667" y="591"/>
                    <a:pt x="3678" y="575"/>
                    <a:pt x="3684" y="554"/>
                  </a:cubicBezTo>
                  <a:cubicBezTo>
                    <a:pt x="3694" y="516"/>
                    <a:pt x="3700" y="476"/>
                    <a:pt x="3703" y="429"/>
                  </a:cubicBezTo>
                  <a:cubicBezTo>
                    <a:pt x="3705" y="391"/>
                    <a:pt x="3702" y="353"/>
                    <a:pt x="3691" y="308"/>
                  </a:cubicBezTo>
                  <a:cubicBezTo>
                    <a:pt x="3683" y="279"/>
                    <a:pt x="3670" y="249"/>
                    <a:pt x="3646" y="212"/>
                  </a:cubicBezTo>
                  <a:cubicBezTo>
                    <a:pt x="3630" y="183"/>
                    <a:pt x="3604" y="154"/>
                    <a:pt x="3574" y="127"/>
                  </a:cubicBezTo>
                  <a:cubicBezTo>
                    <a:pt x="3523" y="84"/>
                    <a:pt x="3460" y="52"/>
                    <a:pt x="3374" y="27"/>
                  </a:cubicBezTo>
                  <a:cubicBezTo>
                    <a:pt x="3315" y="9"/>
                    <a:pt x="3248" y="1"/>
                    <a:pt x="31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7" name="Google Shape;8737;p25"/>
            <p:cNvSpPr/>
            <p:nvPr/>
          </p:nvSpPr>
          <p:spPr>
            <a:xfrm>
              <a:off x="1225209" y="-1360084"/>
              <a:ext cx="650512" cy="882125"/>
            </a:xfrm>
            <a:custGeom>
              <a:avLst/>
              <a:gdLst/>
              <a:ahLst/>
              <a:cxnLst/>
              <a:rect l="l" t="t" r="r" b="b"/>
              <a:pathLst>
                <a:path w="12195" h="16537" extrusionOk="0">
                  <a:moveTo>
                    <a:pt x="11946" y="6109"/>
                  </a:moveTo>
                  <a:cubicBezTo>
                    <a:pt x="11932" y="6109"/>
                    <a:pt x="11913" y="6116"/>
                    <a:pt x="11902" y="6127"/>
                  </a:cubicBezTo>
                  <a:cubicBezTo>
                    <a:pt x="11731" y="6314"/>
                    <a:pt x="11561" y="6504"/>
                    <a:pt x="11398" y="6699"/>
                  </a:cubicBezTo>
                  <a:cubicBezTo>
                    <a:pt x="11392" y="6711"/>
                    <a:pt x="11388" y="6722"/>
                    <a:pt x="11387" y="6735"/>
                  </a:cubicBezTo>
                  <a:cubicBezTo>
                    <a:pt x="11387" y="6752"/>
                    <a:pt x="11393" y="6770"/>
                    <a:pt x="11404" y="6783"/>
                  </a:cubicBezTo>
                  <a:cubicBezTo>
                    <a:pt x="11417" y="6795"/>
                    <a:pt x="11435" y="6805"/>
                    <a:pt x="11452" y="6805"/>
                  </a:cubicBezTo>
                  <a:cubicBezTo>
                    <a:pt x="11454" y="6805"/>
                    <a:pt x="11456" y="6805"/>
                    <a:pt x="11458" y="6805"/>
                  </a:cubicBezTo>
                  <a:cubicBezTo>
                    <a:pt x="11474" y="6805"/>
                    <a:pt x="11491" y="6799"/>
                    <a:pt x="11502" y="6787"/>
                  </a:cubicBezTo>
                  <a:cubicBezTo>
                    <a:pt x="11670" y="6605"/>
                    <a:pt x="11825" y="6412"/>
                    <a:pt x="11991" y="6226"/>
                  </a:cubicBezTo>
                  <a:cubicBezTo>
                    <a:pt x="12004" y="6212"/>
                    <a:pt x="12014" y="6199"/>
                    <a:pt x="12014" y="6180"/>
                  </a:cubicBezTo>
                  <a:cubicBezTo>
                    <a:pt x="12015" y="6162"/>
                    <a:pt x="12009" y="6145"/>
                    <a:pt x="11996" y="6132"/>
                  </a:cubicBezTo>
                  <a:cubicBezTo>
                    <a:pt x="11985" y="6117"/>
                    <a:pt x="11967" y="6109"/>
                    <a:pt x="11950" y="6109"/>
                  </a:cubicBezTo>
                  <a:close/>
                  <a:moveTo>
                    <a:pt x="12132" y="6490"/>
                  </a:moveTo>
                  <a:cubicBezTo>
                    <a:pt x="12118" y="6490"/>
                    <a:pt x="12105" y="6493"/>
                    <a:pt x="12095" y="6504"/>
                  </a:cubicBezTo>
                  <a:cubicBezTo>
                    <a:pt x="12010" y="6592"/>
                    <a:pt x="11930" y="6685"/>
                    <a:pt x="11857" y="6781"/>
                  </a:cubicBezTo>
                  <a:cubicBezTo>
                    <a:pt x="11836" y="6806"/>
                    <a:pt x="11849" y="6845"/>
                    <a:pt x="11873" y="6861"/>
                  </a:cubicBezTo>
                  <a:cubicBezTo>
                    <a:pt x="11882" y="6868"/>
                    <a:pt x="11892" y="6870"/>
                    <a:pt x="11903" y="6870"/>
                  </a:cubicBezTo>
                  <a:cubicBezTo>
                    <a:pt x="11908" y="6870"/>
                    <a:pt x="11913" y="6870"/>
                    <a:pt x="11918" y="6869"/>
                  </a:cubicBezTo>
                  <a:cubicBezTo>
                    <a:pt x="11934" y="6866"/>
                    <a:pt x="11943" y="6856"/>
                    <a:pt x="11954" y="6843"/>
                  </a:cubicBezTo>
                  <a:cubicBezTo>
                    <a:pt x="11982" y="6810"/>
                    <a:pt x="12010" y="6775"/>
                    <a:pt x="12039" y="6741"/>
                  </a:cubicBezTo>
                  <a:cubicBezTo>
                    <a:pt x="12082" y="6690"/>
                    <a:pt x="12127" y="6640"/>
                    <a:pt x="12174" y="6592"/>
                  </a:cubicBezTo>
                  <a:cubicBezTo>
                    <a:pt x="12185" y="6579"/>
                    <a:pt x="12193" y="6567"/>
                    <a:pt x="12193" y="6551"/>
                  </a:cubicBezTo>
                  <a:cubicBezTo>
                    <a:pt x="12194" y="6535"/>
                    <a:pt x="12188" y="6520"/>
                    <a:pt x="12178" y="6509"/>
                  </a:cubicBezTo>
                  <a:cubicBezTo>
                    <a:pt x="12167" y="6496"/>
                    <a:pt x="12150" y="6490"/>
                    <a:pt x="12132" y="6490"/>
                  </a:cubicBezTo>
                  <a:close/>
                  <a:moveTo>
                    <a:pt x="10114" y="7662"/>
                  </a:moveTo>
                  <a:lnTo>
                    <a:pt x="10114" y="7662"/>
                  </a:lnTo>
                  <a:cubicBezTo>
                    <a:pt x="10109" y="7703"/>
                    <a:pt x="10103" y="7743"/>
                    <a:pt x="10095" y="7785"/>
                  </a:cubicBezTo>
                  <a:lnTo>
                    <a:pt x="10095" y="7783"/>
                  </a:lnTo>
                  <a:cubicBezTo>
                    <a:pt x="10095" y="7779"/>
                    <a:pt x="10093" y="7772"/>
                    <a:pt x="10092" y="7767"/>
                  </a:cubicBezTo>
                  <a:cubicBezTo>
                    <a:pt x="10087" y="7735"/>
                    <a:pt x="10074" y="7707"/>
                    <a:pt x="10061" y="7678"/>
                  </a:cubicBezTo>
                  <a:cubicBezTo>
                    <a:pt x="10079" y="7673"/>
                    <a:pt x="10097" y="7668"/>
                    <a:pt x="10114" y="7662"/>
                  </a:cubicBezTo>
                  <a:close/>
                  <a:moveTo>
                    <a:pt x="10842" y="10317"/>
                  </a:moveTo>
                  <a:cubicBezTo>
                    <a:pt x="10829" y="10317"/>
                    <a:pt x="10816" y="10321"/>
                    <a:pt x="10805" y="10325"/>
                  </a:cubicBezTo>
                  <a:cubicBezTo>
                    <a:pt x="10511" y="10471"/>
                    <a:pt x="10253" y="10695"/>
                    <a:pt x="10061" y="10960"/>
                  </a:cubicBezTo>
                  <a:cubicBezTo>
                    <a:pt x="10042" y="10986"/>
                    <a:pt x="10047" y="11024"/>
                    <a:pt x="10068" y="11047"/>
                  </a:cubicBezTo>
                  <a:cubicBezTo>
                    <a:pt x="10081" y="11061"/>
                    <a:pt x="10098" y="11069"/>
                    <a:pt x="10117" y="11070"/>
                  </a:cubicBezTo>
                  <a:cubicBezTo>
                    <a:pt x="10135" y="11070"/>
                    <a:pt x="10157" y="11066"/>
                    <a:pt x="10169" y="11053"/>
                  </a:cubicBezTo>
                  <a:cubicBezTo>
                    <a:pt x="10242" y="10970"/>
                    <a:pt x="10317" y="10888"/>
                    <a:pt x="10397" y="10813"/>
                  </a:cubicBezTo>
                  <a:cubicBezTo>
                    <a:pt x="10479" y="10736"/>
                    <a:pt x="10564" y="10668"/>
                    <a:pt x="10655" y="10604"/>
                  </a:cubicBezTo>
                  <a:cubicBezTo>
                    <a:pt x="10727" y="10554"/>
                    <a:pt x="10802" y="10511"/>
                    <a:pt x="10880" y="10473"/>
                  </a:cubicBezTo>
                  <a:cubicBezTo>
                    <a:pt x="10920" y="10453"/>
                    <a:pt x="10936" y="10402"/>
                    <a:pt x="10915" y="10362"/>
                  </a:cubicBezTo>
                  <a:cubicBezTo>
                    <a:pt x="10901" y="10333"/>
                    <a:pt x="10872" y="10317"/>
                    <a:pt x="10842" y="10317"/>
                  </a:cubicBezTo>
                  <a:close/>
                  <a:moveTo>
                    <a:pt x="446" y="9476"/>
                  </a:moveTo>
                  <a:cubicBezTo>
                    <a:pt x="521" y="9670"/>
                    <a:pt x="606" y="9860"/>
                    <a:pt x="702" y="10044"/>
                  </a:cubicBezTo>
                  <a:cubicBezTo>
                    <a:pt x="673" y="10052"/>
                    <a:pt x="645" y="10068"/>
                    <a:pt x="619" y="10084"/>
                  </a:cubicBezTo>
                  <a:cubicBezTo>
                    <a:pt x="579" y="10113"/>
                    <a:pt x="545" y="10146"/>
                    <a:pt x="520" y="10188"/>
                  </a:cubicBezTo>
                  <a:cubicBezTo>
                    <a:pt x="493" y="10228"/>
                    <a:pt x="475" y="10276"/>
                    <a:pt x="467" y="10322"/>
                  </a:cubicBezTo>
                  <a:cubicBezTo>
                    <a:pt x="456" y="10381"/>
                    <a:pt x="458" y="10441"/>
                    <a:pt x="467" y="10501"/>
                  </a:cubicBezTo>
                  <a:cubicBezTo>
                    <a:pt x="470" y="10513"/>
                    <a:pt x="481" y="10525"/>
                    <a:pt x="491" y="10532"/>
                  </a:cubicBezTo>
                  <a:cubicBezTo>
                    <a:pt x="500" y="10536"/>
                    <a:pt x="509" y="10539"/>
                    <a:pt x="518" y="10539"/>
                  </a:cubicBezTo>
                  <a:cubicBezTo>
                    <a:pt x="523" y="10539"/>
                    <a:pt x="528" y="10538"/>
                    <a:pt x="533" y="10536"/>
                  </a:cubicBezTo>
                  <a:cubicBezTo>
                    <a:pt x="545" y="10533"/>
                    <a:pt x="557" y="10524"/>
                    <a:pt x="563" y="10513"/>
                  </a:cubicBezTo>
                  <a:cubicBezTo>
                    <a:pt x="571" y="10500"/>
                    <a:pt x="571" y="10487"/>
                    <a:pt x="569" y="10473"/>
                  </a:cubicBezTo>
                  <a:cubicBezTo>
                    <a:pt x="569" y="10471"/>
                    <a:pt x="568" y="10471"/>
                    <a:pt x="568" y="10469"/>
                  </a:cubicBezTo>
                  <a:cubicBezTo>
                    <a:pt x="565" y="10437"/>
                    <a:pt x="565" y="10407"/>
                    <a:pt x="568" y="10375"/>
                  </a:cubicBezTo>
                  <a:cubicBezTo>
                    <a:pt x="571" y="10351"/>
                    <a:pt x="577" y="10327"/>
                    <a:pt x="587" y="10305"/>
                  </a:cubicBezTo>
                  <a:cubicBezTo>
                    <a:pt x="595" y="10287"/>
                    <a:pt x="605" y="10269"/>
                    <a:pt x="616" y="10253"/>
                  </a:cubicBezTo>
                  <a:cubicBezTo>
                    <a:pt x="629" y="10241"/>
                    <a:pt x="640" y="10228"/>
                    <a:pt x="654" y="10217"/>
                  </a:cubicBezTo>
                  <a:cubicBezTo>
                    <a:pt x="669" y="10206"/>
                    <a:pt x="685" y="10198"/>
                    <a:pt x="701" y="10190"/>
                  </a:cubicBezTo>
                  <a:cubicBezTo>
                    <a:pt x="717" y="10183"/>
                    <a:pt x="734" y="10178"/>
                    <a:pt x="752" y="10175"/>
                  </a:cubicBezTo>
                  <a:cubicBezTo>
                    <a:pt x="760" y="10174"/>
                    <a:pt x="767" y="10174"/>
                    <a:pt x="775" y="10174"/>
                  </a:cubicBezTo>
                  <a:cubicBezTo>
                    <a:pt x="782" y="10174"/>
                    <a:pt x="790" y="10174"/>
                    <a:pt x="798" y="10175"/>
                  </a:cubicBezTo>
                  <a:cubicBezTo>
                    <a:pt x="811" y="10177"/>
                    <a:pt x="822" y="10180"/>
                    <a:pt x="835" y="10185"/>
                  </a:cubicBezTo>
                  <a:cubicBezTo>
                    <a:pt x="846" y="10190"/>
                    <a:pt x="856" y="10196"/>
                    <a:pt x="865" y="10202"/>
                  </a:cubicBezTo>
                  <a:cubicBezTo>
                    <a:pt x="873" y="10210"/>
                    <a:pt x="883" y="10218"/>
                    <a:pt x="889" y="10228"/>
                  </a:cubicBezTo>
                  <a:cubicBezTo>
                    <a:pt x="900" y="10242"/>
                    <a:pt x="908" y="10257"/>
                    <a:pt x="916" y="10274"/>
                  </a:cubicBezTo>
                  <a:cubicBezTo>
                    <a:pt x="926" y="10300"/>
                    <a:pt x="932" y="10327"/>
                    <a:pt x="937" y="10354"/>
                  </a:cubicBezTo>
                  <a:cubicBezTo>
                    <a:pt x="939" y="10373"/>
                    <a:pt x="940" y="10393"/>
                    <a:pt x="942" y="10412"/>
                  </a:cubicBezTo>
                  <a:cubicBezTo>
                    <a:pt x="942" y="10437"/>
                    <a:pt x="956" y="10461"/>
                    <a:pt x="979" y="10473"/>
                  </a:cubicBezTo>
                  <a:cubicBezTo>
                    <a:pt x="989" y="10484"/>
                    <a:pt x="1003" y="10490"/>
                    <a:pt x="1017" y="10490"/>
                  </a:cubicBezTo>
                  <a:cubicBezTo>
                    <a:pt x="1019" y="10490"/>
                    <a:pt x="1020" y="10490"/>
                    <a:pt x="1022" y="10490"/>
                  </a:cubicBezTo>
                  <a:cubicBezTo>
                    <a:pt x="1037" y="10490"/>
                    <a:pt x="1051" y="10489"/>
                    <a:pt x="1066" y="10489"/>
                  </a:cubicBezTo>
                  <a:cubicBezTo>
                    <a:pt x="1091" y="10489"/>
                    <a:pt x="1116" y="10490"/>
                    <a:pt x="1140" y="10493"/>
                  </a:cubicBezTo>
                  <a:cubicBezTo>
                    <a:pt x="1187" y="10501"/>
                    <a:pt x="1233" y="10513"/>
                    <a:pt x="1276" y="10530"/>
                  </a:cubicBezTo>
                  <a:cubicBezTo>
                    <a:pt x="1314" y="10548"/>
                    <a:pt x="1350" y="10568"/>
                    <a:pt x="1383" y="10594"/>
                  </a:cubicBezTo>
                  <a:cubicBezTo>
                    <a:pt x="1414" y="10616"/>
                    <a:pt x="1439" y="10644"/>
                    <a:pt x="1463" y="10672"/>
                  </a:cubicBezTo>
                  <a:cubicBezTo>
                    <a:pt x="1486" y="10704"/>
                    <a:pt x="1505" y="10736"/>
                    <a:pt x="1521" y="10772"/>
                  </a:cubicBezTo>
                  <a:cubicBezTo>
                    <a:pt x="1535" y="10808"/>
                    <a:pt x="1545" y="10845"/>
                    <a:pt x="1551" y="10883"/>
                  </a:cubicBezTo>
                  <a:cubicBezTo>
                    <a:pt x="1556" y="10923"/>
                    <a:pt x="1556" y="10963"/>
                    <a:pt x="1551" y="11002"/>
                  </a:cubicBezTo>
                  <a:lnTo>
                    <a:pt x="1551" y="11003"/>
                  </a:lnTo>
                  <a:cubicBezTo>
                    <a:pt x="1545" y="11045"/>
                    <a:pt x="1534" y="11085"/>
                    <a:pt x="1518" y="11125"/>
                  </a:cubicBezTo>
                  <a:cubicBezTo>
                    <a:pt x="1498" y="11170"/>
                    <a:pt x="1473" y="11211"/>
                    <a:pt x="1444" y="11250"/>
                  </a:cubicBezTo>
                  <a:cubicBezTo>
                    <a:pt x="1407" y="11294"/>
                    <a:pt x="1367" y="11334"/>
                    <a:pt x="1322" y="11371"/>
                  </a:cubicBezTo>
                  <a:cubicBezTo>
                    <a:pt x="1278" y="11405"/>
                    <a:pt x="1230" y="11432"/>
                    <a:pt x="1179" y="11454"/>
                  </a:cubicBezTo>
                  <a:cubicBezTo>
                    <a:pt x="1126" y="11477"/>
                    <a:pt x="1070" y="11491"/>
                    <a:pt x="1014" y="11501"/>
                  </a:cubicBezTo>
                  <a:cubicBezTo>
                    <a:pt x="988" y="11503"/>
                    <a:pt x="963" y="11504"/>
                    <a:pt x="937" y="11504"/>
                  </a:cubicBezTo>
                  <a:cubicBezTo>
                    <a:pt x="912" y="11504"/>
                    <a:pt x="886" y="11503"/>
                    <a:pt x="860" y="11501"/>
                  </a:cubicBezTo>
                  <a:cubicBezTo>
                    <a:pt x="814" y="11493"/>
                    <a:pt x="768" y="11480"/>
                    <a:pt x="723" y="11462"/>
                  </a:cubicBezTo>
                  <a:cubicBezTo>
                    <a:pt x="685" y="11446"/>
                    <a:pt x="649" y="11425"/>
                    <a:pt x="616" y="11400"/>
                  </a:cubicBezTo>
                  <a:cubicBezTo>
                    <a:pt x="584" y="11374"/>
                    <a:pt x="555" y="11345"/>
                    <a:pt x="528" y="11314"/>
                  </a:cubicBezTo>
                  <a:cubicBezTo>
                    <a:pt x="502" y="11277"/>
                    <a:pt x="480" y="11238"/>
                    <a:pt x="461" y="11197"/>
                  </a:cubicBezTo>
                  <a:cubicBezTo>
                    <a:pt x="440" y="11144"/>
                    <a:pt x="426" y="11088"/>
                    <a:pt x="416" y="11032"/>
                  </a:cubicBezTo>
                  <a:cubicBezTo>
                    <a:pt x="410" y="10975"/>
                    <a:pt x="410" y="10919"/>
                    <a:pt x="411" y="10861"/>
                  </a:cubicBezTo>
                  <a:cubicBezTo>
                    <a:pt x="411" y="10855"/>
                    <a:pt x="410" y="10848"/>
                    <a:pt x="408" y="10843"/>
                  </a:cubicBezTo>
                  <a:cubicBezTo>
                    <a:pt x="410" y="10842"/>
                    <a:pt x="413" y="10840"/>
                    <a:pt x="414" y="10839"/>
                  </a:cubicBezTo>
                  <a:cubicBezTo>
                    <a:pt x="443" y="10811"/>
                    <a:pt x="442" y="10765"/>
                    <a:pt x="414" y="10738"/>
                  </a:cubicBezTo>
                  <a:cubicBezTo>
                    <a:pt x="390" y="10712"/>
                    <a:pt x="363" y="10688"/>
                    <a:pt x="339" y="10664"/>
                  </a:cubicBezTo>
                  <a:cubicBezTo>
                    <a:pt x="317" y="10642"/>
                    <a:pt x="296" y="10620"/>
                    <a:pt x="277" y="10596"/>
                  </a:cubicBezTo>
                  <a:cubicBezTo>
                    <a:pt x="248" y="10554"/>
                    <a:pt x="222" y="10513"/>
                    <a:pt x="202" y="10466"/>
                  </a:cubicBezTo>
                  <a:cubicBezTo>
                    <a:pt x="183" y="10420"/>
                    <a:pt x="170" y="10370"/>
                    <a:pt x="162" y="10321"/>
                  </a:cubicBezTo>
                  <a:cubicBezTo>
                    <a:pt x="154" y="10255"/>
                    <a:pt x="155" y="10191"/>
                    <a:pt x="163" y="10126"/>
                  </a:cubicBezTo>
                  <a:cubicBezTo>
                    <a:pt x="179" y="10018"/>
                    <a:pt x="211" y="9915"/>
                    <a:pt x="251" y="9815"/>
                  </a:cubicBezTo>
                  <a:cubicBezTo>
                    <a:pt x="304" y="9696"/>
                    <a:pt x="371" y="9584"/>
                    <a:pt x="446" y="9476"/>
                  </a:cubicBezTo>
                  <a:close/>
                  <a:moveTo>
                    <a:pt x="10882" y="10850"/>
                  </a:moveTo>
                  <a:cubicBezTo>
                    <a:pt x="10880" y="10850"/>
                    <a:pt x="10877" y="10851"/>
                    <a:pt x="10875" y="10851"/>
                  </a:cubicBezTo>
                  <a:cubicBezTo>
                    <a:pt x="10834" y="10866"/>
                    <a:pt x="10794" y="10882"/>
                    <a:pt x="10754" y="10901"/>
                  </a:cubicBezTo>
                  <a:cubicBezTo>
                    <a:pt x="10717" y="10919"/>
                    <a:pt x="10682" y="10941"/>
                    <a:pt x="10647" y="10963"/>
                  </a:cubicBezTo>
                  <a:cubicBezTo>
                    <a:pt x="10578" y="11011"/>
                    <a:pt x="10514" y="11066"/>
                    <a:pt x="10456" y="11125"/>
                  </a:cubicBezTo>
                  <a:cubicBezTo>
                    <a:pt x="10338" y="11246"/>
                    <a:pt x="10239" y="11385"/>
                    <a:pt x="10140" y="11521"/>
                  </a:cubicBezTo>
                  <a:cubicBezTo>
                    <a:pt x="10127" y="11539"/>
                    <a:pt x="10133" y="11565"/>
                    <a:pt x="10151" y="11576"/>
                  </a:cubicBezTo>
                  <a:cubicBezTo>
                    <a:pt x="10158" y="11580"/>
                    <a:pt x="10165" y="11582"/>
                    <a:pt x="10171" y="11582"/>
                  </a:cubicBezTo>
                  <a:cubicBezTo>
                    <a:pt x="10184" y="11582"/>
                    <a:pt x="10197" y="11575"/>
                    <a:pt x="10205" y="11565"/>
                  </a:cubicBezTo>
                  <a:cubicBezTo>
                    <a:pt x="10279" y="11465"/>
                    <a:pt x="10349" y="11365"/>
                    <a:pt x="10429" y="11272"/>
                  </a:cubicBezTo>
                  <a:cubicBezTo>
                    <a:pt x="10506" y="11182"/>
                    <a:pt x="10589" y="11099"/>
                    <a:pt x="10685" y="11032"/>
                  </a:cubicBezTo>
                  <a:cubicBezTo>
                    <a:pt x="10747" y="10989"/>
                    <a:pt x="10816" y="10954"/>
                    <a:pt x="10888" y="10928"/>
                  </a:cubicBezTo>
                  <a:cubicBezTo>
                    <a:pt x="10888" y="10928"/>
                    <a:pt x="10890" y="10927"/>
                    <a:pt x="10891" y="10927"/>
                  </a:cubicBezTo>
                  <a:cubicBezTo>
                    <a:pt x="10901" y="10923"/>
                    <a:pt x="10909" y="10920"/>
                    <a:pt x="10915" y="10911"/>
                  </a:cubicBezTo>
                  <a:cubicBezTo>
                    <a:pt x="10920" y="10901"/>
                    <a:pt x="10923" y="10891"/>
                    <a:pt x="10920" y="10882"/>
                  </a:cubicBezTo>
                  <a:cubicBezTo>
                    <a:pt x="10918" y="10871"/>
                    <a:pt x="10912" y="10863"/>
                    <a:pt x="10904" y="10856"/>
                  </a:cubicBezTo>
                  <a:cubicBezTo>
                    <a:pt x="10898" y="10853"/>
                    <a:pt x="10890" y="10850"/>
                    <a:pt x="10882" y="10850"/>
                  </a:cubicBezTo>
                  <a:close/>
                  <a:moveTo>
                    <a:pt x="5108" y="11721"/>
                  </a:moveTo>
                  <a:lnTo>
                    <a:pt x="5108" y="11722"/>
                  </a:lnTo>
                  <a:lnTo>
                    <a:pt x="5108" y="11722"/>
                  </a:lnTo>
                  <a:cubicBezTo>
                    <a:pt x="5109" y="11722"/>
                    <a:pt x="5109" y="11721"/>
                    <a:pt x="5110" y="11721"/>
                  </a:cubicBezTo>
                  <a:close/>
                  <a:moveTo>
                    <a:pt x="5096" y="11724"/>
                  </a:moveTo>
                  <a:cubicBezTo>
                    <a:pt x="5094" y="11725"/>
                    <a:pt x="5093" y="11725"/>
                    <a:pt x="5092" y="11725"/>
                  </a:cubicBezTo>
                  <a:lnTo>
                    <a:pt x="5092" y="11725"/>
                  </a:lnTo>
                  <a:cubicBezTo>
                    <a:pt x="5093" y="11725"/>
                    <a:pt x="5094" y="11724"/>
                    <a:pt x="5096" y="11724"/>
                  </a:cubicBezTo>
                  <a:close/>
                  <a:moveTo>
                    <a:pt x="6899" y="11481"/>
                  </a:moveTo>
                  <a:lnTo>
                    <a:pt x="6899" y="11481"/>
                  </a:lnTo>
                  <a:cubicBezTo>
                    <a:pt x="6891" y="11561"/>
                    <a:pt x="6883" y="11641"/>
                    <a:pt x="6872" y="11720"/>
                  </a:cubicBezTo>
                  <a:cubicBezTo>
                    <a:pt x="6838" y="11971"/>
                    <a:pt x="6789" y="12218"/>
                    <a:pt x="6726" y="12465"/>
                  </a:cubicBezTo>
                  <a:cubicBezTo>
                    <a:pt x="6638" y="12441"/>
                    <a:pt x="6552" y="12412"/>
                    <a:pt x="6467" y="12377"/>
                  </a:cubicBezTo>
                  <a:cubicBezTo>
                    <a:pt x="6395" y="12346"/>
                    <a:pt x="6327" y="12313"/>
                    <a:pt x="6260" y="12274"/>
                  </a:cubicBezTo>
                  <a:cubicBezTo>
                    <a:pt x="6192" y="12236"/>
                    <a:pt x="6128" y="12193"/>
                    <a:pt x="6066" y="12146"/>
                  </a:cubicBezTo>
                  <a:cubicBezTo>
                    <a:pt x="5962" y="12068"/>
                    <a:pt x="5868" y="11977"/>
                    <a:pt x="5788" y="11875"/>
                  </a:cubicBezTo>
                  <a:cubicBezTo>
                    <a:pt x="5774" y="11855"/>
                    <a:pt x="5759" y="11835"/>
                    <a:pt x="5745" y="11814"/>
                  </a:cubicBezTo>
                  <a:cubicBezTo>
                    <a:pt x="5783" y="11806"/>
                    <a:pt x="5823" y="11800"/>
                    <a:pt x="5861" y="11790"/>
                  </a:cubicBezTo>
                  <a:cubicBezTo>
                    <a:pt x="6125" y="11736"/>
                    <a:pt x="6386" y="11662"/>
                    <a:pt x="6642" y="11576"/>
                  </a:cubicBezTo>
                  <a:cubicBezTo>
                    <a:pt x="6728" y="11545"/>
                    <a:pt x="6814" y="11513"/>
                    <a:pt x="6899" y="11481"/>
                  </a:cubicBezTo>
                  <a:close/>
                  <a:moveTo>
                    <a:pt x="5636" y="11835"/>
                  </a:moveTo>
                  <a:cubicBezTo>
                    <a:pt x="5687" y="11913"/>
                    <a:pt x="5743" y="11988"/>
                    <a:pt x="5804" y="12057"/>
                  </a:cubicBezTo>
                  <a:cubicBezTo>
                    <a:pt x="5884" y="12148"/>
                    <a:pt x="5973" y="12230"/>
                    <a:pt x="6071" y="12302"/>
                  </a:cubicBezTo>
                  <a:cubicBezTo>
                    <a:pt x="6255" y="12439"/>
                    <a:pt x="6466" y="12545"/>
                    <a:pt x="6686" y="12613"/>
                  </a:cubicBezTo>
                  <a:cubicBezTo>
                    <a:pt x="6618" y="12858"/>
                    <a:pt x="6535" y="13099"/>
                    <a:pt x="6437" y="13336"/>
                  </a:cubicBezTo>
                  <a:cubicBezTo>
                    <a:pt x="6304" y="13302"/>
                    <a:pt x="6175" y="13261"/>
                    <a:pt x="6047" y="13210"/>
                  </a:cubicBezTo>
                  <a:lnTo>
                    <a:pt x="6049" y="13210"/>
                  </a:lnTo>
                  <a:cubicBezTo>
                    <a:pt x="5846" y="13127"/>
                    <a:pt x="5655" y="13019"/>
                    <a:pt x="5480" y="12888"/>
                  </a:cubicBezTo>
                  <a:lnTo>
                    <a:pt x="5480" y="12888"/>
                  </a:lnTo>
                  <a:cubicBezTo>
                    <a:pt x="5480" y="12888"/>
                    <a:pt x="5480" y="12888"/>
                    <a:pt x="5481" y="12888"/>
                  </a:cubicBezTo>
                  <a:cubicBezTo>
                    <a:pt x="5480" y="12888"/>
                    <a:pt x="5480" y="12888"/>
                    <a:pt x="5479" y="12888"/>
                  </a:cubicBezTo>
                  <a:lnTo>
                    <a:pt x="5479" y="12888"/>
                  </a:lnTo>
                  <a:cubicBezTo>
                    <a:pt x="5479" y="12887"/>
                    <a:pt x="5478" y="12887"/>
                    <a:pt x="5478" y="12887"/>
                  </a:cubicBezTo>
                  <a:cubicBezTo>
                    <a:pt x="5478" y="12887"/>
                    <a:pt x="5476" y="12885"/>
                    <a:pt x="5476" y="12885"/>
                  </a:cubicBezTo>
                  <a:lnTo>
                    <a:pt x="5475" y="12885"/>
                  </a:lnTo>
                  <a:cubicBezTo>
                    <a:pt x="5310" y="12759"/>
                    <a:pt x="5161" y="12613"/>
                    <a:pt x="5035" y="12450"/>
                  </a:cubicBezTo>
                  <a:cubicBezTo>
                    <a:pt x="4918" y="12298"/>
                    <a:pt x="4822" y="12134"/>
                    <a:pt x="4749" y="11958"/>
                  </a:cubicBezTo>
                  <a:cubicBezTo>
                    <a:pt x="4833" y="11950"/>
                    <a:pt x="4920" y="11940"/>
                    <a:pt x="5004" y="11931"/>
                  </a:cubicBezTo>
                  <a:cubicBezTo>
                    <a:pt x="5216" y="11905"/>
                    <a:pt x="5427" y="11873"/>
                    <a:pt x="5636" y="11835"/>
                  </a:cubicBezTo>
                  <a:close/>
                  <a:moveTo>
                    <a:pt x="9021" y="11746"/>
                  </a:moveTo>
                  <a:cubicBezTo>
                    <a:pt x="9037" y="11746"/>
                    <a:pt x="9052" y="11747"/>
                    <a:pt x="9067" y="11748"/>
                  </a:cubicBezTo>
                  <a:cubicBezTo>
                    <a:pt x="9115" y="11756"/>
                    <a:pt x="9161" y="11771"/>
                    <a:pt x="9206" y="11788"/>
                  </a:cubicBezTo>
                  <a:cubicBezTo>
                    <a:pt x="9313" y="11833"/>
                    <a:pt x="9412" y="11894"/>
                    <a:pt x="9504" y="11964"/>
                  </a:cubicBezTo>
                  <a:cubicBezTo>
                    <a:pt x="9633" y="12062"/>
                    <a:pt x="9750" y="12177"/>
                    <a:pt x="9849" y="12306"/>
                  </a:cubicBezTo>
                  <a:cubicBezTo>
                    <a:pt x="9914" y="12393"/>
                    <a:pt x="9972" y="12485"/>
                    <a:pt x="10015" y="12585"/>
                  </a:cubicBezTo>
                  <a:cubicBezTo>
                    <a:pt x="10039" y="12645"/>
                    <a:pt x="10057" y="12708"/>
                    <a:pt x="10066" y="12772"/>
                  </a:cubicBezTo>
                  <a:cubicBezTo>
                    <a:pt x="10071" y="12810"/>
                    <a:pt x="10071" y="12850"/>
                    <a:pt x="10066" y="12890"/>
                  </a:cubicBezTo>
                  <a:lnTo>
                    <a:pt x="10066" y="12892"/>
                  </a:lnTo>
                  <a:cubicBezTo>
                    <a:pt x="10061" y="12923"/>
                    <a:pt x="10053" y="12955"/>
                    <a:pt x="10042" y="12987"/>
                  </a:cubicBezTo>
                  <a:cubicBezTo>
                    <a:pt x="10028" y="13019"/>
                    <a:pt x="10010" y="13050"/>
                    <a:pt x="9991" y="13077"/>
                  </a:cubicBezTo>
                  <a:cubicBezTo>
                    <a:pt x="9964" y="13112"/>
                    <a:pt x="9934" y="13143"/>
                    <a:pt x="9900" y="13170"/>
                  </a:cubicBezTo>
                  <a:cubicBezTo>
                    <a:pt x="9873" y="13190"/>
                    <a:pt x="9844" y="13206"/>
                    <a:pt x="9812" y="13221"/>
                  </a:cubicBezTo>
                  <a:cubicBezTo>
                    <a:pt x="9785" y="13230"/>
                    <a:pt x="9756" y="13238"/>
                    <a:pt x="9727" y="13243"/>
                  </a:cubicBezTo>
                  <a:cubicBezTo>
                    <a:pt x="9712" y="13245"/>
                    <a:pt x="9696" y="13245"/>
                    <a:pt x="9681" y="13245"/>
                  </a:cubicBezTo>
                  <a:cubicBezTo>
                    <a:pt x="9662" y="13245"/>
                    <a:pt x="9643" y="13244"/>
                    <a:pt x="9623" y="13242"/>
                  </a:cubicBezTo>
                  <a:cubicBezTo>
                    <a:pt x="9572" y="13234"/>
                    <a:pt x="9524" y="13219"/>
                    <a:pt x="9476" y="13200"/>
                  </a:cubicBezTo>
                  <a:cubicBezTo>
                    <a:pt x="9395" y="13165"/>
                    <a:pt x="9318" y="13117"/>
                    <a:pt x="9246" y="13064"/>
                  </a:cubicBezTo>
                  <a:cubicBezTo>
                    <a:pt x="9110" y="12962"/>
                    <a:pt x="8989" y="12840"/>
                    <a:pt x="8878" y="12709"/>
                  </a:cubicBezTo>
                  <a:cubicBezTo>
                    <a:pt x="8870" y="12699"/>
                    <a:pt x="8856" y="12695"/>
                    <a:pt x="8843" y="12695"/>
                  </a:cubicBezTo>
                  <a:cubicBezTo>
                    <a:pt x="8835" y="12695"/>
                    <a:pt x="8828" y="12696"/>
                    <a:pt x="8821" y="12698"/>
                  </a:cubicBezTo>
                  <a:cubicBezTo>
                    <a:pt x="8808" y="12701"/>
                    <a:pt x="8797" y="12706"/>
                    <a:pt x="8787" y="12714"/>
                  </a:cubicBezTo>
                  <a:cubicBezTo>
                    <a:pt x="8746" y="12754"/>
                    <a:pt x="8704" y="12796"/>
                    <a:pt x="8663" y="12834"/>
                  </a:cubicBezTo>
                  <a:cubicBezTo>
                    <a:pt x="8619" y="12874"/>
                    <a:pt x="8575" y="12911"/>
                    <a:pt x="8530" y="12947"/>
                  </a:cubicBezTo>
                  <a:cubicBezTo>
                    <a:pt x="8376" y="13064"/>
                    <a:pt x="8207" y="13157"/>
                    <a:pt x="8029" y="13230"/>
                  </a:cubicBezTo>
                  <a:cubicBezTo>
                    <a:pt x="7830" y="13312"/>
                    <a:pt x="7619" y="13366"/>
                    <a:pt x="7404" y="13394"/>
                  </a:cubicBezTo>
                  <a:cubicBezTo>
                    <a:pt x="7376" y="13397"/>
                    <a:pt x="7345" y="13400"/>
                    <a:pt x="7315" y="13402"/>
                  </a:cubicBezTo>
                  <a:cubicBezTo>
                    <a:pt x="7350" y="13318"/>
                    <a:pt x="7385" y="13234"/>
                    <a:pt x="7417" y="13149"/>
                  </a:cubicBezTo>
                  <a:cubicBezTo>
                    <a:pt x="7473" y="13005"/>
                    <a:pt x="7524" y="12858"/>
                    <a:pt x="7571" y="12711"/>
                  </a:cubicBezTo>
                  <a:cubicBezTo>
                    <a:pt x="7663" y="12703"/>
                    <a:pt x="7756" y="12688"/>
                    <a:pt x="7847" y="12669"/>
                  </a:cubicBezTo>
                  <a:cubicBezTo>
                    <a:pt x="7970" y="12642"/>
                    <a:pt x="8092" y="12601"/>
                    <a:pt x="8207" y="12548"/>
                  </a:cubicBezTo>
                  <a:cubicBezTo>
                    <a:pt x="8285" y="12513"/>
                    <a:pt x="8360" y="12471"/>
                    <a:pt x="8432" y="12423"/>
                  </a:cubicBezTo>
                  <a:cubicBezTo>
                    <a:pt x="8472" y="12396"/>
                    <a:pt x="8509" y="12367"/>
                    <a:pt x="8546" y="12337"/>
                  </a:cubicBezTo>
                  <a:cubicBezTo>
                    <a:pt x="8579" y="12310"/>
                    <a:pt x="8610" y="12281"/>
                    <a:pt x="8637" y="12247"/>
                  </a:cubicBezTo>
                  <a:cubicBezTo>
                    <a:pt x="8640" y="12244"/>
                    <a:pt x="8642" y="12241"/>
                    <a:pt x="8643" y="12239"/>
                  </a:cubicBezTo>
                  <a:cubicBezTo>
                    <a:pt x="8653" y="12239"/>
                    <a:pt x="8663" y="12236"/>
                    <a:pt x="8672" y="12231"/>
                  </a:cubicBezTo>
                  <a:cubicBezTo>
                    <a:pt x="8703" y="12214"/>
                    <a:pt x="8714" y="12172"/>
                    <a:pt x="8696" y="12143"/>
                  </a:cubicBezTo>
                  <a:cubicBezTo>
                    <a:pt x="8687" y="12129"/>
                    <a:pt x="8679" y="12114"/>
                    <a:pt x="8672" y="12100"/>
                  </a:cubicBezTo>
                  <a:cubicBezTo>
                    <a:pt x="8666" y="12081"/>
                    <a:pt x="8661" y="12063"/>
                    <a:pt x="8658" y="12044"/>
                  </a:cubicBezTo>
                  <a:cubicBezTo>
                    <a:pt x="8656" y="12030"/>
                    <a:pt x="8656" y="12014"/>
                    <a:pt x="8658" y="11999"/>
                  </a:cubicBezTo>
                  <a:cubicBezTo>
                    <a:pt x="8661" y="11983"/>
                    <a:pt x="8664" y="11967"/>
                    <a:pt x="8671" y="11953"/>
                  </a:cubicBezTo>
                  <a:cubicBezTo>
                    <a:pt x="8679" y="11934"/>
                    <a:pt x="8690" y="11916"/>
                    <a:pt x="8701" y="11899"/>
                  </a:cubicBezTo>
                  <a:cubicBezTo>
                    <a:pt x="8720" y="11875"/>
                    <a:pt x="8741" y="11854"/>
                    <a:pt x="8765" y="11836"/>
                  </a:cubicBezTo>
                  <a:cubicBezTo>
                    <a:pt x="8795" y="11814"/>
                    <a:pt x="8829" y="11795"/>
                    <a:pt x="8864" y="11779"/>
                  </a:cubicBezTo>
                  <a:cubicBezTo>
                    <a:pt x="8901" y="11764"/>
                    <a:pt x="8938" y="11755"/>
                    <a:pt x="8976" y="11748"/>
                  </a:cubicBezTo>
                  <a:cubicBezTo>
                    <a:pt x="8991" y="11747"/>
                    <a:pt x="9006" y="11746"/>
                    <a:pt x="9021" y="11746"/>
                  </a:cubicBezTo>
                  <a:close/>
                  <a:moveTo>
                    <a:pt x="3801" y="13750"/>
                  </a:moveTo>
                  <a:cubicBezTo>
                    <a:pt x="3789" y="13750"/>
                    <a:pt x="3780" y="13752"/>
                    <a:pt x="3770" y="13756"/>
                  </a:cubicBezTo>
                  <a:cubicBezTo>
                    <a:pt x="3578" y="13848"/>
                    <a:pt x="3393" y="13955"/>
                    <a:pt x="3228" y="14087"/>
                  </a:cubicBezTo>
                  <a:cubicBezTo>
                    <a:pt x="3060" y="14223"/>
                    <a:pt x="2918" y="14391"/>
                    <a:pt x="2822" y="14583"/>
                  </a:cubicBezTo>
                  <a:cubicBezTo>
                    <a:pt x="2814" y="14601"/>
                    <a:pt x="2809" y="14615"/>
                    <a:pt x="2813" y="14634"/>
                  </a:cubicBezTo>
                  <a:cubicBezTo>
                    <a:pt x="2817" y="14652"/>
                    <a:pt x="2827" y="14668"/>
                    <a:pt x="2843" y="14677"/>
                  </a:cubicBezTo>
                  <a:cubicBezTo>
                    <a:pt x="2854" y="14685"/>
                    <a:pt x="2867" y="14688"/>
                    <a:pt x="2881" y="14688"/>
                  </a:cubicBezTo>
                  <a:cubicBezTo>
                    <a:pt x="2885" y="14688"/>
                    <a:pt x="2890" y="14688"/>
                    <a:pt x="2894" y="14687"/>
                  </a:cubicBezTo>
                  <a:cubicBezTo>
                    <a:pt x="2910" y="14684"/>
                    <a:pt x="2929" y="14673"/>
                    <a:pt x="2937" y="14657"/>
                  </a:cubicBezTo>
                  <a:cubicBezTo>
                    <a:pt x="2984" y="14561"/>
                    <a:pt x="3044" y="14470"/>
                    <a:pt x="3113" y="14386"/>
                  </a:cubicBezTo>
                  <a:cubicBezTo>
                    <a:pt x="3211" y="14274"/>
                    <a:pt x="3324" y="14179"/>
                    <a:pt x="3447" y="14094"/>
                  </a:cubicBezTo>
                  <a:cubicBezTo>
                    <a:pt x="3569" y="14011"/>
                    <a:pt x="3698" y="13940"/>
                    <a:pt x="3831" y="13876"/>
                  </a:cubicBezTo>
                  <a:cubicBezTo>
                    <a:pt x="3863" y="13860"/>
                    <a:pt x="3877" y="13817"/>
                    <a:pt x="3860" y="13785"/>
                  </a:cubicBezTo>
                  <a:cubicBezTo>
                    <a:pt x="3849" y="13763"/>
                    <a:pt x="3825" y="13750"/>
                    <a:pt x="3801" y="13750"/>
                  </a:cubicBezTo>
                  <a:close/>
                  <a:moveTo>
                    <a:pt x="3207" y="132"/>
                  </a:moveTo>
                  <a:cubicBezTo>
                    <a:pt x="3235" y="132"/>
                    <a:pt x="3263" y="134"/>
                    <a:pt x="3291" y="138"/>
                  </a:cubicBezTo>
                  <a:cubicBezTo>
                    <a:pt x="3356" y="148"/>
                    <a:pt x="3418" y="165"/>
                    <a:pt x="3479" y="189"/>
                  </a:cubicBezTo>
                  <a:cubicBezTo>
                    <a:pt x="3527" y="211"/>
                    <a:pt x="3575" y="237"/>
                    <a:pt x="3618" y="269"/>
                  </a:cubicBezTo>
                  <a:cubicBezTo>
                    <a:pt x="3644" y="290"/>
                    <a:pt x="3669" y="314"/>
                    <a:pt x="3690" y="339"/>
                  </a:cubicBezTo>
                  <a:cubicBezTo>
                    <a:pt x="3703" y="357"/>
                    <a:pt x="3714" y="375"/>
                    <a:pt x="3722" y="394"/>
                  </a:cubicBezTo>
                  <a:cubicBezTo>
                    <a:pt x="3727" y="408"/>
                    <a:pt x="3732" y="422"/>
                    <a:pt x="3735" y="437"/>
                  </a:cubicBezTo>
                  <a:cubicBezTo>
                    <a:pt x="3735" y="451"/>
                    <a:pt x="3735" y="466"/>
                    <a:pt x="3735" y="482"/>
                  </a:cubicBezTo>
                  <a:cubicBezTo>
                    <a:pt x="3730" y="499"/>
                    <a:pt x="3725" y="518"/>
                    <a:pt x="3719" y="536"/>
                  </a:cubicBezTo>
                  <a:cubicBezTo>
                    <a:pt x="3708" y="558"/>
                    <a:pt x="3695" y="579"/>
                    <a:pt x="3682" y="598"/>
                  </a:cubicBezTo>
                  <a:cubicBezTo>
                    <a:pt x="3662" y="562"/>
                    <a:pt x="3631" y="533"/>
                    <a:pt x="3598" y="509"/>
                  </a:cubicBezTo>
                  <a:cubicBezTo>
                    <a:pt x="3569" y="488"/>
                    <a:pt x="3532" y="474"/>
                    <a:pt x="3498" y="464"/>
                  </a:cubicBezTo>
                  <a:cubicBezTo>
                    <a:pt x="3463" y="453"/>
                    <a:pt x="3425" y="450"/>
                    <a:pt x="3387" y="450"/>
                  </a:cubicBezTo>
                  <a:lnTo>
                    <a:pt x="3375" y="450"/>
                  </a:lnTo>
                  <a:cubicBezTo>
                    <a:pt x="3295" y="451"/>
                    <a:pt x="3214" y="475"/>
                    <a:pt x="3145" y="517"/>
                  </a:cubicBezTo>
                  <a:cubicBezTo>
                    <a:pt x="3075" y="560"/>
                    <a:pt x="3020" y="627"/>
                    <a:pt x="2996" y="707"/>
                  </a:cubicBezTo>
                  <a:cubicBezTo>
                    <a:pt x="2984" y="745"/>
                    <a:pt x="2982" y="790"/>
                    <a:pt x="2987" y="830"/>
                  </a:cubicBezTo>
                  <a:cubicBezTo>
                    <a:pt x="2993" y="888"/>
                    <a:pt x="3012" y="939"/>
                    <a:pt x="3038" y="992"/>
                  </a:cubicBezTo>
                  <a:cubicBezTo>
                    <a:pt x="3059" y="1033"/>
                    <a:pt x="3088" y="1072"/>
                    <a:pt x="3118" y="1107"/>
                  </a:cubicBezTo>
                  <a:cubicBezTo>
                    <a:pt x="3148" y="1144"/>
                    <a:pt x="3183" y="1176"/>
                    <a:pt x="3220" y="1204"/>
                  </a:cubicBezTo>
                  <a:cubicBezTo>
                    <a:pt x="3307" y="1270"/>
                    <a:pt x="3399" y="1324"/>
                    <a:pt x="3497" y="1369"/>
                  </a:cubicBezTo>
                  <a:cubicBezTo>
                    <a:pt x="3607" y="1419"/>
                    <a:pt x="3722" y="1460"/>
                    <a:pt x="3837" y="1497"/>
                  </a:cubicBezTo>
                  <a:cubicBezTo>
                    <a:pt x="4111" y="1585"/>
                    <a:pt x="4392" y="1644"/>
                    <a:pt x="4672" y="1713"/>
                  </a:cubicBezTo>
                  <a:cubicBezTo>
                    <a:pt x="4781" y="1738"/>
                    <a:pt x="4889" y="1767"/>
                    <a:pt x="4993" y="1807"/>
                  </a:cubicBezTo>
                  <a:cubicBezTo>
                    <a:pt x="5136" y="1860"/>
                    <a:pt x="5275" y="1919"/>
                    <a:pt x="5414" y="1977"/>
                  </a:cubicBezTo>
                  <a:cubicBezTo>
                    <a:pt x="5868" y="2168"/>
                    <a:pt x="6311" y="2383"/>
                    <a:pt x="6742" y="2621"/>
                  </a:cubicBezTo>
                  <a:cubicBezTo>
                    <a:pt x="7196" y="2870"/>
                    <a:pt x="7638" y="3150"/>
                    <a:pt x="8049" y="3467"/>
                  </a:cubicBezTo>
                  <a:cubicBezTo>
                    <a:pt x="8272" y="3639"/>
                    <a:pt x="8487" y="3822"/>
                    <a:pt x="8690" y="4018"/>
                  </a:cubicBezTo>
                  <a:cubicBezTo>
                    <a:pt x="8890" y="4212"/>
                    <a:pt x="9078" y="4418"/>
                    <a:pt x="9249" y="4639"/>
                  </a:cubicBezTo>
                  <a:cubicBezTo>
                    <a:pt x="9478" y="4936"/>
                    <a:pt x="9675" y="5259"/>
                    <a:pt x="9823" y="5604"/>
                  </a:cubicBezTo>
                  <a:cubicBezTo>
                    <a:pt x="9825" y="5609"/>
                    <a:pt x="9826" y="5614"/>
                    <a:pt x="9828" y="5617"/>
                  </a:cubicBezTo>
                  <a:cubicBezTo>
                    <a:pt x="9759" y="5603"/>
                    <a:pt x="9691" y="5591"/>
                    <a:pt x="9620" y="5582"/>
                  </a:cubicBezTo>
                  <a:cubicBezTo>
                    <a:pt x="9486" y="5564"/>
                    <a:pt x="9348" y="5558"/>
                    <a:pt x="9213" y="5558"/>
                  </a:cubicBezTo>
                  <a:cubicBezTo>
                    <a:pt x="8976" y="5558"/>
                    <a:pt x="8738" y="5580"/>
                    <a:pt x="8503" y="5607"/>
                  </a:cubicBezTo>
                  <a:cubicBezTo>
                    <a:pt x="8421" y="5617"/>
                    <a:pt x="8338" y="5627"/>
                    <a:pt x="8256" y="5638"/>
                  </a:cubicBezTo>
                  <a:cubicBezTo>
                    <a:pt x="8237" y="5639"/>
                    <a:pt x="8223" y="5644"/>
                    <a:pt x="8210" y="5657"/>
                  </a:cubicBezTo>
                  <a:cubicBezTo>
                    <a:pt x="8197" y="5670"/>
                    <a:pt x="8191" y="5686"/>
                    <a:pt x="8191" y="5703"/>
                  </a:cubicBezTo>
                  <a:cubicBezTo>
                    <a:pt x="8191" y="5719"/>
                    <a:pt x="8197" y="5737"/>
                    <a:pt x="8210" y="5748"/>
                  </a:cubicBezTo>
                  <a:cubicBezTo>
                    <a:pt x="8220" y="5758"/>
                    <a:pt x="8236" y="5768"/>
                    <a:pt x="8251" y="5768"/>
                  </a:cubicBezTo>
                  <a:cubicBezTo>
                    <a:pt x="8253" y="5768"/>
                    <a:pt x="8255" y="5768"/>
                    <a:pt x="8256" y="5767"/>
                  </a:cubicBezTo>
                  <a:cubicBezTo>
                    <a:pt x="8573" y="5727"/>
                    <a:pt x="8894" y="5688"/>
                    <a:pt x="9214" y="5688"/>
                  </a:cubicBezTo>
                  <a:cubicBezTo>
                    <a:pt x="9349" y="5688"/>
                    <a:pt x="9484" y="5695"/>
                    <a:pt x="9619" y="5711"/>
                  </a:cubicBezTo>
                  <a:cubicBezTo>
                    <a:pt x="9785" y="5735"/>
                    <a:pt x="9951" y="5774"/>
                    <a:pt x="10108" y="5838"/>
                  </a:cubicBezTo>
                  <a:cubicBezTo>
                    <a:pt x="10209" y="5882"/>
                    <a:pt x="10305" y="5935"/>
                    <a:pt x="10392" y="6002"/>
                  </a:cubicBezTo>
                  <a:cubicBezTo>
                    <a:pt x="10453" y="6050"/>
                    <a:pt x="10509" y="6105"/>
                    <a:pt x="10557" y="6165"/>
                  </a:cubicBezTo>
                  <a:cubicBezTo>
                    <a:pt x="10600" y="6223"/>
                    <a:pt x="10637" y="6285"/>
                    <a:pt x="10666" y="6351"/>
                  </a:cubicBezTo>
                  <a:cubicBezTo>
                    <a:pt x="10693" y="6418"/>
                    <a:pt x="10712" y="6487"/>
                    <a:pt x="10722" y="6559"/>
                  </a:cubicBezTo>
                  <a:cubicBezTo>
                    <a:pt x="10731" y="6629"/>
                    <a:pt x="10731" y="6699"/>
                    <a:pt x="10723" y="6770"/>
                  </a:cubicBezTo>
                  <a:cubicBezTo>
                    <a:pt x="10712" y="6846"/>
                    <a:pt x="10691" y="6920"/>
                    <a:pt x="10663" y="6992"/>
                  </a:cubicBezTo>
                  <a:cubicBezTo>
                    <a:pt x="10629" y="7065"/>
                    <a:pt x="10589" y="7134"/>
                    <a:pt x="10540" y="7200"/>
                  </a:cubicBezTo>
                  <a:cubicBezTo>
                    <a:pt x="10495" y="7257"/>
                    <a:pt x="10444" y="7309"/>
                    <a:pt x="10386" y="7355"/>
                  </a:cubicBezTo>
                  <a:cubicBezTo>
                    <a:pt x="10316" y="7408"/>
                    <a:pt x="10241" y="7451"/>
                    <a:pt x="10161" y="7484"/>
                  </a:cubicBezTo>
                  <a:cubicBezTo>
                    <a:pt x="10092" y="7513"/>
                    <a:pt x="10022" y="7534"/>
                    <a:pt x="9951" y="7555"/>
                  </a:cubicBezTo>
                  <a:cubicBezTo>
                    <a:pt x="9914" y="7566"/>
                    <a:pt x="9892" y="7604"/>
                    <a:pt x="9902" y="7643"/>
                  </a:cubicBezTo>
                  <a:cubicBezTo>
                    <a:pt x="9906" y="7657"/>
                    <a:pt x="9913" y="7668"/>
                    <a:pt x="9924" y="7678"/>
                  </a:cubicBezTo>
                  <a:cubicBezTo>
                    <a:pt x="9914" y="7697"/>
                    <a:pt x="9914" y="7715"/>
                    <a:pt x="9918" y="7735"/>
                  </a:cubicBezTo>
                  <a:cubicBezTo>
                    <a:pt x="9919" y="7745"/>
                    <a:pt x="9921" y="7755"/>
                    <a:pt x="9922" y="7764"/>
                  </a:cubicBezTo>
                  <a:cubicBezTo>
                    <a:pt x="9930" y="7828"/>
                    <a:pt x="9930" y="7890"/>
                    <a:pt x="9924" y="7953"/>
                  </a:cubicBezTo>
                  <a:cubicBezTo>
                    <a:pt x="9916" y="8006"/>
                    <a:pt x="9902" y="8057"/>
                    <a:pt x="9882" y="8106"/>
                  </a:cubicBezTo>
                  <a:cubicBezTo>
                    <a:pt x="9858" y="8159"/>
                    <a:pt x="9830" y="8209"/>
                    <a:pt x="9794" y="8255"/>
                  </a:cubicBezTo>
                  <a:cubicBezTo>
                    <a:pt x="9761" y="8297"/>
                    <a:pt x="9724" y="8335"/>
                    <a:pt x="9683" y="8369"/>
                  </a:cubicBezTo>
                  <a:cubicBezTo>
                    <a:pt x="9639" y="8400"/>
                    <a:pt x="9591" y="8428"/>
                    <a:pt x="9542" y="8452"/>
                  </a:cubicBezTo>
                  <a:cubicBezTo>
                    <a:pt x="9491" y="8471"/>
                    <a:pt x="9438" y="8485"/>
                    <a:pt x="9384" y="8495"/>
                  </a:cubicBezTo>
                  <a:cubicBezTo>
                    <a:pt x="9355" y="8498"/>
                    <a:pt x="9326" y="8500"/>
                    <a:pt x="9298" y="8500"/>
                  </a:cubicBezTo>
                  <a:cubicBezTo>
                    <a:pt x="9270" y="8500"/>
                    <a:pt x="9241" y="8498"/>
                    <a:pt x="9213" y="8495"/>
                  </a:cubicBezTo>
                  <a:cubicBezTo>
                    <a:pt x="9153" y="8485"/>
                    <a:pt x="9096" y="8469"/>
                    <a:pt x="9038" y="8447"/>
                  </a:cubicBezTo>
                  <a:cubicBezTo>
                    <a:pt x="8998" y="8428"/>
                    <a:pt x="8958" y="8407"/>
                    <a:pt x="8922" y="8381"/>
                  </a:cubicBezTo>
                  <a:cubicBezTo>
                    <a:pt x="8893" y="8357"/>
                    <a:pt x="8866" y="8330"/>
                    <a:pt x="8842" y="8300"/>
                  </a:cubicBezTo>
                  <a:cubicBezTo>
                    <a:pt x="8811" y="8260"/>
                    <a:pt x="8787" y="8217"/>
                    <a:pt x="8766" y="8170"/>
                  </a:cubicBezTo>
                  <a:cubicBezTo>
                    <a:pt x="8746" y="8118"/>
                    <a:pt x="8730" y="8062"/>
                    <a:pt x="8722" y="8004"/>
                  </a:cubicBezTo>
                  <a:cubicBezTo>
                    <a:pt x="8715" y="7951"/>
                    <a:pt x="8715" y="7897"/>
                    <a:pt x="8720" y="7843"/>
                  </a:cubicBezTo>
                  <a:cubicBezTo>
                    <a:pt x="8726" y="7801"/>
                    <a:pt x="8738" y="7761"/>
                    <a:pt x="8752" y="7723"/>
                  </a:cubicBezTo>
                  <a:cubicBezTo>
                    <a:pt x="8765" y="7697"/>
                    <a:pt x="8779" y="7671"/>
                    <a:pt x="8795" y="7647"/>
                  </a:cubicBezTo>
                  <a:cubicBezTo>
                    <a:pt x="8811" y="7630"/>
                    <a:pt x="8827" y="7612"/>
                    <a:pt x="8846" y="7598"/>
                  </a:cubicBezTo>
                  <a:cubicBezTo>
                    <a:pt x="8866" y="7584"/>
                    <a:pt x="8885" y="7572"/>
                    <a:pt x="8906" y="7563"/>
                  </a:cubicBezTo>
                  <a:cubicBezTo>
                    <a:pt x="8933" y="7552"/>
                    <a:pt x="8960" y="7545"/>
                    <a:pt x="8990" y="7540"/>
                  </a:cubicBezTo>
                  <a:cubicBezTo>
                    <a:pt x="9008" y="7538"/>
                    <a:pt x="9025" y="7537"/>
                    <a:pt x="9042" y="7537"/>
                  </a:cubicBezTo>
                  <a:cubicBezTo>
                    <a:pt x="9063" y="7537"/>
                    <a:pt x="9084" y="7539"/>
                    <a:pt x="9105" y="7540"/>
                  </a:cubicBezTo>
                  <a:cubicBezTo>
                    <a:pt x="9107" y="7541"/>
                    <a:pt x="9109" y="7541"/>
                    <a:pt x="9111" y="7541"/>
                  </a:cubicBezTo>
                  <a:cubicBezTo>
                    <a:pt x="9136" y="7541"/>
                    <a:pt x="9157" y="7521"/>
                    <a:pt x="9166" y="7499"/>
                  </a:cubicBezTo>
                  <a:cubicBezTo>
                    <a:pt x="9169" y="7494"/>
                    <a:pt x="9174" y="7489"/>
                    <a:pt x="9176" y="7484"/>
                  </a:cubicBezTo>
                  <a:cubicBezTo>
                    <a:pt x="9187" y="7468"/>
                    <a:pt x="9189" y="7448"/>
                    <a:pt x="9184" y="7428"/>
                  </a:cubicBezTo>
                  <a:cubicBezTo>
                    <a:pt x="9179" y="7408"/>
                    <a:pt x="9166" y="7395"/>
                    <a:pt x="9150" y="7384"/>
                  </a:cubicBezTo>
                  <a:cubicBezTo>
                    <a:pt x="9142" y="7379"/>
                    <a:pt x="9134" y="7372"/>
                    <a:pt x="9126" y="7366"/>
                  </a:cubicBezTo>
                  <a:cubicBezTo>
                    <a:pt x="9102" y="7348"/>
                    <a:pt x="9081" y="7328"/>
                    <a:pt x="9062" y="7305"/>
                  </a:cubicBezTo>
                  <a:cubicBezTo>
                    <a:pt x="9056" y="7296"/>
                    <a:pt x="9049" y="7285"/>
                    <a:pt x="9043" y="7273"/>
                  </a:cubicBezTo>
                  <a:cubicBezTo>
                    <a:pt x="9041" y="7267"/>
                    <a:pt x="9040" y="7261"/>
                    <a:pt x="9038" y="7254"/>
                  </a:cubicBezTo>
                  <a:cubicBezTo>
                    <a:pt x="9038" y="7251"/>
                    <a:pt x="9038" y="7246"/>
                    <a:pt x="9038" y="7243"/>
                  </a:cubicBezTo>
                  <a:cubicBezTo>
                    <a:pt x="9038" y="7238"/>
                    <a:pt x="9040" y="7235"/>
                    <a:pt x="9041" y="7230"/>
                  </a:cubicBezTo>
                  <a:cubicBezTo>
                    <a:pt x="9045" y="7225"/>
                    <a:pt x="9046" y="7221"/>
                    <a:pt x="9049" y="7216"/>
                  </a:cubicBezTo>
                  <a:cubicBezTo>
                    <a:pt x="9056" y="7209"/>
                    <a:pt x="9062" y="7205"/>
                    <a:pt x="9069" y="7198"/>
                  </a:cubicBezTo>
                  <a:cubicBezTo>
                    <a:pt x="9080" y="7190"/>
                    <a:pt x="9091" y="7184"/>
                    <a:pt x="9102" y="7177"/>
                  </a:cubicBezTo>
                  <a:cubicBezTo>
                    <a:pt x="9123" y="7171"/>
                    <a:pt x="9144" y="7165"/>
                    <a:pt x="9166" y="7161"/>
                  </a:cubicBezTo>
                  <a:cubicBezTo>
                    <a:pt x="9181" y="7160"/>
                    <a:pt x="9196" y="7159"/>
                    <a:pt x="9211" y="7159"/>
                  </a:cubicBezTo>
                  <a:cubicBezTo>
                    <a:pt x="9226" y="7159"/>
                    <a:pt x="9241" y="7160"/>
                    <a:pt x="9256" y="7161"/>
                  </a:cubicBezTo>
                  <a:cubicBezTo>
                    <a:pt x="9289" y="7168"/>
                    <a:pt x="9320" y="7176"/>
                    <a:pt x="9350" y="7187"/>
                  </a:cubicBezTo>
                  <a:cubicBezTo>
                    <a:pt x="9384" y="7203"/>
                    <a:pt x="9414" y="7221"/>
                    <a:pt x="9441" y="7243"/>
                  </a:cubicBezTo>
                  <a:cubicBezTo>
                    <a:pt x="9444" y="7245"/>
                    <a:pt x="9449" y="7246"/>
                    <a:pt x="9454" y="7248"/>
                  </a:cubicBezTo>
                  <a:cubicBezTo>
                    <a:pt x="9460" y="7253"/>
                    <a:pt x="9467" y="7257"/>
                    <a:pt x="9475" y="7257"/>
                  </a:cubicBezTo>
                  <a:cubicBezTo>
                    <a:pt x="9504" y="7262"/>
                    <a:pt x="9532" y="7264"/>
                    <a:pt x="9562" y="7264"/>
                  </a:cubicBezTo>
                  <a:cubicBezTo>
                    <a:pt x="9576" y="7264"/>
                    <a:pt x="9591" y="7264"/>
                    <a:pt x="9606" y="7262"/>
                  </a:cubicBezTo>
                  <a:cubicBezTo>
                    <a:pt x="9659" y="7256"/>
                    <a:pt x="9707" y="7241"/>
                    <a:pt x="9756" y="7221"/>
                  </a:cubicBezTo>
                  <a:cubicBezTo>
                    <a:pt x="9793" y="7205"/>
                    <a:pt x="9826" y="7185"/>
                    <a:pt x="9858" y="7161"/>
                  </a:cubicBezTo>
                  <a:cubicBezTo>
                    <a:pt x="9878" y="7147"/>
                    <a:pt x="9895" y="7133"/>
                    <a:pt x="9911" y="7117"/>
                  </a:cubicBezTo>
                  <a:cubicBezTo>
                    <a:pt x="9930" y="7097"/>
                    <a:pt x="9946" y="7077"/>
                    <a:pt x="9961" y="7056"/>
                  </a:cubicBezTo>
                  <a:cubicBezTo>
                    <a:pt x="9985" y="7022"/>
                    <a:pt x="10002" y="6984"/>
                    <a:pt x="10014" y="6946"/>
                  </a:cubicBezTo>
                  <a:cubicBezTo>
                    <a:pt x="10026" y="6898"/>
                    <a:pt x="10026" y="6848"/>
                    <a:pt x="10020" y="6798"/>
                  </a:cubicBezTo>
                  <a:cubicBezTo>
                    <a:pt x="10006" y="6706"/>
                    <a:pt x="9950" y="6621"/>
                    <a:pt x="9882" y="6559"/>
                  </a:cubicBezTo>
                  <a:cubicBezTo>
                    <a:pt x="9834" y="6514"/>
                    <a:pt x="9779" y="6480"/>
                    <a:pt x="9719" y="6452"/>
                  </a:cubicBezTo>
                  <a:cubicBezTo>
                    <a:pt x="9654" y="6420"/>
                    <a:pt x="9583" y="6396"/>
                    <a:pt x="9513" y="6376"/>
                  </a:cubicBezTo>
                  <a:cubicBezTo>
                    <a:pt x="9360" y="6335"/>
                    <a:pt x="9198" y="6316"/>
                    <a:pt x="9040" y="6308"/>
                  </a:cubicBezTo>
                  <a:cubicBezTo>
                    <a:pt x="8990" y="6306"/>
                    <a:pt x="8941" y="6304"/>
                    <a:pt x="8893" y="6304"/>
                  </a:cubicBezTo>
                  <a:cubicBezTo>
                    <a:pt x="8822" y="6304"/>
                    <a:pt x="8754" y="6306"/>
                    <a:pt x="8683" y="6311"/>
                  </a:cubicBezTo>
                  <a:cubicBezTo>
                    <a:pt x="8586" y="6319"/>
                    <a:pt x="8485" y="6330"/>
                    <a:pt x="8389" y="6352"/>
                  </a:cubicBezTo>
                  <a:cubicBezTo>
                    <a:pt x="8352" y="6362"/>
                    <a:pt x="8330" y="6404"/>
                    <a:pt x="8340" y="6440"/>
                  </a:cubicBezTo>
                  <a:cubicBezTo>
                    <a:pt x="8349" y="6472"/>
                    <a:pt x="8377" y="6492"/>
                    <a:pt x="8409" y="6492"/>
                  </a:cubicBezTo>
                  <a:cubicBezTo>
                    <a:pt x="8415" y="6492"/>
                    <a:pt x="8421" y="6491"/>
                    <a:pt x="8428" y="6490"/>
                  </a:cubicBezTo>
                  <a:cubicBezTo>
                    <a:pt x="8464" y="6482"/>
                    <a:pt x="8499" y="6476"/>
                    <a:pt x="8536" y="6471"/>
                  </a:cubicBezTo>
                  <a:cubicBezTo>
                    <a:pt x="8630" y="6459"/>
                    <a:pt x="8725" y="6453"/>
                    <a:pt x="8820" y="6453"/>
                  </a:cubicBezTo>
                  <a:cubicBezTo>
                    <a:pt x="8940" y="6453"/>
                    <a:pt x="9060" y="6462"/>
                    <a:pt x="9179" y="6477"/>
                  </a:cubicBezTo>
                  <a:cubicBezTo>
                    <a:pt x="9313" y="6496"/>
                    <a:pt x="9448" y="6525"/>
                    <a:pt x="9574" y="6576"/>
                  </a:cubicBezTo>
                  <a:cubicBezTo>
                    <a:pt x="9625" y="6599"/>
                    <a:pt x="9673" y="6624"/>
                    <a:pt x="9718" y="6656"/>
                  </a:cubicBezTo>
                  <a:cubicBezTo>
                    <a:pt x="9742" y="6675"/>
                    <a:pt x="9763" y="6698"/>
                    <a:pt x="9783" y="6722"/>
                  </a:cubicBezTo>
                  <a:cubicBezTo>
                    <a:pt x="9798" y="6743"/>
                    <a:pt x="9810" y="6763"/>
                    <a:pt x="9822" y="6786"/>
                  </a:cubicBezTo>
                  <a:cubicBezTo>
                    <a:pt x="9828" y="6802"/>
                    <a:pt x="9831" y="6818"/>
                    <a:pt x="9834" y="6834"/>
                  </a:cubicBezTo>
                  <a:cubicBezTo>
                    <a:pt x="9836" y="6848"/>
                    <a:pt x="9836" y="6862"/>
                    <a:pt x="9834" y="6877"/>
                  </a:cubicBezTo>
                  <a:cubicBezTo>
                    <a:pt x="9831" y="6893"/>
                    <a:pt x="9828" y="6907"/>
                    <a:pt x="9822" y="6923"/>
                  </a:cubicBezTo>
                  <a:cubicBezTo>
                    <a:pt x="9814" y="6941"/>
                    <a:pt x="9804" y="6957"/>
                    <a:pt x="9793" y="6973"/>
                  </a:cubicBezTo>
                  <a:cubicBezTo>
                    <a:pt x="9774" y="6997"/>
                    <a:pt x="9753" y="7016"/>
                    <a:pt x="9729" y="7035"/>
                  </a:cubicBezTo>
                  <a:cubicBezTo>
                    <a:pt x="9699" y="7058"/>
                    <a:pt x="9667" y="7077"/>
                    <a:pt x="9631" y="7093"/>
                  </a:cubicBezTo>
                  <a:cubicBezTo>
                    <a:pt x="9583" y="7112"/>
                    <a:pt x="9534" y="7126"/>
                    <a:pt x="9483" y="7134"/>
                  </a:cubicBezTo>
                  <a:cubicBezTo>
                    <a:pt x="9448" y="7109"/>
                    <a:pt x="9409" y="7088"/>
                    <a:pt x="9369" y="7072"/>
                  </a:cubicBezTo>
                  <a:cubicBezTo>
                    <a:pt x="9323" y="7053"/>
                    <a:pt x="9276" y="7043"/>
                    <a:pt x="9229" y="7037"/>
                  </a:cubicBezTo>
                  <a:cubicBezTo>
                    <a:pt x="9216" y="7035"/>
                    <a:pt x="9201" y="7035"/>
                    <a:pt x="9189" y="7035"/>
                  </a:cubicBezTo>
                  <a:cubicBezTo>
                    <a:pt x="9160" y="7035"/>
                    <a:pt x="9133" y="7038"/>
                    <a:pt x="9104" y="7043"/>
                  </a:cubicBezTo>
                  <a:cubicBezTo>
                    <a:pt x="9065" y="7050"/>
                    <a:pt x="9029" y="7064"/>
                    <a:pt x="8995" y="7083"/>
                  </a:cubicBezTo>
                  <a:cubicBezTo>
                    <a:pt x="8963" y="7102"/>
                    <a:pt x="8934" y="7131"/>
                    <a:pt x="8917" y="7165"/>
                  </a:cubicBezTo>
                  <a:cubicBezTo>
                    <a:pt x="8909" y="7179"/>
                    <a:pt x="8902" y="7197"/>
                    <a:pt x="8898" y="7214"/>
                  </a:cubicBezTo>
                  <a:cubicBezTo>
                    <a:pt x="8893" y="7240"/>
                    <a:pt x="8894" y="7262"/>
                    <a:pt x="8898" y="7288"/>
                  </a:cubicBezTo>
                  <a:cubicBezTo>
                    <a:pt x="8904" y="7326"/>
                    <a:pt x="8922" y="7361"/>
                    <a:pt x="8946" y="7392"/>
                  </a:cubicBezTo>
                  <a:cubicBezTo>
                    <a:pt x="8950" y="7400"/>
                    <a:pt x="8957" y="7406"/>
                    <a:pt x="8963" y="7414"/>
                  </a:cubicBezTo>
                  <a:cubicBezTo>
                    <a:pt x="8941" y="7417"/>
                    <a:pt x="8918" y="7422"/>
                    <a:pt x="8896" y="7428"/>
                  </a:cubicBezTo>
                  <a:cubicBezTo>
                    <a:pt x="8834" y="7446"/>
                    <a:pt x="8779" y="7478"/>
                    <a:pt x="8731" y="7521"/>
                  </a:cubicBezTo>
                  <a:cubicBezTo>
                    <a:pt x="8687" y="7560"/>
                    <a:pt x="8653" y="7611"/>
                    <a:pt x="8627" y="7663"/>
                  </a:cubicBezTo>
                  <a:cubicBezTo>
                    <a:pt x="8600" y="7724"/>
                    <a:pt x="8584" y="7788"/>
                    <a:pt x="8576" y="7854"/>
                  </a:cubicBezTo>
                  <a:cubicBezTo>
                    <a:pt x="8568" y="7921"/>
                    <a:pt x="8571" y="7986"/>
                    <a:pt x="8579" y="8052"/>
                  </a:cubicBezTo>
                  <a:cubicBezTo>
                    <a:pt x="8589" y="8114"/>
                    <a:pt x="8605" y="8175"/>
                    <a:pt x="8629" y="8234"/>
                  </a:cubicBezTo>
                  <a:cubicBezTo>
                    <a:pt x="8653" y="8297"/>
                    <a:pt x="8683" y="8356"/>
                    <a:pt x="8725" y="8410"/>
                  </a:cubicBezTo>
                  <a:cubicBezTo>
                    <a:pt x="8744" y="8437"/>
                    <a:pt x="8766" y="8463"/>
                    <a:pt x="8790" y="8487"/>
                  </a:cubicBezTo>
                  <a:cubicBezTo>
                    <a:pt x="8816" y="8512"/>
                    <a:pt x="8846" y="8535"/>
                    <a:pt x="8875" y="8554"/>
                  </a:cubicBezTo>
                  <a:cubicBezTo>
                    <a:pt x="8938" y="8596"/>
                    <a:pt x="9006" y="8626"/>
                    <a:pt x="9077" y="8647"/>
                  </a:cubicBezTo>
                  <a:cubicBezTo>
                    <a:pt x="9147" y="8669"/>
                    <a:pt x="9221" y="8680"/>
                    <a:pt x="9294" y="8683"/>
                  </a:cubicBezTo>
                  <a:cubicBezTo>
                    <a:pt x="9303" y="8684"/>
                    <a:pt x="9313" y="8684"/>
                    <a:pt x="9322" y="8684"/>
                  </a:cubicBezTo>
                  <a:cubicBezTo>
                    <a:pt x="9385" y="8684"/>
                    <a:pt x="9449" y="8675"/>
                    <a:pt x="9510" y="8661"/>
                  </a:cubicBezTo>
                  <a:cubicBezTo>
                    <a:pt x="9579" y="8645"/>
                    <a:pt x="9646" y="8616"/>
                    <a:pt x="9708" y="8583"/>
                  </a:cubicBezTo>
                  <a:cubicBezTo>
                    <a:pt x="9772" y="8548"/>
                    <a:pt x="9830" y="8501"/>
                    <a:pt x="9879" y="8450"/>
                  </a:cubicBezTo>
                  <a:cubicBezTo>
                    <a:pt x="9902" y="8428"/>
                    <a:pt x="9922" y="8404"/>
                    <a:pt x="9942" y="8378"/>
                  </a:cubicBezTo>
                  <a:lnTo>
                    <a:pt x="9942" y="8378"/>
                  </a:lnTo>
                  <a:cubicBezTo>
                    <a:pt x="9916" y="8455"/>
                    <a:pt x="9887" y="8530"/>
                    <a:pt x="9855" y="8604"/>
                  </a:cubicBezTo>
                  <a:cubicBezTo>
                    <a:pt x="9715" y="8930"/>
                    <a:pt x="9532" y="9235"/>
                    <a:pt x="9316" y="9518"/>
                  </a:cubicBezTo>
                  <a:cubicBezTo>
                    <a:pt x="9049" y="9859"/>
                    <a:pt x="8739" y="10162"/>
                    <a:pt x="8397" y="10428"/>
                  </a:cubicBezTo>
                  <a:cubicBezTo>
                    <a:pt x="8247" y="10543"/>
                    <a:pt x="8092" y="10650"/>
                    <a:pt x="7932" y="10749"/>
                  </a:cubicBezTo>
                  <a:cubicBezTo>
                    <a:pt x="7935" y="10709"/>
                    <a:pt x="7938" y="10669"/>
                    <a:pt x="7940" y="10628"/>
                  </a:cubicBezTo>
                  <a:cubicBezTo>
                    <a:pt x="7941" y="10599"/>
                    <a:pt x="7914" y="10573"/>
                    <a:pt x="7886" y="10573"/>
                  </a:cubicBezTo>
                  <a:cubicBezTo>
                    <a:pt x="7855" y="10573"/>
                    <a:pt x="7833" y="10599"/>
                    <a:pt x="7831" y="10628"/>
                  </a:cubicBezTo>
                  <a:cubicBezTo>
                    <a:pt x="7820" y="10843"/>
                    <a:pt x="7801" y="11058"/>
                    <a:pt x="7772" y="11272"/>
                  </a:cubicBezTo>
                  <a:cubicBezTo>
                    <a:pt x="7681" y="11950"/>
                    <a:pt x="7502" y="12615"/>
                    <a:pt x="7241" y="13248"/>
                  </a:cubicBezTo>
                  <a:lnTo>
                    <a:pt x="7240" y="13248"/>
                  </a:lnTo>
                  <a:cubicBezTo>
                    <a:pt x="7235" y="13262"/>
                    <a:pt x="7228" y="13277"/>
                    <a:pt x="7222" y="13291"/>
                  </a:cubicBezTo>
                  <a:cubicBezTo>
                    <a:pt x="6993" y="13832"/>
                    <a:pt x="6701" y="14346"/>
                    <a:pt x="6341" y="14813"/>
                  </a:cubicBezTo>
                  <a:cubicBezTo>
                    <a:pt x="6236" y="14949"/>
                    <a:pt x="6124" y="15080"/>
                    <a:pt x="6009" y="15208"/>
                  </a:cubicBezTo>
                  <a:cubicBezTo>
                    <a:pt x="5945" y="15277"/>
                    <a:pt x="5881" y="15346"/>
                    <a:pt x="5815" y="15413"/>
                  </a:cubicBezTo>
                  <a:cubicBezTo>
                    <a:pt x="5782" y="15446"/>
                    <a:pt x="5748" y="15480"/>
                    <a:pt x="5713" y="15512"/>
                  </a:cubicBezTo>
                  <a:cubicBezTo>
                    <a:pt x="5697" y="15526"/>
                    <a:pt x="5679" y="15541"/>
                    <a:pt x="5663" y="15557"/>
                  </a:cubicBezTo>
                  <a:cubicBezTo>
                    <a:pt x="5647" y="15571"/>
                    <a:pt x="5633" y="15585"/>
                    <a:pt x="5617" y="15601"/>
                  </a:cubicBezTo>
                  <a:cubicBezTo>
                    <a:pt x="5612" y="15601"/>
                    <a:pt x="5606" y="15601"/>
                    <a:pt x="5601" y="15603"/>
                  </a:cubicBezTo>
                  <a:cubicBezTo>
                    <a:pt x="5564" y="15614"/>
                    <a:pt x="5546" y="15649"/>
                    <a:pt x="5554" y="15686"/>
                  </a:cubicBezTo>
                  <a:cubicBezTo>
                    <a:pt x="5561" y="15715"/>
                    <a:pt x="5566" y="15744"/>
                    <a:pt x="5570" y="15774"/>
                  </a:cubicBezTo>
                  <a:cubicBezTo>
                    <a:pt x="5577" y="15832"/>
                    <a:pt x="5580" y="15889"/>
                    <a:pt x="5574" y="15947"/>
                  </a:cubicBezTo>
                  <a:cubicBezTo>
                    <a:pt x="5566" y="15993"/>
                    <a:pt x="5554" y="16038"/>
                    <a:pt x="5537" y="16081"/>
                  </a:cubicBezTo>
                  <a:cubicBezTo>
                    <a:pt x="5519" y="16119"/>
                    <a:pt x="5499" y="16158"/>
                    <a:pt x="5473" y="16191"/>
                  </a:cubicBezTo>
                  <a:cubicBezTo>
                    <a:pt x="5455" y="16214"/>
                    <a:pt x="5436" y="16233"/>
                    <a:pt x="5415" y="16251"/>
                  </a:cubicBezTo>
                  <a:cubicBezTo>
                    <a:pt x="5412" y="16193"/>
                    <a:pt x="5404" y="16135"/>
                    <a:pt x="5391" y="16078"/>
                  </a:cubicBezTo>
                  <a:cubicBezTo>
                    <a:pt x="5374" y="15996"/>
                    <a:pt x="5345" y="15916"/>
                    <a:pt x="5311" y="15840"/>
                  </a:cubicBezTo>
                  <a:cubicBezTo>
                    <a:pt x="5278" y="15765"/>
                    <a:pt x="5236" y="15693"/>
                    <a:pt x="5192" y="15624"/>
                  </a:cubicBezTo>
                  <a:cubicBezTo>
                    <a:pt x="5153" y="15566"/>
                    <a:pt x="5113" y="15510"/>
                    <a:pt x="5070" y="15459"/>
                  </a:cubicBezTo>
                  <a:cubicBezTo>
                    <a:pt x="5014" y="15395"/>
                    <a:pt x="4949" y="15341"/>
                    <a:pt x="4883" y="15288"/>
                  </a:cubicBezTo>
                  <a:cubicBezTo>
                    <a:pt x="4798" y="15223"/>
                    <a:pt x="4709" y="15162"/>
                    <a:pt x="4614" y="15111"/>
                  </a:cubicBezTo>
                  <a:cubicBezTo>
                    <a:pt x="4533" y="15066"/>
                    <a:pt x="4448" y="15028"/>
                    <a:pt x="4360" y="14999"/>
                  </a:cubicBezTo>
                  <a:cubicBezTo>
                    <a:pt x="4293" y="14980"/>
                    <a:pt x="4223" y="14965"/>
                    <a:pt x="4154" y="14965"/>
                  </a:cubicBezTo>
                  <a:cubicBezTo>
                    <a:pt x="4141" y="14965"/>
                    <a:pt x="4130" y="14965"/>
                    <a:pt x="4117" y="14967"/>
                  </a:cubicBezTo>
                  <a:cubicBezTo>
                    <a:pt x="4080" y="14968"/>
                    <a:pt x="4044" y="14976"/>
                    <a:pt x="4010" y="14989"/>
                  </a:cubicBezTo>
                  <a:cubicBezTo>
                    <a:pt x="3972" y="15004"/>
                    <a:pt x="3938" y="15024"/>
                    <a:pt x="3908" y="15051"/>
                  </a:cubicBezTo>
                  <a:cubicBezTo>
                    <a:pt x="3905" y="15053"/>
                    <a:pt x="3903" y="15056"/>
                    <a:pt x="3900" y="15059"/>
                  </a:cubicBezTo>
                  <a:cubicBezTo>
                    <a:pt x="3908" y="15021"/>
                    <a:pt x="3921" y="14983"/>
                    <a:pt x="3935" y="14946"/>
                  </a:cubicBezTo>
                  <a:cubicBezTo>
                    <a:pt x="3959" y="14890"/>
                    <a:pt x="3991" y="14837"/>
                    <a:pt x="4028" y="14788"/>
                  </a:cubicBezTo>
                  <a:cubicBezTo>
                    <a:pt x="4056" y="14753"/>
                    <a:pt x="4085" y="14719"/>
                    <a:pt x="4120" y="14692"/>
                  </a:cubicBezTo>
                  <a:cubicBezTo>
                    <a:pt x="4152" y="14668"/>
                    <a:pt x="4188" y="14647"/>
                    <a:pt x="4224" y="14631"/>
                  </a:cubicBezTo>
                  <a:cubicBezTo>
                    <a:pt x="4282" y="14609"/>
                    <a:pt x="4341" y="14593"/>
                    <a:pt x="4402" y="14585"/>
                  </a:cubicBezTo>
                  <a:cubicBezTo>
                    <a:pt x="4443" y="14579"/>
                    <a:pt x="4485" y="14577"/>
                    <a:pt x="4527" y="14577"/>
                  </a:cubicBezTo>
                  <a:cubicBezTo>
                    <a:pt x="4576" y="14577"/>
                    <a:pt x="4624" y="14580"/>
                    <a:pt x="4672" y="14586"/>
                  </a:cubicBezTo>
                  <a:cubicBezTo>
                    <a:pt x="4774" y="14601"/>
                    <a:pt x="4873" y="14628"/>
                    <a:pt x="4968" y="14666"/>
                  </a:cubicBezTo>
                  <a:cubicBezTo>
                    <a:pt x="5043" y="14698"/>
                    <a:pt x="5113" y="14738"/>
                    <a:pt x="5179" y="14786"/>
                  </a:cubicBezTo>
                  <a:cubicBezTo>
                    <a:pt x="5220" y="14820"/>
                    <a:pt x="5259" y="14856"/>
                    <a:pt x="5292" y="14900"/>
                  </a:cubicBezTo>
                  <a:cubicBezTo>
                    <a:pt x="5316" y="14930"/>
                    <a:pt x="5335" y="14964"/>
                    <a:pt x="5351" y="14999"/>
                  </a:cubicBezTo>
                  <a:lnTo>
                    <a:pt x="5356" y="15008"/>
                  </a:lnTo>
                  <a:cubicBezTo>
                    <a:pt x="5363" y="15024"/>
                    <a:pt x="5369" y="15037"/>
                    <a:pt x="5385" y="15045"/>
                  </a:cubicBezTo>
                  <a:cubicBezTo>
                    <a:pt x="5394" y="15051"/>
                    <a:pt x="5405" y="15054"/>
                    <a:pt x="5415" y="15054"/>
                  </a:cubicBezTo>
                  <a:cubicBezTo>
                    <a:pt x="5421" y="15054"/>
                    <a:pt x="5426" y="15053"/>
                    <a:pt x="5431" y="15051"/>
                  </a:cubicBezTo>
                  <a:cubicBezTo>
                    <a:pt x="5436" y="15050"/>
                    <a:pt x="5441" y="15048"/>
                    <a:pt x="5444" y="15047"/>
                  </a:cubicBezTo>
                  <a:lnTo>
                    <a:pt x="5446" y="15047"/>
                  </a:lnTo>
                  <a:cubicBezTo>
                    <a:pt x="5463" y="15047"/>
                    <a:pt x="5478" y="15039"/>
                    <a:pt x="5492" y="15028"/>
                  </a:cubicBezTo>
                  <a:cubicBezTo>
                    <a:pt x="5494" y="15026"/>
                    <a:pt x="5495" y="15024"/>
                    <a:pt x="5499" y="15023"/>
                  </a:cubicBezTo>
                  <a:cubicBezTo>
                    <a:pt x="5578" y="14960"/>
                    <a:pt x="5652" y="14890"/>
                    <a:pt x="5721" y="14813"/>
                  </a:cubicBezTo>
                  <a:cubicBezTo>
                    <a:pt x="5790" y="14738"/>
                    <a:pt x="5852" y="14657"/>
                    <a:pt x="5913" y="14575"/>
                  </a:cubicBezTo>
                  <a:cubicBezTo>
                    <a:pt x="6021" y="14430"/>
                    <a:pt x="6119" y="14278"/>
                    <a:pt x="6210" y="14121"/>
                  </a:cubicBezTo>
                  <a:cubicBezTo>
                    <a:pt x="6403" y="13793"/>
                    <a:pt x="6560" y="13445"/>
                    <a:pt x="6688" y="13087"/>
                  </a:cubicBezTo>
                  <a:cubicBezTo>
                    <a:pt x="6818" y="12725"/>
                    <a:pt x="6915" y="12351"/>
                    <a:pt x="6981" y="11972"/>
                  </a:cubicBezTo>
                  <a:cubicBezTo>
                    <a:pt x="7045" y="11604"/>
                    <a:pt x="7077" y="11232"/>
                    <a:pt x="7069" y="10859"/>
                  </a:cubicBezTo>
                  <a:cubicBezTo>
                    <a:pt x="7069" y="10823"/>
                    <a:pt x="7067" y="10787"/>
                    <a:pt x="7065" y="10752"/>
                  </a:cubicBezTo>
                  <a:cubicBezTo>
                    <a:pt x="7064" y="10712"/>
                    <a:pt x="7033" y="10679"/>
                    <a:pt x="6992" y="10679"/>
                  </a:cubicBezTo>
                  <a:cubicBezTo>
                    <a:pt x="6952" y="10679"/>
                    <a:pt x="6915" y="10712"/>
                    <a:pt x="6917" y="10752"/>
                  </a:cubicBezTo>
                  <a:cubicBezTo>
                    <a:pt x="6925" y="10923"/>
                    <a:pt x="6923" y="11096"/>
                    <a:pt x="6915" y="11267"/>
                  </a:cubicBezTo>
                  <a:cubicBezTo>
                    <a:pt x="6646" y="11374"/>
                    <a:pt x="6373" y="11465"/>
                    <a:pt x="6093" y="11537"/>
                  </a:cubicBezTo>
                  <a:cubicBezTo>
                    <a:pt x="5770" y="11620"/>
                    <a:pt x="5441" y="11676"/>
                    <a:pt x="5110" y="11723"/>
                  </a:cubicBezTo>
                  <a:lnTo>
                    <a:pt x="5108" y="11723"/>
                  </a:lnTo>
                  <a:cubicBezTo>
                    <a:pt x="5106" y="11723"/>
                    <a:pt x="5103" y="11723"/>
                    <a:pt x="5100" y="11723"/>
                  </a:cubicBezTo>
                  <a:lnTo>
                    <a:pt x="5100" y="11723"/>
                  </a:lnTo>
                  <a:cubicBezTo>
                    <a:pt x="5103" y="11723"/>
                    <a:pt x="5106" y="11723"/>
                    <a:pt x="5108" y="11723"/>
                  </a:cubicBezTo>
                  <a:lnTo>
                    <a:pt x="5108" y="11722"/>
                  </a:lnTo>
                  <a:lnTo>
                    <a:pt x="5108" y="11722"/>
                  </a:lnTo>
                  <a:cubicBezTo>
                    <a:pt x="5105" y="11722"/>
                    <a:pt x="5103" y="11723"/>
                    <a:pt x="5100" y="11723"/>
                  </a:cubicBezTo>
                  <a:lnTo>
                    <a:pt x="5100" y="11723"/>
                  </a:lnTo>
                  <a:cubicBezTo>
                    <a:pt x="5095" y="11724"/>
                    <a:pt x="5091" y="11725"/>
                    <a:pt x="5086" y="11726"/>
                  </a:cubicBezTo>
                  <a:lnTo>
                    <a:pt x="5086" y="11726"/>
                  </a:lnTo>
                  <a:cubicBezTo>
                    <a:pt x="4747" y="11770"/>
                    <a:pt x="4405" y="11798"/>
                    <a:pt x="4063" y="11798"/>
                  </a:cubicBezTo>
                  <a:cubicBezTo>
                    <a:pt x="3823" y="11798"/>
                    <a:pt x="3584" y="11785"/>
                    <a:pt x="3347" y="11753"/>
                  </a:cubicBezTo>
                  <a:cubicBezTo>
                    <a:pt x="3035" y="11708"/>
                    <a:pt x="2728" y="11632"/>
                    <a:pt x="2437" y="11512"/>
                  </a:cubicBezTo>
                  <a:cubicBezTo>
                    <a:pt x="2202" y="11411"/>
                    <a:pt x="1981" y="11283"/>
                    <a:pt x="1778" y="11128"/>
                  </a:cubicBezTo>
                  <a:cubicBezTo>
                    <a:pt x="1749" y="11106"/>
                    <a:pt x="1721" y="11083"/>
                    <a:pt x="1692" y="11061"/>
                  </a:cubicBezTo>
                  <a:cubicBezTo>
                    <a:pt x="1697" y="11027"/>
                    <a:pt x="1700" y="10994"/>
                    <a:pt x="1700" y="10960"/>
                  </a:cubicBezTo>
                  <a:cubicBezTo>
                    <a:pt x="1701" y="10895"/>
                    <a:pt x="1689" y="10827"/>
                    <a:pt x="1666" y="10765"/>
                  </a:cubicBezTo>
                  <a:cubicBezTo>
                    <a:pt x="1621" y="10642"/>
                    <a:pt x="1537" y="10541"/>
                    <a:pt x="1430" y="10468"/>
                  </a:cubicBezTo>
                  <a:cubicBezTo>
                    <a:pt x="1374" y="10433"/>
                    <a:pt x="1311" y="10405"/>
                    <a:pt x="1247" y="10389"/>
                  </a:cubicBezTo>
                  <a:cubicBezTo>
                    <a:pt x="1195" y="10375"/>
                    <a:pt x="1140" y="10369"/>
                    <a:pt x="1084" y="10367"/>
                  </a:cubicBezTo>
                  <a:cubicBezTo>
                    <a:pt x="1086" y="10271"/>
                    <a:pt x="1057" y="10174"/>
                    <a:pt x="988" y="10106"/>
                  </a:cubicBezTo>
                  <a:cubicBezTo>
                    <a:pt x="955" y="10074"/>
                    <a:pt x="913" y="10052"/>
                    <a:pt x="870" y="10039"/>
                  </a:cubicBezTo>
                  <a:cubicBezTo>
                    <a:pt x="849" y="10034"/>
                    <a:pt x="828" y="10031"/>
                    <a:pt x="809" y="10031"/>
                  </a:cubicBezTo>
                  <a:cubicBezTo>
                    <a:pt x="808" y="10026"/>
                    <a:pt x="808" y="10023"/>
                    <a:pt x="804" y="10018"/>
                  </a:cubicBezTo>
                  <a:cubicBezTo>
                    <a:pt x="750" y="9915"/>
                    <a:pt x="701" y="9807"/>
                    <a:pt x="654" y="9699"/>
                  </a:cubicBezTo>
                  <a:cubicBezTo>
                    <a:pt x="473" y="9269"/>
                    <a:pt x="358" y="8813"/>
                    <a:pt x="294" y="8353"/>
                  </a:cubicBezTo>
                  <a:cubicBezTo>
                    <a:pt x="224" y="7801"/>
                    <a:pt x="232" y="7243"/>
                    <a:pt x="304" y="6693"/>
                  </a:cubicBezTo>
                  <a:cubicBezTo>
                    <a:pt x="304" y="6692"/>
                    <a:pt x="304" y="6691"/>
                    <a:pt x="304" y="6690"/>
                  </a:cubicBezTo>
                  <a:lnTo>
                    <a:pt x="304" y="6690"/>
                  </a:lnTo>
                  <a:cubicBezTo>
                    <a:pt x="305" y="6689"/>
                    <a:pt x="305" y="6688"/>
                    <a:pt x="305" y="6687"/>
                  </a:cubicBezTo>
                  <a:lnTo>
                    <a:pt x="305" y="6687"/>
                  </a:lnTo>
                  <a:lnTo>
                    <a:pt x="304" y="6689"/>
                  </a:lnTo>
                  <a:lnTo>
                    <a:pt x="304" y="6689"/>
                  </a:lnTo>
                  <a:cubicBezTo>
                    <a:pt x="304" y="6688"/>
                    <a:pt x="305" y="6687"/>
                    <a:pt x="305" y="6686"/>
                  </a:cubicBezTo>
                  <a:lnTo>
                    <a:pt x="305" y="6686"/>
                  </a:lnTo>
                  <a:cubicBezTo>
                    <a:pt x="305" y="6686"/>
                    <a:pt x="305" y="6687"/>
                    <a:pt x="305" y="6687"/>
                  </a:cubicBezTo>
                  <a:lnTo>
                    <a:pt x="305" y="6687"/>
                  </a:lnTo>
                  <a:lnTo>
                    <a:pt x="306" y="6685"/>
                  </a:lnTo>
                  <a:lnTo>
                    <a:pt x="306" y="6685"/>
                  </a:lnTo>
                  <a:cubicBezTo>
                    <a:pt x="305" y="6685"/>
                    <a:pt x="305" y="6686"/>
                    <a:pt x="305" y="6686"/>
                  </a:cubicBezTo>
                  <a:lnTo>
                    <a:pt x="305" y="6686"/>
                  </a:lnTo>
                  <a:cubicBezTo>
                    <a:pt x="306" y="6683"/>
                    <a:pt x="306" y="6680"/>
                    <a:pt x="306" y="6677"/>
                  </a:cubicBezTo>
                  <a:cubicBezTo>
                    <a:pt x="306" y="6680"/>
                    <a:pt x="306" y="6682"/>
                    <a:pt x="306" y="6685"/>
                  </a:cubicBezTo>
                  <a:cubicBezTo>
                    <a:pt x="350" y="6357"/>
                    <a:pt x="418" y="6031"/>
                    <a:pt x="504" y="5711"/>
                  </a:cubicBezTo>
                  <a:cubicBezTo>
                    <a:pt x="547" y="5547"/>
                    <a:pt x="598" y="5382"/>
                    <a:pt x="654" y="5222"/>
                  </a:cubicBezTo>
                  <a:cubicBezTo>
                    <a:pt x="709" y="5062"/>
                    <a:pt x="769" y="4907"/>
                    <a:pt x="835" y="4752"/>
                  </a:cubicBezTo>
                  <a:cubicBezTo>
                    <a:pt x="1065" y="4207"/>
                    <a:pt x="1345" y="3684"/>
                    <a:pt x="1612" y="3155"/>
                  </a:cubicBezTo>
                  <a:cubicBezTo>
                    <a:pt x="1746" y="2891"/>
                    <a:pt x="1877" y="2624"/>
                    <a:pt x="1997" y="2354"/>
                  </a:cubicBezTo>
                  <a:cubicBezTo>
                    <a:pt x="2055" y="2224"/>
                    <a:pt x="2112" y="2095"/>
                    <a:pt x="2162" y="1964"/>
                  </a:cubicBezTo>
                  <a:cubicBezTo>
                    <a:pt x="2197" y="1874"/>
                    <a:pt x="2223" y="1781"/>
                    <a:pt x="2247" y="1687"/>
                  </a:cubicBezTo>
                  <a:cubicBezTo>
                    <a:pt x="2327" y="1369"/>
                    <a:pt x="2370" y="1038"/>
                    <a:pt x="2494" y="733"/>
                  </a:cubicBezTo>
                  <a:cubicBezTo>
                    <a:pt x="2536" y="634"/>
                    <a:pt x="2587" y="538"/>
                    <a:pt x="2653" y="451"/>
                  </a:cubicBezTo>
                  <a:cubicBezTo>
                    <a:pt x="2699" y="392"/>
                    <a:pt x="2752" y="339"/>
                    <a:pt x="2811" y="293"/>
                  </a:cubicBezTo>
                  <a:cubicBezTo>
                    <a:pt x="2872" y="247"/>
                    <a:pt x="2939" y="208"/>
                    <a:pt x="3011" y="176"/>
                  </a:cubicBezTo>
                  <a:cubicBezTo>
                    <a:pt x="3052" y="159"/>
                    <a:pt x="3096" y="144"/>
                    <a:pt x="3140" y="136"/>
                  </a:cubicBezTo>
                  <a:cubicBezTo>
                    <a:pt x="3163" y="134"/>
                    <a:pt x="3185" y="132"/>
                    <a:pt x="3207" y="132"/>
                  </a:cubicBezTo>
                  <a:close/>
                  <a:moveTo>
                    <a:pt x="4146" y="15053"/>
                  </a:moveTo>
                  <a:cubicBezTo>
                    <a:pt x="4168" y="15053"/>
                    <a:pt x="4190" y="15055"/>
                    <a:pt x="4211" y="15058"/>
                  </a:cubicBezTo>
                  <a:cubicBezTo>
                    <a:pt x="4285" y="15069"/>
                    <a:pt x="4354" y="15091"/>
                    <a:pt x="4423" y="15120"/>
                  </a:cubicBezTo>
                  <a:cubicBezTo>
                    <a:pt x="4555" y="15178"/>
                    <a:pt x="4678" y="15255"/>
                    <a:pt x="4793" y="15342"/>
                  </a:cubicBezTo>
                  <a:cubicBezTo>
                    <a:pt x="4870" y="15403"/>
                    <a:pt x="4949" y="15469"/>
                    <a:pt x="5009" y="15547"/>
                  </a:cubicBezTo>
                  <a:cubicBezTo>
                    <a:pt x="5089" y="15653"/>
                    <a:pt x="5158" y="15769"/>
                    <a:pt x="5211" y="15891"/>
                  </a:cubicBezTo>
                  <a:cubicBezTo>
                    <a:pt x="5251" y="15987"/>
                    <a:pt x="5279" y="16088"/>
                    <a:pt x="5294" y="16190"/>
                  </a:cubicBezTo>
                  <a:cubicBezTo>
                    <a:pt x="5300" y="16236"/>
                    <a:pt x="5302" y="16283"/>
                    <a:pt x="5302" y="16329"/>
                  </a:cubicBezTo>
                  <a:cubicBezTo>
                    <a:pt x="5291" y="16335"/>
                    <a:pt x="5278" y="16342"/>
                    <a:pt x="5265" y="16348"/>
                  </a:cubicBezTo>
                  <a:cubicBezTo>
                    <a:pt x="5217" y="16367"/>
                    <a:pt x="5168" y="16380"/>
                    <a:pt x="5116" y="16388"/>
                  </a:cubicBezTo>
                  <a:cubicBezTo>
                    <a:pt x="5087" y="16391"/>
                    <a:pt x="5057" y="16393"/>
                    <a:pt x="5028" y="16393"/>
                  </a:cubicBezTo>
                  <a:cubicBezTo>
                    <a:pt x="4998" y="16393"/>
                    <a:pt x="4969" y="16391"/>
                    <a:pt x="4939" y="16388"/>
                  </a:cubicBezTo>
                  <a:cubicBezTo>
                    <a:pt x="4859" y="16375"/>
                    <a:pt x="4782" y="16353"/>
                    <a:pt x="4707" y="16323"/>
                  </a:cubicBezTo>
                  <a:cubicBezTo>
                    <a:pt x="4605" y="16276"/>
                    <a:pt x="4507" y="16219"/>
                    <a:pt x="4418" y="16150"/>
                  </a:cubicBezTo>
                  <a:cubicBezTo>
                    <a:pt x="4314" y="16068"/>
                    <a:pt x="4221" y="15976"/>
                    <a:pt x="4140" y="15872"/>
                  </a:cubicBezTo>
                  <a:cubicBezTo>
                    <a:pt x="4069" y="15779"/>
                    <a:pt x="4010" y="15680"/>
                    <a:pt x="3962" y="15574"/>
                  </a:cubicBezTo>
                  <a:cubicBezTo>
                    <a:pt x="3929" y="15491"/>
                    <a:pt x="3903" y="15405"/>
                    <a:pt x="3890" y="15315"/>
                  </a:cubicBezTo>
                  <a:cubicBezTo>
                    <a:pt x="3887" y="15293"/>
                    <a:pt x="3885" y="15269"/>
                    <a:pt x="3885" y="15245"/>
                  </a:cubicBezTo>
                  <a:cubicBezTo>
                    <a:pt x="3887" y="15237"/>
                    <a:pt x="3890" y="15231"/>
                    <a:pt x="3893" y="15223"/>
                  </a:cubicBezTo>
                  <a:cubicBezTo>
                    <a:pt x="3905" y="15197"/>
                    <a:pt x="3917" y="15173"/>
                    <a:pt x="3935" y="15151"/>
                  </a:cubicBezTo>
                  <a:cubicBezTo>
                    <a:pt x="3948" y="15135"/>
                    <a:pt x="3962" y="15119"/>
                    <a:pt x="3978" y="15106"/>
                  </a:cubicBezTo>
                  <a:cubicBezTo>
                    <a:pt x="3994" y="15095"/>
                    <a:pt x="4012" y="15083"/>
                    <a:pt x="4029" y="15075"/>
                  </a:cubicBezTo>
                  <a:cubicBezTo>
                    <a:pt x="4052" y="15066"/>
                    <a:pt x="4076" y="15059"/>
                    <a:pt x="4100" y="15056"/>
                  </a:cubicBezTo>
                  <a:cubicBezTo>
                    <a:pt x="4115" y="15054"/>
                    <a:pt x="4131" y="15053"/>
                    <a:pt x="4146" y="15053"/>
                  </a:cubicBezTo>
                  <a:close/>
                  <a:moveTo>
                    <a:pt x="3222" y="0"/>
                  </a:moveTo>
                  <a:cubicBezTo>
                    <a:pt x="3180" y="0"/>
                    <a:pt x="3140" y="5"/>
                    <a:pt x="3099" y="12"/>
                  </a:cubicBezTo>
                  <a:cubicBezTo>
                    <a:pt x="3056" y="20"/>
                    <a:pt x="3016" y="36"/>
                    <a:pt x="2977" y="52"/>
                  </a:cubicBezTo>
                  <a:cubicBezTo>
                    <a:pt x="2924" y="74"/>
                    <a:pt x="2875" y="98"/>
                    <a:pt x="2827" y="127"/>
                  </a:cubicBezTo>
                  <a:cubicBezTo>
                    <a:pt x="2659" y="229"/>
                    <a:pt x="2530" y="383"/>
                    <a:pt x="2440" y="555"/>
                  </a:cubicBezTo>
                  <a:cubicBezTo>
                    <a:pt x="2317" y="790"/>
                    <a:pt x="2261" y="1056"/>
                    <a:pt x="2207" y="1313"/>
                  </a:cubicBezTo>
                  <a:cubicBezTo>
                    <a:pt x="2179" y="1443"/>
                    <a:pt x="2154" y="1572"/>
                    <a:pt x="2120" y="1700"/>
                  </a:cubicBezTo>
                  <a:cubicBezTo>
                    <a:pt x="2104" y="1761"/>
                    <a:pt x="2087" y="1820"/>
                    <a:pt x="2068" y="1877"/>
                  </a:cubicBezTo>
                  <a:cubicBezTo>
                    <a:pt x="2042" y="1953"/>
                    <a:pt x="2010" y="2024"/>
                    <a:pt x="1980" y="2098"/>
                  </a:cubicBezTo>
                  <a:cubicBezTo>
                    <a:pt x="1749" y="2643"/>
                    <a:pt x="1468" y="3164"/>
                    <a:pt x="1198" y="3692"/>
                  </a:cubicBezTo>
                  <a:cubicBezTo>
                    <a:pt x="926" y="4220"/>
                    <a:pt x="665" y="4757"/>
                    <a:pt x="477" y="5320"/>
                  </a:cubicBezTo>
                  <a:cubicBezTo>
                    <a:pt x="291" y="5870"/>
                    <a:pt x="173" y="6442"/>
                    <a:pt x="125" y="7021"/>
                  </a:cubicBezTo>
                  <a:cubicBezTo>
                    <a:pt x="77" y="7592"/>
                    <a:pt x="107" y="8170"/>
                    <a:pt x="226" y="8731"/>
                  </a:cubicBezTo>
                  <a:cubicBezTo>
                    <a:pt x="270" y="8942"/>
                    <a:pt x="330" y="9150"/>
                    <a:pt x="402" y="9353"/>
                  </a:cubicBezTo>
                  <a:cubicBezTo>
                    <a:pt x="320" y="9459"/>
                    <a:pt x="243" y="9569"/>
                    <a:pt x="178" y="9688"/>
                  </a:cubicBezTo>
                  <a:cubicBezTo>
                    <a:pt x="109" y="9811"/>
                    <a:pt x="53" y="9945"/>
                    <a:pt x="26" y="10084"/>
                  </a:cubicBezTo>
                  <a:cubicBezTo>
                    <a:pt x="0" y="10220"/>
                    <a:pt x="0" y="10362"/>
                    <a:pt x="45" y="10495"/>
                  </a:cubicBezTo>
                  <a:cubicBezTo>
                    <a:pt x="67" y="10560"/>
                    <a:pt x="99" y="10624"/>
                    <a:pt x="141" y="10680"/>
                  </a:cubicBezTo>
                  <a:cubicBezTo>
                    <a:pt x="165" y="10712"/>
                    <a:pt x="191" y="10741"/>
                    <a:pt x="219" y="10768"/>
                  </a:cubicBezTo>
                  <a:cubicBezTo>
                    <a:pt x="240" y="10789"/>
                    <a:pt x="264" y="10808"/>
                    <a:pt x="290" y="10826"/>
                  </a:cubicBezTo>
                  <a:cubicBezTo>
                    <a:pt x="286" y="10831"/>
                    <a:pt x="283" y="10837"/>
                    <a:pt x="282" y="10842"/>
                  </a:cubicBezTo>
                  <a:cubicBezTo>
                    <a:pt x="275" y="10895"/>
                    <a:pt x="270" y="10947"/>
                    <a:pt x="270" y="11002"/>
                  </a:cubicBezTo>
                  <a:cubicBezTo>
                    <a:pt x="270" y="11051"/>
                    <a:pt x="277" y="11102"/>
                    <a:pt x="288" y="11150"/>
                  </a:cubicBezTo>
                  <a:cubicBezTo>
                    <a:pt x="301" y="11222"/>
                    <a:pt x="328" y="11291"/>
                    <a:pt x="363" y="11353"/>
                  </a:cubicBezTo>
                  <a:cubicBezTo>
                    <a:pt x="427" y="11467"/>
                    <a:pt x="531" y="11560"/>
                    <a:pt x="649" y="11612"/>
                  </a:cubicBezTo>
                  <a:cubicBezTo>
                    <a:pt x="681" y="11625"/>
                    <a:pt x="712" y="11638"/>
                    <a:pt x="744" y="11646"/>
                  </a:cubicBezTo>
                  <a:cubicBezTo>
                    <a:pt x="779" y="11657"/>
                    <a:pt x="816" y="11662"/>
                    <a:pt x="851" y="11667"/>
                  </a:cubicBezTo>
                  <a:cubicBezTo>
                    <a:pt x="877" y="11670"/>
                    <a:pt x="903" y="11671"/>
                    <a:pt x="928" y="11671"/>
                  </a:cubicBezTo>
                  <a:cubicBezTo>
                    <a:pt x="968" y="11671"/>
                    <a:pt x="1008" y="11668"/>
                    <a:pt x="1049" y="11662"/>
                  </a:cubicBezTo>
                  <a:cubicBezTo>
                    <a:pt x="1116" y="11652"/>
                    <a:pt x="1180" y="11632"/>
                    <a:pt x="1243" y="11606"/>
                  </a:cubicBezTo>
                  <a:cubicBezTo>
                    <a:pt x="1308" y="11577"/>
                    <a:pt x="1366" y="11541"/>
                    <a:pt x="1422" y="11497"/>
                  </a:cubicBezTo>
                  <a:cubicBezTo>
                    <a:pt x="1516" y="11424"/>
                    <a:pt x="1591" y="11328"/>
                    <a:pt x="1641" y="11219"/>
                  </a:cubicBezTo>
                  <a:cubicBezTo>
                    <a:pt x="1681" y="11251"/>
                    <a:pt x="1721" y="11283"/>
                    <a:pt x="1761" y="11315"/>
                  </a:cubicBezTo>
                  <a:cubicBezTo>
                    <a:pt x="1823" y="11363"/>
                    <a:pt x="1885" y="11409"/>
                    <a:pt x="1951" y="11453"/>
                  </a:cubicBezTo>
                  <a:cubicBezTo>
                    <a:pt x="2074" y="11534"/>
                    <a:pt x="2203" y="11603"/>
                    <a:pt x="2338" y="11664"/>
                  </a:cubicBezTo>
                  <a:cubicBezTo>
                    <a:pt x="2609" y="11787"/>
                    <a:pt x="2897" y="11868"/>
                    <a:pt x="3191" y="11918"/>
                  </a:cubicBezTo>
                  <a:cubicBezTo>
                    <a:pt x="3483" y="11968"/>
                    <a:pt x="3777" y="11989"/>
                    <a:pt x="4073" y="11989"/>
                  </a:cubicBezTo>
                  <a:cubicBezTo>
                    <a:pt x="4262" y="11989"/>
                    <a:pt x="4452" y="11981"/>
                    <a:pt x="4642" y="11966"/>
                  </a:cubicBezTo>
                  <a:cubicBezTo>
                    <a:pt x="4720" y="12161"/>
                    <a:pt x="4824" y="12345"/>
                    <a:pt x="4952" y="12511"/>
                  </a:cubicBezTo>
                  <a:cubicBezTo>
                    <a:pt x="5024" y="12605"/>
                    <a:pt x="5102" y="12693"/>
                    <a:pt x="5187" y="12775"/>
                  </a:cubicBezTo>
                  <a:cubicBezTo>
                    <a:pt x="5271" y="12856"/>
                    <a:pt x="5361" y="12931"/>
                    <a:pt x="5455" y="13000"/>
                  </a:cubicBezTo>
                  <a:cubicBezTo>
                    <a:pt x="5644" y="13138"/>
                    <a:pt x="5850" y="13246"/>
                    <a:pt x="6068" y="13331"/>
                  </a:cubicBezTo>
                  <a:cubicBezTo>
                    <a:pt x="6175" y="13373"/>
                    <a:pt x="6284" y="13408"/>
                    <a:pt x="6395" y="13435"/>
                  </a:cubicBezTo>
                  <a:cubicBezTo>
                    <a:pt x="6223" y="13833"/>
                    <a:pt x="6009" y="14215"/>
                    <a:pt x="5745" y="14559"/>
                  </a:cubicBezTo>
                  <a:cubicBezTo>
                    <a:pt x="5694" y="14625"/>
                    <a:pt x="5641" y="14687"/>
                    <a:pt x="5585" y="14746"/>
                  </a:cubicBezTo>
                  <a:cubicBezTo>
                    <a:pt x="5556" y="14778"/>
                    <a:pt x="5527" y="14807"/>
                    <a:pt x="5499" y="14837"/>
                  </a:cubicBezTo>
                  <a:cubicBezTo>
                    <a:pt x="5479" y="14856"/>
                    <a:pt x="5459" y="14877"/>
                    <a:pt x="5439" y="14896"/>
                  </a:cubicBezTo>
                  <a:cubicBezTo>
                    <a:pt x="5422" y="14866"/>
                    <a:pt x="5403" y="14836"/>
                    <a:pt x="5380" y="14808"/>
                  </a:cubicBezTo>
                  <a:cubicBezTo>
                    <a:pt x="5340" y="14757"/>
                    <a:pt x="5294" y="14714"/>
                    <a:pt x="5243" y="14676"/>
                  </a:cubicBezTo>
                  <a:cubicBezTo>
                    <a:pt x="5134" y="14593"/>
                    <a:pt x="5008" y="14535"/>
                    <a:pt x="4878" y="14495"/>
                  </a:cubicBezTo>
                  <a:cubicBezTo>
                    <a:pt x="4761" y="14460"/>
                    <a:pt x="4638" y="14442"/>
                    <a:pt x="4515" y="14442"/>
                  </a:cubicBezTo>
                  <a:lnTo>
                    <a:pt x="4467" y="14442"/>
                  </a:lnTo>
                  <a:cubicBezTo>
                    <a:pt x="4339" y="14449"/>
                    <a:pt x="4210" y="14476"/>
                    <a:pt x="4096" y="14541"/>
                  </a:cubicBezTo>
                  <a:cubicBezTo>
                    <a:pt x="4040" y="14573"/>
                    <a:pt x="3992" y="14615"/>
                    <a:pt x="3951" y="14663"/>
                  </a:cubicBezTo>
                  <a:cubicBezTo>
                    <a:pt x="3901" y="14719"/>
                    <a:pt x="3858" y="14783"/>
                    <a:pt x="3825" y="14850"/>
                  </a:cubicBezTo>
                  <a:cubicBezTo>
                    <a:pt x="3761" y="14978"/>
                    <a:pt x="3735" y="15120"/>
                    <a:pt x="3743" y="15263"/>
                  </a:cubicBezTo>
                  <a:cubicBezTo>
                    <a:pt x="3759" y="15562"/>
                    <a:pt x="3911" y="15838"/>
                    <a:pt x="4106" y="16057"/>
                  </a:cubicBezTo>
                  <a:cubicBezTo>
                    <a:pt x="4205" y="16169"/>
                    <a:pt x="4322" y="16267"/>
                    <a:pt x="4448" y="16348"/>
                  </a:cubicBezTo>
                  <a:cubicBezTo>
                    <a:pt x="4566" y="16423"/>
                    <a:pt x="4698" y="16482"/>
                    <a:pt x="4833" y="16513"/>
                  </a:cubicBezTo>
                  <a:cubicBezTo>
                    <a:pt x="4899" y="16528"/>
                    <a:pt x="4967" y="16536"/>
                    <a:pt x="5035" y="16536"/>
                  </a:cubicBezTo>
                  <a:cubicBezTo>
                    <a:pt x="5123" y="16536"/>
                    <a:pt x="5210" y="16523"/>
                    <a:pt x="5292" y="16495"/>
                  </a:cubicBezTo>
                  <a:cubicBezTo>
                    <a:pt x="5436" y="16446"/>
                    <a:pt x="5561" y="16350"/>
                    <a:pt x="5642" y="16222"/>
                  </a:cubicBezTo>
                  <a:cubicBezTo>
                    <a:pt x="5695" y="16140"/>
                    <a:pt x="5721" y="16046"/>
                    <a:pt x="5730" y="15950"/>
                  </a:cubicBezTo>
                  <a:cubicBezTo>
                    <a:pt x="5735" y="15897"/>
                    <a:pt x="5732" y="15844"/>
                    <a:pt x="5724" y="15792"/>
                  </a:cubicBezTo>
                  <a:cubicBezTo>
                    <a:pt x="5719" y="15757"/>
                    <a:pt x="5710" y="15723"/>
                    <a:pt x="5698" y="15691"/>
                  </a:cubicBezTo>
                  <a:cubicBezTo>
                    <a:pt x="5711" y="15683"/>
                    <a:pt x="5726" y="15677"/>
                    <a:pt x="5737" y="15667"/>
                  </a:cubicBezTo>
                  <a:cubicBezTo>
                    <a:pt x="5758" y="15654"/>
                    <a:pt x="5775" y="15638"/>
                    <a:pt x="5794" y="15624"/>
                  </a:cubicBezTo>
                  <a:cubicBezTo>
                    <a:pt x="5829" y="15592"/>
                    <a:pt x="5863" y="15558"/>
                    <a:pt x="5897" y="15525"/>
                  </a:cubicBezTo>
                  <a:cubicBezTo>
                    <a:pt x="5961" y="15459"/>
                    <a:pt x="6020" y="15389"/>
                    <a:pt x="6082" y="15323"/>
                  </a:cubicBezTo>
                  <a:cubicBezTo>
                    <a:pt x="6199" y="15200"/>
                    <a:pt x="6309" y="15072"/>
                    <a:pt x="6413" y="14941"/>
                  </a:cubicBezTo>
                  <a:cubicBezTo>
                    <a:pt x="6626" y="14671"/>
                    <a:pt x="6814" y="14385"/>
                    <a:pt x="6981" y="14086"/>
                  </a:cubicBezTo>
                  <a:cubicBezTo>
                    <a:pt x="7085" y="13900"/>
                    <a:pt x="7177" y="13710"/>
                    <a:pt x="7264" y="13517"/>
                  </a:cubicBezTo>
                  <a:cubicBezTo>
                    <a:pt x="7323" y="13512"/>
                    <a:pt x="7384" y="13507"/>
                    <a:pt x="7443" y="13499"/>
                  </a:cubicBezTo>
                  <a:cubicBezTo>
                    <a:pt x="7558" y="13485"/>
                    <a:pt x="7671" y="13464"/>
                    <a:pt x="7783" y="13434"/>
                  </a:cubicBezTo>
                  <a:cubicBezTo>
                    <a:pt x="7898" y="13403"/>
                    <a:pt x="8010" y="13365"/>
                    <a:pt x="8119" y="13318"/>
                  </a:cubicBezTo>
                  <a:cubicBezTo>
                    <a:pt x="8236" y="13270"/>
                    <a:pt x="8348" y="13211"/>
                    <a:pt x="8455" y="13146"/>
                  </a:cubicBezTo>
                  <a:cubicBezTo>
                    <a:pt x="8528" y="13099"/>
                    <a:pt x="8600" y="13048"/>
                    <a:pt x="8669" y="12994"/>
                  </a:cubicBezTo>
                  <a:cubicBezTo>
                    <a:pt x="8731" y="12944"/>
                    <a:pt x="8790" y="12890"/>
                    <a:pt x="8843" y="12831"/>
                  </a:cubicBezTo>
                  <a:cubicBezTo>
                    <a:pt x="8909" y="12906"/>
                    <a:pt x="8979" y="12978"/>
                    <a:pt x="9053" y="13045"/>
                  </a:cubicBezTo>
                  <a:cubicBezTo>
                    <a:pt x="9152" y="13135"/>
                    <a:pt x="9260" y="13218"/>
                    <a:pt x="9380" y="13277"/>
                  </a:cubicBezTo>
                  <a:cubicBezTo>
                    <a:pt x="9438" y="13306"/>
                    <a:pt x="9497" y="13330"/>
                    <a:pt x="9559" y="13342"/>
                  </a:cubicBezTo>
                  <a:cubicBezTo>
                    <a:pt x="9600" y="13352"/>
                    <a:pt x="9640" y="13356"/>
                    <a:pt x="9680" y="13356"/>
                  </a:cubicBezTo>
                  <a:cubicBezTo>
                    <a:pt x="9703" y="13356"/>
                    <a:pt x="9725" y="13355"/>
                    <a:pt x="9748" y="13352"/>
                  </a:cubicBezTo>
                  <a:cubicBezTo>
                    <a:pt x="9878" y="13336"/>
                    <a:pt x="9993" y="13259"/>
                    <a:pt x="10073" y="13159"/>
                  </a:cubicBezTo>
                  <a:cubicBezTo>
                    <a:pt x="10090" y="13139"/>
                    <a:pt x="10106" y="13117"/>
                    <a:pt x="10119" y="13095"/>
                  </a:cubicBezTo>
                  <a:cubicBezTo>
                    <a:pt x="10133" y="13071"/>
                    <a:pt x="10145" y="13045"/>
                    <a:pt x="10154" y="13019"/>
                  </a:cubicBezTo>
                  <a:cubicBezTo>
                    <a:pt x="10173" y="12973"/>
                    <a:pt x="10183" y="12923"/>
                    <a:pt x="10188" y="12876"/>
                  </a:cubicBezTo>
                  <a:cubicBezTo>
                    <a:pt x="10193" y="12824"/>
                    <a:pt x="10188" y="12773"/>
                    <a:pt x="10180" y="12724"/>
                  </a:cubicBezTo>
                  <a:cubicBezTo>
                    <a:pt x="10173" y="12674"/>
                    <a:pt x="10159" y="12625"/>
                    <a:pt x="10141" y="12578"/>
                  </a:cubicBezTo>
                  <a:lnTo>
                    <a:pt x="10141" y="12580"/>
                  </a:lnTo>
                  <a:cubicBezTo>
                    <a:pt x="10103" y="12473"/>
                    <a:pt x="10047" y="12372"/>
                    <a:pt x="9982" y="12281"/>
                  </a:cubicBezTo>
                  <a:cubicBezTo>
                    <a:pt x="9911" y="12182"/>
                    <a:pt x="9831" y="12091"/>
                    <a:pt x="9743" y="12009"/>
                  </a:cubicBezTo>
                  <a:cubicBezTo>
                    <a:pt x="9659" y="11927"/>
                    <a:pt x="9567" y="11855"/>
                    <a:pt x="9470" y="11792"/>
                  </a:cubicBezTo>
                  <a:cubicBezTo>
                    <a:pt x="9384" y="11737"/>
                    <a:pt x="9292" y="11689"/>
                    <a:pt x="9197" y="11657"/>
                  </a:cubicBezTo>
                  <a:cubicBezTo>
                    <a:pt x="9155" y="11644"/>
                    <a:pt x="9112" y="11635"/>
                    <a:pt x="9069" y="11630"/>
                  </a:cubicBezTo>
                  <a:cubicBezTo>
                    <a:pt x="9053" y="11628"/>
                    <a:pt x="9038" y="11627"/>
                    <a:pt x="9024" y="11627"/>
                  </a:cubicBezTo>
                  <a:cubicBezTo>
                    <a:pt x="8978" y="11627"/>
                    <a:pt x="8933" y="11635"/>
                    <a:pt x="8888" y="11646"/>
                  </a:cubicBezTo>
                  <a:cubicBezTo>
                    <a:pt x="8826" y="11664"/>
                    <a:pt x="8765" y="11691"/>
                    <a:pt x="8712" y="11728"/>
                  </a:cubicBezTo>
                  <a:cubicBezTo>
                    <a:pt x="8658" y="11764"/>
                    <a:pt x="8611" y="11811"/>
                    <a:pt x="8576" y="11867"/>
                  </a:cubicBezTo>
                  <a:cubicBezTo>
                    <a:pt x="8547" y="11913"/>
                    <a:pt x="8531" y="11969"/>
                    <a:pt x="8530" y="12023"/>
                  </a:cubicBezTo>
                  <a:cubicBezTo>
                    <a:pt x="8528" y="12071"/>
                    <a:pt x="8539" y="12118"/>
                    <a:pt x="8560" y="12161"/>
                  </a:cubicBezTo>
                  <a:cubicBezTo>
                    <a:pt x="8528" y="12178"/>
                    <a:pt x="8499" y="12196"/>
                    <a:pt x="8469" y="12214"/>
                  </a:cubicBezTo>
                  <a:cubicBezTo>
                    <a:pt x="8437" y="12234"/>
                    <a:pt x="8404" y="12254"/>
                    <a:pt x="8370" y="12271"/>
                  </a:cubicBezTo>
                  <a:cubicBezTo>
                    <a:pt x="8304" y="12308"/>
                    <a:pt x="8236" y="12342"/>
                    <a:pt x="8165" y="12372"/>
                  </a:cubicBezTo>
                  <a:cubicBezTo>
                    <a:pt x="7993" y="12441"/>
                    <a:pt x="7812" y="12492"/>
                    <a:pt x="7628" y="12519"/>
                  </a:cubicBezTo>
                  <a:cubicBezTo>
                    <a:pt x="7662" y="12401"/>
                    <a:pt x="7694" y="12282"/>
                    <a:pt x="7722" y="12162"/>
                  </a:cubicBezTo>
                  <a:cubicBezTo>
                    <a:pt x="7815" y="11776"/>
                    <a:pt x="7878" y="11381"/>
                    <a:pt x="7914" y="10984"/>
                  </a:cubicBezTo>
                  <a:cubicBezTo>
                    <a:pt x="7975" y="10947"/>
                    <a:pt x="8036" y="10911"/>
                    <a:pt x="8097" y="10871"/>
                  </a:cubicBezTo>
                  <a:cubicBezTo>
                    <a:pt x="8536" y="10586"/>
                    <a:pt x="8942" y="10242"/>
                    <a:pt x="9284" y="9846"/>
                  </a:cubicBezTo>
                  <a:cubicBezTo>
                    <a:pt x="9454" y="9652"/>
                    <a:pt x="9606" y="9445"/>
                    <a:pt x="9740" y="9225"/>
                  </a:cubicBezTo>
                  <a:cubicBezTo>
                    <a:pt x="9873" y="9008"/>
                    <a:pt x="9983" y="8778"/>
                    <a:pt x="10074" y="8541"/>
                  </a:cubicBezTo>
                  <a:cubicBezTo>
                    <a:pt x="10193" y="8234"/>
                    <a:pt x="10268" y="7911"/>
                    <a:pt x="10303" y="7585"/>
                  </a:cubicBezTo>
                  <a:cubicBezTo>
                    <a:pt x="10384" y="7542"/>
                    <a:pt x="10460" y="7489"/>
                    <a:pt x="10527" y="7427"/>
                  </a:cubicBezTo>
                  <a:cubicBezTo>
                    <a:pt x="10597" y="7363"/>
                    <a:pt x="10658" y="7285"/>
                    <a:pt x="10709" y="7203"/>
                  </a:cubicBezTo>
                  <a:cubicBezTo>
                    <a:pt x="10757" y="7128"/>
                    <a:pt x="10794" y="7046"/>
                    <a:pt x="10821" y="6962"/>
                  </a:cubicBezTo>
                  <a:cubicBezTo>
                    <a:pt x="10874" y="6800"/>
                    <a:pt x="10878" y="6626"/>
                    <a:pt x="10842" y="6461"/>
                  </a:cubicBezTo>
                  <a:cubicBezTo>
                    <a:pt x="10807" y="6295"/>
                    <a:pt x="10719" y="6141"/>
                    <a:pt x="10603" y="6017"/>
                  </a:cubicBezTo>
                  <a:cubicBezTo>
                    <a:pt x="10480" y="5882"/>
                    <a:pt x="10320" y="5786"/>
                    <a:pt x="10154" y="5718"/>
                  </a:cubicBezTo>
                  <a:cubicBezTo>
                    <a:pt x="10116" y="5702"/>
                    <a:pt x="10079" y="5687"/>
                    <a:pt x="10041" y="5675"/>
                  </a:cubicBezTo>
                  <a:cubicBezTo>
                    <a:pt x="10004" y="5579"/>
                    <a:pt x="9964" y="5483"/>
                    <a:pt x="9919" y="5388"/>
                  </a:cubicBezTo>
                  <a:cubicBezTo>
                    <a:pt x="9691" y="4899"/>
                    <a:pt x="9358" y="4463"/>
                    <a:pt x="8981" y="4077"/>
                  </a:cubicBezTo>
                  <a:cubicBezTo>
                    <a:pt x="8586" y="3676"/>
                    <a:pt x="8140" y="3329"/>
                    <a:pt x="7671" y="3017"/>
                  </a:cubicBezTo>
                  <a:cubicBezTo>
                    <a:pt x="7204" y="2704"/>
                    <a:pt x="6712" y="2431"/>
                    <a:pt x="6208" y="2178"/>
                  </a:cubicBezTo>
                  <a:cubicBezTo>
                    <a:pt x="5970" y="2060"/>
                    <a:pt x="5727" y="1946"/>
                    <a:pt x="5484" y="1837"/>
                  </a:cubicBezTo>
                  <a:cubicBezTo>
                    <a:pt x="5369" y="1785"/>
                    <a:pt x="5252" y="1734"/>
                    <a:pt x="5136" y="1684"/>
                  </a:cubicBezTo>
                  <a:cubicBezTo>
                    <a:pt x="5089" y="1663"/>
                    <a:pt x="5041" y="1644"/>
                    <a:pt x="4993" y="1625"/>
                  </a:cubicBezTo>
                  <a:cubicBezTo>
                    <a:pt x="4950" y="1609"/>
                    <a:pt x="4905" y="1594"/>
                    <a:pt x="4861" y="1580"/>
                  </a:cubicBezTo>
                  <a:cubicBezTo>
                    <a:pt x="4662" y="1519"/>
                    <a:pt x="4459" y="1473"/>
                    <a:pt x="4258" y="1420"/>
                  </a:cubicBezTo>
                  <a:cubicBezTo>
                    <a:pt x="4037" y="1363"/>
                    <a:pt x="3818" y="1300"/>
                    <a:pt x="3607" y="1212"/>
                  </a:cubicBezTo>
                  <a:cubicBezTo>
                    <a:pt x="3505" y="1169"/>
                    <a:pt x="3406" y="1118"/>
                    <a:pt x="3316" y="1052"/>
                  </a:cubicBezTo>
                  <a:cubicBezTo>
                    <a:pt x="3276" y="1020"/>
                    <a:pt x="3241" y="985"/>
                    <a:pt x="3207" y="947"/>
                  </a:cubicBezTo>
                  <a:cubicBezTo>
                    <a:pt x="3190" y="921"/>
                    <a:pt x="3172" y="893"/>
                    <a:pt x="3159" y="864"/>
                  </a:cubicBezTo>
                  <a:cubicBezTo>
                    <a:pt x="3151" y="843"/>
                    <a:pt x="3145" y="824"/>
                    <a:pt x="3142" y="803"/>
                  </a:cubicBezTo>
                  <a:cubicBezTo>
                    <a:pt x="3140" y="787"/>
                    <a:pt x="3140" y="773"/>
                    <a:pt x="3142" y="757"/>
                  </a:cubicBezTo>
                  <a:cubicBezTo>
                    <a:pt x="3145" y="744"/>
                    <a:pt x="3148" y="729"/>
                    <a:pt x="3153" y="717"/>
                  </a:cubicBezTo>
                  <a:cubicBezTo>
                    <a:pt x="3159" y="704"/>
                    <a:pt x="3167" y="691"/>
                    <a:pt x="3175" y="680"/>
                  </a:cubicBezTo>
                  <a:cubicBezTo>
                    <a:pt x="3188" y="666"/>
                    <a:pt x="3201" y="653"/>
                    <a:pt x="3215" y="640"/>
                  </a:cubicBezTo>
                  <a:cubicBezTo>
                    <a:pt x="3235" y="626"/>
                    <a:pt x="3255" y="614"/>
                    <a:pt x="3278" y="605"/>
                  </a:cubicBezTo>
                  <a:cubicBezTo>
                    <a:pt x="3303" y="594"/>
                    <a:pt x="3331" y="587"/>
                    <a:pt x="3358" y="582"/>
                  </a:cubicBezTo>
                  <a:cubicBezTo>
                    <a:pt x="3371" y="581"/>
                    <a:pt x="3385" y="580"/>
                    <a:pt x="3398" y="580"/>
                  </a:cubicBezTo>
                  <a:cubicBezTo>
                    <a:pt x="3412" y="580"/>
                    <a:pt x="3426" y="581"/>
                    <a:pt x="3439" y="582"/>
                  </a:cubicBezTo>
                  <a:cubicBezTo>
                    <a:pt x="3460" y="586"/>
                    <a:pt x="3481" y="590"/>
                    <a:pt x="3502" y="598"/>
                  </a:cubicBezTo>
                  <a:cubicBezTo>
                    <a:pt x="3516" y="605"/>
                    <a:pt x="3529" y="613"/>
                    <a:pt x="3542" y="621"/>
                  </a:cubicBezTo>
                  <a:cubicBezTo>
                    <a:pt x="3551" y="630"/>
                    <a:pt x="3561" y="638"/>
                    <a:pt x="3570" y="650"/>
                  </a:cubicBezTo>
                  <a:cubicBezTo>
                    <a:pt x="3577" y="661"/>
                    <a:pt x="3583" y="670"/>
                    <a:pt x="3590" y="683"/>
                  </a:cubicBezTo>
                  <a:cubicBezTo>
                    <a:pt x="3596" y="702"/>
                    <a:pt x="3601" y="721"/>
                    <a:pt x="3604" y="742"/>
                  </a:cubicBezTo>
                  <a:cubicBezTo>
                    <a:pt x="3606" y="757"/>
                    <a:pt x="3620" y="771"/>
                    <a:pt x="3631" y="777"/>
                  </a:cubicBezTo>
                  <a:cubicBezTo>
                    <a:pt x="3641" y="783"/>
                    <a:pt x="3652" y="786"/>
                    <a:pt x="3663" y="786"/>
                  </a:cubicBezTo>
                  <a:cubicBezTo>
                    <a:pt x="3668" y="786"/>
                    <a:pt x="3673" y="785"/>
                    <a:pt x="3677" y="784"/>
                  </a:cubicBezTo>
                  <a:cubicBezTo>
                    <a:pt x="3693" y="779"/>
                    <a:pt x="3706" y="769"/>
                    <a:pt x="3714" y="757"/>
                  </a:cubicBezTo>
                  <a:cubicBezTo>
                    <a:pt x="3714" y="757"/>
                    <a:pt x="3714" y="755"/>
                    <a:pt x="3714" y="755"/>
                  </a:cubicBezTo>
                  <a:cubicBezTo>
                    <a:pt x="3725" y="752"/>
                    <a:pt x="3737" y="745"/>
                    <a:pt x="3746" y="737"/>
                  </a:cubicBezTo>
                  <a:cubicBezTo>
                    <a:pt x="3785" y="705"/>
                    <a:pt x="3818" y="666"/>
                    <a:pt x="3844" y="622"/>
                  </a:cubicBezTo>
                  <a:cubicBezTo>
                    <a:pt x="3871" y="581"/>
                    <a:pt x="3885" y="533"/>
                    <a:pt x="3892" y="485"/>
                  </a:cubicBezTo>
                  <a:cubicBezTo>
                    <a:pt x="3901" y="405"/>
                    <a:pt x="3874" y="325"/>
                    <a:pt x="3828" y="261"/>
                  </a:cubicBezTo>
                  <a:cubicBezTo>
                    <a:pt x="3773" y="191"/>
                    <a:pt x="3703" y="138"/>
                    <a:pt x="3623" y="98"/>
                  </a:cubicBezTo>
                  <a:cubicBezTo>
                    <a:pt x="3542" y="56"/>
                    <a:pt x="3454" y="29"/>
                    <a:pt x="3363" y="13"/>
                  </a:cubicBezTo>
                  <a:cubicBezTo>
                    <a:pt x="3316" y="5"/>
                    <a:pt x="3270" y="0"/>
                    <a:pt x="322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8" name="Google Shape;8738;p25"/>
            <p:cNvSpPr/>
            <p:nvPr/>
          </p:nvSpPr>
          <p:spPr>
            <a:xfrm>
              <a:off x="1298021" y="-1114711"/>
              <a:ext cx="147492" cy="144398"/>
            </a:xfrm>
            <a:custGeom>
              <a:avLst/>
              <a:gdLst/>
              <a:ahLst/>
              <a:cxnLst/>
              <a:rect l="l" t="t" r="r" b="b"/>
              <a:pathLst>
                <a:path w="2765" h="2707" extrusionOk="0">
                  <a:moveTo>
                    <a:pt x="1372" y="0"/>
                  </a:moveTo>
                  <a:cubicBezTo>
                    <a:pt x="1348" y="0"/>
                    <a:pt x="1324" y="0"/>
                    <a:pt x="1302" y="2"/>
                  </a:cubicBezTo>
                  <a:cubicBezTo>
                    <a:pt x="1205" y="8"/>
                    <a:pt x="1107" y="29"/>
                    <a:pt x="1017" y="66"/>
                  </a:cubicBezTo>
                  <a:cubicBezTo>
                    <a:pt x="942" y="96"/>
                    <a:pt x="875" y="139"/>
                    <a:pt x="814" y="190"/>
                  </a:cubicBezTo>
                  <a:cubicBezTo>
                    <a:pt x="792" y="200"/>
                    <a:pt x="770" y="211"/>
                    <a:pt x="749" y="222"/>
                  </a:cubicBezTo>
                  <a:cubicBezTo>
                    <a:pt x="568" y="315"/>
                    <a:pt x="407" y="448"/>
                    <a:pt x="284" y="608"/>
                  </a:cubicBezTo>
                  <a:cubicBezTo>
                    <a:pt x="137" y="796"/>
                    <a:pt x="41" y="1028"/>
                    <a:pt x="4" y="1279"/>
                  </a:cubicBezTo>
                  <a:cubicBezTo>
                    <a:pt x="1" y="1300"/>
                    <a:pt x="15" y="1319"/>
                    <a:pt x="36" y="1322"/>
                  </a:cubicBezTo>
                  <a:lnTo>
                    <a:pt x="42" y="1322"/>
                  </a:lnTo>
                  <a:cubicBezTo>
                    <a:pt x="49" y="1322"/>
                    <a:pt x="57" y="1321"/>
                    <a:pt x="63" y="1316"/>
                  </a:cubicBezTo>
                  <a:lnTo>
                    <a:pt x="63" y="1316"/>
                  </a:lnTo>
                  <a:cubicBezTo>
                    <a:pt x="61" y="1332"/>
                    <a:pt x="61" y="1346"/>
                    <a:pt x="60" y="1362"/>
                  </a:cubicBezTo>
                  <a:cubicBezTo>
                    <a:pt x="58" y="1437"/>
                    <a:pt x="61" y="1505"/>
                    <a:pt x="69" y="1569"/>
                  </a:cubicBezTo>
                  <a:cubicBezTo>
                    <a:pt x="76" y="1633"/>
                    <a:pt x="87" y="1695"/>
                    <a:pt x="103" y="1756"/>
                  </a:cubicBezTo>
                  <a:cubicBezTo>
                    <a:pt x="119" y="1823"/>
                    <a:pt x="140" y="1887"/>
                    <a:pt x="164" y="1946"/>
                  </a:cubicBezTo>
                  <a:cubicBezTo>
                    <a:pt x="186" y="2000"/>
                    <a:pt x="215" y="2056"/>
                    <a:pt x="253" y="2122"/>
                  </a:cubicBezTo>
                  <a:cubicBezTo>
                    <a:pt x="370" y="2323"/>
                    <a:pt x="547" y="2489"/>
                    <a:pt x="752" y="2590"/>
                  </a:cubicBezTo>
                  <a:cubicBezTo>
                    <a:pt x="906" y="2667"/>
                    <a:pt x="1085" y="2707"/>
                    <a:pt x="1267" y="2707"/>
                  </a:cubicBezTo>
                  <a:cubicBezTo>
                    <a:pt x="1299" y="2707"/>
                    <a:pt x="1332" y="2705"/>
                    <a:pt x="1364" y="2702"/>
                  </a:cubicBezTo>
                  <a:cubicBezTo>
                    <a:pt x="1566" y="2688"/>
                    <a:pt x="1774" y="2619"/>
                    <a:pt x="1962" y="2505"/>
                  </a:cubicBezTo>
                  <a:cubicBezTo>
                    <a:pt x="1994" y="2486"/>
                    <a:pt x="2026" y="2465"/>
                    <a:pt x="2057" y="2443"/>
                  </a:cubicBezTo>
                  <a:cubicBezTo>
                    <a:pt x="2060" y="2444"/>
                    <a:pt x="2064" y="2444"/>
                    <a:pt x="2068" y="2444"/>
                  </a:cubicBezTo>
                  <a:cubicBezTo>
                    <a:pt x="2079" y="2444"/>
                    <a:pt x="2090" y="2441"/>
                    <a:pt x="2098" y="2434"/>
                  </a:cubicBezTo>
                  <a:cubicBezTo>
                    <a:pt x="2194" y="2349"/>
                    <a:pt x="2284" y="2256"/>
                    <a:pt x="2364" y="2157"/>
                  </a:cubicBezTo>
                  <a:cubicBezTo>
                    <a:pt x="2445" y="2056"/>
                    <a:pt x="2516" y="1949"/>
                    <a:pt x="2578" y="1836"/>
                  </a:cubicBezTo>
                  <a:cubicBezTo>
                    <a:pt x="2696" y="1615"/>
                    <a:pt x="2765" y="1364"/>
                    <a:pt x="2744" y="1113"/>
                  </a:cubicBezTo>
                  <a:lnTo>
                    <a:pt x="2744" y="1113"/>
                  </a:lnTo>
                  <a:lnTo>
                    <a:pt x="2744" y="1115"/>
                  </a:lnTo>
                  <a:cubicBezTo>
                    <a:pt x="2733" y="990"/>
                    <a:pt x="2698" y="865"/>
                    <a:pt x="2642" y="753"/>
                  </a:cubicBezTo>
                  <a:cubicBezTo>
                    <a:pt x="2586" y="638"/>
                    <a:pt x="2511" y="534"/>
                    <a:pt x="2421" y="443"/>
                  </a:cubicBezTo>
                  <a:cubicBezTo>
                    <a:pt x="2354" y="373"/>
                    <a:pt x="2276" y="314"/>
                    <a:pt x="2196" y="259"/>
                  </a:cubicBezTo>
                  <a:cubicBezTo>
                    <a:pt x="2106" y="202"/>
                    <a:pt x="2012" y="152"/>
                    <a:pt x="1913" y="112"/>
                  </a:cubicBezTo>
                  <a:cubicBezTo>
                    <a:pt x="1815" y="72"/>
                    <a:pt x="1711" y="43"/>
                    <a:pt x="1607" y="23"/>
                  </a:cubicBezTo>
                  <a:cubicBezTo>
                    <a:pt x="1529" y="8"/>
                    <a:pt x="1451" y="0"/>
                    <a:pt x="1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9" name="Google Shape;8739;p25"/>
            <p:cNvSpPr/>
            <p:nvPr/>
          </p:nvSpPr>
          <p:spPr>
            <a:xfrm>
              <a:off x="1272790" y="-1168960"/>
              <a:ext cx="229693" cy="263725"/>
            </a:xfrm>
            <a:custGeom>
              <a:avLst/>
              <a:gdLst/>
              <a:ahLst/>
              <a:cxnLst/>
              <a:rect l="l" t="t" r="r" b="b"/>
              <a:pathLst>
                <a:path w="4306" h="4944" extrusionOk="0">
                  <a:moveTo>
                    <a:pt x="1148" y="0"/>
                  </a:moveTo>
                  <a:cubicBezTo>
                    <a:pt x="1088" y="0"/>
                    <a:pt x="1027" y="12"/>
                    <a:pt x="968" y="26"/>
                  </a:cubicBezTo>
                  <a:cubicBezTo>
                    <a:pt x="896" y="43"/>
                    <a:pt x="825" y="72"/>
                    <a:pt x="760" y="107"/>
                  </a:cubicBezTo>
                  <a:cubicBezTo>
                    <a:pt x="634" y="173"/>
                    <a:pt x="522" y="266"/>
                    <a:pt x="435" y="378"/>
                  </a:cubicBezTo>
                  <a:cubicBezTo>
                    <a:pt x="355" y="485"/>
                    <a:pt x="306" y="611"/>
                    <a:pt x="301" y="745"/>
                  </a:cubicBezTo>
                  <a:cubicBezTo>
                    <a:pt x="298" y="795"/>
                    <a:pt x="344" y="836"/>
                    <a:pt x="392" y="836"/>
                  </a:cubicBezTo>
                  <a:cubicBezTo>
                    <a:pt x="443" y="836"/>
                    <a:pt x="482" y="793"/>
                    <a:pt x="483" y="744"/>
                  </a:cubicBezTo>
                  <a:cubicBezTo>
                    <a:pt x="485" y="734"/>
                    <a:pt x="485" y="723"/>
                    <a:pt x="486" y="712"/>
                  </a:cubicBezTo>
                  <a:cubicBezTo>
                    <a:pt x="491" y="683"/>
                    <a:pt x="499" y="656"/>
                    <a:pt x="510" y="627"/>
                  </a:cubicBezTo>
                  <a:cubicBezTo>
                    <a:pt x="528" y="587"/>
                    <a:pt x="552" y="547"/>
                    <a:pt x="579" y="510"/>
                  </a:cubicBezTo>
                  <a:cubicBezTo>
                    <a:pt x="616" y="466"/>
                    <a:pt x="656" y="426"/>
                    <a:pt x="702" y="390"/>
                  </a:cubicBezTo>
                  <a:cubicBezTo>
                    <a:pt x="749" y="355"/>
                    <a:pt x="798" y="326"/>
                    <a:pt x="851" y="302"/>
                  </a:cubicBezTo>
                  <a:cubicBezTo>
                    <a:pt x="907" y="280"/>
                    <a:pt x="964" y="263"/>
                    <a:pt x="1024" y="253"/>
                  </a:cubicBezTo>
                  <a:cubicBezTo>
                    <a:pt x="1048" y="251"/>
                    <a:pt x="1071" y="249"/>
                    <a:pt x="1095" y="249"/>
                  </a:cubicBezTo>
                  <a:cubicBezTo>
                    <a:pt x="1118" y="249"/>
                    <a:pt x="1142" y="251"/>
                    <a:pt x="1166" y="253"/>
                  </a:cubicBezTo>
                  <a:cubicBezTo>
                    <a:pt x="1201" y="259"/>
                    <a:pt x="1236" y="267"/>
                    <a:pt x="1270" y="280"/>
                  </a:cubicBezTo>
                  <a:cubicBezTo>
                    <a:pt x="1305" y="298"/>
                    <a:pt x="1339" y="317"/>
                    <a:pt x="1371" y="341"/>
                  </a:cubicBezTo>
                  <a:cubicBezTo>
                    <a:pt x="1372" y="342"/>
                    <a:pt x="1374" y="342"/>
                    <a:pt x="1374" y="344"/>
                  </a:cubicBezTo>
                  <a:cubicBezTo>
                    <a:pt x="1401" y="366"/>
                    <a:pt x="1428" y="381"/>
                    <a:pt x="1465" y="381"/>
                  </a:cubicBezTo>
                  <a:cubicBezTo>
                    <a:pt x="1498" y="381"/>
                    <a:pt x="1532" y="368"/>
                    <a:pt x="1556" y="344"/>
                  </a:cubicBezTo>
                  <a:cubicBezTo>
                    <a:pt x="1606" y="294"/>
                    <a:pt x="1604" y="213"/>
                    <a:pt x="1556" y="163"/>
                  </a:cubicBezTo>
                  <a:cubicBezTo>
                    <a:pt x="1530" y="136"/>
                    <a:pt x="1503" y="114"/>
                    <a:pt x="1474" y="93"/>
                  </a:cubicBezTo>
                  <a:cubicBezTo>
                    <a:pt x="1442" y="69"/>
                    <a:pt x="1406" y="53"/>
                    <a:pt x="1369" y="39"/>
                  </a:cubicBezTo>
                  <a:cubicBezTo>
                    <a:pt x="1307" y="15"/>
                    <a:pt x="1238" y="4"/>
                    <a:pt x="1171" y="2"/>
                  </a:cubicBezTo>
                  <a:cubicBezTo>
                    <a:pt x="1164" y="0"/>
                    <a:pt x="1156" y="0"/>
                    <a:pt x="1148" y="0"/>
                  </a:cubicBezTo>
                  <a:close/>
                  <a:moveTo>
                    <a:pt x="4223" y="2845"/>
                  </a:moveTo>
                  <a:cubicBezTo>
                    <a:pt x="4197" y="2845"/>
                    <a:pt x="4173" y="2859"/>
                    <a:pt x="4157" y="2881"/>
                  </a:cubicBezTo>
                  <a:cubicBezTo>
                    <a:pt x="4112" y="2950"/>
                    <a:pt x="4077" y="3024"/>
                    <a:pt x="4045" y="3100"/>
                  </a:cubicBezTo>
                  <a:cubicBezTo>
                    <a:pt x="4037" y="3118"/>
                    <a:pt x="4044" y="3144"/>
                    <a:pt x="4052" y="3160"/>
                  </a:cubicBezTo>
                  <a:cubicBezTo>
                    <a:pt x="4063" y="3177"/>
                    <a:pt x="4079" y="3190"/>
                    <a:pt x="4098" y="3196"/>
                  </a:cubicBezTo>
                  <a:cubicBezTo>
                    <a:pt x="4105" y="3198"/>
                    <a:pt x="4113" y="3199"/>
                    <a:pt x="4120" y="3199"/>
                  </a:cubicBezTo>
                  <a:cubicBezTo>
                    <a:pt x="4134" y="3199"/>
                    <a:pt x="4147" y="3196"/>
                    <a:pt x="4159" y="3188"/>
                  </a:cubicBezTo>
                  <a:cubicBezTo>
                    <a:pt x="4178" y="3177"/>
                    <a:pt x="4186" y="3161"/>
                    <a:pt x="4194" y="3142"/>
                  </a:cubicBezTo>
                  <a:cubicBezTo>
                    <a:pt x="4196" y="3139"/>
                    <a:pt x="4197" y="3136"/>
                    <a:pt x="4197" y="3134"/>
                  </a:cubicBezTo>
                  <a:cubicBezTo>
                    <a:pt x="4224" y="3073"/>
                    <a:pt x="4255" y="3014"/>
                    <a:pt x="4287" y="2956"/>
                  </a:cubicBezTo>
                  <a:cubicBezTo>
                    <a:pt x="4306" y="2921"/>
                    <a:pt x="4295" y="2875"/>
                    <a:pt x="4260" y="2854"/>
                  </a:cubicBezTo>
                  <a:cubicBezTo>
                    <a:pt x="4248" y="2848"/>
                    <a:pt x="4236" y="2845"/>
                    <a:pt x="4223" y="2845"/>
                  </a:cubicBezTo>
                  <a:close/>
                  <a:moveTo>
                    <a:pt x="1791" y="1650"/>
                  </a:moveTo>
                  <a:cubicBezTo>
                    <a:pt x="1748" y="1650"/>
                    <a:pt x="1703" y="1655"/>
                    <a:pt x="1655" y="1661"/>
                  </a:cubicBezTo>
                  <a:cubicBezTo>
                    <a:pt x="1588" y="1671"/>
                    <a:pt x="1522" y="1689"/>
                    <a:pt x="1462" y="1714"/>
                  </a:cubicBezTo>
                  <a:cubicBezTo>
                    <a:pt x="1396" y="1741"/>
                    <a:pt x="1340" y="1773"/>
                    <a:pt x="1292" y="1809"/>
                  </a:cubicBezTo>
                  <a:cubicBezTo>
                    <a:pt x="1239" y="1849"/>
                    <a:pt x="1196" y="1888"/>
                    <a:pt x="1160" y="1933"/>
                  </a:cubicBezTo>
                  <a:cubicBezTo>
                    <a:pt x="1083" y="2026"/>
                    <a:pt x="1030" y="2132"/>
                    <a:pt x="1003" y="2247"/>
                  </a:cubicBezTo>
                  <a:cubicBezTo>
                    <a:pt x="947" y="2477"/>
                    <a:pt x="990" y="2718"/>
                    <a:pt x="1120" y="2910"/>
                  </a:cubicBezTo>
                  <a:cubicBezTo>
                    <a:pt x="1187" y="3011"/>
                    <a:pt x="1278" y="3096"/>
                    <a:pt x="1383" y="3156"/>
                  </a:cubicBezTo>
                  <a:cubicBezTo>
                    <a:pt x="1500" y="3222"/>
                    <a:pt x="1631" y="3257"/>
                    <a:pt x="1764" y="3257"/>
                  </a:cubicBezTo>
                  <a:lnTo>
                    <a:pt x="1797" y="3257"/>
                  </a:lnTo>
                  <a:cubicBezTo>
                    <a:pt x="2076" y="3244"/>
                    <a:pt x="2347" y="3065"/>
                    <a:pt x="2491" y="2798"/>
                  </a:cubicBezTo>
                  <a:cubicBezTo>
                    <a:pt x="2531" y="2723"/>
                    <a:pt x="2558" y="2640"/>
                    <a:pt x="2574" y="2552"/>
                  </a:cubicBezTo>
                  <a:cubicBezTo>
                    <a:pt x="2574" y="2550"/>
                    <a:pt x="2576" y="2547"/>
                    <a:pt x="2576" y="2546"/>
                  </a:cubicBezTo>
                  <a:cubicBezTo>
                    <a:pt x="2622" y="2383"/>
                    <a:pt x="2621" y="2239"/>
                    <a:pt x="2573" y="2122"/>
                  </a:cubicBezTo>
                  <a:cubicBezTo>
                    <a:pt x="2562" y="2093"/>
                    <a:pt x="2546" y="2055"/>
                    <a:pt x="2523" y="2020"/>
                  </a:cubicBezTo>
                  <a:cubicBezTo>
                    <a:pt x="2504" y="1989"/>
                    <a:pt x="2479" y="1957"/>
                    <a:pt x="2447" y="1924"/>
                  </a:cubicBezTo>
                  <a:cubicBezTo>
                    <a:pt x="2399" y="1874"/>
                    <a:pt x="2343" y="1829"/>
                    <a:pt x="2279" y="1789"/>
                  </a:cubicBezTo>
                  <a:cubicBezTo>
                    <a:pt x="2223" y="1754"/>
                    <a:pt x="2157" y="1724"/>
                    <a:pt x="2082" y="1698"/>
                  </a:cubicBezTo>
                  <a:cubicBezTo>
                    <a:pt x="2021" y="1677"/>
                    <a:pt x="1951" y="1663"/>
                    <a:pt x="1871" y="1655"/>
                  </a:cubicBezTo>
                  <a:cubicBezTo>
                    <a:pt x="1844" y="1652"/>
                    <a:pt x="1818" y="1650"/>
                    <a:pt x="1791" y="1650"/>
                  </a:cubicBezTo>
                  <a:close/>
                  <a:moveTo>
                    <a:pt x="3901" y="2934"/>
                  </a:moveTo>
                  <a:cubicBezTo>
                    <a:pt x="3881" y="2934"/>
                    <a:pt x="3861" y="2944"/>
                    <a:pt x="3850" y="2963"/>
                  </a:cubicBezTo>
                  <a:cubicBezTo>
                    <a:pt x="3820" y="3011"/>
                    <a:pt x="3794" y="3062"/>
                    <a:pt x="3772" y="3116"/>
                  </a:cubicBezTo>
                  <a:cubicBezTo>
                    <a:pt x="3748" y="3174"/>
                    <a:pt x="3727" y="3231"/>
                    <a:pt x="3711" y="3292"/>
                  </a:cubicBezTo>
                  <a:cubicBezTo>
                    <a:pt x="3703" y="3321"/>
                    <a:pt x="3721" y="3353"/>
                    <a:pt x="3750" y="3361"/>
                  </a:cubicBezTo>
                  <a:cubicBezTo>
                    <a:pt x="3755" y="3362"/>
                    <a:pt x="3759" y="3363"/>
                    <a:pt x="3764" y="3363"/>
                  </a:cubicBezTo>
                  <a:cubicBezTo>
                    <a:pt x="3789" y="3363"/>
                    <a:pt x="3812" y="3346"/>
                    <a:pt x="3818" y="3321"/>
                  </a:cubicBezTo>
                  <a:cubicBezTo>
                    <a:pt x="3831" y="3275"/>
                    <a:pt x="3847" y="3228"/>
                    <a:pt x="3866" y="3182"/>
                  </a:cubicBezTo>
                  <a:cubicBezTo>
                    <a:pt x="3890" y="3128"/>
                    <a:pt x="3919" y="3073"/>
                    <a:pt x="3951" y="3020"/>
                  </a:cubicBezTo>
                  <a:cubicBezTo>
                    <a:pt x="3967" y="2993"/>
                    <a:pt x="3957" y="2956"/>
                    <a:pt x="3930" y="2942"/>
                  </a:cubicBezTo>
                  <a:cubicBezTo>
                    <a:pt x="3921" y="2936"/>
                    <a:pt x="3911" y="2934"/>
                    <a:pt x="3901" y="2934"/>
                  </a:cubicBezTo>
                  <a:close/>
                  <a:moveTo>
                    <a:pt x="1905" y="1056"/>
                  </a:moveTo>
                  <a:cubicBezTo>
                    <a:pt x="1959" y="1056"/>
                    <a:pt x="2012" y="1059"/>
                    <a:pt x="2066" y="1065"/>
                  </a:cubicBezTo>
                  <a:cubicBezTo>
                    <a:pt x="2167" y="1080"/>
                    <a:pt x="2266" y="1107"/>
                    <a:pt x="2362" y="1145"/>
                  </a:cubicBezTo>
                  <a:cubicBezTo>
                    <a:pt x="2472" y="1193"/>
                    <a:pt x="2574" y="1255"/>
                    <a:pt x="2670" y="1327"/>
                  </a:cubicBezTo>
                  <a:cubicBezTo>
                    <a:pt x="2746" y="1385"/>
                    <a:pt x="2833" y="1446"/>
                    <a:pt x="2888" y="1524"/>
                  </a:cubicBezTo>
                  <a:cubicBezTo>
                    <a:pt x="2957" y="1621"/>
                    <a:pt x="3025" y="1722"/>
                    <a:pt x="3072" y="1834"/>
                  </a:cubicBezTo>
                  <a:cubicBezTo>
                    <a:pt x="3108" y="1919"/>
                    <a:pt x="3132" y="2008"/>
                    <a:pt x="3147" y="2101"/>
                  </a:cubicBezTo>
                  <a:cubicBezTo>
                    <a:pt x="3160" y="2197"/>
                    <a:pt x="3158" y="2293"/>
                    <a:pt x="3147" y="2389"/>
                  </a:cubicBezTo>
                  <a:lnTo>
                    <a:pt x="3145" y="2389"/>
                  </a:lnTo>
                  <a:cubicBezTo>
                    <a:pt x="3129" y="2501"/>
                    <a:pt x="3099" y="2610"/>
                    <a:pt x="3056" y="2713"/>
                  </a:cubicBezTo>
                  <a:cubicBezTo>
                    <a:pt x="3001" y="2837"/>
                    <a:pt x="2933" y="2953"/>
                    <a:pt x="2849" y="3060"/>
                  </a:cubicBezTo>
                  <a:cubicBezTo>
                    <a:pt x="2758" y="3177"/>
                    <a:pt x="2653" y="3281"/>
                    <a:pt x="2536" y="3374"/>
                  </a:cubicBezTo>
                  <a:cubicBezTo>
                    <a:pt x="2424" y="3459"/>
                    <a:pt x="2304" y="3530"/>
                    <a:pt x="2175" y="3586"/>
                  </a:cubicBezTo>
                  <a:cubicBezTo>
                    <a:pt x="2060" y="3634"/>
                    <a:pt x="1940" y="3668"/>
                    <a:pt x="1818" y="3687"/>
                  </a:cubicBezTo>
                  <a:cubicBezTo>
                    <a:pt x="1765" y="3693"/>
                    <a:pt x="1712" y="3696"/>
                    <a:pt x="1658" y="3696"/>
                  </a:cubicBezTo>
                  <a:cubicBezTo>
                    <a:pt x="1612" y="3696"/>
                    <a:pt x="1565" y="3694"/>
                    <a:pt x="1519" y="3689"/>
                  </a:cubicBezTo>
                  <a:cubicBezTo>
                    <a:pt x="1431" y="3676"/>
                    <a:pt x="1347" y="3652"/>
                    <a:pt x="1265" y="3618"/>
                  </a:cubicBezTo>
                  <a:cubicBezTo>
                    <a:pt x="1182" y="3582"/>
                    <a:pt x="1104" y="3535"/>
                    <a:pt x="1030" y="3481"/>
                  </a:cubicBezTo>
                  <a:cubicBezTo>
                    <a:pt x="945" y="3414"/>
                    <a:pt x="867" y="3335"/>
                    <a:pt x="798" y="3249"/>
                  </a:cubicBezTo>
                  <a:cubicBezTo>
                    <a:pt x="736" y="3166"/>
                    <a:pt x="683" y="3076"/>
                    <a:pt x="642" y="2982"/>
                  </a:cubicBezTo>
                  <a:cubicBezTo>
                    <a:pt x="603" y="2885"/>
                    <a:pt x="576" y="2784"/>
                    <a:pt x="560" y="2680"/>
                  </a:cubicBezTo>
                  <a:cubicBezTo>
                    <a:pt x="546" y="2563"/>
                    <a:pt x="547" y="2446"/>
                    <a:pt x="562" y="2330"/>
                  </a:cubicBezTo>
                  <a:cubicBezTo>
                    <a:pt x="581" y="2199"/>
                    <a:pt x="616" y="2071"/>
                    <a:pt x="665" y="1948"/>
                  </a:cubicBezTo>
                  <a:cubicBezTo>
                    <a:pt x="720" y="1823"/>
                    <a:pt x="787" y="1706"/>
                    <a:pt x="869" y="1598"/>
                  </a:cubicBezTo>
                  <a:cubicBezTo>
                    <a:pt x="948" y="1497"/>
                    <a:pt x="1040" y="1404"/>
                    <a:pt x="1140" y="1324"/>
                  </a:cubicBezTo>
                  <a:cubicBezTo>
                    <a:pt x="1231" y="1255"/>
                    <a:pt x="1331" y="1196"/>
                    <a:pt x="1436" y="1150"/>
                  </a:cubicBezTo>
                  <a:cubicBezTo>
                    <a:pt x="1535" y="1108"/>
                    <a:pt x="1639" y="1080"/>
                    <a:pt x="1745" y="1065"/>
                  </a:cubicBezTo>
                  <a:cubicBezTo>
                    <a:pt x="1798" y="1059"/>
                    <a:pt x="1852" y="1056"/>
                    <a:pt x="1905" y="1056"/>
                  </a:cubicBezTo>
                  <a:close/>
                  <a:moveTo>
                    <a:pt x="1903" y="868"/>
                  </a:moveTo>
                  <a:cubicBezTo>
                    <a:pt x="1823" y="868"/>
                    <a:pt x="1745" y="876"/>
                    <a:pt x="1666" y="889"/>
                  </a:cubicBezTo>
                  <a:cubicBezTo>
                    <a:pt x="1545" y="908"/>
                    <a:pt x="1428" y="947"/>
                    <a:pt x="1316" y="996"/>
                  </a:cubicBezTo>
                  <a:cubicBezTo>
                    <a:pt x="1204" y="1046"/>
                    <a:pt x="1102" y="1111"/>
                    <a:pt x="1006" y="1185"/>
                  </a:cubicBezTo>
                  <a:cubicBezTo>
                    <a:pt x="913" y="1257"/>
                    <a:pt x="830" y="1337"/>
                    <a:pt x="757" y="1426"/>
                  </a:cubicBezTo>
                  <a:cubicBezTo>
                    <a:pt x="678" y="1521"/>
                    <a:pt x="610" y="1621"/>
                    <a:pt x="552" y="1730"/>
                  </a:cubicBezTo>
                  <a:cubicBezTo>
                    <a:pt x="437" y="1946"/>
                    <a:pt x="368" y="2184"/>
                    <a:pt x="354" y="2429"/>
                  </a:cubicBezTo>
                  <a:cubicBezTo>
                    <a:pt x="347" y="2549"/>
                    <a:pt x="357" y="2670"/>
                    <a:pt x="379" y="2789"/>
                  </a:cubicBezTo>
                  <a:cubicBezTo>
                    <a:pt x="403" y="2909"/>
                    <a:pt x="445" y="3025"/>
                    <a:pt x="499" y="3134"/>
                  </a:cubicBezTo>
                  <a:cubicBezTo>
                    <a:pt x="557" y="3249"/>
                    <a:pt x="634" y="3353"/>
                    <a:pt x="721" y="3447"/>
                  </a:cubicBezTo>
                  <a:cubicBezTo>
                    <a:pt x="766" y="3495"/>
                    <a:pt x="814" y="3538"/>
                    <a:pt x="865" y="3580"/>
                  </a:cubicBezTo>
                  <a:cubicBezTo>
                    <a:pt x="918" y="3623"/>
                    <a:pt x="971" y="3662"/>
                    <a:pt x="1028" y="3695"/>
                  </a:cubicBezTo>
                  <a:cubicBezTo>
                    <a:pt x="1083" y="3727"/>
                    <a:pt x="1140" y="3754"/>
                    <a:pt x="1199" y="3777"/>
                  </a:cubicBezTo>
                  <a:cubicBezTo>
                    <a:pt x="1251" y="3797"/>
                    <a:pt x="1305" y="3813"/>
                    <a:pt x="1359" y="3826"/>
                  </a:cubicBezTo>
                  <a:cubicBezTo>
                    <a:pt x="1449" y="3848"/>
                    <a:pt x="1542" y="3859"/>
                    <a:pt x="1634" y="3859"/>
                  </a:cubicBezTo>
                  <a:cubicBezTo>
                    <a:pt x="1656" y="3859"/>
                    <a:pt x="1679" y="3858"/>
                    <a:pt x="1702" y="3857"/>
                  </a:cubicBezTo>
                  <a:cubicBezTo>
                    <a:pt x="1935" y="3845"/>
                    <a:pt x="2162" y="3772"/>
                    <a:pt x="2365" y="3658"/>
                  </a:cubicBezTo>
                  <a:cubicBezTo>
                    <a:pt x="2570" y="3545"/>
                    <a:pt x="2752" y="3390"/>
                    <a:pt x="2901" y="3209"/>
                  </a:cubicBezTo>
                  <a:cubicBezTo>
                    <a:pt x="3048" y="3028"/>
                    <a:pt x="3163" y="2822"/>
                    <a:pt x="3224" y="2597"/>
                  </a:cubicBezTo>
                  <a:cubicBezTo>
                    <a:pt x="3284" y="2379"/>
                    <a:pt x="3288" y="2148"/>
                    <a:pt x="3224" y="1930"/>
                  </a:cubicBezTo>
                  <a:cubicBezTo>
                    <a:pt x="3206" y="1869"/>
                    <a:pt x="3185" y="1807"/>
                    <a:pt x="3161" y="1745"/>
                  </a:cubicBezTo>
                  <a:cubicBezTo>
                    <a:pt x="3100" y="1593"/>
                    <a:pt x="3022" y="1439"/>
                    <a:pt x="2920" y="1321"/>
                  </a:cubicBezTo>
                  <a:cubicBezTo>
                    <a:pt x="2861" y="1252"/>
                    <a:pt x="2790" y="1191"/>
                    <a:pt x="2717" y="1135"/>
                  </a:cubicBezTo>
                  <a:cubicBezTo>
                    <a:pt x="2648" y="1084"/>
                    <a:pt x="2573" y="1040"/>
                    <a:pt x="2495" y="1003"/>
                  </a:cubicBezTo>
                  <a:cubicBezTo>
                    <a:pt x="2418" y="964"/>
                    <a:pt x="2336" y="936"/>
                    <a:pt x="2253" y="913"/>
                  </a:cubicBezTo>
                  <a:cubicBezTo>
                    <a:pt x="2186" y="897"/>
                    <a:pt x="2116" y="884"/>
                    <a:pt x="2047" y="876"/>
                  </a:cubicBezTo>
                  <a:cubicBezTo>
                    <a:pt x="1999" y="872"/>
                    <a:pt x="1951" y="868"/>
                    <a:pt x="1903" y="868"/>
                  </a:cubicBezTo>
                  <a:close/>
                  <a:moveTo>
                    <a:pt x="405" y="4485"/>
                  </a:moveTo>
                  <a:cubicBezTo>
                    <a:pt x="394" y="4485"/>
                    <a:pt x="381" y="4487"/>
                    <a:pt x="371" y="4493"/>
                  </a:cubicBezTo>
                  <a:cubicBezTo>
                    <a:pt x="355" y="4503"/>
                    <a:pt x="349" y="4515"/>
                    <a:pt x="341" y="4533"/>
                  </a:cubicBezTo>
                  <a:cubicBezTo>
                    <a:pt x="298" y="4635"/>
                    <a:pt x="264" y="4742"/>
                    <a:pt x="237" y="4851"/>
                  </a:cubicBezTo>
                  <a:cubicBezTo>
                    <a:pt x="229" y="4888"/>
                    <a:pt x="248" y="4925"/>
                    <a:pt x="285" y="4934"/>
                  </a:cubicBezTo>
                  <a:cubicBezTo>
                    <a:pt x="291" y="4936"/>
                    <a:pt x="296" y="4937"/>
                    <a:pt x="302" y="4937"/>
                  </a:cubicBezTo>
                  <a:cubicBezTo>
                    <a:pt x="331" y="4937"/>
                    <a:pt x="360" y="4917"/>
                    <a:pt x="368" y="4888"/>
                  </a:cubicBezTo>
                  <a:cubicBezTo>
                    <a:pt x="394" y="4779"/>
                    <a:pt x="427" y="4672"/>
                    <a:pt x="467" y="4566"/>
                  </a:cubicBezTo>
                  <a:cubicBezTo>
                    <a:pt x="474" y="4552"/>
                    <a:pt x="469" y="4531"/>
                    <a:pt x="461" y="4517"/>
                  </a:cubicBezTo>
                  <a:cubicBezTo>
                    <a:pt x="453" y="4503"/>
                    <a:pt x="438" y="4491"/>
                    <a:pt x="422" y="4487"/>
                  </a:cubicBezTo>
                  <a:cubicBezTo>
                    <a:pt x="416" y="4485"/>
                    <a:pt x="411" y="4485"/>
                    <a:pt x="405" y="4485"/>
                  </a:cubicBezTo>
                  <a:close/>
                  <a:moveTo>
                    <a:pt x="131" y="4562"/>
                  </a:moveTo>
                  <a:cubicBezTo>
                    <a:pt x="114" y="4562"/>
                    <a:pt x="96" y="4570"/>
                    <a:pt x="88" y="4586"/>
                  </a:cubicBezTo>
                  <a:cubicBezTo>
                    <a:pt x="63" y="4630"/>
                    <a:pt x="42" y="4680"/>
                    <a:pt x="28" y="4731"/>
                  </a:cubicBezTo>
                  <a:cubicBezTo>
                    <a:pt x="13" y="4784"/>
                    <a:pt x="7" y="4840"/>
                    <a:pt x="2" y="4894"/>
                  </a:cubicBezTo>
                  <a:cubicBezTo>
                    <a:pt x="0" y="4921"/>
                    <a:pt x="26" y="4944"/>
                    <a:pt x="52" y="4944"/>
                  </a:cubicBezTo>
                  <a:cubicBezTo>
                    <a:pt x="64" y="4944"/>
                    <a:pt x="77" y="4939"/>
                    <a:pt x="85" y="4929"/>
                  </a:cubicBezTo>
                  <a:cubicBezTo>
                    <a:pt x="95" y="4920"/>
                    <a:pt x="100" y="4909"/>
                    <a:pt x="100" y="4894"/>
                  </a:cubicBezTo>
                  <a:cubicBezTo>
                    <a:pt x="101" y="4883"/>
                    <a:pt x="103" y="4872"/>
                    <a:pt x="103" y="4861"/>
                  </a:cubicBezTo>
                  <a:cubicBezTo>
                    <a:pt x="112" y="4795"/>
                    <a:pt x="131" y="4731"/>
                    <a:pt x="157" y="4670"/>
                  </a:cubicBezTo>
                  <a:cubicBezTo>
                    <a:pt x="162" y="4659"/>
                    <a:pt x="167" y="4646"/>
                    <a:pt x="173" y="4635"/>
                  </a:cubicBezTo>
                  <a:cubicBezTo>
                    <a:pt x="179" y="4622"/>
                    <a:pt x="181" y="4611"/>
                    <a:pt x="178" y="4597"/>
                  </a:cubicBezTo>
                  <a:cubicBezTo>
                    <a:pt x="175" y="4584"/>
                    <a:pt x="167" y="4574"/>
                    <a:pt x="155" y="4568"/>
                  </a:cubicBezTo>
                  <a:cubicBezTo>
                    <a:pt x="147" y="4563"/>
                    <a:pt x="139" y="4562"/>
                    <a:pt x="131" y="4562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0" name="Google Shape;8740;p25"/>
          <p:cNvGrpSpPr/>
          <p:nvPr/>
        </p:nvGrpSpPr>
        <p:grpSpPr>
          <a:xfrm>
            <a:off x="-166962" y="207323"/>
            <a:ext cx="1007301" cy="876959"/>
            <a:chOff x="-120825" y="369848"/>
            <a:chExt cx="1007301" cy="876959"/>
          </a:xfrm>
        </p:grpSpPr>
        <p:sp>
          <p:nvSpPr>
            <p:cNvPr id="8741" name="Google Shape;8741;p25"/>
            <p:cNvSpPr/>
            <p:nvPr/>
          </p:nvSpPr>
          <p:spPr>
            <a:xfrm>
              <a:off x="453398" y="526115"/>
              <a:ext cx="141441" cy="95351"/>
            </a:xfrm>
            <a:custGeom>
              <a:avLst/>
              <a:gdLst/>
              <a:ahLst/>
              <a:cxnLst/>
              <a:rect l="l" t="t" r="r" b="b"/>
              <a:pathLst>
                <a:path w="1602" h="1080" extrusionOk="0">
                  <a:moveTo>
                    <a:pt x="1561" y="1"/>
                  </a:moveTo>
                  <a:cubicBezTo>
                    <a:pt x="1547" y="1"/>
                    <a:pt x="1534" y="9"/>
                    <a:pt x="1528" y="23"/>
                  </a:cubicBezTo>
                  <a:cubicBezTo>
                    <a:pt x="1516" y="52"/>
                    <a:pt x="1502" y="79"/>
                    <a:pt x="1488" y="106"/>
                  </a:cubicBezTo>
                  <a:cubicBezTo>
                    <a:pt x="1443" y="178"/>
                    <a:pt x="1389" y="242"/>
                    <a:pt x="1328" y="301"/>
                  </a:cubicBezTo>
                  <a:cubicBezTo>
                    <a:pt x="1230" y="395"/>
                    <a:pt x="1120" y="475"/>
                    <a:pt x="1011" y="555"/>
                  </a:cubicBezTo>
                  <a:cubicBezTo>
                    <a:pt x="899" y="635"/>
                    <a:pt x="786" y="714"/>
                    <a:pt x="664" y="779"/>
                  </a:cubicBezTo>
                  <a:lnTo>
                    <a:pt x="666" y="779"/>
                  </a:lnTo>
                  <a:cubicBezTo>
                    <a:pt x="572" y="830"/>
                    <a:pt x="474" y="875"/>
                    <a:pt x="373" y="910"/>
                  </a:cubicBezTo>
                  <a:cubicBezTo>
                    <a:pt x="260" y="949"/>
                    <a:pt x="142" y="973"/>
                    <a:pt x="26" y="1006"/>
                  </a:cubicBezTo>
                  <a:cubicBezTo>
                    <a:pt x="10" y="1011"/>
                    <a:pt x="1" y="1030"/>
                    <a:pt x="4" y="1046"/>
                  </a:cubicBezTo>
                  <a:cubicBezTo>
                    <a:pt x="4" y="1056"/>
                    <a:pt x="9" y="1065"/>
                    <a:pt x="17" y="1072"/>
                  </a:cubicBezTo>
                  <a:cubicBezTo>
                    <a:pt x="24" y="1076"/>
                    <a:pt x="33" y="1080"/>
                    <a:pt x="42" y="1080"/>
                  </a:cubicBezTo>
                  <a:cubicBezTo>
                    <a:pt x="43" y="1080"/>
                    <a:pt x="44" y="1080"/>
                    <a:pt x="46" y="1080"/>
                  </a:cubicBezTo>
                  <a:cubicBezTo>
                    <a:pt x="78" y="1072"/>
                    <a:pt x="111" y="1065"/>
                    <a:pt x="145" y="1059"/>
                  </a:cubicBezTo>
                  <a:cubicBezTo>
                    <a:pt x="180" y="1053"/>
                    <a:pt x="217" y="1048"/>
                    <a:pt x="252" y="1040"/>
                  </a:cubicBezTo>
                  <a:cubicBezTo>
                    <a:pt x="314" y="1029"/>
                    <a:pt x="375" y="1013"/>
                    <a:pt x="436" y="992"/>
                  </a:cubicBezTo>
                  <a:cubicBezTo>
                    <a:pt x="551" y="955"/>
                    <a:pt x="660" y="902"/>
                    <a:pt x="765" y="841"/>
                  </a:cubicBezTo>
                  <a:cubicBezTo>
                    <a:pt x="869" y="781"/>
                    <a:pt x="967" y="710"/>
                    <a:pt x="1062" y="637"/>
                  </a:cubicBezTo>
                  <a:cubicBezTo>
                    <a:pt x="1155" y="566"/>
                    <a:pt x="1246" y="493"/>
                    <a:pt x="1329" y="411"/>
                  </a:cubicBezTo>
                  <a:cubicBezTo>
                    <a:pt x="1437" y="307"/>
                    <a:pt x="1537" y="191"/>
                    <a:pt x="1593" y="50"/>
                  </a:cubicBezTo>
                  <a:cubicBezTo>
                    <a:pt x="1601" y="32"/>
                    <a:pt x="1593" y="12"/>
                    <a:pt x="1574" y="4"/>
                  </a:cubicBezTo>
                  <a:cubicBezTo>
                    <a:pt x="1571" y="2"/>
                    <a:pt x="1566" y="1"/>
                    <a:pt x="156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2" name="Google Shape;8742;p25"/>
            <p:cNvSpPr/>
            <p:nvPr/>
          </p:nvSpPr>
          <p:spPr>
            <a:xfrm>
              <a:off x="-108818" y="545715"/>
              <a:ext cx="988053" cy="687848"/>
            </a:xfrm>
            <a:custGeom>
              <a:avLst/>
              <a:gdLst/>
              <a:ahLst/>
              <a:cxnLst/>
              <a:rect l="l" t="t" r="r" b="b"/>
              <a:pathLst>
                <a:path w="11191" h="7791" extrusionOk="0">
                  <a:moveTo>
                    <a:pt x="7915" y="1"/>
                  </a:moveTo>
                  <a:cubicBezTo>
                    <a:pt x="7884" y="1"/>
                    <a:pt x="7854" y="2"/>
                    <a:pt x="7824" y="4"/>
                  </a:cubicBezTo>
                  <a:cubicBezTo>
                    <a:pt x="7712" y="10"/>
                    <a:pt x="7590" y="31"/>
                    <a:pt x="7454" y="68"/>
                  </a:cubicBezTo>
                  <a:cubicBezTo>
                    <a:pt x="7349" y="95"/>
                    <a:pt x="7240" y="135"/>
                    <a:pt x="7122" y="188"/>
                  </a:cubicBezTo>
                  <a:cubicBezTo>
                    <a:pt x="6874" y="300"/>
                    <a:pt x="6644" y="448"/>
                    <a:pt x="6414" y="603"/>
                  </a:cubicBezTo>
                  <a:lnTo>
                    <a:pt x="6359" y="640"/>
                  </a:lnTo>
                  <a:cubicBezTo>
                    <a:pt x="6159" y="775"/>
                    <a:pt x="5953" y="912"/>
                    <a:pt x="5734" y="1022"/>
                  </a:cubicBezTo>
                  <a:cubicBezTo>
                    <a:pt x="5565" y="1104"/>
                    <a:pt x="5405" y="1160"/>
                    <a:pt x="5245" y="1192"/>
                  </a:cubicBezTo>
                  <a:cubicBezTo>
                    <a:pt x="5147" y="1209"/>
                    <a:pt x="5048" y="1219"/>
                    <a:pt x="4951" y="1219"/>
                  </a:cubicBezTo>
                  <a:cubicBezTo>
                    <a:pt x="4914" y="1219"/>
                    <a:pt x="4877" y="1217"/>
                    <a:pt x="4840" y="1216"/>
                  </a:cubicBezTo>
                  <a:cubicBezTo>
                    <a:pt x="4741" y="1206"/>
                    <a:pt x="4642" y="1189"/>
                    <a:pt x="4545" y="1171"/>
                  </a:cubicBezTo>
                  <a:cubicBezTo>
                    <a:pt x="4508" y="1163"/>
                    <a:pt x="4469" y="1157"/>
                    <a:pt x="4431" y="1150"/>
                  </a:cubicBezTo>
                  <a:cubicBezTo>
                    <a:pt x="4271" y="1123"/>
                    <a:pt x="4131" y="1104"/>
                    <a:pt x="3998" y="1090"/>
                  </a:cubicBezTo>
                  <a:cubicBezTo>
                    <a:pt x="3854" y="1074"/>
                    <a:pt x="3724" y="1067"/>
                    <a:pt x="3601" y="1067"/>
                  </a:cubicBezTo>
                  <a:cubicBezTo>
                    <a:pt x="3454" y="1067"/>
                    <a:pt x="3320" y="1077"/>
                    <a:pt x="3190" y="1099"/>
                  </a:cubicBezTo>
                  <a:cubicBezTo>
                    <a:pt x="3055" y="1123"/>
                    <a:pt x="2925" y="1157"/>
                    <a:pt x="2802" y="1203"/>
                  </a:cubicBezTo>
                  <a:cubicBezTo>
                    <a:pt x="2676" y="1249"/>
                    <a:pt x="2551" y="1312"/>
                    <a:pt x="2417" y="1393"/>
                  </a:cubicBezTo>
                  <a:cubicBezTo>
                    <a:pt x="2276" y="1478"/>
                    <a:pt x="2150" y="1580"/>
                    <a:pt x="2031" y="1676"/>
                  </a:cubicBezTo>
                  <a:cubicBezTo>
                    <a:pt x="2001" y="1702"/>
                    <a:pt x="1971" y="1727"/>
                    <a:pt x="1940" y="1751"/>
                  </a:cubicBezTo>
                  <a:cubicBezTo>
                    <a:pt x="1847" y="1828"/>
                    <a:pt x="1750" y="1908"/>
                    <a:pt x="1654" y="1983"/>
                  </a:cubicBezTo>
                  <a:cubicBezTo>
                    <a:pt x="1414" y="2170"/>
                    <a:pt x="1206" y="2305"/>
                    <a:pt x="1002" y="2409"/>
                  </a:cubicBezTo>
                  <a:lnTo>
                    <a:pt x="997" y="2410"/>
                  </a:lnTo>
                  <a:cubicBezTo>
                    <a:pt x="943" y="2437"/>
                    <a:pt x="880" y="2468"/>
                    <a:pt x="816" y="2487"/>
                  </a:cubicBezTo>
                  <a:cubicBezTo>
                    <a:pt x="778" y="2498"/>
                    <a:pt x="738" y="2509"/>
                    <a:pt x="698" y="2519"/>
                  </a:cubicBezTo>
                  <a:lnTo>
                    <a:pt x="671" y="2527"/>
                  </a:lnTo>
                  <a:cubicBezTo>
                    <a:pt x="552" y="2557"/>
                    <a:pt x="420" y="2592"/>
                    <a:pt x="293" y="2640"/>
                  </a:cubicBezTo>
                  <a:cubicBezTo>
                    <a:pt x="233" y="2663"/>
                    <a:pt x="181" y="2687"/>
                    <a:pt x="137" y="2714"/>
                  </a:cubicBezTo>
                  <a:lnTo>
                    <a:pt x="132" y="2714"/>
                  </a:lnTo>
                  <a:cubicBezTo>
                    <a:pt x="114" y="2714"/>
                    <a:pt x="97" y="2719"/>
                    <a:pt x="82" y="2728"/>
                  </a:cubicBezTo>
                  <a:cubicBezTo>
                    <a:pt x="66" y="2739"/>
                    <a:pt x="47" y="2760"/>
                    <a:pt x="46" y="2783"/>
                  </a:cubicBezTo>
                  <a:lnTo>
                    <a:pt x="46" y="2787"/>
                  </a:lnTo>
                  <a:lnTo>
                    <a:pt x="44" y="2791"/>
                  </a:lnTo>
                  <a:cubicBezTo>
                    <a:pt x="39" y="2799"/>
                    <a:pt x="34" y="2805"/>
                    <a:pt x="30" y="2813"/>
                  </a:cubicBezTo>
                  <a:cubicBezTo>
                    <a:pt x="6" y="2848"/>
                    <a:pt x="1" y="2899"/>
                    <a:pt x="18" y="2943"/>
                  </a:cubicBezTo>
                  <a:cubicBezTo>
                    <a:pt x="41" y="2998"/>
                    <a:pt x="90" y="3037"/>
                    <a:pt x="137" y="3067"/>
                  </a:cubicBezTo>
                  <a:cubicBezTo>
                    <a:pt x="145" y="3072"/>
                    <a:pt x="156" y="3074"/>
                    <a:pt x="164" y="3074"/>
                  </a:cubicBezTo>
                  <a:cubicBezTo>
                    <a:pt x="172" y="3074"/>
                    <a:pt x="180" y="3072"/>
                    <a:pt x="186" y="3070"/>
                  </a:cubicBezTo>
                  <a:cubicBezTo>
                    <a:pt x="189" y="3069"/>
                    <a:pt x="193" y="3067"/>
                    <a:pt x="197" y="3066"/>
                  </a:cubicBezTo>
                  <a:cubicBezTo>
                    <a:pt x="209" y="3074"/>
                    <a:pt x="221" y="3082"/>
                    <a:pt x="236" y="3088"/>
                  </a:cubicBezTo>
                  <a:cubicBezTo>
                    <a:pt x="292" y="3120"/>
                    <a:pt x="354" y="3141"/>
                    <a:pt x="415" y="3160"/>
                  </a:cubicBezTo>
                  <a:lnTo>
                    <a:pt x="418" y="3162"/>
                  </a:lnTo>
                  <a:cubicBezTo>
                    <a:pt x="442" y="3170"/>
                    <a:pt x="468" y="3178"/>
                    <a:pt x="492" y="3186"/>
                  </a:cubicBezTo>
                  <a:cubicBezTo>
                    <a:pt x="519" y="3194"/>
                    <a:pt x="546" y="3202"/>
                    <a:pt x="572" y="3211"/>
                  </a:cubicBezTo>
                  <a:cubicBezTo>
                    <a:pt x="629" y="3232"/>
                    <a:pt x="682" y="3261"/>
                    <a:pt x="736" y="3289"/>
                  </a:cubicBezTo>
                  <a:cubicBezTo>
                    <a:pt x="807" y="3328"/>
                    <a:pt x="880" y="3371"/>
                    <a:pt x="958" y="3425"/>
                  </a:cubicBezTo>
                  <a:cubicBezTo>
                    <a:pt x="1205" y="3595"/>
                    <a:pt x="1445" y="3814"/>
                    <a:pt x="1670" y="4073"/>
                  </a:cubicBezTo>
                  <a:lnTo>
                    <a:pt x="1654" y="4055"/>
                  </a:lnTo>
                  <a:lnTo>
                    <a:pt x="1654" y="4055"/>
                  </a:lnTo>
                  <a:cubicBezTo>
                    <a:pt x="1750" y="4166"/>
                    <a:pt x="1841" y="4284"/>
                    <a:pt x="1935" y="4415"/>
                  </a:cubicBezTo>
                  <a:cubicBezTo>
                    <a:pt x="2023" y="4538"/>
                    <a:pt x="2118" y="4674"/>
                    <a:pt x="2231" y="4842"/>
                  </a:cubicBezTo>
                  <a:cubicBezTo>
                    <a:pt x="2306" y="4951"/>
                    <a:pt x="2380" y="5059"/>
                    <a:pt x="2453" y="5170"/>
                  </a:cubicBezTo>
                  <a:cubicBezTo>
                    <a:pt x="2570" y="5341"/>
                    <a:pt x="2690" y="5520"/>
                    <a:pt x="2810" y="5692"/>
                  </a:cubicBezTo>
                  <a:cubicBezTo>
                    <a:pt x="3037" y="6019"/>
                    <a:pt x="3232" y="6284"/>
                    <a:pt x="3425" y="6527"/>
                  </a:cubicBezTo>
                  <a:cubicBezTo>
                    <a:pt x="3525" y="6650"/>
                    <a:pt x="3620" y="6759"/>
                    <a:pt x="3723" y="6860"/>
                  </a:cubicBezTo>
                  <a:cubicBezTo>
                    <a:pt x="3816" y="6954"/>
                    <a:pt x="3921" y="7045"/>
                    <a:pt x="4033" y="7131"/>
                  </a:cubicBezTo>
                  <a:cubicBezTo>
                    <a:pt x="4244" y="7294"/>
                    <a:pt x="4474" y="7429"/>
                    <a:pt x="4720" y="7533"/>
                  </a:cubicBezTo>
                  <a:cubicBezTo>
                    <a:pt x="4955" y="7632"/>
                    <a:pt x="5208" y="7704"/>
                    <a:pt x="5470" y="7745"/>
                  </a:cubicBezTo>
                  <a:cubicBezTo>
                    <a:pt x="5653" y="7776"/>
                    <a:pt x="5844" y="7790"/>
                    <a:pt x="6038" y="7790"/>
                  </a:cubicBezTo>
                  <a:cubicBezTo>
                    <a:pt x="6370" y="7790"/>
                    <a:pt x="6717" y="7747"/>
                    <a:pt x="7071" y="7661"/>
                  </a:cubicBezTo>
                  <a:cubicBezTo>
                    <a:pt x="7327" y="7598"/>
                    <a:pt x="7595" y="7509"/>
                    <a:pt x="7865" y="7394"/>
                  </a:cubicBezTo>
                  <a:cubicBezTo>
                    <a:pt x="8134" y="7280"/>
                    <a:pt x="8383" y="7149"/>
                    <a:pt x="8606" y="7003"/>
                  </a:cubicBezTo>
                  <a:cubicBezTo>
                    <a:pt x="8837" y="6852"/>
                    <a:pt x="9052" y="6676"/>
                    <a:pt x="9240" y="6477"/>
                  </a:cubicBezTo>
                  <a:cubicBezTo>
                    <a:pt x="9431" y="6279"/>
                    <a:pt x="9598" y="6049"/>
                    <a:pt x="9739" y="5795"/>
                  </a:cubicBezTo>
                  <a:cubicBezTo>
                    <a:pt x="9869" y="5558"/>
                    <a:pt x="9977" y="5285"/>
                    <a:pt x="10072" y="4959"/>
                  </a:cubicBezTo>
                  <a:cubicBezTo>
                    <a:pt x="10142" y="4711"/>
                    <a:pt x="10196" y="4453"/>
                    <a:pt x="10248" y="4204"/>
                  </a:cubicBezTo>
                  <a:lnTo>
                    <a:pt x="10271" y="4095"/>
                  </a:lnTo>
                  <a:cubicBezTo>
                    <a:pt x="10340" y="3769"/>
                    <a:pt x="10406" y="3485"/>
                    <a:pt x="10471" y="3222"/>
                  </a:cubicBezTo>
                  <a:cubicBezTo>
                    <a:pt x="10546" y="2927"/>
                    <a:pt x="10625" y="2664"/>
                    <a:pt x="10710" y="2423"/>
                  </a:cubicBezTo>
                  <a:cubicBezTo>
                    <a:pt x="10769" y="2255"/>
                    <a:pt x="10836" y="2090"/>
                    <a:pt x="10909" y="1930"/>
                  </a:cubicBezTo>
                  <a:cubicBezTo>
                    <a:pt x="10985" y="1764"/>
                    <a:pt x="11071" y="1596"/>
                    <a:pt x="11176" y="1416"/>
                  </a:cubicBezTo>
                  <a:cubicBezTo>
                    <a:pt x="11189" y="1393"/>
                    <a:pt x="11191" y="1366"/>
                    <a:pt x="11184" y="1339"/>
                  </a:cubicBezTo>
                  <a:cubicBezTo>
                    <a:pt x="11175" y="1310"/>
                    <a:pt x="11156" y="1286"/>
                    <a:pt x="11130" y="1273"/>
                  </a:cubicBezTo>
                  <a:cubicBezTo>
                    <a:pt x="11124" y="1270"/>
                    <a:pt x="11116" y="1267"/>
                    <a:pt x="11109" y="1265"/>
                  </a:cubicBezTo>
                  <a:cubicBezTo>
                    <a:pt x="11101" y="1259"/>
                    <a:pt x="11088" y="1251"/>
                    <a:pt x="11074" y="1249"/>
                  </a:cubicBezTo>
                  <a:cubicBezTo>
                    <a:pt x="11002" y="1245"/>
                    <a:pt x="10930" y="1238"/>
                    <a:pt x="10858" y="1233"/>
                  </a:cubicBezTo>
                  <a:lnTo>
                    <a:pt x="10767" y="1227"/>
                  </a:lnTo>
                  <a:lnTo>
                    <a:pt x="10793" y="1230"/>
                  </a:lnTo>
                  <a:cubicBezTo>
                    <a:pt x="10644" y="1217"/>
                    <a:pt x="10499" y="1206"/>
                    <a:pt x="10353" y="1187"/>
                  </a:cubicBezTo>
                  <a:cubicBezTo>
                    <a:pt x="10262" y="1176"/>
                    <a:pt x="10169" y="1153"/>
                    <a:pt x="10070" y="1120"/>
                  </a:cubicBezTo>
                  <a:cubicBezTo>
                    <a:pt x="9923" y="1066"/>
                    <a:pt x="9771" y="986"/>
                    <a:pt x="9606" y="874"/>
                  </a:cubicBezTo>
                  <a:cubicBezTo>
                    <a:pt x="9488" y="792"/>
                    <a:pt x="9371" y="703"/>
                    <a:pt x="9259" y="615"/>
                  </a:cubicBezTo>
                  <a:cubicBezTo>
                    <a:pt x="9199" y="568"/>
                    <a:pt x="9140" y="522"/>
                    <a:pt x="9079" y="477"/>
                  </a:cubicBezTo>
                  <a:cubicBezTo>
                    <a:pt x="8917" y="356"/>
                    <a:pt x="8725" y="221"/>
                    <a:pt x="8508" y="127"/>
                  </a:cubicBezTo>
                  <a:cubicBezTo>
                    <a:pt x="8401" y="81"/>
                    <a:pt x="8292" y="47"/>
                    <a:pt x="8183" y="26"/>
                  </a:cubicBezTo>
                  <a:cubicBezTo>
                    <a:pt x="8097" y="10"/>
                    <a:pt x="8008" y="1"/>
                    <a:pt x="7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3" name="Google Shape;8743;p25"/>
            <p:cNvSpPr/>
            <p:nvPr/>
          </p:nvSpPr>
          <p:spPr>
            <a:xfrm>
              <a:off x="-114998" y="545980"/>
              <a:ext cx="992821" cy="691821"/>
            </a:xfrm>
            <a:custGeom>
              <a:avLst/>
              <a:gdLst/>
              <a:ahLst/>
              <a:cxnLst/>
              <a:rect l="l" t="t" r="r" b="b"/>
              <a:pathLst>
                <a:path w="11245" h="7836" extrusionOk="0">
                  <a:moveTo>
                    <a:pt x="8385" y="1493"/>
                  </a:moveTo>
                  <a:cubicBezTo>
                    <a:pt x="8428" y="1493"/>
                    <a:pt x="8473" y="1494"/>
                    <a:pt x="8519" y="1497"/>
                  </a:cubicBezTo>
                  <a:cubicBezTo>
                    <a:pt x="8770" y="1520"/>
                    <a:pt x="9019" y="1581"/>
                    <a:pt x="9261" y="1640"/>
                  </a:cubicBezTo>
                  <a:cubicBezTo>
                    <a:pt x="9377" y="1668"/>
                    <a:pt x="9497" y="1699"/>
                    <a:pt x="9617" y="1723"/>
                  </a:cubicBezTo>
                  <a:cubicBezTo>
                    <a:pt x="9828" y="1768"/>
                    <a:pt x="10012" y="1788"/>
                    <a:pt x="10182" y="1790"/>
                  </a:cubicBezTo>
                  <a:lnTo>
                    <a:pt x="10191" y="1790"/>
                  </a:lnTo>
                  <a:cubicBezTo>
                    <a:pt x="10260" y="1790"/>
                    <a:pt x="10334" y="1785"/>
                    <a:pt x="10426" y="1776"/>
                  </a:cubicBezTo>
                  <a:lnTo>
                    <a:pt x="10426" y="1776"/>
                  </a:lnTo>
                  <a:cubicBezTo>
                    <a:pt x="10410" y="1792"/>
                    <a:pt x="10394" y="1809"/>
                    <a:pt x="10380" y="1825"/>
                  </a:cubicBezTo>
                  <a:cubicBezTo>
                    <a:pt x="10306" y="1904"/>
                    <a:pt x="10230" y="1982"/>
                    <a:pt x="10154" y="2059"/>
                  </a:cubicBezTo>
                  <a:lnTo>
                    <a:pt x="10148" y="2065"/>
                  </a:lnTo>
                  <a:lnTo>
                    <a:pt x="10126" y="2087"/>
                  </a:lnTo>
                  <a:cubicBezTo>
                    <a:pt x="9983" y="2233"/>
                    <a:pt x="9835" y="2385"/>
                    <a:pt x="9702" y="2545"/>
                  </a:cubicBezTo>
                  <a:cubicBezTo>
                    <a:pt x="9550" y="2727"/>
                    <a:pt x="9425" y="2919"/>
                    <a:pt x="9333" y="3114"/>
                  </a:cubicBezTo>
                  <a:cubicBezTo>
                    <a:pt x="9289" y="3202"/>
                    <a:pt x="9254" y="3296"/>
                    <a:pt x="9226" y="3373"/>
                  </a:cubicBezTo>
                  <a:cubicBezTo>
                    <a:pt x="9202" y="3438"/>
                    <a:pt x="9178" y="3502"/>
                    <a:pt x="9154" y="3568"/>
                  </a:cubicBezTo>
                  <a:cubicBezTo>
                    <a:pt x="9043" y="3870"/>
                    <a:pt x="8949" y="4119"/>
                    <a:pt x="8840" y="4374"/>
                  </a:cubicBezTo>
                  <a:cubicBezTo>
                    <a:pt x="8700" y="4697"/>
                    <a:pt x="8565" y="4949"/>
                    <a:pt x="8415" y="5168"/>
                  </a:cubicBezTo>
                  <a:cubicBezTo>
                    <a:pt x="8298" y="5338"/>
                    <a:pt x="8180" y="5474"/>
                    <a:pt x="8054" y="5587"/>
                  </a:cubicBezTo>
                  <a:cubicBezTo>
                    <a:pt x="7959" y="5669"/>
                    <a:pt x="7860" y="5734"/>
                    <a:pt x="7758" y="5785"/>
                  </a:cubicBezTo>
                  <a:cubicBezTo>
                    <a:pt x="7670" y="5829"/>
                    <a:pt x="7579" y="5859"/>
                    <a:pt x="7484" y="5878"/>
                  </a:cubicBezTo>
                  <a:cubicBezTo>
                    <a:pt x="7414" y="5891"/>
                    <a:pt x="7341" y="5897"/>
                    <a:pt x="7267" y="5897"/>
                  </a:cubicBezTo>
                  <a:cubicBezTo>
                    <a:pt x="7240" y="5897"/>
                    <a:pt x="7211" y="5896"/>
                    <a:pt x="7184" y="5894"/>
                  </a:cubicBezTo>
                  <a:cubicBezTo>
                    <a:pt x="7061" y="5883"/>
                    <a:pt x="6934" y="5856"/>
                    <a:pt x="6808" y="5813"/>
                  </a:cubicBezTo>
                  <a:cubicBezTo>
                    <a:pt x="6691" y="5769"/>
                    <a:pt x="6580" y="5712"/>
                    <a:pt x="6472" y="5641"/>
                  </a:cubicBezTo>
                  <a:cubicBezTo>
                    <a:pt x="6351" y="5555"/>
                    <a:pt x="6236" y="5451"/>
                    <a:pt x="6122" y="5323"/>
                  </a:cubicBezTo>
                  <a:cubicBezTo>
                    <a:pt x="5916" y="5084"/>
                    <a:pt x="5751" y="4807"/>
                    <a:pt x="5590" y="4540"/>
                  </a:cubicBezTo>
                  <a:cubicBezTo>
                    <a:pt x="5388" y="4201"/>
                    <a:pt x="5179" y="3852"/>
                    <a:pt x="4885" y="3574"/>
                  </a:cubicBezTo>
                  <a:cubicBezTo>
                    <a:pt x="4762" y="3456"/>
                    <a:pt x="4627" y="3362"/>
                    <a:pt x="4487" y="3290"/>
                  </a:cubicBezTo>
                  <a:cubicBezTo>
                    <a:pt x="4328" y="3210"/>
                    <a:pt x="4149" y="3154"/>
                    <a:pt x="3937" y="3119"/>
                  </a:cubicBezTo>
                  <a:cubicBezTo>
                    <a:pt x="3858" y="3107"/>
                    <a:pt x="3778" y="3098"/>
                    <a:pt x="3697" y="3091"/>
                  </a:cubicBezTo>
                  <a:cubicBezTo>
                    <a:pt x="3644" y="3071"/>
                    <a:pt x="3588" y="3058"/>
                    <a:pt x="3534" y="3048"/>
                  </a:cubicBezTo>
                  <a:cubicBezTo>
                    <a:pt x="3463" y="3034"/>
                    <a:pt x="3393" y="3027"/>
                    <a:pt x="3323" y="3021"/>
                  </a:cubicBezTo>
                  <a:cubicBezTo>
                    <a:pt x="3177" y="3007"/>
                    <a:pt x="3030" y="3000"/>
                    <a:pt x="2886" y="2972"/>
                  </a:cubicBezTo>
                  <a:lnTo>
                    <a:pt x="2885" y="2972"/>
                  </a:lnTo>
                  <a:cubicBezTo>
                    <a:pt x="2802" y="2956"/>
                    <a:pt x="2720" y="2943"/>
                    <a:pt x="2635" y="2938"/>
                  </a:cubicBezTo>
                  <a:lnTo>
                    <a:pt x="2607" y="2938"/>
                  </a:lnTo>
                  <a:cubicBezTo>
                    <a:pt x="2573" y="2938"/>
                    <a:pt x="2539" y="2941"/>
                    <a:pt x="2506" y="2946"/>
                  </a:cubicBezTo>
                  <a:cubicBezTo>
                    <a:pt x="2483" y="2949"/>
                    <a:pt x="2461" y="2954"/>
                    <a:pt x="2440" y="2960"/>
                  </a:cubicBezTo>
                  <a:cubicBezTo>
                    <a:pt x="2419" y="2967"/>
                    <a:pt x="2397" y="2973"/>
                    <a:pt x="2381" y="2986"/>
                  </a:cubicBezTo>
                  <a:cubicBezTo>
                    <a:pt x="2343" y="2976"/>
                    <a:pt x="2306" y="2967"/>
                    <a:pt x="2269" y="2956"/>
                  </a:cubicBezTo>
                  <a:cubicBezTo>
                    <a:pt x="2301" y="2949"/>
                    <a:pt x="2333" y="2941"/>
                    <a:pt x="2368" y="2932"/>
                  </a:cubicBezTo>
                  <a:cubicBezTo>
                    <a:pt x="2519" y="2893"/>
                    <a:pt x="2661" y="2836"/>
                    <a:pt x="2806" y="2776"/>
                  </a:cubicBezTo>
                  <a:cubicBezTo>
                    <a:pt x="2835" y="2765"/>
                    <a:pt x="2862" y="2754"/>
                    <a:pt x="2891" y="2741"/>
                  </a:cubicBezTo>
                  <a:cubicBezTo>
                    <a:pt x="3000" y="2697"/>
                    <a:pt x="3112" y="2650"/>
                    <a:pt x="3225" y="2610"/>
                  </a:cubicBezTo>
                  <a:cubicBezTo>
                    <a:pt x="3376" y="2557"/>
                    <a:pt x="3542" y="2514"/>
                    <a:pt x="3718" y="2479"/>
                  </a:cubicBezTo>
                  <a:cubicBezTo>
                    <a:pt x="3945" y="2436"/>
                    <a:pt x="4177" y="2414"/>
                    <a:pt x="4407" y="2414"/>
                  </a:cubicBezTo>
                  <a:cubicBezTo>
                    <a:pt x="4495" y="2414"/>
                    <a:pt x="4584" y="2417"/>
                    <a:pt x="4672" y="2423"/>
                  </a:cubicBezTo>
                  <a:cubicBezTo>
                    <a:pt x="4730" y="2428"/>
                    <a:pt x="4789" y="2434"/>
                    <a:pt x="4851" y="2441"/>
                  </a:cubicBezTo>
                  <a:cubicBezTo>
                    <a:pt x="4909" y="2449"/>
                    <a:pt x="4966" y="2457"/>
                    <a:pt x="5024" y="2466"/>
                  </a:cubicBezTo>
                  <a:lnTo>
                    <a:pt x="5064" y="2473"/>
                  </a:lnTo>
                  <a:cubicBezTo>
                    <a:pt x="5193" y="2492"/>
                    <a:pt x="5334" y="2503"/>
                    <a:pt x="5480" y="2503"/>
                  </a:cubicBezTo>
                  <a:lnTo>
                    <a:pt x="5481" y="2503"/>
                  </a:lnTo>
                  <a:cubicBezTo>
                    <a:pt x="5734" y="2503"/>
                    <a:pt x="6006" y="2465"/>
                    <a:pt x="6289" y="2391"/>
                  </a:cubicBezTo>
                  <a:cubicBezTo>
                    <a:pt x="6415" y="2358"/>
                    <a:pt x="6543" y="2316"/>
                    <a:pt x="6679" y="2263"/>
                  </a:cubicBezTo>
                  <a:cubicBezTo>
                    <a:pt x="6786" y="2223"/>
                    <a:pt x="6894" y="2169"/>
                    <a:pt x="7024" y="2095"/>
                  </a:cubicBezTo>
                  <a:cubicBezTo>
                    <a:pt x="7131" y="2033"/>
                    <a:pt x="7237" y="1964"/>
                    <a:pt x="7339" y="1897"/>
                  </a:cubicBezTo>
                  <a:cubicBezTo>
                    <a:pt x="7443" y="1828"/>
                    <a:pt x="7550" y="1758"/>
                    <a:pt x="7660" y="1694"/>
                  </a:cubicBezTo>
                  <a:cubicBezTo>
                    <a:pt x="7702" y="1670"/>
                    <a:pt x="7745" y="1648"/>
                    <a:pt x="7790" y="1625"/>
                  </a:cubicBezTo>
                  <a:cubicBezTo>
                    <a:pt x="7892" y="1576"/>
                    <a:pt x="7999" y="1539"/>
                    <a:pt x="8108" y="1517"/>
                  </a:cubicBezTo>
                  <a:cubicBezTo>
                    <a:pt x="8194" y="1501"/>
                    <a:pt x="8289" y="1493"/>
                    <a:pt x="8385" y="1493"/>
                  </a:cubicBezTo>
                  <a:close/>
                  <a:moveTo>
                    <a:pt x="8025" y="1"/>
                  </a:moveTo>
                  <a:cubicBezTo>
                    <a:pt x="7950" y="3"/>
                    <a:pt x="7870" y="12"/>
                    <a:pt x="7779" y="27"/>
                  </a:cubicBezTo>
                  <a:cubicBezTo>
                    <a:pt x="7486" y="78"/>
                    <a:pt x="7193" y="194"/>
                    <a:pt x="6883" y="383"/>
                  </a:cubicBezTo>
                  <a:cubicBezTo>
                    <a:pt x="6823" y="418"/>
                    <a:pt x="6762" y="460"/>
                    <a:pt x="6693" y="508"/>
                  </a:cubicBezTo>
                  <a:cubicBezTo>
                    <a:pt x="6647" y="541"/>
                    <a:pt x="6600" y="577"/>
                    <a:pt x="6556" y="610"/>
                  </a:cubicBezTo>
                  <a:cubicBezTo>
                    <a:pt x="6538" y="623"/>
                    <a:pt x="6520" y="637"/>
                    <a:pt x="6501" y="652"/>
                  </a:cubicBezTo>
                  <a:cubicBezTo>
                    <a:pt x="6362" y="756"/>
                    <a:pt x="6245" y="839"/>
                    <a:pt x="6130" y="911"/>
                  </a:cubicBezTo>
                  <a:cubicBezTo>
                    <a:pt x="6041" y="968"/>
                    <a:pt x="5950" y="1019"/>
                    <a:pt x="5858" y="1064"/>
                  </a:cubicBezTo>
                  <a:cubicBezTo>
                    <a:pt x="5707" y="1138"/>
                    <a:pt x="5559" y="1187"/>
                    <a:pt x="5412" y="1218"/>
                  </a:cubicBezTo>
                  <a:cubicBezTo>
                    <a:pt x="5350" y="1230"/>
                    <a:pt x="5286" y="1237"/>
                    <a:pt x="5221" y="1242"/>
                  </a:cubicBezTo>
                  <a:cubicBezTo>
                    <a:pt x="5193" y="1243"/>
                    <a:pt x="5165" y="1245"/>
                    <a:pt x="5136" y="1245"/>
                  </a:cubicBezTo>
                  <a:cubicBezTo>
                    <a:pt x="5096" y="1245"/>
                    <a:pt x="5054" y="1243"/>
                    <a:pt x="5006" y="1240"/>
                  </a:cubicBezTo>
                  <a:cubicBezTo>
                    <a:pt x="4808" y="1222"/>
                    <a:pt x="4608" y="1181"/>
                    <a:pt x="4416" y="1141"/>
                  </a:cubicBezTo>
                  <a:cubicBezTo>
                    <a:pt x="4288" y="1114"/>
                    <a:pt x="4156" y="1087"/>
                    <a:pt x="4026" y="1066"/>
                  </a:cubicBezTo>
                  <a:cubicBezTo>
                    <a:pt x="3892" y="1045"/>
                    <a:pt x="3769" y="1034"/>
                    <a:pt x="3652" y="1034"/>
                  </a:cubicBezTo>
                  <a:cubicBezTo>
                    <a:pt x="3609" y="1034"/>
                    <a:pt x="3566" y="1035"/>
                    <a:pt x="3526" y="1039"/>
                  </a:cubicBezTo>
                  <a:cubicBezTo>
                    <a:pt x="3403" y="1047"/>
                    <a:pt x="3272" y="1071"/>
                    <a:pt x="3134" y="1111"/>
                  </a:cubicBezTo>
                  <a:cubicBezTo>
                    <a:pt x="2912" y="1173"/>
                    <a:pt x="2686" y="1278"/>
                    <a:pt x="2424" y="1445"/>
                  </a:cubicBezTo>
                  <a:cubicBezTo>
                    <a:pt x="2223" y="1571"/>
                    <a:pt x="2031" y="1716"/>
                    <a:pt x="1844" y="1857"/>
                  </a:cubicBezTo>
                  <a:lnTo>
                    <a:pt x="1770" y="1913"/>
                  </a:lnTo>
                  <a:cubicBezTo>
                    <a:pt x="1492" y="2123"/>
                    <a:pt x="1217" y="2322"/>
                    <a:pt x="918" y="2473"/>
                  </a:cubicBezTo>
                  <a:cubicBezTo>
                    <a:pt x="885" y="2489"/>
                    <a:pt x="849" y="2505"/>
                    <a:pt x="814" y="2519"/>
                  </a:cubicBezTo>
                  <a:cubicBezTo>
                    <a:pt x="781" y="2533"/>
                    <a:pt x="744" y="2541"/>
                    <a:pt x="710" y="2548"/>
                  </a:cubicBezTo>
                  <a:cubicBezTo>
                    <a:pt x="658" y="2557"/>
                    <a:pt x="602" y="2565"/>
                    <a:pt x="547" y="2572"/>
                  </a:cubicBezTo>
                  <a:cubicBezTo>
                    <a:pt x="485" y="2578"/>
                    <a:pt x="421" y="2586"/>
                    <a:pt x="359" y="2599"/>
                  </a:cubicBezTo>
                  <a:cubicBezTo>
                    <a:pt x="256" y="2620"/>
                    <a:pt x="122" y="2668"/>
                    <a:pt x="61" y="2784"/>
                  </a:cubicBezTo>
                  <a:cubicBezTo>
                    <a:pt x="52" y="2786"/>
                    <a:pt x="44" y="2789"/>
                    <a:pt x="36" y="2794"/>
                  </a:cubicBezTo>
                  <a:cubicBezTo>
                    <a:pt x="8" y="2812"/>
                    <a:pt x="0" y="2848"/>
                    <a:pt x="20" y="2879"/>
                  </a:cubicBezTo>
                  <a:cubicBezTo>
                    <a:pt x="44" y="2920"/>
                    <a:pt x="76" y="2957"/>
                    <a:pt x="114" y="2987"/>
                  </a:cubicBezTo>
                  <a:cubicBezTo>
                    <a:pt x="156" y="3023"/>
                    <a:pt x="205" y="3047"/>
                    <a:pt x="259" y="3059"/>
                  </a:cubicBezTo>
                  <a:lnTo>
                    <a:pt x="272" y="3059"/>
                  </a:lnTo>
                  <a:cubicBezTo>
                    <a:pt x="280" y="3059"/>
                    <a:pt x="288" y="3059"/>
                    <a:pt x="295" y="3056"/>
                  </a:cubicBezTo>
                  <a:cubicBezTo>
                    <a:pt x="307" y="3063"/>
                    <a:pt x="320" y="3071"/>
                    <a:pt x="333" y="3075"/>
                  </a:cubicBezTo>
                  <a:cubicBezTo>
                    <a:pt x="421" y="3119"/>
                    <a:pt x="515" y="3151"/>
                    <a:pt x="606" y="3178"/>
                  </a:cubicBezTo>
                  <a:cubicBezTo>
                    <a:pt x="632" y="3186"/>
                    <a:pt x="659" y="3194"/>
                    <a:pt x="686" y="3202"/>
                  </a:cubicBezTo>
                  <a:cubicBezTo>
                    <a:pt x="738" y="3216"/>
                    <a:pt x="789" y="3232"/>
                    <a:pt x="838" y="3250"/>
                  </a:cubicBezTo>
                  <a:cubicBezTo>
                    <a:pt x="862" y="3258"/>
                    <a:pt x="883" y="3267"/>
                    <a:pt x="905" y="3278"/>
                  </a:cubicBezTo>
                  <a:cubicBezTo>
                    <a:pt x="966" y="3350"/>
                    <a:pt x="1028" y="3422"/>
                    <a:pt x="1091" y="3494"/>
                  </a:cubicBezTo>
                  <a:cubicBezTo>
                    <a:pt x="1177" y="3593"/>
                    <a:pt x="1267" y="3691"/>
                    <a:pt x="1361" y="3784"/>
                  </a:cubicBezTo>
                  <a:cubicBezTo>
                    <a:pt x="1452" y="3875"/>
                    <a:pt x="1550" y="3961"/>
                    <a:pt x="1650" y="4040"/>
                  </a:cubicBezTo>
                  <a:cubicBezTo>
                    <a:pt x="1702" y="4079"/>
                    <a:pt x="1753" y="4116"/>
                    <a:pt x="1806" y="4150"/>
                  </a:cubicBezTo>
                  <a:cubicBezTo>
                    <a:pt x="1820" y="4159"/>
                    <a:pt x="1833" y="4167"/>
                    <a:pt x="1845" y="4175"/>
                  </a:cubicBezTo>
                  <a:cubicBezTo>
                    <a:pt x="1925" y="4286"/>
                    <a:pt x="2009" y="4409"/>
                    <a:pt x="2098" y="4551"/>
                  </a:cubicBezTo>
                  <a:cubicBezTo>
                    <a:pt x="2220" y="4740"/>
                    <a:pt x="2336" y="4935"/>
                    <a:pt x="2450" y="5125"/>
                  </a:cubicBezTo>
                  <a:lnTo>
                    <a:pt x="2530" y="5258"/>
                  </a:lnTo>
                  <a:cubicBezTo>
                    <a:pt x="2838" y="5771"/>
                    <a:pt x="3121" y="6230"/>
                    <a:pt x="3479" y="6647"/>
                  </a:cubicBezTo>
                  <a:cubicBezTo>
                    <a:pt x="3675" y="6874"/>
                    <a:pt x="3868" y="7061"/>
                    <a:pt x="4069" y="7220"/>
                  </a:cubicBezTo>
                  <a:cubicBezTo>
                    <a:pt x="4180" y="7304"/>
                    <a:pt x="4293" y="7381"/>
                    <a:pt x="4408" y="7448"/>
                  </a:cubicBezTo>
                  <a:cubicBezTo>
                    <a:pt x="4517" y="7512"/>
                    <a:pt x="4635" y="7566"/>
                    <a:pt x="4770" y="7618"/>
                  </a:cubicBezTo>
                  <a:cubicBezTo>
                    <a:pt x="5016" y="7712"/>
                    <a:pt x="5289" y="7776"/>
                    <a:pt x="5583" y="7809"/>
                  </a:cubicBezTo>
                  <a:cubicBezTo>
                    <a:pt x="5740" y="7827"/>
                    <a:pt x="5903" y="7835"/>
                    <a:pt x="6068" y="7835"/>
                  </a:cubicBezTo>
                  <a:cubicBezTo>
                    <a:pt x="6191" y="7835"/>
                    <a:pt x="6317" y="7830"/>
                    <a:pt x="6444" y="7821"/>
                  </a:cubicBezTo>
                  <a:cubicBezTo>
                    <a:pt x="6717" y="7800"/>
                    <a:pt x="6995" y="7752"/>
                    <a:pt x="7270" y="7683"/>
                  </a:cubicBezTo>
                  <a:cubicBezTo>
                    <a:pt x="7524" y="7618"/>
                    <a:pt x="7780" y="7525"/>
                    <a:pt x="8026" y="7407"/>
                  </a:cubicBezTo>
                  <a:cubicBezTo>
                    <a:pt x="8274" y="7288"/>
                    <a:pt x="8509" y="7146"/>
                    <a:pt x="8724" y="6984"/>
                  </a:cubicBezTo>
                  <a:cubicBezTo>
                    <a:pt x="8935" y="6825"/>
                    <a:pt x="9131" y="6639"/>
                    <a:pt x="9312" y="6436"/>
                  </a:cubicBezTo>
                  <a:cubicBezTo>
                    <a:pt x="9483" y="6241"/>
                    <a:pt x="9646" y="6016"/>
                    <a:pt x="9796" y="5765"/>
                  </a:cubicBezTo>
                  <a:cubicBezTo>
                    <a:pt x="9879" y="5626"/>
                    <a:pt x="9948" y="5498"/>
                    <a:pt x="10006" y="5370"/>
                  </a:cubicBezTo>
                  <a:cubicBezTo>
                    <a:pt x="10067" y="5239"/>
                    <a:pt x="10121" y="5093"/>
                    <a:pt x="10174" y="4927"/>
                  </a:cubicBezTo>
                  <a:cubicBezTo>
                    <a:pt x="10271" y="4618"/>
                    <a:pt x="10330" y="4302"/>
                    <a:pt x="10381" y="4004"/>
                  </a:cubicBezTo>
                  <a:cubicBezTo>
                    <a:pt x="10399" y="3907"/>
                    <a:pt x="10415" y="3811"/>
                    <a:pt x="10431" y="3713"/>
                  </a:cubicBezTo>
                  <a:cubicBezTo>
                    <a:pt x="10465" y="3501"/>
                    <a:pt x="10501" y="3280"/>
                    <a:pt x="10545" y="3064"/>
                  </a:cubicBezTo>
                  <a:cubicBezTo>
                    <a:pt x="10601" y="2792"/>
                    <a:pt x="10663" y="2557"/>
                    <a:pt x="10738" y="2345"/>
                  </a:cubicBezTo>
                  <a:cubicBezTo>
                    <a:pt x="10767" y="2265"/>
                    <a:pt x="10794" y="2196"/>
                    <a:pt x="10823" y="2134"/>
                  </a:cubicBezTo>
                  <a:cubicBezTo>
                    <a:pt x="10858" y="2054"/>
                    <a:pt x="10898" y="1980"/>
                    <a:pt x="10944" y="1899"/>
                  </a:cubicBezTo>
                  <a:cubicBezTo>
                    <a:pt x="10976" y="1844"/>
                    <a:pt x="11010" y="1788"/>
                    <a:pt x="11042" y="1736"/>
                  </a:cubicBezTo>
                  <a:cubicBezTo>
                    <a:pt x="11055" y="1715"/>
                    <a:pt x="11067" y="1692"/>
                    <a:pt x="11080" y="1672"/>
                  </a:cubicBezTo>
                  <a:cubicBezTo>
                    <a:pt x="11101" y="1638"/>
                    <a:pt x="11122" y="1603"/>
                    <a:pt x="11141" y="1568"/>
                  </a:cubicBezTo>
                  <a:cubicBezTo>
                    <a:pt x="11163" y="1529"/>
                    <a:pt x="11184" y="1489"/>
                    <a:pt x="11195" y="1443"/>
                  </a:cubicBezTo>
                  <a:cubicBezTo>
                    <a:pt x="11224" y="1437"/>
                    <a:pt x="11245" y="1406"/>
                    <a:pt x="11243" y="1376"/>
                  </a:cubicBezTo>
                  <a:cubicBezTo>
                    <a:pt x="11242" y="1341"/>
                    <a:pt x="11211" y="1314"/>
                    <a:pt x="11174" y="1314"/>
                  </a:cubicBezTo>
                  <a:cubicBezTo>
                    <a:pt x="11165" y="1314"/>
                    <a:pt x="11155" y="1315"/>
                    <a:pt x="11144" y="1315"/>
                  </a:cubicBezTo>
                  <a:cubicBezTo>
                    <a:pt x="11142" y="1310"/>
                    <a:pt x="11138" y="1306"/>
                    <a:pt x="11133" y="1301"/>
                  </a:cubicBezTo>
                  <a:cubicBezTo>
                    <a:pt x="11085" y="1259"/>
                    <a:pt x="11023" y="1237"/>
                    <a:pt x="10960" y="1222"/>
                  </a:cubicBezTo>
                  <a:cubicBezTo>
                    <a:pt x="10898" y="1208"/>
                    <a:pt x="10832" y="1203"/>
                    <a:pt x="10768" y="1202"/>
                  </a:cubicBezTo>
                  <a:cubicBezTo>
                    <a:pt x="10754" y="1201"/>
                    <a:pt x="10739" y="1201"/>
                    <a:pt x="10725" y="1201"/>
                  </a:cubicBezTo>
                  <a:cubicBezTo>
                    <a:pt x="10678" y="1201"/>
                    <a:pt x="10632" y="1204"/>
                    <a:pt x="10586" y="1205"/>
                  </a:cubicBezTo>
                  <a:cubicBezTo>
                    <a:pt x="10572" y="1205"/>
                    <a:pt x="10558" y="1205"/>
                    <a:pt x="10544" y="1205"/>
                  </a:cubicBezTo>
                  <a:cubicBezTo>
                    <a:pt x="10510" y="1205"/>
                    <a:pt x="10476" y="1204"/>
                    <a:pt x="10442" y="1203"/>
                  </a:cubicBezTo>
                  <a:cubicBezTo>
                    <a:pt x="10409" y="1192"/>
                    <a:pt x="10377" y="1181"/>
                    <a:pt x="10343" y="1170"/>
                  </a:cubicBezTo>
                  <a:cubicBezTo>
                    <a:pt x="10047" y="1063"/>
                    <a:pt x="9744" y="901"/>
                    <a:pt x="9411" y="676"/>
                  </a:cubicBezTo>
                  <a:cubicBezTo>
                    <a:pt x="9291" y="594"/>
                    <a:pt x="9178" y="509"/>
                    <a:pt x="9043" y="407"/>
                  </a:cubicBezTo>
                  <a:cubicBezTo>
                    <a:pt x="8928" y="321"/>
                    <a:pt x="8805" y="230"/>
                    <a:pt x="8672" y="156"/>
                  </a:cubicBezTo>
                  <a:cubicBezTo>
                    <a:pt x="8536" y="78"/>
                    <a:pt x="8394" y="28"/>
                    <a:pt x="8253" y="11"/>
                  </a:cubicBezTo>
                  <a:cubicBezTo>
                    <a:pt x="8202" y="4"/>
                    <a:pt x="8146" y="1"/>
                    <a:pt x="80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4" name="Google Shape;8744;p25"/>
            <p:cNvSpPr/>
            <p:nvPr/>
          </p:nvSpPr>
          <p:spPr>
            <a:xfrm>
              <a:off x="-120825" y="535562"/>
              <a:ext cx="1007301" cy="711244"/>
            </a:xfrm>
            <a:custGeom>
              <a:avLst/>
              <a:gdLst/>
              <a:ahLst/>
              <a:cxnLst/>
              <a:rect l="l" t="t" r="r" b="b"/>
              <a:pathLst>
                <a:path w="11409" h="8056" extrusionOk="0">
                  <a:moveTo>
                    <a:pt x="6521" y="856"/>
                  </a:moveTo>
                  <a:lnTo>
                    <a:pt x="6519" y="858"/>
                  </a:lnTo>
                  <a:lnTo>
                    <a:pt x="6519" y="858"/>
                  </a:lnTo>
                  <a:lnTo>
                    <a:pt x="6521" y="856"/>
                  </a:lnTo>
                  <a:close/>
                  <a:moveTo>
                    <a:pt x="6519" y="858"/>
                  </a:moveTo>
                  <a:cubicBezTo>
                    <a:pt x="6519" y="858"/>
                    <a:pt x="6518" y="858"/>
                    <a:pt x="6518" y="859"/>
                  </a:cubicBezTo>
                  <a:lnTo>
                    <a:pt x="6519" y="858"/>
                  </a:lnTo>
                  <a:close/>
                  <a:moveTo>
                    <a:pt x="8088" y="160"/>
                  </a:moveTo>
                  <a:cubicBezTo>
                    <a:pt x="8150" y="160"/>
                    <a:pt x="8212" y="163"/>
                    <a:pt x="8273" y="170"/>
                  </a:cubicBezTo>
                  <a:cubicBezTo>
                    <a:pt x="8403" y="189"/>
                    <a:pt x="8527" y="226"/>
                    <a:pt x="8647" y="274"/>
                  </a:cubicBezTo>
                  <a:cubicBezTo>
                    <a:pt x="8806" y="343"/>
                    <a:pt x="8949" y="434"/>
                    <a:pt x="9085" y="538"/>
                  </a:cubicBezTo>
                  <a:cubicBezTo>
                    <a:pt x="9378" y="763"/>
                    <a:pt x="9670" y="997"/>
                    <a:pt x="10003" y="1160"/>
                  </a:cubicBezTo>
                  <a:cubicBezTo>
                    <a:pt x="10164" y="1238"/>
                    <a:pt x="10336" y="1299"/>
                    <a:pt x="10511" y="1342"/>
                  </a:cubicBezTo>
                  <a:cubicBezTo>
                    <a:pt x="10609" y="1364"/>
                    <a:pt x="10710" y="1382"/>
                    <a:pt x="10809" y="1395"/>
                  </a:cubicBezTo>
                  <a:cubicBezTo>
                    <a:pt x="10910" y="1408"/>
                    <a:pt x="11010" y="1414"/>
                    <a:pt x="11109" y="1427"/>
                  </a:cubicBezTo>
                  <a:cubicBezTo>
                    <a:pt x="11154" y="1433"/>
                    <a:pt x="11199" y="1441"/>
                    <a:pt x="11242" y="1457"/>
                  </a:cubicBezTo>
                  <a:cubicBezTo>
                    <a:pt x="11247" y="1459"/>
                    <a:pt x="11253" y="1462"/>
                    <a:pt x="11258" y="1465"/>
                  </a:cubicBezTo>
                  <a:cubicBezTo>
                    <a:pt x="11248" y="1467"/>
                    <a:pt x="11239" y="1470"/>
                    <a:pt x="11231" y="1478"/>
                  </a:cubicBezTo>
                  <a:cubicBezTo>
                    <a:pt x="11199" y="1511"/>
                    <a:pt x="11165" y="1542"/>
                    <a:pt x="11130" y="1571"/>
                  </a:cubicBezTo>
                  <a:cubicBezTo>
                    <a:pt x="11060" y="1622"/>
                    <a:pt x="10983" y="1665"/>
                    <a:pt x="10902" y="1700"/>
                  </a:cubicBezTo>
                  <a:cubicBezTo>
                    <a:pt x="10777" y="1750"/>
                    <a:pt x="10647" y="1782"/>
                    <a:pt x="10513" y="1801"/>
                  </a:cubicBezTo>
                  <a:cubicBezTo>
                    <a:pt x="10410" y="1814"/>
                    <a:pt x="10307" y="1819"/>
                    <a:pt x="10204" y="1819"/>
                  </a:cubicBezTo>
                  <a:cubicBezTo>
                    <a:pt x="10063" y="1819"/>
                    <a:pt x="9922" y="1809"/>
                    <a:pt x="9782" y="1791"/>
                  </a:cubicBezTo>
                  <a:cubicBezTo>
                    <a:pt x="9678" y="1777"/>
                    <a:pt x="9576" y="1758"/>
                    <a:pt x="9474" y="1737"/>
                  </a:cubicBezTo>
                  <a:cubicBezTo>
                    <a:pt x="9360" y="1711"/>
                    <a:pt x="9248" y="1681"/>
                    <a:pt x="9136" y="1654"/>
                  </a:cubicBezTo>
                  <a:cubicBezTo>
                    <a:pt x="8996" y="1619"/>
                    <a:pt x="8857" y="1590"/>
                    <a:pt x="8713" y="1572"/>
                  </a:cubicBezTo>
                  <a:cubicBezTo>
                    <a:pt x="8639" y="1562"/>
                    <a:pt x="8565" y="1558"/>
                    <a:pt x="8491" y="1558"/>
                  </a:cubicBezTo>
                  <a:cubicBezTo>
                    <a:pt x="8419" y="1558"/>
                    <a:pt x="8348" y="1562"/>
                    <a:pt x="8278" y="1571"/>
                  </a:cubicBezTo>
                  <a:cubicBezTo>
                    <a:pt x="8208" y="1580"/>
                    <a:pt x="8139" y="1595"/>
                    <a:pt x="8072" y="1614"/>
                  </a:cubicBezTo>
                  <a:cubicBezTo>
                    <a:pt x="8000" y="1633"/>
                    <a:pt x="7931" y="1660"/>
                    <a:pt x="7864" y="1691"/>
                  </a:cubicBezTo>
                  <a:cubicBezTo>
                    <a:pt x="7797" y="1719"/>
                    <a:pt x="7733" y="1755"/>
                    <a:pt x="7670" y="1790"/>
                  </a:cubicBezTo>
                  <a:cubicBezTo>
                    <a:pt x="7605" y="1826"/>
                    <a:pt x="7539" y="1866"/>
                    <a:pt x="7475" y="1906"/>
                  </a:cubicBezTo>
                  <a:cubicBezTo>
                    <a:pt x="7357" y="1980"/>
                    <a:pt x="7242" y="2055"/>
                    <a:pt x="7124" y="2127"/>
                  </a:cubicBezTo>
                  <a:cubicBezTo>
                    <a:pt x="7000" y="2202"/>
                    <a:pt x="6874" y="2271"/>
                    <a:pt x="6743" y="2327"/>
                  </a:cubicBezTo>
                  <a:cubicBezTo>
                    <a:pt x="6606" y="2383"/>
                    <a:pt x="6465" y="2429"/>
                    <a:pt x="6324" y="2468"/>
                  </a:cubicBezTo>
                  <a:cubicBezTo>
                    <a:pt x="6175" y="2509"/>
                    <a:pt x="6024" y="2540"/>
                    <a:pt x="5870" y="2560"/>
                  </a:cubicBezTo>
                  <a:cubicBezTo>
                    <a:pt x="5728" y="2579"/>
                    <a:pt x="5586" y="2589"/>
                    <a:pt x="5442" y="2589"/>
                  </a:cubicBezTo>
                  <a:cubicBezTo>
                    <a:pt x="5413" y="2589"/>
                    <a:pt x="5384" y="2588"/>
                    <a:pt x="5355" y="2587"/>
                  </a:cubicBezTo>
                  <a:cubicBezTo>
                    <a:pt x="5184" y="2583"/>
                    <a:pt x="5015" y="2562"/>
                    <a:pt x="4845" y="2540"/>
                  </a:cubicBezTo>
                  <a:cubicBezTo>
                    <a:pt x="4714" y="2522"/>
                    <a:pt x="4585" y="2504"/>
                    <a:pt x="4454" y="2492"/>
                  </a:cubicBezTo>
                  <a:cubicBezTo>
                    <a:pt x="4375" y="2485"/>
                    <a:pt x="4297" y="2481"/>
                    <a:pt x="4219" y="2481"/>
                  </a:cubicBezTo>
                  <a:cubicBezTo>
                    <a:pt x="4161" y="2481"/>
                    <a:pt x="4102" y="2484"/>
                    <a:pt x="4043" y="2488"/>
                  </a:cubicBezTo>
                  <a:cubicBezTo>
                    <a:pt x="3908" y="2498"/>
                    <a:pt x="3774" y="2527"/>
                    <a:pt x="3643" y="2557"/>
                  </a:cubicBezTo>
                  <a:cubicBezTo>
                    <a:pt x="3515" y="2587"/>
                    <a:pt x="3390" y="2623"/>
                    <a:pt x="3266" y="2659"/>
                  </a:cubicBezTo>
                  <a:cubicBezTo>
                    <a:pt x="3018" y="2736"/>
                    <a:pt x="2775" y="2823"/>
                    <a:pt x="2527" y="2899"/>
                  </a:cubicBezTo>
                  <a:cubicBezTo>
                    <a:pt x="2278" y="2976"/>
                    <a:pt x="2025" y="3042"/>
                    <a:pt x="1766" y="3078"/>
                  </a:cubicBezTo>
                  <a:cubicBezTo>
                    <a:pt x="1654" y="3093"/>
                    <a:pt x="1541" y="3101"/>
                    <a:pt x="1429" y="3102"/>
                  </a:cubicBezTo>
                  <a:cubicBezTo>
                    <a:pt x="1419" y="3102"/>
                    <a:pt x="1410" y="3103"/>
                    <a:pt x="1400" y="3103"/>
                  </a:cubicBezTo>
                  <a:cubicBezTo>
                    <a:pt x="1300" y="3103"/>
                    <a:pt x="1199" y="3095"/>
                    <a:pt x="1099" y="3083"/>
                  </a:cubicBezTo>
                  <a:cubicBezTo>
                    <a:pt x="789" y="3040"/>
                    <a:pt x="490" y="2944"/>
                    <a:pt x="186" y="2877"/>
                  </a:cubicBezTo>
                  <a:cubicBezTo>
                    <a:pt x="206" y="2866"/>
                    <a:pt x="226" y="2854"/>
                    <a:pt x="247" y="2845"/>
                  </a:cubicBezTo>
                  <a:cubicBezTo>
                    <a:pt x="314" y="2818"/>
                    <a:pt x="383" y="2799"/>
                    <a:pt x="452" y="2784"/>
                  </a:cubicBezTo>
                  <a:cubicBezTo>
                    <a:pt x="527" y="2775"/>
                    <a:pt x="600" y="2762"/>
                    <a:pt x="674" y="2744"/>
                  </a:cubicBezTo>
                  <a:cubicBezTo>
                    <a:pt x="687" y="2741"/>
                    <a:pt x="700" y="2739"/>
                    <a:pt x="711" y="2738"/>
                  </a:cubicBezTo>
                  <a:cubicBezTo>
                    <a:pt x="717" y="2736"/>
                    <a:pt x="724" y="2735"/>
                    <a:pt x="728" y="2730"/>
                  </a:cubicBezTo>
                  <a:cubicBezTo>
                    <a:pt x="736" y="2728"/>
                    <a:pt x="744" y="2725"/>
                    <a:pt x="752" y="2723"/>
                  </a:cubicBezTo>
                  <a:cubicBezTo>
                    <a:pt x="898" y="2683"/>
                    <a:pt x="1037" y="2619"/>
                    <a:pt x="1170" y="2551"/>
                  </a:cubicBezTo>
                  <a:cubicBezTo>
                    <a:pt x="1393" y="2434"/>
                    <a:pt x="1603" y="2290"/>
                    <a:pt x="1808" y="2143"/>
                  </a:cubicBezTo>
                  <a:cubicBezTo>
                    <a:pt x="2196" y="1860"/>
                    <a:pt x="2570" y="1548"/>
                    <a:pt x="3015" y="1356"/>
                  </a:cubicBezTo>
                  <a:cubicBezTo>
                    <a:pt x="3189" y="1284"/>
                    <a:pt x="3371" y="1233"/>
                    <a:pt x="3560" y="1206"/>
                  </a:cubicBezTo>
                  <a:cubicBezTo>
                    <a:pt x="3654" y="1194"/>
                    <a:pt x="3748" y="1188"/>
                    <a:pt x="3844" y="1188"/>
                  </a:cubicBezTo>
                  <a:cubicBezTo>
                    <a:pt x="3929" y="1188"/>
                    <a:pt x="4014" y="1193"/>
                    <a:pt x="4099" y="1203"/>
                  </a:cubicBezTo>
                  <a:cubicBezTo>
                    <a:pt x="4324" y="1237"/>
                    <a:pt x="4538" y="1316"/>
                    <a:pt x="4759" y="1374"/>
                  </a:cubicBezTo>
                  <a:cubicBezTo>
                    <a:pt x="4866" y="1403"/>
                    <a:pt x="4975" y="1424"/>
                    <a:pt x="5085" y="1433"/>
                  </a:cubicBezTo>
                  <a:cubicBezTo>
                    <a:pt x="5121" y="1437"/>
                    <a:pt x="5157" y="1438"/>
                    <a:pt x="5193" y="1438"/>
                  </a:cubicBezTo>
                  <a:cubicBezTo>
                    <a:pt x="5268" y="1438"/>
                    <a:pt x="5342" y="1432"/>
                    <a:pt x="5416" y="1422"/>
                  </a:cubicBezTo>
                  <a:cubicBezTo>
                    <a:pt x="5621" y="1393"/>
                    <a:pt x="5817" y="1315"/>
                    <a:pt x="5998" y="1217"/>
                  </a:cubicBezTo>
                  <a:cubicBezTo>
                    <a:pt x="6088" y="1168"/>
                    <a:pt x="6174" y="1113"/>
                    <a:pt x="6257" y="1054"/>
                  </a:cubicBezTo>
                  <a:cubicBezTo>
                    <a:pt x="6344" y="995"/>
                    <a:pt x="6426" y="929"/>
                    <a:pt x="6510" y="865"/>
                  </a:cubicBezTo>
                  <a:lnTo>
                    <a:pt x="6510" y="865"/>
                  </a:lnTo>
                  <a:cubicBezTo>
                    <a:pt x="6510" y="865"/>
                    <a:pt x="6510" y="865"/>
                    <a:pt x="6510" y="866"/>
                  </a:cubicBezTo>
                  <a:lnTo>
                    <a:pt x="6511" y="864"/>
                  </a:lnTo>
                  <a:lnTo>
                    <a:pt x="6511" y="864"/>
                  </a:lnTo>
                  <a:cubicBezTo>
                    <a:pt x="6513" y="863"/>
                    <a:pt x="6515" y="861"/>
                    <a:pt x="6518" y="859"/>
                  </a:cubicBezTo>
                  <a:lnTo>
                    <a:pt x="6518" y="859"/>
                  </a:lnTo>
                  <a:cubicBezTo>
                    <a:pt x="6516" y="860"/>
                    <a:pt x="6515" y="860"/>
                    <a:pt x="6514" y="861"/>
                  </a:cubicBezTo>
                  <a:lnTo>
                    <a:pt x="6514" y="861"/>
                  </a:lnTo>
                  <a:lnTo>
                    <a:pt x="6519" y="856"/>
                  </a:lnTo>
                  <a:lnTo>
                    <a:pt x="6521" y="854"/>
                  </a:lnTo>
                  <a:cubicBezTo>
                    <a:pt x="6521" y="854"/>
                    <a:pt x="6521" y="856"/>
                    <a:pt x="6521" y="856"/>
                  </a:cubicBezTo>
                  <a:lnTo>
                    <a:pt x="6522" y="854"/>
                  </a:lnTo>
                  <a:cubicBezTo>
                    <a:pt x="6796" y="645"/>
                    <a:pt x="7084" y="448"/>
                    <a:pt x="7400" y="311"/>
                  </a:cubicBezTo>
                  <a:cubicBezTo>
                    <a:pt x="7558" y="245"/>
                    <a:pt x="7722" y="196"/>
                    <a:pt x="7893" y="172"/>
                  </a:cubicBezTo>
                  <a:cubicBezTo>
                    <a:pt x="7957" y="163"/>
                    <a:pt x="8023" y="160"/>
                    <a:pt x="8088" y="160"/>
                  </a:cubicBezTo>
                  <a:close/>
                  <a:moveTo>
                    <a:pt x="8507" y="1688"/>
                  </a:moveTo>
                  <a:cubicBezTo>
                    <a:pt x="8518" y="1688"/>
                    <a:pt x="8530" y="1688"/>
                    <a:pt x="8542" y="1689"/>
                  </a:cubicBezTo>
                  <a:cubicBezTo>
                    <a:pt x="8620" y="1689"/>
                    <a:pt x="8697" y="1697"/>
                    <a:pt x="8774" y="1707"/>
                  </a:cubicBezTo>
                  <a:cubicBezTo>
                    <a:pt x="8911" y="1726"/>
                    <a:pt x="9047" y="1756"/>
                    <a:pt x="9183" y="1790"/>
                  </a:cubicBezTo>
                  <a:cubicBezTo>
                    <a:pt x="9282" y="1814"/>
                    <a:pt x="9383" y="1838"/>
                    <a:pt x="9483" y="1857"/>
                  </a:cubicBezTo>
                  <a:cubicBezTo>
                    <a:pt x="9694" y="1897"/>
                    <a:pt x="9910" y="1921"/>
                    <a:pt x="10125" y="1926"/>
                  </a:cubicBezTo>
                  <a:cubicBezTo>
                    <a:pt x="10148" y="1926"/>
                    <a:pt x="10171" y="1927"/>
                    <a:pt x="10194" y="1927"/>
                  </a:cubicBezTo>
                  <a:cubicBezTo>
                    <a:pt x="10253" y="1927"/>
                    <a:pt x="10312" y="1924"/>
                    <a:pt x="10372" y="1921"/>
                  </a:cubicBezTo>
                  <a:lnTo>
                    <a:pt x="10372" y="1921"/>
                  </a:lnTo>
                  <a:cubicBezTo>
                    <a:pt x="10342" y="1942"/>
                    <a:pt x="10315" y="1962"/>
                    <a:pt x="10286" y="1983"/>
                  </a:cubicBezTo>
                  <a:cubicBezTo>
                    <a:pt x="10190" y="2058"/>
                    <a:pt x="10097" y="2140"/>
                    <a:pt x="10009" y="2226"/>
                  </a:cubicBezTo>
                  <a:cubicBezTo>
                    <a:pt x="9842" y="2391"/>
                    <a:pt x="9694" y="2578"/>
                    <a:pt x="9567" y="2776"/>
                  </a:cubicBezTo>
                  <a:cubicBezTo>
                    <a:pt x="9523" y="2842"/>
                    <a:pt x="9483" y="2909"/>
                    <a:pt x="9445" y="2978"/>
                  </a:cubicBezTo>
                  <a:cubicBezTo>
                    <a:pt x="9434" y="2979"/>
                    <a:pt x="9423" y="2982"/>
                    <a:pt x="9415" y="2990"/>
                  </a:cubicBezTo>
                  <a:cubicBezTo>
                    <a:pt x="9410" y="2995"/>
                    <a:pt x="9403" y="3002"/>
                    <a:pt x="9399" y="3006"/>
                  </a:cubicBezTo>
                  <a:cubicBezTo>
                    <a:pt x="9320" y="3062"/>
                    <a:pt x="9242" y="3117"/>
                    <a:pt x="9159" y="3165"/>
                  </a:cubicBezTo>
                  <a:cubicBezTo>
                    <a:pt x="9076" y="3214"/>
                    <a:pt x="8989" y="3257"/>
                    <a:pt x="8903" y="3301"/>
                  </a:cubicBezTo>
                  <a:cubicBezTo>
                    <a:pt x="8783" y="3360"/>
                    <a:pt x="8660" y="3416"/>
                    <a:pt x="8535" y="3468"/>
                  </a:cubicBezTo>
                  <a:cubicBezTo>
                    <a:pt x="8526" y="3411"/>
                    <a:pt x="8518" y="3353"/>
                    <a:pt x="8510" y="3294"/>
                  </a:cubicBezTo>
                  <a:cubicBezTo>
                    <a:pt x="8439" y="2763"/>
                    <a:pt x="8417" y="2226"/>
                    <a:pt x="8423" y="1691"/>
                  </a:cubicBezTo>
                  <a:cubicBezTo>
                    <a:pt x="8451" y="1689"/>
                    <a:pt x="8478" y="1688"/>
                    <a:pt x="8507" y="1688"/>
                  </a:cubicBezTo>
                  <a:close/>
                  <a:moveTo>
                    <a:pt x="4213" y="2640"/>
                  </a:moveTo>
                  <a:cubicBezTo>
                    <a:pt x="4300" y="2640"/>
                    <a:pt x="4386" y="2645"/>
                    <a:pt x="4473" y="2653"/>
                  </a:cubicBezTo>
                  <a:cubicBezTo>
                    <a:pt x="4623" y="2666"/>
                    <a:pt x="4772" y="2688"/>
                    <a:pt x="4920" y="2707"/>
                  </a:cubicBezTo>
                  <a:cubicBezTo>
                    <a:pt x="4978" y="2901"/>
                    <a:pt x="5015" y="3099"/>
                    <a:pt x="5042" y="3299"/>
                  </a:cubicBezTo>
                  <a:cubicBezTo>
                    <a:pt x="5056" y="3411"/>
                    <a:pt x="5068" y="3523"/>
                    <a:pt x="5079" y="3635"/>
                  </a:cubicBezTo>
                  <a:cubicBezTo>
                    <a:pt x="5082" y="3678"/>
                    <a:pt x="5087" y="3719"/>
                    <a:pt x="5090" y="3761"/>
                  </a:cubicBezTo>
                  <a:cubicBezTo>
                    <a:pt x="5052" y="3721"/>
                    <a:pt x="5012" y="3681"/>
                    <a:pt x="4970" y="3644"/>
                  </a:cubicBezTo>
                  <a:cubicBezTo>
                    <a:pt x="4824" y="3513"/>
                    <a:pt x="4655" y="3408"/>
                    <a:pt x="4478" y="3323"/>
                  </a:cubicBezTo>
                  <a:cubicBezTo>
                    <a:pt x="4268" y="3222"/>
                    <a:pt x="4046" y="3152"/>
                    <a:pt x="3819" y="3102"/>
                  </a:cubicBezTo>
                  <a:cubicBezTo>
                    <a:pt x="3705" y="3078"/>
                    <a:pt x="3589" y="3061"/>
                    <a:pt x="3472" y="3048"/>
                  </a:cubicBezTo>
                  <a:cubicBezTo>
                    <a:pt x="3357" y="3034"/>
                    <a:pt x="3240" y="3024"/>
                    <a:pt x="3123" y="3019"/>
                  </a:cubicBezTo>
                  <a:cubicBezTo>
                    <a:pt x="3036" y="3015"/>
                    <a:pt x="2949" y="3014"/>
                    <a:pt x="2862" y="3014"/>
                  </a:cubicBezTo>
                  <a:cubicBezTo>
                    <a:pt x="2801" y="3014"/>
                    <a:pt x="2740" y="3015"/>
                    <a:pt x="2679" y="3016"/>
                  </a:cubicBezTo>
                  <a:cubicBezTo>
                    <a:pt x="2741" y="2997"/>
                    <a:pt x="2802" y="2976"/>
                    <a:pt x="2864" y="2957"/>
                  </a:cubicBezTo>
                  <a:cubicBezTo>
                    <a:pt x="3173" y="2854"/>
                    <a:pt x="3482" y="2752"/>
                    <a:pt x="3800" y="2685"/>
                  </a:cubicBezTo>
                  <a:cubicBezTo>
                    <a:pt x="3854" y="2674"/>
                    <a:pt x="3910" y="2663"/>
                    <a:pt x="3966" y="2655"/>
                  </a:cubicBezTo>
                  <a:cubicBezTo>
                    <a:pt x="4048" y="2644"/>
                    <a:pt x="4131" y="2640"/>
                    <a:pt x="4213" y="2640"/>
                  </a:cubicBezTo>
                  <a:close/>
                  <a:moveTo>
                    <a:pt x="6976" y="3891"/>
                  </a:moveTo>
                  <a:lnTo>
                    <a:pt x="6979" y="3904"/>
                  </a:lnTo>
                  <a:lnTo>
                    <a:pt x="6979" y="3904"/>
                  </a:lnTo>
                  <a:cubicBezTo>
                    <a:pt x="6978" y="3899"/>
                    <a:pt x="6978" y="3895"/>
                    <a:pt x="6976" y="3891"/>
                  </a:cubicBezTo>
                  <a:close/>
                  <a:moveTo>
                    <a:pt x="6979" y="3904"/>
                  </a:moveTo>
                  <a:lnTo>
                    <a:pt x="6979" y="3904"/>
                  </a:lnTo>
                  <a:cubicBezTo>
                    <a:pt x="6979" y="3906"/>
                    <a:pt x="6979" y="3908"/>
                    <a:pt x="6979" y="3910"/>
                  </a:cubicBezTo>
                  <a:lnTo>
                    <a:pt x="6979" y="3910"/>
                  </a:lnTo>
                  <a:lnTo>
                    <a:pt x="6979" y="3904"/>
                  </a:lnTo>
                  <a:close/>
                  <a:moveTo>
                    <a:pt x="8331" y="1697"/>
                  </a:moveTo>
                  <a:cubicBezTo>
                    <a:pt x="8323" y="2304"/>
                    <a:pt x="8348" y="2910"/>
                    <a:pt x="8431" y="3512"/>
                  </a:cubicBezTo>
                  <a:cubicBezTo>
                    <a:pt x="8206" y="3604"/>
                    <a:pt x="7976" y="3687"/>
                    <a:pt x="7742" y="3758"/>
                  </a:cubicBezTo>
                  <a:cubicBezTo>
                    <a:pt x="7542" y="3819"/>
                    <a:pt x="7341" y="3871"/>
                    <a:pt x="7136" y="3913"/>
                  </a:cubicBezTo>
                  <a:cubicBezTo>
                    <a:pt x="7120" y="3823"/>
                    <a:pt x="7103" y="3734"/>
                    <a:pt x="7084" y="3643"/>
                  </a:cubicBezTo>
                  <a:cubicBezTo>
                    <a:pt x="7040" y="3438"/>
                    <a:pt x="6992" y="3235"/>
                    <a:pt x="6938" y="3034"/>
                  </a:cubicBezTo>
                  <a:cubicBezTo>
                    <a:pt x="6911" y="2931"/>
                    <a:pt x="6882" y="2829"/>
                    <a:pt x="6852" y="2728"/>
                  </a:cubicBezTo>
                  <a:cubicBezTo>
                    <a:pt x="6826" y="2643"/>
                    <a:pt x="6799" y="2560"/>
                    <a:pt x="6773" y="2477"/>
                  </a:cubicBezTo>
                  <a:cubicBezTo>
                    <a:pt x="6845" y="2447"/>
                    <a:pt x="6916" y="2415"/>
                    <a:pt x="6986" y="2378"/>
                  </a:cubicBezTo>
                  <a:cubicBezTo>
                    <a:pt x="7266" y="2233"/>
                    <a:pt x="7517" y="2039"/>
                    <a:pt x="7790" y="1884"/>
                  </a:cubicBezTo>
                  <a:cubicBezTo>
                    <a:pt x="7848" y="1852"/>
                    <a:pt x="7905" y="1822"/>
                    <a:pt x="7966" y="1794"/>
                  </a:cubicBezTo>
                  <a:cubicBezTo>
                    <a:pt x="8076" y="1750"/>
                    <a:pt x="8190" y="1718"/>
                    <a:pt x="8308" y="1700"/>
                  </a:cubicBezTo>
                  <a:cubicBezTo>
                    <a:pt x="8315" y="1699"/>
                    <a:pt x="8323" y="1699"/>
                    <a:pt x="8331" y="1697"/>
                  </a:cubicBezTo>
                  <a:close/>
                  <a:moveTo>
                    <a:pt x="6681" y="2512"/>
                  </a:moveTo>
                  <a:cubicBezTo>
                    <a:pt x="6711" y="2613"/>
                    <a:pt x="6737" y="2714"/>
                    <a:pt x="6764" y="2815"/>
                  </a:cubicBezTo>
                  <a:cubicBezTo>
                    <a:pt x="6794" y="2934"/>
                    <a:pt x="6825" y="3056"/>
                    <a:pt x="6850" y="3179"/>
                  </a:cubicBezTo>
                  <a:cubicBezTo>
                    <a:pt x="6901" y="3422"/>
                    <a:pt x="6946" y="3665"/>
                    <a:pt x="6980" y="3911"/>
                  </a:cubicBezTo>
                  <a:cubicBezTo>
                    <a:pt x="6980" y="3911"/>
                    <a:pt x="6980" y="3910"/>
                    <a:pt x="6979" y="3910"/>
                  </a:cubicBezTo>
                  <a:lnTo>
                    <a:pt x="6979" y="3910"/>
                  </a:lnTo>
                  <a:lnTo>
                    <a:pt x="6984" y="3943"/>
                  </a:lnTo>
                  <a:cubicBezTo>
                    <a:pt x="6957" y="3948"/>
                    <a:pt x="6932" y="3953"/>
                    <a:pt x="6905" y="3958"/>
                  </a:cubicBezTo>
                  <a:cubicBezTo>
                    <a:pt x="6844" y="3969"/>
                    <a:pt x="6781" y="3977"/>
                    <a:pt x="6721" y="3986"/>
                  </a:cubicBezTo>
                  <a:cubicBezTo>
                    <a:pt x="6528" y="4012"/>
                    <a:pt x="6334" y="4027"/>
                    <a:pt x="6141" y="4027"/>
                  </a:cubicBezTo>
                  <a:cubicBezTo>
                    <a:pt x="6001" y="4027"/>
                    <a:pt x="5862" y="4019"/>
                    <a:pt x="5723" y="4001"/>
                  </a:cubicBezTo>
                  <a:cubicBezTo>
                    <a:pt x="5557" y="3977"/>
                    <a:pt x="5392" y="3938"/>
                    <a:pt x="5235" y="3875"/>
                  </a:cubicBezTo>
                  <a:cubicBezTo>
                    <a:pt x="5235" y="3854"/>
                    <a:pt x="5235" y="3831"/>
                    <a:pt x="5235" y="3811"/>
                  </a:cubicBezTo>
                  <a:cubicBezTo>
                    <a:pt x="5232" y="3756"/>
                    <a:pt x="5229" y="3700"/>
                    <a:pt x="5223" y="3646"/>
                  </a:cubicBezTo>
                  <a:cubicBezTo>
                    <a:pt x="5213" y="3529"/>
                    <a:pt x="5195" y="3412"/>
                    <a:pt x="5176" y="3297"/>
                  </a:cubicBezTo>
                  <a:cubicBezTo>
                    <a:pt x="5144" y="3102"/>
                    <a:pt x="5099" y="2910"/>
                    <a:pt x="5042" y="2722"/>
                  </a:cubicBezTo>
                  <a:lnTo>
                    <a:pt x="5042" y="2722"/>
                  </a:lnTo>
                  <a:cubicBezTo>
                    <a:pt x="5183" y="2737"/>
                    <a:pt x="5325" y="2746"/>
                    <a:pt x="5467" y="2746"/>
                  </a:cubicBezTo>
                  <a:cubicBezTo>
                    <a:pt x="5479" y="2746"/>
                    <a:pt x="5490" y="2746"/>
                    <a:pt x="5501" y="2746"/>
                  </a:cubicBezTo>
                  <a:cubicBezTo>
                    <a:pt x="5675" y="2743"/>
                    <a:pt x="5848" y="2723"/>
                    <a:pt x="6019" y="2693"/>
                  </a:cubicBezTo>
                  <a:cubicBezTo>
                    <a:pt x="6190" y="2664"/>
                    <a:pt x="6359" y="2621"/>
                    <a:pt x="6524" y="2568"/>
                  </a:cubicBezTo>
                  <a:cubicBezTo>
                    <a:pt x="6577" y="2551"/>
                    <a:pt x="6630" y="2533"/>
                    <a:pt x="6681" y="2512"/>
                  </a:cubicBezTo>
                  <a:close/>
                  <a:moveTo>
                    <a:pt x="9341" y="3176"/>
                  </a:moveTo>
                  <a:lnTo>
                    <a:pt x="9341" y="3176"/>
                  </a:lnTo>
                  <a:cubicBezTo>
                    <a:pt x="9304" y="3251"/>
                    <a:pt x="9269" y="3328"/>
                    <a:pt x="9237" y="3404"/>
                  </a:cubicBezTo>
                  <a:cubicBezTo>
                    <a:pt x="9192" y="3512"/>
                    <a:pt x="9151" y="3622"/>
                    <a:pt x="9114" y="3732"/>
                  </a:cubicBezTo>
                  <a:cubicBezTo>
                    <a:pt x="9087" y="3812"/>
                    <a:pt x="9061" y="3892"/>
                    <a:pt x="9037" y="3970"/>
                  </a:cubicBezTo>
                  <a:cubicBezTo>
                    <a:pt x="8967" y="4188"/>
                    <a:pt x="8893" y="4404"/>
                    <a:pt x="8810" y="4616"/>
                  </a:cubicBezTo>
                  <a:cubicBezTo>
                    <a:pt x="8753" y="4432"/>
                    <a:pt x="8698" y="4249"/>
                    <a:pt x="8654" y="4060"/>
                  </a:cubicBezTo>
                  <a:cubicBezTo>
                    <a:pt x="8615" y="3906"/>
                    <a:pt x="8585" y="3751"/>
                    <a:pt x="8558" y="3595"/>
                  </a:cubicBezTo>
                  <a:cubicBezTo>
                    <a:pt x="8670" y="3547"/>
                    <a:pt x="8782" y="3496"/>
                    <a:pt x="8890" y="3438"/>
                  </a:cubicBezTo>
                  <a:cubicBezTo>
                    <a:pt x="8932" y="3416"/>
                    <a:pt x="8972" y="3393"/>
                    <a:pt x="9013" y="3371"/>
                  </a:cubicBezTo>
                  <a:cubicBezTo>
                    <a:pt x="9069" y="3341"/>
                    <a:pt x="9125" y="3310"/>
                    <a:pt x="9180" y="3278"/>
                  </a:cubicBezTo>
                  <a:cubicBezTo>
                    <a:pt x="9234" y="3248"/>
                    <a:pt x="9285" y="3216"/>
                    <a:pt x="9336" y="3181"/>
                  </a:cubicBezTo>
                  <a:cubicBezTo>
                    <a:pt x="9338" y="3179"/>
                    <a:pt x="9340" y="3177"/>
                    <a:pt x="9341" y="3176"/>
                  </a:cubicBezTo>
                  <a:close/>
                  <a:moveTo>
                    <a:pt x="5283" y="3988"/>
                  </a:moveTo>
                  <a:lnTo>
                    <a:pt x="5283" y="3988"/>
                  </a:lnTo>
                  <a:cubicBezTo>
                    <a:pt x="5358" y="4015"/>
                    <a:pt x="5434" y="4038"/>
                    <a:pt x="5510" y="4055"/>
                  </a:cubicBezTo>
                  <a:cubicBezTo>
                    <a:pt x="5635" y="4084"/>
                    <a:pt x="5761" y="4103"/>
                    <a:pt x="5889" y="4114"/>
                  </a:cubicBezTo>
                  <a:cubicBezTo>
                    <a:pt x="5982" y="4122"/>
                    <a:pt x="6076" y="4126"/>
                    <a:pt x="6170" y="4126"/>
                  </a:cubicBezTo>
                  <a:cubicBezTo>
                    <a:pt x="6210" y="4126"/>
                    <a:pt x="6250" y="4125"/>
                    <a:pt x="6291" y="4124"/>
                  </a:cubicBezTo>
                  <a:cubicBezTo>
                    <a:pt x="6430" y="4121"/>
                    <a:pt x="6569" y="4111"/>
                    <a:pt x="6708" y="4094"/>
                  </a:cubicBezTo>
                  <a:cubicBezTo>
                    <a:pt x="6805" y="4082"/>
                    <a:pt x="6901" y="4070"/>
                    <a:pt x="6997" y="4054"/>
                  </a:cubicBezTo>
                  <a:cubicBezTo>
                    <a:pt x="7036" y="4349"/>
                    <a:pt x="7063" y="4648"/>
                    <a:pt x="7074" y="4947"/>
                  </a:cubicBezTo>
                  <a:cubicBezTo>
                    <a:pt x="7080" y="5114"/>
                    <a:pt x="7084" y="5281"/>
                    <a:pt x="7084" y="5449"/>
                  </a:cubicBezTo>
                  <a:cubicBezTo>
                    <a:pt x="7084" y="5532"/>
                    <a:pt x="7084" y="5614"/>
                    <a:pt x="7084" y="5697"/>
                  </a:cubicBezTo>
                  <a:cubicBezTo>
                    <a:pt x="7084" y="5740"/>
                    <a:pt x="7084" y="5783"/>
                    <a:pt x="7084" y="5828"/>
                  </a:cubicBezTo>
                  <a:cubicBezTo>
                    <a:pt x="7084" y="5857"/>
                    <a:pt x="7084" y="5887"/>
                    <a:pt x="7085" y="5916"/>
                  </a:cubicBezTo>
                  <a:cubicBezTo>
                    <a:pt x="6986" y="5899"/>
                    <a:pt x="6887" y="5871"/>
                    <a:pt x="6793" y="5833"/>
                  </a:cubicBezTo>
                  <a:cubicBezTo>
                    <a:pt x="6685" y="5787"/>
                    <a:pt x="6586" y="5728"/>
                    <a:pt x="6494" y="5657"/>
                  </a:cubicBezTo>
                  <a:cubicBezTo>
                    <a:pt x="6356" y="5550"/>
                    <a:pt x="6238" y="5422"/>
                    <a:pt x="6132" y="5286"/>
                  </a:cubicBezTo>
                  <a:cubicBezTo>
                    <a:pt x="5929" y="5019"/>
                    <a:pt x="5766" y="4727"/>
                    <a:pt x="5590" y="4442"/>
                  </a:cubicBezTo>
                  <a:cubicBezTo>
                    <a:pt x="5494" y="4287"/>
                    <a:pt x="5395" y="4134"/>
                    <a:pt x="5283" y="3988"/>
                  </a:cubicBezTo>
                  <a:close/>
                  <a:moveTo>
                    <a:pt x="8451" y="3639"/>
                  </a:moveTo>
                  <a:cubicBezTo>
                    <a:pt x="8457" y="3686"/>
                    <a:pt x="8465" y="3731"/>
                    <a:pt x="8471" y="3777"/>
                  </a:cubicBezTo>
                  <a:cubicBezTo>
                    <a:pt x="8502" y="3956"/>
                    <a:pt x="8540" y="4135"/>
                    <a:pt x="8585" y="4313"/>
                  </a:cubicBezTo>
                  <a:cubicBezTo>
                    <a:pt x="8625" y="4476"/>
                    <a:pt x="8674" y="4637"/>
                    <a:pt x="8737" y="4794"/>
                  </a:cubicBezTo>
                  <a:cubicBezTo>
                    <a:pt x="8641" y="5011"/>
                    <a:pt x="8527" y="5224"/>
                    <a:pt x="8383" y="5414"/>
                  </a:cubicBezTo>
                  <a:cubicBezTo>
                    <a:pt x="8299" y="5520"/>
                    <a:pt x="8206" y="5619"/>
                    <a:pt x="8099" y="5702"/>
                  </a:cubicBezTo>
                  <a:cubicBezTo>
                    <a:pt x="8019" y="5763"/>
                    <a:pt x="7933" y="5814"/>
                    <a:pt x="7840" y="5854"/>
                  </a:cubicBezTo>
                  <a:cubicBezTo>
                    <a:pt x="7745" y="5894"/>
                    <a:pt x="7646" y="5919"/>
                    <a:pt x="7544" y="5934"/>
                  </a:cubicBezTo>
                  <a:cubicBezTo>
                    <a:pt x="7488" y="5941"/>
                    <a:pt x="7433" y="5944"/>
                    <a:pt x="7377" y="5944"/>
                  </a:cubicBezTo>
                  <a:cubicBezTo>
                    <a:pt x="7329" y="5944"/>
                    <a:pt x="7281" y="5941"/>
                    <a:pt x="7232" y="5937"/>
                  </a:cubicBezTo>
                  <a:cubicBezTo>
                    <a:pt x="7237" y="5900"/>
                    <a:pt x="7242" y="5865"/>
                    <a:pt x="7245" y="5828"/>
                  </a:cubicBezTo>
                  <a:cubicBezTo>
                    <a:pt x="7250" y="5777"/>
                    <a:pt x="7253" y="5724"/>
                    <a:pt x="7256" y="5673"/>
                  </a:cubicBezTo>
                  <a:cubicBezTo>
                    <a:pt x="7261" y="5576"/>
                    <a:pt x="7263" y="5477"/>
                    <a:pt x="7263" y="5379"/>
                  </a:cubicBezTo>
                  <a:cubicBezTo>
                    <a:pt x="7263" y="5184"/>
                    <a:pt x="7255" y="4990"/>
                    <a:pt x="7242" y="4797"/>
                  </a:cubicBezTo>
                  <a:cubicBezTo>
                    <a:pt x="7224" y="4538"/>
                    <a:pt x="7196" y="4281"/>
                    <a:pt x="7154" y="4025"/>
                  </a:cubicBezTo>
                  <a:cubicBezTo>
                    <a:pt x="7290" y="3999"/>
                    <a:pt x="7426" y="3969"/>
                    <a:pt x="7560" y="3934"/>
                  </a:cubicBezTo>
                  <a:cubicBezTo>
                    <a:pt x="7830" y="3865"/>
                    <a:pt x="8096" y="3780"/>
                    <a:pt x="8353" y="3678"/>
                  </a:cubicBezTo>
                  <a:cubicBezTo>
                    <a:pt x="8387" y="3667"/>
                    <a:pt x="8419" y="3652"/>
                    <a:pt x="8451" y="3639"/>
                  </a:cubicBezTo>
                  <a:close/>
                  <a:moveTo>
                    <a:pt x="11201" y="1635"/>
                  </a:moveTo>
                  <a:cubicBezTo>
                    <a:pt x="11165" y="1691"/>
                    <a:pt x="11127" y="1743"/>
                    <a:pt x="11089" y="1798"/>
                  </a:cubicBezTo>
                  <a:cubicBezTo>
                    <a:pt x="11001" y="1922"/>
                    <a:pt x="10924" y="2055"/>
                    <a:pt x="10857" y="2193"/>
                  </a:cubicBezTo>
                  <a:cubicBezTo>
                    <a:pt x="10722" y="2468"/>
                    <a:pt x="10631" y="2760"/>
                    <a:pt x="10561" y="3056"/>
                  </a:cubicBezTo>
                  <a:cubicBezTo>
                    <a:pt x="10415" y="3663"/>
                    <a:pt x="10355" y="4285"/>
                    <a:pt x="10203" y="4891"/>
                  </a:cubicBezTo>
                  <a:cubicBezTo>
                    <a:pt x="10148" y="5102"/>
                    <a:pt x="10081" y="5312"/>
                    <a:pt x="9998" y="5513"/>
                  </a:cubicBezTo>
                  <a:cubicBezTo>
                    <a:pt x="9873" y="5799"/>
                    <a:pt x="9715" y="6070"/>
                    <a:pt x="9525" y="6319"/>
                  </a:cubicBezTo>
                  <a:cubicBezTo>
                    <a:pt x="9327" y="6573"/>
                    <a:pt x="9096" y="6802"/>
                    <a:pt x="8841" y="7000"/>
                  </a:cubicBezTo>
                  <a:cubicBezTo>
                    <a:pt x="8556" y="7219"/>
                    <a:pt x="8244" y="7400"/>
                    <a:pt x="7913" y="7541"/>
                  </a:cubicBezTo>
                  <a:cubicBezTo>
                    <a:pt x="7546" y="7694"/>
                    <a:pt x="7159" y="7800"/>
                    <a:pt x="6764" y="7854"/>
                  </a:cubicBezTo>
                  <a:cubicBezTo>
                    <a:pt x="6570" y="7878"/>
                    <a:pt x="6375" y="7890"/>
                    <a:pt x="6180" y="7890"/>
                  </a:cubicBezTo>
                  <a:cubicBezTo>
                    <a:pt x="5988" y="7890"/>
                    <a:pt x="5796" y="7879"/>
                    <a:pt x="5605" y="7854"/>
                  </a:cubicBezTo>
                  <a:cubicBezTo>
                    <a:pt x="5467" y="7835"/>
                    <a:pt x="5331" y="7809"/>
                    <a:pt x="5197" y="7774"/>
                  </a:cubicBezTo>
                  <a:cubicBezTo>
                    <a:pt x="5071" y="7740"/>
                    <a:pt x="4948" y="7699"/>
                    <a:pt x="4828" y="7648"/>
                  </a:cubicBezTo>
                  <a:cubicBezTo>
                    <a:pt x="4596" y="7550"/>
                    <a:pt x="4380" y="7422"/>
                    <a:pt x="4180" y="7270"/>
                  </a:cubicBezTo>
                  <a:cubicBezTo>
                    <a:pt x="3894" y="7047"/>
                    <a:pt x="3648" y="6780"/>
                    <a:pt x="3427" y="6495"/>
                  </a:cubicBezTo>
                  <a:cubicBezTo>
                    <a:pt x="3123" y="6100"/>
                    <a:pt x="2864" y="5675"/>
                    <a:pt x="2597" y="5256"/>
                  </a:cubicBezTo>
                  <a:cubicBezTo>
                    <a:pt x="2308" y="4800"/>
                    <a:pt x="2007" y="4346"/>
                    <a:pt x="1638" y="3950"/>
                  </a:cubicBezTo>
                  <a:cubicBezTo>
                    <a:pt x="1467" y="3764"/>
                    <a:pt x="1277" y="3596"/>
                    <a:pt x="1067" y="3457"/>
                  </a:cubicBezTo>
                  <a:cubicBezTo>
                    <a:pt x="1019" y="3424"/>
                    <a:pt x="970" y="3393"/>
                    <a:pt x="917" y="3368"/>
                  </a:cubicBezTo>
                  <a:cubicBezTo>
                    <a:pt x="866" y="3342"/>
                    <a:pt x="813" y="3321"/>
                    <a:pt x="760" y="3301"/>
                  </a:cubicBezTo>
                  <a:cubicBezTo>
                    <a:pt x="652" y="3261"/>
                    <a:pt x="540" y="3230"/>
                    <a:pt x="433" y="3187"/>
                  </a:cubicBezTo>
                  <a:cubicBezTo>
                    <a:pt x="396" y="3171"/>
                    <a:pt x="361" y="3155"/>
                    <a:pt x="327" y="3136"/>
                  </a:cubicBezTo>
                  <a:cubicBezTo>
                    <a:pt x="294" y="3117"/>
                    <a:pt x="262" y="3094"/>
                    <a:pt x="231" y="3072"/>
                  </a:cubicBezTo>
                  <a:cubicBezTo>
                    <a:pt x="206" y="3051"/>
                    <a:pt x="182" y="3029"/>
                    <a:pt x="161" y="3005"/>
                  </a:cubicBezTo>
                  <a:lnTo>
                    <a:pt x="161" y="3005"/>
                  </a:lnTo>
                  <a:cubicBezTo>
                    <a:pt x="284" y="3037"/>
                    <a:pt x="409" y="3072"/>
                    <a:pt x="532" y="3109"/>
                  </a:cubicBezTo>
                  <a:cubicBezTo>
                    <a:pt x="672" y="3150"/>
                    <a:pt x="815" y="3187"/>
                    <a:pt x="960" y="3216"/>
                  </a:cubicBezTo>
                  <a:cubicBezTo>
                    <a:pt x="1114" y="3245"/>
                    <a:pt x="1270" y="3259"/>
                    <a:pt x="1427" y="3259"/>
                  </a:cubicBezTo>
                  <a:cubicBezTo>
                    <a:pt x="1595" y="3259"/>
                    <a:pt x="1763" y="3240"/>
                    <a:pt x="1927" y="3211"/>
                  </a:cubicBezTo>
                  <a:cubicBezTo>
                    <a:pt x="2015" y="3197"/>
                    <a:pt x="2102" y="3177"/>
                    <a:pt x="2188" y="3157"/>
                  </a:cubicBezTo>
                  <a:cubicBezTo>
                    <a:pt x="2396" y="3142"/>
                    <a:pt x="2604" y="3132"/>
                    <a:pt x="2812" y="3132"/>
                  </a:cubicBezTo>
                  <a:cubicBezTo>
                    <a:pt x="3036" y="3132"/>
                    <a:pt x="3259" y="3144"/>
                    <a:pt x="3482" y="3173"/>
                  </a:cubicBezTo>
                  <a:cubicBezTo>
                    <a:pt x="3756" y="3211"/>
                    <a:pt x="4027" y="3275"/>
                    <a:pt x="4283" y="3382"/>
                  </a:cubicBezTo>
                  <a:cubicBezTo>
                    <a:pt x="4452" y="3454"/>
                    <a:pt x="4617" y="3544"/>
                    <a:pt x="4764" y="3655"/>
                  </a:cubicBezTo>
                  <a:cubicBezTo>
                    <a:pt x="4903" y="3767"/>
                    <a:pt x="5024" y="3897"/>
                    <a:pt x="5135" y="4038"/>
                  </a:cubicBezTo>
                  <a:cubicBezTo>
                    <a:pt x="5339" y="4306"/>
                    <a:pt x="5502" y="4604"/>
                    <a:pt x="5677" y="4893"/>
                  </a:cubicBezTo>
                  <a:cubicBezTo>
                    <a:pt x="5763" y="5038"/>
                    <a:pt x="5853" y="5181"/>
                    <a:pt x="5950" y="5317"/>
                  </a:cubicBezTo>
                  <a:cubicBezTo>
                    <a:pt x="6048" y="5451"/>
                    <a:pt x="6153" y="5579"/>
                    <a:pt x="6275" y="5691"/>
                  </a:cubicBezTo>
                  <a:cubicBezTo>
                    <a:pt x="6393" y="5801"/>
                    <a:pt x="6527" y="5897"/>
                    <a:pt x="6674" y="5966"/>
                  </a:cubicBezTo>
                  <a:cubicBezTo>
                    <a:pt x="6753" y="6003"/>
                    <a:pt x="6834" y="6033"/>
                    <a:pt x="6919" y="6057"/>
                  </a:cubicBezTo>
                  <a:cubicBezTo>
                    <a:pt x="7013" y="6082"/>
                    <a:pt x="7109" y="6098"/>
                    <a:pt x="7207" y="6108"/>
                  </a:cubicBezTo>
                  <a:cubicBezTo>
                    <a:pt x="7265" y="6115"/>
                    <a:pt x="7323" y="6119"/>
                    <a:pt x="7381" y="6119"/>
                  </a:cubicBezTo>
                  <a:cubicBezTo>
                    <a:pt x="7495" y="6119"/>
                    <a:pt x="7609" y="6105"/>
                    <a:pt x="7720" y="6078"/>
                  </a:cubicBezTo>
                  <a:cubicBezTo>
                    <a:pt x="7798" y="6058"/>
                    <a:pt x="7873" y="6030"/>
                    <a:pt x="7945" y="5998"/>
                  </a:cubicBezTo>
                  <a:cubicBezTo>
                    <a:pt x="8014" y="5967"/>
                    <a:pt x="8078" y="5931"/>
                    <a:pt x="8139" y="5889"/>
                  </a:cubicBezTo>
                  <a:cubicBezTo>
                    <a:pt x="8399" y="5710"/>
                    <a:pt x="8593" y="5449"/>
                    <a:pt x="8743" y="5174"/>
                  </a:cubicBezTo>
                  <a:cubicBezTo>
                    <a:pt x="8825" y="5027"/>
                    <a:pt x="8892" y="4872"/>
                    <a:pt x="8956" y="4717"/>
                  </a:cubicBezTo>
                  <a:cubicBezTo>
                    <a:pt x="9017" y="4565"/>
                    <a:pt x="9071" y="4409"/>
                    <a:pt x="9124" y="4253"/>
                  </a:cubicBezTo>
                  <a:cubicBezTo>
                    <a:pt x="9162" y="4137"/>
                    <a:pt x="9199" y="4018"/>
                    <a:pt x="9236" y="3900"/>
                  </a:cubicBezTo>
                  <a:cubicBezTo>
                    <a:pt x="9258" y="3828"/>
                    <a:pt x="9282" y="3756"/>
                    <a:pt x="9306" y="3684"/>
                  </a:cubicBezTo>
                  <a:cubicBezTo>
                    <a:pt x="9336" y="3601"/>
                    <a:pt x="9368" y="3518"/>
                    <a:pt x="9402" y="3435"/>
                  </a:cubicBezTo>
                  <a:cubicBezTo>
                    <a:pt x="9467" y="3283"/>
                    <a:pt x="9539" y="3133"/>
                    <a:pt x="9622" y="2987"/>
                  </a:cubicBezTo>
                  <a:cubicBezTo>
                    <a:pt x="9706" y="2840"/>
                    <a:pt x="9800" y="2699"/>
                    <a:pt x="9904" y="2567"/>
                  </a:cubicBezTo>
                  <a:cubicBezTo>
                    <a:pt x="10051" y="2376"/>
                    <a:pt x="10216" y="2199"/>
                    <a:pt x="10404" y="2050"/>
                  </a:cubicBezTo>
                  <a:cubicBezTo>
                    <a:pt x="10441" y="2022"/>
                    <a:pt x="10478" y="1996"/>
                    <a:pt x="10515" y="1969"/>
                  </a:cubicBezTo>
                  <a:cubicBezTo>
                    <a:pt x="10535" y="1954"/>
                    <a:pt x="10555" y="1940"/>
                    <a:pt x="10574" y="1924"/>
                  </a:cubicBezTo>
                  <a:cubicBezTo>
                    <a:pt x="10585" y="1916"/>
                    <a:pt x="10596" y="1906"/>
                    <a:pt x="10607" y="1897"/>
                  </a:cubicBezTo>
                  <a:cubicBezTo>
                    <a:pt x="10611" y="1895"/>
                    <a:pt x="10614" y="1892"/>
                    <a:pt x="10617" y="1889"/>
                  </a:cubicBezTo>
                  <a:cubicBezTo>
                    <a:pt x="10667" y="1879"/>
                    <a:pt x="10718" y="1868"/>
                    <a:pt x="10767" y="1854"/>
                  </a:cubicBezTo>
                  <a:cubicBezTo>
                    <a:pt x="10926" y="1809"/>
                    <a:pt x="11074" y="1737"/>
                    <a:pt x="11201" y="1635"/>
                  </a:cubicBezTo>
                  <a:close/>
                  <a:moveTo>
                    <a:pt x="8086" y="1"/>
                  </a:moveTo>
                  <a:cubicBezTo>
                    <a:pt x="7993" y="1"/>
                    <a:pt x="7901" y="9"/>
                    <a:pt x="7809" y="23"/>
                  </a:cubicBezTo>
                  <a:cubicBezTo>
                    <a:pt x="7544" y="65"/>
                    <a:pt x="7293" y="172"/>
                    <a:pt x="7058" y="298"/>
                  </a:cubicBezTo>
                  <a:cubicBezTo>
                    <a:pt x="6932" y="368"/>
                    <a:pt x="6810" y="447"/>
                    <a:pt x="6690" y="528"/>
                  </a:cubicBezTo>
                  <a:cubicBezTo>
                    <a:pt x="6564" y="616"/>
                    <a:pt x="6442" y="709"/>
                    <a:pt x="6323" y="803"/>
                  </a:cubicBezTo>
                  <a:cubicBezTo>
                    <a:pt x="6145" y="939"/>
                    <a:pt x="5958" y="1062"/>
                    <a:pt x="5753" y="1152"/>
                  </a:cubicBezTo>
                  <a:cubicBezTo>
                    <a:pt x="5629" y="1203"/>
                    <a:pt x="5499" y="1241"/>
                    <a:pt x="5366" y="1260"/>
                  </a:cubicBezTo>
                  <a:cubicBezTo>
                    <a:pt x="5312" y="1267"/>
                    <a:pt x="5258" y="1270"/>
                    <a:pt x="5204" y="1270"/>
                  </a:cubicBezTo>
                  <a:cubicBezTo>
                    <a:pt x="5146" y="1270"/>
                    <a:pt x="5088" y="1266"/>
                    <a:pt x="5031" y="1259"/>
                  </a:cubicBezTo>
                  <a:cubicBezTo>
                    <a:pt x="4864" y="1235"/>
                    <a:pt x="4705" y="1185"/>
                    <a:pt x="4545" y="1137"/>
                  </a:cubicBezTo>
                  <a:cubicBezTo>
                    <a:pt x="4465" y="1113"/>
                    <a:pt x="4385" y="1091"/>
                    <a:pt x="4303" y="1072"/>
                  </a:cubicBezTo>
                  <a:cubicBezTo>
                    <a:pt x="4214" y="1051"/>
                    <a:pt x="4124" y="1037"/>
                    <a:pt x="4031" y="1029"/>
                  </a:cubicBezTo>
                  <a:cubicBezTo>
                    <a:pt x="3970" y="1023"/>
                    <a:pt x="3907" y="1021"/>
                    <a:pt x="3845" y="1021"/>
                  </a:cubicBezTo>
                  <a:cubicBezTo>
                    <a:pt x="3628" y="1021"/>
                    <a:pt x="3411" y="1053"/>
                    <a:pt x="3203" y="1115"/>
                  </a:cubicBezTo>
                  <a:cubicBezTo>
                    <a:pt x="2712" y="1259"/>
                    <a:pt x="2302" y="1572"/>
                    <a:pt x="1899" y="1874"/>
                  </a:cubicBezTo>
                  <a:cubicBezTo>
                    <a:pt x="1582" y="2113"/>
                    <a:pt x="1258" y="2348"/>
                    <a:pt x="893" y="2508"/>
                  </a:cubicBezTo>
                  <a:cubicBezTo>
                    <a:pt x="727" y="2576"/>
                    <a:pt x="556" y="2637"/>
                    <a:pt x="381" y="2685"/>
                  </a:cubicBezTo>
                  <a:cubicBezTo>
                    <a:pt x="250" y="2722"/>
                    <a:pt x="71" y="2741"/>
                    <a:pt x="12" y="2890"/>
                  </a:cubicBezTo>
                  <a:cubicBezTo>
                    <a:pt x="4" y="2909"/>
                    <a:pt x="1" y="2933"/>
                    <a:pt x="3" y="2954"/>
                  </a:cubicBezTo>
                  <a:cubicBezTo>
                    <a:pt x="4" y="2984"/>
                    <a:pt x="14" y="3008"/>
                    <a:pt x="25" y="3034"/>
                  </a:cubicBezTo>
                  <a:cubicBezTo>
                    <a:pt x="36" y="3062"/>
                    <a:pt x="58" y="3088"/>
                    <a:pt x="78" y="3110"/>
                  </a:cubicBezTo>
                  <a:cubicBezTo>
                    <a:pt x="106" y="3145"/>
                    <a:pt x="143" y="3176"/>
                    <a:pt x="180" y="3205"/>
                  </a:cubicBezTo>
                  <a:cubicBezTo>
                    <a:pt x="218" y="3235"/>
                    <a:pt x="258" y="3262"/>
                    <a:pt x="300" y="3286"/>
                  </a:cubicBezTo>
                  <a:cubicBezTo>
                    <a:pt x="348" y="3315"/>
                    <a:pt x="399" y="3336"/>
                    <a:pt x="450" y="3357"/>
                  </a:cubicBezTo>
                  <a:cubicBezTo>
                    <a:pt x="546" y="3396"/>
                    <a:pt x="645" y="3428"/>
                    <a:pt x="740" y="3467"/>
                  </a:cubicBezTo>
                  <a:cubicBezTo>
                    <a:pt x="800" y="3494"/>
                    <a:pt x="858" y="3523"/>
                    <a:pt x="914" y="3560"/>
                  </a:cubicBezTo>
                  <a:cubicBezTo>
                    <a:pt x="973" y="3596"/>
                    <a:pt x="1029" y="3636"/>
                    <a:pt x="1083" y="3679"/>
                  </a:cubicBezTo>
                  <a:cubicBezTo>
                    <a:pt x="1369" y="3902"/>
                    <a:pt x="1611" y="4172"/>
                    <a:pt x="1832" y="4456"/>
                  </a:cubicBezTo>
                  <a:cubicBezTo>
                    <a:pt x="2137" y="4855"/>
                    <a:pt x="2401" y="5281"/>
                    <a:pt x="2671" y="5704"/>
                  </a:cubicBezTo>
                  <a:cubicBezTo>
                    <a:pt x="2936" y="6122"/>
                    <a:pt x="3211" y="6538"/>
                    <a:pt x="3542" y="6909"/>
                  </a:cubicBezTo>
                  <a:cubicBezTo>
                    <a:pt x="3702" y="7090"/>
                    <a:pt x="3878" y="7256"/>
                    <a:pt x="4070" y="7405"/>
                  </a:cubicBezTo>
                  <a:cubicBezTo>
                    <a:pt x="4263" y="7553"/>
                    <a:pt x="4471" y="7678"/>
                    <a:pt x="4693" y="7777"/>
                  </a:cubicBezTo>
                  <a:cubicBezTo>
                    <a:pt x="4938" y="7884"/>
                    <a:pt x="5194" y="7958"/>
                    <a:pt x="5456" y="8001"/>
                  </a:cubicBezTo>
                  <a:cubicBezTo>
                    <a:pt x="5690" y="8038"/>
                    <a:pt x="5927" y="8055"/>
                    <a:pt x="6163" y="8055"/>
                  </a:cubicBezTo>
                  <a:cubicBezTo>
                    <a:pt x="6202" y="8055"/>
                    <a:pt x="6241" y="8055"/>
                    <a:pt x="6279" y="8054"/>
                  </a:cubicBezTo>
                  <a:cubicBezTo>
                    <a:pt x="6554" y="8047"/>
                    <a:pt x="6826" y="8015"/>
                    <a:pt x="7095" y="7963"/>
                  </a:cubicBezTo>
                  <a:cubicBezTo>
                    <a:pt x="7360" y="7910"/>
                    <a:pt x="7621" y="7832"/>
                    <a:pt x="7873" y="7732"/>
                  </a:cubicBezTo>
                  <a:cubicBezTo>
                    <a:pt x="8377" y="7533"/>
                    <a:pt x="8844" y="7243"/>
                    <a:pt x="9239" y="6872"/>
                  </a:cubicBezTo>
                  <a:cubicBezTo>
                    <a:pt x="9437" y="6685"/>
                    <a:pt x="9614" y="6477"/>
                    <a:pt x="9770" y="6254"/>
                  </a:cubicBezTo>
                  <a:cubicBezTo>
                    <a:pt x="9931" y="6023"/>
                    <a:pt x="10062" y="5772"/>
                    <a:pt x="10168" y="5512"/>
                  </a:cubicBezTo>
                  <a:cubicBezTo>
                    <a:pt x="10283" y="5226"/>
                    <a:pt x="10358" y="4925"/>
                    <a:pt x="10419" y="4623"/>
                  </a:cubicBezTo>
                  <a:cubicBezTo>
                    <a:pt x="10481" y="4316"/>
                    <a:pt x="10526" y="4006"/>
                    <a:pt x="10579" y="3697"/>
                  </a:cubicBezTo>
                  <a:cubicBezTo>
                    <a:pt x="10653" y="3254"/>
                    <a:pt x="10742" y="2810"/>
                    <a:pt x="10914" y="2392"/>
                  </a:cubicBezTo>
                  <a:lnTo>
                    <a:pt x="10914" y="2392"/>
                  </a:lnTo>
                  <a:cubicBezTo>
                    <a:pt x="10913" y="2393"/>
                    <a:pt x="10913" y="2393"/>
                    <a:pt x="10913" y="2394"/>
                  </a:cubicBezTo>
                  <a:cubicBezTo>
                    <a:pt x="10913" y="2393"/>
                    <a:pt x="10914" y="2392"/>
                    <a:pt x="10914" y="2390"/>
                  </a:cubicBezTo>
                  <a:lnTo>
                    <a:pt x="10914" y="2390"/>
                  </a:lnTo>
                  <a:cubicBezTo>
                    <a:pt x="10914" y="2391"/>
                    <a:pt x="10914" y="2391"/>
                    <a:pt x="10914" y="2392"/>
                  </a:cubicBezTo>
                  <a:lnTo>
                    <a:pt x="10914" y="2392"/>
                  </a:lnTo>
                  <a:cubicBezTo>
                    <a:pt x="10914" y="2391"/>
                    <a:pt x="10915" y="2389"/>
                    <a:pt x="10916" y="2388"/>
                  </a:cubicBezTo>
                  <a:lnTo>
                    <a:pt x="10916" y="2388"/>
                  </a:lnTo>
                  <a:cubicBezTo>
                    <a:pt x="10915" y="2389"/>
                    <a:pt x="10915" y="2389"/>
                    <a:pt x="10914" y="2390"/>
                  </a:cubicBezTo>
                  <a:lnTo>
                    <a:pt x="10914" y="2390"/>
                  </a:lnTo>
                  <a:cubicBezTo>
                    <a:pt x="10915" y="2388"/>
                    <a:pt x="10916" y="2385"/>
                    <a:pt x="10918" y="2383"/>
                  </a:cubicBezTo>
                  <a:lnTo>
                    <a:pt x="10918" y="2383"/>
                  </a:lnTo>
                  <a:cubicBezTo>
                    <a:pt x="10917" y="2385"/>
                    <a:pt x="10916" y="2386"/>
                    <a:pt x="10916" y="2388"/>
                  </a:cubicBezTo>
                  <a:lnTo>
                    <a:pt x="10916" y="2388"/>
                  </a:lnTo>
                  <a:cubicBezTo>
                    <a:pt x="10917" y="2386"/>
                    <a:pt x="10918" y="2384"/>
                    <a:pt x="10919" y="2383"/>
                  </a:cubicBezTo>
                  <a:cubicBezTo>
                    <a:pt x="10919" y="2383"/>
                    <a:pt x="10919" y="2383"/>
                    <a:pt x="10919" y="2381"/>
                  </a:cubicBezTo>
                  <a:cubicBezTo>
                    <a:pt x="10993" y="2212"/>
                    <a:pt x="11077" y="2049"/>
                    <a:pt x="11181" y="1894"/>
                  </a:cubicBezTo>
                  <a:cubicBezTo>
                    <a:pt x="11224" y="1830"/>
                    <a:pt x="11271" y="1767"/>
                    <a:pt x="11312" y="1702"/>
                  </a:cubicBezTo>
                  <a:cubicBezTo>
                    <a:pt x="11343" y="1654"/>
                    <a:pt x="11372" y="1604"/>
                    <a:pt x="11391" y="1550"/>
                  </a:cubicBezTo>
                  <a:cubicBezTo>
                    <a:pt x="11404" y="1515"/>
                    <a:pt x="11408" y="1472"/>
                    <a:pt x="11396" y="1435"/>
                  </a:cubicBezTo>
                  <a:cubicBezTo>
                    <a:pt x="11381" y="1392"/>
                    <a:pt x="11348" y="1361"/>
                    <a:pt x="11306" y="1342"/>
                  </a:cubicBezTo>
                  <a:cubicBezTo>
                    <a:pt x="11252" y="1315"/>
                    <a:pt x="11191" y="1304"/>
                    <a:pt x="11130" y="1294"/>
                  </a:cubicBezTo>
                  <a:cubicBezTo>
                    <a:pt x="11039" y="1280"/>
                    <a:pt x="10945" y="1273"/>
                    <a:pt x="10852" y="1262"/>
                  </a:cubicBezTo>
                  <a:cubicBezTo>
                    <a:pt x="10738" y="1246"/>
                    <a:pt x="10627" y="1225"/>
                    <a:pt x="10516" y="1197"/>
                  </a:cubicBezTo>
                  <a:cubicBezTo>
                    <a:pt x="10412" y="1169"/>
                    <a:pt x="10308" y="1134"/>
                    <a:pt x="10209" y="1093"/>
                  </a:cubicBezTo>
                  <a:cubicBezTo>
                    <a:pt x="9899" y="962"/>
                    <a:pt x="9627" y="763"/>
                    <a:pt x="9362" y="559"/>
                  </a:cubicBezTo>
                  <a:cubicBezTo>
                    <a:pt x="9245" y="467"/>
                    <a:pt x="9130" y="373"/>
                    <a:pt x="9005" y="292"/>
                  </a:cubicBezTo>
                  <a:cubicBezTo>
                    <a:pt x="8881" y="208"/>
                    <a:pt x="8746" y="143"/>
                    <a:pt x="8607" y="92"/>
                  </a:cubicBezTo>
                  <a:cubicBezTo>
                    <a:pt x="8481" y="45"/>
                    <a:pt x="8348" y="20"/>
                    <a:pt x="8214" y="7"/>
                  </a:cubicBezTo>
                  <a:cubicBezTo>
                    <a:pt x="8171" y="2"/>
                    <a:pt x="8128" y="1"/>
                    <a:pt x="80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5" name="Google Shape;8745;p25"/>
            <p:cNvSpPr/>
            <p:nvPr/>
          </p:nvSpPr>
          <p:spPr>
            <a:xfrm>
              <a:off x="146952" y="415404"/>
              <a:ext cx="377969" cy="194321"/>
            </a:xfrm>
            <a:custGeom>
              <a:avLst/>
              <a:gdLst/>
              <a:ahLst/>
              <a:cxnLst/>
              <a:rect l="l" t="t" r="r" b="b"/>
              <a:pathLst>
                <a:path w="4281" h="2201" extrusionOk="0">
                  <a:moveTo>
                    <a:pt x="1197" y="615"/>
                  </a:moveTo>
                  <a:lnTo>
                    <a:pt x="1197" y="615"/>
                  </a:lnTo>
                  <a:cubicBezTo>
                    <a:pt x="1184" y="621"/>
                    <a:pt x="1171" y="629"/>
                    <a:pt x="1158" y="636"/>
                  </a:cubicBezTo>
                  <a:cubicBezTo>
                    <a:pt x="1170" y="629"/>
                    <a:pt x="1181" y="623"/>
                    <a:pt x="1192" y="617"/>
                  </a:cubicBezTo>
                  <a:lnTo>
                    <a:pt x="1197" y="615"/>
                  </a:lnTo>
                  <a:close/>
                  <a:moveTo>
                    <a:pt x="2700" y="0"/>
                  </a:moveTo>
                  <a:cubicBezTo>
                    <a:pt x="2603" y="0"/>
                    <a:pt x="2505" y="6"/>
                    <a:pt x="2404" y="19"/>
                  </a:cubicBezTo>
                  <a:lnTo>
                    <a:pt x="2405" y="19"/>
                  </a:lnTo>
                  <a:cubicBezTo>
                    <a:pt x="2311" y="30"/>
                    <a:pt x="2215" y="47"/>
                    <a:pt x="2118" y="70"/>
                  </a:cubicBezTo>
                  <a:cubicBezTo>
                    <a:pt x="1913" y="118"/>
                    <a:pt x="1704" y="193"/>
                    <a:pt x="1494" y="289"/>
                  </a:cubicBezTo>
                  <a:cubicBezTo>
                    <a:pt x="1320" y="370"/>
                    <a:pt x="1138" y="473"/>
                    <a:pt x="939" y="602"/>
                  </a:cubicBezTo>
                  <a:cubicBezTo>
                    <a:pt x="759" y="719"/>
                    <a:pt x="618" y="828"/>
                    <a:pt x="498" y="940"/>
                  </a:cubicBezTo>
                  <a:cubicBezTo>
                    <a:pt x="357" y="1072"/>
                    <a:pt x="237" y="1215"/>
                    <a:pt x="145" y="1365"/>
                  </a:cubicBezTo>
                  <a:cubicBezTo>
                    <a:pt x="95" y="1443"/>
                    <a:pt x="50" y="1528"/>
                    <a:pt x="6" y="1622"/>
                  </a:cubicBezTo>
                  <a:cubicBezTo>
                    <a:pt x="1" y="1635"/>
                    <a:pt x="1" y="1651"/>
                    <a:pt x="6" y="1665"/>
                  </a:cubicBezTo>
                  <a:cubicBezTo>
                    <a:pt x="12" y="1680"/>
                    <a:pt x="23" y="1693"/>
                    <a:pt x="39" y="1699"/>
                  </a:cubicBezTo>
                  <a:cubicBezTo>
                    <a:pt x="44" y="1701"/>
                    <a:pt x="50" y="1702"/>
                    <a:pt x="57" y="1702"/>
                  </a:cubicBezTo>
                  <a:cubicBezTo>
                    <a:pt x="87" y="1753"/>
                    <a:pt x="127" y="1803"/>
                    <a:pt x="189" y="1859"/>
                  </a:cubicBezTo>
                  <a:cubicBezTo>
                    <a:pt x="242" y="1907"/>
                    <a:pt x="305" y="1952"/>
                    <a:pt x="388" y="1998"/>
                  </a:cubicBezTo>
                  <a:cubicBezTo>
                    <a:pt x="520" y="2073"/>
                    <a:pt x="666" y="2124"/>
                    <a:pt x="823" y="2150"/>
                  </a:cubicBezTo>
                  <a:cubicBezTo>
                    <a:pt x="858" y="2156"/>
                    <a:pt x="895" y="2161"/>
                    <a:pt x="930" y="2164"/>
                  </a:cubicBezTo>
                  <a:lnTo>
                    <a:pt x="944" y="2166"/>
                  </a:lnTo>
                  <a:cubicBezTo>
                    <a:pt x="995" y="2172"/>
                    <a:pt x="1042" y="2177"/>
                    <a:pt x="1086" y="2180"/>
                  </a:cubicBezTo>
                  <a:cubicBezTo>
                    <a:pt x="1158" y="2187"/>
                    <a:pt x="1253" y="2195"/>
                    <a:pt x="1350" y="2198"/>
                  </a:cubicBezTo>
                  <a:cubicBezTo>
                    <a:pt x="1391" y="2199"/>
                    <a:pt x="1431" y="2200"/>
                    <a:pt x="1470" y="2200"/>
                  </a:cubicBezTo>
                  <a:cubicBezTo>
                    <a:pt x="1590" y="2200"/>
                    <a:pt x="1706" y="2193"/>
                    <a:pt x="1819" y="2179"/>
                  </a:cubicBezTo>
                  <a:cubicBezTo>
                    <a:pt x="1836" y="2177"/>
                    <a:pt x="1854" y="2174"/>
                    <a:pt x="1871" y="2172"/>
                  </a:cubicBezTo>
                  <a:cubicBezTo>
                    <a:pt x="2041" y="2147"/>
                    <a:pt x="2214" y="2105"/>
                    <a:pt x="2401" y="2043"/>
                  </a:cubicBezTo>
                  <a:cubicBezTo>
                    <a:pt x="2551" y="1993"/>
                    <a:pt x="2701" y="1931"/>
                    <a:pt x="2845" y="1859"/>
                  </a:cubicBezTo>
                  <a:cubicBezTo>
                    <a:pt x="3109" y="1728"/>
                    <a:pt x="3370" y="1550"/>
                    <a:pt x="3617" y="1333"/>
                  </a:cubicBezTo>
                  <a:cubicBezTo>
                    <a:pt x="3718" y="1245"/>
                    <a:pt x="3822" y="1146"/>
                    <a:pt x="3939" y="1026"/>
                  </a:cubicBezTo>
                  <a:cubicBezTo>
                    <a:pt x="4027" y="935"/>
                    <a:pt x="4118" y="836"/>
                    <a:pt x="4207" y="733"/>
                  </a:cubicBezTo>
                  <a:lnTo>
                    <a:pt x="4209" y="733"/>
                  </a:lnTo>
                  <a:cubicBezTo>
                    <a:pt x="4223" y="730"/>
                    <a:pt x="4236" y="725"/>
                    <a:pt x="4246" y="717"/>
                  </a:cubicBezTo>
                  <a:cubicBezTo>
                    <a:pt x="4271" y="698"/>
                    <a:pt x="4281" y="663"/>
                    <a:pt x="4270" y="633"/>
                  </a:cubicBezTo>
                  <a:cubicBezTo>
                    <a:pt x="4250" y="586"/>
                    <a:pt x="4222" y="546"/>
                    <a:pt x="4198" y="516"/>
                  </a:cubicBezTo>
                  <a:cubicBezTo>
                    <a:pt x="4171" y="481"/>
                    <a:pt x="4137" y="447"/>
                    <a:pt x="4094" y="409"/>
                  </a:cubicBezTo>
                  <a:cubicBezTo>
                    <a:pt x="4033" y="356"/>
                    <a:pt x="3959" y="308"/>
                    <a:pt x="3864" y="260"/>
                  </a:cubicBezTo>
                  <a:cubicBezTo>
                    <a:pt x="3779" y="217"/>
                    <a:pt x="3688" y="188"/>
                    <a:pt x="3619" y="166"/>
                  </a:cubicBezTo>
                  <a:cubicBezTo>
                    <a:pt x="3541" y="142"/>
                    <a:pt x="3454" y="119"/>
                    <a:pt x="3350" y="95"/>
                  </a:cubicBezTo>
                  <a:cubicBezTo>
                    <a:pt x="3270" y="76"/>
                    <a:pt x="3186" y="59"/>
                    <a:pt x="3091" y="39"/>
                  </a:cubicBezTo>
                  <a:cubicBezTo>
                    <a:pt x="2992" y="19"/>
                    <a:pt x="2883" y="6"/>
                    <a:pt x="2770" y="1"/>
                  </a:cubicBezTo>
                  <a:cubicBezTo>
                    <a:pt x="2747" y="0"/>
                    <a:pt x="2724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6" name="Google Shape;8746;p25"/>
            <p:cNvSpPr/>
            <p:nvPr/>
          </p:nvSpPr>
          <p:spPr>
            <a:xfrm>
              <a:off x="252102" y="437917"/>
              <a:ext cx="170400" cy="162537"/>
            </a:xfrm>
            <a:custGeom>
              <a:avLst/>
              <a:gdLst/>
              <a:ahLst/>
              <a:cxnLst/>
              <a:rect l="l" t="t" r="r" b="b"/>
              <a:pathLst>
                <a:path w="1930" h="1841" extrusionOk="0">
                  <a:moveTo>
                    <a:pt x="980" y="1"/>
                  </a:moveTo>
                  <a:cubicBezTo>
                    <a:pt x="930" y="1"/>
                    <a:pt x="879" y="4"/>
                    <a:pt x="828" y="10"/>
                  </a:cubicBezTo>
                  <a:cubicBezTo>
                    <a:pt x="813" y="11"/>
                    <a:pt x="799" y="13"/>
                    <a:pt x="784" y="16"/>
                  </a:cubicBezTo>
                  <a:cubicBezTo>
                    <a:pt x="661" y="35"/>
                    <a:pt x="546" y="72"/>
                    <a:pt x="444" y="127"/>
                  </a:cubicBezTo>
                  <a:cubicBezTo>
                    <a:pt x="316" y="195"/>
                    <a:pt x="212" y="286"/>
                    <a:pt x="143" y="394"/>
                  </a:cubicBezTo>
                  <a:cubicBezTo>
                    <a:pt x="105" y="451"/>
                    <a:pt x="78" y="515"/>
                    <a:pt x="60" y="579"/>
                  </a:cubicBezTo>
                  <a:cubicBezTo>
                    <a:pt x="51" y="616"/>
                    <a:pt x="44" y="651"/>
                    <a:pt x="41" y="685"/>
                  </a:cubicBezTo>
                  <a:lnTo>
                    <a:pt x="39" y="702"/>
                  </a:lnTo>
                  <a:cubicBezTo>
                    <a:pt x="14" y="766"/>
                    <a:pt x="1" y="841"/>
                    <a:pt x="4" y="923"/>
                  </a:cubicBezTo>
                  <a:cubicBezTo>
                    <a:pt x="6" y="1003"/>
                    <a:pt x="25" y="1089"/>
                    <a:pt x="60" y="1180"/>
                  </a:cubicBezTo>
                  <a:cubicBezTo>
                    <a:pt x="90" y="1257"/>
                    <a:pt x="135" y="1335"/>
                    <a:pt x="196" y="1415"/>
                  </a:cubicBezTo>
                  <a:cubicBezTo>
                    <a:pt x="246" y="1481"/>
                    <a:pt x="306" y="1545"/>
                    <a:pt x="378" y="1604"/>
                  </a:cubicBezTo>
                  <a:cubicBezTo>
                    <a:pt x="441" y="1657"/>
                    <a:pt x="514" y="1705"/>
                    <a:pt x="596" y="1745"/>
                  </a:cubicBezTo>
                  <a:cubicBezTo>
                    <a:pt x="661" y="1778"/>
                    <a:pt x="738" y="1804"/>
                    <a:pt x="832" y="1823"/>
                  </a:cubicBezTo>
                  <a:cubicBezTo>
                    <a:pt x="888" y="1835"/>
                    <a:pt x="948" y="1841"/>
                    <a:pt x="1013" y="1841"/>
                  </a:cubicBezTo>
                  <a:cubicBezTo>
                    <a:pt x="1034" y="1841"/>
                    <a:pt x="1055" y="1840"/>
                    <a:pt x="1077" y="1839"/>
                  </a:cubicBezTo>
                  <a:cubicBezTo>
                    <a:pt x="1095" y="1839"/>
                    <a:pt x="1111" y="1837"/>
                    <a:pt x="1128" y="1836"/>
                  </a:cubicBezTo>
                  <a:cubicBezTo>
                    <a:pt x="1187" y="1828"/>
                    <a:pt x="1248" y="1813"/>
                    <a:pt x="1315" y="1791"/>
                  </a:cubicBezTo>
                  <a:cubicBezTo>
                    <a:pt x="1389" y="1767"/>
                    <a:pt x="1462" y="1730"/>
                    <a:pt x="1541" y="1679"/>
                  </a:cubicBezTo>
                  <a:cubicBezTo>
                    <a:pt x="1597" y="1642"/>
                    <a:pt x="1651" y="1594"/>
                    <a:pt x="1704" y="1537"/>
                  </a:cubicBezTo>
                  <a:cubicBezTo>
                    <a:pt x="1744" y="1492"/>
                    <a:pt x="1780" y="1436"/>
                    <a:pt x="1817" y="1369"/>
                  </a:cubicBezTo>
                  <a:cubicBezTo>
                    <a:pt x="1846" y="1314"/>
                    <a:pt x="1870" y="1255"/>
                    <a:pt x="1888" y="1190"/>
                  </a:cubicBezTo>
                  <a:cubicBezTo>
                    <a:pt x="1921" y="1060"/>
                    <a:pt x="1929" y="924"/>
                    <a:pt x="1910" y="787"/>
                  </a:cubicBezTo>
                  <a:cubicBezTo>
                    <a:pt x="1891" y="653"/>
                    <a:pt x="1843" y="525"/>
                    <a:pt x="1769" y="405"/>
                  </a:cubicBezTo>
                  <a:cubicBezTo>
                    <a:pt x="1736" y="350"/>
                    <a:pt x="1694" y="298"/>
                    <a:pt x="1641" y="245"/>
                  </a:cubicBezTo>
                  <a:cubicBezTo>
                    <a:pt x="1593" y="200"/>
                    <a:pt x="1541" y="160"/>
                    <a:pt x="1485" y="127"/>
                  </a:cubicBezTo>
                  <a:cubicBezTo>
                    <a:pt x="1386" y="69"/>
                    <a:pt x="1270" y="31"/>
                    <a:pt x="1144" y="13"/>
                  </a:cubicBezTo>
                  <a:cubicBezTo>
                    <a:pt x="1091" y="5"/>
                    <a:pt x="1036" y="1"/>
                    <a:pt x="9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7" name="Google Shape;8747;p25"/>
            <p:cNvSpPr/>
            <p:nvPr/>
          </p:nvSpPr>
          <p:spPr>
            <a:xfrm>
              <a:off x="116757" y="369848"/>
              <a:ext cx="416641" cy="247205"/>
            </a:xfrm>
            <a:custGeom>
              <a:avLst/>
              <a:gdLst/>
              <a:ahLst/>
              <a:cxnLst/>
              <a:rect l="l" t="t" r="r" b="b"/>
              <a:pathLst>
                <a:path w="4719" h="2800" extrusionOk="0">
                  <a:moveTo>
                    <a:pt x="3804" y="496"/>
                  </a:moveTo>
                  <a:cubicBezTo>
                    <a:pt x="3803" y="498"/>
                    <a:pt x="3802" y="500"/>
                    <a:pt x="3801" y="502"/>
                  </a:cubicBezTo>
                  <a:lnTo>
                    <a:pt x="3801" y="502"/>
                  </a:lnTo>
                  <a:cubicBezTo>
                    <a:pt x="3802" y="500"/>
                    <a:pt x="3803" y="498"/>
                    <a:pt x="3804" y="496"/>
                  </a:cubicBezTo>
                  <a:close/>
                  <a:moveTo>
                    <a:pt x="2508" y="1007"/>
                  </a:moveTo>
                  <a:cubicBezTo>
                    <a:pt x="2480" y="1007"/>
                    <a:pt x="2451" y="1009"/>
                    <a:pt x="2420" y="1013"/>
                  </a:cubicBezTo>
                  <a:lnTo>
                    <a:pt x="2415" y="1013"/>
                  </a:lnTo>
                  <a:cubicBezTo>
                    <a:pt x="2359" y="1021"/>
                    <a:pt x="2303" y="1037"/>
                    <a:pt x="2242" y="1064"/>
                  </a:cubicBezTo>
                  <a:cubicBezTo>
                    <a:pt x="2196" y="1083"/>
                    <a:pt x="2149" y="1112"/>
                    <a:pt x="2102" y="1150"/>
                  </a:cubicBezTo>
                  <a:cubicBezTo>
                    <a:pt x="2012" y="1221"/>
                    <a:pt x="1943" y="1318"/>
                    <a:pt x="1902" y="1433"/>
                  </a:cubicBezTo>
                  <a:cubicBezTo>
                    <a:pt x="1882" y="1486"/>
                    <a:pt x="1870" y="1545"/>
                    <a:pt x="1865" y="1609"/>
                  </a:cubicBezTo>
                  <a:cubicBezTo>
                    <a:pt x="1860" y="1665"/>
                    <a:pt x="1865" y="1726"/>
                    <a:pt x="1878" y="1788"/>
                  </a:cubicBezTo>
                  <a:cubicBezTo>
                    <a:pt x="1900" y="1897"/>
                    <a:pt x="1954" y="2001"/>
                    <a:pt x="2034" y="2090"/>
                  </a:cubicBezTo>
                  <a:cubicBezTo>
                    <a:pt x="2110" y="2173"/>
                    <a:pt x="2210" y="2237"/>
                    <a:pt x="2324" y="2273"/>
                  </a:cubicBezTo>
                  <a:cubicBezTo>
                    <a:pt x="2382" y="2291"/>
                    <a:pt x="2444" y="2300"/>
                    <a:pt x="2507" y="2300"/>
                  </a:cubicBezTo>
                  <a:cubicBezTo>
                    <a:pt x="2533" y="2300"/>
                    <a:pt x="2560" y="2298"/>
                    <a:pt x="2586" y="2295"/>
                  </a:cubicBezTo>
                  <a:cubicBezTo>
                    <a:pt x="2615" y="2292"/>
                    <a:pt x="2645" y="2285"/>
                    <a:pt x="2674" y="2277"/>
                  </a:cubicBezTo>
                  <a:cubicBezTo>
                    <a:pt x="2707" y="2269"/>
                    <a:pt x="2741" y="2257"/>
                    <a:pt x="2773" y="2242"/>
                  </a:cubicBezTo>
                  <a:cubicBezTo>
                    <a:pt x="2808" y="2226"/>
                    <a:pt x="2843" y="2207"/>
                    <a:pt x="2877" y="2185"/>
                  </a:cubicBezTo>
                  <a:cubicBezTo>
                    <a:pt x="2971" y="2119"/>
                    <a:pt x="3048" y="2031"/>
                    <a:pt x="3096" y="1927"/>
                  </a:cubicBezTo>
                  <a:cubicBezTo>
                    <a:pt x="3146" y="1820"/>
                    <a:pt x="3166" y="1703"/>
                    <a:pt x="3155" y="1588"/>
                  </a:cubicBezTo>
                  <a:cubicBezTo>
                    <a:pt x="3152" y="1558"/>
                    <a:pt x="3147" y="1529"/>
                    <a:pt x="3139" y="1502"/>
                  </a:cubicBezTo>
                  <a:cubicBezTo>
                    <a:pt x="3133" y="1475"/>
                    <a:pt x="3123" y="1446"/>
                    <a:pt x="3109" y="1411"/>
                  </a:cubicBezTo>
                  <a:cubicBezTo>
                    <a:pt x="3099" y="1385"/>
                    <a:pt x="3086" y="1360"/>
                    <a:pt x="3072" y="1332"/>
                  </a:cubicBezTo>
                  <a:cubicBezTo>
                    <a:pt x="3058" y="1307"/>
                    <a:pt x="3040" y="1283"/>
                    <a:pt x="3022" y="1260"/>
                  </a:cubicBezTo>
                  <a:cubicBezTo>
                    <a:pt x="2990" y="1217"/>
                    <a:pt x="2952" y="1179"/>
                    <a:pt x="2903" y="1141"/>
                  </a:cubicBezTo>
                  <a:cubicBezTo>
                    <a:pt x="2861" y="1109"/>
                    <a:pt x="2813" y="1080"/>
                    <a:pt x="2754" y="1056"/>
                  </a:cubicBezTo>
                  <a:cubicBezTo>
                    <a:pt x="2706" y="1035"/>
                    <a:pt x="2652" y="1021"/>
                    <a:pt x="2589" y="1013"/>
                  </a:cubicBezTo>
                  <a:cubicBezTo>
                    <a:pt x="2563" y="1009"/>
                    <a:pt x="2536" y="1007"/>
                    <a:pt x="2508" y="1007"/>
                  </a:cubicBezTo>
                  <a:close/>
                  <a:moveTo>
                    <a:pt x="3031" y="572"/>
                  </a:moveTo>
                  <a:cubicBezTo>
                    <a:pt x="3153" y="572"/>
                    <a:pt x="3275" y="581"/>
                    <a:pt x="3397" y="599"/>
                  </a:cubicBezTo>
                  <a:cubicBezTo>
                    <a:pt x="3587" y="631"/>
                    <a:pt x="3772" y="687"/>
                    <a:pt x="3950" y="763"/>
                  </a:cubicBezTo>
                  <a:cubicBezTo>
                    <a:pt x="4062" y="813"/>
                    <a:pt x="4169" y="872"/>
                    <a:pt x="4273" y="938"/>
                  </a:cubicBezTo>
                  <a:cubicBezTo>
                    <a:pt x="4325" y="971"/>
                    <a:pt x="4377" y="1008"/>
                    <a:pt x="4428" y="1045"/>
                  </a:cubicBezTo>
                  <a:cubicBezTo>
                    <a:pt x="4458" y="1067"/>
                    <a:pt x="4487" y="1089"/>
                    <a:pt x="4516" y="1112"/>
                  </a:cubicBezTo>
                  <a:lnTo>
                    <a:pt x="4517" y="1112"/>
                  </a:lnTo>
                  <a:cubicBezTo>
                    <a:pt x="4543" y="1131"/>
                    <a:pt x="4568" y="1149"/>
                    <a:pt x="4599" y="1163"/>
                  </a:cubicBezTo>
                  <a:cubicBezTo>
                    <a:pt x="4599" y="1165"/>
                    <a:pt x="4600" y="1165"/>
                    <a:pt x="4602" y="1166"/>
                  </a:cubicBezTo>
                  <a:cubicBezTo>
                    <a:pt x="4597" y="1173"/>
                    <a:pt x="4594" y="1179"/>
                    <a:pt x="4589" y="1185"/>
                  </a:cubicBezTo>
                  <a:cubicBezTo>
                    <a:pt x="4573" y="1209"/>
                    <a:pt x="4559" y="1232"/>
                    <a:pt x="4543" y="1254"/>
                  </a:cubicBezTo>
                  <a:cubicBezTo>
                    <a:pt x="4528" y="1275"/>
                    <a:pt x="4513" y="1294"/>
                    <a:pt x="4498" y="1313"/>
                  </a:cubicBezTo>
                  <a:cubicBezTo>
                    <a:pt x="4482" y="1334"/>
                    <a:pt x="4465" y="1355"/>
                    <a:pt x="4449" y="1377"/>
                  </a:cubicBezTo>
                  <a:cubicBezTo>
                    <a:pt x="4257" y="1614"/>
                    <a:pt x="4031" y="1823"/>
                    <a:pt x="3787" y="2006"/>
                  </a:cubicBezTo>
                  <a:cubicBezTo>
                    <a:pt x="3652" y="2103"/>
                    <a:pt x="3515" y="2193"/>
                    <a:pt x="3369" y="2274"/>
                  </a:cubicBezTo>
                  <a:cubicBezTo>
                    <a:pt x="3305" y="2309"/>
                    <a:pt x="3240" y="2343"/>
                    <a:pt x="3174" y="2375"/>
                  </a:cubicBezTo>
                  <a:cubicBezTo>
                    <a:pt x="3216" y="2335"/>
                    <a:pt x="3253" y="2292"/>
                    <a:pt x="3288" y="2247"/>
                  </a:cubicBezTo>
                  <a:cubicBezTo>
                    <a:pt x="3336" y="2183"/>
                    <a:pt x="3374" y="2111"/>
                    <a:pt x="3406" y="2038"/>
                  </a:cubicBezTo>
                  <a:cubicBezTo>
                    <a:pt x="3438" y="1962"/>
                    <a:pt x="3459" y="1884"/>
                    <a:pt x="3472" y="1804"/>
                  </a:cubicBezTo>
                  <a:cubicBezTo>
                    <a:pt x="3484" y="1724"/>
                    <a:pt x="3488" y="1644"/>
                    <a:pt x="3480" y="1564"/>
                  </a:cubicBezTo>
                  <a:cubicBezTo>
                    <a:pt x="3473" y="1484"/>
                    <a:pt x="3457" y="1404"/>
                    <a:pt x="3430" y="1328"/>
                  </a:cubicBezTo>
                  <a:cubicBezTo>
                    <a:pt x="3405" y="1253"/>
                    <a:pt x="3369" y="1182"/>
                    <a:pt x="3328" y="1115"/>
                  </a:cubicBezTo>
                  <a:cubicBezTo>
                    <a:pt x="3238" y="976"/>
                    <a:pt x="3115" y="861"/>
                    <a:pt x="2971" y="782"/>
                  </a:cubicBezTo>
                  <a:cubicBezTo>
                    <a:pt x="2827" y="703"/>
                    <a:pt x="2663" y="659"/>
                    <a:pt x="2498" y="656"/>
                  </a:cubicBezTo>
                  <a:cubicBezTo>
                    <a:pt x="2490" y="656"/>
                    <a:pt x="2482" y="656"/>
                    <a:pt x="2474" y="656"/>
                  </a:cubicBezTo>
                  <a:cubicBezTo>
                    <a:pt x="2437" y="656"/>
                    <a:pt x="2401" y="659"/>
                    <a:pt x="2364" y="663"/>
                  </a:cubicBezTo>
                  <a:cubicBezTo>
                    <a:pt x="2361" y="663"/>
                    <a:pt x="2357" y="664"/>
                    <a:pt x="2354" y="664"/>
                  </a:cubicBezTo>
                  <a:cubicBezTo>
                    <a:pt x="2492" y="629"/>
                    <a:pt x="2629" y="602"/>
                    <a:pt x="2770" y="586"/>
                  </a:cubicBezTo>
                  <a:cubicBezTo>
                    <a:pt x="2856" y="576"/>
                    <a:pt x="2944" y="572"/>
                    <a:pt x="3031" y="572"/>
                  </a:cubicBezTo>
                  <a:close/>
                  <a:moveTo>
                    <a:pt x="2493" y="782"/>
                  </a:moveTo>
                  <a:cubicBezTo>
                    <a:pt x="2541" y="782"/>
                    <a:pt x="2588" y="785"/>
                    <a:pt x="2636" y="792"/>
                  </a:cubicBezTo>
                  <a:cubicBezTo>
                    <a:pt x="2707" y="805"/>
                    <a:pt x="2778" y="826"/>
                    <a:pt x="2845" y="854"/>
                  </a:cubicBezTo>
                  <a:cubicBezTo>
                    <a:pt x="2912" y="886"/>
                    <a:pt x="2973" y="923"/>
                    <a:pt x="3032" y="968"/>
                  </a:cubicBezTo>
                  <a:cubicBezTo>
                    <a:pt x="3090" y="1014"/>
                    <a:pt x="3141" y="1069"/>
                    <a:pt x="3187" y="1128"/>
                  </a:cubicBezTo>
                  <a:cubicBezTo>
                    <a:pt x="3233" y="1192"/>
                    <a:pt x="3272" y="1260"/>
                    <a:pt x="3302" y="1334"/>
                  </a:cubicBezTo>
                  <a:cubicBezTo>
                    <a:pt x="3331" y="1406"/>
                    <a:pt x="3349" y="1481"/>
                    <a:pt x="3358" y="1558"/>
                  </a:cubicBezTo>
                  <a:cubicBezTo>
                    <a:pt x="3366" y="1636"/>
                    <a:pt x="3363" y="1715"/>
                    <a:pt x="3352" y="1791"/>
                  </a:cubicBezTo>
                  <a:cubicBezTo>
                    <a:pt x="3339" y="1865"/>
                    <a:pt x="3318" y="1937"/>
                    <a:pt x="3288" y="2006"/>
                  </a:cubicBezTo>
                  <a:cubicBezTo>
                    <a:pt x="3257" y="2074"/>
                    <a:pt x="3219" y="2138"/>
                    <a:pt x="3173" y="2197"/>
                  </a:cubicBezTo>
                  <a:cubicBezTo>
                    <a:pt x="3125" y="2257"/>
                    <a:pt x="3070" y="2308"/>
                    <a:pt x="3010" y="2354"/>
                  </a:cubicBezTo>
                  <a:lnTo>
                    <a:pt x="3011" y="2354"/>
                  </a:lnTo>
                  <a:cubicBezTo>
                    <a:pt x="2946" y="2400"/>
                    <a:pt x="2877" y="2439"/>
                    <a:pt x="2803" y="2468"/>
                  </a:cubicBezTo>
                  <a:cubicBezTo>
                    <a:pt x="2731" y="2495"/>
                    <a:pt x="2656" y="2514"/>
                    <a:pt x="2580" y="2524"/>
                  </a:cubicBezTo>
                  <a:cubicBezTo>
                    <a:pt x="2550" y="2526"/>
                    <a:pt x="2520" y="2527"/>
                    <a:pt x="2490" y="2527"/>
                  </a:cubicBezTo>
                  <a:cubicBezTo>
                    <a:pt x="2443" y="2527"/>
                    <a:pt x="2395" y="2524"/>
                    <a:pt x="2348" y="2517"/>
                  </a:cubicBezTo>
                  <a:cubicBezTo>
                    <a:pt x="2274" y="2504"/>
                    <a:pt x="2202" y="2482"/>
                    <a:pt x="2132" y="2453"/>
                  </a:cubicBezTo>
                  <a:cubicBezTo>
                    <a:pt x="2066" y="2421"/>
                    <a:pt x="2002" y="2383"/>
                    <a:pt x="1945" y="2338"/>
                  </a:cubicBezTo>
                  <a:cubicBezTo>
                    <a:pt x="1882" y="2289"/>
                    <a:pt x="1828" y="2231"/>
                    <a:pt x="1780" y="2169"/>
                  </a:cubicBezTo>
                  <a:cubicBezTo>
                    <a:pt x="1759" y="2141"/>
                    <a:pt x="1742" y="2113"/>
                    <a:pt x="1724" y="2084"/>
                  </a:cubicBezTo>
                  <a:cubicBezTo>
                    <a:pt x="1705" y="2049"/>
                    <a:pt x="1687" y="2014"/>
                    <a:pt x="1673" y="1975"/>
                  </a:cubicBezTo>
                  <a:cubicBezTo>
                    <a:pt x="1646" y="1906"/>
                    <a:pt x="1628" y="1834"/>
                    <a:pt x="1620" y="1761"/>
                  </a:cubicBezTo>
                  <a:cubicBezTo>
                    <a:pt x="1612" y="1683"/>
                    <a:pt x="1615" y="1604"/>
                    <a:pt x="1627" y="1526"/>
                  </a:cubicBezTo>
                  <a:cubicBezTo>
                    <a:pt x="1639" y="1448"/>
                    <a:pt x="1662" y="1372"/>
                    <a:pt x="1694" y="1299"/>
                  </a:cubicBezTo>
                  <a:cubicBezTo>
                    <a:pt x="1724" y="1232"/>
                    <a:pt x="1763" y="1168"/>
                    <a:pt x="1809" y="1109"/>
                  </a:cubicBezTo>
                  <a:cubicBezTo>
                    <a:pt x="1855" y="1051"/>
                    <a:pt x="1910" y="1000"/>
                    <a:pt x="1967" y="955"/>
                  </a:cubicBezTo>
                  <a:cubicBezTo>
                    <a:pt x="2031" y="909"/>
                    <a:pt x="2102" y="870"/>
                    <a:pt x="2173" y="842"/>
                  </a:cubicBezTo>
                  <a:cubicBezTo>
                    <a:pt x="2249" y="814"/>
                    <a:pt x="2324" y="795"/>
                    <a:pt x="2402" y="786"/>
                  </a:cubicBezTo>
                  <a:cubicBezTo>
                    <a:pt x="2432" y="783"/>
                    <a:pt x="2462" y="782"/>
                    <a:pt x="2493" y="782"/>
                  </a:cubicBezTo>
                  <a:close/>
                  <a:moveTo>
                    <a:pt x="2044" y="760"/>
                  </a:moveTo>
                  <a:cubicBezTo>
                    <a:pt x="2038" y="763"/>
                    <a:pt x="2030" y="766"/>
                    <a:pt x="2022" y="771"/>
                  </a:cubicBezTo>
                  <a:cubicBezTo>
                    <a:pt x="1879" y="846"/>
                    <a:pt x="1758" y="957"/>
                    <a:pt x="1667" y="1089"/>
                  </a:cubicBezTo>
                  <a:cubicBezTo>
                    <a:pt x="1620" y="1157"/>
                    <a:pt x="1584" y="1230"/>
                    <a:pt x="1555" y="1308"/>
                  </a:cubicBezTo>
                  <a:cubicBezTo>
                    <a:pt x="1526" y="1384"/>
                    <a:pt x="1510" y="1464"/>
                    <a:pt x="1502" y="1545"/>
                  </a:cubicBezTo>
                  <a:cubicBezTo>
                    <a:pt x="1492" y="1627"/>
                    <a:pt x="1497" y="1708"/>
                    <a:pt x="1508" y="1788"/>
                  </a:cubicBezTo>
                  <a:cubicBezTo>
                    <a:pt x="1520" y="1868"/>
                    <a:pt x="1542" y="1945"/>
                    <a:pt x="1572" y="2020"/>
                  </a:cubicBezTo>
                  <a:cubicBezTo>
                    <a:pt x="1590" y="2066"/>
                    <a:pt x="1612" y="2113"/>
                    <a:pt x="1639" y="2156"/>
                  </a:cubicBezTo>
                  <a:cubicBezTo>
                    <a:pt x="1641" y="2159"/>
                    <a:pt x="1643" y="2164"/>
                    <a:pt x="1646" y="2167"/>
                  </a:cubicBezTo>
                  <a:cubicBezTo>
                    <a:pt x="1686" y="2236"/>
                    <a:pt x="1735" y="2300"/>
                    <a:pt x="1793" y="2357"/>
                  </a:cubicBezTo>
                  <a:cubicBezTo>
                    <a:pt x="1905" y="2471"/>
                    <a:pt x="2049" y="2552"/>
                    <a:pt x="2201" y="2600"/>
                  </a:cubicBezTo>
                  <a:cubicBezTo>
                    <a:pt x="2234" y="2611"/>
                    <a:pt x="2269" y="2619"/>
                    <a:pt x="2305" y="2626"/>
                  </a:cubicBezTo>
                  <a:cubicBezTo>
                    <a:pt x="2245" y="2635"/>
                    <a:pt x="2186" y="2643"/>
                    <a:pt x="2126" y="2650"/>
                  </a:cubicBezTo>
                  <a:cubicBezTo>
                    <a:pt x="2000" y="2663"/>
                    <a:pt x="1872" y="2671"/>
                    <a:pt x="1745" y="2671"/>
                  </a:cubicBezTo>
                  <a:cubicBezTo>
                    <a:pt x="1596" y="2671"/>
                    <a:pt x="1447" y="2660"/>
                    <a:pt x="1301" y="2637"/>
                  </a:cubicBezTo>
                  <a:cubicBezTo>
                    <a:pt x="1142" y="2611"/>
                    <a:pt x="986" y="2570"/>
                    <a:pt x="838" y="2506"/>
                  </a:cubicBezTo>
                  <a:cubicBezTo>
                    <a:pt x="744" y="2463"/>
                    <a:pt x="655" y="2410"/>
                    <a:pt x="571" y="2344"/>
                  </a:cubicBezTo>
                  <a:cubicBezTo>
                    <a:pt x="508" y="2293"/>
                    <a:pt x="448" y="2233"/>
                    <a:pt x="399" y="2167"/>
                  </a:cubicBezTo>
                  <a:cubicBezTo>
                    <a:pt x="413" y="2122"/>
                    <a:pt x="429" y="2079"/>
                    <a:pt x="448" y="2036"/>
                  </a:cubicBezTo>
                  <a:cubicBezTo>
                    <a:pt x="506" y="1905"/>
                    <a:pt x="583" y="1783"/>
                    <a:pt x="671" y="1671"/>
                  </a:cubicBezTo>
                  <a:cubicBezTo>
                    <a:pt x="798" y="1512"/>
                    <a:pt x="950" y="1372"/>
                    <a:pt x="1113" y="1249"/>
                  </a:cubicBezTo>
                  <a:cubicBezTo>
                    <a:pt x="1364" y="1064"/>
                    <a:pt x="1641" y="915"/>
                    <a:pt x="1930" y="802"/>
                  </a:cubicBezTo>
                  <a:cubicBezTo>
                    <a:pt x="1969" y="787"/>
                    <a:pt x="2006" y="773"/>
                    <a:pt x="2044" y="760"/>
                  </a:cubicBezTo>
                  <a:close/>
                  <a:moveTo>
                    <a:pt x="2557" y="1"/>
                  </a:moveTo>
                  <a:cubicBezTo>
                    <a:pt x="2554" y="1"/>
                    <a:pt x="2551" y="1"/>
                    <a:pt x="2548" y="2"/>
                  </a:cubicBezTo>
                  <a:cubicBezTo>
                    <a:pt x="2532" y="4"/>
                    <a:pt x="2517" y="10"/>
                    <a:pt x="2506" y="21"/>
                  </a:cubicBezTo>
                  <a:cubicBezTo>
                    <a:pt x="2492" y="36"/>
                    <a:pt x="2485" y="52"/>
                    <a:pt x="2484" y="71"/>
                  </a:cubicBezTo>
                  <a:cubicBezTo>
                    <a:pt x="2476" y="135"/>
                    <a:pt x="2482" y="200"/>
                    <a:pt x="2485" y="263"/>
                  </a:cubicBezTo>
                  <a:cubicBezTo>
                    <a:pt x="2488" y="332"/>
                    <a:pt x="2492" y="400"/>
                    <a:pt x="2490" y="469"/>
                  </a:cubicBezTo>
                  <a:cubicBezTo>
                    <a:pt x="2490" y="475"/>
                    <a:pt x="2492" y="482"/>
                    <a:pt x="2493" y="488"/>
                  </a:cubicBezTo>
                  <a:cubicBezTo>
                    <a:pt x="2295" y="531"/>
                    <a:pt x="2100" y="592"/>
                    <a:pt x="1911" y="667"/>
                  </a:cubicBezTo>
                  <a:cubicBezTo>
                    <a:pt x="1897" y="608"/>
                    <a:pt x="1879" y="547"/>
                    <a:pt x="1862" y="488"/>
                  </a:cubicBezTo>
                  <a:cubicBezTo>
                    <a:pt x="1844" y="424"/>
                    <a:pt x="1825" y="359"/>
                    <a:pt x="1806" y="293"/>
                  </a:cubicBezTo>
                  <a:cubicBezTo>
                    <a:pt x="1798" y="266"/>
                    <a:pt x="1774" y="245"/>
                    <a:pt x="1746" y="245"/>
                  </a:cubicBezTo>
                  <a:cubicBezTo>
                    <a:pt x="1743" y="245"/>
                    <a:pt x="1740" y="245"/>
                    <a:pt x="1737" y="245"/>
                  </a:cubicBezTo>
                  <a:cubicBezTo>
                    <a:pt x="1734" y="245"/>
                    <a:pt x="1732" y="245"/>
                    <a:pt x="1729" y="247"/>
                  </a:cubicBezTo>
                  <a:cubicBezTo>
                    <a:pt x="1695" y="255"/>
                    <a:pt x="1673" y="290"/>
                    <a:pt x="1683" y="324"/>
                  </a:cubicBezTo>
                  <a:cubicBezTo>
                    <a:pt x="1699" y="386"/>
                    <a:pt x="1721" y="445"/>
                    <a:pt x="1743" y="506"/>
                  </a:cubicBezTo>
                  <a:cubicBezTo>
                    <a:pt x="1766" y="570"/>
                    <a:pt x="1788" y="634"/>
                    <a:pt x="1806" y="699"/>
                  </a:cubicBezTo>
                  <a:cubicBezTo>
                    <a:pt x="1806" y="704"/>
                    <a:pt x="1807" y="707"/>
                    <a:pt x="1809" y="711"/>
                  </a:cubicBezTo>
                  <a:lnTo>
                    <a:pt x="1803" y="712"/>
                  </a:lnTo>
                  <a:cubicBezTo>
                    <a:pt x="1623" y="789"/>
                    <a:pt x="1449" y="880"/>
                    <a:pt x="1283" y="984"/>
                  </a:cubicBezTo>
                  <a:cubicBezTo>
                    <a:pt x="1262" y="931"/>
                    <a:pt x="1241" y="877"/>
                    <a:pt x="1217" y="822"/>
                  </a:cubicBezTo>
                  <a:cubicBezTo>
                    <a:pt x="1193" y="766"/>
                    <a:pt x="1171" y="709"/>
                    <a:pt x="1147" y="651"/>
                  </a:cubicBezTo>
                  <a:cubicBezTo>
                    <a:pt x="1137" y="631"/>
                    <a:pt x="1113" y="619"/>
                    <a:pt x="1091" y="619"/>
                  </a:cubicBezTo>
                  <a:cubicBezTo>
                    <a:pt x="1088" y="619"/>
                    <a:pt x="1086" y="619"/>
                    <a:pt x="1083" y="619"/>
                  </a:cubicBezTo>
                  <a:cubicBezTo>
                    <a:pt x="1080" y="619"/>
                    <a:pt x="1078" y="621"/>
                    <a:pt x="1077" y="621"/>
                  </a:cubicBezTo>
                  <a:cubicBezTo>
                    <a:pt x="1045" y="629"/>
                    <a:pt x="1019" y="664"/>
                    <a:pt x="1029" y="698"/>
                  </a:cubicBezTo>
                  <a:cubicBezTo>
                    <a:pt x="1067" y="818"/>
                    <a:pt x="1136" y="925"/>
                    <a:pt x="1184" y="1041"/>
                  </a:cubicBezTo>
                  <a:cubicBezTo>
                    <a:pt x="1185" y="1043"/>
                    <a:pt x="1187" y="1045"/>
                    <a:pt x="1189" y="1046"/>
                  </a:cubicBezTo>
                  <a:cubicBezTo>
                    <a:pt x="1121" y="1091"/>
                    <a:pt x="1058" y="1139"/>
                    <a:pt x="995" y="1187"/>
                  </a:cubicBezTo>
                  <a:cubicBezTo>
                    <a:pt x="934" y="1235"/>
                    <a:pt x="875" y="1286"/>
                    <a:pt x="819" y="1339"/>
                  </a:cubicBezTo>
                  <a:cubicBezTo>
                    <a:pt x="819" y="1339"/>
                    <a:pt x="819" y="1337"/>
                    <a:pt x="818" y="1337"/>
                  </a:cubicBezTo>
                  <a:cubicBezTo>
                    <a:pt x="778" y="1294"/>
                    <a:pt x="736" y="1253"/>
                    <a:pt x="698" y="1209"/>
                  </a:cubicBezTo>
                  <a:cubicBezTo>
                    <a:pt x="658" y="1165"/>
                    <a:pt x="621" y="1120"/>
                    <a:pt x="581" y="1075"/>
                  </a:cubicBezTo>
                  <a:cubicBezTo>
                    <a:pt x="568" y="1061"/>
                    <a:pt x="547" y="1054"/>
                    <a:pt x="527" y="1054"/>
                  </a:cubicBezTo>
                  <a:cubicBezTo>
                    <a:pt x="525" y="1054"/>
                    <a:pt x="523" y="1054"/>
                    <a:pt x="520" y="1054"/>
                  </a:cubicBezTo>
                  <a:cubicBezTo>
                    <a:pt x="512" y="1056"/>
                    <a:pt x="503" y="1059"/>
                    <a:pt x="495" y="1062"/>
                  </a:cubicBezTo>
                  <a:cubicBezTo>
                    <a:pt x="463" y="1081"/>
                    <a:pt x="447" y="1126"/>
                    <a:pt x="468" y="1160"/>
                  </a:cubicBezTo>
                  <a:cubicBezTo>
                    <a:pt x="533" y="1265"/>
                    <a:pt x="635" y="1342"/>
                    <a:pt x="723" y="1430"/>
                  </a:cubicBezTo>
                  <a:cubicBezTo>
                    <a:pt x="723" y="1430"/>
                    <a:pt x="725" y="1432"/>
                    <a:pt x="727" y="1432"/>
                  </a:cubicBezTo>
                  <a:cubicBezTo>
                    <a:pt x="669" y="1492"/>
                    <a:pt x="615" y="1555"/>
                    <a:pt x="563" y="1620"/>
                  </a:cubicBezTo>
                  <a:cubicBezTo>
                    <a:pt x="535" y="1660"/>
                    <a:pt x="506" y="1699"/>
                    <a:pt x="480" y="1740"/>
                  </a:cubicBezTo>
                  <a:cubicBezTo>
                    <a:pt x="474" y="1739"/>
                    <a:pt x="469" y="1737"/>
                    <a:pt x="463" y="1737"/>
                  </a:cubicBezTo>
                  <a:cubicBezTo>
                    <a:pt x="440" y="1735"/>
                    <a:pt x="420" y="1734"/>
                    <a:pt x="397" y="1731"/>
                  </a:cubicBezTo>
                  <a:cubicBezTo>
                    <a:pt x="328" y="1719"/>
                    <a:pt x="263" y="1700"/>
                    <a:pt x="199" y="1673"/>
                  </a:cubicBezTo>
                  <a:cubicBezTo>
                    <a:pt x="175" y="1662"/>
                    <a:pt x="151" y="1651"/>
                    <a:pt x="129" y="1639"/>
                  </a:cubicBezTo>
                  <a:cubicBezTo>
                    <a:pt x="116" y="1633"/>
                    <a:pt x="103" y="1628"/>
                    <a:pt x="90" y="1628"/>
                  </a:cubicBezTo>
                  <a:lnTo>
                    <a:pt x="79" y="1628"/>
                  </a:lnTo>
                  <a:cubicBezTo>
                    <a:pt x="61" y="1631"/>
                    <a:pt x="45" y="1638"/>
                    <a:pt x="34" y="1651"/>
                  </a:cubicBezTo>
                  <a:cubicBezTo>
                    <a:pt x="5" y="1678"/>
                    <a:pt x="1" y="1731"/>
                    <a:pt x="33" y="1759"/>
                  </a:cubicBezTo>
                  <a:cubicBezTo>
                    <a:pt x="130" y="1849"/>
                    <a:pt x="263" y="1881"/>
                    <a:pt x="392" y="1892"/>
                  </a:cubicBezTo>
                  <a:cubicBezTo>
                    <a:pt x="351" y="1974"/>
                    <a:pt x="316" y="2057"/>
                    <a:pt x="288" y="2145"/>
                  </a:cubicBezTo>
                  <a:cubicBezTo>
                    <a:pt x="285" y="2153"/>
                    <a:pt x="285" y="2161"/>
                    <a:pt x="287" y="2169"/>
                  </a:cubicBezTo>
                  <a:cubicBezTo>
                    <a:pt x="282" y="2181"/>
                    <a:pt x="284" y="2201"/>
                    <a:pt x="292" y="2212"/>
                  </a:cubicBezTo>
                  <a:cubicBezTo>
                    <a:pt x="349" y="2292"/>
                    <a:pt x="415" y="2364"/>
                    <a:pt x="490" y="2426"/>
                  </a:cubicBezTo>
                  <a:cubicBezTo>
                    <a:pt x="567" y="2488"/>
                    <a:pt x="650" y="2543"/>
                    <a:pt x="739" y="2587"/>
                  </a:cubicBezTo>
                  <a:cubicBezTo>
                    <a:pt x="928" y="2683"/>
                    <a:pt x="1134" y="2736"/>
                    <a:pt x="1344" y="2768"/>
                  </a:cubicBezTo>
                  <a:cubicBezTo>
                    <a:pt x="1488" y="2789"/>
                    <a:pt x="1633" y="2799"/>
                    <a:pt x="1778" y="2799"/>
                  </a:cubicBezTo>
                  <a:cubicBezTo>
                    <a:pt x="1851" y="2799"/>
                    <a:pt x="1924" y="2797"/>
                    <a:pt x="1996" y="2792"/>
                  </a:cubicBezTo>
                  <a:cubicBezTo>
                    <a:pt x="2213" y="2778"/>
                    <a:pt x="2429" y="2746"/>
                    <a:pt x="2640" y="2696"/>
                  </a:cubicBezTo>
                  <a:cubicBezTo>
                    <a:pt x="2824" y="2653"/>
                    <a:pt x="3006" y="2595"/>
                    <a:pt x="3179" y="2517"/>
                  </a:cubicBezTo>
                  <a:cubicBezTo>
                    <a:pt x="3296" y="2464"/>
                    <a:pt x="3409" y="2402"/>
                    <a:pt x="3520" y="2336"/>
                  </a:cubicBezTo>
                  <a:cubicBezTo>
                    <a:pt x="3646" y="2261"/>
                    <a:pt x="3769" y="2178"/>
                    <a:pt x="3886" y="2090"/>
                  </a:cubicBezTo>
                  <a:cubicBezTo>
                    <a:pt x="4055" y="1966"/>
                    <a:pt x="4214" y="1826"/>
                    <a:pt x="4357" y="1673"/>
                  </a:cubicBezTo>
                  <a:cubicBezTo>
                    <a:pt x="4428" y="1598"/>
                    <a:pt x="4493" y="1516"/>
                    <a:pt x="4554" y="1433"/>
                  </a:cubicBezTo>
                  <a:cubicBezTo>
                    <a:pt x="4581" y="1393"/>
                    <a:pt x="4608" y="1352"/>
                    <a:pt x="4632" y="1310"/>
                  </a:cubicBezTo>
                  <a:cubicBezTo>
                    <a:pt x="4645" y="1286"/>
                    <a:pt x="4660" y="1262"/>
                    <a:pt x="4672" y="1238"/>
                  </a:cubicBezTo>
                  <a:cubicBezTo>
                    <a:pt x="4679" y="1225"/>
                    <a:pt x="4685" y="1213"/>
                    <a:pt x="4690" y="1201"/>
                  </a:cubicBezTo>
                  <a:cubicBezTo>
                    <a:pt x="4696" y="1187"/>
                    <a:pt x="4701" y="1174"/>
                    <a:pt x="4701" y="1160"/>
                  </a:cubicBezTo>
                  <a:cubicBezTo>
                    <a:pt x="4701" y="1158"/>
                    <a:pt x="4701" y="1158"/>
                    <a:pt x="4701" y="1157"/>
                  </a:cubicBezTo>
                  <a:cubicBezTo>
                    <a:pt x="4703" y="1153"/>
                    <a:pt x="4704" y="1149"/>
                    <a:pt x="4706" y="1145"/>
                  </a:cubicBezTo>
                  <a:cubicBezTo>
                    <a:pt x="4711" y="1136"/>
                    <a:pt x="4714" y="1128"/>
                    <a:pt x="4711" y="1118"/>
                  </a:cubicBezTo>
                  <a:cubicBezTo>
                    <a:pt x="4709" y="1109"/>
                    <a:pt x="4703" y="1101"/>
                    <a:pt x="4695" y="1096"/>
                  </a:cubicBezTo>
                  <a:cubicBezTo>
                    <a:pt x="4693" y="1089"/>
                    <a:pt x="4688" y="1083"/>
                    <a:pt x="4684" y="1078"/>
                  </a:cubicBezTo>
                  <a:cubicBezTo>
                    <a:pt x="4684" y="1077"/>
                    <a:pt x="4682" y="1075"/>
                    <a:pt x="4680" y="1075"/>
                  </a:cubicBezTo>
                  <a:cubicBezTo>
                    <a:pt x="4656" y="1033"/>
                    <a:pt x="4620" y="1000"/>
                    <a:pt x="4583" y="971"/>
                  </a:cubicBezTo>
                  <a:cubicBezTo>
                    <a:pt x="4541" y="938"/>
                    <a:pt x="4500" y="906"/>
                    <a:pt x="4458" y="875"/>
                  </a:cubicBezTo>
                  <a:cubicBezTo>
                    <a:pt x="4463" y="867"/>
                    <a:pt x="4468" y="861"/>
                    <a:pt x="4473" y="854"/>
                  </a:cubicBezTo>
                  <a:cubicBezTo>
                    <a:pt x="4506" y="814"/>
                    <a:pt x="4541" y="774"/>
                    <a:pt x="4576" y="736"/>
                  </a:cubicBezTo>
                  <a:cubicBezTo>
                    <a:pt x="4613" y="695"/>
                    <a:pt x="4652" y="655"/>
                    <a:pt x="4687" y="611"/>
                  </a:cubicBezTo>
                  <a:cubicBezTo>
                    <a:pt x="4704" y="591"/>
                    <a:pt x="4717" y="571"/>
                    <a:pt x="4717" y="543"/>
                  </a:cubicBezTo>
                  <a:cubicBezTo>
                    <a:pt x="4719" y="515"/>
                    <a:pt x="4708" y="490"/>
                    <a:pt x="4690" y="471"/>
                  </a:cubicBezTo>
                  <a:lnTo>
                    <a:pt x="4690" y="469"/>
                  </a:lnTo>
                  <a:cubicBezTo>
                    <a:pt x="4672" y="450"/>
                    <a:pt x="4647" y="439"/>
                    <a:pt x="4621" y="439"/>
                  </a:cubicBezTo>
                  <a:lnTo>
                    <a:pt x="4605" y="439"/>
                  </a:lnTo>
                  <a:cubicBezTo>
                    <a:pt x="4584" y="442"/>
                    <a:pt x="4562" y="452"/>
                    <a:pt x="4548" y="467"/>
                  </a:cubicBezTo>
                  <a:cubicBezTo>
                    <a:pt x="4461" y="563"/>
                    <a:pt x="4394" y="674"/>
                    <a:pt x="4322" y="781"/>
                  </a:cubicBezTo>
                  <a:cubicBezTo>
                    <a:pt x="4290" y="762"/>
                    <a:pt x="4258" y="741"/>
                    <a:pt x="4225" y="723"/>
                  </a:cubicBezTo>
                  <a:cubicBezTo>
                    <a:pt x="4124" y="666"/>
                    <a:pt x="4018" y="618"/>
                    <a:pt x="3911" y="576"/>
                  </a:cubicBezTo>
                  <a:cubicBezTo>
                    <a:pt x="3939" y="517"/>
                    <a:pt x="3967" y="458"/>
                    <a:pt x="3996" y="400"/>
                  </a:cubicBezTo>
                  <a:cubicBezTo>
                    <a:pt x="4030" y="336"/>
                    <a:pt x="4063" y="269"/>
                    <a:pt x="4084" y="200"/>
                  </a:cubicBezTo>
                  <a:cubicBezTo>
                    <a:pt x="4094" y="167"/>
                    <a:pt x="4081" y="132"/>
                    <a:pt x="4052" y="116"/>
                  </a:cubicBezTo>
                  <a:cubicBezTo>
                    <a:pt x="4040" y="108"/>
                    <a:pt x="4026" y="104"/>
                    <a:pt x="4012" y="104"/>
                  </a:cubicBezTo>
                  <a:cubicBezTo>
                    <a:pt x="4009" y="104"/>
                    <a:pt x="4007" y="104"/>
                    <a:pt x="4004" y="105"/>
                  </a:cubicBezTo>
                  <a:cubicBezTo>
                    <a:pt x="4001" y="105"/>
                    <a:pt x="3999" y="106"/>
                    <a:pt x="3996" y="106"/>
                  </a:cubicBezTo>
                  <a:cubicBezTo>
                    <a:pt x="3979" y="111"/>
                    <a:pt x="3958" y="124"/>
                    <a:pt x="3950" y="140"/>
                  </a:cubicBezTo>
                  <a:cubicBezTo>
                    <a:pt x="3923" y="199"/>
                    <a:pt x="3902" y="260"/>
                    <a:pt x="3878" y="319"/>
                  </a:cubicBezTo>
                  <a:cubicBezTo>
                    <a:pt x="3856" y="376"/>
                    <a:pt x="3832" y="432"/>
                    <a:pt x="3807" y="488"/>
                  </a:cubicBezTo>
                  <a:lnTo>
                    <a:pt x="3807" y="488"/>
                  </a:lnTo>
                  <a:cubicBezTo>
                    <a:pt x="3807" y="488"/>
                    <a:pt x="3807" y="488"/>
                    <a:pt x="3807" y="488"/>
                  </a:cubicBezTo>
                  <a:lnTo>
                    <a:pt x="3807" y="488"/>
                  </a:lnTo>
                  <a:cubicBezTo>
                    <a:pt x="3806" y="491"/>
                    <a:pt x="3805" y="493"/>
                    <a:pt x="3804" y="496"/>
                  </a:cubicBezTo>
                  <a:lnTo>
                    <a:pt x="3804" y="496"/>
                  </a:lnTo>
                  <a:cubicBezTo>
                    <a:pt x="3804" y="495"/>
                    <a:pt x="3804" y="495"/>
                    <a:pt x="3804" y="495"/>
                  </a:cubicBezTo>
                  <a:lnTo>
                    <a:pt x="3804" y="495"/>
                  </a:lnTo>
                  <a:cubicBezTo>
                    <a:pt x="3803" y="498"/>
                    <a:pt x="3802" y="500"/>
                    <a:pt x="3801" y="503"/>
                  </a:cubicBezTo>
                  <a:cubicBezTo>
                    <a:pt x="3801" y="503"/>
                    <a:pt x="3801" y="502"/>
                    <a:pt x="3801" y="502"/>
                  </a:cubicBezTo>
                  <a:lnTo>
                    <a:pt x="3801" y="502"/>
                  </a:lnTo>
                  <a:cubicBezTo>
                    <a:pt x="3797" y="512"/>
                    <a:pt x="3792" y="522"/>
                    <a:pt x="3787" y="533"/>
                  </a:cubicBezTo>
                  <a:cubicBezTo>
                    <a:pt x="3767" y="527"/>
                    <a:pt x="3748" y="520"/>
                    <a:pt x="3729" y="515"/>
                  </a:cubicBezTo>
                  <a:cubicBezTo>
                    <a:pt x="3587" y="474"/>
                    <a:pt x="3440" y="447"/>
                    <a:pt x="3294" y="434"/>
                  </a:cubicBezTo>
                  <a:cubicBezTo>
                    <a:pt x="3309" y="384"/>
                    <a:pt x="3325" y="335"/>
                    <a:pt x="3341" y="285"/>
                  </a:cubicBezTo>
                  <a:cubicBezTo>
                    <a:pt x="3360" y="229"/>
                    <a:pt x="3381" y="173"/>
                    <a:pt x="3393" y="114"/>
                  </a:cubicBezTo>
                  <a:cubicBezTo>
                    <a:pt x="3398" y="100"/>
                    <a:pt x="3398" y="87"/>
                    <a:pt x="3395" y="74"/>
                  </a:cubicBezTo>
                  <a:cubicBezTo>
                    <a:pt x="3390" y="53"/>
                    <a:pt x="3377" y="36"/>
                    <a:pt x="3360" y="26"/>
                  </a:cubicBezTo>
                  <a:cubicBezTo>
                    <a:pt x="3348" y="18"/>
                    <a:pt x="3333" y="15"/>
                    <a:pt x="3319" y="15"/>
                  </a:cubicBezTo>
                  <a:cubicBezTo>
                    <a:pt x="3316" y="15"/>
                    <a:pt x="3313" y="15"/>
                    <a:pt x="3310" y="15"/>
                  </a:cubicBezTo>
                  <a:cubicBezTo>
                    <a:pt x="3307" y="15"/>
                    <a:pt x="3304" y="17"/>
                    <a:pt x="3302" y="17"/>
                  </a:cubicBezTo>
                  <a:cubicBezTo>
                    <a:pt x="3283" y="21"/>
                    <a:pt x="3262" y="34"/>
                    <a:pt x="3254" y="52"/>
                  </a:cubicBezTo>
                  <a:cubicBezTo>
                    <a:pt x="3229" y="108"/>
                    <a:pt x="3209" y="167"/>
                    <a:pt x="3193" y="226"/>
                  </a:cubicBezTo>
                  <a:cubicBezTo>
                    <a:pt x="3176" y="284"/>
                    <a:pt x="3160" y="341"/>
                    <a:pt x="3144" y="399"/>
                  </a:cubicBezTo>
                  <a:cubicBezTo>
                    <a:pt x="3142" y="407"/>
                    <a:pt x="3141" y="416"/>
                    <a:pt x="3141" y="424"/>
                  </a:cubicBezTo>
                  <a:cubicBezTo>
                    <a:pt x="3119" y="424"/>
                    <a:pt x="3098" y="424"/>
                    <a:pt x="3076" y="424"/>
                  </a:cubicBezTo>
                  <a:cubicBezTo>
                    <a:pt x="2968" y="424"/>
                    <a:pt x="2859" y="430"/>
                    <a:pt x="2751" y="444"/>
                  </a:cubicBezTo>
                  <a:cubicBezTo>
                    <a:pt x="2719" y="448"/>
                    <a:pt x="2687" y="453"/>
                    <a:pt x="2655" y="458"/>
                  </a:cubicBezTo>
                  <a:cubicBezTo>
                    <a:pt x="2644" y="459"/>
                    <a:pt x="2634" y="461"/>
                    <a:pt x="2624" y="463"/>
                  </a:cubicBezTo>
                  <a:cubicBezTo>
                    <a:pt x="2626" y="402"/>
                    <a:pt x="2626" y="341"/>
                    <a:pt x="2628" y="280"/>
                  </a:cubicBezTo>
                  <a:cubicBezTo>
                    <a:pt x="2628" y="248"/>
                    <a:pt x="2628" y="216"/>
                    <a:pt x="2628" y="185"/>
                  </a:cubicBezTo>
                  <a:cubicBezTo>
                    <a:pt x="2628" y="148"/>
                    <a:pt x="2629" y="113"/>
                    <a:pt x="2628" y="76"/>
                  </a:cubicBezTo>
                  <a:cubicBezTo>
                    <a:pt x="2628" y="55"/>
                    <a:pt x="2623" y="37"/>
                    <a:pt x="2608" y="23"/>
                  </a:cubicBezTo>
                  <a:cubicBezTo>
                    <a:pt x="2594" y="10"/>
                    <a:pt x="2576" y="2"/>
                    <a:pt x="25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48" name="Google Shape;8748;p25"/>
          <p:cNvSpPr txBox="1">
            <a:spLocks noGrp="1"/>
          </p:cNvSpPr>
          <p:nvPr>
            <p:ph type="ctrTitle"/>
          </p:nvPr>
        </p:nvSpPr>
        <p:spPr>
          <a:xfrm>
            <a:off x="883718" y="765437"/>
            <a:ext cx="7214400" cy="202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Recent networking advancement</a:t>
            </a:r>
            <a:br>
              <a:rPr lang="en-US" altLang="zh-CN" dirty="0"/>
            </a:br>
            <a:r>
              <a:rPr lang="en-US" dirty="0">
                <a:solidFill>
                  <a:schemeClr val="accent3"/>
                </a:solidFill>
              </a:rPr>
              <a:t>6G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749" name="Google Shape;8749;p25"/>
          <p:cNvSpPr txBox="1">
            <a:spLocks noGrp="1"/>
          </p:cNvSpPr>
          <p:nvPr>
            <p:ph type="subTitle" idx="1"/>
          </p:nvPr>
        </p:nvSpPr>
        <p:spPr>
          <a:xfrm>
            <a:off x="2113650" y="2773325"/>
            <a:ext cx="4916700" cy="4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22CST Y</a:t>
            </a:r>
            <a:r>
              <a:rPr lang="en-US" altLang="zh-C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usi (</a:t>
            </a:r>
            <a:r>
              <a:rPr lang="zh-CN" alt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蒋云翔 </a:t>
            </a:r>
            <a:r>
              <a:rPr lang="en-US" altLang="zh-CN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2022102330)</a:t>
            </a:r>
            <a:endParaRPr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750" name="Google Shape;8750;p25"/>
          <p:cNvGrpSpPr/>
          <p:nvPr/>
        </p:nvGrpSpPr>
        <p:grpSpPr>
          <a:xfrm>
            <a:off x="-340897" y="2389324"/>
            <a:ext cx="1355182" cy="1167570"/>
            <a:chOff x="2904300" y="171050"/>
            <a:chExt cx="671580" cy="578578"/>
          </a:xfrm>
        </p:grpSpPr>
        <p:sp>
          <p:nvSpPr>
            <p:cNvPr id="8751" name="Google Shape;8751;p25"/>
            <p:cNvSpPr/>
            <p:nvPr/>
          </p:nvSpPr>
          <p:spPr>
            <a:xfrm>
              <a:off x="3484744" y="290050"/>
              <a:ext cx="51486" cy="58906"/>
            </a:xfrm>
            <a:custGeom>
              <a:avLst/>
              <a:gdLst/>
              <a:ahLst/>
              <a:cxnLst/>
              <a:rect l="l" t="t" r="r" b="b"/>
              <a:pathLst>
                <a:path w="909" h="1040" extrusionOk="0">
                  <a:moveTo>
                    <a:pt x="333" y="1"/>
                  </a:moveTo>
                  <a:cubicBezTo>
                    <a:pt x="319" y="1"/>
                    <a:pt x="306" y="4"/>
                    <a:pt x="293" y="9"/>
                  </a:cubicBezTo>
                  <a:cubicBezTo>
                    <a:pt x="282" y="10"/>
                    <a:pt x="274" y="18"/>
                    <a:pt x="269" y="29"/>
                  </a:cubicBezTo>
                  <a:cubicBezTo>
                    <a:pt x="255" y="31"/>
                    <a:pt x="237" y="37"/>
                    <a:pt x="219" y="47"/>
                  </a:cubicBezTo>
                  <a:cubicBezTo>
                    <a:pt x="210" y="52"/>
                    <a:pt x="202" y="58"/>
                    <a:pt x="189" y="68"/>
                  </a:cubicBezTo>
                  <a:cubicBezTo>
                    <a:pt x="176" y="79"/>
                    <a:pt x="165" y="90"/>
                    <a:pt x="154" y="103"/>
                  </a:cubicBezTo>
                  <a:cubicBezTo>
                    <a:pt x="133" y="129"/>
                    <a:pt x="114" y="159"/>
                    <a:pt x="98" y="196"/>
                  </a:cubicBezTo>
                  <a:cubicBezTo>
                    <a:pt x="84" y="224"/>
                    <a:pt x="72" y="256"/>
                    <a:pt x="64" y="287"/>
                  </a:cubicBezTo>
                  <a:cubicBezTo>
                    <a:pt x="55" y="316"/>
                    <a:pt x="47" y="348"/>
                    <a:pt x="39" y="383"/>
                  </a:cubicBezTo>
                  <a:cubicBezTo>
                    <a:pt x="26" y="447"/>
                    <a:pt x="16" y="515"/>
                    <a:pt x="8" y="600"/>
                  </a:cubicBezTo>
                  <a:cubicBezTo>
                    <a:pt x="4" y="669"/>
                    <a:pt x="0" y="741"/>
                    <a:pt x="0" y="816"/>
                  </a:cubicBezTo>
                  <a:cubicBezTo>
                    <a:pt x="0" y="886"/>
                    <a:pt x="4" y="954"/>
                    <a:pt x="10" y="1017"/>
                  </a:cubicBezTo>
                  <a:cubicBezTo>
                    <a:pt x="10" y="1030"/>
                    <a:pt x="20" y="1040"/>
                    <a:pt x="32" y="1040"/>
                  </a:cubicBezTo>
                  <a:cubicBezTo>
                    <a:pt x="42" y="1038"/>
                    <a:pt x="52" y="1032"/>
                    <a:pt x="53" y="1022"/>
                  </a:cubicBezTo>
                  <a:cubicBezTo>
                    <a:pt x="60" y="1022"/>
                    <a:pt x="68" y="1021"/>
                    <a:pt x="72" y="1016"/>
                  </a:cubicBezTo>
                  <a:cubicBezTo>
                    <a:pt x="114" y="984"/>
                    <a:pt x="156" y="954"/>
                    <a:pt x="197" y="922"/>
                  </a:cubicBezTo>
                  <a:cubicBezTo>
                    <a:pt x="219" y="906"/>
                    <a:pt x="243" y="891"/>
                    <a:pt x="274" y="872"/>
                  </a:cubicBezTo>
                  <a:cubicBezTo>
                    <a:pt x="322" y="845"/>
                    <a:pt x="371" y="819"/>
                    <a:pt x="419" y="794"/>
                  </a:cubicBezTo>
                  <a:lnTo>
                    <a:pt x="458" y="774"/>
                  </a:lnTo>
                  <a:cubicBezTo>
                    <a:pt x="518" y="741"/>
                    <a:pt x="584" y="706"/>
                    <a:pt x="648" y="664"/>
                  </a:cubicBezTo>
                  <a:cubicBezTo>
                    <a:pt x="715" y="621"/>
                    <a:pt x="768" y="578"/>
                    <a:pt x="809" y="530"/>
                  </a:cubicBezTo>
                  <a:cubicBezTo>
                    <a:pt x="832" y="504"/>
                    <a:pt x="851" y="477"/>
                    <a:pt x="865" y="448"/>
                  </a:cubicBezTo>
                  <a:cubicBezTo>
                    <a:pt x="880" y="423"/>
                    <a:pt x="891" y="394"/>
                    <a:pt x="901" y="359"/>
                  </a:cubicBezTo>
                  <a:cubicBezTo>
                    <a:pt x="907" y="332"/>
                    <a:pt x="909" y="308"/>
                    <a:pt x="909" y="287"/>
                  </a:cubicBezTo>
                  <a:cubicBezTo>
                    <a:pt x="907" y="268"/>
                    <a:pt x="902" y="248"/>
                    <a:pt x="893" y="236"/>
                  </a:cubicBezTo>
                  <a:cubicBezTo>
                    <a:pt x="881" y="221"/>
                    <a:pt x="867" y="212"/>
                    <a:pt x="849" y="208"/>
                  </a:cubicBezTo>
                  <a:cubicBezTo>
                    <a:pt x="843" y="207"/>
                    <a:pt x="837" y="205"/>
                    <a:pt x="829" y="205"/>
                  </a:cubicBezTo>
                  <a:cubicBezTo>
                    <a:pt x="819" y="205"/>
                    <a:pt x="809" y="207"/>
                    <a:pt x="797" y="210"/>
                  </a:cubicBezTo>
                  <a:cubicBezTo>
                    <a:pt x="781" y="213"/>
                    <a:pt x="763" y="218"/>
                    <a:pt x="742" y="228"/>
                  </a:cubicBezTo>
                  <a:cubicBezTo>
                    <a:pt x="721" y="236"/>
                    <a:pt x="701" y="247"/>
                    <a:pt x="678" y="260"/>
                  </a:cubicBezTo>
                  <a:cubicBezTo>
                    <a:pt x="618" y="293"/>
                    <a:pt x="557" y="338"/>
                    <a:pt x="490" y="394"/>
                  </a:cubicBezTo>
                  <a:cubicBezTo>
                    <a:pt x="459" y="420"/>
                    <a:pt x="434" y="442"/>
                    <a:pt x="411" y="464"/>
                  </a:cubicBezTo>
                  <a:cubicBezTo>
                    <a:pt x="402" y="475"/>
                    <a:pt x="392" y="485"/>
                    <a:pt x="383" y="496"/>
                  </a:cubicBezTo>
                  <a:cubicBezTo>
                    <a:pt x="387" y="487"/>
                    <a:pt x="391" y="475"/>
                    <a:pt x="394" y="464"/>
                  </a:cubicBezTo>
                  <a:cubicBezTo>
                    <a:pt x="400" y="437"/>
                    <a:pt x="405" y="408"/>
                    <a:pt x="410" y="384"/>
                  </a:cubicBezTo>
                  <a:cubicBezTo>
                    <a:pt x="410" y="378"/>
                    <a:pt x="411" y="372"/>
                    <a:pt x="411" y="365"/>
                  </a:cubicBezTo>
                  <a:cubicBezTo>
                    <a:pt x="424" y="330"/>
                    <a:pt x="434" y="296"/>
                    <a:pt x="442" y="261"/>
                  </a:cubicBezTo>
                  <a:cubicBezTo>
                    <a:pt x="448" y="231"/>
                    <a:pt x="450" y="199"/>
                    <a:pt x="451" y="167"/>
                  </a:cubicBezTo>
                  <a:cubicBezTo>
                    <a:pt x="453" y="132"/>
                    <a:pt x="448" y="98"/>
                    <a:pt x="440" y="65"/>
                  </a:cubicBezTo>
                  <a:cubicBezTo>
                    <a:pt x="437" y="52"/>
                    <a:pt x="426" y="41"/>
                    <a:pt x="415" y="34"/>
                  </a:cubicBezTo>
                  <a:cubicBezTo>
                    <a:pt x="411" y="34"/>
                    <a:pt x="410" y="33"/>
                    <a:pt x="408" y="33"/>
                  </a:cubicBezTo>
                  <a:cubicBezTo>
                    <a:pt x="402" y="25"/>
                    <a:pt x="392" y="17"/>
                    <a:pt x="381" y="10"/>
                  </a:cubicBezTo>
                  <a:cubicBezTo>
                    <a:pt x="368" y="2"/>
                    <a:pt x="352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2" name="Google Shape;8752;p25"/>
            <p:cNvSpPr/>
            <p:nvPr/>
          </p:nvSpPr>
          <p:spPr>
            <a:xfrm>
              <a:off x="2908435" y="176884"/>
              <a:ext cx="624343" cy="568212"/>
            </a:xfrm>
            <a:custGeom>
              <a:avLst/>
              <a:gdLst/>
              <a:ahLst/>
              <a:cxnLst/>
              <a:rect l="l" t="t" r="r" b="b"/>
              <a:pathLst>
                <a:path w="11023" h="10032" extrusionOk="0">
                  <a:moveTo>
                    <a:pt x="8345" y="6162"/>
                  </a:moveTo>
                  <a:lnTo>
                    <a:pt x="8345" y="6162"/>
                  </a:lnTo>
                  <a:cubicBezTo>
                    <a:pt x="8320" y="6173"/>
                    <a:pt x="8295" y="6186"/>
                    <a:pt x="8270" y="6199"/>
                  </a:cubicBezTo>
                  <a:lnTo>
                    <a:pt x="8270" y="6197"/>
                  </a:lnTo>
                  <a:cubicBezTo>
                    <a:pt x="8295" y="6186"/>
                    <a:pt x="8320" y="6173"/>
                    <a:pt x="8345" y="6162"/>
                  </a:cubicBezTo>
                  <a:close/>
                  <a:moveTo>
                    <a:pt x="5494" y="8077"/>
                  </a:moveTo>
                  <a:cubicBezTo>
                    <a:pt x="5499" y="8082"/>
                    <a:pt x="5504" y="8088"/>
                    <a:pt x="5509" y="8095"/>
                  </a:cubicBezTo>
                  <a:lnTo>
                    <a:pt x="5501" y="8085"/>
                  </a:lnTo>
                  <a:lnTo>
                    <a:pt x="5494" y="8077"/>
                  </a:lnTo>
                  <a:close/>
                  <a:moveTo>
                    <a:pt x="6503" y="0"/>
                  </a:moveTo>
                  <a:cubicBezTo>
                    <a:pt x="6436" y="0"/>
                    <a:pt x="6364" y="19"/>
                    <a:pt x="6284" y="59"/>
                  </a:cubicBezTo>
                  <a:cubicBezTo>
                    <a:pt x="6242" y="78"/>
                    <a:pt x="6201" y="106"/>
                    <a:pt x="6151" y="141"/>
                  </a:cubicBezTo>
                  <a:cubicBezTo>
                    <a:pt x="6103" y="178"/>
                    <a:pt x="6055" y="218"/>
                    <a:pt x="6009" y="261"/>
                  </a:cubicBezTo>
                  <a:cubicBezTo>
                    <a:pt x="5927" y="336"/>
                    <a:pt x="5846" y="424"/>
                    <a:pt x="5752" y="537"/>
                  </a:cubicBezTo>
                  <a:cubicBezTo>
                    <a:pt x="5681" y="620"/>
                    <a:pt x="5609" y="712"/>
                    <a:pt x="5520" y="832"/>
                  </a:cubicBezTo>
                  <a:cubicBezTo>
                    <a:pt x="5493" y="870"/>
                    <a:pt x="5465" y="907"/>
                    <a:pt x="5438" y="945"/>
                  </a:cubicBezTo>
                  <a:cubicBezTo>
                    <a:pt x="5411" y="982"/>
                    <a:pt x="5384" y="1020"/>
                    <a:pt x="5355" y="1057"/>
                  </a:cubicBezTo>
                  <a:lnTo>
                    <a:pt x="5345" y="1070"/>
                  </a:lnTo>
                  <a:lnTo>
                    <a:pt x="5336" y="1083"/>
                  </a:lnTo>
                  <a:lnTo>
                    <a:pt x="5333" y="1086"/>
                  </a:lnTo>
                  <a:lnTo>
                    <a:pt x="5291" y="1142"/>
                  </a:lnTo>
                  <a:cubicBezTo>
                    <a:pt x="5242" y="1204"/>
                    <a:pt x="5190" y="1270"/>
                    <a:pt x="5142" y="1334"/>
                  </a:cubicBezTo>
                  <a:cubicBezTo>
                    <a:pt x="5074" y="1428"/>
                    <a:pt x="5000" y="1530"/>
                    <a:pt x="4909" y="1655"/>
                  </a:cubicBezTo>
                  <a:lnTo>
                    <a:pt x="4866" y="1716"/>
                  </a:lnTo>
                  <a:cubicBezTo>
                    <a:pt x="4732" y="1906"/>
                    <a:pt x="4591" y="2103"/>
                    <a:pt x="4447" y="2291"/>
                  </a:cubicBezTo>
                  <a:lnTo>
                    <a:pt x="4442" y="2296"/>
                  </a:lnTo>
                  <a:lnTo>
                    <a:pt x="4439" y="2301"/>
                  </a:lnTo>
                  <a:cubicBezTo>
                    <a:pt x="4244" y="2553"/>
                    <a:pt x="4073" y="2744"/>
                    <a:pt x="3902" y="2900"/>
                  </a:cubicBezTo>
                  <a:cubicBezTo>
                    <a:pt x="3849" y="2891"/>
                    <a:pt x="3796" y="2880"/>
                    <a:pt x="3743" y="2870"/>
                  </a:cubicBezTo>
                  <a:cubicBezTo>
                    <a:pt x="3691" y="2860"/>
                    <a:pt x="3638" y="2849"/>
                    <a:pt x="3585" y="2840"/>
                  </a:cubicBezTo>
                  <a:cubicBezTo>
                    <a:pt x="3355" y="2798"/>
                    <a:pt x="3144" y="2763"/>
                    <a:pt x="2938" y="2736"/>
                  </a:cubicBezTo>
                  <a:cubicBezTo>
                    <a:pt x="2842" y="2723"/>
                    <a:pt x="2743" y="2713"/>
                    <a:pt x="2636" y="2704"/>
                  </a:cubicBezTo>
                  <a:cubicBezTo>
                    <a:pt x="2599" y="2701"/>
                    <a:pt x="2560" y="2697"/>
                    <a:pt x="2524" y="2694"/>
                  </a:cubicBezTo>
                  <a:cubicBezTo>
                    <a:pt x="2464" y="2688"/>
                    <a:pt x="2407" y="2681"/>
                    <a:pt x="2348" y="2675"/>
                  </a:cubicBezTo>
                  <a:lnTo>
                    <a:pt x="2249" y="2664"/>
                  </a:lnTo>
                  <a:cubicBezTo>
                    <a:pt x="2044" y="2640"/>
                    <a:pt x="1804" y="2616"/>
                    <a:pt x="1569" y="2606"/>
                  </a:cubicBezTo>
                  <a:cubicBezTo>
                    <a:pt x="1496" y="2603"/>
                    <a:pt x="1427" y="2601"/>
                    <a:pt x="1361" y="2601"/>
                  </a:cubicBezTo>
                  <a:cubicBezTo>
                    <a:pt x="1174" y="2601"/>
                    <a:pt x="1008" y="2613"/>
                    <a:pt x="851" y="2638"/>
                  </a:cubicBezTo>
                  <a:cubicBezTo>
                    <a:pt x="608" y="2675"/>
                    <a:pt x="423" y="2747"/>
                    <a:pt x="280" y="2857"/>
                  </a:cubicBezTo>
                  <a:cubicBezTo>
                    <a:pt x="202" y="2918"/>
                    <a:pt x="138" y="2990"/>
                    <a:pt x="93" y="3070"/>
                  </a:cubicBezTo>
                  <a:cubicBezTo>
                    <a:pt x="47" y="3153"/>
                    <a:pt x="18" y="3251"/>
                    <a:pt x="7" y="3362"/>
                  </a:cubicBezTo>
                  <a:cubicBezTo>
                    <a:pt x="7" y="3370"/>
                    <a:pt x="9" y="3377"/>
                    <a:pt x="12" y="3383"/>
                  </a:cubicBezTo>
                  <a:cubicBezTo>
                    <a:pt x="10" y="3393"/>
                    <a:pt x="9" y="3404"/>
                    <a:pt x="7" y="3415"/>
                  </a:cubicBezTo>
                  <a:cubicBezTo>
                    <a:pt x="1" y="3497"/>
                    <a:pt x="9" y="3585"/>
                    <a:pt x="34" y="3685"/>
                  </a:cubicBezTo>
                  <a:cubicBezTo>
                    <a:pt x="53" y="3769"/>
                    <a:pt x="87" y="3855"/>
                    <a:pt x="135" y="3954"/>
                  </a:cubicBezTo>
                  <a:cubicBezTo>
                    <a:pt x="173" y="4032"/>
                    <a:pt x="220" y="4111"/>
                    <a:pt x="280" y="4203"/>
                  </a:cubicBezTo>
                  <a:cubicBezTo>
                    <a:pt x="388" y="4363"/>
                    <a:pt x="511" y="4515"/>
                    <a:pt x="631" y="4661"/>
                  </a:cubicBezTo>
                  <a:cubicBezTo>
                    <a:pt x="789" y="4854"/>
                    <a:pt x="946" y="5036"/>
                    <a:pt x="1101" y="5207"/>
                  </a:cubicBezTo>
                  <a:cubicBezTo>
                    <a:pt x="1304" y="5431"/>
                    <a:pt x="1520" y="5654"/>
                    <a:pt x="1742" y="5869"/>
                  </a:cubicBezTo>
                  <a:cubicBezTo>
                    <a:pt x="1858" y="5981"/>
                    <a:pt x="1977" y="6090"/>
                    <a:pt x="2076" y="6180"/>
                  </a:cubicBezTo>
                  <a:lnTo>
                    <a:pt x="2113" y="6213"/>
                  </a:lnTo>
                  <a:lnTo>
                    <a:pt x="2132" y="6232"/>
                  </a:lnTo>
                  <a:lnTo>
                    <a:pt x="2125" y="6255"/>
                  </a:lnTo>
                  <a:lnTo>
                    <a:pt x="2119" y="6279"/>
                  </a:lnTo>
                  <a:cubicBezTo>
                    <a:pt x="2094" y="6378"/>
                    <a:pt x="2066" y="6482"/>
                    <a:pt x="2041" y="6597"/>
                  </a:cubicBezTo>
                  <a:cubicBezTo>
                    <a:pt x="1993" y="6797"/>
                    <a:pt x="1951" y="7006"/>
                    <a:pt x="1910" y="7238"/>
                  </a:cubicBezTo>
                  <a:cubicBezTo>
                    <a:pt x="1844" y="7615"/>
                    <a:pt x="1788" y="8031"/>
                    <a:pt x="1734" y="8544"/>
                  </a:cubicBezTo>
                  <a:cubicBezTo>
                    <a:pt x="1731" y="8581"/>
                    <a:pt x="1726" y="8616"/>
                    <a:pt x="1723" y="8651"/>
                  </a:cubicBezTo>
                  <a:cubicBezTo>
                    <a:pt x="1718" y="8704"/>
                    <a:pt x="1711" y="8755"/>
                    <a:pt x="1707" y="8806"/>
                  </a:cubicBezTo>
                  <a:lnTo>
                    <a:pt x="1700" y="8869"/>
                  </a:lnTo>
                  <a:cubicBezTo>
                    <a:pt x="1695" y="8910"/>
                    <a:pt x="1691" y="8952"/>
                    <a:pt x="1686" y="8993"/>
                  </a:cubicBezTo>
                  <a:cubicBezTo>
                    <a:pt x="1673" y="9110"/>
                    <a:pt x="1662" y="9251"/>
                    <a:pt x="1673" y="9388"/>
                  </a:cubicBezTo>
                  <a:cubicBezTo>
                    <a:pt x="1684" y="9543"/>
                    <a:pt x="1721" y="9666"/>
                    <a:pt x="1783" y="9766"/>
                  </a:cubicBezTo>
                  <a:cubicBezTo>
                    <a:pt x="1819" y="9822"/>
                    <a:pt x="1865" y="9871"/>
                    <a:pt x="1922" y="9914"/>
                  </a:cubicBezTo>
                  <a:cubicBezTo>
                    <a:pt x="1975" y="9953"/>
                    <a:pt x="2038" y="9985"/>
                    <a:pt x="2110" y="10007"/>
                  </a:cubicBezTo>
                  <a:cubicBezTo>
                    <a:pt x="2159" y="10023"/>
                    <a:pt x="2215" y="10031"/>
                    <a:pt x="2276" y="10031"/>
                  </a:cubicBezTo>
                  <a:lnTo>
                    <a:pt x="2298" y="10031"/>
                  </a:lnTo>
                  <a:cubicBezTo>
                    <a:pt x="2361" y="10028"/>
                    <a:pt x="2426" y="10018"/>
                    <a:pt x="2500" y="9997"/>
                  </a:cubicBezTo>
                  <a:cubicBezTo>
                    <a:pt x="2560" y="9981"/>
                    <a:pt x="2624" y="9957"/>
                    <a:pt x="2704" y="9919"/>
                  </a:cubicBezTo>
                  <a:cubicBezTo>
                    <a:pt x="2767" y="9892"/>
                    <a:pt x="2829" y="9858"/>
                    <a:pt x="2903" y="9815"/>
                  </a:cubicBezTo>
                  <a:cubicBezTo>
                    <a:pt x="3128" y="9682"/>
                    <a:pt x="3336" y="9516"/>
                    <a:pt x="3537" y="9355"/>
                  </a:cubicBezTo>
                  <a:lnTo>
                    <a:pt x="3609" y="9296"/>
                  </a:lnTo>
                  <a:cubicBezTo>
                    <a:pt x="3633" y="9276"/>
                    <a:pt x="3657" y="9259"/>
                    <a:pt x="3681" y="9240"/>
                  </a:cubicBezTo>
                  <a:cubicBezTo>
                    <a:pt x="3764" y="9176"/>
                    <a:pt x="3851" y="9110"/>
                    <a:pt x="3935" y="9048"/>
                  </a:cubicBezTo>
                  <a:cubicBezTo>
                    <a:pt x="3972" y="9021"/>
                    <a:pt x="4007" y="8995"/>
                    <a:pt x="4042" y="8968"/>
                  </a:cubicBezTo>
                  <a:cubicBezTo>
                    <a:pt x="4212" y="8842"/>
                    <a:pt x="4340" y="8742"/>
                    <a:pt x="4458" y="8645"/>
                  </a:cubicBezTo>
                  <a:cubicBezTo>
                    <a:pt x="4607" y="8522"/>
                    <a:pt x="4735" y="8405"/>
                    <a:pt x="4847" y="8288"/>
                  </a:cubicBezTo>
                  <a:cubicBezTo>
                    <a:pt x="4973" y="8156"/>
                    <a:pt x="5074" y="8029"/>
                    <a:pt x="5150" y="7901"/>
                  </a:cubicBezTo>
                  <a:lnTo>
                    <a:pt x="5162" y="7884"/>
                  </a:lnTo>
                  <a:cubicBezTo>
                    <a:pt x="5197" y="7949"/>
                    <a:pt x="5238" y="8009"/>
                    <a:pt x="5283" y="8069"/>
                  </a:cubicBezTo>
                  <a:cubicBezTo>
                    <a:pt x="5344" y="8152"/>
                    <a:pt x="5411" y="8236"/>
                    <a:pt x="5486" y="8322"/>
                  </a:cubicBezTo>
                  <a:cubicBezTo>
                    <a:pt x="5547" y="8391"/>
                    <a:pt x="5627" y="8480"/>
                    <a:pt x="5715" y="8560"/>
                  </a:cubicBezTo>
                  <a:cubicBezTo>
                    <a:pt x="5836" y="8672"/>
                    <a:pt x="5967" y="8776"/>
                    <a:pt x="6092" y="8870"/>
                  </a:cubicBezTo>
                  <a:cubicBezTo>
                    <a:pt x="6265" y="9003"/>
                    <a:pt x="6445" y="9131"/>
                    <a:pt x="6628" y="9251"/>
                  </a:cubicBezTo>
                  <a:cubicBezTo>
                    <a:pt x="6845" y="9393"/>
                    <a:pt x="7048" y="9513"/>
                    <a:pt x="7248" y="9615"/>
                  </a:cubicBezTo>
                  <a:cubicBezTo>
                    <a:pt x="7483" y="9737"/>
                    <a:pt x="7683" y="9818"/>
                    <a:pt x="7875" y="9873"/>
                  </a:cubicBezTo>
                  <a:cubicBezTo>
                    <a:pt x="8022" y="9916"/>
                    <a:pt x="8151" y="9935"/>
                    <a:pt x="8268" y="9935"/>
                  </a:cubicBezTo>
                  <a:cubicBezTo>
                    <a:pt x="8324" y="9935"/>
                    <a:pt x="8378" y="9932"/>
                    <a:pt x="8430" y="9922"/>
                  </a:cubicBezTo>
                  <a:cubicBezTo>
                    <a:pt x="8509" y="9908"/>
                    <a:pt x="8585" y="9878"/>
                    <a:pt x="8647" y="9836"/>
                  </a:cubicBezTo>
                  <a:cubicBezTo>
                    <a:pt x="8717" y="9790"/>
                    <a:pt x="8775" y="9727"/>
                    <a:pt x="8818" y="9652"/>
                  </a:cubicBezTo>
                  <a:cubicBezTo>
                    <a:pt x="8866" y="9569"/>
                    <a:pt x="8900" y="9471"/>
                    <a:pt x="8917" y="9350"/>
                  </a:cubicBezTo>
                  <a:cubicBezTo>
                    <a:pt x="8941" y="9200"/>
                    <a:pt x="8941" y="9038"/>
                    <a:pt x="8922" y="8838"/>
                  </a:cubicBezTo>
                  <a:cubicBezTo>
                    <a:pt x="8887" y="8493"/>
                    <a:pt x="8799" y="8151"/>
                    <a:pt x="8716" y="7820"/>
                  </a:cubicBezTo>
                  <a:lnTo>
                    <a:pt x="8701" y="7764"/>
                  </a:lnTo>
                  <a:cubicBezTo>
                    <a:pt x="8682" y="7687"/>
                    <a:pt x="8663" y="7610"/>
                    <a:pt x="8644" y="7534"/>
                  </a:cubicBezTo>
                  <a:cubicBezTo>
                    <a:pt x="8620" y="7435"/>
                    <a:pt x="8593" y="7334"/>
                    <a:pt x="8564" y="7236"/>
                  </a:cubicBezTo>
                  <a:cubicBezTo>
                    <a:pt x="8535" y="7140"/>
                    <a:pt x="8503" y="7044"/>
                    <a:pt x="8471" y="6950"/>
                  </a:cubicBezTo>
                  <a:cubicBezTo>
                    <a:pt x="8438" y="6845"/>
                    <a:pt x="8401" y="6736"/>
                    <a:pt x="8369" y="6629"/>
                  </a:cubicBezTo>
                  <a:cubicBezTo>
                    <a:pt x="8342" y="6531"/>
                    <a:pt x="8318" y="6443"/>
                    <a:pt x="8300" y="6359"/>
                  </a:cubicBezTo>
                  <a:lnTo>
                    <a:pt x="8366" y="6328"/>
                  </a:lnTo>
                  <a:lnTo>
                    <a:pt x="8431" y="6298"/>
                  </a:lnTo>
                  <a:cubicBezTo>
                    <a:pt x="8549" y="6240"/>
                    <a:pt x="8669" y="6184"/>
                    <a:pt x="8788" y="6128"/>
                  </a:cubicBezTo>
                  <a:lnTo>
                    <a:pt x="8848" y="6101"/>
                  </a:lnTo>
                  <a:lnTo>
                    <a:pt x="8944" y="6056"/>
                  </a:lnTo>
                  <a:cubicBezTo>
                    <a:pt x="9051" y="6005"/>
                    <a:pt x="9159" y="5956"/>
                    <a:pt x="9266" y="5905"/>
                  </a:cubicBezTo>
                  <a:cubicBezTo>
                    <a:pt x="9301" y="5889"/>
                    <a:pt x="9334" y="5873"/>
                    <a:pt x="9368" y="5855"/>
                  </a:cubicBezTo>
                  <a:cubicBezTo>
                    <a:pt x="9451" y="5817"/>
                    <a:pt x="9536" y="5775"/>
                    <a:pt x="9621" y="5738"/>
                  </a:cubicBezTo>
                  <a:cubicBezTo>
                    <a:pt x="9707" y="5701"/>
                    <a:pt x="9797" y="5668"/>
                    <a:pt x="9883" y="5634"/>
                  </a:cubicBezTo>
                  <a:cubicBezTo>
                    <a:pt x="9964" y="5604"/>
                    <a:pt x="10048" y="5572"/>
                    <a:pt x="10129" y="5538"/>
                  </a:cubicBezTo>
                  <a:cubicBezTo>
                    <a:pt x="10284" y="5473"/>
                    <a:pt x="10463" y="5391"/>
                    <a:pt x="10622" y="5275"/>
                  </a:cubicBezTo>
                  <a:cubicBezTo>
                    <a:pt x="10703" y="5215"/>
                    <a:pt x="10770" y="5155"/>
                    <a:pt x="10826" y="5089"/>
                  </a:cubicBezTo>
                  <a:cubicBezTo>
                    <a:pt x="10860" y="5052"/>
                    <a:pt x="10890" y="5011"/>
                    <a:pt x="10919" y="4966"/>
                  </a:cubicBezTo>
                  <a:cubicBezTo>
                    <a:pt x="10944" y="4926"/>
                    <a:pt x="10967" y="4878"/>
                    <a:pt x="10989" y="4822"/>
                  </a:cubicBezTo>
                  <a:cubicBezTo>
                    <a:pt x="11005" y="4777"/>
                    <a:pt x="11012" y="4731"/>
                    <a:pt x="11016" y="4693"/>
                  </a:cubicBezTo>
                  <a:cubicBezTo>
                    <a:pt x="11023" y="4645"/>
                    <a:pt x="11016" y="4600"/>
                    <a:pt x="11012" y="4562"/>
                  </a:cubicBezTo>
                  <a:cubicBezTo>
                    <a:pt x="11004" y="4520"/>
                    <a:pt x="10988" y="4480"/>
                    <a:pt x="10973" y="4448"/>
                  </a:cubicBezTo>
                  <a:cubicBezTo>
                    <a:pt x="10954" y="4406"/>
                    <a:pt x="10927" y="4370"/>
                    <a:pt x="10901" y="4336"/>
                  </a:cubicBezTo>
                  <a:cubicBezTo>
                    <a:pt x="10841" y="4259"/>
                    <a:pt x="10761" y="4200"/>
                    <a:pt x="10697" y="4159"/>
                  </a:cubicBezTo>
                  <a:cubicBezTo>
                    <a:pt x="10655" y="4131"/>
                    <a:pt x="10612" y="4109"/>
                    <a:pt x="10569" y="4085"/>
                  </a:cubicBezTo>
                  <a:cubicBezTo>
                    <a:pt x="10522" y="4061"/>
                    <a:pt x="10471" y="4036"/>
                    <a:pt x="10412" y="4008"/>
                  </a:cubicBezTo>
                  <a:cubicBezTo>
                    <a:pt x="10233" y="3924"/>
                    <a:pt x="10030" y="3842"/>
                    <a:pt x="9774" y="3753"/>
                  </a:cubicBezTo>
                  <a:cubicBezTo>
                    <a:pt x="9661" y="3713"/>
                    <a:pt x="9547" y="3674"/>
                    <a:pt x="9435" y="3637"/>
                  </a:cubicBezTo>
                  <a:cubicBezTo>
                    <a:pt x="9334" y="3602"/>
                    <a:pt x="9232" y="3569"/>
                    <a:pt x="9131" y="3533"/>
                  </a:cubicBezTo>
                  <a:cubicBezTo>
                    <a:pt x="9029" y="3498"/>
                    <a:pt x="8930" y="3462"/>
                    <a:pt x="8836" y="3425"/>
                  </a:cubicBezTo>
                  <a:cubicBezTo>
                    <a:pt x="8794" y="3409"/>
                    <a:pt x="8754" y="3393"/>
                    <a:pt x="8713" y="3377"/>
                  </a:cubicBezTo>
                  <a:cubicBezTo>
                    <a:pt x="8653" y="3354"/>
                    <a:pt x="8593" y="3330"/>
                    <a:pt x="8533" y="3308"/>
                  </a:cubicBezTo>
                  <a:cubicBezTo>
                    <a:pt x="8327" y="3230"/>
                    <a:pt x="8167" y="3177"/>
                    <a:pt x="8015" y="3137"/>
                  </a:cubicBezTo>
                  <a:cubicBezTo>
                    <a:pt x="7859" y="3097"/>
                    <a:pt x="7716" y="3075"/>
                    <a:pt x="7582" y="3068"/>
                  </a:cubicBezTo>
                  <a:cubicBezTo>
                    <a:pt x="7577" y="3052"/>
                    <a:pt x="7574" y="3036"/>
                    <a:pt x="7571" y="3020"/>
                  </a:cubicBezTo>
                  <a:cubicBezTo>
                    <a:pt x="7557" y="2966"/>
                    <a:pt x="7542" y="2913"/>
                    <a:pt x="7528" y="2859"/>
                  </a:cubicBezTo>
                  <a:cubicBezTo>
                    <a:pt x="7513" y="2808"/>
                    <a:pt x="7501" y="2756"/>
                    <a:pt x="7488" y="2705"/>
                  </a:cubicBezTo>
                  <a:cubicBezTo>
                    <a:pt x="7434" y="2494"/>
                    <a:pt x="7379" y="2280"/>
                    <a:pt x="7323" y="2066"/>
                  </a:cubicBezTo>
                  <a:cubicBezTo>
                    <a:pt x="7269" y="1861"/>
                    <a:pt x="7211" y="1645"/>
                    <a:pt x="7152" y="1429"/>
                  </a:cubicBezTo>
                  <a:cubicBezTo>
                    <a:pt x="7141" y="1390"/>
                    <a:pt x="7131" y="1351"/>
                    <a:pt x="7120" y="1313"/>
                  </a:cubicBezTo>
                  <a:cubicBezTo>
                    <a:pt x="7103" y="1254"/>
                    <a:pt x="7087" y="1194"/>
                    <a:pt x="7071" y="1135"/>
                  </a:cubicBezTo>
                  <a:cubicBezTo>
                    <a:pt x="7058" y="1086"/>
                    <a:pt x="7048" y="1036"/>
                    <a:pt x="7039" y="987"/>
                  </a:cubicBezTo>
                  <a:cubicBezTo>
                    <a:pt x="7034" y="955"/>
                    <a:pt x="7027" y="926"/>
                    <a:pt x="7023" y="895"/>
                  </a:cubicBezTo>
                  <a:cubicBezTo>
                    <a:pt x="7003" y="796"/>
                    <a:pt x="6986" y="694"/>
                    <a:pt x="6962" y="595"/>
                  </a:cubicBezTo>
                  <a:cubicBezTo>
                    <a:pt x="6936" y="483"/>
                    <a:pt x="6896" y="341"/>
                    <a:pt x="6826" y="216"/>
                  </a:cubicBezTo>
                  <a:cubicBezTo>
                    <a:pt x="6783" y="138"/>
                    <a:pt x="6704" y="39"/>
                    <a:pt x="6580" y="10"/>
                  </a:cubicBezTo>
                  <a:cubicBezTo>
                    <a:pt x="6554" y="3"/>
                    <a:pt x="6529" y="2"/>
                    <a:pt x="6503" y="2"/>
                  </a:cubicBezTo>
                  <a:lnTo>
                    <a:pt x="6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3" name="Google Shape;8753;p25"/>
            <p:cNvSpPr/>
            <p:nvPr/>
          </p:nvSpPr>
          <p:spPr>
            <a:xfrm>
              <a:off x="3193786" y="493613"/>
              <a:ext cx="59302" cy="98950"/>
            </a:xfrm>
            <a:custGeom>
              <a:avLst/>
              <a:gdLst/>
              <a:ahLst/>
              <a:cxnLst/>
              <a:rect l="l" t="t" r="r" b="b"/>
              <a:pathLst>
                <a:path w="1047" h="1747" extrusionOk="0">
                  <a:moveTo>
                    <a:pt x="806" y="1"/>
                  </a:moveTo>
                  <a:cubicBezTo>
                    <a:pt x="781" y="1"/>
                    <a:pt x="754" y="7"/>
                    <a:pt x="722" y="18"/>
                  </a:cubicBezTo>
                  <a:cubicBezTo>
                    <a:pt x="694" y="28"/>
                    <a:pt x="666" y="42"/>
                    <a:pt x="634" y="62"/>
                  </a:cubicBezTo>
                  <a:cubicBezTo>
                    <a:pt x="578" y="97"/>
                    <a:pt x="527" y="140"/>
                    <a:pt x="480" y="181"/>
                  </a:cubicBezTo>
                  <a:cubicBezTo>
                    <a:pt x="378" y="273"/>
                    <a:pt x="285" y="384"/>
                    <a:pt x="205" y="512"/>
                  </a:cubicBezTo>
                  <a:cubicBezTo>
                    <a:pt x="132" y="631"/>
                    <a:pt x="77" y="759"/>
                    <a:pt x="44" y="896"/>
                  </a:cubicBezTo>
                  <a:cubicBezTo>
                    <a:pt x="8" y="1030"/>
                    <a:pt x="1" y="1173"/>
                    <a:pt x="16" y="1307"/>
                  </a:cubicBezTo>
                  <a:cubicBezTo>
                    <a:pt x="20" y="1323"/>
                    <a:pt x="24" y="1334"/>
                    <a:pt x="32" y="1342"/>
                  </a:cubicBezTo>
                  <a:cubicBezTo>
                    <a:pt x="34" y="1344"/>
                    <a:pt x="36" y="1345"/>
                    <a:pt x="39" y="1347"/>
                  </a:cubicBezTo>
                  <a:cubicBezTo>
                    <a:pt x="42" y="1427"/>
                    <a:pt x="63" y="1505"/>
                    <a:pt x="100" y="1574"/>
                  </a:cubicBezTo>
                  <a:cubicBezTo>
                    <a:pt x="112" y="1600"/>
                    <a:pt x="130" y="1624"/>
                    <a:pt x="148" y="1644"/>
                  </a:cubicBezTo>
                  <a:cubicBezTo>
                    <a:pt x="165" y="1665"/>
                    <a:pt x="188" y="1683"/>
                    <a:pt x="218" y="1703"/>
                  </a:cubicBezTo>
                  <a:cubicBezTo>
                    <a:pt x="239" y="1716"/>
                    <a:pt x="264" y="1727"/>
                    <a:pt x="298" y="1737"/>
                  </a:cubicBezTo>
                  <a:cubicBezTo>
                    <a:pt x="320" y="1743"/>
                    <a:pt x="346" y="1747"/>
                    <a:pt x="371" y="1747"/>
                  </a:cubicBezTo>
                  <a:cubicBezTo>
                    <a:pt x="383" y="1747"/>
                    <a:pt x="392" y="1745"/>
                    <a:pt x="403" y="1745"/>
                  </a:cubicBezTo>
                  <a:cubicBezTo>
                    <a:pt x="434" y="1742"/>
                    <a:pt x="464" y="1732"/>
                    <a:pt x="495" y="1719"/>
                  </a:cubicBezTo>
                  <a:cubicBezTo>
                    <a:pt x="511" y="1713"/>
                    <a:pt x="525" y="1705"/>
                    <a:pt x="539" y="1697"/>
                  </a:cubicBezTo>
                  <a:cubicBezTo>
                    <a:pt x="555" y="1687"/>
                    <a:pt x="570" y="1675"/>
                    <a:pt x="584" y="1663"/>
                  </a:cubicBezTo>
                  <a:cubicBezTo>
                    <a:pt x="627" y="1627"/>
                    <a:pt x="666" y="1576"/>
                    <a:pt x="696" y="1510"/>
                  </a:cubicBezTo>
                  <a:cubicBezTo>
                    <a:pt x="726" y="1446"/>
                    <a:pt x="746" y="1377"/>
                    <a:pt x="763" y="1310"/>
                  </a:cubicBezTo>
                  <a:lnTo>
                    <a:pt x="768" y="1291"/>
                  </a:lnTo>
                  <a:cubicBezTo>
                    <a:pt x="782" y="1240"/>
                    <a:pt x="794" y="1189"/>
                    <a:pt x="806" y="1137"/>
                  </a:cubicBezTo>
                  <a:cubicBezTo>
                    <a:pt x="814" y="1106"/>
                    <a:pt x="822" y="1074"/>
                    <a:pt x="830" y="1043"/>
                  </a:cubicBezTo>
                  <a:cubicBezTo>
                    <a:pt x="862" y="918"/>
                    <a:pt x="889" y="826"/>
                    <a:pt x="921" y="739"/>
                  </a:cubicBezTo>
                  <a:cubicBezTo>
                    <a:pt x="933" y="711"/>
                    <a:pt x="944" y="683"/>
                    <a:pt x="955" y="656"/>
                  </a:cubicBezTo>
                  <a:cubicBezTo>
                    <a:pt x="974" y="613"/>
                    <a:pt x="992" y="568"/>
                    <a:pt x="1008" y="522"/>
                  </a:cubicBezTo>
                  <a:cubicBezTo>
                    <a:pt x="1033" y="445"/>
                    <a:pt x="1046" y="370"/>
                    <a:pt x="1046" y="298"/>
                  </a:cubicBezTo>
                  <a:cubicBezTo>
                    <a:pt x="1045" y="265"/>
                    <a:pt x="1040" y="228"/>
                    <a:pt x="1029" y="189"/>
                  </a:cubicBezTo>
                  <a:cubicBezTo>
                    <a:pt x="1024" y="172"/>
                    <a:pt x="1017" y="154"/>
                    <a:pt x="1006" y="133"/>
                  </a:cubicBezTo>
                  <a:cubicBezTo>
                    <a:pt x="997" y="114"/>
                    <a:pt x="987" y="98"/>
                    <a:pt x="976" y="84"/>
                  </a:cubicBezTo>
                  <a:cubicBezTo>
                    <a:pt x="953" y="55"/>
                    <a:pt x="929" y="34"/>
                    <a:pt x="901" y="20"/>
                  </a:cubicBezTo>
                  <a:cubicBezTo>
                    <a:pt x="875" y="7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4" name="Google Shape;8754;p25"/>
            <p:cNvSpPr/>
            <p:nvPr/>
          </p:nvSpPr>
          <p:spPr>
            <a:xfrm>
              <a:off x="3146888" y="385488"/>
              <a:ext cx="151625" cy="93343"/>
            </a:xfrm>
            <a:custGeom>
              <a:avLst/>
              <a:gdLst/>
              <a:ahLst/>
              <a:cxnLst/>
              <a:rect l="l" t="t" r="r" b="b"/>
              <a:pathLst>
                <a:path w="2677" h="1648" extrusionOk="0">
                  <a:moveTo>
                    <a:pt x="733" y="1"/>
                  </a:moveTo>
                  <a:cubicBezTo>
                    <a:pt x="720" y="1"/>
                    <a:pt x="707" y="1"/>
                    <a:pt x="694" y="2"/>
                  </a:cubicBezTo>
                  <a:cubicBezTo>
                    <a:pt x="654" y="7"/>
                    <a:pt x="613" y="17"/>
                    <a:pt x="573" y="33"/>
                  </a:cubicBezTo>
                  <a:cubicBezTo>
                    <a:pt x="493" y="63"/>
                    <a:pt x="418" y="111"/>
                    <a:pt x="347" y="175"/>
                  </a:cubicBezTo>
                  <a:cubicBezTo>
                    <a:pt x="269" y="250"/>
                    <a:pt x="213" y="343"/>
                    <a:pt x="170" y="426"/>
                  </a:cubicBezTo>
                  <a:cubicBezTo>
                    <a:pt x="101" y="554"/>
                    <a:pt x="55" y="682"/>
                    <a:pt x="28" y="808"/>
                  </a:cubicBezTo>
                  <a:cubicBezTo>
                    <a:pt x="0" y="946"/>
                    <a:pt x="4" y="1078"/>
                    <a:pt x="37" y="1192"/>
                  </a:cubicBezTo>
                  <a:cubicBezTo>
                    <a:pt x="59" y="1264"/>
                    <a:pt x="99" y="1336"/>
                    <a:pt x="157" y="1406"/>
                  </a:cubicBezTo>
                  <a:cubicBezTo>
                    <a:pt x="197" y="1456"/>
                    <a:pt x="242" y="1502"/>
                    <a:pt x="285" y="1547"/>
                  </a:cubicBezTo>
                  <a:cubicBezTo>
                    <a:pt x="302" y="1566"/>
                    <a:pt x="320" y="1584"/>
                    <a:pt x="338" y="1603"/>
                  </a:cubicBezTo>
                  <a:cubicBezTo>
                    <a:pt x="344" y="1609"/>
                    <a:pt x="354" y="1612"/>
                    <a:pt x="363" y="1612"/>
                  </a:cubicBezTo>
                  <a:cubicBezTo>
                    <a:pt x="374" y="1612"/>
                    <a:pt x="386" y="1608"/>
                    <a:pt x="392" y="1601"/>
                  </a:cubicBezTo>
                  <a:cubicBezTo>
                    <a:pt x="394" y="1600"/>
                    <a:pt x="397" y="1596"/>
                    <a:pt x="397" y="1595"/>
                  </a:cubicBezTo>
                  <a:cubicBezTo>
                    <a:pt x="427" y="1608"/>
                    <a:pt x="461" y="1614"/>
                    <a:pt x="496" y="1614"/>
                  </a:cubicBezTo>
                  <a:cubicBezTo>
                    <a:pt x="507" y="1614"/>
                    <a:pt x="518" y="1612"/>
                    <a:pt x="530" y="1612"/>
                  </a:cubicBezTo>
                  <a:cubicBezTo>
                    <a:pt x="645" y="1598"/>
                    <a:pt x="737" y="1528"/>
                    <a:pt x="797" y="1470"/>
                  </a:cubicBezTo>
                  <a:cubicBezTo>
                    <a:pt x="875" y="1397"/>
                    <a:pt x="921" y="1297"/>
                    <a:pt x="958" y="1211"/>
                  </a:cubicBezTo>
                  <a:cubicBezTo>
                    <a:pt x="1003" y="1101"/>
                    <a:pt x="1038" y="984"/>
                    <a:pt x="1059" y="863"/>
                  </a:cubicBezTo>
                  <a:cubicBezTo>
                    <a:pt x="1081" y="738"/>
                    <a:pt x="1091" y="615"/>
                    <a:pt x="1084" y="500"/>
                  </a:cubicBezTo>
                  <a:cubicBezTo>
                    <a:pt x="1081" y="444"/>
                    <a:pt x="1073" y="386"/>
                    <a:pt x="1062" y="327"/>
                  </a:cubicBezTo>
                  <a:cubicBezTo>
                    <a:pt x="1051" y="271"/>
                    <a:pt x="1033" y="220"/>
                    <a:pt x="1011" y="175"/>
                  </a:cubicBezTo>
                  <a:cubicBezTo>
                    <a:pt x="990" y="133"/>
                    <a:pt x="961" y="98"/>
                    <a:pt x="928" y="70"/>
                  </a:cubicBezTo>
                  <a:cubicBezTo>
                    <a:pt x="896" y="42"/>
                    <a:pt x="857" y="23"/>
                    <a:pt x="814" y="12"/>
                  </a:cubicBezTo>
                  <a:cubicBezTo>
                    <a:pt x="789" y="4"/>
                    <a:pt x="761" y="1"/>
                    <a:pt x="733" y="1"/>
                  </a:cubicBezTo>
                  <a:close/>
                  <a:moveTo>
                    <a:pt x="2274" y="124"/>
                  </a:moveTo>
                  <a:cubicBezTo>
                    <a:pt x="2227" y="124"/>
                    <a:pt x="2183" y="132"/>
                    <a:pt x="2138" y="148"/>
                  </a:cubicBezTo>
                  <a:cubicBezTo>
                    <a:pt x="2084" y="169"/>
                    <a:pt x="2029" y="204"/>
                    <a:pt x="1975" y="258"/>
                  </a:cubicBezTo>
                  <a:cubicBezTo>
                    <a:pt x="1898" y="332"/>
                    <a:pt x="1837" y="431"/>
                    <a:pt x="1789" y="559"/>
                  </a:cubicBezTo>
                  <a:cubicBezTo>
                    <a:pt x="1737" y="706"/>
                    <a:pt x="1711" y="877"/>
                    <a:pt x="1717" y="1054"/>
                  </a:cubicBezTo>
                  <a:cubicBezTo>
                    <a:pt x="1722" y="1177"/>
                    <a:pt x="1743" y="1293"/>
                    <a:pt x="1777" y="1395"/>
                  </a:cubicBezTo>
                  <a:cubicBezTo>
                    <a:pt x="1770" y="1409"/>
                    <a:pt x="1770" y="1425"/>
                    <a:pt x="1775" y="1438"/>
                  </a:cubicBezTo>
                  <a:cubicBezTo>
                    <a:pt x="1788" y="1476"/>
                    <a:pt x="1802" y="1505"/>
                    <a:pt x="1820" y="1531"/>
                  </a:cubicBezTo>
                  <a:cubicBezTo>
                    <a:pt x="1839" y="1560"/>
                    <a:pt x="1860" y="1582"/>
                    <a:pt x="1882" y="1600"/>
                  </a:cubicBezTo>
                  <a:cubicBezTo>
                    <a:pt x="1908" y="1619"/>
                    <a:pt x="1935" y="1632"/>
                    <a:pt x="1965" y="1641"/>
                  </a:cubicBezTo>
                  <a:cubicBezTo>
                    <a:pt x="1980" y="1646"/>
                    <a:pt x="1996" y="1646"/>
                    <a:pt x="2012" y="1648"/>
                  </a:cubicBezTo>
                  <a:lnTo>
                    <a:pt x="2024" y="1648"/>
                  </a:lnTo>
                  <a:cubicBezTo>
                    <a:pt x="2032" y="1648"/>
                    <a:pt x="2040" y="1648"/>
                    <a:pt x="2048" y="1646"/>
                  </a:cubicBezTo>
                  <a:cubicBezTo>
                    <a:pt x="2100" y="1640"/>
                    <a:pt x="2152" y="1619"/>
                    <a:pt x="2205" y="1582"/>
                  </a:cubicBezTo>
                  <a:cubicBezTo>
                    <a:pt x="2250" y="1552"/>
                    <a:pt x="2293" y="1513"/>
                    <a:pt x="2336" y="1464"/>
                  </a:cubicBezTo>
                  <a:cubicBezTo>
                    <a:pt x="2371" y="1424"/>
                    <a:pt x="2407" y="1377"/>
                    <a:pt x="2442" y="1321"/>
                  </a:cubicBezTo>
                  <a:cubicBezTo>
                    <a:pt x="2466" y="1283"/>
                    <a:pt x="2488" y="1241"/>
                    <a:pt x="2510" y="1192"/>
                  </a:cubicBezTo>
                  <a:cubicBezTo>
                    <a:pt x="2554" y="1090"/>
                    <a:pt x="2610" y="954"/>
                    <a:pt x="2645" y="808"/>
                  </a:cubicBezTo>
                  <a:cubicBezTo>
                    <a:pt x="2662" y="736"/>
                    <a:pt x="2672" y="664"/>
                    <a:pt x="2675" y="594"/>
                  </a:cubicBezTo>
                  <a:cubicBezTo>
                    <a:pt x="2677" y="525"/>
                    <a:pt x="2669" y="456"/>
                    <a:pt x="2648" y="397"/>
                  </a:cubicBezTo>
                  <a:cubicBezTo>
                    <a:pt x="2603" y="263"/>
                    <a:pt x="2483" y="157"/>
                    <a:pt x="2346" y="130"/>
                  </a:cubicBezTo>
                  <a:cubicBezTo>
                    <a:pt x="2322" y="125"/>
                    <a:pt x="2298" y="124"/>
                    <a:pt x="2274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5" name="Google Shape;8755;p25"/>
            <p:cNvSpPr/>
            <p:nvPr/>
          </p:nvSpPr>
          <p:spPr>
            <a:xfrm>
              <a:off x="3136296" y="371102"/>
              <a:ext cx="177736" cy="224294"/>
            </a:xfrm>
            <a:custGeom>
              <a:avLst/>
              <a:gdLst/>
              <a:ahLst/>
              <a:cxnLst/>
              <a:rect l="l" t="t" r="r" b="b"/>
              <a:pathLst>
                <a:path w="3138" h="3960" extrusionOk="0">
                  <a:moveTo>
                    <a:pt x="878" y="254"/>
                  </a:moveTo>
                  <a:cubicBezTo>
                    <a:pt x="888" y="254"/>
                    <a:pt x="898" y="255"/>
                    <a:pt x="908" y="256"/>
                  </a:cubicBezTo>
                  <a:cubicBezTo>
                    <a:pt x="929" y="260"/>
                    <a:pt x="948" y="264"/>
                    <a:pt x="968" y="272"/>
                  </a:cubicBezTo>
                  <a:cubicBezTo>
                    <a:pt x="993" y="284"/>
                    <a:pt x="1017" y="298"/>
                    <a:pt x="1039" y="316"/>
                  </a:cubicBezTo>
                  <a:cubicBezTo>
                    <a:pt x="1063" y="333"/>
                    <a:pt x="1084" y="354"/>
                    <a:pt x="1102" y="376"/>
                  </a:cubicBezTo>
                  <a:cubicBezTo>
                    <a:pt x="1123" y="403"/>
                    <a:pt x="1140" y="434"/>
                    <a:pt x="1155" y="466"/>
                  </a:cubicBezTo>
                  <a:cubicBezTo>
                    <a:pt x="1182" y="533"/>
                    <a:pt x="1198" y="603"/>
                    <a:pt x="1207" y="674"/>
                  </a:cubicBezTo>
                  <a:cubicBezTo>
                    <a:pt x="1217" y="746"/>
                    <a:pt x="1220" y="818"/>
                    <a:pt x="1220" y="890"/>
                  </a:cubicBezTo>
                  <a:cubicBezTo>
                    <a:pt x="1220" y="923"/>
                    <a:pt x="1220" y="958"/>
                    <a:pt x="1219" y="992"/>
                  </a:cubicBezTo>
                  <a:cubicBezTo>
                    <a:pt x="1214" y="992"/>
                    <a:pt x="1207" y="992"/>
                    <a:pt x="1203" y="993"/>
                  </a:cubicBezTo>
                  <a:cubicBezTo>
                    <a:pt x="1195" y="995"/>
                    <a:pt x="1185" y="995"/>
                    <a:pt x="1177" y="997"/>
                  </a:cubicBezTo>
                  <a:cubicBezTo>
                    <a:pt x="1077" y="1010"/>
                    <a:pt x="976" y="1018"/>
                    <a:pt x="875" y="1018"/>
                  </a:cubicBezTo>
                  <a:cubicBezTo>
                    <a:pt x="803" y="1018"/>
                    <a:pt x="732" y="1014"/>
                    <a:pt x="661" y="1005"/>
                  </a:cubicBezTo>
                  <a:cubicBezTo>
                    <a:pt x="561" y="990"/>
                    <a:pt x="464" y="966"/>
                    <a:pt x="371" y="928"/>
                  </a:cubicBezTo>
                  <a:cubicBezTo>
                    <a:pt x="355" y="921"/>
                    <a:pt x="339" y="913"/>
                    <a:pt x="323" y="905"/>
                  </a:cubicBezTo>
                  <a:cubicBezTo>
                    <a:pt x="326" y="894"/>
                    <a:pt x="328" y="883"/>
                    <a:pt x="331" y="872"/>
                  </a:cubicBezTo>
                  <a:cubicBezTo>
                    <a:pt x="341" y="834"/>
                    <a:pt x="354" y="798"/>
                    <a:pt x="368" y="762"/>
                  </a:cubicBezTo>
                  <a:cubicBezTo>
                    <a:pt x="411" y="662"/>
                    <a:pt x="466" y="568"/>
                    <a:pt x="531" y="482"/>
                  </a:cubicBezTo>
                  <a:cubicBezTo>
                    <a:pt x="574" y="427"/>
                    <a:pt x="621" y="378"/>
                    <a:pt x="675" y="336"/>
                  </a:cubicBezTo>
                  <a:cubicBezTo>
                    <a:pt x="705" y="312"/>
                    <a:pt x="737" y="293"/>
                    <a:pt x="772" y="277"/>
                  </a:cubicBezTo>
                  <a:cubicBezTo>
                    <a:pt x="798" y="268"/>
                    <a:pt x="822" y="260"/>
                    <a:pt x="848" y="256"/>
                  </a:cubicBezTo>
                  <a:cubicBezTo>
                    <a:pt x="858" y="255"/>
                    <a:pt x="868" y="254"/>
                    <a:pt x="878" y="254"/>
                  </a:cubicBezTo>
                  <a:close/>
                  <a:moveTo>
                    <a:pt x="2418" y="394"/>
                  </a:moveTo>
                  <a:cubicBezTo>
                    <a:pt x="2429" y="394"/>
                    <a:pt x="2439" y="395"/>
                    <a:pt x="2450" y="395"/>
                  </a:cubicBezTo>
                  <a:cubicBezTo>
                    <a:pt x="2472" y="399"/>
                    <a:pt x="2493" y="405"/>
                    <a:pt x="2512" y="413"/>
                  </a:cubicBezTo>
                  <a:cubicBezTo>
                    <a:pt x="2533" y="423"/>
                    <a:pt x="2552" y="434"/>
                    <a:pt x="2571" y="447"/>
                  </a:cubicBezTo>
                  <a:cubicBezTo>
                    <a:pt x="2594" y="466"/>
                    <a:pt x="2613" y="487"/>
                    <a:pt x="2630" y="509"/>
                  </a:cubicBezTo>
                  <a:cubicBezTo>
                    <a:pt x="2654" y="541"/>
                    <a:pt x="2675" y="578"/>
                    <a:pt x="2691" y="615"/>
                  </a:cubicBezTo>
                  <a:cubicBezTo>
                    <a:pt x="2709" y="656"/>
                    <a:pt x="2721" y="698"/>
                    <a:pt x="2728" y="742"/>
                  </a:cubicBezTo>
                  <a:cubicBezTo>
                    <a:pt x="2733" y="782"/>
                    <a:pt x="2733" y="822"/>
                    <a:pt x="2733" y="864"/>
                  </a:cubicBezTo>
                  <a:lnTo>
                    <a:pt x="2731" y="864"/>
                  </a:lnTo>
                  <a:cubicBezTo>
                    <a:pt x="2731" y="915"/>
                    <a:pt x="2726" y="966"/>
                    <a:pt x="2720" y="1017"/>
                  </a:cubicBezTo>
                  <a:cubicBezTo>
                    <a:pt x="2717" y="1037"/>
                    <a:pt x="2713" y="1056"/>
                    <a:pt x="2710" y="1075"/>
                  </a:cubicBezTo>
                  <a:cubicBezTo>
                    <a:pt x="2704" y="1075"/>
                    <a:pt x="2697" y="1077"/>
                    <a:pt x="2691" y="1077"/>
                  </a:cubicBezTo>
                  <a:cubicBezTo>
                    <a:pt x="2675" y="1078"/>
                    <a:pt x="2659" y="1081"/>
                    <a:pt x="2643" y="1085"/>
                  </a:cubicBezTo>
                  <a:cubicBezTo>
                    <a:pt x="2614" y="1089"/>
                    <a:pt x="2587" y="1094"/>
                    <a:pt x="2558" y="1097"/>
                  </a:cubicBezTo>
                  <a:cubicBezTo>
                    <a:pt x="2500" y="1105"/>
                    <a:pt x="2441" y="1109"/>
                    <a:pt x="2383" y="1109"/>
                  </a:cubicBezTo>
                  <a:cubicBezTo>
                    <a:pt x="2330" y="1109"/>
                    <a:pt x="2277" y="1106"/>
                    <a:pt x="2224" y="1099"/>
                  </a:cubicBezTo>
                  <a:cubicBezTo>
                    <a:pt x="2128" y="1086"/>
                    <a:pt x="2034" y="1061"/>
                    <a:pt x="1943" y="1025"/>
                  </a:cubicBezTo>
                  <a:cubicBezTo>
                    <a:pt x="1962" y="934"/>
                    <a:pt x="1988" y="846"/>
                    <a:pt x="2023" y="760"/>
                  </a:cubicBezTo>
                  <a:cubicBezTo>
                    <a:pt x="2053" y="691"/>
                    <a:pt x="2090" y="624"/>
                    <a:pt x="2135" y="563"/>
                  </a:cubicBezTo>
                  <a:cubicBezTo>
                    <a:pt x="2163" y="527"/>
                    <a:pt x="2195" y="495"/>
                    <a:pt x="2231" y="466"/>
                  </a:cubicBezTo>
                  <a:cubicBezTo>
                    <a:pt x="2256" y="447"/>
                    <a:pt x="2285" y="429"/>
                    <a:pt x="2314" y="416"/>
                  </a:cubicBezTo>
                  <a:cubicBezTo>
                    <a:pt x="2338" y="407"/>
                    <a:pt x="2362" y="400"/>
                    <a:pt x="2387" y="395"/>
                  </a:cubicBezTo>
                  <a:cubicBezTo>
                    <a:pt x="2398" y="395"/>
                    <a:pt x="2408" y="394"/>
                    <a:pt x="2418" y="394"/>
                  </a:cubicBezTo>
                  <a:close/>
                  <a:moveTo>
                    <a:pt x="307" y="1017"/>
                  </a:moveTo>
                  <a:cubicBezTo>
                    <a:pt x="363" y="1041"/>
                    <a:pt x="419" y="1062"/>
                    <a:pt x="477" y="1078"/>
                  </a:cubicBezTo>
                  <a:cubicBezTo>
                    <a:pt x="560" y="1101"/>
                    <a:pt x="645" y="1113"/>
                    <a:pt x="729" y="1121"/>
                  </a:cubicBezTo>
                  <a:cubicBezTo>
                    <a:pt x="781" y="1126"/>
                    <a:pt x="833" y="1128"/>
                    <a:pt x="885" y="1128"/>
                  </a:cubicBezTo>
                  <a:cubicBezTo>
                    <a:pt x="993" y="1128"/>
                    <a:pt x="1102" y="1118"/>
                    <a:pt x="1207" y="1099"/>
                  </a:cubicBezTo>
                  <a:lnTo>
                    <a:pt x="1207" y="1099"/>
                  </a:lnTo>
                  <a:cubicBezTo>
                    <a:pt x="1187" y="1233"/>
                    <a:pt x="1161" y="1368"/>
                    <a:pt x="1110" y="1494"/>
                  </a:cubicBezTo>
                  <a:cubicBezTo>
                    <a:pt x="1084" y="1550"/>
                    <a:pt x="1055" y="1603"/>
                    <a:pt x="1019" y="1651"/>
                  </a:cubicBezTo>
                  <a:cubicBezTo>
                    <a:pt x="993" y="1683"/>
                    <a:pt x="964" y="1711"/>
                    <a:pt x="932" y="1737"/>
                  </a:cubicBezTo>
                  <a:cubicBezTo>
                    <a:pt x="896" y="1764"/>
                    <a:pt x="859" y="1785"/>
                    <a:pt x="817" y="1802"/>
                  </a:cubicBezTo>
                  <a:cubicBezTo>
                    <a:pt x="780" y="1817"/>
                    <a:pt x="742" y="1830"/>
                    <a:pt x="702" y="1836"/>
                  </a:cubicBezTo>
                  <a:cubicBezTo>
                    <a:pt x="688" y="1837"/>
                    <a:pt x="674" y="1838"/>
                    <a:pt x="659" y="1838"/>
                  </a:cubicBezTo>
                  <a:cubicBezTo>
                    <a:pt x="649" y="1838"/>
                    <a:pt x="638" y="1837"/>
                    <a:pt x="627" y="1836"/>
                  </a:cubicBezTo>
                  <a:cubicBezTo>
                    <a:pt x="606" y="1833"/>
                    <a:pt x="585" y="1826"/>
                    <a:pt x="566" y="1820"/>
                  </a:cubicBezTo>
                  <a:cubicBezTo>
                    <a:pt x="547" y="1810"/>
                    <a:pt x="529" y="1799"/>
                    <a:pt x="513" y="1788"/>
                  </a:cubicBezTo>
                  <a:cubicBezTo>
                    <a:pt x="491" y="1770"/>
                    <a:pt x="470" y="1750"/>
                    <a:pt x="453" y="1727"/>
                  </a:cubicBezTo>
                  <a:cubicBezTo>
                    <a:pt x="426" y="1691"/>
                    <a:pt x="405" y="1652"/>
                    <a:pt x="386" y="1611"/>
                  </a:cubicBezTo>
                  <a:cubicBezTo>
                    <a:pt x="350" y="1523"/>
                    <a:pt x="328" y="1428"/>
                    <a:pt x="315" y="1334"/>
                  </a:cubicBezTo>
                  <a:cubicBezTo>
                    <a:pt x="301" y="1230"/>
                    <a:pt x="299" y="1123"/>
                    <a:pt x="307" y="1017"/>
                  </a:cubicBezTo>
                  <a:close/>
                  <a:moveTo>
                    <a:pt x="1927" y="1125"/>
                  </a:moveTo>
                  <a:lnTo>
                    <a:pt x="1927" y="1125"/>
                  </a:lnTo>
                  <a:cubicBezTo>
                    <a:pt x="1981" y="1147"/>
                    <a:pt x="2036" y="1166"/>
                    <a:pt x="2091" y="1182"/>
                  </a:cubicBezTo>
                  <a:cubicBezTo>
                    <a:pt x="2163" y="1203"/>
                    <a:pt x="2235" y="1216"/>
                    <a:pt x="2309" y="1224"/>
                  </a:cubicBezTo>
                  <a:cubicBezTo>
                    <a:pt x="2347" y="1228"/>
                    <a:pt x="2385" y="1230"/>
                    <a:pt x="2423" y="1230"/>
                  </a:cubicBezTo>
                  <a:cubicBezTo>
                    <a:pt x="2457" y="1230"/>
                    <a:pt x="2491" y="1228"/>
                    <a:pt x="2525" y="1225"/>
                  </a:cubicBezTo>
                  <a:cubicBezTo>
                    <a:pt x="2566" y="1222"/>
                    <a:pt x="2606" y="1216"/>
                    <a:pt x="2646" y="1209"/>
                  </a:cubicBezTo>
                  <a:cubicBezTo>
                    <a:pt x="2659" y="1206"/>
                    <a:pt x="2672" y="1203"/>
                    <a:pt x="2686" y="1200"/>
                  </a:cubicBezTo>
                  <a:lnTo>
                    <a:pt x="2686" y="1200"/>
                  </a:lnTo>
                  <a:cubicBezTo>
                    <a:pt x="2662" y="1305"/>
                    <a:pt x="2630" y="1411"/>
                    <a:pt x="2589" y="1510"/>
                  </a:cubicBezTo>
                  <a:cubicBezTo>
                    <a:pt x="2558" y="1582"/>
                    <a:pt x="2522" y="1651"/>
                    <a:pt x="2475" y="1713"/>
                  </a:cubicBezTo>
                  <a:cubicBezTo>
                    <a:pt x="2453" y="1742"/>
                    <a:pt x="2427" y="1769"/>
                    <a:pt x="2398" y="1793"/>
                  </a:cubicBezTo>
                  <a:cubicBezTo>
                    <a:pt x="2381" y="1806"/>
                    <a:pt x="2362" y="1817"/>
                    <a:pt x="2341" y="1826"/>
                  </a:cubicBezTo>
                  <a:cubicBezTo>
                    <a:pt x="2325" y="1833"/>
                    <a:pt x="2309" y="1836"/>
                    <a:pt x="2291" y="1839"/>
                  </a:cubicBezTo>
                  <a:cubicBezTo>
                    <a:pt x="2283" y="1840"/>
                    <a:pt x="2274" y="1840"/>
                    <a:pt x="2266" y="1840"/>
                  </a:cubicBezTo>
                  <a:cubicBezTo>
                    <a:pt x="2257" y="1840"/>
                    <a:pt x="2249" y="1840"/>
                    <a:pt x="2240" y="1839"/>
                  </a:cubicBezTo>
                  <a:cubicBezTo>
                    <a:pt x="2216" y="1836"/>
                    <a:pt x="2194" y="1830"/>
                    <a:pt x="2171" y="1820"/>
                  </a:cubicBezTo>
                  <a:cubicBezTo>
                    <a:pt x="2107" y="1791"/>
                    <a:pt x="2029" y="1748"/>
                    <a:pt x="1997" y="1684"/>
                  </a:cubicBezTo>
                  <a:cubicBezTo>
                    <a:pt x="1960" y="1611"/>
                    <a:pt x="1938" y="1529"/>
                    <a:pt x="1928" y="1446"/>
                  </a:cubicBezTo>
                  <a:cubicBezTo>
                    <a:pt x="1914" y="1340"/>
                    <a:pt x="1916" y="1232"/>
                    <a:pt x="1927" y="1125"/>
                  </a:cubicBezTo>
                  <a:close/>
                  <a:moveTo>
                    <a:pt x="528" y="1"/>
                  </a:moveTo>
                  <a:cubicBezTo>
                    <a:pt x="515" y="1"/>
                    <a:pt x="502" y="5"/>
                    <a:pt x="494" y="13"/>
                  </a:cubicBezTo>
                  <a:cubicBezTo>
                    <a:pt x="486" y="21"/>
                    <a:pt x="478" y="36"/>
                    <a:pt x="480" y="49"/>
                  </a:cubicBezTo>
                  <a:cubicBezTo>
                    <a:pt x="483" y="74"/>
                    <a:pt x="488" y="100"/>
                    <a:pt x="496" y="125"/>
                  </a:cubicBezTo>
                  <a:cubicBezTo>
                    <a:pt x="502" y="149"/>
                    <a:pt x="513" y="173"/>
                    <a:pt x="526" y="196"/>
                  </a:cubicBezTo>
                  <a:cubicBezTo>
                    <a:pt x="542" y="221"/>
                    <a:pt x="560" y="245"/>
                    <a:pt x="582" y="264"/>
                  </a:cubicBezTo>
                  <a:cubicBezTo>
                    <a:pt x="577" y="269"/>
                    <a:pt x="571" y="274"/>
                    <a:pt x="566" y="279"/>
                  </a:cubicBezTo>
                  <a:cubicBezTo>
                    <a:pt x="529" y="311"/>
                    <a:pt x="496" y="346"/>
                    <a:pt x="466" y="384"/>
                  </a:cubicBezTo>
                  <a:cubicBezTo>
                    <a:pt x="459" y="376"/>
                    <a:pt x="451" y="370"/>
                    <a:pt x="442" y="368"/>
                  </a:cubicBezTo>
                  <a:cubicBezTo>
                    <a:pt x="429" y="365"/>
                    <a:pt x="418" y="362"/>
                    <a:pt x="405" y="357"/>
                  </a:cubicBezTo>
                  <a:cubicBezTo>
                    <a:pt x="395" y="352"/>
                    <a:pt x="386" y="346"/>
                    <a:pt x="374" y="340"/>
                  </a:cubicBezTo>
                  <a:cubicBezTo>
                    <a:pt x="368" y="333"/>
                    <a:pt x="362" y="327"/>
                    <a:pt x="355" y="320"/>
                  </a:cubicBezTo>
                  <a:cubicBezTo>
                    <a:pt x="350" y="312"/>
                    <a:pt x="347" y="306"/>
                    <a:pt x="342" y="298"/>
                  </a:cubicBezTo>
                  <a:cubicBezTo>
                    <a:pt x="339" y="287"/>
                    <a:pt x="336" y="276"/>
                    <a:pt x="334" y="264"/>
                  </a:cubicBezTo>
                  <a:cubicBezTo>
                    <a:pt x="334" y="263"/>
                    <a:pt x="334" y="261"/>
                    <a:pt x="334" y="260"/>
                  </a:cubicBezTo>
                  <a:cubicBezTo>
                    <a:pt x="333" y="247"/>
                    <a:pt x="330" y="237"/>
                    <a:pt x="322" y="228"/>
                  </a:cubicBezTo>
                  <a:cubicBezTo>
                    <a:pt x="312" y="220"/>
                    <a:pt x="301" y="215"/>
                    <a:pt x="290" y="215"/>
                  </a:cubicBezTo>
                  <a:cubicBezTo>
                    <a:pt x="267" y="215"/>
                    <a:pt x="243" y="236"/>
                    <a:pt x="246" y="260"/>
                  </a:cubicBezTo>
                  <a:cubicBezTo>
                    <a:pt x="250" y="309"/>
                    <a:pt x="262" y="356"/>
                    <a:pt x="294" y="395"/>
                  </a:cubicBezTo>
                  <a:cubicBezTo>
                    <a:pt x="309" y="411"/>
                    <a:pt x="326" y="426"/>
                    <a:pt x="347" y="437"/>
                  </a:cubicBezTo>
                  <a:cubicBezTo>
                    <a:pt x="366" y="448"/>
                    <a:pt x="387" y="455"/>
                    <a:pt x="410" y="458"/>
                  </a:cubicBezTo>
                  <a:cubicBezTo>
                    <a:pt x="398" y="474"/>
                    <a:pt x="387" y="491"/>
                    <a:pt x="376" y="507"/>
                  </a:cubicBezTo>
                  <a:cubicBezTo>
                    <a:pt x="349" y="551"/>
                    <a:pt x="325" y="594"/>
                    <a:pt x="302" y="640"/>
                  </a:cubicBezTo>
                  <a:cubicBezTo>
                    <a:pt x="278" y="637"/>
                    <a:pt x="254" y="635"/>
                    <a:pt x="230" y="634"/>
                  </a:cubicBezTo>
                  <a:cubicBezTo>
                    <a:pt x="208" y="629"/>
                    <a:pt x="187" y="624"/>
                    <a:pt x="165" y="616"/>
                  </a:cubicBezTo>
                  <a:cubicBezTo>
                    <a:pt x="149" y="608"/>
                    <a:pt x="135" y="600"/>
                    <a:pt x="120" y="591"/>
                  </a:cubicBezTo>
                  <a:cubicBezTo>
                    <a:pt x="111" y="581"/>
                    <a:pt x="101" y="573"/>
                    <a:pt x="93" y="562"/>
                  </a:cubicBezTo>
                  <a:cubicBezTo>
                    <a:pt x="83" y="552"/>
                    <a:pt x="67" y="546"/>
                    <a:pt x="55" y="546"/>
                  </a:cubicBezTo>
                  <a:cubicBezTo>
                    <a:pt x="40" y="546"/>
                    <a:pt x="26" y="552"/>
                    <a:pt x="16" y="562"/>
                  </a:cubicBezTo>
                  <a:cubicBezTo>
                    <a:pt x="7" y="571"/>
                    <a:pt x="0" y="586"/>
                    <a:pt x="0" y="600"/>
                  </a:cubicBezTo>
                  <a:cubicBezTo>
                    <a:pt x="0" y="616"/>
                    <a:pt x="7" y="627"/>
                    <a:pt x="16" y="638"/>
                  </a:cubicBezTo>
                  <a:cubicBezTo>
                    <a:pt x="34" y="661"/>
                    <a:pt x="55" y="678"/>
                    <a:pt x="77" y="694"/>
                  </a:cubicBezTo>
                  <a:cubicBezTo>
                    <a:pt x="99" y="712"/>
                    <a:pt x="125" y="723"/>
                    <a:pt x="151" y="731"/>
                  </a:cubicBezTo>
                  <a:cubicBezTo>
                    <a:pt x="176" y="739"/>
                    <a:pt x="205" y="742"/>
                    <a:pt x="232" y="742"/>
                  </a:cubicBezTo>
                  <a:lnTo>
                    <a:pt x="258" y="742"/>
                  </a:lnTo>
                  <a:cubicBezTo>
                    <a:pt x="254" y="749"/>
                    <a:pt x="251" y="755"/>
                    <a:pt x="248" y="762"/>
                  </a:cubicBezTo>
                  <a:cubicBezTo>
                    <a:pt x="235" y="797"/>
                    <a:pt x="224" y="832"/>
                    <a:pt x="216" y="869"/>
                  </a:cubicBezTo>
                  <a:cubicBezTo>
                    <a:pt x="208" y="904"/>
                    <a:pt x="203" y="939"/>
                    <a:pt x="199" y="973"/>
                  </a:cubicBezTo>
                  <a:cubicBezTo>
                    <a:pt x="191" y="1046"/>
                    <a:pt x="189" y="1121"/>
                    <a:pt x="191" y="1195"/>
                  </a:cubicBezTo>
                  <a:cubicBezTo>
                    <a:pt x="194" y="1278"/>
                    <a:pt x="205" y="1363"/>
                    <a:pt x="221" y="1444"/>
                  </a:cubicBezTo>
                  <a:cubicBezTo>
                    <a:pt x="237" y="1523"/>
                    <a:pt x="261" y="1599"/>
                    <a:pt x="294" y="1673"/>
                  </a:cubicBezTo>
                  <a:cubicBezTo>
                    <a:pt x="325" y="1737"/>
                    <a:pt x="365" y="1799"/>
                    <a:pt x="418" y="1847"/>
                  </a:cubicBezTo>
                  <a:cubicBezTo>
                    <a:pt x="443" y="1870"/>
                    <a:pt x="472" y="1890"/>
                    <a:pt x="504" y="1905"/>
                  </a:cubicBezTo>
                  <a:cubicBezTo>
                    <a:pt x="539" y="1922"/>
                    <a:pt x="574" y="1932"/>
                    <a:pt x="613" y="1937"/>
                  </a:cubicBezTo>
                  <a:cubicBezTo>
                    <a:pt x="627" y="1939"/>
                    <a:pt x="642" y="1940"/>
                    <a:pt x="657" y="1940"/>
                  </a:cubicBezTo>
                  <a:cubicBezTo>
                    <a:pt x="725" y="1940"/>
                    <a:pt x="791" y="1920"/>
                    <a:pt x="852" y="1894"/>
                  </a:cubicBezTo>
                  <a:cubicBezTo>
                    <a:pt x="900" y="1871"/>
                    <a:pt x="945" y="1844"/>
                    <a:pt x="987" y="1812"/>
                  </a:cubicBezTo>
                  <a:cubicBezTo>
                    <a:pt x="1030" y="1778"/>
                    <a:pt x="1065" y="1738"/>
                    <a:pt x="1097" y="1695"/>
                  </a:cubicBezTo>
                  <a:cubicBezTo>
                    <a:pt x="1150" y="1625"/>
                    <a:pt x="1180" y="1545"/>
                    <a:pt x="1215" y="1467"/>
                  </a:cubicBezTo>
                  <a:cubicBezTo>
                    <a:pt x="1233" y="1428"/>
                    <a:pt x="1241" y="1384"/>
                    <a:pt x="1254" y="1344"/>
                  </a:cubicBezTo>
                  <a:cubicBezTo>
                    <a:pt x="1275" y="1281"/>
                    <a:pt x="1290" y="1225"/>
                    <a:pt x="1298" y="1161"/>
                  </a:cubicBezTo>
                  <a:cubicBezTo>
                    <a:pt x="1306" y="1093"/>
                    <a:pt x="1314" y="1025"/>
                    <a:pt x="1319" y="957"/>
                  </a:cubicBezTo>
                  <a:cubicBezTo>
                    <a:pt x="1324" y="904"/>
                    <a:pt x="1326" y="851"/>
                    <a:pt x="1326" y="798"/>
                  </a:cubicBezTo>
                  <a:cubicBezTo>
                    <a:pt x="1326" y="739"/>
                    <a:pt x="1321" y="680"/>
                    <a:pt x="1313" y="621"/>
                  </a:cubicBezTo>
                  <a:cubicBezTo>
                    <a:pt x="1305" y="567"/>
                    <a:pt x="1294" y="512"/>
                    <a:pt x="1276" y="459"/>
                  </a:cubicBezTo>
                  <a:cubicBezTo>
                    <a:pt x="1259" y="408"/>
                    <a:pt x="1235" y="359"/>
                    <a:pt x="1203" y="314"/>
                  </a:cubicBezTo>
                  <a:cubicBezTo>
                    <a:pt x="1187" y="293"/>
                    <a:pt x="1169" y="272"/>
                    <a:pt x="1148" y="255"/>
                  </a:cubicBezTo>
                  <a:cubicBezTo>
                    <a:pt x="1127" y="234"/>
                    <a:pt x="1103" y="216"/>
                    <a:pt x="1078" y="199"/>
                  </a:cubicBezTo>
                  <a:cubicBezTo>
                    <a:pt x="1039" y="173"/>
                    <a:pt x="993" y="154"/>
                    <a:pt x="947" y="146"/>
                  </a:cubicBezTo>
                  <a:cubicBezTo>
                    <a:pt x="926" y="141"/>
                    <a:pt x="904" y="140"/>
                    <a:pt x="881" y="140"/>
                  </a:cubicBezTo>
                  <a:cubicBezTo>
                    <a:pt x="857" y="140"/>
                    <a:pt x="832" y="141"/>
                    <a:pt x="806" y="148"/>
                  </a:cubicBezTo>
                  <a:cubicBezTo>
                    <a:pt x="763" y="156"/>
                    <a:pt x="721" y="173"/>
                    <a:pt x="681" y="196"/>
                  </a:cubicBezTo>
                  <a:cubicBezTo>
                    <a:pt x="680" y="197"/>
                    <a:pt x="677" y="199"/>
                    <a:pt x="673" y="200"/>
                  </a:cubicBezTo>
                  <a:cubicBezTo>
                    <a:pt x="667" y="196"/>
                    <a:pt x="661" y="192"/>
                    <a:pt x="654" y="188"/>
                  </a:cubicBezTo>
                  <a:cubicBezTo>
                    <a:pt x="641" y="176"/>
                    <a:pt x="630" y="165"/>
                    <a:pt x="619" y="152"/>
                  </a:cubicBezTo>
                  <a:cubicBezTo>
                    <a:pt x="609" y="138"/>
                    <a:pt x="600" y="124"/>
                    <a:pt x="593" y="108"/>
                  </a:cubicBezTo>
                  <a:cubicBezTo>
                    <a:pt x="584" y="84"/>
                    <a:pt x="577" y="60"/>
                    <a:pt x="574" y="36"/>
                  </a:cubicBezTo>
                  <a:cubicBezTo>
                    <a:pt x="571" y="28"/>
                    <a:pt x="568" y="20"/>
                    <a:pt x="561" y="13"/>
                  </a:cubicBezTo>
                  <a:cubicBezTo>
                    <a:pt x="553" y="5"/>
                    <a:pt x="541" y="1"/>
                    <a:pt x="528" y="1"/>
                  </a:cubicBezTo>
                  <a:close/>
                  <a:moveTo>
                    <a:pt x="2416" y="272"/>
                  </a:moveTo>
                  <a:cubicBezTo>
                    <a:pt x="2366" y="274"/>
                    <a:pt x="2322" y="287"/>
                    <a:pt x="2277" y="306"/>
                  </a:cubicBezTo>
                  <a:cubicBezTo>
                    <a:pt x="2179" y="346"/>
                    <a:pt x="2104" y="424"/>
                    <a:pt x="2044" y="507"/>
                  </a:cubicBezTo>
                  <a:cubicBezTo>
                    <a:pt x="2013" y="552"/>
                    <a:pt x="1986" y="602"/>
                    <a:pt x="1964" y="651"/>
                  </a:cubicBezTo>
                  <a:cubicBezTo>
                    <a:pt x="1938" y="704"/>
                    <a:pt x="1917" y="758"/>
                    <a:pt x="1900" y="814"/>
                  </a:cubicBezTo>
                  <a:cubicBezTo>
                    <a:pt x="1864" y="928"/>
                    <a:pt x="1844" y="1046"/>
                    <a:pt x="1836" y="1166"/>
                  </a:cubicBezTo>
                  <a:cubicBezTo>
                    <a:pt x="1828" y="1284"/>
                    <a:pt x="1836" y="1403"/>
                    <a:pt x="1858" y="1519"/>
                  </a:cubicBezTo>
                  <a:cubicBezTo>
                    <a:pt x="1880" y="1625"/>
                    <a:pt x="1927" y="1743"/>
                    <a:pt x="2002" y="1823"/>
                  </a:cubicBezTo>
                  <a:cubicBezTo>
                    <a:pt x="2072" y="1898"/>
                    <a:pt x="2172" y="1941"/>
                    <a:pt x="2273" y="1941"/>
                  </a:cubicBezTo>
                  <a:cubicBezTo>
                    <a:pt x="2280" y="1941"/>
                    <a:pt x="2287" y="1940"/>
                    <a:pt x="2295" y="1940"/>
                  </a:cubicBezTo>
                  <a:cubicBezTo>
                    <a:pt x="2354" y="1937"/>
                    <a:pt x="2411" y="1914"/>
                    <a:pt x="2459" y="1881"/>
                  </a:cubicBezTo>
                  <a:cubicBezTo>
                    <a:pt x="2515" y="1841"/>
                    <a:pt x="2560" y="1791"/>
                    <a:pt x="2600" y="1737"/>
                  </a:cubicBezTo>
                  <a:cubicBezTo>
                    <a:pt x="2641" y="1679"/>
                    <a:pt x="2673" y="1617"/>
                    <a:pt x="2702" y="1553"/>
                  </a:cubicBezTo>
                  <a:cubicBezTo>
                    <a:pt x="2734" y="1481"/>
                    <a:pt x="2761" y="1406"/>
                    <a:pt x="2784" y="1329"/>
                  </a:cubicBezTo>
                  <a:cubicBezTo>
                    <a:pt x="2800" y="1272"/>
                    <a:pt x="2814" y="1214"/>
                    <a:pt x="2825" y="1157"/>
                  </a:cubicBezTo>
                  <a:cubicBezTo>
                    <a:pt x="2840" y="1158"/>
                    <a:pt x="2854" y="1159"/>
                    <a:pt x="2869" y="1159"/>
                  </a:cubicBezTo>
                  <a:cubicBezTo>
                    <a:pt x="2883" y="1159"/>
                    <a:pt x="2897" y="1158"/>
                    <a:pt x="2912" y="1157"/>
                  </a:cubicBezTo>
                  <a:cubicBezTo>
                    <a:pt x="2955" y="1152"/>
                    <a:pt x="2996" y="1139"/>
                    <a:pt x="3033" y="1117"/>
                  </a:cubicBezTo>
                  <a:cubicBezTo>
                    <a:pt x="3056" y="1105"/>
                    <a:pt x="3065" y="1080"/>
                    <a:pt x="3059" y="1056"/>
                  </a:cubicBezTo>
                  <a:cubicBezTo>
                    <a:pt x="3052" y="1033"/>
                    <a:pt x="3030" y="1016"/>
                    <a:pt x="3008" y="1016"/>
                  </a:cubicBezTo>
                  <a:cubicBezTo>
                    <a:pt x="3001" y="1016"/>
                    <a:pt x="2996" y="1016"/>
                    <a:pt x="2992" y="1017"/>
                  </a:cubicBezTo>
                  <a:cubicBezTo>
                    <a:pt x="2963" y="1029"/>
                    <a:pt x="2934" y="1038"/>
                    <a:pt x="2904" y="1043"/>
                  </a:cubicBezTo>
                  <a:cubicBezTo>
                    <a:pt x="2894" y="1044"/>
                    <a:pt x="2884" y="1044"/>
                    <a:pt x="2874" y="1044"/>
                  </a:cubicBezTo>
                  <a:cubicBezTo>
                    <a:pt x="2864" y="1044"/>
                    <a:pt x="2854" y="1044"/>
                    <a:pt x="2845" y="1043"/>
                  </a:cubicBezTo>
                  <a:cubicBezTo>
                    <a:pt x="2853" y="993"/>
                    <a:pt x="2857" y="942"/>
                    <a:pt x="2861" y="893"/>
                  </a:cubicBezTo>
                  <a:cubicBezTo>
                    <a:pt x="2862" y="866"/>
                    <a:pt x="2864" y="837"/>
                    <a:pt x="2862" y="810"/>
                  </a:cubicBezTo>
                  <a:lnTo>
                    <a:pt x="2862" y="810"/>
                  </a:lnTo>
                  <a:cubicBezTo>
                    <a:pt x="2889" y="815"/>
                    <a:pt x="2917" y="818"/>
                    <a:pt x="2945" y="818"/>
                  </a:cubicBezTo>
                  <a:cubicBezTo>
                    <a:pt x="3003" y="818"/>
                    <a:pt x="3060" y="806"/>
                    <a:pt x="3110" y="778"/>
                  </a:cubicBezTo>
                  <a:cubicBezTo>
                    <a:pt x="3128" y="766"/>
                    <a:pt x="3137" y="746"/>
                    <a:pt x="3131" y="725"/>
                  </a:cubicBezTo>
                  <a:lnTo>
                    <a:pt x="3131" y="725"/>
                  </a:lnTo>
                  <a:lnTo>
                    <a:pt x="3131" y="726"/>
                  </a:lnTo>
                  <a:cubicBezTo>
                    <a:pt x="3126" y="707"/>
                    <a:pt x="3107" y="691"/>
                    <a:pt x="3086" y="691"/>
                  </a:cubicBezTo>
                  <a:cubicBezTo>
                    <a:pt x="3083" y="691"/>
                    <a:pt x="3078" y="693"/>
                    <a:pt x="3075" y="693"/>
                  </a:cubicBezTo>
                  <a:cubicBezTo>
                    <a:pt x="3043" y="706"/>
                    <a:pt x="3011" y="715"/>
                    <a:pt x="2979" y="720"/>
                  </a:cubicBezTo>
                  <a:cubicBezTo>
                    <a:pt x="2967" y="722"/>
                    <a:pt x="2955" y="722"/>
                    <a:pt x="2943" y="722"/>
                  </a:cubicBezTo>
                  <a:cubicBezTo>
                    <a:pt x="2931" y="722"/>
                    <a:pt x="2919" y="722"/>
                    <a:pt x="2907" y="720"/>
                  </a:cubicBezTo>
                  <a:cubicBezTo>
                    <a:pt x="2892" y="718"/>
                    <a:pt x="2880" y="715"/>
                    <a:pt x="2865" y="712"/>
                  </a:cubicBezTo>
                  <a:cubicBezTo>
                    <a:pt x="2862" y="710"/>
                    <a:pt x="2857" y="710"/>
                    <a:pt x="2854" y="710"/>
                  </a:cubicBezTo>
                  <a:cubicBezTo>
                    <a:pt x="2853" y="702"/>
                    <a:pt x="2853" y="694"/>
                    <a:pt x="2851" y="685"/>
                  </a:cubicBezTo>
                  <a:cubicBezTo>
                    <a:pt x="2846" y="666"/>
                    <a:pt x="2841" y="646"/>
                    <a:pt x="2835" y="629"/>
                  </a:cubicBezTo>
                  <a:cubicBezTo>
                    <a:pt x="2829" y="610"/>
                    <a:pt x="2822" y="592"/>
                    <a:pt x="2816" y="575"/>
                  </a:cubicBezTo>
                  <a:cubicBezTo>
                    <a:pt x="2853" y="565"/>
                    <a:pt x="2888" y="554"/>
                    <a:pt x="2923" y="538"/>
                  </a:cubicBezTo>
                  <a:cubicBezTo>
                    <a:pt x="2974" y="515"/>
                    <a:pt x="3024" y="487"/>
                    <a:pt x="3065" y="448"/>
                  </a:cubicBezTo>
                  <a:cubicBezTo>
                    <a:pt x="3080" y="435"/>
                    <a:pt x="3083" y="411"/>
                    <a:pt x="3073" y="395"/>
                  </a:cubicBezTo>
                  <a:cubicBezTo>
                    <a:pt x="3064" y="381"/>
                    <a:pt x="3049" y="373"/>
                    <a:pt x="3033" y="373"/>
                  </a:cubicBezTo>
                  <a:cubicBezTo>
                    <a:pt x="3027" y="373"/>
                    <a:pt x="3019" y="375"/>
                    <a:pt x="3011" y="379"/>
                  </a:cubicBezTo>
                  <a:cubicBezTo>
                    <a:pt x="2988" y="392"/>
                    <a:pt x="2966" y="405"/>
                    <a:pt x="2944" y="419"/>
                  </a:cubicBezTo>
                  <a:cubicBezTo>
                    <a:pt x="2923" y="431"/>
                    <a:pt x="2900" y="442"/>
                    <a:pt x="2877" y="453"/>
                  </a:cubicBezTo>
                  <a:cubicBezTo>
                    <a:pt x="2843" y="466"/>
                    <a:pt x="2806" y="477"/>
                    <a:pt x="2771" y="485"/>
                  </a:cubicBezTo>
                  <a:cubicBezTo>
                    <a:pt x="2768" y="482"/>
                    <a:pt x="2766" y="477"/>
                    <a:pt x="2765" y="474"/>
                  </a:cubicBezTo>
                  <a:cubicBezTo>
                    <a:pt x="2737" y="432"/>
                    <a:pt x="2705" y="394"/>
                    <a:pt x="2669" y="364"/>
                  </a:cubicBezTo>
                  <a:cubicBezTo>
                    <a:pt x="2649" y="348"/>
                    <a:pt x="2630" y="333"/>
                    <a:pt x="2610" y="322"/>
                  </a:cubicBezTo>
                  <a:cubicBezTo>
                    <a:pt x="2589" y="309"/>
                    <a:pt x="2566" y="300"/>
                    <a:pt x="2542" y="292"/>
                  </a:cubicBezTo>
                  <a:cubicBezTo>
                    <a:pt x="2525" y="285"/>
                    <a:pt x="2507" y="280"/>
                    <a:pt x="2488" y="277"/>
                  </a:cubicBezTo>
                  <a:cubicBezTo>
                    <a:pt x="2469" y="274"/>
                    <a:pt x="2448" y="272"/>
                    <a:pt x="2427" y="272"/>
                  </a:cubicBezTo>
                  <a:close/>
                  <a:moveTo>
                    <a:pt x="1943" y="3094"/>
                  </a:moveTo>
                  <a:lnTo>
                    <a:pt x="1942" y="3096"/>
                  </a:lnTo>
                  <a:lnTo>
                    <a:pt x="1942" y="3096"/>
                  </a:lnTo>
                  <a:cubicBezTo>
                    <a:pt x="1943" y="3095"/>
                    <a:pt x="1943" y="3094"/>
                    <a:pt x="1943" y="3094"/>
                  </a:cubicBezTo>
                  <a:close/>
                  <a:moveTo>
                    <a:pt x="1941" y="3097"/>
                  </a:moveTo>
                  <a:cubicBezTo>
                    <a:pt x="1941" y="3098"/>
                    <a:pt x="1941" y="3098"/>
                    <a:pt x="1941" y="3099"/>
                  </a:cubicBezTo>
                  <a:lnTo>
                    <a:pt x="1941" y="3099"/>
                  </a:lnTo>
                  <a:cubicBezTo>
                    <a:pt x="1941" y="3098"/>
                    <a:pt x="1941" y="3097"/>
                    <a:pt x="1941" y="3097"/>
                  </a:cubicBezTo>
                  <a:close/>
                  <a:moveTo>
                    <a:pt x="1701" y="2533"/>
                  </a:moveTo>
                  <a:cubicBezTo>
                    <a:pt x="1684" y="2533"/>
                    <a:pt x="1663" y="2541"/>
                    <a:pt x="1652" y="2554"/>
                  </a:cubicBezTo>
                  <a:cubicBezTo>
                    <a:pt x="1557" y="2674"/>
                    <a:pt x="1490" y="2811"/>
                    <a:pt x="1454" y="2960"/>
                  </a:cubicBezTo>
                  <a:cubicBezTo>
                    <a:pt x="1434" y="3032"/>
                    <a:pt x="1422" y="3107"/>
                    <a:pt x="1414" y="3182"/>
                  </a:cubicBezTo>
                  <a:cubicBezTo>
                    <a:pt x="1407" y="3254"/>
                    <a:pt x="1407" y="3328"/>
                    <a:pt x="1412" y="3400"/>
                  </a:cubicBezTo>
                  <a:cubicBezTo>
                    <a:pt x="1415" y="3432"/>
                    <a:pt x="1438" y="3457"/>
                    <a:pt x="1470" y="3457"/>
                  </a:cubicBezTo>
                  <a:cubicBezTo>
                    <a:pt x="1500" y="3457"/>
                    <a:pt x="1529" y="3432"/>
                    <a:pt x="1527" y="3400"/>
                  </a:cubicBezTo>
                  <a:cubicBezTo>
                    <a:pt x="1524" y="3350"/>
                    <a:pt x="1527" y="3302"/>
                    <a:pt x="1532" y="3253"/>
                  </a:cubicBezTo>
                  <a:cubicBezTo>
                    <a:pt x="1540" y="3201"/>
                    <a:pt x="1551" y="3150"/>
                    <a:pt x="1565" y="3099"/>
                  </a:cubicBezTo>
                  <a:cubicBezTo>
                    <a:pt x="1580" y="3045"/>
                    <a:pt x="1599" y="2994"/>
                    <a:pt x="1621" y="2941"/>
                  </a:cubicBezTo>
                  <a:cubicBezTo>
                    <a:pt x="1642" y="2891"/>
                    <a:pt x="1665" y="2843"/>
                    <a:pt x="1687" y="2794"/>
                  </a:cubicBezTo>
                  <a:cubicBezTo>
                    <a:pt x="1711" y="2743"/>
                    <a:pt x="1737" y="2691"/>
                    <a:pt x="1762" y="2639"/>
                  </a:cubicBezTo>
                  <a:cubicBezTo>
                    <a:pt x="1769" y="2627"/>
                    <a:pt x="1772" y="2616"/>
                    <a:pt x="1772" y="2603"/>
                  </a:cubicBezTo>
                  <a:cubicBezTo>
                    <a:pt x="1772" y="2586"/>
                    <a:pt x="1764" y="2567"/>
                    <a:pt x="1751" y="2554"/>
                  </a:cubicBezTo>
                  <a:cubicBezTo>
                    <a:pt x="1738" y="2541"/>
                    <a:pt x="1719" y="2533"/>
                    <a:pt x="1701" y="2533"/>
                  </a:cubicBezTo>
                  <a:close/>
                  <a:moveTo>
                    <a:pt x="1833" y="2195"/>
                  </a:moveTo>
                  <a:cubicBezTo>
                    <a:pt x="1840" y="2195"/>
                    <a:pt x="1847" y="2195"/>
                    <a:pt x="1853" y="2196"/>
                  </a:cubicBezTo>
                  <a:cubicBezTo>
                    <a:pt x="1868" y="2199"/>
                    <a:pt x="1880" y="2202"/>
                    <a:pt x="1893" y="2207"/>
                  </a:cubicBezTo>
                  <a:cubicBezTo>
                    <a:pt x="1908" y="2213"/>
                    <a:pt x="1920" y="2221"/>
                    <a:pt x="1933" y="2231"/>
                  </a:cubicBezTo>
                  <a:cubicBezTo>
                    <a:pt x="1949" y="2244"/>
                    <a:pt x="1964" y="2260"/>
                    <a:pt x="1976" y="2274"/>
                  </a:cubicBezTo>
                  <a:cubicBezTo>
                    <a:pt x="1999" y="2304"/>
                    <a:pt x="2016" y="2336"/>
                    <a:pt x="2031" y="2370"/>
                  </a:cubicBezTo>
                  <a:cubicBezTo>
                    <a:pt x="2042" y="2396"/>
                    <a:pt x="2048" y="2423"/>
                    <a:pt x="2053" y="2450"/>
                  </a:cubicBezTo>
                  <a:cubicBezTo>
                    <a:pt x="2056" y="2485"/>
                    <a:pt x="2056" y="2522"/>
                    <a:pt x="2052" y="2559"/>
                  </a:cubicBezTo>
                  <a:lnTo>
                    <a:pt x="2052" y="2557"/>
                  </a:lnTo>
                  <a:cubicBezTo>
                    <a:pt x="2039" y="2648"/>
                    <a:pt x="2008" y="2736"/>
                    <a:pt x="1973" y="2821"/>
                  </a:cubicBezTo>
                  <a:cubicBezTo>
                    <a:pt x="1943" y="2893"/>
                    <a:pt x="1908" y="2963"/>
                    <a:pt x="1877" y="3037"/>
                  </a:cubicBezTo>
                  <a:cubicBezTo>
                    <a:pt x="1869" y="3051"/>
                    <a:pt x="1863" y="3065"/>
                    <a:pt x="1856" y="3081"/>
                  </a:cubicBezTo>
                  <a:cubicBezTo>
                    <a:pt x="1845" y="3110"/>
                    <a:pt x="1836" y="3139"/>
                    <a:pt x="1828" y="3168"/>
                  </a:cubicBezTo>
                  <a:cubicBezTo>
                    <a:pt x="1812" y="3227"/>
                    <a:pt x="1802" y="3288"/>
                    <a:pt x="1789" y="3348"/>
                  </a:cubicBezTo>
                  <a:cubicBezTo>
                    <a:pt x="1772" y="3428"/>
                    <a:pt x="1746" y="3510"/>
                    <a:pt x="1716" y="3587"/>
                  </a:cubicBezTo>
                  <a:cubicBezTo>
                    <a:pt x="1693" y="3639"/>
                    <a:pt x="1666" y="3689"/>
                    <a:pt x="1631" y="3735"/>
                  </a:cubicBezTo>
                  <a:cubicBezTo>
                    <a:pt x="1612" y="3759"/>
                    <a:pt x="1591" y="3782"/>
                    <a:pt x="1567" y="3801"/>
                  </a:cubicBezTo>
                  <a:cubicBezTo>
                    <a:pt x="1550" y="3815"/>
                    <a:pt x="1529" y="3826"/>
                    <a:pt x="1508" y="3836"/>
                  </a:cubicBezTo>
                  <a:cubicBezTo>
                    <a:pt x="1489" y="3844"/>
                    <a:pt x="1468" y="3849"/>
                    <a:pt x="1446" y="3854"/>
                  </a:cubicBezTo>
                  <a:cubicBezTo>
                    <a:pt x="1435" y="3854"/>
                    <a:pt x="1424" y="3855"/>
                    <a:pt x="1414" y="3855"/>
                  </a:cubicBezTo>
                  <a:cubicBezTo>
                    <a:pt x="1399" y="3855"/>
                    <a:pt x="1383" y="3854"/>
                    <a:pt x="1367" y="3852"/>
                  </a:cubicBezTo>
                  <a:cubicBezTo>
                    <a:pt x="1338" y="3847"/>
                    <a:pt x="1310" y="3841"/>
                    <a:pt x="1283" y="3830"/>
                  </a:cubicBezTo>
                  <a:cubicBezTo>
                    <a:pt x="1262" y="3820"/>
                    <a:pt x="1241" y="3809"/>
                    <a:pt x="1222" y="3795"/>
                  </a:cubicBezTo>
                  <a:cubicBezTo>
                    <a:pt x="1203" y="3779"/>
                    <a:pt x="1185" y="3761"/>
                    <a:pt x="1169" y="3742"/>
                  </a:cubicBezTo>
                  <a:cubicBezTo>
                    <a:pt x="1151" y="3716"/>
                    <a:pt x="1135" y="3689"/>
                    <a:pt x="1123" y="3660"/>
                  </a:cubicBezTo>
                  <a:cubicBezTo>
                    <a:pt x="1102" y="3609"/>
                    <a:pt x="1089" y="3555"/>
                    <a:pt x="1081" y="3500"/>
                  </a:cubicBezTo>
                  <a:cubicBezTo>
                    <a:pt x="1068" y="3390"/>
                    <a:pt x="1071" y="3280"/>
                    <a:pt x="1086" y="3169"/>
                  </a:cubicBezTo>
                  <a:cubicBezTo>
                    <a:pt x="1095" y="3109"/>
                    <a:pt x="1107" y="3048"/>
                    <a:pt x="1121" y="2989"/>
                  </a:cubicBezTo>
                  <a:cubicBezTo>
                    <a:pt x="1134" y="2942"/>
                    <a:pt x="1147" y="2896"/>
                    <a:pt x="1164" y="2853"/>
                  </a:cubicBezTo>
                  <a:cubicBezTo>
                    <a:pt x="1185" y="2806"/>
                    <a:pt x="1209" y="2762"/>
                    <a:pt x="1236" y="2719"/>
                  </a:cubicBezTo>
                  <a:cubicBezTo>
                    <a:pt x="1270" y="2661"/>
                    <a:pt x="1308" y="2607"/>
                    <a:pt x="1350" y="2554"/>
                  </a:cubicBezTo>
                  <a:cubicBezTo>
                    <a:pt x="1422" y="2461"/>
                    <a:pt x="1502" y="2373"/>
                    <a:pt x="1594" y="2300"/>
                  </a:cubicBezTo>
                  <a:lnTo>
                    <a:pt x="1597" y="2298"/>
                  </a:lnTo>
                  <a:lnTo>
                    <a:pt x="1596" y="2298"/>
                  </a:lnTo>
                  <a:cubicBezTo>
                    <a:pt x="1597" y="2296"/>
                    <a:pt x="1599" y="2295"/>
                    <a:pt x="1602" y="2293"/>
                  </a:cubicBezTo>
                  <a:lnTo>
                    <a:pt x="1602" y="2293"/>
                  </a:lnTo>
                  <a:cubicBezTo>
                    <a:pt x="1601" y="2295"/>
                    <a:pt x="1599" y="2296"/>
                    <a:pt x="1597" y="2298"/>
                  </a:cubicBezTo>
                  <a:cubicBezTo>
                    <a:pt x="1637" y="2266"/>
                    <a:pt x="1682" y="2239"/>
                    <a:pt x="1729" y="2218"/>
                  </a:cubicBezTo>
                  <a:cubicBezTo>
                    <a:pt x="1753" y="2209"/>
                    <a:pt x="1778" y="2201"/>
                    <a:pt x="1804" y="2197"/>
                  </a:cubicBezTo>
                  <a:cubicBezTo>
                    <a:pt x="1813" y="2195"/>
                    <a:pt x="1823" y="2195"/>
                    <a:pt x="1833" y="2195"/>
                  </a:cubicBezTo>
                  <a:close/>
                  <a:moveTo>
                    <a:pt x="1824" y="2085"/>
                  </a:moveTo>
                  <a:cubicBezTo>
                    <a:pt x="1767" y="2085"/>
                    <a:pt x="1711" y="2105"/>
                    <a:pt x="1660" y="2127"/>
                  </a:cubicBezTo>
                  <a:cubicBezTo>
                    <a:pt x="1591" y="2159"/>
                    <a:pt x="1529" y="2205"/>
                    <a:pt x="1473" y="2255"/>
                  </a:cubicBezTo>
                  <a:cubicBezTo>
                    <a:pt x="1410" y="2306"/>
                    <a:pt x="1356" y="2365"/>
                    <a:pt x="1305" y="2426"/>
                  </a:cubicBezTo>
                  <a:cubicBezTo>
                    <a:pt x="1252" y="2488"/>
                    <a:pt x="1204" y="2552"/>
                    <a:pt x="1159" y="2619"/>
                  </a:cubicBezTo>
                  <a:cubicBezTo>
                    <a:pt x="1126" y="2672"/>
                    <a:pt x="1092" y="2727"/>
                    <a:pt x="1067" y="2782"/>
                  </a:cubicBezTo>
                  <a:cubicBezTo>
                    <a:pt x="1041" y="2838"/>
                    <a:pt x="1022" y="2898"/>
                    <a:pt x="1008" y="2957"/>
                  </a:cubicBezTo>
                  <a:cubicBezTo>
                    <a:pt x="988" y="3033"/>
                    <a:pt x="974" y="3112"/>
                    <a:pt x="964" y="3190"/>
                  </a:cubicBezTo>
                  <a:cubicBezTo>
                    <a:pt x="956" y="3270"/>
                    <a:pt x="953" y="3352"/>
                    <a:pt x="958" y="3433"/>
                  </a:cubicBezTo>
                  <a:cubicBezTo>
                    <a:pt x="963" y="3513"/>
                    <a:pt x="976" y="3593"/>
                    <a:pt x="1003" y="3668"/>
                  </a:cubicBezTo>
                  <a:cubicBezTo>
                    <a:pt x="1030" y="3740"/>
                    <a:pt x="1068" y="3807"/>
                    <a:pt x="1126" y="3858"/>
                  </a:cubicBezTo>
                  <a:cubicBezTo>
                    <a:pt x="1155" y="3884"/>
                    <a:pt x="1187" y="3906"/>
                    <a:pt x="1222" y="3921"/>
                  </a:cubicBezTo>
                  <a:cubicBezTo>
                    <a:pt x="1241" y="3930"/>
                    <a:pt x="1260" y="3937"/>
                    <a:pt x="1279" y="3943"/>
                  </a:cubicBezTo>
                  <a:cubicBezTo>
                    <a:pt x="1303" y="3950"/>
                    <a:pt x="1326" y="3953"/>
                    <a:pt x="1350" y="3956"/>
                  </a:cubicBezTo>
                  <a:cubicBezTo>
                    <a:pt x="1368" y="3958"/>
                    <a:pt x="1386" y="3960"/>
                    <a:pt x="1404" y="3960"/>
                  </a:cubicBezTo>
                  <a:cubicBezTo>
                    <a:pt x="1435" y="3960"/>
                    <a:pt x="1466" y="3956"/>
                    <a:pt x="1497" y="3948"/>
                  </a:cubicBezTo>
                  <a:cubicBezTo>
                    <a:pt x="1543" y="3935"/>
                    <a:pt x="1585" y="3911"/>
                    <a:pt x="1623" y="3881"/>
                  </a:cubicBezTo>
                  <a:cubicBezTo>
                    <a:pt x="1674" y="3841"/>
                    <a:pt x="1714" y="3787"/>
                    <a:pt x="1745" y="3729"/>
                  </a:cubicBezTo>
                  <a:cubicBezTo>
                    <a:pt x="1778" y="3670"/>
                    <a:pt x="1802" y="3606"/>
                    <a:pt x="1823" y="3540"/>
                  </a:cubicBezTo>
                  <a:cubicBezTo>
                    <a:pt x="1845" y="3468"/>
                    <a:pt x="1861" y="3395"/>
                    <a:pt x="1877" y="3321"/>
                  </a:cubicBezTo>
                  <a:cubicBezTo>
                    <a:pt x="1888" y="3272"/>
                    <a:pt x="1898" y="3224"/>
                    <a:pt x="1909" y="3174"/>
                  </a:cubicBezTo>
                  <a:cubicBezTo>
                    <a:pt x="1912" y="3171"/>
                    <a:pt x="1914" y="3166"/>
                    <a:pt x="1916" y="3163"/>
                  </a:cubicBezTo>
                  <a:cubicBezTo>
                    <a:pt x="1923" y="3141"/>
                    <a:pt x="1931" y="3119"/>
                    <a:pt x="1941" y="3099"/>
                  </a:cubicBezTo>
                  <a:lnTo>
                    <a:pt x="1941" y="3099"/>
                  </a:lnTo>
                  <a:cubicBezTo>
                    <a:pt x="1940" y="3099"/>
                    <a:pt x="1940" y="3099"/>
                    <a:pt x="1940" y="3099"/>
                  </a:cubicBezTo>
                  <a:lnTo>
                    <a:pt x="1942" y="3096"/>
                  </a:lnTo>
                  <a:lnTo>
                    <a:pt x="1942" y="3096"/>
                  </a:lnTo>
                  <a:cubicBezTo>
                    <a:pt x="1942" y="3096"/>
                    <a:pt x="1941" y="3096"/>
                    <a:pt x="1941" y="3096"/>
                  </a:cubicBezTo>
                  <a:cubicBezTo>
                    <a:pt x="1942" y="3095"/>
                    <a:pt x="1942" y="3094"/>
                    <a:pt x="1943" y="3093"/>
                  </a:cubicBezTo>
                  <a:lnTo>
                    <a:pt x="1943" y="3093"/>
                  </a:lnTo>
                  <a:cubicBezTo>
                    <a:pt x="1943" y="3094"/>
                    <a:pt x="1943" y="3094"/>
                    <a:pt x="1943" y="3094"/>
                  </a:cubicBezTo>
                  <a:cubicBezTo>
                    <a:pt x="1943" y="3094"/>
                    <a:pt x="1943" y="3093"/>
                    <a:pt x="1943" y="3093"/>
                  </a:cubicBezTo>
                  <a:lnTo>
                    <a:pt x="1943" y="3093"/>
                  </a:lnTo>
                  <a:cubicBezTo>
                    <a:pt x="1944" y="3092"/>
                    <a:pt x="1944" y="3092"/>
                    <a:pt x="1944" y="3091"/>
                  </a:cubicBezTo>
                  <a:lnTo>
                    <a:pt x="1944" y="3091"/>
                  </a:lnTo>
                  <a:cubicBezTo>
                    <a:pt x="1944" y="3091"/>
                    <a:pt x="1944" y="3092"/>
                    <a:pt x="1944" y="3092"/>
                  </a:cubicBezTo>
                  <a:lnTo>
                    <a:pt x="1944" y="3092"/>
                  </a:lnTo>
                  <a:cubicBezTo>
                    <a:pt x="1944" y="3091"/>
                    <a:pt x="1944" y="3090"/>
                    <a:pt x="1944" y="3089"/>
                  </a:cubicBezTo>
                  <a:lnTo>
                    <a:pt x="1944" y="3089"/>
                  </a:lnTo>
                  <a:cubicBezTo>
                    <a:pt x="1944" y="3090"/>
                    <a:pt x="1944" y="3091"/>
                    <a:pt x="1943" y="3091"/>
                  </a:cubicBezTo>
                  <a:cubicBezTo>
                    <a:pt x="1988" y="2987"/>
                    <a:pt x="2040" y="2886"/>
                    <a:pt x="2082" y="2781"/>
                  </a:cubicBezTo>
                  <a:cubicBezTo>
                    <a:pt x="2125" y="2677"/>
                    <a:pt x="2157" y="2563"/>
                    <a:pt x="2147" y="2450"/>
                  </a:cubicBezTo>
                  <a:cubicBezTo>
                    <a:pt x="2141" y="2352"/>
                    <a:pt x="2098" y="2260"/>
                    <a:pt x="2036" y="2186"/>
                  </a:cubicBezTo>
                  <a:lnTo>
                    <a:pt x="2036" y="2185"/>
                  </a:lnTo>
                  <a:cubicBezTo>
                    <a:pt x="2013" y="2159"/>
                    <a:pt x="1986" y="2137"/>
                    <a:pt x="1956" y="2119"/>
                  </a:cubicBezTo>
                  <a:cubicBezTo>
                    <a:pt x="1924" y="2101"/>
                    <a:pt x="1890" y="2092"/>
                    <a:pt x="1855" y="2089"/>
                  </a:cubicBezTo>
                  <a:cubicBezTo>
                    <a:pt x="1845" y="2087"/>
                    <a:pt x="1834" y="2085"/>
                    <a:pt x="1824" y="2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6" name="Google Shape;8756;p25"/>
            <p:cNvSpPr/>
            <p:nvPr/>
          </p:nvSpPr>
          <p:spPr>
            <a:xfrm>
              <a:off x="2904300" y="171050"/>
              <a:ext cx="671580" cy="578578"/>
            </a:xfrm>
            <a:custGeom>
              <a:avLst/>
              <a:gdLst/>
              <a:ahLst/>
              <a:cxnLst/>
              <a:rect l="l" t="t" r="r" b="b"/>
              <a:pathLst>
                <a:path w="11857" h="10215" extrusionOk="0">
                  <a:moveTo>
                    <a:pt x="10731" y="1272"/>
                  </a:moveTo>
                  <a:cubicBezTo>
                    <a:pt x="10701" y="1272"/>
                    <a:pt x="10675" y="1297"/>
                    <a:pt x="10675" y="1328"/>
                  </a:cubicBezTo>
                  <a:cubicBezTo>
                    <a:pt x="10675" y="1390"/>
                    <a:pt x="10675" y="1453"/>
                    <a:pt x="10679" y="1515"/>
                  </a:cubicBezTo>
                  <a:cubicBezTo>
                    <a:pt x="10682" y="1545"/>
                    <a:pt x="10704" y="1571"/>
                    <a:pt x="10736" y="1571"/>
                  </a:cubicBezTo>
                  <a:cubicBezTo>
                    <a:pt x="10766" y="1571"/>
                    <a:pt x="10794" y="1545"/>
                    <a:pt x="10792" y="1515"/>
                  </a:cubicBezTo>
                  <a:cubicBezTo>
                    <a:pt x="10790" y="1453"/>
                    <a:pt x="10787" y="1390"/>
                    <a:pt x="10787" y="1328"/>
                  </a:cubicBezTo>
                  <a:cubicBezTo>
                    <a:pt x="10787" y="1297"/>
                    <a:pt x="10762" y="1272"/>
                    <a:pt x="10731" y="1272"/>
                  </a:cubicBezTo>
                  <a:close/>
                  <a:moveTo>
                    <a:pt x="11229" y="1421"/>
                  </a:moveTo>
                  <a:cubicBezTo>
                    <a:pt x="11221" y="1421"/>
                    <a:pt x="11214" y="1422"/>
                    <a:pt x="11208" y="1425"/>
                  </a:cubicBezTo>
                  <a:cubicBezTo>
                    <a:pt x="11163" y="1459"/>
                    <a:pt x="11123" y="1497"/>
                    <a:pt x="11088" y="1540"/>
                  </a:cubicBezTo>
                  <a:cubicBezTo>
                    <a:pt x="11053" y="1584"/>
                    <a:pt x="11022" y="1630"/>
                    <a:pt x="10998" y="1681"/>
                  </a:cubicBezTo>
                  <a:cubicBezTo>
                    <a:pt x="10989" y="1699"/>
                    <a:pt x="10993" y="1720"/>
                    <a:pt x="11011" y="1729"/>
                  </a:cubicBezTo>
                  <a:cubicBezTo>
                    <a:pt x="11017" y="1732"/>
                    <a:pt x="11023" y="1734"/>
                    <a:pt x="11029" y="1734"/>
                  </a:cubicBezTo>
                  <a:cubicBezTo>
                    <a:pt x="11042" y="1734"/>
                    <a:pt x="11054" y="1728"/>
                    <a:pt x="11059" y="1716"/>
                  </a:cubicBezTo>
                  <a:cubicBezTo>
                    <a:pt x="11077" y="1683"/>
                    <a:pt x="11097" y="1651"/>
                    <a:pt x="11120" y="1620"/>
                  </a:cubicBezTo>
                  <a:cubicBezTo>
                    <a:pt x="11160" y="1571"/>
                    <a:pt x="11206" y="1528"/>
                    <a:pt x="11257" y="1488"/>
                  </a:cubicBezTo>
                  <a:cubicBezTo>
                    <a:pt x="11262" y="1483"/>
                    <a:pt x="11265" y="1478"/>
                    <a:pt x="11267" y="1470"/>
                  </a:cubicBezTo>
                  <a:cubicBezTo>
                    <a:pt x="11270" y="1461"/>
                    <a:pt x="11268" y="1449"/>
                    <a:pt x="11262" y="1440"/>
                  </a:cubicBezTo>
                  <a:cubicBezTo>
                    <a:pt x="11257" y="1430"/>
                    <a:pt x="11249" y="1424"/>
                    <a:pt x="11240" y="1421"/>
                  </a:cubicBezTo>
                  <a:lnTo>
                    <a:pt x="11240" y="1422"/>
                  </a:lnTo>
                  <a:cubicBezTo>
                    <a:pt x="11236" y="1421"/>
                    <a:pt x="11232" y="1421"/>
                    <a:pt x="11229" y="1421"/>
                  </a:cubicBezTo>
                  <a:close/>
                  <a:moveTo>
                    <a:pt x="11783" y="1729"/>
                  </a:moveTo>
                  <a:cubicBezTo>
                    <a:pt x="11777" y="1729"/>
                    <a:pt x="11772" y="1731"/>
                    <a:pt x="11767" y="1732"/>
                  </a:cubicBezTo>
                  <a:cubicBezTo>
                    <a:pt x="11721" y="1750"/>
                    <a:pt x="11678" y="1769"/>
                    <a:pt x="11636" y="1793"/>
                  </a:cubicBezTo>
                  <a:cubicBezTo>
                    <a:pt x="11595" y="1817"/>
                    <a:pt x="11556" y="1847"/>
                    <a:pt x="11521" y="1879"/>
                  </a:cubicBezTo>
                  <a:cubicBezTo>
                    <a:pt x="11497" y="1900"/>
                    <a:pt x="11499" y="1942"/>
                    <a:pt x="11521" y="1966"/>
                  </a:cubicBezTo>
                  <a:cubicBezTo>
                    <a:pt x="11533" y="1977"/>
                    <a:pt x="11548" y="1983"/>
                    <a:pt x="11563" y="1983"/>
                  </a:cubicBezTo>
                  <a:cubicBezTo>
                    <a:pt x="11579" y="1983"/>
                    <a:pt x="11595" y="1977"/>
                    <a:pt x="11607" y="1966"/>
                  </a:cubicBezTo>
                  <a:cubicBezTo>
                    <a:pt x="11615" y="1959"/>
                    <a:pt x="11622" y="1953"/>
                    <a:pt x="11628" y="1947"/>
                  </a:cubicBezTo>
                  <a:cubicBezTo>
                    <a:pt x="11667" y="1919"/>
                    <a:pt x="11708" y="1895"/>
                    <a:pt x="11751" y="1876"/>
                  </a:cubicBezTo>
                  <a:cubicBezTo>
                    <a:pt x="11767" y="1870"/>
                    <a:pt x="11785" y="1865"/>
                    <a:pt x="11802" y="1859"/>
                  </a:cubicBezTo>
                  <a:cubicBezTo>
                    <a:pt x="11836" y="1847"/>
                    <a:pt x="11857" y="1814"/>
                    <a:pt x="11847" y="1779"/>
                  </a:cubicBezTo>
                  <a:cubicBezTo>
                    <a:pt x="11842" y="1761"/>
                    <a:pt x="11831" y="1748"/>
                    <a:pt x="11817" y="1739"/>
                  </a:cubicBezTo>
                  <a:cubicBezTo>
                    <a:pt x="11807" y="1734"/>
                    <a:pt x="11794" y="1729"/>
                    <a:pt x="11783" y="1729"/>
                  </a:cubicBezTo>
                  <a:close/>
                  <a:moveTo>
                    <a:pt x="707" y="2036"/>
                  </a:moveTo>
                  <a:cubicBezTo>
                    <a:pt x="646" y="2038"/>
                    <a:pt x="589" y="2058"/>
                    <a:pt x="537" y="2087"/>
                  </a:cubicBezTo>
                  <a:cubicBezTo>
                    <a:pt x="502" y="2108"/>
                    <a:pt x="491" y="2156"/>
                    <a:pt x="510" y="2191"/>
                  </a:cubicBezTo>
                  <a:cubicBezTo>
                    <a:pt x="524" y="2215"/>
                    <a:pt x="550" y="2228"/>
                    <a:pt x="576" y="2228"/>
                  </a:cubicBezTo>
                  <a:cubicBezTo>
                    <a:pt x="589" y="2228"/>
                    <a:pt x="602" y="2225"/>
                    <a:pt x="614" y="2218"/>
                  </a:cubicBezTo>
                  <a:cubicBezTo>
                    <a:pt x="624" y="2212"/>
                    <a:pt x="633" y="2207"/>
                    <a:pt x="643" y="2202"/>
                  </a:cubicBezTo>
                  <a:cubicBezTo>
                    <a:pt x="659" y="2196"/>
                    <a:pt x="676" y="2191"/>
                    <a:pt x="694" y="2188"/>
                  </a:cubicBezTo>
                  <a:cubicBezTo>
                    <a:pt x="702" y="2187"/>
                    <a:pt x="710" y="2187"/>
                    <a:pt x="718" y="2187"/>
                  </a:cubicBezTo>
                  <a:cubicBezTo>
                    <a:pt x="726" y="2187"/>
                    <a:pt x="733" y="2187"/>
                    <a:pt x="740" y="2188"/>
                  </a:cubicBezTo>
                  <a:cubicBezTo>
                    <a:pt x="755" y="2191"/>
                    <a:pt x="769" y="2196"/>
                    <a:pt x="782" y="2201"/>
                  </a:cubicBezTo>
                  <a:cubicBezTo>
                    <a:pt x="785" y="2201"/>
                    <a:pt x="787" y="2202"/>
                    <a:pt x="788" y="2204"/>
                  </a:cubicBezTo>
                  <a:cubicBezTo>
                    <a:pt x="801" y="2209"/>
                    <a:pt x="814" y="2213"/>
                    <a:pt x="826" y="2213"/>
                  </a:cubicBezTo>
                  <a:cubicBezTo>
                    <a:pt x="832" y="2213"/>
                    <a:pt x="838" y="2212"/>
                    <a:pt x="844" y="2210"/>
                  </a:cubicBezTo>
                  <a:cubicBezTo>
                    <a:pt x="863" y="2206"/>
                    <a:pt x="879" y="2194"/>
                    <a:pt x="889" y="2177"/>
                  </a:cubicBezTo>
                  <a:cubicBezTo>
                    <a:pt x="908" y="2143"/>
                    <a:pt x="897" y="2098"/>
                    <a:pt x="862" y="2078"/>
                  </a:cubicBezTo>
                  <a:cubicBezTo>
                    <a:pt x="814" y="2050"/>
                    <a:pt x="763" y="2036"/>
                    <a:pt x="707" y="2036"/>
                  </a:cubicBezTo>
                  <a:close/>
                  <a:moveTo>
                    <a:pt x="648" y="2278"/>
                  </a:moveTo>
                  <a:cubicBezTo>
                    <a:pt x="608" y="2278"/>
                    <a:pt x="568" y="2282"/>
                    <a:pt x="528" y="2290"/>
                  </a:cubicBezTo>
                  <a:cubicBezTo>
                    <a:pt x="464" y="2305"/>
                    <a:pt x="406" y="2335"/>
                    <a:pt x="357" y="2378"/>
                  </a:cubicBezTo>
                  <a:cubicBezTo>
                    <a:pt x="333" y="2399"/>
                    <a:pt x="336" y="2439"/>
                    <a:pt x="357" y="2460"/>
                  </a:cubicBezTo>
                  <a:cubicBezTo>
                    <a:pt x="366" y="2469"/>
                    <a:pt x="382" y="2476"/>
                    <a:pt x="397" y="2476"/>
                  </a:cubicBezTo>
                  <a:cubicBezTo>
                    <a:pt x="413" y="2476"/>
                    <a:pt x="425" y="2469"/>
                    <a:pt x="437" y="2460"/>
                  </a:cubicBezTo>
                  <a:cubicBezTo>
                    <a:pt x="438" y="2458"/>
                    <a:pt x="440" y="2457"/>
                    <a:pt x="441" y="2457"/>
                  </a:cubicBezTo>
                  <a:cubicBezTo>
                    <a:pt x="459" y="2444"/>
                    <a:pt x="477" y="2433"/>
                    <a:pt x="497" y="2425"/>
                  </a:cubicBezTo>
                  <a:cubicBezTo>
                    <a:pt x="523" y="2413"/>
                    <a:pt x="550" y="2407"/>
                    <a:pt x="579" y="2402"/>
                  </a:cubicBezTo>
                  <a:cubicBezTo>
                    <a:pt x="598" y="2401"/>
                    <a:pt x="617" y="2399"/>
                    <a:pt x="636" y="2399"/>
                  </a:cubicBezTo>
                  <a:cubicBezTo>
                    <a:pt x="660" y="2399"/>
                    <a:pt x="686" y="2401"/>
                    <a:pt x="710" y="2401"/>
                  </a:cubicBezTo>
                  <a:cubicBezTo>
                    <a:pt x="736" y="2401"/>
                    <a:pt x="760" y="2383"/>
                    <a:pt x="768" y="2357"/>
                  </a:cubicBezTo>
                  <a:cubicBezTo>
                    <a:pt x="776" y="2327"/>
                    <a:pt x="758" y="2290"/>
                    <a:pt x="726" y="2284"/>
                  </a:cubicBezTo>
                  <a:cubicBezTo>
                    <a:pt x="700" y="2279"/>
                    <a:pt x="673" y="2278"/>
                    <a:pt x="648" y="2278"/>
                  </a:cubicBezTo>
                  <a:close/>
                  <a:moveTo>
                    <a:pt x="10597" y="2132"/>
                  </a:moveTo>
                  <a:cubicBezTo>
                    <a:pt x="10605" y="2134"/>
                    <a:pt x="10611" y="2135"/>
                    <a:pt x="10618" y="2138"/>
                  </a:cubicBezTo>
                  <a:cubicBezTo>
                    <a:pt x="10623" y="2140"/>
                    <a:pt x="10626" y="2143"/>
                    <a:pt x="10631" y="2145"/>
                  </a:cubicBezTo>
                  <a:cubicBezTo>
                    <a:pt x="10634" y="2148"/>
                    <a:pt x="10637" y="2151"/>
                    <a:pt x="10640" y="2156"/>
                  </a:cubicBezTo>
                  <a:cubicBezTo>
                    <a:pt x="10643" y="2161"/>
                    <a:pt x="10647" y="2167"/>
                    <a:pt x="10650" y="2172"/>
                  </a:cubicBezTo>
                  <a:cubicBezTo>
                    <a:pt x="10655" y="2186"/>
                    <a:pt x="10658" y="2199"/>
                    <a:pt x="10661" y="2214"/>
                  </a:cubicBezTo>
                  <a:cubicBezTo>
                    <a:pt x="10664" y="2250"/>
                    <a:pt x="10663" y="2287"/>
                    <a:pt x="10658" y="2324"/>
                  </a:cubicBezTo>
                  <a:cubicBezTo>
                    <a:pt x="10651" y="2365"/>
                    <a:pt x="10642" y="2405"/>
                    <a:pt x="10632" y="2447"/>
                  </a:cubicBezTo>
                  <a:cubicBezTo>
                    <a:pt x="10623" y="2484"/>
                    <a:pt x="10613" y="2522"/>
                    <a:pt x="10600" y="2557"/>
                  </a:cubicBezTo>
                  <a:cubicBezTo>
                    <a:pt x="10592" y="2576"/>
                    <a:pt x="10603" y="2599"/>
                    <a:pt x="10621" y="2608"/>
                  </a:cubicBezTo>
                  <a:cubicBezTo>
                    <a:pt x="10628" y="2613"/>
                    <a:pt x="10636" y="2616"/>
                    <a:pt x="10645" y="2616"/>
                  </a:cubicBezTo>
                  <a:cubicBezTo>
                    <a:pt x="10657" y="2616"/>
                    <a:pt x="10669" y="2611"/>
                    <a:pt x="10677" y="2602"/>
                  </a:cubicBezTo>
                  <a:cubicBezTo>
                    <a:pt x="10736" y="2533"/>
                    <a:pt x="10802" y="2471"/>
                    <a:pt x="10874" y="2415"/>
                  </a:cubicBezTo>
                  <a:cubicBezTo>
                    <a:pt x="10917" y="2383"/>
                    <a:pt x="10963" y="2351"/>
                    <a:pt x="11014" y="2329"/>
                  </a:cubicBezTo>
                  <a:cubicBezTo>
                    <a:pt x="11032" y="2322"/>
                    <a:pt x="11051" y="2316"/>
                    <a:pt x="11070" y="2313"/>
                  </a:cubicBezTo>
                  <a:lnTo>
                    <a:pt x="11096" y="2313"/>
                  </a:lnTo>
                  <a:cubicBezTo>
                    <a:pt x="11099" y="2314"/>
                    <a:pt x="11104" y="2316"/>
                    <a:pt x="11109" y="2316"/>
                  </a:cubicBezTo>
                  <a:cubicBezTo>
                    <a:pt x="11112" y="2319"/>
                    <a:pt x="11115" y="2321"/>
                    <a:pt x="11118" y="2322"/>
                  </a:cubicBezTo>
                  <a:cubicBezTo>
                    <a:pt x="11123" y="2325"/>
                    <a:pt x="11126" y="2329"/>
                    <a:pt x="11129" y="2333"/>
                  </a:cubicBezTo>
                  <a:cubicBezTo>
                    <a:pt x="11134" y="2340"/>
                    <a:pt x="11137" y="2346"/>
                    <a:pt x="11141" y="2354"/>
                  </a:cubicBezTo>
                  <a:cubicBezTo>
                    <a:pt x="11144" y="2362"/>
                    <a:pt x="11145" y="2369"/>
                    <a:pt x="11147" y="2377"/>
                  </a:cubicBezTo>
                  <a:cubicBezTo>
                    <a:pt x="11149" y="2385"/>
                    <a:pt x="11149" y="2393"/>
                    <a:pt x="11147" y="2401"/>
                  </a:cubicBezTo>
                  <a:cubicBezTo>
                    <a:pt x="11145" y="2415"/>
                    <a:pt x="11141" y="2428"/>
                    <a:pt x="11136" y="2441"/>
                  </a:cubicBezTo>
                  <a:cubicBezTo>
                    <a:pt x="11123" y="2469"/>
                    <a:pt x="11107" y="2495"/>
                    <a:pt x="11088" y="2519"/>
                  </a:cubicBezTo>
                  <a:cubicBezTo>
                    <a:pt x="11033" y="2588"/>
                    <a:pt x="10966" y="2647"/>
                    <a:pt x="10898" y="2701"/>
                  </a:cubicBezTo>
                  <a:cubicBezTo>
                    <a:pt x="10861" y="2728"/>
                    <a:pt x="10826" y="2754"/>
                    <a:pt x="10787" y="2778"/>
                  </a:cubicBezTo>
                  <a:cubicBezTo>
                    <a:pt x="10722" y="2820"/>
                    <a:pt x="10655" y="2856"/>
                    <a:pt x="10587" y="2895"/>
                  </a:cubicBezTo>
                  <a:cubicBezTo>
                    <a:pt x="10522" y="2930"/>
                    <a:pt x="10456" y="2968"/>
                    <a:pt x="10396" y="3011"/>
                  </a:cubicBezTo>
                  <a:cubicBezTo>
                    <a:pt x="10364" y="3034"/>
                    <a:pt x="10333" y="3058"/>
                    <a:pt x="10304" y="3082"/>
                  </a:cubicBezTo>
                  <a:cubicBezTo>
                    <a:pt x="10295" y="3091"/>
                    <a:pt x="10287" y="3099"/>
                    <a:pt x="10277" y="3107"/>
                  </a:cubicBezTo>
                  <a:cubicBezTo>
                    <a:pt x="10269" y="2933"/>
                    <a:pt x="10269" y="2759"/>
                    <a:pt x="10292" y="2586"/>
                  </a:cubicBezTo>
                  <a:cubicBezTo>
                    <a:pt x="10304" y="2495"/>
                    <a:pt x="10324" y="2404"/>
                    <a:pt x="10359" y="2317"/>
                  </a:cubicBezTo>
                  <a:cubicBezTo>
                    <a:pt x="10373" y="2284"/>
                    <a:pt x="10391" y="2250"/>
                    <a:pt x="10413" y="2222"/>
                  </a:cubicBezTo>
                  <a:cubicBezTo>
                    <a:pt x="10428" y="2204"/>
                    <a:pt x="10443" y="2188"/>
                    <a:pt x="10459" y="2174"/>
                  </a:cubicBezTo>
                  <a:cubicBezTo>
                    <a:pt x="10474" y="2164"/>
                    <a:pt x="10488" y="2154"/>
                    <a:pt x="10504" y="2148"/>
                  </a:cubicBezTo>
                  <a:cubicBezTo>
                    <a:pt x="10522" y="2142"/>
                    <a:pt x="10539" y="2137"/>
                    <a:pt x="10559" y="2134"/>
                  </a:cubicBezTo>
                  <a:cubicBezTo>
                    <a:pt x="10571" y="2132"/>
                    <a:pt x="10584" y="2132"/>
                    <a:pt x="10597" y="2132"/>
                  </a:cubicBezTo>
                  <a:close/>
                  <a:moveTo>
                    <a:pt x="10579" y="2050"/>
                  </a:moveTo>
                  <a:cubicBezTo>
                    <a:pt x="10506" y="2050"/>
                    <a:pt x="10436" y="2084"/>
                    <a:pt x="10384" y="2135"/>
                  </a:cubicBezTo>
                  <a:cubicBezTo>
                    <a:pt x="10332" y="2185"/>
                    <a:pt x="10298" y="2254"/>
                    <a:pt x="10274" y="2321"/>
                  </a:cubicBezTo>
                  <a:cubicBezTo>
                    <a:pt x="10245" y="2397"/>
                    <a:pt x="10229" y="2477"/>
                    <a:pt x="10218" y="2557"/>
                  </a:cubicBezTo>
                  <a:cubicBezTo>
                    <a:pt x="10196" y="2722"/>
                    <a:pt x="10192" y="2887"/>
                    <a:pt x="10199" y="3051"/>
                  </a:cubicBezTo>
                  <a:cubicBezTo>
                    <a:pt x="10200" y="3099"/>
                    <a:pt x="10202" y="3147"/>
                    <a:pt x="10205" y="3194"/>
                  </a:cubicBezTo>
                  <a:cubicBezTo>
                    <a:pt x="10205" y="3203"/>
                    <a:pt x="10208" y="3211"/>
                    <a:pt x="10213" y="3218"/>
                  </a:cubicBezTo>
                  <a:cubicBezTo>
                    <a:pt x="10215" y="3221"/>
                    <a:pt x="10218" y="3226"/>
                    <a:pt x="10221" y="3229"/>
                  </a:cubicBezTo>
                  <a:cubicBezTo>
                    <a:pt x="10229" y="3237"/>
                    <a:pt x="10241" y="3241"/>
                    <a:pt x="10252" y="3241"/>
                  </a:cubicBezTo>
                  <a:cubicBezTo>
                    <a:pt x="10263" y="3241"/>
                    <a:pt x="10273" y="3237"/>
                    <a:pt x="10280" y="3229"/>
                  </a:cubicBezTo>
                  <a:cubicBezTo>
                    <a:pt x="10296" y="3210"/>
                    <a:pt x="10317" y="3194"/>
                    <a:pt x="10336" y="3178"/>
                  </a:cubicBezTo>
                  <a:cubicBezTo>
                    <a:pt x="10354" y="3162"/>
                    <a:pt x="10372" y="3147"/>
                    <a:pt x="10389" y="3133"/>
                  </a:cubicBezTo>
                  <a:cubicBezTo>
                    <a:pt x="10565" y="3002"/>
                    <a:pt x="10770" y="2919"/>
                    <a:pt x="10946" y="2786"/>
                  </a:cubicBezTo>
                  <a:cubicBezTo>
                    <a:pt x="11021" y="2728"/>
                    <a:pt x="11094" y="2666"/>
                    <a:pt x="11153" y="2592"/>
                  </a:cubicBezTo>
                  <a:cubicBezTo>
                    <a:pt x="11169" y="2573"/>
                    <a:pt x="11184" y="2554"/>
                    <a:pt x="11197" y="2535"/>
                  </a:cubicBezTo>
                  <a:cubicBezTo>
                    <a:pt x="11209" y="2514"/>
                    <a:pt x="11219" y="2493"/>
                    <a:pt x="11229" y="2471"/>
                  </a:cubicBezTo>
                  <a:cubicBezTo>
                    <a:pt x="11244" y="2431"/>
                    <a:pt x="11249" y="2389"/>
                    <a:pt x="11241" y="2348"/>
                  </a:cubicBezTo>
                  <a:cubicBezTo>
                    <a:pt x="11236" y="2330"/>
                    <a:pt x="11229" y="2313"/>
                    <a:pt x="11221" y="2298"/>
                  </a:cubicBezTo>
                  <a:lnTo>
                    <a:pt x="11222" y="2298"/>
                  </a:lnTo>
                  <a:cubicBezTo>
                    <a:pt x="11214" y="2284"/>
                    <a:pt x="11205" y="2270"/>
                    <a:pt x="11193" y="2258"/>
                  </a:cubicBezTo>
                  <a:cubicBezTo>
                    <a:pt x="11182" y="2249"/>
                    <a:pt x="11169" y="2239"/>
                    <a:pt x="11157" y="2233"/>
                  </a:cubicBezTo>
                  <a:cubicBezTo>
                    <a:pt x="11139" y="2223"/>
                    <a:pt x="11121" y="2220"/>
                    <a:pt x="11102" y="2217"/>
                  </a:cubicBezTo>
                  <a:cubicBezTo>
                    <a:pt x="11097" y="2216"/>
                    <a:pt x="11091" y="2216"/>
                    <a:pt x="11086" y="2216"/>
                  </a:cubicBezTo>
                  <a:cubicBezTo>
                    <a:pt x="11061" y="2216"/>
                    <a:pt x="11035" y="2222"/>
                    <a:pt x="11011" y="2230"/>
                  </a:cubicBezTo>
                  <a:cubicBezTo>
                    <a:pt x="10976" y="2241"/>
                    <a:pt x="10944" y="2257"/>
                    <a:pt x="10912" y="2274"/>
                  </a:cubicBezTo>
                  <a:cubicBezTo>
                    <a:pt x="10846" y="2313"/>
                    <a:pt x="10787" y="2362"/>
                    <a:pt x="10731" y="2413"/>
                  </a:cubicBezTo>
                  <a:cubicBezTo>
                    <a:pt x="10731" y="2413"/>
                    <a:pt x="10730" y="2413"/>
                    <a:pt x="10730" y="2414"/>
                  </a:cubicBezTo>
                  <a:lnTo>
                    <a:pt x="10730" y="2414"/>
                  </a:lnTo>
                  <a:cubicBezTo>
                    <a:pt x="10731" y="2403"/>
                    <a:pt x="10735" y="2392"/>
                    <a:pt x="10736" y="2381"/>
                  </a:cubicBezTo>
                  <a:cubicBezTo>
                    <a:pt x="10742" y="2343"/>
                    <a:pt x="10747" y="2303"/>
                    <a:pt x="10749" y="2265"/>
                  </a:cubicBezTo>
                  <a:cubicBezTo>
                    <a:pt x="10749" y="2230"/>
                    <a:pt x="10746" y="2194"/>
                    <a:pt x="10736" y="2161"/>
                  </a:cubicBezTo>
                  <a:cubicBezTo>
                    <a:pt x="10725" y="2127"/>
                    <a:pt x="10706" y="2098"/>
                    <a:pt x="10677" y="2076"/>
                  </a:cubicBezTo>
                  <a:cubicBezTo>
                    <a:pt x="10651" y="2057"/>
                    <a:pt x="10616" y="2050"/>
                    <a:pt x="10583" y="2050"/>
                  </a:cubicBezTo>
                  <a:close/>
                  <a:moveTo>
                    <a:pt x="11542" y="4776"/>
                  </a:moveTo>
                  <a:cubicBezTo>
                    <a:pt x="11537" y="4776"/>
                    <a:pt x="11532" y="4776"/>
                    <a:pt x="11527" y="4778"/>
                  </a:cubicBezTo>
                  <a:cubicBezTo>
                    <a:pt x="11499" y="4786"/>
                    <a:pt x="11484" y="4816"/>
                    <a:pt x="11491" y="4844"/>
                  </a:cubicBezTo>
                  <a:cubicBezTo>
                    <a:pt x="11492" y="4856"/>
                    <a:pt x="11496" y="4868"/>
                    <a:pt x="11497" y="4879"/>
                  </a:cubicBezTo>
                  <a:cubicBezTo>
                    <a:pt x="11500" y="4909"/>
                    <a:pt x="11500" y="4938"/>
                    <a:pt x="11497" y="4968"/>
                  </a:cubicBezTo>
                  <a:cubicBezTo>
                    <a:pt x="11492" y="4997"/>
                    <a:pt x="11484" y="5024"/>
                    <a:pt x="11475" y="5053"/>
                  </a:cubicBezTo>
                  <a:cubicBezTo>
                    <a:pt x="11460" y="5083"/>
                    <a:pt x="11443" y="5112"/>
                    <a:pt x="11422" y="5141"/>
                  </a:cubicBezTo>
                  <a:cubicBezTo>
                    <a:pt x="11406" y="5162"/>
                    <a:pt x="11387" y="5181"/>
                    <a:pt x="11368" y="5199"/>
                  </a:cubicBezTo>
                  <a:cubicBezTo>
                    <a:pt x="11345" y="5221"/>
                    <a:pt x="11345" y="5259"/>
                    <a:pt x="11368" y="5283"/>
                  </a:cubicBezTo>
                  <a:cubicBezTo>
                    <a:pt x="11380" y="5294"/>
                    <a:pt x="11395" y="5300"/>
                    <a:pt x="11410" y="5300"/>
                  </a:cubicBezTo>
                  <a:cubicBezTo>
                    <a:pt x="11425" y="5300"/>
                    <a:pt x="11440" y="5294"/>
                    <a:pt x="11452" y="5283"/>
                  </a:cubicBezTo>
                  <a:cubicBezTo>
                    <a:pt x="11513" y="5224"/>
                    <a:pt x="11561" y="5152"/>
                    <a:pt x="11588" y="5072"/>
                  </a:cubicBezTo>
                  <a:cubicBezTo>
                    <a:pt x="11617" y="4989"/>
                    <a:pt x="11614" y="4900"/>
                    <a:pt x="11595" y="4816"/>
                  </a:cubicBezTo>
                  <a:cubicBezTo>
                    <a:pt x="11588" y="4792"/>
                    <a:pt x="11566" y="4776"/>
                    <a:pt x="11542" y="4776"/>
                  </a:cubicBezTo>
                  <a:close/>
                  <a:moveTo>
                    <a:pt x="11769" y="5074"/>
                  </a:moveTo>
                  <a:cubicBezTo>
                    <a:pt x="11766" y="5074"/>
                    <a:pt x="11763" y="5074"/>
                    <a:pt x="11761" y="5075"/>
                  </a:cubicBezTo>
                  <a:cubicBezTo>
                    <a:pt x="11742" y="5080"/>
                    <a:pt x="11731" y="5099"/>
                    <a:pt x="11735" y="5119"/>
                  </a:cubicBezTo>
                  <a:cubicBezTo>
                    <a:pt x="11739" y="5128"/>
                    <a:pt x="11742" y="5139"/>
                    <a:pt x="11743" y="5151"/>
                  </a:cubicBezTo>
                  <a:cubicBezTo>
                    <a:pt x="11743" y="5165"/>
                    <a:pt x="11743" y="5179"/>
                    <a:pt x="11743" y="5195"/>
                  </a:cubicBezTo>
                  <a:cubicBezTo>
                    <a:pt x="11740" y="5210"/>
                    <a:pt x="11735" y="5226"/>
                    <a:pt x="11731" y="5240"/>
                  </a:cubicBezTo>
                  <a:cubicBezTo>
                    <a:pt x="11723" y="5256"/>
                    <a:pt x="11713" y="5270"/>
                    <a:pt x="11703" y="5285"/>
                  </a:cubicBezTo>
                  <a:cubicBezTo>
                    <a:pt x="11689" y="5304"/>
                    <a:pt x="11673" y="5320"/>
                    <a:pt x="11654" y="5334"/>
                  </a:cubicBezTo>
                  <a:cubicBezTo>
                    <a:pt x="11654" y="5334"/>
                    <a:pt x="11652" y="5336"/>
                    <a:pt x="11651" y="5338"/>
                  </a:cubicBezTo>
                  <a:cubicBezTo>
                    <a:pt x="11643" y="5342"/>
                    <a:pt x="11636" y="5349"/>
                    <a:pt x="11635" y="5358"/>
                  </a:cubicBezTo>
                  <a:cubicBezTo>
                    <a:pt x="11631" y="5368"/>
                    <a:pt x="11633" y="5378"/>
                    <a:pt x="11638" y="5386"/>
                  </a:cubicBezTo>
                  <a:cubicBezTo>
                    <a:pt x="11643" y="5394"/>
                    <a:pt x="11651" y="5400"/>
                    <a:pt x="11659" y="5402"/>
                  </a:cubicBezTo>
                  <a:cubicBezTo>
                    <a:pt x="11662" y="5402"/>
                    <a:pt x="11665" y="5403"/>
                    <a:pt x="11669" y="5403"/>
                  </a:cubicBezTo>
                  <a:cubicBezTo>
                    <a:pt x="11675" y="5403"/>
                    <a:pt x="11682" y="5401"/>
                    <a:pt x="11686" y="5398"/>
                  </a:cubicBezTo>
                  <a:cubicBezTo>
                    <a:pt x="11732" y="5365"/>
                    <a:pt x="11770" y="5323"/>
                    <a:pt x="11793" y="5272"/>
                  </a:cubicBezTo>
                  <a:cubicBezTo>
                    <a:pt x="11798" y="5259"/>
                    <a:pt x="11802" y="5246"/>
                    <a:pt x="11807" y="5234"/>
                  </a:cubicBezTo>
                  <a:cubicBezTo>
                    <a:pt x="11810" y="5219"/>
                    <a:pt x="11812" y="5203"/>
                    <a:pt x="11814" y="5189"/>
                  </a:cubicBezTo>
                  <a:cubicBezTo>
                    <a:pt x="11817" y="5159"/>
                    <a:pt x="11812" y="5128"/>
                    <a:pt x="11804" y="5099"/>
                  </a:cubicBezTo>
                  <a:cubicBezTo>
                    <a:pt x="11799" y="5085"/>
                    <a:pt x="11785" y="5074"/>
                    <a:pt x="11769" y="5074"/>
                  </a:cubicBezTo>
                  <a:close/>
                  <a:moveTo>
                    <a:pt x="8744" y="6356"/>
                  </a:moveTo>
                  <a:lnTo>
                    <a:pt x="8744" y="6356"/>
                  </a:lnTo>
                  <a:cubicBezTo>
                    <a:pt x="8743" y="6356"/>
                    <a:pt x="8743" y="6357"/>
                    <a:pt x="8742" y="6357"/>
                  </a:cubicBezTo>
                  <a:lnTo>
                    <a:pt x="8742" y="6357"/>
                  </a:lnTo>
                  <a:cubicBezTo>
                    <a:pt x="8743" y="6357"/>
                    <a:pt x="8743" y="6356"/>
                    <a:pt x="8744" y="6356"/>
                  </a:cubicBezTo>
                  <a:close/>
                  <a:moveTo>
                    <a:pt x="3349" y="9686"/>
                  </a:moveTo>
                  <a:lnTo>
                    <a:pt x="3349" y="9686"/>
                  </a:lnTo>
                  <a:cubicBezTo>
                    <a:pt x="3346" y="9688"/>
                    <a:pt x="3344" y="9690"/>
                    <a:pt x="3342" y="9691"/>
                  </a:cubicBezTo>
                  <a:cubicBezTo>
                    <a:pt x="3344" y="9690"/>
                    <a:pt x="3347" y="9688"/>
                    <a:pt x="3349" y="9686"/>
                  </a:cubicBezTo>
                  <a:close/>
                  <a:moveTo>
                    <a:pt x="6601" y="131"/>
                  </a:moveTo>
                  <a:cubicBezTo>
                    <a:pt x="6609" y="131"/>
                    <a:pt x="6618" y="131"/>
                    <a:pt x="6626" y="132"/>
                  </a:cubicBezTo>
                  <a:cubicBezTo>
                    <a:pt x="6640" y="134"/>
                    <a:pt x="6654" y="137"/>
                    <a:pt x="6667" y="143"/>
                  </a:cubicBezTo>
                  <a:cubicBezTo>
                    <a:pt x="6683" y="150"/>
                    <a:pt x="6698" y="158"/>
                    <a:pt x="6710" y="169"/>
                  </a:cubicBezTo>
                  <a:cubicBezTo>
                    <a:pt x="6729" y="185"/>
                    <a:pt x="6747" y="202"/>
                    <a:pt x="6763" y="223"/>
                  </a:cubicBezTo>
                  <a:cubicBezTo>
                    <a:pt x="6800" y="271"/>
                    <a:pt x="6827" y="327"/>
                    <a:pt x="6851" y="381"/>
                  </a:cubicBezTo>
                  <a:cubicBezTo>
                    <a:pt x="6905" y="512"/>
                    <a:pt x="6942" y="648"/>
                    <a:pt x="6985" y="783"/>
                  </a:cubicBezTo>
                  <a:cubicBezTo>
                    <a:pt x="7016" y="880"/>
                    <a:pt x="7049" y="976"/>
                    <a:pt x="7078" y="1074"/>
                  </a:cubicBezTo>
                  <a:cubicBezTo>
                    <a:pt x="7108" y="1182"/>
                    <a:pt x="7139" y="1291"/>
                    <a:pt x="7166" y="1400"/>
                  </a:cubicBezTo>
                  <a:cubicBezTo>
                    <a:pt x="7222" y="1619"/>
                    <a:pt x="7270" y="1838"/>
                    <a:pt x="7318" y="2058"/>
                  </a:cubicBezTo>
                  <a:cubicBezTo>
                    <a:pt x="7366" y="2279"/>
                    <a:pt x="7415" y="2500"/>
                    <a:pt x="7470" y="2717"/>
                  </a:cubicBezTo>
                  <a:cubicBezTo>
                    <a:pt x="7508" y="2869"/>
                    <a:pt x="7551" y="3019"/>
                    <a:pt x="7601" y="3168"/>
                  </a:cubicBezTo>
                  <a:cubicBezTo>
                    <a:pt x="7599" y="3198"/>
                    <a:pt x="7618" y="3229"/>
                    <a:pt x="7649" y="3237"/>
                  </a:cubicBezTo>
                  <a:cubicBezTo>
                    <a:pt x="8125" y="3342"/>
                    <a:pt x="8587" y="3501"/>
                    <a:pt x="9045" y="3668"/>
                  </a:cubicBezTo>
                  <a:cubicBezTo>
                    <a:pt x="9128" y="3699"/>
                    <a:pt x="9209" y="3731"/>
                    <a:pt x="9291" y="3760"/>
                  </a:cubicBezTo>
                  <a:cubicBezTo>
                    <a:pt x="9347" y="3779"/>
                    <a:pt x="9404" y="3796"/>
                    <a:pt x="9460" y="3816"/>
                  </a:cubicBezTo>
                  <a:cubicBezTo>
                    <a:pt x="9598" y="3859"/>
                    <a:pt x="9734" y="3902"/>
                    <a:pt x="9870" y="3948"/>
                  </a:cubicBezTo>
                  <a:cubicBezTo>
                    <a:pt x="10001" y="3993"/>
                    <a:pt x="10130" y="4039"/>
                    <a:pt x="10256" y="4094"/>
                  </a:cubicBezTo>
                  <a:cubicBezTo>
                    <a:pt x="10437" y="4170"/>
                    <a:pt x="10616" y="4258"/>
                    <a:pt x="10773" y="4377"/>
                  </a:cubicBezTo>
                  <a:cubicBezTo>
                    <a:pt x="10834" y="4425"/>
                    <a:pt x="10890" y="4477"/>
                    <a:pt x="10938" y="4538"/>
                  </a:cubicBezTo>
                  <a:cubicBezTo>
                    <a:pt x="10966" y="4575"/>
                    <a:pt x="10990" y="4615"/>
                    <a:pt x="11008" y="4657"/>
                  </a:cubicBezTo>
                  <a:cubicBezTo>
                    <a:pt x="11017" y="4679"/>
                    <a:pt x="11024" y="4703"/>
                    <a:pt x="11029" y="4725"/>
                  </a:cubicBezTo>
                  <a:cubicBezTo>
                    <a:pt x="11030" y="4746"/>
                    <a:pt x="11030" y="4767"/>
                    <a:pt x="11029" y="4788"/>
                  </a:cubicBezTo>
                  <a:cubicBezTo>
                    <a:pt x="11024" y="4813"/>
                    <a:pt x="11017" y="4837"/>
                    <a:pt x="11008" y="4863"/>
                  </a:cubicBezTo>
                  <a:cubicBezTo>
                    <a:pt x="10989" y="4904"/>
                    <a:pt x="10963" y="4943"/>
                    <a:pt x="10936" y="4981"/>
                  </a:cubicBezTo>
                  <a:cubicBezTo>
                    <a:pt x="10867" y="5066"/>
                    <a:pt x="10786" y="5139"/>
                    <a:pt x="10699" y="5207"/>
                  </a:cubicBezTo>
                  <a:cubicBezTo>
                    <a:pt x="10495" y="5363"/>
                    <a:pt x="10268" y="5491"/>
                    <a:pt x="10039" y="5609"/>
                  </a:cubicBezTo>
                  <a:cubicBezTo>
                    <a:pt x="9786" y="5741"/>
                    <a:pt x="9529" y="5857"/>
                    <a:pt x="9270" y="5971"/>
                  </a:cubicBezTo>
                  <a:cubicBezTo>
                    <a:pt x="9089" y="6049"/>
                    <a:pt x="8909" y="6124"/>
                    <a:pt x="8728" y="6201"/>
                  </a:cubicBezTo>
                  <a:cubicBezTo>
                    <a:pt x="8602" y="6255"/>
                    <a:pt x="8474" y="6308"/>
                    <a:pt x="8351" y="6370"/>
                  </a:cubicBezTo>
                  <a:cubicBezTo>
                    <a:pt x="8315" y="6390"/>
                    <a:pt x="8306" y="6438"/>
                    <a:pt x="8325" y="6471"/>
                  </a:cubicBezTo>
                  <a:cubicBezTo>
                    <a:pt x="8327" y="6474"/>
                    <a:pt x="8330" y="6478"/>
                    <a:pt x="8331" y="6479"/>
                  </a:cubicBezTo>
                  <a:cubicBezTo>
                    <a:pt x="8349" y="6554"/>
                    <a:pt x="8370" y="6626"/>
                    <a:pt x="8391" y="6700"/>
                  </a:cubicBezTo>
                  <a:cubicBezTo>
                    <a:pt x="8419" y="6796"/>
                    <a:pt x="8450" y="6892"/>
                    <a:pt x="8480" y="6988"/>
                  </a:cubicBezTo>
                  <a:cubicBezTo>
                    <a:pt x="8554" y="7221"/>
                    <a:pt x="8629" y="7454"/>
                    <a:pt x="8698" y="7689"/>
                  </a:cubicBezTo>
                  <a:cubicBezTo>
                    <a:pt x="8750" y="7869"/>
                    <a:pt x="8800" y="8048"/>
                    <a:pt x="8843" y="8230"/>
                  </a:cubicBezTo>
                  <a:cubicBezTo>
                    <a:pt x="8885" y="8406"/>
                    <a:pt x="8920" y="8583"/>
                    <a:pt x="8944" y="8762"/>
                  </a:cubicBezTo>
                  <a:cubicBezTo>
                    <a:pt x="8971" y="8964"/>
                    <a:pt x="8984" y="9172"/>
                    <a:pt x="8958" y="9375"/>
                  </a:cubicBezTo>
                  <a:cubicBezTo>
                    <a:pt x="8947" y="9461"/>
                    <a:pt x="8926" y="9547"/>
                    <a:pt x="8893" y="9629"/>
                  </a:cubicBezTo>
                  <a:cubicBezTo>
                    <a:pt x="8872" y="9678"/>
                    <a:pt x="8845" y="9725"/>
                    <a:pt x="8814" y="9768"/>
                  </a:cubicBezTo>
                  <a:cubicBezTo>
                    <a:pt x="8787" y="9800"/>
                    <a:pt x="8757" y="9830"/>
                    <a:pt x="8723" y="9857"/>
                  </a:cubicBezTo>
                  <a:cubicBezTo>
                    <a:pt x="8688" y="9883"/>
                    <a:pt x="8650" y="9905"/>
                    <a:pt x="8608" y="9925"/>
                  </a:cubicBezTo>
                  <a:cubicBezTo>
                    <a:pt x="8551" y="9947"/>
                    <a:pt x="8490" y="9963"/>
                    <a:pt x="8427" y="9973"/>
                  </a:cubicBezTo>
                  <a:cubicBezTo>
                    <a:pt x="8383" y="9977"/>
                    <a:pt x="8339" y="9979"/>
                    <a:pt x="8295" y="9979"/>
                  </a:cubicBezTo>
                  <a:cubicBezTo>
                    <a:pt x="8234" y="9979"/>
                    <a:pt x="8172" y="9975"/>
                    <a:pt x="8111" y="9968"/>
                  </a:cubicBezTo>
                  <a:cubicBezTo>
                    <a:pt x="7917" y="9941"/>
                    <a:pt x="7732" y="9881"/>
                    <a:pt x="7553" y="9806"/>
                  </a:cubicBezTo>
                  <a:cubicBezTo>
                    <a:pt x="7171" y="9644"/>
                    <a:pt x="6820" y="9417"/>
                    <a:pt x="6492" y="9165"/>
                  </a:cubicBezTo>
                  <a:lnTo>
                    <a:pt x="6492" y="9165"/>
                  </a:lnTo>
                  <a:cubicBezTo>
                    <a:pt x="6493" y="9165"/>
                    <a:pt x="6495" y="9166"/>
                    <a:pt x="6496" y="9167"/>
                  </a:cubicBezTo>
                  <a:cubicBezTo>
                    <a:pt x="6493" y="9165"/>
                    <a:pt x="6490" y="9162"/>
                    <a:pt x="6486" y="9160"/>
                  </a:cubicBezTo>
                  <a:lnTo>
                    <a:pt x="6486" y="9160"/>
                  </a:lnTo>
                  <a:cubicBezTo>
                    <a:pt x="6486" y="9160"/>
                    <a:pt x="6486" y="9160"/>
                    <a:pt x="6486" y="9160"/>
                  </a:cubicBezTo>
                  <a:lnTo>
                    <a:pt x="6485" y="9159"/>
                  </a:lnTo>
                  <a:cubicBezTo>
                    <a:pt x="6250" y="8976"/>
                    <a:pt x="6028" y="8780"/>
                    <a:pt x="5815" y="8572"/>
                  </a:cubicBezTo>
                  <a:cubicBezTo>
                    <a:pt x="5716" y="8473"/>
                    <a:pt x="5618" y="8372"/>
                    <a:pt x="5522" y="8270"/>
                  </a:cubicBezTo>
                  <a:cubicBezTo>
                    <a:pt x="5479" y="8223"/>
                    <a:pt x="5438" y="8175"/>
                    <a:pt x="5394" y="8129"/>
                  </a:cubicBezTo>
                  <a:cubicBezTo>
                    <a:pt x="5355" y="8086"/>
                    <a:pt x="5314" y="8044"/>
                    <a:pt x="5275" y="8000"/>
                  </a:cubicBezTo>
                  <a:lnTo>
                    <a:pt x="5275" y="8000"/>
                  </a:lnTo>
                  <a:cubicBezTo>
                    <a:pt x="5276" y="8000"/>
                    <a:pt x="5276" y="8001"/>
                    <a:pt x="5276" y="8001"/>
                  </a:cubicBezTo>
                  <a:cubicBezTo>
                    <a:pt x="5275" y="8000"/>
                    <a:pt x="5274" y="7998"/>
                    <a:pt x="5273" y="7997"/>
                  </a:cubicBezTo>
                  <a:lnTo>
                    <a:pt x="5273" y="7997"/>
                  </a:lnTo>
                  <a:cubicBezTo>
                    <a:pt x="5274" y="7998"/>
                    <a:pt x="5274" y="7999"/>
                    <a:pt x="5275" y="8000"/>
                  </a:cubicBezTo>
                  <a:lnTo>
                    <a:pt x="5275" y="8000"/>
                  </a:lnTo>
                  <a:cubicBezTo>
                    <a:pt x="5274" y="7998"/>
                    <a:pt x="5273" y="7996"/>
                    <a:pt x="5271" y="7994"/>
                  </a:cubicBezTo>
                  <a:lnTo>
                    <a:pt x="5271" y="7994"/>
                  </a:lnTo>
                  <a:cubicBezTo>
                    <a:pt x="5271" y="7995"/>
                    <a:pt x="5272" y="7996"/>
                    <a:pt x="5273" y="7997"/>
                  </a:cubicBezTo>
                  <a:lnTo>
                    <a:pt x="5273" y="7997"/>
                  </a:lnTo>
                  <a:cubicBezTo>
                    <a:pt x="5272" y="7996"/>
                    <a:pt x="5271" y="7994"/>
                    <a:pt x="5270" y="7993"/>
                  </a:cubicBezTo>
                  <a:lnTo>
                    <a:pt x="5270" y="7993"/>
                  </a:lnTo>
                  <a:cubicBezTo>
                    <a:pt x="5270" y="7994"/>
                    <a:pt x="5270" y="7994"/>
                    <a:pt x="5271" y="7994"/>
                  </a:cubicBezTo>
                  <a:lnTo>
                    <a:pt x="5271" y="7994"/>
                  </a:lnTo>
                  <a:cubicBezTo>
                    <a:pt x="5269" y="7992"/>
                    <a:pt x="5267" y="7989"/>
                    <a:pt x="5265" y="7987"/>
                  </a:cubicBezTo>
                  <a:cubicBezTo>
                    <a:pt x="5254" y="7976"/>
                    <a:pt x="5243" y="7969"/>
                    <a:pt x="5228" y="7964"/>
                  </a:cubicBezTo>
                  <a:cubicBezTo>
                    <a:pt x="5221" y="7963"/>
                    <a:pt x="5214" y="7962"/>
                    <a:pt x="5207" y="7962"/>
                  </a:cubicBezTo>
                  <a:cubicBezTo>
                    <a:pt x="5195" y="7962"/>
                    <a:pt x="5182" y="7965"/>
                    <a:pt x="5171" y="7971"/>
                  </a:cubicBezTo>
                  <a:cubicBezTo>
                    <a:pt x="5161" y="7972"/>
                    <a:pt x="5153" y="7976"/>
                    <a:pt x="5147" y="7984"/>
                  </a:cubicBezTo>
                  <a:cubicBezTo>
                    <a:pt x="4876" y="8254"/>
                    <a:pt x="4606" y="8524"/>
                    <a:pt x="4323" y="8781"/>
                  </a:cubicBezTo>
                  <a:cubicBezTo>
                    <a:pt x="4040" y="9037"/>
                    <a:pt x="3748" y="9282"/>
                    <a:pt x="3438" y="9506"/>
                  </a:cubicBezTo>
                  <a:cubicBezTo>
                    <a:pt x="3409" y="9525"/>
                    <a:pt x="3380" y="9546"/>
                    <a:pt x="3351" y="9565"/>
                  </a:cubicBezTo>
                  <a:lnTo>
                    <a:pt x="3362" y="9558"/>
                  </a:lnTo>
                  <a:lnTo>
                    <a:pt x="3362" y="9558"/>
                  </a:lnTo>
                  <a:cubicBezTo>
                    <a:pt x="3303" y="9600"/>
                    <a:pt x="3243" y="9642"/>
                    <a:pt x="3183" y="9685"/>
                  </a:cubicBezTo>
                  <a:cubicBezTo>
                    <a:pt x="3127" y="9725"/>
                    <a:pt x="3071" y="9766"/>
                    <a:pt x="3015" y="9805"/>
                  </a:cubicBezTo>
                  <a:cubicBezTo>
                    <a:pt x="2868" y="9907"/>
                    <a:pt x="2717" y="10003"/>
                    <a:pt x="2549" y="10065"/>
                  </a:cubicBezTo>
                  <a:cubicBezTo>
                    <a:pt x="2486" y="10088"/>
                    <a:pt x="2424" y="10104"/>
                    <a:pt x="2358" y="10112"/>
                  </a:cubicBezTo>
                  <a:cubicBezTo>
                    <a:pt x="2340" y="10113"/>
                    <a:pt x="2323" y="10114"/>
                    <a:pt x="2305" y="10114"/>
                  </a:cubicBezTo>
                  <a:cubicBezTo>
                    <a:pt x="2279" y="10114"/>
                    <a:pt x="2254" y="10112"/>
                    <a:pt x="2229" y="10108"/>
                  </a:cubicBezTo>
                  <a:cubicBezTo>
                    <a:pt x="2192" y="10100"/>
                    <a:pt x="2159" y="10091"/>
                    <a:pt x="2125" y="10076"/>
                  </a:cubicBezTo>
                  <a:cubicBezTo>
                    <a:pt x="2091" y="10060"/>
                    <a:pt x="2063" y="10040"/>
                    <a:pt x="2034" y="10017"/>
                  </a:cubicBezTo>
                  <a:cubicBezTo>
                    <a:pt x="2002" y="9990"/>
                    <a:pt x="1975" y="9960"/>
                    <a:pt x="1949" y="9925"/>
                  </a:cubicBezTo>
                  <a:cubicBezTo>
                    <a:pt x="1923" y="9885"/>
                    <a:pt x="1903" y="9843"/>
                    <a:pt x="1885" y="9798"/>
                  </a:cubicBezTo>
                  <a:cubicBezTo>
                    <a:pt x="1856" y="9718"/>
                    <a:pt x="1842" y="9635"/>
                    <a:pt x="1834" y="9552"/>
                  </a:cubicBezTo>
                  <a:cubicBezTo>
                    <a:pt x="1813" y="9323"/>
                    <a:pt x="1840" y="9092"/>
                    <a:pt x="1877" y="8866"/>
                  </a:cubicBezTo>
                  <a:cubicBezTo>
                    <a:pt x="1906" y="8703"/>
                    <a:pt x="1939" y="8540"/>
                    <a:pt x="1973" y="8379"/>
                  </a:cubicBezTo>
                  <a:cubicBezTo>
                    <a:pt x="1986" y="8310"/>
                    <a:pt x="2000" y="8243"/>
                    <a:pt x="2011" y="8175"/>
                  </a:cubicBezTo>
                  <a:cubicBezTo>
                    <a:pt x="2021" y="8124"/>
                    <a:pt x="2027" y="8075"/>
                    <a:pt x="2035" y="8024"/>
                  </a:cubicBezTo>
                  <a:cubicBezTo>
                    <a:pt x="2045" y="7958"/>
                    <a:pt x="2055" y="7894"/>
                    <a:pt x="2066" y="7829"/>
                  </a:cubicBezTo>
                  <a:cubicBezTo>
                    <a:pt x="2106" y="7589"/>
                    <a:pt x="2151" y="7351"/>
                    <a:pt x="2197" y="7112"/>
                  </a:cubicBezTo>
                  <a:cubicBezTo>
                    <a:pt x="2221" y="6991"/>
                    <a:pt x="2245" y="6869"/>
                    <a:pt x="2269" y="6748"/>
                  </a:cubicBezTo>
                  <a:cubicBezTo>
                    <a:pt x="2293" y="6628"/>
                    <a:pt x="2315" y="6510"/>
                    <a:pt x="2334" y="6390"/>
                  </a:cubicBezTo>
                  <a:cubicBezTo>
                    <a:pt x="2336" y="6382"/>
                    <a:pt x="2338" y="6375"/>
                    <a:pt x="2339" y="6367"/>
                  </a:cubicBezTo>
                  <a:cubicBezTo>
                    <a:pt x="2342" y="6350"/>
                    <a:pt x="2342" y="6332"/>
                    <a:pt x="2334" y="6316"/>
                  </a:cubicBezTo>
                  <a:cubicBezTo>
                    <a:pt x="2326" y="6298"/>
                    <a:pt x="2310" y="6286"/>
                    <a:pt x="2293" y="6281"/>
                  </a:cubicBezTo>
                  <a:cubicBezTo>
                    <a:pt x="2286" y="6279"/>
                    <a:pt x="2280" y="6278"/>
                    <a:pt x="2272" y="6278"/>
                  </a:cubicBezTo>
                  <a:cubicBezTo>
                    <a:pt x="2269" y="6278"/>
                    <a:pt x="2266" y="6279"/>
                    <a:pt x="2262" y="6279"/>
                  </a:cubicBezTo>
                  <a:cubicBezTo>
                    <a:pt x="2165" y="6206"/>
                    <a:pt x="2071" y="6131"/>
                    <a:pt x="1978" y="6054"/>
                  </a:cubicBezTo>
                  <a:cubicBezTo>
                    <a:pt x="1706" y="5827"/>
                    <a:pt x="1452" y="5582"/>
                    <a:pt x="1212" y="5322"/>
                  </a:cubicBezTo>
                  <a:cubicBezTo>
                    <a:pt x="1092" y="5191"/>
                    <a:pt x="977" y="5056"/>
                    <a:pt x="865" y="4919"/>
                  </a:cubicBezTo>
                  <a:cubicBezTo>
                    <a:pt x="780" y="4813"/>
                    <a:pt x="694" y="4706"/>
                    <a:pt x="611" y="4599"/>
                  </a:cubicBezTo>
                  <a:cubicBezTo>
                    <a:pt x="552" y="4522"/>
                    <a:pt x="493" y="4445"/>
                    <a:pt x="437" y="4366"/>
                  </a:cubicBezTo>
                  <a:cubicBezTo>
                    <a:pt x="333" y="4215"/>
                    <a:pt x="237" y="4055"/>
                    <a:pt x="171" y="3883"/>
                  </a:cubicBezTo>
                  <a:cubicBezTo>
                    <a:pt x="141" y="3798"/>
                    <a:pt x="117" y="3710"/>
                    <a:pt x="109" y="3621"/>
                  </a:cubicBezTo>
                  <a:cubicBezTo>
                    <a:pt x="104" y="3561"/>
                    <a:pt x="106" y="3501"/>
                    <a:pt x="114" y="3441"/>
                  </a:cubicBezTo>
                  <a:cubicBezTo>
                    <a:pt x="123" y="3384"/>
                    <a:pt x="141" y="3328"/>
                    <a:pt x="165" y="3275"/>
                  </a:cubicBezTo>
                  <a:cubicBezTo>
                    <a:pt x="190" y="3219"/>
                    <a:pt x="224" y="3166"/>
                    <a:pt x="262" y="3118"/>
                  </a:cubicBezTo>
                  <a:cubicBezTo>
                    <a:pt x="302" y="3072"/>
                    <a:pt x="347" y="3032"/>
                    <a:pt x="397" y="2995"/>
                  </a:cubicBezTo>
                  <a:cubicBezTo>
                    <a:pt x="453" y="2959"/>
                    <a:pt x="512" y="2930"/>
                    <a:pt x="574" y="2906"/>
                  </a:cubicBezTo>
                  <a:cubicBezTo>
                    <a:pt x="696" y="2864"/>
                    <a:pt x="825" y="2845"/>
                    <a:pt x="953" y="2832"/>
                  </a:cubicBezTo>
                  <a:cubicBezTo>
                    <a:pt x="1100" y="2818"/>
                    <a:pt x="1247" y="2810"/>
                    <a:pt x="1394" y="2805"/>
                  </a:cubicBezTo>
                  <a:cubicBezTo>
                    <a:pt x="1505" y="2801"/>
                    <a:pt x="1615" y="2799"/>
                    <a:pt x="1726" y="2799"/>
                  </a:cubicBezTo>
                  <a:cubicBezTo>
                    <a:pt x="1798" y="2799"/>
                    <a:pt x="1870" y="2800"/>
                    <a:pt x="1943" y="2802"/>
                  </a:cubicBezTo>
                  <a:cubicBezTo>
                    <a:pt x="2125" y="2807"/>
                    <a:pt x="2309" y="2816"/>
                    <a:pt x="2491" y="2829"/>
                  </a:cubicBezTo>
                  <a:cubicBezTo>
                    <a:pt x="2579" y="2836"/>
                    <a:pt x="2669" y="2842"/>
                    <a:pt x="2758" y="2850"/>
                  </a:cubicBezTo>
                  <a:cubicBezTo>
                    <a:pt x="2844" y="2858"/>
                    <a:pt x="2932" y="2867"/>
                    <a:pt x="3019" y="2882"/>
                  </a:cubicBezTo>
                  <a:cubicBezTo>
                    <a:pt x="3175" y="2907"/>
                    <a:pt x="3330" y="2944"/>
                    <a:pt x="3486" y="2976"/>
                  </a:cubicBezTo>
                  <a:cubicBezTo>
                    <a:pt x="3569" y="2994"/>
                    <a:pt x="3653" y="3010"/>
                    <a:pt x="3737" y="3023"/>
                  </a:cubicBezTo>
                  <a:cubicBezTo>
                    <a:pt x="3806" y="3032"/>
                    <a:pt x="3876" y="3039"/>
                    <a:pt x="3946" y="3039"/>
                  </a:cubicBezTo>
                  <a:cubicBezTo>
                    <a:pt x="3958" y="3039"/>
                    <a:pt x="3970" y="3039"/>
                    <a:pt x="3983" y="3039"/>
                  </a:cubicBezTo>
                  <a:cubicBezTo>
                    <a:pt x="4004" y="3039"/>
                    <a:pt x="4021" y="3029"/>
                    <a:pt x="4032" y="3013"/>
                  </a:cubicBezTo>
                  <a:cubicBezTo>
                    <a:pt x="4040" y="3007"/>
                    <a:pt x="4048" y="3000"/>
                    <a:pt x="4055" y="2991"/>
                  </a:cubicBezTo>
                  <a:cubicBezTo>
                    <a:pt x="4146" y="2866"/>
                    <a:pt x="4239" y="2743"/>
                    <a:pt x="4333" y="2621"/>
                  </a:cubicBezTo>
                  <a:cubicBezTo>
                    <a:pt x="4555" y="2335"/>
                    <a:pt x="4784" y="2052"/>
                    <a:pt x="5014" y="1772"/>
                  </a:cubicBezTo>
                  <a:cubicBezTo>
                    <a:pt x="5112" y="1652"/>
                    <a:pt x="5211" y="1532"/>
                    <a:pt x="5305" y="1411"/>
                  </a:cubicBezTo>
                  <a:cubicBezTo>
                    <a:pt x="5396" y="1293"/>
                    <a:pt x="5486" y="1173"/>
                    <a:pt x="5577" y="1054"/>
                  </a:cubicBezTo>
                  <a:lnTo>
                    <a:pt x="5577" y="1054"/>
                  </a:lnTo>
                  <a:cubicBezTo>
                    <a:pt x="5574" y="1059"/>
                    <a:pt x="5570" y="1062"/>
                    <a:pt x="5567" y="1067"/>
                  </a:cubicBezTo>
                  <a:cubicBezTo>
                    <a:pt x="5681" y="922"/>
                    <a:pt x="5796" y="778"/>
                    <a:pt x="5919" y="640"/>
                  </a:cubicBezTo>
                  <a:cubicBezTo>
                    <a:pt x="6032" y="512"/>
                    <a:pt x="6156" y="391"/>
                    <a:pt x="6291" y="285"/>
                  </a:cubicBezTo>
                  <a:cubicBezTo>
                    <a:pt x="6355" y="236"/>
                    <a:pt x="6423" y="188"/>
                    <a:pt x="6498" y="154"/>
                  </a:cubicBezTo>
                  <a:cubicBezTo>
                    <a:pt x="6523" y="145"/>
                    <a:pt x="6549" y="137"/>
                    <a:pt x="6576" y="132"/>
                  </a:cubicBezTo>
                  <a:cubicBezTo>
                    <a:pt x="6584" y="131"/>
                    <a:pt x="6592" y="131"/>
                    <a:pt x="6601" y="131"/>
                  </a:cubicBezTo>
                  <a:close/>
                  <a:moveTo>
                    <a:pt x="6606" y="1"/>
                  </a:moveTo>
                  <a:cubicBezTo>
                    <a:pt x="6475" y="1"/>
                    <a:pt x="6357" y="79"/>
                    <a:pt x="6253" y="154"/>
                  </a:cubicBezTo>
                  <a:cubicBezTo>
                    <a:pt x="6106" y="263"/>
                    <a:pt x="5975" y="391"/>
                    <a:pt x="5852" y="525"/>
                  </a:cubicBezTo>
                  <a:cubicBezTo>
                    <a:pt x="5623" y="776"/>
                    <a:pt x="5423" y="1051"/>
                    <a:pt x="5215" y="1320"/>
                  </a:cubicBezTo>
                  <a:cubicBezTo>
                    <a:pt x="5127" y="1435"/>
                    <a:pt x="5035" y="1547"/>
                    <a:pt x="4942" y="1660"/>
                  </a:cubicBezTo>
                  <a:cubicBezTo>
                    <a:pt x="4827" y="1799"/>
                    <a:pt x="4713" y="1940"/>
                    <a:pt x="4600" y="2079"/>
                  </a:cubicBezTo>
                  <a:cubicBezTo>
                    <a:pt x="4379" y="2356"/>
                    <a:pt x="4162" y="2634"/>
                    <a:pt x="3951" y="2917"/>
                  </a:cubicBezTo>
                  <a:cubicBezTo>
                    <a:pt x="3876" y="2904"/>
                    <a:pt x="3800" y="2893"/>
                    <a:pt x="3725" y="2879"/>
                  </a:cubicBezTo>
                  <a:cubicBezTo>
                    <a:pt x="3634" y="2863"/>
                    <a:pt x="3541" y="2843"/>
                    <a:pt x="3449" y="2824"/>
                  </a:cubicBezTo>
                  <a:cubicBezTo>
                    <a:pt x="3263" y="2788"/>
                    <a:pt x="3076" y="2748"/>
                    <a:pt x="2888" y="2727"/>
                  </a:cubicBezTo>
                  <a:cubicBezTo>
                    <a:pt x="2792" y="2716"/>
                    <a:pt x="2696" y="2709"/>
                    <a:pt x="2600" y="2703"/>
                  </a:cubicBezTo>
                  <a:cubicBezTo>
                    <a:pt x="2502" y="2695"/>
                    <a:pt x="2406" y="2690"/>
                    <a:pt x="2309" y="2685"/>
                  </a:cubicBezTo>
                  <a:cubicBezTo>
                    <a:pt x="2130" y="2676"/>
                    <a:pt x="1949" y="2671"/>
                    <a:pt x="1770" y="2671"/>
                  </a:cubicBezTo>
                  <a:lnTo>
                    <a:pt x="1724" y="2671"/>
                  </a:lnTo>
                  <a:cubicBezTo>
                    <a:pt x="1535" y="2671"/>
                    <a:pt x="1345" y="2679"/>
                    <a:pt x="1156" y="2693"/>
                  </a:cubicBezTo>
                  <a:cubicBezTo>
                    <a:pt x="1011" y="2703"/>
                    <a:pt x="865" y="2714"/>
                    <a:pt x="721" y="2743"/>
                  </a:cubicBezTo>
                  <a:cubicBezTo>
                    <a:pt x="651" y="2759"/>
                    <a:pt x="582" y="2780"/>
                    <a:pt x="515" y="2805"/>
                  </a:cubicBezTo>
                  <a:cubicBezTo>
                    <a:pt x="448" y="2831"/>
                    <a:pt x="385" y="2866"/>
                    <a:pt x="328" y="2907"/>
                  </a:cubicBezTo>
                  <a:cubicBezTo>
                    <a:pt x="206" y="2992"/>
                    <a:pt x="117" y="3115"/>
                    <a:pt x="59" y="3251"/>
                  </a:cubicBezTo>
                  <a:cubicBezTo>
                    <a:pt x="32" y="3312"/>
                    <a:pt x="18" y="3379"/>
                    <a:pt x="8" y="3445"/>
                  </a:cubicBezTo>
                  <a:cubicBezTo>
                    <a:pt x="0" y="3510"/>
                    <a:pt x="2" y="3577"/>
                    <a:pt x="10" y="3643"/>
                  </a:cubicBezTo>
                  <a:cubicBezTo>
                    <a:pt x="24" y="3777"/>
                    <a:pt x="69" y="3908"/>
                    <a:pt x="126" y="4031"/>
                  </a:cubicBezTo>
                  <a:cubicBezTo>
                    <a:pt x="187" y="4161"/>
                    <a:pt x="262" y="4284"/>
                    <a:pt x="345" y="4401"/>
                  </a:cubicBezTo>
                  <a:cubicBezTo>
                    <a:pt x="425" y="4517"/>
                    <a:pt x="512" y="4629"/>
                    <a:pt x="601" y="4740"/>
                  </a:cubicBezTo>
                  <a:cubicBezTo>
                    <a:pt x="692" y="4853"/>
                    <a:pt x="782" y="4968"/>
                    <a:pt x="876" y="5080"/>
                  </a:cubicBezTo>
                  <a:cubicBezTo>
                    <a:pt x="990" y="5216"/>
                    <a:pt x="1108" y="5349"/>
                    <a:pt x="1231" y="5477"/>
                  </a:cubicBezTo>
                  <a:cubicBezTo>
                    <a:pt x="1476" y="5734"/>
                    <a:pt x="1738" y="5976"/>
                    <a:pt x="2015" y="6198"/>
                  </a:cubicBezTo>
                  <a:cubicBezTo>
                    <a:pt x="2077" y="6249"/>
                    <a:pt x="2139" y="6297"/>
                    <a:pt x="2202" y="6345"/>
                  </a:cubicBezTo>
                  <a:cubicBezTo>
                    <a:pt x="2195" y="6378"/>
                    <a:pt x="2187" y="6414"/>
                    <a:pt x="2179" y="6449"/>
                  </a:cubicBezTo>
                  <a:cubicBezTo>
                    <a:pt x="2171" y="6489"/>
                    <a:pt x="2163" y="6529"/>
                    <a:pt x="2154" y="6570"/>
                  </a:cubicBezTo>
                  <a:cubicBezTo>
                    <a:pt x="2138" y="6650"/>
                    <a:pt x="2123" y="6732"/>
                    <a:pt x="2107" y="6813"/>
                  </a:cubicBezTo>
                  <a:cubicBezTo>
                    <a:pt x="2075" y="6976"/>
                    <a:pt x="2047" y="7139"/>
                    <a:pt x="2018" y="7303"/>
                  </a:cubicBezTo>
                  <a:cubicBezTo>
                    <a:pt x="1987" y="7467"/>
                    <a:pt x="1960" y="7632"/>
                    <a:pt x="1935" y="7797"/>
                  </a:cubicBezTo>
                  <a:cubicBezTo>
                    <a:pt x="1923" y="7880"/>
                    <a:pt x="1911" y="7961"/>
                    <a:pt x="1900" y="8044"/>
                  </a:cubicBezTo>
                  <a:cubicBezTo>
                    <a:pt x="1893" y="8091"/>
                    <a:pt x="1887" y="8139"/>
                    <a:pt x="1880" y="8187"/>
                  </a:cubicBezTo>
                  <a:cubicBezTo>
                    <a:pt x="1861" y="8292"/>
                    <a:pt x="1840" y="8398"/>
                    <a:pt x="1820" y="8503"/>
                  </a:cubicBezTo>
                  <a:cubicBezTo>
                    <a:pt x="1794" y="8638"/>
                    <a:pt x="1770" y="8770"/>
                    <a:pt x="1751" y="8905"/>
                  </a:cubicBezTo>
                  <a:cubicBezTo>
                    <a:pt x="1732" y="9040"/>
                    <a:pt x="1717" y="9176"/>
                    <a:pt x="1714" y="9312"/>
                  </a:cubicBezTo>
                  <a:cubicBezTo>
                    <a:pt x="1711" y="9440"/>
                    <a:pt x="1717" y="9570"/>
                    <a:pt x="1743" y="9694"/>
                  </a:cubicBezTo>
                  <a:cubicBezTo>
                    <a:pt x="1767" y="9806"/>
                    <a:pt x="1810" y="9915"/>
                    <a:pt x="1879" y="10006"/>
                  </a:cubicBezTo>
                  <a:cubicBezTo>
                    <a:pt x="1914" y="10054"/>
                    <a:pt x="1959" y="10094"/>
                    <a:pt x="2008" y="10128"/>
                  </a:cubicBezTo>
                  <a:cubicBezTo>
                    <a:pt x="2061" y="10163"/>
                    <a:pt x="2122" y="10188"/>
                    <a:pt x="2184" y="10201"/>
                  </a:cubicBezTo>
                  <a:cubicBezTo>
                    <a:pt x="2224" y="10210"/>
                    <a:pt x="2264" y="10214"/>
                    <a:pt x="2304" y="10214"/>
                  </a:cubicBezTo>
                  <a:cubicBezTo>
                    <a:pt x="2392" y="10214"/>
                    <a:pt x="2481" y="10194"/>
                    <a:pt x="2566" y="10164"/>
                  </a:cubicBezTo>
                  <a:cubicBezTo>
                    <a:pt x="2699" y="10118"/>
                    <a:pt x="2824" y="10048"/>
                    <a:pt x="2944" y="9973"/>
                  </a:cubicBezTo>
                  <a:cubicBezTo>
                    <a:pt x="3083" y="9883"/>
                    <a:pt x="3214" y="9781"/>
                    <a:pt x="3350" y="9685"/>
                  </a:cubicBezTo>
                  <a:lnTo>
                    <a:pt x="3350" y="9685"/>
                  </a:lnTo>
                  <a:cubicBezTo>
                    <a:pt x="3349" y="9685"/>
                    <a:pt x="3349" y="9686"/>
                    <a:pt x="3349" y="9686"/>
                  </a:cubicBezTo>
                  <a:lnTo>
                    <a:pt x="3349" y="9686"/>
                  </a:lnTo>
                  <a:cubicBezTo>
                    <a:pt x="3420" y="9637"/>
                    <a:pt x="3491" y="9589"/>
                    <a:pt x="3561" y="9538"/>
                  </a:cubicBezTo>
                  <a:cubicBezTo>
                    <a:pt x="3637" y="9482"/>
                    <a:pt x="3714" y="9424"/>
                    <a:pt x="3789" y="9365"/>
                  </a:cubicBezTo>
                  <a:cubicBezTo>
                    <a:pt x="3940" y="9248"/>
                    <a:pt x="4087" y="9125"/>
                    <a:pt x="4231" y="9000"/>
                  </a:cubicBezTo>
                  <a:cubicBezTo>
                    <a:pt x="4517" y="8751"/>
                    <a:pt x="4793" y="8486"/>
                    <a:pt x="5064" y="8219"/>
                  </a:cubicBezTo>
                  <a:cubicBezTo>
                    <a:pt x="5096" y="8187"/>
                    <a:pt x="5126" y="8156"/>
                    <a:pt x="5158" y="8124"/>
                  </a:cubicBezTo>
                  <a:cubicBezTo>
                    <a:pt x="5169" y="8140"/>
                    <a:pt x="5179" y="8156"/>
                    <a:pt x="5190" y="8172"/>
                  </a:cubicBezTo>
                  <a:cubicBezTo>
                    <a:pt x="5215" y="8209"/>
                    <a:pt x="5243" y="8244"/>
                    <a:pt x="5270" y="8279"/>
                  </a:cubicBezTo>
                  <a:cubicBezTo>
                    <a:pt x="5319" y="8342"/>
                    <a:pt x="5372" y="8403"/>
                    <a:pt x="5425" y="8462"/>
                  </a:cubicBezTo>
                  <a:cubicBezTo>
                    <a:pt x="5542" y="8593"/>
                    <a:pt x="5666" y="8716"/>
                    <a:pt x="5794" y="8834"/>
                  </a:cubicBezTo>
                  <a:cubicBezTo>
                    <a:pt x="5932" y="8962"/>
                    <a:pt x="6074" y="9084"/>
                    <a:pt x="6221" y="9200"/>
                  </a:cubicBezTo>
                  <a:cubicBezTo>
                    <a:pt x="6373" y="9322"/>
                    <a:pt x="6530" y="9437"/>
                    <a:pt x="6693" y="9544"/>
                  </a:cubicBezTo>
                  <a:cubicBezTo>
                    <a:pt x="6995" y="9744"/>
                    <a:pt x="7318" y="9920"/>
                    <a:pt x="7662" y="10036"/>
                  </a:cubicBezTo>
                  <a:cubicBezTo>
                    <a:pt x="7813" y="10088"/>
                    <a:pt x="7972" y="10124"/>
                    <a:pt x="8133" y="10142"/>
                  </a:cubicBezTo>
                  <a:cubicBezTo>
                    <a:pt x="8185" y="10148"/>
                    <a:pt x="8238" y="10151"/>
                    <a:pt x="8291" y="10151"/>
                  </a:cubicBezTo>
                  <a:cubicBezTo>
                    <a:pt x="8367" y="10151"/>
                    <a:pt x="8444" y="10144"/>
                    <a:pt x="8519" y="10129"/>
                  </a:cubicBezTo>
                  <a:cubicBezTo>
                    <a:pt x="8616" y="10112"/>
                    <a:pt x="8712" y="10073"/>
                    <a:pt x="8794" y="10017"/>
                  </a:cubicBezTo>
                  <a:cubicBezTo>
                    <a:pt x="8873" y="9961"/>
                    <a:pt x="8941" y="9891"/>
                    <a:pt x="8992" y="9808"/>
                  </a:cubicBezTo>
                  <a:cubicBezTo>
                    <a:pt x="9041" y="9726"/>
                    <a:pt x="9075" y="9632"/>
                    <a:pt x="9097" y="9539"/>
                  </a:cubicBezTo>
                  <a:cubicBezTo>
                    <a:pt x="9121" y="9434"/>
                    <a:pt x="9131" y="9325"/>
                    <a:pt x="9134" y="9216"/>
                  </a:cubicBezTo>
                  <a:cubicBezTo>
                    <a:pt x="9137" y="9100"/>
                    <a:pt x="9129" y="8984"/>
                    <a:pt x="9115" y="8869"/>
                  </a:cubicBezTo>
                  <a:cubicBezTo>
                    <a:pt x="9101" y="8738"/>
                    <a:pt x="9080" y="8610"/>
                    <a:pt x="9054" y="8482"/>
                  </a:cubicBezTo>
                  <a:cubicBezTo>
                    <a:pt x="9001" y="8222"/>
                    <a:pt x="8929" y="7966"/>
                    <a:pt x="8853" y="7712"/>
                  </a:cubicBezTo>
                  <a:cubicBezTo>
                    <a:pt x="8779" y="7474"/>
                    <a:pt x="8701" y="7239"/>
                    <a:pt x="8622" y="7004"/>
                  </a:cubicBezTo>
                  <a:cubicBezTo>
                    <a:pt x="8565" y="6831"/>
                    <a:pt x="8504" y="6657"/>
                    <a:pt x="8461" y="6479"/>
                  </a:cubicBezTo>
                  <a:cubicBezTo>
                    <a:pt x="8553" y="6435"/>
                    <a:pt x="8647" y="6397"/>
                    <a:pt x="8742" y="6357"/>
                  </a:cubicBezTo>
                  <a:lnTo>
                    <a:pt x="8742" y="6357"/>
                  </a:lnTo>
                  <a:cubicBezTo>
                    <a:pt x="8740" y="6358"/>
                    <a:pt x="8738" y="6358"/>
                    <a:pt x="8736" y="6359"/>
                  </a:cubicBezTo>
                  <a:lnTo>
                    <a:pt x="8736" y="6359"/>
                  </a:lnTo>
                  <a:cubicBezTo>
                    <a:pt x="9228" y="6151"/>
                    <a:pt x="9725" y="5950"/>
                    <a:pt x="10196" y="5699"/>
                  </a:cubicBezTo>
                  <a:cubicBezTo>
                    <a:pt x="10424" y="5577"/>
                    <a:pt x="10647" y="5445"/>
                    <a:pt x="10846" y="5282"/>
                  </a:cubicBezTo>
                  <a:cubicBezTo>
                    <a:pt x="10926" y="5216"/>
                    <a:pt x="11000" y="5143"/>
                    <a:pt x="11062" y="5059"/>
                  </a:cubicBezTo>
                  <a:cubicBezTo>
                    <a:pt x="11113" y="4994"/>
                    <a:pt x="11153" y="4917"/>
                    <a:pt x="11169" y="4836"/>
                  </a:cubicBezTo>
                  <a:cubicBezTo>
                    <a:pt x="11177" y="4796"/>
                    <a:pt x="11181" y="4756"/>
                    <a:pt x="11176" y="4716"/>
                  </a:cubicBezTo>
                  <a:cubicBezTo>
                    <a:pt x="11173" y="4693"/>
                    <a:pt x="11169" y="4673"/>
                    <a:pt x="11163" y="4652"/>
                  </a:cubicBezTo>
                  <a:cubicBezTo>
                    <a:pt x="11155" y="4623"/>
                    <a:pt x="11142" y="4594"/>
                    <a:pt x="11129" y="4567"/>
                  </a:cubicBezTo>
                  <a:cubicBezTo>
                    <a:pt x="11102" y="4511"/>
                    <a:pt x="11064" y="4460"/>
                    <a:pt x="11022" y="4412"/>
                  </a:cubicBezTo>
                  <a:cubicBezTo>
                    <a:pt x="10981" y="4364"/>
                    <a:pt x="10933" y="4319"/>
                    <a:pt x="10882" y="4279"/>
                  </a:cubicBezTo>
                  <a:cubicBezTo>
                    <a:pt x="10765" y="4188"/>
                    <a:pt x="10635" y="4113"/>
                    <a:pt x="10501" y="4047"/>
                  </a:cubicBezTo>
                  <a:cubicBezTo>
                    <a:pt x="10357" y="3979"/>
                    <a:pt x="10207" y="3919"/>
                    <a:pt x="10057" y="3865"/>
                  </a:cubicBezTo>
                  <a:cubicBezTo>
                    <a:pt x="9916" y="3814"/>
                    <a:pt x="9772" y="3768"/>
                    <a:pt x="9628" y="3721"/>
                  </a:cubicBezTo>
                  <a:cubicBezTo>
                    <a:pt x="9513" y="3686"/>
                    <a:pt x="9396" y="3649"/>
                    <a:pt x="9281" y="3609"/>
                  </a:cubicBezTo>
                  <a:cubicBezTo>
                    <a:pt x="9177" y="3573"/>
                    <a:pt x="9075" y="3533"/>
                    <a:pt x="8973" y="3496"/>
                  </a:cubicBezTo>
                  <a:cubicBezTo>
                    <a:pt x="8857" y="3454"/>
                    <a:pt x="8742" y="3414"/>
                    <a:pt x="8627" y="3376"/>
                  </a:cubicBezTo>
                  <a:cubicBezTo>
                    <a:pt x="8395" y="3298"/>
                    <a:pt x="8162" y="3226"/>
                    <a:pt x="7925" y="3165"/>
                  </a:cubicBezTo>
                  <a:cubicBezTo>
                    <a:pt x="7865" y="3150"/>
                    <a:pt x="7805" y="3136"/>
                    <a:pt x="7746" y="3122"/>
                  </a:cubicBezTo>
                  <a:cubicBezTo>
                    <a:pt x="7690" y="2911"/>
                    <a:pt x="7636" y="2700"/>
                    <a:pt x="7586" y="2489"/>
                  </a:cubicBezTo>
                  <a:cubicBezTo>
                    <a:pt x="7534" y="2270"/>
                    <a:pt x="7486" y="2049"/>
                    <a:pt x="7433" y="1830"/>
                  </a:cubicBezTo>
                  <a:cubicBezTo>
                    <a:pt x="7380" y="1611"/>
                    <a:pt x="7326" y="1392"/>
                    <a:pt x="7263" y="1176"/>
                  </a:cubicBezTo>
                  <a:cubicBezTo>
                    <a:pt x="7232" y="1067"/>
                    <a:pt x="7198" y="960"/>
                    <a:pt x="7161" y="855"/>
                  </a:cubicBezTo>
                  <a:cubicBezTo>
                    <a:pt x="7136" y="779"/>
                    <a:pt x="7110" y="704"/>
                    <a:pt x="7084" y="629"/>
                  </a:cubicBezTo>
                  <a:cubicBezTo>
                    <a:pt x="7041" y="493"/>
                    <a:pt x="6996" y="356"/>
                    <a:pt x="6928" y="229"/>
                  </a:cubicBezTo>
                  <a:cubicBezTo>
                    <a:pt x="6872" y="127"/>
                    <a:pt x="6784" y="28"/>
                    <a:pt x="6664" y="6"/>
                  </a:cubicBezTo>
                  <a:cubicBezTo>
                    <a:pt x="6645" y="2"/>
                    <a:pt x="6626" y="1"/>
                    <a:pt x="6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48" grpId="0"/>
      <p:bldP spid="874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1" name="Google Shape;8761;p26"/>
          <p:cNvSpPr/>
          <p:nvPr/>
        </p:nvSpPr>
        <p:spPr>
          <a:xfrm>
            <a:off x="667475" y="213688"/>
            <a:ext cx="7713900" cy="593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2" name="Google Shape;8762;p26"/>
          <p:cNvSpPr txBox="1">
            <a:spLocks noGrp="1"/>
          </p:cNvSpPr>
          <p:nvPr>
            <p:ph type="title"/>
          </p:nvPr>
        </p:nvSpPr>
        <p:spPr>
          <a:xfrm>
            <a:off x="437551" y="170477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CONTENTS OF THIS TEMPLATE</a:t>
            </a:r>
            <a:endParaRPr dirty="0"/>
          </a:p>
        </p:txBody>
      </p:sp>
      <p:grpSp>
        <p:nvGrpSpPr>
          <p:cNvPr id="8767" name="Google Shape;8767;p26"/>
          <p:cNvGrpSpPr/>
          <p:nvPr/>
        </p:nvGrpSpPr>
        <p:grpSpPr>
          <a:xfrm>
            <a:off x="7756702" y="623836"/>
            <a:ext cx="624683" cy="620899"/>
            <a:chOff x="9511825" y="-1030250"/>
            <a:chExt cx="952696" cy="946925"/>
          </a:xfrm>
        </p:grpSpPr>
        <p:sp>
          <p:nvSpPr>
            <p:cNvPr id="8768" name="Google Shape;8768;p26"/>
            <p:cNvSpPr/>
            <p:nvPr/>
          </p:nvSpPr>
          <p:spPr>
            <a:xfrm>
              <a:off x="9517900" y="-1019771"/>
              <a:ext cx="934927" cy="925663"/>
            </a:xfrm>
            <a:custGeom>
              <a:avLst/>
              <a:gdLst/>
              <a:ahLst/>
              <a:cxnLst/>
              <a:rect l="l" t="t" r="r" b="b"/>
              <a:pathLst>
                <a:path w="6156" h="6095" extrusionOk="0">
                  <a:moveTo>
                    <a:pt x="467" y="1805"/>
                  </a:moveTo>
                  <a:lnTo>
                    <a:pt x="467" y="1805"/>
                  </a:lnTo>
                  <a:cubicBezTo>
                    <a:pt x="466" y="1807"/>
                    <a:pt x="465" y="1809"/>
                    <a:pt x="464" y="1812"/>
                  </a:cubicBezTo>
                  <a:lnTo>
                    <a:pt x="464" y="1810"/>
                  </a:lnTo>
                  <a:lnTo>
                    <a:pt x="467" y="1805"/>
                  </a:lnTo>
                  <a:close/>
                  <a:moveTo>
                    <a:pt x="464" y="1812"/>
                  </a:moveTo>
                  <a:lnTo>
                    <a:pt x="464" y="1812"/>
                  </a:lnTo>
                  <a:cubicBezTo>
                    <a:pt x="460" y="1819"/>
                    <a:pt x="457" y="1826"/>
                    <a:pt x="453" y="1834"/>
                  </a:cubicBezTo>
                  <a:cubicBezTo>
                    <a:pt x="456" y="1828"/>
                    <a:pt x="459" y="1820"/>
                    <a:pt x="462" y="1813"/>
                  </a:cubicBezTo>
                  <a:cubicBezTo>
                    <a:pt x="462" y="1813"/>
                    <a:pt x="464" y="1812"/>
                    <a:pt x="464" y="1812"/>
                  </a:cubicBezTo>
                  <a:close/>
                  <a:moveTo>
                    <a:pt x="2939" y="0"/>
                  </a:moveTo>
                  <a:cubicBezTo>
                    <a:pt x="2872" y="0"/>
                    <a:pt x="2805" y="3"/>
                    <a:pt x="2737" y="8"/>
                  </a:cubicBezTo>
                  <a:cubicBezTo>
                    <a:pt x="2616" y="16"/>
                    <a:pt x="2493" y="35"/>
                    <a:pt x="2373" y="59"/>
                  </a:cubicBezTo>
                  <a:cubicBezTo>
                    <a:pt x="2192" y="96"/>
                    <a:pt x="2012" y="149"/>
                    <a:pt x="1844" y="226"/>
                  </a:cubicBezTo>
                  <a:cubicBezTo>
                    <a:pt x="1765" y="262"/>
                    <a:pt x="1690" y="304"/>
                    <a:pt x="1620" y="355"/>
                  </a:cubicBezTo>
                  <a:cubicBezTo>
                    <a:pt x="1566" y="395"/>
                    <a:pt x="1516" y="441"/>
                    <a:pt x="1476" y="496"/>
                  </a:cubicBezTo>
                  <a:cubicBezTo>
                    <a:pt x="1474" y="497"/>
                    <a:pt x="1471" y="497"/>
                    <a:pt x="1470" y="499"/>
                  </a:cubicBezTo>
                  <a:cubicBezTo>
                    <a:pt x="1319" y="588"/>
                    <a:pt x="1175" y="696"/>
                    <a:pt x="1041" y="816"/>
                  </a:cubicBezTo>
                  <a:cubicBezTo>
                    <a:pt x="784" y="1049"/>
                    <a:pt x="568" y="1335"/>
                    <a:pt x="397" y="1666"/>
                  </a:cubicBezTo>
                  <a:cubicBezTo>
                    <a:pt x="215" y="2021"/>
                    <a:pt x="103" y="2397"/>
                    <a:pt x="66" y="2782"/>
                  </a:cubicBezTo>
                  <a:cubicBezTo>
                    <a:pt x="61" y="2787"/>
                    <a:pt x="59" y="2793"/>
                    <a:pt x="58" y="2800"/>
                  </a:cubicBezTo>
                  <a:cubicBezTo>
                    <a:pt x="45" y="2844"/>
                    <a:pt x="35" y="2889"/>
                    <a:pt x="26" y="2937"/>
                  </a:cubicBezTo>
                  <a:cubicBezTo>
                    <a:pt x="18" y="2985"/>
                    <a:pt x="12" y="3033"/>
                    <a:pt x="7" y="3083"/>
                  </a:cubicBezTo>
                  <a:cubicBezTo>
                    <a:pt x="0" y="3187"/>
                    <a:pt x="8" y="3294"/>
                    <a:pt x="15" y="3377"/>
                  </a:cubicBezTo>
                  <a:cubicBezTo>
                    <a:pt x="32" y="3553"/>
                    <a:pt x="77" y="3738"/>
                    <a:pt x="151" y="3944"/>
                  </a:cubicBezTo>
                  <a:cubicBezTo>
                    <a:pt x="211" y="4114"/>
                    <a:pt x="294" y="4285"/>
                    <a:pt x="403" y="4466"/>
                  </a:cubicBezTo>
                  <a:cubicBezTo>
                    <a:pt x="501" y="4629"/>
                    <a:pt x="617" y="4790"/>
                    <a:pt x="750" y="4950"/>
                  </a:cubicBezTo>
                  <a:cubicBezTo>
                    <a:pt x="860" y="5081"/>
                    <a:pt x="992" y="5215"/>
                    <a:pt x="1153" y="5359"/>
                  </a:cubicBezTo>
                  <a:cubicBezTo>
                    <a:pt x="1300" y="5492"/>
                    <a:pt x="1439" y="5598"/>
                    <a:pt x="1575" y="5682"/>
                  </a:cubicBezTo>
                  <a:cubicBezTo>
                    <a:pt x="1721" y="5773"/>
                    <a:pt x="1881" y="5853"/>
                    <a:pt x="2052" y="5917"/>
                  </a:cubicBezTo>
                  <a:cubicBezTo>
                    <a:pt x="2207" y="5975"/>
                    <a:pt x="2373" y="6020"/>
                    <a:pt x="2558" y="6052"/>
                  </a:cubicBezTo>
                  <a:cubicBezTo>
                    <a:pt x="2717" y="6080"/>
                    <a:pt x="2881" y="6095"/>
                    <a:pt x="3048" y="6095"/>
                  </a:cubicBezTo>
                  <a:cubicBezTo>
                    <a:pt x="3228" y="6095"/>
                    <a:pt x="3412" y="6077"/>
                    <a:pt x="3593" y="6045"/>
                  </a:cubicBezTo>
                  <a:cubicBezTo>
                    <a:pt x="3937" y="5984"/>
                    <a:pt x="4266" y="5866"/>
                    <a:pt x="4571" y="5693"/>
                  </a:cubicBezTo>
                  <a:cubicBezTo>
                    <a:pt x="4723" y="5607"/>
                    <a:pt x="4869" y="5506"/>
                    <a:pt x="5005" y="5393"/>
                  </a:cubicBezTo>
                  <a:cubicBezTo>
                    <a:pt x="5140" y="5279"/>
                    <a:pt x="5268" y="5150"/>
                    <a:pt x="5398" y="4995"/>
                  </a:cubicBezTo>
                  <a:cubicBezTo>
                    <a:pt x="5638" y="4705"/>
                    <a:pt x="5828" y="4371"/>
                    <a:pt x="5961" y="4000"/>
                  </a:cubicBezTo>
                  <a:cubicBezTo>
                    <a:pt x="6025" y="3828"/>
                    <a:pt x="6073" y="3637"/>
                    <a:pt x="6108" y="3439"/>
                  </a:cubicBezTo>
                  <a:cubicBezTo>
                    <a:pt x="6140" y="3254"/>
                    <a:pt x="6156" y="3065"/>
                    <a:pt x="6151" y="2875"/>
                  </a:cubicBezTo>
                  <a:cubicBezTo>
                    <a:pt x="6148" y="2677"/>
                    <a:pt x="6127" y="2497"/>
                    <a:pt x="6085" y="2330"/>
                  </a:cubicBezTo>
                  <a:cubicBezTo>
                    <a:pt x="6044" y="2160"/>
                    <a:pt x="5980" y="1983"/>
                    <a:pt x="5897" y="1802"/>
                  </a:cubicBezTo>
                  <a:cubicBezTo>
                    <a:pt x="5820" y="1636"/>
                    <a:pt x="5724" y="1471"/>
                    <a:pt x="5606" y="1298"/>
                  </a:cubicBezTo>
                  <a:cubicBezTo>
                    <a:pt x="5500" y="1143"/>
                    <a:pt x="5379" y="995"/>
                    <a:pt x="5248" y="857"/>
                  </a:cubicBezTo>
                  <a:cubicBezTo>
                    <a:pt x="5118" y="721"/>
                    <a:pt x="4977" y="600"/>
                    <a:pt x="4832" y="496"/>
                  </a:cubicBezTo>
                  <a:cubicBezTo>
                    <a:pt x="4675" y="384"/>
                    <a:pt x="4501" y="290"/>
                    <a:pt x="4311" y="213"/>
                  </a:cubicBezTo>
                  <a:cubicBezTo>
                    <a:pt x="3996" y="86"/>
                    <a:pt x="3649" y="23"/>
                    <a:pt x="3283" y="23"/>
                  </a:cubicBezTo>
                  <a:lnTo>
                    <a:pt x="3279" y="23"/>
                  </a:lnTo>
                  <a:cubicBezTo>
                    <a:pt x="3166" y="8"/>
                    <a:pt x="3052" y="0"/>
                    <a:pt x="29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9" name="Google Shape;8769;p26"/>
            <p:cNvSpPr/>
            <p:nvPr/>
          </p:nvSpPr>
          <p:spPr>
            <a:xfrm>
              <a:off x="9511825" y="-1030250"/>
              <a:ext cx="952696" cy="946925"/>
            </a:xfrm>
            <a:custGeom>
              <a:avLst/>
              <a:gdLst/>
              <a:ahLst/>
              <a:cxnLst/>
              <a:rect l="l" t="t" r="r" b="b"/>
              <a:pathLst>
                <a:path w="6273" h="6235" extrusionOk="0">
                  <a:moveTo>
                    <a:pt x="5422" y="1140"/>
                  </a:moveTo>
                  <a:lnTo>
                    <a:pt x="5422" y="1140"/>
                  </a:lnTo>
                  <a:cubicBezTo>
                    <a:pt x="5422" y="1140"/>
                    <a:pt x="5423" y="1142"/>
                    <a:pt x="5423" y="1144"/>
                  </a:cubicBezTo>
                  <a:cubicBezTo>
                    <a:pt x="5423" y="1142"/>
                    <a:pt x="5422" y="1142"/>
                    <a:pt x="5422" y="1140"/>
                  </a:cubicBezTo>
                  <a:close/>
                  <a:moveTo>
                    <a:pt x="141" y="2891"/>
                  </a:moveTo>
                  <a:lnTo>
                    <a:pt x="141" y="2891"/>
                  </a:lnTo>
                  <a:cubicBezTo>
                    <a:pt x="141" y="2891"/>
                    <a:pt x="141" y="2891"/>
                    <a:pt x="141" y="2891"/>
                  </a:cubicBezTo>
                  <a:lnTo>
                    <a:pt x="141" y="2891"/>
                  </a:lnTo>
                  <a:cubicBezTo>
                    <a:pt x="141" y="2891"/>
                    <a:pt x="141" y="2891"/>
                    <a:pt x="141" y="2891"/>
                  </a:cubicBezTo>
                  <a:close/>
                  <a:moveTo>
                    <a:pt x="3711" y="6061"/>
                  </a:moveTo>
                  <a:lnTo>
                    <a:pt x="3700" y="6063"/>
                  </a:lnTo>
                  <a:cubicBezTo>
                    <a:pt x="3704" y="6063"/>
                    <a:pt x="3707" y="6062"/>
                    <a:pt x="3711" y="6062"/>
                  </a:cubicBezTo>
                  <a:lnTo>
                    <a:pt x="3711" y="6062"/>
                  </a:lnTo>
                  <a:cubicBezTo>
                    <a:pt x="3711" y="6061"/>
                    <a:pt x="3711" y="6061"/>
                    <a:pt x="3711" y="6061"/>
                  </a:cubicBezTo>
                  <a:close/>
                  <a:moveTo>
                    <a:pt x="3130" y="109"/>
                  </a:moveTo>
                  <a:cubicBezTo>
                    <a:pt x="3200" y="109"/>
                    <a:pt x="3270" y="111"/>
                    <a:pt x="3340" y="115"/>
                  </a:cubicBezTo>
                  <a:lnTo>
                    <a:pt x="3326" y="115"/>
                  </a:lnTo>
                  <a:cubicBezTo>
                    <a:pt x="3598" y="135"/>
                    <a:pt x="3865" y="191"/>
                    <a:pt x="4120" y="279"/>
                  </a:cubicBezTo>
                  <a:cubicBezTo>
                    <a:pt x="4364" y="366"/>
                    <a:pt x="4597" y="484"/>
                    <a:pt x="4812" y="627"/>
                  </a:cubicBezTo>
                  <a:lnTo>
                    <a:pt x="4812" y="627"/>
                  </a:lnTo>
                  <a:cubicBezTo>
                    <a:pt x="4810" y="626"/>
                    <a:pt x="4808" y="625"/>
                    <a:pt x="4806" y="624"/>
                  </a:cubicBezTo>
                  <a:lnTo>
                    <a:pt x="4806" y="624"/>
                  </a:lnTo>
                  <a:cubicBezTo>
                    <a:pt x="5021" y="769"/>
                    <a:pt x="5216" y="940"/>
                    <a:pt x="5387" y="1134"/>
                  </a:cubicBezTo>
                  <a:cubicBezTo>
                    <a:pt x="5556" y="1327"/>
                    <a:pt x="5698" y="1540"/>
                    <a:pt x="5815" y="1770"/>
                  </a:cubicBezTo>
                  <a:cubicBezTo>
                    <a:pt x="5935" y="2012"/>
                    <a:pt x="6023" y="2269"/>
                    <a:pt x="6076" y="2534"/>
                  </a:cubicBezTo>
                  <a:cubicBezTo>
                    <a:pt x="6127" y="2797"/>
                    <a:pt x="6145" y="3065"/>
                    <a:pt x="6127" y="3334"/>
                  </a:cubicBezTo>
                  <a:cubicBezTo>
                    <a:pt x="6106" y="3596"/>
                    <a:pt x="6053" y="3857"/>
                    <a:pt x="5967" y="4106"/>
                  </a:cubicBezTo>
                  <a:cubicBezTo>
                    <a:pt x="5879" y="4354"/>
                    <a:pt x="5759" y="4589"/>
                    <a:pt x="5612" y="4806"/>
                  </a:cubicBezTo>
                  <a:cubicBezTo>
                    <a:pt x="5470" y="5014"/>
                    <a:pt x="5302" y="5203"/>
                    <a:pt x="5115" y="5369"/>
                  </a:cubicBezTo>
                  <a:cubicBezTo>
                    <a:pt x="4919" y="5540"/>
                    <a:pt x="4704" y="5683"/>
                    <a:pt x="4475" y="5799"/>
                  </a:cubicBezTo>
                  <a:lnTo>
                    <a:pt x="4475" y="5799"/>
                  </a:lnTo>
                  <a:cubicBezTo>
                    <a:pt x="4476" y="5799"/>
                    <a:pt x="4476" y="5799"/>
                    <a:pt x="4477" y="5799"/>
                  </a:cubicBezTo>
                  <a:lnTo>
                    <a:pt x="4477" y="5799"/>
                  </a:lnTo>
                  <a:lnTo>
                    <a:pt x="4474" y="5800"/>
                  </a:lnTo>
                  <a:lnTo>
                    <a:pt x="4474" y="5800"/>
                  </a:lnTo>
                  <a:cubicBezTo>
                    <a:pt x="4474" y="5800"/>
                    <a:pt x="4475" y="5800"/>
                    <a:pt x="4475" y="5799"/>
                  </a:cubicBezTo>
                  <a:lnTo>
                    <a:pt x="4475" y="5799"/>
                  </a:lnTo>
                  <a:cubicBezTo>
                    <a:pt x="4474" y="5800"/>
                    <a:pt x="4473" y="5800"/>
                    <a:pt x="4473" y="5800"/>
                  </a:cubicBezTo>
                  <a:lnTo>
                    <a:pt x="4473" y="5800"/>
                  </a:lnTo>
                  <a:lnTo>
                    <a:pt x="4474" y="5800"/>
                  </a:lnTo>
                  <a:lnTo>
                    <a:pt x="4474" y="5800"/>
                  </a:lnTo>
                  <a:cubicBezTo>
                    <a:pt x="4473" y="5800"/>
                    <a:pt x="4473" y="5801"/>
                    <a:pt x="4472" y="5801"/>
                  </a:cubicBezTo>
                  <a:cubicBezTo>
                    <a:pt x="4472" y="5801"/>
                    <a:pt x="4472" y="5801"/>
                    <a:pt x="4473" y="5800"/>
                  </a:cubicBezTo>
                  <a:lnTo>
                    <a:pt x="4473" y="5800"/>
                  </a:lnTo>
                  <a:lnTo>
                    <a:pt x="4467" y="5802"/>
                  </a:lnTo>
                  <a:cubicBezTo>
                    <a:pt x="4467" y="5802"/>
                    <a:pt x="4467" y="5804"/>
                    <a:pt x="4466" y="5804"/>
                  </a:cubicBezTo>
                  <a:lnTo>
                    <a:pt x="4467" y="5804"/>
                  </a:lnTo>
                  <a:cubicBezTo>
                    <a:pt x="4228" y="5920"/>
                    <a:pt x="3976" y="6007"/>
                    <a:pt x="3715" y="6061"/>
                  </a:cubicBezTo>
                  <a:lnTo>
                    <a:pt x="3715" y="6061"/>
                  </a:lnTo>
                  <a:cubicBezTo>
                    <a:pt x="3715" y="6061"/>
                    <a:pt x="3715" y="6060"/>
                    <a:pt x="3716" y="6060"/>
                  </a:cubicBezTo>
                  <a:lnTo>
                    <a:pt x="3716" y="6060"/>
                  </a:lnTo>
                  <a:cubicBezTo>
                    <a:pt x="3715" y="6060"/>
                    <a:pt x="3714" y="6061"/>
                    <a:pt x="3714" y="6061"/>
                  </a:cubicBezTo>
                  <a:lnTo>
                    <a:pt x="3714" y="6061"/>
                  </a:lnTo>
                  <a:cubicBezTo>
                    <a:pt x="3713" y="6061"/>
                    <a:pt x="3713" y="6061"/>
                    <a:pt x="3713" y="6061"/>
                  </a:cubicBezTo>
                  <a:cubicBezTo>
                    <a:pt x="3712" y="6061"/>
                    <a:pt x="3711" y="6061"/>
                    <a:pt x="3711" y="6062"/>
                  </a:cubicBezTo>
                  <a:lnTo>
                    <a:pt x="3711" y="6062"/>
                  </a:lnTo>
                  <a:cubicBezTo>
                    <a:pt x="3517" y="6098"/>
                    <a:pt x="3322" y="6118"/>
                    <a:pt x="3126" y="6118"/>
                  </a:cubicBezTo>
                  <a:cubicBezTo>
                    <a:pt x="3059" y="6118"/>
                    <a:pt x="2993" y="6115"/>
                    <a:pt x="2926" y="6111"/>
                  </a:cubicBezTo>
                  <a:cubicBezTo>
                    <a:pt x="2659" y="6090"/>
                    <a:pt x="2395" y="6036"/>
                    <a:pt x="2141" y="5946"/>
                  </a:cubicBezTo>
                  <a:cubicBezTo>
                    <a:pt x="1898" y="5860"/>
                    <a:pt x="1666" y="5742"/>
                    <a:pt x="1452" y="5598"/>
                  </a:cubicBezTo>
                  <a:cubicBezTo>
                    <a:pt x="1243" y="5454"/>
                    <a:pt x="1052" y="5286"/>
                    <a:pt x="884" y="5097"/>
                  </a:cubicBezTo>
                  <a:cubicBezTo>
                    <a:pt x="712" y="4899"/>
                    <a:pt x="566" y="4682"/>
                    <a:pt x="450" y="4448"/>
                  </a:cubicBezTo>
                  <a:cubicBezTo>
                    <a:pt x="331" y="4205"/>
                    <a:pt x="243" y="3949"/>
                    <a:pt x="189" y="3684"/>
                  </a:cubicBezTo>
                  <a:cubicBezTo>
                    <a:pt x="139" y="3424"/>
                    <a:pt x="123" y="3157"/>
                    <a:pt x="141" y="2891"/>
                  </a:cubicBezTo>
                  <a:lnTo>
                    <a:pt x="141" y="2891"/>
                  </a:lnTo>
                  <a:cubicBezTo>
                    <a:pt x="141" y="2893"/>
                    <a:pt x="139" y="2896"/>
                    <a:pt x="139" y="2897"/>
                  </a:cubicBezTo>
                  <a:cubicBezTo>
                    <a:pt x="139" y="2894"/>
                    <a:pt x="141" y="2891"/>
                    <a:pt x="141" y="2889"/>
                  </a:cubicBezTo>
                  <a:cubicBezTo>
                    <a:pt x="141" y="2889"/>
                    <a:pt x="141" y="2889"/>
                    <a:pt x="141" y="2888"/>
                  </a:cubicBezTo>
                  <a:cubicBezTo>
                    <a:pt x="160" y="2632"/>
                    <a:pt x="211" y="2378"/>
                    <a:pt x="295" y="2135"/>
                  </a:cubicBezTo>
                  <a:cubicBezTo>
                    <a:pt x="381" y="1892"/>
                    <a:pt x="498" y="1662"/>
                    <a:pt x="641" y="1447"/>
                  </a:cubicBezTo>
                  <a:cubicBezTo>
                    <a:pt x="790" y="1231"/>
                    <a:pt x="963" y="1033"/>
                    <a:pt x="1159" y="861"/>
                  </a:cubicBezTo>
                  <a:cubicBezTo>
                    <a:pt x="1356" y="689"/>
                    <a:pt x="1575" y="544"/>
                    <a:pt x="1809" y="426"/>
                  </a:cubicBezTo>
                  <a:cubicBezTo>
                    <a:pt x="1809" y="426"/>
                    <a:pt x="1809" y="426"/>
                    <a:pt x="1809" y="427"/>
                  </a:cubicBezTo>
                  <a:cubicBezTo>
                    <a:pt x="1948" y="359"/>
                    <a:pt x="2092" y="299"/>
                    <a:pt x="2240" y="253"/>
                  </a:cubicBezTo>
                  <a:cubicBezTo>
                    <a:pt x="2251" y="250"/>
                    <a:pt x="2261" y="242"/>
                    <a:pt x="2267" y="234"/>
                  </a:cubicBezTo>
                  <a:cubicBezTo>
                    <a:pt x="2357" y="207"/>
                    <a:pt x="2447" y="184"/>
                    <a:pt x="2538" y="165"/>
                  </a:cubicBezTo>
                  <a:cubicBezTo>
                    <a:pt x="2733" y="127"/>
                    <a:pt x="2931" y="109"/>
                    <a:pt x="3130" y="109"/>
                  </a:cubicBezTo>
                  <a:close/>
                  <a:moveTo>
                    <a:pt x="3072" y="0"/>
                  </a:moveTo>
                  <a:cubicBezTo>
                    <a:pt x="2789" y="5"/>
                    <a:pt x="2507" y="52"/>
                    <a:pt x="2237" y="133"/>
                  </a:cubicBezTo>
                  <a:cubicBezTo>
                    <a:pt x="2231" y="131"/>
                    <a:pt x="2224" y="131"/>
                    <a:pt x="2218" y="131"/>
                  </a:cubicBezTo>
                  <a:cubicBezTo>
                    <a:pt x="2212" y="131"/>
                    <a:pt x="2206" y="131"/>
                    <a:pt x="2200" y="133"/>
                  </a:cubicBezTo>
                  <a:cubicBezTo>
                    <a:pt x="2109" y="162"/>
                    <a:pt x="2020" y="194"/>
                    <a:pt x="1932" y="231"/>
                  </a:cubicBezTo>
                  <a:cubicBezTo>
                    <a:pt x="1841" y="267"/>
                    <a:pt x="1753" y="309"/>
                    <a:pt x="1665" y="354"/>
                  </a:cubicBezTo>
                  <a:cubicBezTo>
                    <a:pt x="1495" y="442"/>
                    <a:pt x="1335" y="547"/>
                    <a:pt x="1185" y="667"/>
                  </a:cubicBezTo>
                  <a:cubicBezTo>
                    <a:pt x="1035" y="787"/>
                    <a:pt x="896" y="920"/>
                    <a:pt x="769" y="1065"/>
                  </a:cubicBezTo>
                  <a:cubicBezTo>
                    <a:pt x="643" y="1211"/>
                    <a:pt x="533" y="1371"/>
                    <a:pt x="435" y="1537"/>
                  </a:cubicBezTo>
                  <a:cubicBezTo>
                    <a:pt x="338" y="1705"/>
                    <a:pt x="258" y="1881"/>
                    <a:pt x="194" y="2063"/>
                  </a:cubicBezTo>
                  <a:cubicBezTo>
                    <a:pt x="127" y="2250"/>
                    <a:pt x="77" y="2442"/>
                    <a:pt x="45" y="2637"/>
                  </a:cubicBezTo>
                  <a:cubicBezTo>
                    <a:pt x="13" y="2833"/>
                    <a:pt x="0" y="3035"/>
                    <a:pt x="7" y="3235"/>
                  </a:cubicBezTo>
                  <a:cubicBezTo>
                    <a:pt x="13" y="3435"/>
                    <a:pt x="42" y="3631"/>
                    <a:pt x="85" y="3825"/>
                  </a:cubicBezTo>
                  <a:cubicBezTo>
                    <a:pt x="171" y="4207"/>
                    <a:pt x="334" y="4571"/>
                    <a:pt x="557" y="4893"/>
                  </a:cubicBezTo>
                  <a:cubicBezTo>
                    <a:pt x="669" y="5054"/>
                    <a:pt x="797" y="5204"/>
                    <a:pt x="936" y="5340"/>
                  </a:cubicBezTo>
                  <a:cubicBezTo>
                    <a:pt x="1076" y="5479"/>
                    <a:pt x="1231" y="5603"/>
                    <a:pt x="1396" y="5713"/>
                  </a:cubicBezTo>
                  <a:cubicBezTo>
                    <a:pt x="1722" y="5930"/>
                    <a:pt x="2093" y="6084"/>
                    <a:pt x="2478" y="6167"/>
                  </a:cubicBezTo>
                  <a:cubicBezTo>
                    <a:pt x="2691" y="6212"/>
                    <a:pt x="2908" y="6234"/>
                    <a:pt x="3125" y="6234"/>
                  </a:cubicBezTo>
                  <a:cubicBezTo>
                    <a:pt x="3302" y="6234"/>
                    <a:pt x="3479" y="6219"/>
                    <a:pt x="3654" y="6189"/>
                  </a:cubicBezTo>
                  <a:cubicBezTo>
                    <a:pt x="4037" y="6124"/>
                    <a:pt x="4407" y="5988"/>
                    <a:pt x="4741" y="5788"/>
                  </a:cubicBezTo>
                  <a:cubicBezTo>
                    <a:pt x="5069" y="5591"/>
                    <a:pt x="5358" y="5331"/>
                    <a:pt x="5593" y="5029"/>
                  </a:cubicBezTo>
                  <a:cubicBezTo>
                    <a:pt x="5710" y="4877"/>
                    <a:pt x="5812" y="4714"/>
                    <a:pt x="5900" y="4544"/>
                  </a:cubicBezTo>
                  <a:cubicBezTo>
                    <a:pt x="5991" y="4370"/>
                    <a:pt x="6063" y="4188"/>
                    <a:pt x="6119" y="4001"/>
                  </a:cubicBezTo>
                  <a:cubicBezTo>
                    <a:pt x="6232" y="3625"/>
                    <a:pt x="6272" y="3225"/>
                    <a:pt x="6237" y="2835"/>
                  </a:cubicBezTo>
                  <a:cubicBezTo>
                    <a:pt x="6220" y="2635"/>
                    <a:pt x="6181" y="2437"/>
                    <a:pt x="6125" y="2243"/>
                  </a:cubicBezTo>
                  <a:cubicBezTo>
                    <a:pt x="6073" y="2056"/>
                    <a:pt x="5999" y="1876"/>
                    <a:pt x="5911" y="1701"/>
                  </a:cubicBezTo>
                  <a:cubicBezTo>
                    <a:pt x="5738" y="1359"/>
                    <a:pt x="5500" y="1051"/>
                    <a:pt x="5214" y="795"/>
                  </a:cubicBezTo>
                  <a:cubicBezTo>
                    <a:pt x="4929" y="539"/>
                    <a:pt x="4595" y="338"/>
                    <a:pt x="4237" y="202"/>
                  </a:cubicBezTo>
                  <a:cubicBezTo>
                    <a:pt x="4052" y="131"/>
                    <a:pt x="3861" y="80"/>
                    <a:pt x="3666" y="45"/>
                  </a:cubicBezTo>
                  <a:cubicBezTo>
                    <a:pt x="3489" y="15"/>
                    <a:pt x="3308" y="0"/>
                    <a:pt x="312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0" name="Google Shape;8770;p26"/>
            <p:cNvSpPr/>
            <p:nvPr/>
          </p:nvSpPr>
          <p:spPr>
            <a:xfrm>
              <a:off x="9830913" y="-783607"/>
              <a:ext cx="282938" cy="222189"/>
            </a:xfrm>
            <a:custGeom>
              <a:avLst/>
              <a:gdLst/>
              <a:ahLst/>
              <a:cxnLst/>
              <a:rect l="l" t="t" r="r" b="b"/>
              <a:pathLst>
                <a:path w="1863" h="1463" extrusionOk="0">
                  <a:moveTo>
                    <a:pt x="1278" y="1"/>
                  </a:moveTo>
                  <a:cubicBezTo>
                    <a:pt x="1258" y="1"/>
                    <a:pt x="1238" y="2"/>
                    <a:pt x="1218" y="6"/>
                  </a:cubicBezTo>
                  <a:cubicBezTo>
                    <a:pt x="1139" y="20"/>
                    <a:pt x="1070" y="60"/>
                    <a:pt x="1028" y="117"/>
                  </a:cubicBezTo>
                  <a:cubicBezTo>
                    <a:pt x="980" y="181"/>
                    <a:pt x="969" y="260"/>
                    <a:pt x="967" y="314"/>
                  </a:cubicBezTo>
                  <a:cubicBezTo>
                    <a:pt x="966" y="386"/>
                    <a:pt x="979" y="461"/>
                    <a:pt x="1004" y="538"/>
                  </a:cubicBezTo>
                  <a:cubicBezTo>
                    <a:pt x="1028" y="610"/>
                    <a:pt x="1062" y="671"/>
                    <a:pt x="1105" y="720"/>
                  </a:cubicBezTo>
                  <a:cubicBezTo>
                    <a:pt x="1108" y="723"/>
                    <a:pt x="1113" y="727"/>
                    <a:pt x="1118" y="730"/>
                  </a:cubicBezTo>
                  <a:cubicBezTo>
                    <a:pt x="1127" y="747"/>
                    <a:pt x="1140" y="767"/>
                    <a:pt x="1151" y="786"/>
                  </a:cubicBezTo>
                  <a:cubicBezTo>
                    <a:pt x="1202" y="866"/>
                    <a:pt x="1258" y="934"/>
                    <a:pt x="1319" y="987"/>
                  </a:cubicBezTo>
                  <a:cubicBezTo>
                    <a:pt x="1367" y="1027"/>
                    <a:pt x="1442" y="1078"/>
                    <a:pt x="1532" y="1085"/>
                  </a:cubicBezTo>
                  <a:lnTo>
                    <a:pt x="1553" y="1085"/>
                  </a:lnTo>
                  <a:cubicBezTo>
                    <a:pt x="1636" y="1085"/>
                    <a:pt x="1722" y="1048"/>
                    <a:pt x="1783" y="986"/>
                  </a:cubicBezTo>
                  <a:cubicBezTo>
                    <a:pt x="1810" y="957"/>
                    <a:pt x="1831" y="920"/>
                    <a:pt x="1845" y="880"/>
                  </a:cubicBezTo>
                  <a:cubicBezTo>
                    <a:pt x="1856" y="842"/>
                    <a:pt x="1863" y="800"/>
                    <a:pt x="1861" y="749"/>
                  </a:cubicBezTo>
                  <a:cubicBezTo>
                    <a:pt x="1860" y="712"/>
                    <a:pt x="1855" y="672"/>
                    <a:pt x="1842" y="626"/>
                  </a:cubicBezTo>
                  <a:cubicBezTo>
                    <a:pt x="1831" y="583"/>
                    <a:pt x="1816" y="540"/>
                    <a:pt x="1799" y="500"/>
                  </a:cubicBezTo>
                  <a:cubicBezTo>
                    <a:pt x="1764" y="416"/>
                    <a:pt x="1720" y="338"/>
                    <a:pt x="1673" y="268"/>
                  </a:cubicBezTo>
                  <a:cubicBezTo>
                    <a:pt x="1613" y="181"/>
                    <a:pt x="1548" y="114"/>
                    <a:pt x="1479" y="66"/>
                  </a:cubicBezTo>
                  <a:cubicBezTo>
                    <a:pt x="1461" y="55"/>
                    <a:pt x="1442" y="44"/>
                    <a:pt x="1420" y="34"/>
                  </a:cubicBezTo>
                  <a:cubicBezTo>
                    <a:pt x="1398" y="23"/>
                    <a:pt x="1374" y="17"/>
                    <a:pt x="1351" y="10"/>
                  </a:cubicBezTo>
                  <a:cubicBezTo>
                    <a:pt x="1329" y="4"/>
                    <a:pt x="1303" y="1"/>
                    <a:pt x="1278" y="1"/>
                  </a:cubicBezTo>
                  <a:close/>
                  <a:moveTo>
                    <a:pt x="360" y="429"/>
                  </a:moveTo>
                  <a:cubicBezTo>
                    <a:pt x="330" y="429"/>
                    <a:pt x="301" y="434"/>
                    <a:pt x="270" y="442"/>
                  </a:cubicBezTo>
                  <a:cubicBezTo>
                    <a:pt x="235" y="453"/>
                    <a:pt x="200" y="474"/>
                    <a:pt x="165" y="503"/>
                  </a:cubicBezTo>
                  <a:cubicBezTo>
                    <a:pt x="101" y="552"/>
                    <a:pt x="53" y="626"/>
                    <a:pt x="27" y="707"/>
                  </a:cubicBezTo>
                  <a:cubicBezTo>
                    <a:pt x="0" y="792"/>
                    <a:pt x="2" y="877"/>
                    <a:pt x="34" y="947"/>
                  </a:cubicBezTo>
                  <a:cubicBezTo>
                    <a:pt x="39" y="965"/>
                    <a:pt x="45" y="979"/>
                    <a:pt x="50" y="995"/>
                  </a:cubicBezTo>
                  <a:cubicBezTo>
                    <a:pt x="67" y="1038"/>
                    <a:pt x="91" y="1078"/>
                    <a:pt x="110" y="1112"/>
                  </a:cubicBezTo>
                  <a:cubicBezTo>
                    <a:pt x="133" y="1149"/>
                    <a:pt x="158" y="1184"/>
                    <a:pt x="186" y="1219"/>
                  </a:cubicBezTo>
                  <a:cubicBezTo>
                    <a:pt x="214" y="1253"/>
                    <a:pt x="248" y="1286"/>
                    <a:pt x="285" y="1318"/>
                  </a:cubicBezTo>
                  <a:cubicBezTo>
                    <a:pt x="317" y="1347"/>
                    <a:pt x="352" y="1373"/>
                    <a:pt x="390" y="1395"/>
                  </a:cubicBezTo>
                  <a:cubicBezTo>
                    <a:pt x="432" y="1419"/>
                    <a:pt x="469" y="1436"/>
                    <a:pt x="505" y="1446"/>
                  </a:cubicBezTo>
                  <a:cubicBezTo>
                    <a:pt x="531" y="1452"/>
                    <a:pt x="550" y="1457"/>
                    <a:pt x="568" y="1459"/>
                  </a:cubicBezTo>
                  <a:cubicBezTo>
                    <a:pt x="581" y="1460"/>
                    <a:pt x="593" y="1462"/>
                    <a:pt x="608" y="1462"/>
                  </a:cubicBezTo>
                  <a:cubicBezTo>
                    <a:pt x="617" y="1462"/>
                    <a:pt x="625" y="1462"/>
                    <a:pt x="635" y="1460"/>
                  </a:cubicBezTo>
                  <a:cubicBezTo>
                    <a:pt x="656" y="1459"/>
                    <a:pt x="676" y="1454"/>
                    <a:pt x="696" y="1449"/>
                  </a:cubicBezTo>
                  <a:cubicBezTo>
                    <a:pt x="713" y="1444"/>
                    <a:pt x="731" y="1436"/>
                    <a:pt x="748" y="1428"/>
                  </a:cubicBezTo>
                  <a:cubicBezTo>
                    <a:pt x="795" y="1404"/>
                    <a:pt x="833" y="1371"/>
                    <a:pt x="860" y="1331"/>
                  </a:cubicBezTo>
                  <a:cubicBezTo>
                    <a:pt x="908" y="1262"/>
                    <a:pt x="927" y="1171"/>
                    <a:pt x="918" y="1066"/>
                  </a:cubicBezTo>
                  <a:cubicBezTo>
                    <a:pt x="915" y="1024"/>
                    <a:pt x="903" y="979"/>
                    <a:pt x="888" y="930"/>
                  </a:cubicBezTo>
                  <a:cubicBezTo>
                    <a:pt x="876" y="891"/>
                    <a:pt x="860" y="853"/>
                    <a:pt x="840" y="815"/>
                  </a:cubicBezTo>
                  <a:cubicBezTo>
                    <a:pt x="788" y="720"/>
                    <a:pt x="723" y="634"/>
                    <a:pt x="646" y="562"/>
                  </a:cubicBezTo>
                  <a:cubicBezTo>
                    <a:pt x="613" y="530"/>
                    <a:pt x="574" y="503"/>
                    <a:pt x="529" y="477"/>
                  </a:cubicBezTo>
                  <a:cubicBezTo>
                    <a:pt x="488" y="453"/>
                    <a:pt x="441" y="437"/>
                    <a:pt x="397" y="431"/>
                  </a:cubicBezTo>
                  <a:cubicBezTo>
                    <a:pt x="384" y="429"/>
                    <a:pt x="373" y="429"/>
                    <a:pt x="360" y="4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1" name="Google Shape;8771;p26"/>
            <p:cNvSpPr/>
            <p:nvPr/>
          </p:nvSpPr>
          <p:spPr>
            <a:xfrm>
              <a:off x="9818763" y="-793782"/>
              <a:ext cx="304049" cy="293721"/>
            </a:xfrm>
            <a:custGeom>
              <a:avLst/>
              <a:gdLst/>
              <a:ahLst/>
              <a:cxnLst/>
              <a:rect l="l" t="t" r="r" b="b"/>
              <a:pathLst>
                <a:path w="2002" h="1934" extrusionOk="0">
                  <a:moveTo>
                    <a:pt x="1353" y="114"/>
                  </a:moveTo>
                  <a:cubicBezTo>
                    <a:pt x="1378" y="114"/>
                    <a:pt x="1404" y="116"/>
                    <a:pt x="1428" y="121"/>
                  </a:cubicBezTo>
                  <a:cubicBezTo>
                    <a:pt x="1454" y="127"/>
                    <a:pt x="1479" y="137"/>
                    <a:pt x="1506" y="149"/>
                  </a:cubicBezTo>
                  <a:cubicBezTo>
                    <a:pt x="1545" y="170"/>
                    <a:pt x="1583" y="197"/>
                    <a:pt x="1621" y="229"/>
                  </a:cubicBezTo>
                  <a:cubicBezTo>
                    <a:pt x="1673" y="276"/>
                    <a:pt x="1721" y="332"/>
                    <a:pt x="1764" y="394"/>
                  </a:cubicBezTo>
                  <a:cubicBezTo>
                    <a:pt x="1813" y="469"/>
                    <a:pt x="1852" y="547"/>
                    <a:pt x="1879" y="626"/>
                  </a:cubicBezTo>
                  <a:cubicBezTo>
                    <a:pt x="1898" y="685"/>
                    <a:pt x="1909" y="739"/>
                    <a:pt x="1912" y="794"/>
                  </a:cubicBezTo>
                  <a:cubicBezTo>
                    <a:pt x="1914" y="832"/>
                    <a:pt x="1912" y="866"/>
                    <a:pt x="1906" y="899"/>
                  </a:cubicBezTo>
                  <a:lnTo>
                    <a:pt x="1906" y="898"/>
                  </a:lnTo>
                  <a:cubicBezTo>
                    <a:pt x="1901" y="922"/>
                    <a:pt x="1893" y="944"/>
                    <a:pt x="1884" y="965"/>
                  </a:cubicBezTo>
                  <a:cubicBezTo>
                    <a:pt x="1874" y="982"/>
                    <a:pt x="1863" y="1000"/>
                    <a:pt x="1850" y="1016"/>
                  </a:cubicBezTo>
                  <a:cubicBezTo>
                    <a:pt x="1836" y="1030"/>
                    <a:pt x="1821" y="1043"/>
                    <a:pt x="1804" y="1056"/>
                  </a:cubicBezTo>
                  <a:cubicBezTo>
                    <a:pt x="1784" y="1069"/>
                    <a:pt x="1762" y="1080"/>
                    <a:pt x="1738" y="1088"/>
                  </a:cubicBezTo>
                  <a:cubicBezTo>
                    <a:pt x="1730" y="1089"/>
                    <a:pt x="1724" y="1091"/>
                    <a:pt x="1717" y="1094"/>
                  </a:cubicBezTo>
                  <a:cubicBezTo>
                    <a:pt x="1709" y="1096"/>
                    <a:pt x="1693" y="1102"/>
                    <a:pt x="1679" y="1102"/>
                  </a:cubicBezTo>
                  <a:cubicBezTo>
                    <a:pt x="1672" y="1102"/>
                    <a:pt x="1665" y="1100"/>
                    <a:pt x="1661" y="1094"/>
                  </a:cubicBezTo>
                  <a:cubicBezTo>
                    <a:pt x="1658" y="1091"/>
                    <a:pt x="1661" y="1085"/>
                    <a:pt x="1665" y="1081"/>
                  </a:cubicBezTo>
                  <a:cubicBezTo>
                    <a:pt x="1685" y="1056"/>
                    <a:pt x="1713" y="1032"/>
                    <a:pt x="1727" y="1003"/>
                  </a:cubicBezTo>
                  <a:cubicBezTo>
                    <a:pt x="1740" y="973"/>
                    <a:pt x="1751" y="941"/>
                    <a:pt x="1756" y="909"/>
                  </a:cubicBezTo>
                  <a:cubicBezTo>
                    <a:pt x="1759" y="894"/>
                    <a:pt x="1759" y="880"/>
                    <a:pt x="1759" y="861"/>
                  </a:cubicBezTo>
                  <a:cubicBezTo>
                    <a:pt x="1757" y="840"/>
                    <a:pt x="1756" y="819"/>
                    <a:pt x="1753" y="800"/>
                  </a:cubicBezTo>
                  <a:cubicBezTo>
                    <a:pt x="1746" y="765"/>
                    <a:pt x="1733" y="726"/>
                    <a:pt x="1714" y="682"/>
                  </a:cubicBezTo>
                  <a:cubicBezTo>
                    <a:pt x="1700" y="647"/>
                    <a:pt x="1679" y="610"/>
                    <a:pt x="1655" y="573"/>
                  </a:cubicBezTo>
                  <a:cubicBezTo>
                    <a:pt x="1604" y="495"/>
                    <a:pt x="1549" y="437"/>
                    <a:pt x="1490" y="396"/>
                  </a:cubicBezTo>
                  <a:cubicBezTo>
                    <a:pt x="1442" y="364"/>
                    <a:pt x="1386" y="343"/>
                    <a:pt x="1330" y="340"/>
                  </a:cubicBezTo>
                  <a:lnTo>
                    <a:pt x="1314" y="340"/>
                  </a:lnTo>
                  <a:cubicBezTo>
                    <a:pt x="1266" y="340"/>
                    <a:pt x="1217" y="354"/>
                    <a:pt x="1179" y="378"/>
                  </a:cubicBezTo>
                  <a:cubicBezTo>
                    <a:pt x="1150" y="396"/>
                    <a:pt x="1127" y="418"/>
                    <a:pt x="1108" y="447"/>
                  </a:cubicBezTo>
                  <a:cubicBezTo>
                    <a:pt x="1108" y="405"/>
                    <a:pt x="1111" y="367"/>
                    <a:pt x="1118" y="330"/>
                  </a:cubicBezTo>
                  <a:cubicBezTo>
                    <a:pt x="1126" y="296"/>
                    <a:pt x="1135" y="266"/>
                    <a:pt x="1148" y="239"/>
                  </a:cubicBezTo>
                  <a:cubicBezTo>
                    <a:pt x="1158" y="220"/>
                    <a:pt x="1171" y="202"/>
                    <a:pt x="1185" y="184"/>
                  </a:cubicBezTo>
                  <a:cubicBezTo>
                    <a:pt x="1196" y="172"/>
                    <a:pt x="1211" y="160"/>
                    <a:pt x="1225" y="149"/>
                  </a:cubicBezTo>
                  <a:cubicBezTo>
                    <a:pt x="1239" y="141"/>
                    <a:pt x="1255" y="133"/>
                    <a:pt x="1271" y="127"/>
                  </a:cubicBezTo>
                  <a:cubicBezTo>
                    <a:pt x="1292" y="121"/>
                    <a:pt x="1316" y="116"/>
                    <a:pt x="1338" y="114"/>
                  </a:cubicBezTo>
                  <a:close/>
                  <a:moveTo>
                    <a:pt x="1364" y="1"/>
                  </a:moveTo>
                  <a:cubicBezTo>
                    <a:pt x="1302" y="1"/>
                    <a:pt x="1247" y="13"/>
                    <a:pt x="1198" y="39"/>
                  </a:cubicBezTo>
                  <a:cubicBezTo>
                    <a:pt x="1150" y="63"/>
                    <a:pt x="1108" y="103"/>
                    <a:pt x="1078" y="151"/>
                  </a:cubicBezTo>
                  <a:cubicBezTo>
                    <a:pt x="1049" y="197"/>
                    <a:pt x="1030" y="252"/>
                    <a:pt x="1020" y="317"/>
                  </a:cubicBezTo>
                  <a:cubicBezTo>
                    <a:pt x="1011" y="370"/>
                    <a:pt x="1009" y="431"/>
                    <a:pt x="1017" y="501"/>
                  </a:cubicBezTo>
                  <a:cubicBezTo>
                    <a:pt x="1023" y="563"/>
                    <a:pt x="1036" y="626"/>
                    <a:pt x="1057" y="688"/>
                  </a:cubicBezTo>
                  <a:cubicBezTo>
                    <a:pt x="1102" y="826"/>
                    <a:pt x="1172" y="944"/>
                    <a:pt x="1262" y="1033"/>
                  </a:cubicBezTo>
                  <a:cubicBezTo>
                    <a:pt x="1308" y="1080"/>
                    <a:pt x="1361" y="1117"/>
                    <a:pt x="1418" y="1147"/>
                  </a:cubicBezTo>
                  <a:cubicBezTo>
                    <a:pt x="1473" y="1174"/>
                    <a:pt x="1535" y="1189"/>
                    <a:pt x="1597" y="1192"/>
                  </a:cubicBezTo>
                  <a:lnTo>
                    <a:pt x="1615" y="1192"/>
                  </a:lnTo>
                  <a:cubicBezTo>
                    <a:pt x="1649" y="1192"/>
                    <a:pt x="1684" y="1189"/>
                    <a:pt x="1721" y="1181"/>
                  </a:cubicBezTo>
                  <a:cubicBezTo>
                    <a:pt x="1725" y="1179"/>
                    <a:pt x="1729" y="1179"/>
                    <a:pt x="1733" y="1177"/>
                  </a:cubicBezTo>
                  <a:cubicBezTo>
                    <a:pt x="1741" y="1174"/>
                    <a:pt x="1751" y="1173"/>
                    <a:pt x="1759" y="1169"/>
                  </a:cubicBezTo>
                  <a:cubicBezTo>
                    <a:pt x="1765" y="1168"/>
                    <a:pt x="1770" y="1166"/>
                    <a:pt x="1773" y="1163"/>
                  </a:cubicBezTo>
                  <a:cubicBezTo>
                    <a:pt x="1789" y="1155"/>
                    <a:pt x="1807" y="1147"/>
                    <a:pt x="1823" y="1137"/>
                  </a:cubicBezTo>
                  <a:cubicBezTo>
                    <a:pt x="1856" y="1118"/>
                    <a:pt x="1884" y="1096"/>
                    <a:pt x="1908" y="1070"/>
                  </a:cubicBezTo>
                  <a:cubicBezTo>
                    <a:pt x="1930" y="1045"/>
                    <a:pt x="1949" y="1014"/>
                    <a:pt x="1967" y="979"/>
                  </a:cubicBezTo>
                  <a:cubicBezTo>
                    <a:pt x="1980" y="950"/>
                    <a:pt x="1989" y="918"/>
                    <a:pt x="1996" y="878"/>
                  </a:cubicBezTo>
                  <a:cubicBezTo>
                    <a:pt x="2000" y="846"/>
                    <a:pt x="2002" y="813"/>
                    <a:pt x="2000" y="773"/>
                  </a:cubicBezTo>
                  <a:cubicBezTo>
                    <a:pt x="1999" y="733"/>
                    <a:pt x="1994" y="693"/>
                    <a:pt x="1986" y="655"/>
                  </a:cubicBezTo>
                  <a:cubicBezTo>
                    <a:pt x="1970" y="579"/>
                    <a:pt x="1941" y="499"/>
                    <a:pt x="1901" y="421"/>
                  </a:cubicBezTo>
                  <a:cubicBezTo>
                    <a:pt x="1863" y="346"/>
                    <a:pt x="1816" y="276"/>
                    <a:pt x="1761" y="212"/>
                  </a:cubicBezTo>
                  <a:cubicBezTo>
                    <a:pt x="1735" y="183"/>
                    <a:pt x="1706" y="154"/>
                    <a:pt x="1673" y="125"/>
                  </a:cubicBezTo>
                  <a:cubicBezTo>
                    <a:pt x="1645" y="101"/>
                    <a:pt x="1615" y="79"/>
                    <a:pt x="1585" y="61"/>
                  </a:cubicBezTo>
                  <a:cubicBezTo>
                    <a:pt x="1551" y="42"/>
                    <a:pt x="1519" y="28"/>
                    <a:pt x="1487" y="18"/>
                  </a:cubicBezTo>
                  <a:cubicBezTo>
                    <a:pt x="1455" y="9"/>
                    <a:pt x="1420" y="2"/>
                    <a:pt x="1382" y="1"/>
                  </a:cubicBezTo>
                  <a:close/>
                  <a:moveTo>
                    <a:pt x="440" y="541"/>
                  </a:moveTo>
                  <a:cubicBezTo>
                    <a:pt x="462" y="541"/>
                    <a:pt x="486" y="544"/>
                    <a:pt x="509" y="547"/>
                  </a:cubicBezTo>
                  <a:cubicBezTo>
                    <a:pt x="541" y="555"/>
                    <a:pt x="573" y="567"/>
                    <a:pt x="605" y="583"/>
                  </a:cubicBezTo>
                  <a:cubicBezTo>
                    <a:pt x="645" y="603"/>
                    <a:pt x="685" y="632"/>
                    <a:pt x="723" y="664"/>
                  </a:cubicBezTo>
                  <a:cubicBezTo>
                    <a:pt x="769" y="707"/>
                    <a:pt x="812" y="755"/>
                    <a:pt x="849" y="811"/>
                  </a:cubicBezTo>
                  <a:cubicBezTo>
                    <a:pt x="888" y="869"/>
                    <a:pt x="918" y="930"/>
                    <a:pt x="939" y="990"/>
                  </a:cubicBezTo>
                  <a:cubicBezTo>
                    <a:pt x="956" y="1043"/>
                    <a:pt x="966" y="1094"/>
                    <a:pt x="969" y="1145"/>
                  </a:cubicBezTo>
                  <a:cubicBezTo>
                    <a:pt x="971" y="1181"/>
                    <a:pt x="969" y="1214"/>
                    <a:pt x="963" y="1248"/>
                  </a:cubicBezTo>
                  <a:cubicBezTo>
                    <a:pt x="956" y="1276"/>
                    <a:pt x="947" y="1304"/>
                    <a:pt x="936" y="1329"/>
                  </a:cubicBezTo>
                  <a:cubicBezTo>
                    <a:pt x="924" y="1348"/>
                    <a:pt x="912" y="1368"/>
                    <a:pt x="896" y="1387"/>
                  </a:cubicBezTo>
                  <a:cubicBezTo>
                    <a:pt x="883" y="1400"/>
                    <a:pt x="868" y="1412"/>
                    <a:pt x="852" y="1425"/>
                  </a:cubicBezTo>
                  <a:cubicBezTo>
                    <a:pt x="828" y="1441"/>
                    <a:pt x="800" y="1454"/>
                    <a:pt x="768" y="1465"/>
                  </a:cubicBezTo>
                  <a:cubicBezTo>
                    <a:pt x="745" y="1473"/>
                    <a:pt x="724" y="1478"/>
                    <a:pt x="704" y="1481"/>
                  </a:cubicBezTo>
                  <a:cubicBezTo>
                    <a:pt x="731" y="1452"/>
                    <a:pt x="750" y="1417"/>
                    <a:pt x="758" y="1376"/>
                  </a:cubicBezTo>
                  <a:cubicBezTo>
                    <a:pt x="774" y="1302"/>
                    <a:pt x="768" y="1216"/>
                    <a:pt x="734" y="1113"/>
                  </a:cubicBezTo>
                  <a:cubicBezTo>
                    <a:pt x="707" y="1027"/>
                    <a:pt x="669" y="949"/>
                    <a:pt x="622" y="882"/>
                  </a:cubicBezTo>
                  <a:cubicBezTo>
                    <a:pt x="598" y="846"/>
                    <a:pt x="566" y="813"/>
                    <a:pt x="525" y="781"/>
                  </a:cubicBezTo>
                  <a:cubicBezTo>
                    <a:pt x="485" y="749"/>
                    <a:pt x="440" y="728"/>
                    <a:pt x="392" y="722"/>
                  </a:cubicBezTo>
                  <a:cubicBezTo>
                    <a:pt x="384" y="720"/>
                    <a:pt x="376" y="720"/>
                    <a:pt x="368" y="720"/>
                  </a:cubicBezTo>
                  <a:cubicBezTo>
                    <a:pt x="352" y="720"/>
                    <a:pt x="336" y="722"/>
                    <a:pt x="320" y="725"/>
                  </a:cubicBezTo>
                  <a:cubicBezTo>
                    <a:pt x="298" y="731"/>
                    <a:pt x="277" y="741"/>
                    <a:pt x="251" y="758"/>
                  </a:cubicBezTo>
                  <a:cubicBezTo>
                    <a:pt x="234" y="770"/>
                    <a:pt x="219" y="786"/>
                    <a:pt x="200" y="810"/>
                  </a:cubicBezTo>
                  <a:cubicBezTo>
                    <a:pt x="186" y="829"/>
                    <a:pt x="173" y="851"/>
                    <a:pt x="160" y="882"/>
                  </a:cubicBezTo>
                  <a:cubicBezTo>
                    <a:pt x="149" y="907"/>
                    <a:pt x="141" y="934"/>
                    <a:pt x="136" y="965"/>
                  </a:cubicBezTo>
                  <a:cubicBezTo>
                    <a:pt x="135" y="949"/>
                    <a:pt x="133" y="933"/>
                    <a:pt x="131" y="915"/>
                  </a:cubicBezTo>
                  <a:cubicBezTo>
                    <a:pt x="130" y="877"/>
                    <a:pt x="133" y="840"/>
                    <a:pt x="139" y="805"/>
                  </a:cubicBezTo>
                  <a:cubicBezTo>
                    <a:pt x="146" y="776"/>
                    <a:pt x="155" y="747"/>
                    <a:pt x="168" y="720"/>
                  </a:cubicBezTo>
                  <a:cubicBezTo>
                    <a:pt x="181" y="698"/>
                    <a:pt x="197" y="674"/>
                    <a:pt x="213" y="655"/>
                  </a:cubicBezTo>
                  <a:cubicBezTo>
                    <a:pt x="235" y="631"/>
                    <a:pt x="259" y="610"/>
                    <a:pt x="286" y="591"/>
                  </a:cubicBezTo>
                  <a:cubicBezTo>
                    <a:pt x="310" y="576"/>
                    <a:pt x="334" y="563"/>
                    <a:pt x="360" y="555"/>
                  </a:cubicBezTo>
                  <a:cubicBezTo>
                    <a:pt x="382" y="547"/>
                    <a:pt x="406" y="544"/>
                    <a:pt x="429" y="541"/>
                  </a:cubicBezTo>
                  <a:close/>
                  <a:moveTo>
                    <a:pt x="449" y="423"/>
                  </a:moveTo>
                  <a:cubicBezTo>
                    <a:pt x="437" y="423"/>
                    <a:pt x="422" y="423"/>
                    <a:pt x="408" y="424"/>
                  </a:cubicBezTo>
                  <a:cubicBezTo>
                    <a:pt x="373" y="427"/>
                    <a:pt x="336" y="437"/>
                    <a:pt x="294" y="455"/>
                  </a:cubicBezTo>
                  <a:cubicBezTo>
                    <a:pt x="259" y="469"/>
                    <a:pt x="222" y="491"/>
                    <a:pt x="186" y="523"/>
                  </a:cubicBezTo>
                  <a:cubicBezTo>
                    <a:pt x="155" y="549"/>
                    <a:pt x="127" y="579"/>
                    <a:pt x="101" y="615"/>
                  </a:cubicBezTo>
                  <a:cubicBezTo>
                    <a:pt x="19" y="736"/>
                    <a:pt x="0" y="902"/>
                    <a:pt x="53" y="1070"/>
                  </a:cubicBezTo>
                  <a:cubicBezTo>
                    <a:pt x="101" y="1230"/>
                    <a:pt x="202" y="1372"/>
                    <a:pt x="333" y="1471"/>
                  </a:cubicBezTo>
                  <a:cubicBezTo>
                    <a:pt x="410" y="1531"/>
                    <a:pt x="496" y="1567"/>
                    <a:pt x="585" y="1582"/>
                  </a:cubicBezTo>
                  <a:cubicBezTo>
                    <a:pt x="606" y="1583"/>
                    <a:pt x="625" y="1585"/>
                    <a:pt x="646" y="1585"/>
                  </a:cubicBezTo>
                  <a:cubicBezTo>
                    <a:pt x="752" y="1585"/>
                    <a:pt x="875" y="1553"/>
                    <a:pt x="942" y="1468"/>
                  </a:cubicBezTo>
                  <a:cubicBezTo>
                    <a:pt x="1009" y="1382"/>
                    <a:pt x="1057" y="1288"/>
                    <a:pt x="1065" y="1177"/>
                  </a:cubicBezTo>
                  <a:cubicBezTo>
                    <a:pt x="1070" y="1104"/>
                    <a:pt x="1059" y="1025"/>
                    <a:pt x="1031" y="942"/>
                  </a:cubicBezTo>
                  <a:cubicBezTo>
                    <a:pt x="1017" y="899"/>
                    <a:pt x="1001" y="861"/>
                    <a:pt x="983" y="822"/>
                  </a:cubicBezTo>
                  <a:lnTo>
                    <a:pt x="982" y="822"/>
                  </a:lnTo>
                  <a:cubicBezTo>
                    <a:pt x="964" y="787"/>
                    <a:pt x="942" y="750"/>
                    <a:pt x="915" y="710"/>
                  </a:cubicBezTo>
                  <a:cubicBezTo>
                    <a:pt x="867" y="642"/>
                    <a:pt x="809" y="581"/>
                    <a:pt x="742" y="530"/>
                  </a:cubicBezTo>
                  <a:cubicBezTo>
                    <a:pt x="712" y="507"/>
                    <a:pt x="678" y="487"/>
                    <a:pt x="637" y="466"/>
                  </a:cubicBezTo>
                  <a:cubicBezTo>
                    <a:pt x="603" y="450"/>
                    <a:pt x="566" y="439"/>
                    <a:pt x="525" y="429"/>
                  </a:cubicBezTo>
                  <a:cubicBezTo>
                    <a:pt x="501" y="424"/>
                    <a:pt x="477" y="423"/>
                    <a:pt x="449" y="423"/>
                  </a:cubicBezTo>
                  <a:close/>
                  <a:moveTo>
                    <a:pt x="1610" y="1457"/>
                  </a:moveTo>
                  <a:cubicBezTo>
                    <a:pt x="1602" y="1457"/>
                    <a:pt x="1594" y="1459"/>
                    <a:pt x="1588" y="1462"/>
                  </a:cubicBezTo>
                  <a:cubicBezTo>
                    <a:pt x="1570" y="1471"/>
                    <a:pt x="1556" y="1494"/>
                    <a:pt x="1562" y="1515"/>
                  </a:cubicBezTo>
                  <a:cubicBezTo>
                    <a:pt x="1564" y="1524"/>
                    <a:pt x="1567" y="1532"/>
                    <a:pt x="1570" y="1540"/>
                  </a:cubicBezTo>
                  <a:cubicBezTo>
                    <a:pt x="1573" y="1548"/>
                    <a:pt x="1577" y="1555"/>
                    <a:pt x="1580" y="1563"/>
                  </a:cubicBezTo>
                  <a:cubicBezTo>
                    <a:pt x="1586" y="1583"/>
                    <a:pt x="1591" y="1606"/>
                    <a:pt x="1593" y="1628"/>
                  </a:cubicBezTo>
                  <a:cubicBezTo>
                    <a:pt x="1593" y="1646"/>
                    <a:pt x="1591" y="1663"/>
                    <a:pt x="1589" y="1681"/>
                  </a:cubicBezTo>
                  <a:cubicBezTo>
                    <a:pt x="1585" y="1697"/>
                    <a:pt x="1580" y="1713"/>
                    <a:pt x="1573" y="1727"/>
                  </a:cubicBezTo>
                  <a:cubicBezTo>
                    <a:pt x="1565" y="1742"/>
                    <a:pt x="1556" y="1756"/>
                    <a:pt x="1545" y="1769"/>
                  </a:cubicBezTo>
                  <a:cubicBezTo>
                    <a:pt x="1530" y="1783"/>
                    <a:pt x="1516" y="1798"/>
                    <a:pt x="1498" y="1809"/>
                  </a:cubicBezTo>
                  <a:cubicBezTo>
                    <a:pt x="1479" y="1822"/>
                    <a:pt x="1458" y="1831"/>
                    <a:pt x="1436" y="1839"/>
                  </a:cubicBezTo>
                  <a:cubicBezTo>
                    <a:pt x="1412" y="1847"/>
                    <a:pt x="1386" y="1852"/>
                    <a:pt x="1362" y="1855"/>
                  </a:cubicBezTo>
                  <a:cubicBezTo>
                    <a:pt x="1340" y="1855"/>
                    <a:pt x="1319" y="1854"/>
                    <a:pt x="1298" y="1850"/>
                  </a:cubicBezTo>
                  <a:cubicBezTo>
                    <a:pt x="1279" y="1846"/>
                    <a:pt x="1262" y="1839"/>
                    <a:pt x="1244" y="1831"/>
                  </a:cubicBezTo>
                  <a:cubicBezTo>
                    <a:pt x="1230" y="1823"/>
                    <a:pt x="1217" y="1815"/>
                    <a:pt x="1204" y="1804"/>
                  </a:cubicBezTo>
                  <a:cubicBezTo>
                    <a:pt x="1191" y="1793"/>
                    <a:pt x="1180" y="1780"/>
                    <a:pt x="1171" y="1767"/>
                  </a:cubicBezTo>
                  <a:cubicBezTo>
                    <a:pt x="1161" y="1750"/>
                    <a:pt x="1153" y="1732"/>
                    <a:pt x="1145" y="1713"/>
                  </a:cubicBezTo>
                  <a:cubicBezTo>
                    <a:pt x="1145" y="1713"/>
                    <a:pt x="1145" y="1711"/>
                    <a:pt x="1145" y="1711"/>
                  </a:cubicBezTo>
                  <a:cubicBezTo>
                    <a:pt x="1142" y="1702"/>
                    <a:pt x="1139" y="1694"/>
                    <a:pt x="1129" y="1687"/>
                  </a:cubicBezTo>
                  <a:cubicBezTo>
                    <a:pt x="1123" y="1684"/>
                    <a:pt x="1116" y="1682"/>
                    <a:pt x="1109" y="1682"/>
                  </a:cubicBezTo>
                  <a:cubicBezTo>
                    <a:pt x="1107" y="1682"/>
                    <a:pt x="1104" y="1682"/>
                    <a:pt x="1102" y="1683"/>
                  </a:cubicBezTo>
                  <a:cubicBezTo>
                    <a:pt x="1094" y="1684"/>
                    <a:pt x="1084" y="1689"/>
                    <a:pt x="1079" y="1697"/>
                  </a:cubicBezTo>
                  <a:cubicBezTo>
                    <a:pt x="1075" y="1705"/>
                    <a:pt x="1071" y="1716"/>
                    <a:pt x="1075" y="1724"/>
                  </a:cubicBezTo>
                  <a:cubicBezTo>
                    <a:pt x="1079" y="1743"/>
                    <a:pt x="1086" y="1761"/>
                    <a:pt x="1095" y="1778"/>
                  </a:cubicBezTo>
                  <a:cubicBezTo>
                    <a:pt x="1103" y="1794"/>
                    <a:pt x="1115" y="1810"/>
                    <a:pt x="1126" y="1826"/>
                  </a:cubicBezTo>
                  <a:cubicBezTo>
                    <a:pt x="1147" y="1852"/>
                    <a:pt x="1172" y="1874"/>
                    <a:pt x="1199" y="1892"/>
                  </a:cubicBezTo>
                  <a:cubicBezTo>
                    <a:pt x="1230" y="1910"/>
                    <a:pt x="1262" y="1921"/>
                    <a:pt x="1297" y="1927"/>
                  </a:cubicBezTo>
                  <a:cubicBezTo>
                    <a:pt x="1318" y="1931"/>
                    <a:pt x="1340" y="1934"/>
                    <a:pt x="1362" y="1934"/>
                  </a:cubicBezTo>
                  <a:cubicBezTo>
                    <a:pt x="1373" y="1934"/>
                    <a:pt x="1384" y="1933"/>
                    <a:pt x="1394" y="1932"/>
                  </a:cubicBezTo>
                  <a:cubicBezTo>
                    <a:pt x="1462" y="1927"/>
                    <a:pt x="1525" y="1900"/>
                    <a:pt x="1580" y="1860"/>
                  </a:cubicBezTo>
                  <a:cubicBezTo>
                    <a:pt x="1605" y="1839"/>
                    <a:pt x="1629" y="1814"/>
                    <a:pt x="1647" y="1786"/>
                  </a:cubicBezTo>
                  <a:cubicBezTo>
                    <a:pt x="1657" y="1772"/>
                    <a:pt x="1665" y="1756"/>
                    <a:pt x="1671" y="1740"/>
                  </a:cubicBezTo>
                  <a:cubicBezTo>
                    <a:pt x="1679" y="1723"/>
                    <a:pt x="1684" y="1703"/>
                    <a:pt x="1687" y="1684"/>
                  </a:cubicBezTo>
                  <a:cubicBezTo>
                    <a:pt x="1693" y="1655"/>
                    <a:pt x="1693" y="1625"/>
                    <a:pt x="1690" y="1595"/>
                  </a:cubicBezTo>
                  <a:cubicBezTo>
                    <a:pt x="1689" y="1579"/>
                    <a:pt x="1685" y="1564"/>
                    <a:pt x="1681" y="1550"/>
                  </a:cubicBezTo>
                  <a:cubicBezTo>
                    <a:pt x="1677" y="1539"/>
                    <a:pt x="1674" y="1527"/>
                    <a:pt x="1669" y="1516"/>
                  </a:cubicBezTo>
                  <a:cubicBezTo>
                    <a:pt x="1663" y="1502"/>
                    <a:pt x="1655" y="1487"/>
                    <a:pt x="1645" y="1475"/>
                  </a:cubicBezTo>
                  <a:cubicBezTo>
                    <a:pt x="1637" y="1464"/>
                    <a:pt x="1623" y="1457"/>
                    <a:pt x="1610" y="145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C491AE4F-DF4E-62F2-1273-D19D33F3EE70}"/>
              </a:ext>
            </a:extLst>
          </p:cNvPr>
          <p:cNvSpPr txBox="1"/>
          <p:nvPr/>
        </p:nvSpPr>
        <p:spPr>
          <a:xfrm>
            <a:off x="204788" y="785560"/>
            <a:ext cx="85153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Fredoka One" panose="02000000000000000000" pitchFamily="2" charset="0"/>
              </a:rPr>
              <a:t>What is 6G?</a:t>
            </a:r>
          </a:p>
          <a:p>
            <a:r>
              <a:rPr lang="en-US" altLang="zh-CN" sz="1200" dirty="0">
                <a:latin typeface="Fredoka One" panose="02000000000000000000" pitchFamily="2" charset="0"/>
              </a:rPr>
              <a:t>  6G is the 6th generation of mobile communication technology, expected to roll out around 2030. It will revolutionize how we live, work, and play.</a:t>
            </a:r>
          </a:p>
          <a:p>
            <a:r>
              <a:rPr lang="en-US" altLang="zh-CN" sz="1200" dirty="0">
                <a:latin typeface="Fredoka One" panose="02000000000000000000" pitchFamily="2" charset="0"/>
              </a:rPr>
              <a:t>  Imagine a network </a:t>
            </a:r>
            <a:r>
              <a:rPr lang="en-US" altLang="zh-CN" sz="1200" b="1" dirty="0">
                <a:latin typeface="Fredoka One" panose="02000000000000000000" pitchFamily="2" charset="0"/>
              </a:rPr>
              <a:t>100 times faster than 5G</a:t>
            </a:r>
            <a:r>
              <a:rPr lang="en-US" altLang="zh-CN" sz="1200" dirty="0">
                <a:latin typeface="Fredoka One" panose="02000000000000000000" pitchFamily="2" charset="0"/>
              </a:rPr>
              <a:t>, with virtually </a:t>
            </a:r>
            <a:r>
              <a:rPr lang="en-US" altLang="zh-CN" sz="1200" b="1" dirty="0">
                <a:latin typeface="Fredoka One" panose="02000000000000000000" pitchFamily="2" charset="0"/>
              </a:rPr>
              <a:t>no latency</a:t>
            </a:r>
            <a:r>
              <a:rPr lang="en-US" altLang="zh-CN" sz="1200" dirty="0">
                <a:latin typeface="Fredoka One" panose="02000000000000000000" pitchFamily="2" charset="0"/>
              </a:rPr>
              <a:t> and capable of connecting </a:t>
            </a:r>
            <a:r>
              <a:rPr lang="en-US" altLang="zh-CN" sz="1200" b="1" dirty="0">
                <a:latin typeface="Fredoka One" panose="02000000000000000000" pitchFamily="2" charset="0"/>
              </a:rPr>
              <a:t>more devices</a:t>
            </a:r>
            <a:r>
              <a:rPr lang="en-US" altLang="zh-CN" sz="1200" dirty="0">
                <a:latin typeface="Fredoka One" panose="02000000000000000000" pitchFamily="2" charset="0"/>
              </a:rPr>
              <a:t>—what could you do with that?</a:t>
            </a:r>
          </a:p>
          <a:p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2">
                    <a:lumMod val="50000"/>
                  </a:schemeClr>
                </a:solidFill>
                <a:latin typeface="Fredoka One" panose="02000000000000000000" pitchFamily="2" charset="0"/>
              </a:rPr>
              <a:t>Ultra-Fast Speeds!</a:t>
            </a:r>
          </a:p>
          <a:p>
            <a:r>
              <a:rPr lang="en-US" altLang="zh-CN" sz="1200" dirty="0">
                <a:latin typeface="Fredoka One" panose="02000000000000000000" pitchFamily="2" charset="0"/>
              </a:rPr>
              <a:t>  Download a full movie in </a:t>
            </a:r>
            <a:r>
              <a:rPr lang="en-US" altLang="zh-CN" sz="1200" b="1" dirty="0">
                <a:latin typeface="Fredoka One" panose="02000000000000000000" pitchFamily="2" charset="0"/>
              </a:rPr>
              <a:t>1 second</a:t>
            </a:r>
            <a:r>
              <a:rPr lang="en-US" altLang="zh-CN" sz="1200" dirty="0">
                <a:latin typeface="Fredoka One" panose="02000000000000000000" pitchFamily="2" charset="0"/>
              </a:rPr>
              <a:t>, or stream an entire virtual world in just milliseconds! (</a:t>
            </a: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Fredoka One" panose="02000000000000000000" pitchFamily="2" charset="0"/>
              </a:rPr>
              <a:t>Genshin Impact</a:t>
            </a:r>
            <a:r>
              <a:rPr lang="en-US" altLang="zh-CN" sz="1200" dirty="0">
                <a:latin typeface="Fredoka One" panose="02000000000000000000" pitchFamily="2" charset="0"/>
              </a:rPr>
              <a:t> can also been downloaded in 1 second</a:t>
            </a:r>
            <a:r>
              <a:rPr lang="zh-CN" altLang="en-US" sz="1200" dirty="0">
                <a:latin typeface="Fredoka One" panose="02000000000000000000" pitchFamily="2" charset="0"/>
              </a:rPr>
              <a:t>🤭🤭</a:t>
            </a:r>
            <a:r>
              <a:rPr lang="en-US" altLang="zh-CN" sz="1200" dirty="0">
                <a:latin typeface="Fredoka One" panose="02000000000000000000" pitchFamily="2" charset="0"/>
              </a:rPr>
              <a:t>)</a:t>
            </a:r>
          </a:p>
          <a:p>
            <a:r>
              <a:rPr lang="en-US" altLang="zh-CN" sz="1200">
                <a:latin typeface="Fredoka One" panose="02000000000000000000" pitchFamily="2" charset="0"/>
              </a:rPr>
              <a:t>  With </a:t>
            </a:r>
            <a:r>
              <a:rPr lang="en-US" altLang="zh-CN" sz="1200" dirty="0">
                <a:latin typeface="Fredoka One" panose="02000000000000000000" pitchFamily="2" charset="0"/>
              </a:rPr>
              <a:t>a peak speed of </a:t>
            </a:r>
            <a:r>
              <a:rPr lang="en-US" altLang="zh-CN" sz="1200" b="1" dirty="0">
                <a:latin typeface="Fredoka One" panose="02000000000000000000" pitchFamily="2" charset="0"/>
              </a:rPr>
              <a:t>1 </a:t>
            </a:r>
            <a:r>
              <a:rPr lang="en-US" altLang="zh-CN" sz="1200" b="1" dirty="0" err="1">
                <a:latin typeface="Fredoka One" panose="02000000000000000000" pitchFamily="2" charset="0"/>
              </a:rPr>
              <a:t>Tbps</a:t>
            </a:r>
            <a:r>
              <a:rPr lang="en-US" altLang="zh-CN" sz="1200" dirty="0">
                <a:latin typeface="Fredoka One" panose="02000000000000000000" pitchFamily="2" charset="0"/>
              </a:rPr>
              <a:t>, the data flow is almost limitless, enabling fully immersive </a:t>
            </a:r>
            <a:r>
              <a:rPr lang="en-US" altLang="zh-CN" sz="1200" b="1" dirty="0">
                <a:latin typeface="Fredoka One" panose="02000000000000000000" pitchFamily="2" charset="0"/>
              </a:rPr>
              <a:t>Virtual Reality (VR)</a:t>
            </a:r>
            <a:r>
              <a:rPr lang="en-US" altLang="zh-CN" sz="1200" dirty="0">
                <a:latin typeface="Fredoka One" panose="02000000000000000000" pitchFamily="2" charset="0"/>
              </a:rPr>
              <a:t> and </a:t>
            </a:r>
            <a:r>
              <a:rPr lang="en-US" altLang="zh-CN" sz="1200" b="1" dirty="0">
                <a:latin typeface="Fredoka One" panose="02000000000000000000" pitchFamily="2" charset="0"/>
              </a:rPr>
              <a:t>Augmented Reality (AR)</a:t>
            </a:r>
            <a:r>
              <a:rPr lang="en-US" altLang="zh-CN" sz="1200" dirty="0">
                <a:latin typeface="Fredoka One" panose="02000000000000000000" pitchFamily="2" charset="0"/>
              </a:rPr>
              <a:t> experiences.</a:t>
            </a:r>
            <a:endParaRPr lang="zh-CN" altLang="en-US" sz="1200" dirty="0">
              <a:latin typeface="Fredoka One" panose="02000000000000000000" pitchFamily="2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9B9D15-FF6C-CE6C-EEEE-C43274D32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8" y="2829061"/>
            <a:ext cx="5476876" cy="98237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B4B7BB-E1B8-5163-E4CA-14C9F0BC1CB2}"/>
              </a:ext>
            </a:extLst>
          </p:cNvPr>
          <p:cNvSpPr txBox="1"/>
          <p:nvPr/>
        </p:nvSpPr>
        <p:spPr>
          <a:xfrm>
            <a:off x="1133475" y="3990975"/>
            <a:ext cx="73199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Fredoka One" panose="02000000000000000000" pitchFamily="2" charset="0"/>
              </a:rPr>
              <a:t>  6G is not just about faster speeds—it‘s a complete </a:t>
            </a:r>
            <a:r>
              <a:rPr lang="en-US" altLang="zh-CN" b="1" dirty="0">
                <a:latin typeface="Fredoka One" panose="02000000000000000000" pitchFamily="2" charset="0"/>
              </a:rPr>
              <a:t>revolution in connectivity</a:t>
            </a:r>
            <a:r>
              <a:rPr lang="en-US" altLang="zh-CN" dirty="0">
                <a:latin typeface="Fredoka One" panose="02000000000000000000" pitchFamily="2" charset="0"/>
              </a:rPr>
              <a:t>! Imagine a world where everything is seamlessly connected, responsive, and smarter. This is the future 6G will create. </a:t>
            </a:r>
            <a:endParaRPr lang="zh-CN" altLang="en-US" dirty="0">
              <a:latin typeface="Fredoka One" panose="0200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7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2" grpId="0"/>
      <p:bldP spid="2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Google Shape;9228;p44"/>
          <p:cNvSpPr/>
          <p:nvPr/>
        </p:nvSpPr>
        <p:spPr>
          <a:xfrm>
            <a:off x="2491350" y="535000"/>
            <a:ext cx="4161300" cy="1082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9" name="Google Shape;9229;p44"/>
          <p:cNvSpPr txBox="1">
            <a:spLocks noGrp="1"/>
          </p:cNvSpPr>
          <p:nvPr>
            <p:ph type="ctrTitle"/>
          </p:nvPr>
        </p:nvSpPr>
        <p:spPr>
          <a:xfrm>
            <a:off x="2830800" y="588100"/>
            <a:ext cx="3482400" cy="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9262" name="Google Shape;9262;p44"/>
          <p:cNvGrpSpPr/>
          <p:nvPr/>
        </p:nvGrpSpPr>
        <p:grpSpPr>
          <a:xfrm flipH="1">
            <a:off x="1956943" y="2171594"/>
            <a:ext cx="448598" cy="467470"/>
            <a:chOff x="3087657" y="5322738"/>
            <a:chExt cx="448598" cy="467470"/>
          </a:xfrm>
        </p:grpSpPr>
        <p:sp>
          <p:nvSpPr>
            <p:cNvPr id="9263" name="Google Shape;9263;p44"/>
            <p:cNvSpPr/>
            <p:nvPr/>
          </p:nvSpPr>
          <p:spPr>
            <a:xfrm>
              <a:off x="3103384" y="5329879"/>
              <a:ext cx="424710" cy="453528"/>
            </a:xfrm>
            <a:custGeom>
              <a:avLst/>
              <a:gdLst/>
              <a:ahLst/>
              <a:cxnLst/>
              <a:rect l="l" t="t" r="r" b="b"/>
              <a:pathLst>
                <a:path w="4996" h="5335" extrusionOk="0">
                  <a:moveTo>
                    <a:pt x="3334" y="1"/>
                  </a:moveTo>
                  <a:cubicBezTo>
                    <a:pt x="3329" y="1"/>
                    <a:pt x="3324" y="2"/>
                    <a:pt x="3318" y="4"/>
                  </a:cubicBezTo>
                  <a:cubicBezTo>
                    <a:pt x="3291" y="12"/>
                    <a:pt x="3275" y="40"/>
                    <a:pt x="3282" y="67"/>
                  </a:cubicBezTo>
                  <a:cubicBezTo>
                    <a:pt x="3280" y="67"/>
                    <a:pt x="3278" y="67"/>
                    <a:pt x="3275" y="69"/>
                  </a:cubicBezTo>
                  <a:cubicBezTo>
                    <a:pt x="3245" y="80"/>
                    <a:pt x="3218" y="99"/>
                    <a:pt x="3195" y="115"/>
                  </a:cubicBezTo>
                  <a:cubicBezTo>
                    <a:pt x="3168" y="136"/>
                    <a:pt x="3142" y="157"/>
                    <a:pt x="3117" y="178"/>
                  </a:cubicBezTo>
                  <a:cubicBezTo>
                    <a:pt x="3083" y="205"/>
                    <a:pt x="3050" y="232"/>
                    <a:pt x="3016" y="261"/>
                  </a:cubicBezTo>
                  <a:lnTo>
                    <a:pt x="2970" y="299"/>
                  </a:lnTo>
                  <a:lnTo>
                    <a:pt x="2895" y="362"/>
                  </a:lnTo>
                  <a:cubicBezTo>
                    <a:pt x="2823" y="421"/>
                    <a:pt x="2751" y="482"/>
                    <a:pt x="2677" y="541"/>
                  </a:cubicBezTo>
                  <a:cubicBezTo>
                    <a:pt x="2631" y="577"/>
                    <a:pt x="2583" y="614"/>
                    <a:pt x="2535" y="646"/>
                  </a:cubicBezTo>
                  <a:cubicBezTo>
                    <a:pt x="2514" y="661"/>
                    <a:pt x="2495" y="675"/>
                    <a:pt x="2474" y="689"/>
                  </a:cubicBezTo>
                  <a:cubicBezTo>
                    <a:pt x="2441" y="712"/>
                    <a:pt x="2409" y="734"/>
                    <a:pt x="2375" y="758"/>
                  </a:cubicBezTo>
                  <a:cubicBezTo>
                    <a:pt x="2349" y="776"/>
                    <a:pt x="2324" y="795"/>
                    <a:pt x="2298" y="816"/>
                  </a:cubicBezTo>
                  <a:cubicBezTo>
                    <a:pt x="2271" y="838"/>
                    <a:pt x="2246" y="862"/>
                    <a:pt x="2223" y="881"/>
                  </a:cubicBezTo>
                  <a:lnTo>
                    <a:pt x="2218" y="886"/>
                  </a:lnTo>
                  <a:cubicBezTo>
                    <a:pt x="2202" y="902"/>
                    <a:pt x="2186" y="916"/>
                    <a:pt x="2172" y="932"/>
                  </a:cubicBezTo>
                  <a:cubicBezTo>
                    <a:pt x="2090" y="950"/>
                    <a:pt x="2026" y="963"/>
                    <a:pt x="1967" y="972"/>
                  </a:cubicBezTo>
                  <a:cubicBezTo>
                    <a:pt x="1820" y="996"/>
                    <a:pt x="1672" y="1014"/>
                    <a:pt x="1526" y="1030"/>
                  </a:cubicBezTo>
                  <a:lnTo>
                    <a:pt x="1413" y="1043"/>
                  </a:lnTo>
                  <a:cubicBezTo>
                    <a:pt x="1305" y="1054"/>
                    <a:pt x="1218" y="1067"/>
                    <a:pt x="1128" y="1083"/>
                  </a:cubicBezTo>
                  <a:cubicBezTo>
                    <a:pt x="1088" y="1091"/>
                    <a:pt x="1048" y="1099"/>
                    <a:pt x="1008" y="1107"/>
                  </a:cubicBezTo>
                  <a:cubicBezTo>
                    <a:pt x="957" y="1118"/>
                    <a:pt x="903" y="1129"/>
                    <a:pt x="850" y="1137"/>
                  </a:cubicBezTo>
                  <a:cubicBezTo>
                    <a:pt x="811" y="1143"/>
                    <a:pt x="776" y="1148"/>
                    <a:pt x="743" y="1150"/>
                  </a:cubicBezTo>
                  <a:cubicBezTo>
                    <a:pt x="712" y="1153"/>
                    <a:pt x="684" y="1153"/>
                    <a:pt x="653" y="1153"/>
                  </a:cubicBezTo>
                  <a:lnTo>
                    <a:pt x="632" y="1155"/>
                  </a:lnTo>
                  <a:cubicBezTo>
                    <a:pt x="549" y="1156"/>
                    <a:pt x="479" y="1161"/>
                    <a:pt x="410" y="1179"/>
                  </a:cubicBezTo>
                  <a:cubicBezTo>
                    <a:pt x="394" y="1183"/>
                    <a:pt x="381" y="1195"/>
                    <a:pt x="375" y="1211"/>
                  </a:cubicBezTo>
                  <a:cubicBezTo>
                    <a:pt x="367" y="1215"/>
                    <a:pt x="361" y="1223"/>
                    <a:pt x="356" y="1231"/>
                  </a:cubicBezTo>
                  <a:cubicBezTo>
                    <a:pt x="349" y="1243"/>
                    <a:pt x="348" y="1254"/>
                    <a:pt x="351" y="1270"/>
                  </a:cubicBezTo>
                  <a:cubicBezTo>
                    <a:pt x="380" y="1390"/>
                    <a:pt x="440" y="1497"/>
                    <a:pt x="503" y="1596"/>
                  </a:cubicBezTo>
                  <a:cubicBezTo>
                    <a:pt x="530" y="1641"/>
                    <a:pt x="557" y="1684"/>
                    <a:pt x="586" y="1725"/>
                  </a:cubicBezTo>
                  <a:cubicBezTo>
                    <a:pt x="624" y="1783"/>
                    <a:pt x="663" y="1842"/>
                    <a:pt x="698" y="1901"/>
                  </a:cubicBezTo>
                  <a:cubicBezTo>
                    <a:pt x="778" y="2036"/>
                    <a:pt x="866" y="2160"/>
                    <a:pt x="949" y="2275"/>
                  </a:cubicBezTo>
                  <a:cubicBezTo>
                    <a:pt x="978" y="2315"/>
                    <a:pt x="1008" y="2355"/>
                    <a:pt x="1037" y="2395"/>
                  </a:cubicBezTo>
                  <a:lnTo>
                    <a:pt x="1082" y="2456"/>
                  </a:lnTo>
                  <a:lnTo>
                    <a:pt x="1091" y="2469"/>
                  </a:lnTo>
                  <a:lnTo>
                    <a:pt x="1101" y="2482"/>
                  </a:lnTo>
                  <a:cubicBezTo>
                    <a:pt x="1066" y="2526"/>
                    <a:pt x="1032" y="2571"/>
                    <a:pt x="1005" y="2611"/>
                  </a:cubicBezTo>
                  <a:cubicBezTo>
                    <a:pt x="943" y="2699"/>
                    <a:pt x="885" y="2790"/>
                    <a:pt x="835" y="2869"/>
                  </a:cubicBezTo>
                  <a:cubicBezTo>
                    <a:pt x="811" y="2909"/>
                    <a:pt x="786" y="2948"/>
                    <a:pt x="760" y="2990"/>
                  </a:cubicBezTo>
                  <a:cubicBezTo>
                    <a:pt x="679" y="3124"/>
                    <a:pt x="594" y="3263"/>
                    <a:pt x="500" y="3395"/>
                  </a:cubicBezTo>
                  <a:lnTo>
                    <a:pt x="503" y="3391"/>
                  </a:lnTo>
                  <a:lnTo>
                    <a:pt x="495" y="3401"/>
                  </a:lnTo>
                  <a:lnTo>
                    <a:pt x="469" y="3435"/>
                  </a:lnTo>
                  <a:lnTo>
                    <a:pt x="463" y="3444"/>
                  </a:lnTo>
                  <a:cubicBezTo>
                    <a:pt x="428" y="3494"/>
                    <a:pt x="393" y="3542"/>
                    <a:pt x="359" y="3591"/>
                  </a:cubicBezTo>
                  <a:cubicBezTo>
                    <a:pt x="337" y="3620"/>
                    <a:pt x="317" y="3650"/>
                    <a:pt x="297" y="3681"/>
                  </a:cubicBezTo>
                  <a:cubicBezTo>
                    <a:pt x="281" y="3705"/>
                    <a:pt x="265" y="3727"/>
                    <a:pt x="250" y="3749"/>
                  </a:cubicBezTo>
                  <a:lnTo>
                    <a:pt x="189" y="3837"/>
                  </a:lnTo>
                  <a:cubicBezTo>
                    <a:pt x="138" y="3913"/>
                    <a:pt x="86" y="3991"/>
                    <a:pt x="31" y="4068"/>
                  </a:cubicBezTo>
                  <a:lnTo>
                    <a:pt x="33" y="4064"/>
                  </a:lnTo>
                  <a:lnTo>
                    <a:pt x="23" y="4076"/>
                  </a:lnTo>
                  <a:lnTo>
                    <a:pt x="14" y="4092"/>
                  </a:lnTo>
                  <a:cubicBezTo>
                    <a:pt x="6" y="4101"/>
                    <a:pt x="1" y="4109"/>
                    <a:pt x="1" y="4122"/>
                  </a:cubicBezTo>
                  <a:cubicBezTo>
                    <a:pt x="2" y="4132"/>
                    <a:pt x="7" y="4143"/>
                    <a:pt x="15" y="4151"/>
                  </a:cubicBezTo>
                  <a:cubicBezTo>
                    <a:pt x="18" y="4154"/>
                    <a:pt x="22" y="4157"/>
                    <a:pt x="26" y="4159"/>
                  </a:cubicBezTo>
                  <a:cubicBezTo>
                    <a:pt x="33" y="4160"/>
                    <a:pt x="39" y="4162"/>
                    <a:pt x="46" y="4162"/>
                  </a:cubicBezTo>
                  <a:cubicBezTo>
                    <a:pt x="55" y="4162"/>
                    <a:pt x="68" y="4157"/>
                    <a:pt x="74" y="4149"/>
                  </a:cubicBezTo>
                  <a:cubicBezTo>
                    <a:pt x="76" y="4151"/>
                    <a:pt x="79" y="4152"/>
                    <a:pt x="82" y="4154"/>
                  </a:cubicBezTo>
                  <a:cubicBezTo>
                    <a:pt x="88" y="4158"/>
                    <a:pt x="95" y="4159"/>
                    <a:pt x="102" y="4159"/>
                  </a:cubicBezTo>
                  <a:cubicBezTo>
                    <a:pt x="104" y="4159"/>
                    <a:pt x="106" y="4159"/>
                    <a:pt x="108" y="4159"/>
                  </a:cubicBezTo>
                  <a:cubicBezTo>
                    <a:pt x="252" y="4151"/>
                    <a:pt x="401" y="4148"/>
                    <a:pt x="543" y="4143"/>
                  </a:cubicBezTo>
                  <a:lnTo>
                    <a:pt x="602" y="4141"/>
                  </a:lnTo>
                  <a:cubicBezTo>
                    <a:pt x="671" y="4140"/>
                    <a:pt x="739" y="4138"/>
                    <a:pt x="810" y="4136"/>
                  </a:cubicBezTo>
                  <a:cubicBezTo>
                    <a:pt x="904" y="4133"/>
                    <a:pt x="1000" y="4130"/>
                    <a:pt x="1094" y="4127"/>
                  </a:cubicBezTo>
                  <a:cubicBezTo>
                    <a:pt x="1227" y="4124"/>
                    <a:pt x="1360" y="4111"/>
                    <a:pt x="1489" y="4100"/>
                  </a:cubicBezTo>
                  <a:lnTo>
                    <a:pt x="1560" y="4093"/>
                  </a:lnTo>
                  <a:cubicBezTo>
                    <a:pt x="1617" y="4087"/>
                    <a:pt x="1675" y="4082"/>
                    <a:pt x="1732" y="4077"/>
                  </a:cubicBezTo>
                  <a:cubicBezTo>
                    <a:pt x="1807" y="4165"/>
                    <a:pt x="1894" y="4253"/>
                    <a:pt x="1998" y="4349"/>
                  </a:cubicBezTo>
                  <a:cubicBezTo>
                    <a:pt x="2047" y="4395"/>
                    <a:pt x="2098" y="4440"/>
                    <a:pt x="2150" y="4485"/>
                  </a:cubicBezTo>
                  <a:cubicBezTo>
                    <a:pt x="2199" y="4531"/>
                    <a:pt x="2250" y="4576"/>
                    <a:pt x="2300" y="4621"/>
                  </a:cubicBezTo>
                  <a:cubicBezTo>
                    <a:pt x="2378" y="4694"/>
                    <a:pt x="2455" y="4771"/>
                    <a:pt x="2530" y="4845"/>
                  </a:cubicBezTo>
                  <a:lnTo>
                    <a:pt x="2604" y="4918"/>
                  </a:lnTo>
                  <a:lnTo>
                    <a:pt x="2671" y="4985"/>
                  </a:lnTo>
                  <a:cubicBezTo>
                    <a:pt x="2749" y="5062"/>
                    <a:pt x="2831" y="5144"/>
                    <a:pt x="2912" y="5219"/>
                  </a:cubicBezTo>
                  <a:cubicBezTo>
                    <a:pt x="2925" y="5230"/>
                    <a:pt x="2938" y="5241"/>
                    <a:pt x="2951" y="5254"/>
                  </a:cubicBezTo>
                  <a:cubicBezTo>
                    <a:pt x="2955" y="5257"/>
                    <a:pt x="2959" y="5260"/>
                    <a:pt x="2963" y="5265"/>
                  </a:cubicBezTo>
                  <a:cubicBezTo>
                    <a:pt x="2973" y="5275"/>
                    <a:pt x="2983" y="5283"/>
                    <a:pt x="2994" y="5291"/>
                  </a:cubicBezTo>
                  <a:lnTo>
                    <a:pt x="2999" y="5296"/>
                  </a:lnTo>
                  <a:lnTo>
                    <a:pt x="3005" y="5300"/>
                  </a:lnTo>
                  <a:lnTo>
                    <a:pt x="3008" y="5302"/>
                  </a:lnTo>
                  <a:cubicBezTo>
                    <a:pt x="3013" y="5304"/>
                    <a:pt x="3016" y="5305"/>
                    <a:pt x="3021" y="5305"/>
                  </a:cubicBezTo>
                  <a:cubicBezTo>
                    <a:pt x="3024" y="5316"/>
                    <a:pt x="3032" y="5326"/>
                    <a:pt x="3042" y="5331"/>
                  </a:cubicBezTo>
                  <a:cubicBezTo>
                    <a:pt x="3045" y="5332"/>
                    <a:pt x="3047" y="5332"/>
                    <a:pt x="3050" y="5334"/>
                  </a:cubicBezTo>
                  <a:cubicBezTo>
                    <a:pt x="3052" y="5334"/>
                    <a:pt x="3054" y="5334"/>
                    <a:pt x="3057" y="5334"/>
                  </a:cubicBezTo>
                  <a:cubicBezTo>
                    <a:pt x="3064" y="5334"/>
                    <a:pt x="3072" y="5332"/>
                    <a:pt x="3079" y="5328"/>
                  </a:cubicBezTo>
                  <a:cubicBezTo>
                    <a:pt x="3086" y="5323"/>
                    <a:pt x="3093" y="5315"/>
                    <a:pt x="3094" y="5305"/>
                  </a:cubicBezTo>
                  <a:cubicBezTo>
                    <a:pt x="3104" y="5254"/>
                    <a:pt x="3112" y="5201"/>
                    <a:pt x="3120" y="5150"/>
                  </a:cubicBezTo>
                  <a:lnTo>
                    <a:pt x="3122" y="5139"/>
                  </a:lnTo>
                  <a:cubicBezTo>
                    <a:pt x="3130" y="5083"/>
                    <a:pt x="3138" y="5027"/>
                    <a:pt x="3147" y="4971"/>
                  </a:cubicBezTo>
                  <a:cubicBezTo>
                    <a:pt x="3163" y="4869"/>
                    <a:pt x="3186" y="4758"/>
                    <a:pt x="3211" y="4635"/>
                  </a:cubicBezTo>
                  <a:cubicBezTo>
                    <a:pt x="3245" y="4475"/>
                    <a:pt x="3283" y="4314"/>
                    <a:pt x="3318" y="4157"/>
                  </a:cubicBezTo>
                  <a:cubicBezTo>
                    <a:pt x="3334" y="4095"/>
                    <a:pt x="3349" y="4032"/>
                    <a:pt x="3363" y="3970"/>
                  </a:cubicBezTo>
                  <a:cubicBezTo>
                    <a:pt x="3393" y="3836"/>
                    <a:pt x="3429" y="3676"/>
                    <a:pt x="3461" y="3511"/>
                  </a:cubicBezTo>
                  <a:lnTo>
                    <a:pt x="3507" y="3497"/>
                  </a:lnTo>
                  <a:cubicBezTo>
                    <a:pt x="3533" y="3487"/>
                    <a:pt x="3560" y="3479"/>
                    <a:pt x="3585" y="3471"/>
                  </a:cubicBezTo>
                  <a:cubicBezTo>
                    <a:pt x="3648" y="3451"/>
                    <a:pt x="3710" y="3431"/>
                    <a:pt x="3772" y="3414"/>
                  </a:cubicBezTo>
                  <a:cubicBezTo>
                    <a:pt x="3859" y="3388"/>
                    <a:pt x="3947" y="3364"/>
                    <a:pt x="4035" y="3340"/>
                  </a:cubicBezTo>
                  <a:lnTo>
                    <a:pt x="4150" y="3310"/>
                  </a:lnTo>
                  <a:cubicBezTo>
                    <a:pt x="4378" y="3246"/>
                    <a:pt x="4642" y="3168"/>
                    <a:pt x="4885" y="3051"/>
                  </a:cubicBezTo>
                  <a:cubicBezTo>
                    <a:pt x="4916" y="3035"/>
                    <a:pt x="4944" y="3020"/>
                    <a:pt x="4975" y="3004"/>
                  </a:cubicBezTo>
                  <a:cubicBezTo>
                    <a:pt x="4983" y="3000"/>
                    <a:pt x="4991" y="2990"/>
                    <a:pt x="4992" y="2980"/>
                  </a:cubicBezTo>
                  <a:cubicBezTo>
                    <a:pt x="4995" y="2968"/>
                    <a:pt x="4994" y="2955"/>
                    <a:pt x="4989" y="2945"/>
                  </a:cubicBezTo>
                  <a:cubicBezTo>
                    <a:pt x="4984" y="2939"/>
                    <a:pt x="4978" y="2933"/>
                    <a:pt x="4970" y="2929"/>
                  </a:cubicBezTo>
                  <a:cubicBezTo>
                    <a:pt x="4965" y="2927"/>
                    <a:pt x="4959" y="2926"/>
                    <a:pt x="4953" y="2926"/>
                  </a:cubicBezTo>
                  <a:cubicBezTo>
                    <a:pt x="4946" y="2926"/>
                    <a:pt x="4938" y="2927"/>
                    <a:pt x="4932" y="2931"/>
                  </a:cubicBezTo>
                  <a:cubicBezTo>
                    <a:pt x="4890" y="2875"/>
                    <a:pt x="4842" y="2829"/>
                    <a:pt x="4797" y="2787"/>
                  </a:cubicBezTo>
                  <a:cubicBezTo>
                    <a:pt x="4749" y="2742"/>
                    <a:pt x="4703" y="2699"/>
                    <a:pt x="4655" y="2654"/>
                  </a:cubicBezTo>
                  <a:cubicBezTo>
                    <a:pt x="4564" y="2571"/>
                    <a:pt x="4466" y="2480"/>
                    <a:pt x="4364" y="2394"/>
                  </a:cubicBezTo>
                  <a:cubicBezTo>
                    <a:pt x="4332" y="2367"/>
                    <a:pt x="4300" y="2341"/>
                    <a:pt x="4266" y="2314"/>
                  </a:cubicBezTo>
                  <a:lnTo>
                    <a:pt x="4225" y="2280"/>
                  </a:lnTo>
                  <a:lnTo>
                    <a:pt x="4182" y="2243"/>
                  </a:lnTo>
                  <a:cubicBezTo>
                    <a:pt x="4150" y="2218"/>
                    <a:pt x="4118" y="2191"/>
                    <a:pt x="4086" y="2165"/>
                  </a:cubicBezTo>
                  <a:cubicBezTo>
                    <a:pt x="3983" y="2077"/>
                    <a:pt x="3905" y="2000"/>
                    <a:pt x="3840" y="1925"/>
                  </a:cubicBezTo>
                  <a:cubicBezTo>
                    <a:pt x="3833" y="1904"/>
                    <a:pt x="3828" y="1884"/>
                    <a:pt x="3822" y="1861"/>
                  </a:cubicBezTo>
                  <a:cubicBezTo>
                    <a:pt x="3814" y="1833"/>
                    <a:pt x="3804" y="1805"/>
                    <a:pt x="3798" y="1777"/>
                  </a:cubicBezTo>
                  <a:cubicBezTo>
                    <a:pt x="3772" y="1677"/>
                    <a:pt x="3753" y="1598"/>
                    <a:pt x="3736" y="1524"/>
                  </a:cubicBezTo>
                  <a:cubicBezTo>
                    <a:pt x="3720" y="1455"/>
                    <a:pt x="3704" y="1385"/>
                    <a:pt x="3689" y="1315"/>
                  </a:cubicBezTo>
                  <a:lnTo>
                    <a:pt x="3681" y="1281"/>
                  </a:lnTo>
                  <a:cubicBezTo>
                    <a:pt x="3675" y="1249"/>
                    <a:pt x="3668" y="1217"/>
                    <a:pt x="3660" y="1185"/>
                  </a:cubicBezTo>
                  <a:cubicBezTo>
                    <a:pt x="3649" y="1132"/>
                    <a:pt x="3638" y="1080"/>
                    <a:pt x="3627" y="1027"/>
                  </a:cubicBezTo>
                  <a:cubicBezTo>
                    <a:pt x="3617" y="984"/>
                    <a:pt x="3609" y="942"/>
                    <a:pt x="3600" y="900"/>
                  </a:cubicBezTo>
                  <a:cubicBezTo>
                    <a:pt x="3592" y="860"/>
                    <a:pt x="3582" y="822"/>
                    <a:pt x="3574" y="782"/>
                  </a:cubicBezTo>
                  <a:cubicBezTo>
                    <a:pt x="3553" y="683"/>
                    <a:pt x="3536" y="601"/>
                    <a:pt x="3517" y="528"/>
                  </a:cubicBezTo>
                  <a:cubicBezTo>
                    <a:pt x="3504" y="475"/>
                    <a:pt x="3491" y="424"/>
                    <a:pt x="3477" y="371"/>
                  </a:cubicBezTo>
                  <a:cubicBezTo>
                    <a:pt x="3470" y="344"/>
                    <a:pt x="3462" y="315"/>
                    <a:pt x="3456" y="288"/>
                  </a:cubicBezTo>
                  <a:cubicBezTo>
                    <a:pt x="3435" y="210"/>
                    <a:pt x="3413" y="128"/>
                    <a:pt x="3387" y="39"/>
                  </a:cubicBezTo>
                  <a:cubicBezTo>
                    <a:pt x="3382" y="24"/>
                    <a:pt x="3371" y="12"/>
                    <a:pt x="3357" y="5"/>
                  </a:cubicBezTo>
                  <a:cubicBezTo>
                    <a:pt x="3349" y="2"/>
                    <a:pt x="3342" y="1"/>
                    <a:pt x="33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4" name="Google Shape;9264;p44"/>
            <p:cNvSpPr/>
            <p:nvPr/>
          </p:nvSpPr>
          <p:spPr>
            <a:xfrm>
              <a:off x="3087657" y="5322738"/>
              <a:ext cx="448598" cy="467470"/>
            </a:xfrm>
            <a:custGeom>
              <a:avLst/>
              <a:gdLst/>
              <a:ahLst/>
              <a:cxnLst/>
              <a:rect l="l" t="t" r="r" b="b"/>
              <a:pathLst>
                <a:path w="5277" h="5499" extrusionOk="0">
                  <a:moveTo>
                    <a:pt x="2469" y="2067"/>
                  </a:moveTo>
                  <a:cubicBezTo>
                    <a:pt x="2431" y="2067"/>
                    <a:pt x="2394" y="2087"/>
                    <a:pt x="2379" y="2123"/>
                  </a:cubicBezTo>
                  <a:cubicBezTo>
                    <a:pt x="2335" y="2230"/>
                    <a:pt x="2275" y="2331"/>
                    <a:pt x="2218" y="2431"/>
                  </a:cubicBezTo>
                  <a:cubicBezTo>
                    <a:pt x="2188" y="2484"/>
                    <a:pt x="2159" y="2538"/>
                    <a:pt x="2132" y="2593"/>
                  </a:cubicBezTo>
                  <a:cubicBezTo>
                    <a:pt x="2104" y="2650"/>
                    <a:pt x="2080" y="2713"/>
                    <a:pt x="2077" y="2775"/>
                  </a:cubicBezTo>
                  <a:cubicBezTo>
                    <a:pt x="2074" y="2791"/>
                    <a:pt x="2076" y="2805"/>
                    <a:pt x="2080" y="2821"/>
                  </a:cubicBezTo>
                  <a:cubicBezTo>
                    <a:pt x="2088" y="2844"/>
                    <a:pt x="2106" y="2863"/>
                    <a:pt x="2128" y="2873"/>
                  </a:cubicBezTo>
                  <a:cubicBezTo>
                    <a:pt x="2141" y="2878"/>
                    <a:pt x="2154" y="2881"/>
                    <a:pt x="2167" y="2881"/>
                  </a:cubicBezTo>
                  <a:cubicBezTo>
                    <a:pt x="2193" y="2881"/>
                    <a:pt x="2218" y="2870"/>
                    <a:pt x="2235" y="2849"/>
                  </a:cubicBezTo>
                  <a:cubicBezTo>
                    <a:pt x="2272" y="2805"/>
                    <a:pt x="2299" y="2754"/>
                    <a:pt x="2325" y="2703"/>
                  </a:cubicBezTo>
                  <a:cubicBezTo>
                    <a:pt x="2352" y="2649"/>
                    <a:pt x="2379" y="2593"/>
                    <a:pt x="2407" y="2538"/>
                  </a:cubicBezTo>
                  <a:cubicBezTo>
                    <a:pt x="2459" y="2428"/>
                    <a:pt x="2510" y="2318"/>
                    <a:pt x="2555" y="2204"/>
                  </a:cubicBezTo>
                  <a:cubicBezTo>
                    <a:pt x="2576" y="2156"/>
                    <a:pt x="2558" y="2099"/>
                    <a:pt x="2509" y="2076"/>
                  </a:cubicBezTo>
                  <a:lnTo>
                    <a:pt x="2507" y="2076"/>
                  </a:lnTo>
                  <a:lnTo>
                    <a:pt x="2507" y="2075"/>
                  </a:lnTo>
                  <a:cubicBezTo>
                    <a:pt x="2495" y="2069"/>
                    <a:pt x="2482" y="2067"/>
                    <a:pt x="2469" y="2067"/>
                  </a:cubicBezTo>
                  <a:close/>
                  <a:moveTo>
                    <a:pt x="3020" y="2258"/>
                  </a:moveTo>
                  <a:cubicBezTo>
                    <a:pt x="2982" y="2258"/>
                    <a:pt x="2942" y="2279"/>
                    <a:pt x="2928" y="2316"/>
                  </a:cubicBezTo>
                  <a:cubicBezTo>
                    <a:pt x="2885" y="2435"/>
                    <a:pt x="2827" y="2546"/>
                    <a:pt x="2769" y="2658"/>
                  </a:cubicBezTo>
                  <a:cubicBezTo>
                    <a:pt x="2742" y="2711"/>
                    <a:pt x="2715" y="2764"/>
                    <a:pt x="2690" y="2818"/>
                  </a:cubicBezTo>
                  <a:cubicBezTo>
                    <a:pt x="2677" y="2849"/>
                    <a:pt x="2664" y="2879"/>
                    <a:pt x="2654" y="2909"/>
                  </a:cubicBezTo>
                  <a:cubicBezTo>
                    <a:pt x="2648" y="2925"/>
                    <a:pt x="2645" y="2940"/>
                    <a:pt x="2642" y="2956"/>
                  </a:cubicBezTo>
                  <a:cubicBezTo>
                    <a:pt x="2637" y="2977"/>
                    <a:pt x="2637" y="2999"/>
                    <a:pt x="2637" y="3020"/>
                  </a:cubicBezTo>
                  <a:cubicBezTo>
                    <a:pt x="2637" y="3052"/>
                    <a:pt x="2664" y="3084"/>
                    <a:pt x="2693" y="3096"/>
                  </a:cubicBezTo>
                  <a:cubicBezTo>
                    <a:pt x="2705" y="3103"/>
                    <a:pt x="2718" y="3106"/>
                    <a:pt x="2731" y="3106"/>
                  </a:cubicBezTo>
                  <a:cubicBezTo>
                    <a:pt x="2758" y="3106"/>
                    <a:pt x="2784" y="3093"/>
                    <a:pt x="2805" y="3072"/>
                  </a:cubicBezTo>
                  <a:cubicBezTo>
                    <a:pt x="2846" y="3028"/>
                    <a:pt x="2872" y="2969"/>
                    <a:pt x="2897" y="2914"/>
                  </a:cubicBezTo>
                  <a:cubicBezTo>
                    <a:pt x="2923" y="2860"/>
                    <a:pt x="2945" y="2805"/>
                    <a:pt x="2969" y="2751"/>
                  </a:cubicBezTo>
                  <a:cubicBezTo>
                    <a:pt x="2993" y="2697"/>
                    <a:pt x="3019" y="2642"/>
                    <a:pt x="3041" y="2586"/>
                  </a:cubicBezTo>
                  <a:cubicBezTo>
                    <a:pt x="3067" y="2526"/>
                    <a:pt x="3089" y="2463"/>
                    <a:pt x="3112" y="2401"/>
                  </a:cubicBezTo>
                  <a:cubicBezTo>
                    <a:pt x="3121" y="2375"/>
                    <a:pt x="3124" y="2351"/>
                    <a:pt x="3115" y="2326"/>
                  </a:cubicBezTo>
                  <a:cubicBezTo>
                    <a:pt x="3107" y="2300"/>
                    <a:pt x="3086" y="2279"/>
                    <a:pt x="3062" y="2267"/>
                  </a:cubicBezTo>
                  <a:lnTo>
                    <a:pt x="3060" y="2267"/>
                  </a:lnTo>
                  <a:cubicBezTo>
                    <a:pt x="3048" y="2261"/>
                    <a:pt x="3034" y="2258"/>
                    <a:pt x="3020" y="2258"/>
                  </a:cubicBezTo>
                  <a:close/>
                  <a:moveTo>
                    <a:pt x="3524" y="124"/>
                  </a:moveTo>
                  <a:cubicBezTo>
                    <a:pt x="3553" y="188"/>
                    <a:pt x="3577" y="252"/>
                    <a:pt x="3598" y="318"/>
                  </a:cubicBezTo>
                  <a:cubicBezTo>
                    <a:pt x="3628" y="406"/>
                    <a:pt x="3650" y="495"/>
                    <a:pt x="3671" y="585"/>
                  </a:cubicBezTo>
                  <a:lnTo>
                    <a:pt x="3694" y="698"/>
                  </a:lnTo>
                  <a:lnTo>
                    <a:pt x="3988" y="1995"/>
                  </a:lnTo>
                  <a:cubicBezTo>
                    <a:pt x="4164" y="2192"/>
                    <a:pt x="4357" y="2374"/>
                    <a:pt x="4557" y="2548"/>
                  </a:cubicBezTo>
                  <a:cubicBezTo>
                    <a:pt x="4662" y="2641"/>
                    <a:pt x="4770" y="2732"/>
                    <a:pt x="4877" y="2823"/>
                  </a:cubicBezTo>
                  <a:cubicBezTo>
                    <a:pt x="4929" y="2869"/>
                    <a:pt x="4982" y="2914"/>
                    <a:pt x="5035" y="2959"/>
                  </a:cubicBezTo>
                  <a:cubicBezTo>
                    <a:pt x="5069" y="2989"/>
                    <a:pt x="5104" y="3018"/>
                    <a:pt x="5137" y="3048"/>
                  </a:cubicBezTo>
                  <a:cubicBezTo>
                    <a:pt x="5038" y="3092"/>
                    <a:pt x="4936" y="3132"/>
                    <a:pt x="4835" y="3170"/>
                  </a:cubicBezTo>
                  <a:cubicBezTo>
                    <a:pt x="4704" y="3216"/>
                    <a:pt x="4573" y="3261"/>
                    <a:pt x="4440" y="3301"/>
                  </a:cubicBezTo>
                  <a:cubicBezTo>
                    <a:pt x="4309" y="3339"/>
                    <a:pt x="4180" y="3376"/>
                    <a:pt x="4049" y="3411"/>
                  </a:cubicBezTo>
                  <a:cubicBezTo>
                    <a:pt x="3972" y="3434"/>
                    <a:pt x="3895" y="3455"/>
                    <a:pt x="3818" y="3477"/>
                  </a:cubicBezTo>
                  <a:cubicBezTo>
                    <a:pt x="3764" y="3495"/>
                    <a:pt x="3654" y="3507"/>
                    <a:pt x="3631" y="3563"/>
                  </a:cubicBezTo>
                  <a:cubicBezTo>
                    <a:pt x="3574" y="3717"/>
                    <a:pt x="3550" y="3886"/>
                    <a:pt x="3510" y="4045"/>
                  </a:cubicBezTo>
                  <a:cubicBezTo>
                    <a:pt x="3471" y="4196"/>
                    <a:pt x="3435" y="4348"/>
                    <a:pt x="3398" y="4502"/>
                  </a:cubicBezTo>
                  <a:cubicBezTo>
                    <a:pt x="3363" y="4654"/>
                    <a:pt x="3329" y="4807"/>
                    <a:pt x="3299" y="4961"/>
                  </a:cubicBezTo>
                  <a:cubicBezTo>
                    <a:pt x="3284" y="5037"/>
                    <a:pt x="3271" y="5114"/>
                    <a:pt x="3260" y="5191"/>
                  </a:cubicBezTo>
                  <a:cubicBezTo>
                    <a:pt x="3252" y="5247"/>
                    <a:pt x="3244" y="5301"/>
                    <a:pt x="3240" y="5357"/>
                  </a:cubicBezTo>
                  <a:cubicBezTo>
                    <a:pt x="3232" y="5349"/>
                    <a:pt x="3225" y="5343"/>
                    <a:pt x="3217" y="5336"/>
                  </a:cubicBezTo>
                  <a:cubicBezTo>
                    <a:pt x="3190" y="5311"/>
                    <a:pt x="3163" y="5285"/>
                    <a:pt x="3134" y="5261"/>
                  </a:cubicBezTo>
                  <a:cubicBezTo>
                    <a:pt x="3076" y="5210"/>
                    <a:pt x="3017" y="5159"/>
                    <a:pt x="2960" y="5108"/>
                  </a:cubicBezTo>
                  <a:cubicBezTo>
                    <a:pt x="2845" y="5005"/>
                    <a:pt x="2730" y="4901"/>
                    <a:pt x="2616" y="4798"/>
                  </a:cubicBezTo>
                  <a:cubicBezTo>
                    <a:pt x="2502" y="4694"/>
                    <a:pt x="2389" y="4588"/>
                    <a:pt x="2279" y="4481"/>
                  </a:cubicBezTo>
                  <a:cubicBezTo>
                    <a:pt x="2167" y="4374"/>
                    <a:pt x="2056" y="4267"/>
                    <a:pt x="1946" y="4158"/>
                  </a:cubicBezTo>
                  <a:cubicBezTo>
                    <a:pt x="1943" y="4155"/>
                    <a:pt x="1940" y="4152"/>
                    <a:pt x="1935" y="4150"/>
                  </a:cubicBezTo>
                  <a:cubicBezTo>
                    <a:pt x="1933" y="4148"/>
                    <a:pt x="1932" y="4148"/>
                    <a:pt x="1930" y="4148"/>
                  </a:cubicBezTo>
                  <a:cubicBezTo>
                    <a:pt x="1925" y="4145"/>
                    <a:pt x="1922" y="4142"/>
                    <a:pt x="1917" y="4139"/>
                  </a:cubicBezTo>
                  <a:cubicBezTo>
                    <a:pt x="1913" y="4137"/>
                    <a:pt x="1907" y="4135"/>
                    <a:pt x="1901" y="4135"/>
                  </a:cubicBezTo>
                  <a:cubicBezTo>
                    <a:pt x="1899" y="4135"/>
                    <a:pt x="1897" y="4135"/>
                    <a:pt x="1895" y="4136"/>
                  </a:cubicBezTo>
                  <a:cubicBezTo>
                    <a:pt x="1821" y="4140"/>
                    <a:pt x="1746" y="4142"/>
                    <a:pt x="1673" y="4145"/>
                  </a:cubicBezTo>
                  <a:cubicBezTo>
                    <a:pt x="1598" y="4147"/>
                    <a:pt x="1522" y="4148"/>
                    <a:pt x="1447" y="4150"/>
                  </a:cubicBezTo>
                  <a:cubicBezTo>
                    <a:pt x="1294" y="4153"/>
                    <a:pt x="1140" y="4155"/>
                    <a:pt x="985" y="4156"/>
                  </a:cubicBezTo>
                  <a:cubicBezTo>
                    <a:pt x="835" y="4158"/>
                    <a:pt x="685" y="4161"/>
                    <a:pt x="534" y="4163"/>
                  </a:cubicBezTo>
                  <a:cubicBezTo>
                    <a:pt x="459" y="4164"/>
                    <a:pt x="384" y="4166"/>
                    <a:pt x="311" y="4169"/>
                  </a:cubicBezTo>
                  <a:cubicBezTo>
                    <a:pt x="282" y="4171"/>
                    <a:pt x="253" y="4171"/>
                    <a:pt x="224" y="4172"/>
                  </a:cubicBezTo>
                  <a:cubicBezTo>
                    <a:pt x="253" y="4137"/>
                    <a:pt x="283" y="4099"/>
                    <a:pt x="311" y="4062"/>
                  </a:cubicBezTo>
                  <a:cubicBezTo>
                    <a:pt x="365" y="3990"/>
                    <a:pt x="416" y="3917"/>
                    <a:pt x="467" y="3843"/>
                  </a:cubicBezTo>
                  <a:cubicBezTo>
                    <a:pt x="565" y="3702"/>
                    <a:pt x="659" y="3558"/>
                    <a:pt x="761" y="3419"/>
                  </a:cubicBezTo>
                  <a:cubicBezTo>
                    <a:pt x="964" y="3149"/>
                    <a:pt x="1195" y="2893"/>
                    <a:pt x="1350" y="2591"/>
                  </a:cubicBezTo>
                  <a:cubicBezTo>
                    <a:pt x="1356" y="2580"/>
                    <a:pt x="1358" y="2569"/>
                    <a:pt x="1356" y="2558"/>
                  </a:cubicBezTo>
                  <a:cubicBezTo>
                    <a:pt x="1358" y="2548"/>
                    <a:pt x="1356" y="2538"/>
                    <a:pt x="1353" y="2530"/>
                  </a:cubicBezTo>
                  <a:cubicBezTo>
                    <a:pt x="1300" y="2414"/>
                    <a:pt x="1230" y="2303"/>
                    <a:pt x="1161" y="2196"/>
                  </a:cubicBezTo>
                  <a:cubicBezTo>
                    <a:pt x="1091" y="2084"/>
                    <a:pt x="1017" y="1976"/>
                    <a:pt x="944" y="1869"/>
                  </a:cubicBezTo>
                  <a:cubicBezTo>
                    <a:pt x="816" y="1680"/>
                    <a:pt x="688" y="1491"/>
                    <a:pt x="571" y="1296"/>
                  </a:cubicBezTo>
                  <a:cubicBezTo>
                    <a:pt x="688" y="1288"/>
                    <a:pt x="806" y="1279"/>
                    <a:pt x="924" y="1266"/>
                  </a:cubicBezTo>
                  <a:cubicBezTo>
                    <a:pt x="1072" y="1251"/>
                    <a:pt x="1220" y="1235"/>
                    <a:pt x="1369" y="1218"/>
                  </a:cubicBezTo>
                  <a:cubicBezTo>
                    <a:pt x="1518" y="1199"/>
                    <a:pt x="1665" y="1179"/>
                    <a:pt x="1813" y="1157"/>
                  </a:cubicBezTo>
                  <a:cubicBezTo>
                    <a:pt x="1887" y="1146"/>
                    <a:pt x="1960" y="1135"/>
                    <a:pt x="2034" y="1124"/>
                  </a:cubicBezTo>
                  <a:cubicBezTo>
                    <a:pt x="2111" y="1111"/>
                    <a:pt x="2189" y="1100"/>
                    <a:pt x="2264" y="1077"/>
                  </a:cubicBezTo>
                  <a:cubicBezTo>
                    <a:pt x="2280" y="1071"/>
                    <a:pt x="2298" y="1047"/>
                    <a:pt x="2314" y="1036"/>
                  </a:cubicBezTo>
                  <a:cubicBezTo>
                    <a:pt x="2339" y="1016"/>
                    <a:pt x="2365" y="997"/>
                    <a:pt x="2392" y="980"/>
                  </a:cubicBezTo>
                  <a:cubicBezTo>
                    <a:pt x="2458" y="932"/>
                    <a:pt x="2522" y="882"/>
                    <a:pt x="2587" y="834"/>
                  </a:cubicBezTo>
                  <a:cubicBezTo>
                    <a:pt x="2642" y="796"/>
                    <a:pt x="2696" y="756"/>
                    <a:pt x="2750" y="717"/>
                  </a:cubicBezTo>
                  <a:cubicBezTo>
                    <a:pt x="2805" y="677"/>
                    <a:pt x="2859" y="637"/>
                    <a:pt x="2912" y="596"/>
                  </a:cubicBezTo>
                  <a:cubicBezTo>
                    <a:pt x="3019" y="516"/>
                    <a:pt x="3126" y="434"/>
                    <a:pt x="3233" y="353"/>
                  </a:cubicBezTo>
                  <a:cubicBezTo>
                    <a:pt x="3286" y="311"/>
                    <a:pt x="3340" y="271"/>
                    <a:pt x="3393" y="230"/>
                  </a:cubicBezTo>
                  <a:cubicBezTo>
                    <a:pt x="3419" y="209"/>
                    <a:pt x="3444" y="187"/>
                    <a:pt x="3471" y="166"/>
                  </a:cubicBezTo>
                  <a:cubicBezTo>
                    <a:pt x="3489" y="153"/>
                    <a:pt x="3507" y="139"/>
                    <a:pt x="3524" y="124"/>
                  </a:cubicBezTo>
                  <a:close/>
                  <a:moveTo>
                    <a:pt x="3531" y="1"/>
                  </a:moveTo>
                  <a:cubicBezTo>
                    <a:pt x="3522" y="1"/>
                    <a:pt x="3514" y="4"/>
                    <a:pt x="3507" y="8"/>
                  </a:cubicBezTo>
                  <a:cubicBezTo>
                    <a:pt x="3505" y="9"/>
                    <a:pt x="3503" y="9"/>
                    <a:pt x="3502" y="9"/>
                  </a:cubicBezTo>
                  <a:cubicBezTo>
                    <a:pt x="3439" y="40"/>
                    <a:pt x="3379" y="75"/>
                    <a:pt x="3321" y="111"/>
                  </a:cubicBezTo>
                  <a:cubicBezTo>
                    <a:pt x="3264" y="147"/>
                    <a:pt x="3209" y="185"/>
                    <a:pt x="3156" y="227"/>
                  </a:cubicBezTo>
                  <a:cubicBezTo>
                    <a:pt x="3049" y="308"/>
                    <a:pt x="2947" y="396"/>
                    <a:pt x="2846" y="486"/>
                  </a:cubicBezTo>
                  <a:cubicBezTo>
                    <a:pt x="2795" y="530"/>
                    <a:pt x="2744" y="575"/>
                    <a:pt x="2694" y="620"/>
                  </a:cubicBezTo>
                  <a:cubicBezTo>
                    <a:pt x="2645" y="665"/>
                    <a:pt x="2594" y="709"/>
                    <a:pt x="2541" y="753"/>
                  </a:cubicBezTo>
                  <a:cubicBezTo>
                    <a:pt x="2490" y="794"/>
                    <a:pt x="2437" y="837"/>
                    <a:pt x="2384" y="877"/>
                  </a:cubicBezTo>
                  <a:cubicBezTo>
                    <a:pt x="2328" y="920"/>
                    <a:pt x="2272" y="962"/>
                    <a:pt x="2213" y="1000"/>
                  </a:cubicBezTo>
                  <a:cubicBezTo>
                    <a:pt x="2207" y="1000"/>
                    <a:pt x="2200" y="1000"/>
                    <a:pt x="2194" y="1000"/>
                  </a:cubicBezTo>
                  <a:cubicBezTo>
                    <a:pt x="2141" y="1000"/>
                    <a:pt x="2088" y="1006"/>
                    <a:pt x="2034" y="1010"/>
                  </a:cubicBezTo>
                  <a:cubicBezTo>
                    <a:pt x="1960" y="1016"/>
                    <a:pt x="1887" y="1024"/>
                    <a:pt x="1812" y="1032"/>
                  </a:cubicBezTo>
                  <a:cubicBezTo>
                    <a:pt x="1663" y="1050"/>
                    <a:pt x="1516" y="1072"/>
                    <a:pt x="1367" y="1093"/>
                  </a:cubicBezTo>
                  <a:cubicBezTo>
                    <a:pt x="1220" y="1114"/>
                    <a:pt x="1072" y="1136"/>
                    <a:pt x="924" y="1156"/>
                  </a:cubicBezTo>
                  <a:cubicBezTo>
                    <a:pt x="758" y="1176"/>
                    <a:pt x="590" y="1186"/>
                    <a:pt x="426" y="1216"/>
                  </a:cubicBezTo>
                  <a:cubicBezTo>
                    <a:pt x="382" y="1224"/>
                    <a:pt x="384" y="1269"/>
                    <a:pt x="402" y="1301"/>
                  </a:cubicBezTo>
                  <a:cubicBezTo>
                    <a:pt x="530" y="1522"/>
                    <a:pt x="662" y="1737"/>
                    <a:pt x="800" y="1950"/>
                  </a:cubicBezTo>
                  <a:cubicBezTo>
                    <a:pt x="869" y="2057"/>
                    <a:pt x="940" y="2163"/>
                    <a:pt x="1012" y="2267"/>
                  </a:cubicBezTo>
                  <a:cubicBezTo>
                    <a:pt x="1048" y="2319"/>
                    <a:pt x="1084" y="2372"/>
                    <a:pt x="1121" y="2423"/>
                  </a:cubicBezTo>
                  <a:cubicBezTo>
                    <a:pt x="1153" y="2468"/>
                    <a:pt x="1187" y="2513"/>
                    <a:pt x="1222" y="2556"/>
                  </a:cubicBezTo>
                  <a:cubicBezTo>
                    <a:pt x="1196" y="2604"/>
                    <a:pt x="1169" y="2652"/>
                    <a:pt x="1140" y="2698"/>
                  </a:cubicBezTo>
                  <a:cubicBezTo>
                    <a:pt x="977" y="2951"/>
                    <a:pt x="777" y="3175"/>
                    <a:pt x="605" y="3419"/>
                  </a:cubicBezTo>
                  <a:cubicBezTo>
                    <a:pt x="515" y="3547"/>
                    <a:pt x="430" y="3680"/>
                    <a:pt x="344" y="3810"/>
                  </a:cubicBezTo>
                  <a:cubicBezTo>
                    <a:pt x="301" y="3875"/>
                    <a:pt x="256" y="3941"/>
                    <a:pt x="210" y="4005"/>
                  </a:cubicBezTo>
                  <a:cubicBezTo>
                    <a:pt x="170" y="4062"/>
                    <a:pt x="125" y="4115"/>
                    <a:pt x="85" y="4172"/>
                  </a:cubicBezTo>
                  <a:cubicBezTo>
                    <a:pt x="60" y="4209"/>
                    <a:pt x="0" y="4284"/>
                    <a:pt x="82" y="4299"/>
                  </a:cubicBezTo>
                  <a:cubicBezTo>
                    <a:pt x="122" y="4307"/>
                    <a:pt x="160" y="4308"/>
                    <a:pt x="199" y="4310"/>
                  </a:cubicBezTo>
                  <a:cubicBezTo>
                    <a:pt x="218" y="4311"/>
                    <a:pt x="237" y="4311"/>
                    <a:pt x="255" y="4311"/>
                  </a:cubicBezTo>
                  <a:cubicBezTo>
                    <a:pt x="274" y="4311"/>
                    <a:pt x="293" y="4311"/>
                    <a:pt x="312" y="4310"/>
                  </a:cubicBezTo>
                  <a:cubicBezTo>
                    <a:pt x="386" y="4310"/>
                    <a:pt x="461" y="4308"/>
                    <a:pt x="536" y="4305"/>
                  </a:cubicBezTo>
                  <a:cubicBezTo>
                    <a:pt x="689" y="4300"/>
                    <a:pt x="843" y="4296"/>
                    <a:pt x="996" y="4286"/>
                  </a:cubicBezTo>
                  <a:cubicBezTo>
                    <a:pt x="1072" y="4281"/>
                    <a:pt x="1147" y="4278"/>
                    <a:pt x="1222" y="4273"/>
                  </a:cubicBezTo>
                  <a:cubicBezTo>
                    <a:pt x="1297" y="4268"/>
                    <a:pt x="1372" y="4262"/>
                    <a:pt x="1447" y="4257"/>
                  </a:cubicBezTo>
                  <a:cubicBezTo>
                    <a:pt x="1591" y="4246"/>
                    <a:pt x="1737" y="4233"/>
                    <a:pt x="1882" y="4224"/>
                  </a:cubicBezTo>
                  <a:cubicBezTo>
                    <a:pt x="1884" y="4227"/>
                    <a:pt x="1885" y="4228"/>
                    <a:pt x="1887" y="4230"/>
                  </a:cubicBezTo>
                  <a:cubicBezTo>
                    <a:pt x="2103" y="4446"/>
                    <a:pt x="2319" y="4662"/>
                    <a:pt x="2541" y="4873"/>
                  </a:cubicBezTo>
                  <a:cubicBezTo>
                    <a:pt x="2653" y="4978"/>
                    <a:pt x="2766" y="5084"/>
                    <a:pt x="2881" y="5186"/>
                  </a:cubicBezTo>
                  <a:cubicBezTo>
                    <a:pt x="2939" y="5239"/>
                    <a:pt x="2997" y="5290"/>
                    <a:pt x="3056" y="5340"/>
                  </a:cubicBezTo>
                  <a:cubicBezTo>
                    <a:pt x="3084" y="5364"/>
                    <a:pt x="3113" y="5388"/>
                    <a:pt x="3142" y="5410"/>
                  </a:cubicBezTo>
                  <a:cubicBezTo>
                    <a:pt x="3174" y="5437"/>
                    <a:pt x="3208" y="5463"/>
                    <a:pt x="3243" y="5483"/>
                  </a:cubicBezTo>
                  <a:cubicBezTo>
                    <a:pt x="3248" y="5487"/>
                    <a:pt x="3252" y="5487"/>
                    <a:pt x="3257" y="5488"/>
                  </a:cubicBezTo>
                  <a:cubicBezTo>
                    <a:pt x="3264" y="5493"/>
                    <a:pt x="3271" y="5496"/>
                    <a:pt x="3279" y="5498"/>
                  </a:cubicBezTo>
                  <a:cubicBezTo>
                    <a:pt x="3283" y="5498"/>
                    <a:pt x="3286" y="5499"/>
                    <a:pt x="3289" y="5499"/>
                  </a:cubicBezTo>
                  <a:cubicBezTo>
                    <a:pt x="3317" y="5499"/>
                    <a:pt x="3341" y="5479"/>
                    <a:pt x="3345" y="5451"/>
                  </a:cubicBezTo>
                  <a:cubicBezTo>
                    <a:pt x="3361" y="5376"/>
                    <a:pt x="3372" y="5300"/>
                    <a:pt x="3385" y="5224"/>
                  </a:cubicBezTo>
                  <a:cubicBezTo>
                    <a:pt x="3398" y="5148"/>
                    <a:pt x="3411" y="5071"/>
                    <a:pt x="3425" y="4994"/>
                  </a:cubicBezTo>
                  <a:cubicBezTo>
                    <a:pt x="3452" y="4839"/>
                    <a:pt x="3481" y="4686"/>
                    <a:pt x="3511" y="4532"/>
                  </a:cubicBezTo>
                  <a:cubicBezTo>
                    <a:pt x="3543" y="4379"/>
                    <a:pt x="3577" y="4225"/>
                    <a:pt x="3612" y="4073"/>
                  </a:cubicBezTo>
                  <a:cubicBezTo>
                    <a:pt x="3642" y="3931"/>
                    <a:pt x="3673" y="3789"/>
                    <a:pt x="3706" y="3648"/>
                  </a:cubicBezTo>
                  <a:cubicBezTo>
                    <a:pt x="3831" y="3622"/>
                    <a:pt x="3954" y="3587"/>
                    <a:pt x="4076" y="3552"/>
                  </a:cubicBezTo>
                  <a:cubicBezTo>
                    <a:pt x="4210" y="3512"/>
                    <a:pt x="4341" y="3469"/>
                    <a:pt x="4474" y="3424"/>
                  </a:cubicBezTo>
                  <a:cubicBezTo>
                    <a:pt x="4605" y="3379"/>
                    <a:pt x="4734" y="3333"/>
                    <a:pt x="4864" y="3282"/>
                  </a:cubicBezTo>
                  <a:cubicBezTo>
                    <a:pt x="4925" y="3256"/>
                    <a:pt x="4987" y="3231"/>
                    <a:pt x="5048" y="3205"/>
                  </a:cubicBezTo>
                  <a:cubicBezTo>
                    <a:pt x="5110" y="3176"/>
                    <a:pt x="5172" y="3148"/>
                    <a:pt x="5235" y="3117"/>
                  </a:cubicBezTo>
                  <a:cubicBezTo>
                    <a:pt x="5248" y="3112"/>
                    <a:pt x="5257" y="3104"/>
                    <a:pt x="5264" y="3092"/>
                  </a:cubicBezTo>
                  <a:cubicBezTo>
                    <a:pt x="5267" y="3087"/>
                    <a:pt x="5267" y="3082"/>
                    <a:pt x="5268" y="3077"/>
                  </a:cubicBezTo>
                  <a:lnTo>
                    <a:pt x="5267" y="3077"/>
                  </a:lnTo>
                  <a:cubicBezTo>
                    <a:pt x="5276" y="3058"/>
                    <a:pt x="5270" y="3034"/>
                    <a:pt x="5254" y="3020"/>
                  </a:cubicBezTo>
                  <a:cubicBezTo>
                    <a:pt x="5208" y="2973"/>
                    <a:pt x="5158" y="2930"/>
                    <a:pt x="5109" y="2889"/>
                  </a:cubicBezTo>
                  <a:cubicBezTo>
                    <a:pt x="5057" y="2844"/>
                    <a:pt x="5006" y="2802"/>
                    <a:pt x="4957" y="2759"/>
                  </a:cubicBezTo>
                  <a:cubicBezTo>
                    <a:pt x="4853" y="2673"/>
                    <a:pt x="4750" y="2586"/>
                    <a:pt x="4648" y="2500"/>
                  </a:cubicBezTo>
                  <a:cubicBezTo>
                    <a:pt x="4445" y="2326"/>
                    <a:pt x="4244" y="2145"/>
                    <a:pt x="4063" y="1947"/>
                  </a:cubicBezTo>
                  <a:cubicBezTo>
                    <a:pt x="4057" y="1939"/>
                    <a:pt x="4050" y="1933"/>
                    <a:pt x="4044" y="1925"/>
                  </a:cubicBezTo>
                  <a:cubicBezTo>
                    <a:pt x="4044" y="1864"/>
                    <a:pt x="4034" y="1801"/>
                    <a:pt x="4028" y="1741"/>
                  </a:cubicBezTo>
                  <a:cubicBezTo>
                    <a:pt x="4018" y="1672"/>
                    <a:pt x="4009" y="1603"/>
                    <a:pt x="3997" y="1536"/>
                  </a:cubicBezTo>
                  <a:cubicBezTo>
                    <a:pt x="3977" y="1395"/>
                    <a:pt x="3951" y="1255"/>
                    <a:pt x="3922" y="1116"/>
                  </a:cubicBezTo>
                  <a:cubicBezTo>
                    <a:pt x="3906" y="1042"/>
                    <a:pt x="3889" y="968"/>
                    <a:pt x="3873" y="895"/>
                  </a:cubicBezTo>
                  <a:cubicBezTo>
                    <a:pt x="3857" y="826"/>
                    <a:pt x="3839" y="757"/>
                    <a:pt x="3820" y="689"/>
                  </a:cubicBezTo>
                  <a:cubicBezTo>
                    <a:pt x="3780" y="556"/>
                    <a:pt x="3740" y="423"/>
                    <a:pt x="3689" y="294"/>
                  </a:cubicBezTo>
                  <a:cubicBezTo>
                    <a:pt x="3654" y="199"/>
                    <a:pt x="3610" y="108"/>
                    <a:pt x="3564" y="19"/>
                  </a:cubicBezTo>
                  <a:cubicBezTo>
                    <a:pt x="3561" y="12"/>
                    <a:pt x="3554" y="8"/>
                    <a:pt x="3546" y="4"/>
                  </a:cubicBezTo>
                  <a:cubicBezTo>
                    <a:pt x="3543" y="3"/>
                    <a:pt x="3540" y="3"/>
                    <a:pt x="3537" y="1"/>
                  </a:cubicBezTo>
                  <a:cubicBezTo>
                    <a:pt x="3535" y="1"/>
                    <a:pt x="3533" y="1"/>
                    <a:pt x="3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5" name="Google Shape;9265;p44"/>
          <p:cNvGrpSpPr/>
          <p:nvPr/>
        </p:nvGrpSpPr>
        <p:grpSpPr>
          <a:xfrm>
            <a:off x="6814659" y="2369429"/>
            <a:ext cx="471056" cy="453806"/>
            <a:chOff x="4154743" y="-1728692"/>
            <a:chExt cx="472663" cy="455354"/>
          </a:xfrm>
        </p:grpSpPr>
        <p:sp>
          <p:nvSpPr>
            <p:cNvPr id="9266" name="Google Shape;9266;p44"/>
            <p:cNvSpPr/>
            <p:nvPr/>
          </p:nvSpPr>
          <p:spPr>
            <a:xfrm>
              <a:off x="4160690" y="-1713959"/>
              <a:ext cx="453335" cy="431431"/>
            </a:xfrm>
            <a:custGeom>
              <a:avLst/>
              <a:gdLst/>
              <a:ahLst/>
              <a:cxnLst/>
              <a:rect l="l" t="t" r="r" b="b"/>
              <a:pathLst>
                <a:path w="3354" h="3192" extrusionOk="0">
                  <a:moveTo>
                    <a:pt x="2087" y="1"/>
                  </a:moveTo>
                  <a:cubicBezTo>
                    <a:pt x="2059" y="1"/>
                    <a:pt x="2031" y="2"/>
                    <a:pt x="2003" y="5"/>
                  </a:cubicBezTo>
                  <a:cubicBezTo>
                    <a:pt x="1868" y="20"/>
                    <a:pt x="1740" y="68"/>
                    <a:pt x="1633" y="144"/>
                  </a:cubicBezTo>
                  <a:cubicBezTo>
                    <a:pt x="1557" y="200"/>
                    <a:pt x="1494" y="272"/>
                    <a:pt x="1453" y="354"/>
                  </a:cubicBezTo>
                  <a:cubicBezTo>
                    <a:pt x="1432" y="395"/>
                    <a:pt x="1417" y="442"/>
                    <a:pt x="1408" y="490"/>
                  </a:cubicBezTo>
                  <a:cubicBezTo>
                    <a:pt x="1406" y="480"/>
                    <a:pt x="1405" y="471"/>
                    <a:pt x="1401" y="461"/>
                  </a:cubicBezTo>
                  <a:cubicBezTo>
                    <a:pt x="1395" y="440"/>
                    <a:pt x="1389" y="421"/>
                    <a:pt x="1382" y="403"/>
                  </a:cubicBezTo>
                  <a:cubicBezTo>
                    <a:pt x="1369" y="373"/>
                    <a:pt x="1353" y="341"/>
                    <a:pt x="1334" y="309"/>
                  </a:cubicBezTo>
                  <a:cubicBezTo>
                    <a:pt x="1318" y="285"/>
                    <a:pt x="1297" y="260"/>
                    <a:pt x="1270" y="234"/>
                  </a:cubicBezTo>
                  <a:cubicBezTo>
                    <a:pt x="1251" y="215"/>
                    <a:pt x="1227" y="199"/>
                    <a:pt x="1195" y="180"/>
                  </a:cubicBezTo>
                  <a:cubicBezTo>
                    <a:pt x="1173" y="165"/>
                    <a:pt x="1147" y="154"/>
                    <a:pt x="1120" y="144"/>
                  </a:cubicBezTo>
                  <a:cubicBezTo>
                    <a:pt x="1090" y="135"/>
                    <a:pt x="1059" y="127"/>
                    <a:pt x="1030" y="124"/>
                  </a:cubicBezTo>
                  <a:cubicBezTo>
                    <a:pt x="1010" y="120"/>
                    <a:pt x="987" y="119"/>
                    <a:pt x="963" y="119"/>
                  </a:cubicBezTo>
                  <a:cubicBezTo>
                    <a:pt x="954" y="119"/>
                    <a:pt x="944" y="120"/>
                    <a:pt x="935" y="120"/>
                  </a:cubicBezTo>
                  <a:cubicBezTo>
                    <a:pt x="877" y="122"/>
                    <a:pt x="816" y="135"/>
                    <a:pt x="752" y="157"/>
                  </a:cubicBezTo>
                  <a:cubicBezTo>
                    <a:pt x="695" y="178"/>
                    <a:pt x="637" y="207"/>
                    <a:pt x="581" y="245"/>
                  </a:cubicBezTo>
                  <a:cubicBezTo>
                    <a:pt x="530" y="280"/>
                    <a:pt x="482" y="325"/>
                    <a:pt x="439" y="375"/>
                  </a:cubicBezTo>
                  <a:cubicBezTo>
                    <a:pt x="397" y="424"/>
                    <a:pt x="362" y="483"/>
                    <a:pt x="330" y="559"/>
                  </a:cubicBezTo>
                  <a:cubicBezTo>
                    <a:pt x="298" y="632"/>
                    <a:pt x="277" y="709"/>
                    <a:pt x="268" y="784"/>
                  </a:cubicBezTo>
                  <a:cubicBezTo>
                    <a:pt x="258" y="869"/>
                    <a:pt x="266" y="947"/>
                    <a:pt x="290" y="1021"/>
                  </a:cubicBezTo>
                  <a:cubicBezTo>
                    <a:pt x="316" y="1091"/>
                    <a:pt x="364" y="1160"/>
                    <a:pt x="434" y="1216"/>
                  </a:cubicBezTo>
                  <a:cubicBezTo>
                    <a:pt x="468" y="1243"/>
                    <a:pt x="504" y="1267"/>
                    <a:pt x="540" y="1288"/>
                  </a:cubicBezTo>
                  <a:cubicBezTo>
                    <a:pt x="551" y="1294"/>
                    <a:pt x="560" y="1299"/>
                    <a:pt x="570" y="1305"/>
                  </a:cubicBezTo>
                  <a:lnTo>
                    <a:pt x="564" y="1305"/>
                  </a:lnTo>
                  <a:cubicBezTo>
                    <a:pt x="549" y="1305"/>
                    <a:pt x="533" y="1307"/>
                    <a:pt x="517" y="1308"/>
                  </a:cubicBezTo>
                  <a:cubicBezTo>
                    <a:pt x="458" y="1315"/>
                    <a:pt x="401" y="1329"/>
                    <a:pt x="346" y="1352"/>
                  </a:cubicBezTo>
                  <a:cubicBezTo>
                    <a:pt x="290" y="1374"/>
                    <a:pt x="239" y="1403"/>
                    <a:pt x="194" y="1436"/>
                  </a:cubicBezTo>
                  <a:cubicBezTo>
                    <a:pt x="174" y="1452"/>
                    <a:pt x="153" y="1471"/>
                    <a:pt x="127" y="1497"/>
                  </a:cubicBezTo>
                  <a:cubicBezTo>
                    <a:pt x="105" y="1521"/>
                    <a:pt x="87" y="1548"/>
                    <a:pt x="73" y="1572"/>
                  </a:cubicBezTo>
                  <a:cubicBezTo>
                    <a:pt x="44" y="1620"/>
                    <a:pt x="25" y="1678"/>
                    <a:pt x="12" y="1746"/>
                  </a:cubicBezTo>
                  <a:cubicBezTo>
                    <a:pt x="7" y="1772"/>
                    <a:pt x="4" y="1801"/>
                    <a:pt x="2" y="1834"/>
                  </a:cubicBezTo>
                  <a:cubicBezTo>
                    <a:pt x="1" y="1876"/>
                    <a:pt x="2" y="1913"/>
                    <a:pt x="4" y="1950"/>
                  </a:cubicBezTo>
                  <a:cubicBezTo>
                    <a:pt x="9" y="2010"/>
                    <a:pt x="22" y="2076"/>
                    <a:pt x="44" y="2149"/>
                  </a:cubicBezTo>
                  <a:cubicBezTo>
                    <a:pt x="68" y="2228"/>
                    <a:pt x="100" y="2295"/>
                    <a:pt x="142" y="2348"/>
                  </a:cubicBezTo>
                  <a:cubicBezTo>
                    <a:pt x="164" y="2376"/>
                    <a:pt x="191" y="2405"/>
                    <a:pt x="225" y="2431"/>
                  </a:cubicBezTo>
                  <a:cubicBezTo>
                    <a:pt x="253" y="2453"/>
                    <a:pt x="287" y="2474"/>
                    <a:pt x="325" y="2490"/>
                  </a:cubicBezTo>
                  <a:cubicBezTo>
                    <a:pt x="343" y="2498"/>
                    <a:pt x="361" y="2504"/>
                    <a:pt x="377" y="2509"/>
                  </a:cubicBezTo>
                  <a:cubicBezTo>
                    <a:pt x="394" y="2515"/>
                    <a:pt x="415" y="2522"/>
                    <a:pt x="436" y="2527"/>
                  </a:cubicBezTo>
                  <a:cubicBezTo>
                    <a:pt x="476" y="2535"/>
                    <a:pt x="516" y="2536"/>
                    <a:pt x="549" y="2538"/>
                  </a:cubicBezTo>
                  <a:lnTo>
                    <a:pt x="557" y="2538"/>
                  </a:lnTo>
                  <a:cubicBezTo>
                    <a:pt x="583" y="2538"/>
                    <a:pt x="612" y="2535"/>
                    <a:pt x="639" y="2530"/>
                  </a:cubicBezTo>
                  <a:lnTo>
                    <a:pt x="639" y="2530"/>
                  </a:lnTo>
                  <a:cubicBezTo>
                    <a:pt x="634" y="2539"/>
                    <a:pt x="629" y="2549"/>
                    <a:pt x="626" y="2559"/>
                  </a:cubicBezTo>
                  <a:cubicBezTo>
                    <a:pt x="599" y="2632"/>
                    <a:pt x="591" y="2711"/>
                    <a:pt x="604" y="2786"/>
                  </a:cubicBezTo>
                  <a:cubicBezTo>
                    <a:pt x="616" y="2861"/>
                    <a:pt x="647" y="2934"/>
                    <a:pt x="692" y="2998"/>
                  </a:cubicBezTo>
                  <a:cubicBezTo>
                    <a:pt x="735" y="3059"/>
                    <a:pt x="794" y="3110"/>
                    <a:pt x="864" y="3147"/>
                  </a:cubicBezTo>
                  <a:cubicBezTo>
                    <a:pt x="896" y="3165"/>
                    <a:pt x="933" y="3177"/>
                    <a:pt x="973" y="3185"/>
                  </a:cubicBezTo>
                  <a:cubicBezTo>
                    <a:pt x="987" y="3189"/>
                    <a:pt x="1003" y="3190"/>
                    <a:pt x="1023" y="3192"/>
                  </a:cubicBezTo>
                  <a:lnTo>
                    <a:pt x="1091" y="3192"/>
                  </a:lnTo>
                  <a:cubicBezTo>
                    <a:pt x="1171" y="3185"/>
                    <a:pt x="1251" y="3153"/>
                    <a:pt x="1323" y="3099"/>
                  </a:cubicBezTo>
                  <a:cubicBezTo>
                    <a:pt x="1400" y="3043"/>
                    <a:pt x="1465" y="2978"/>
                    <a:pt x="1517" y="2904"/>
                  </a:cubicBezTo>
                  <a:cubicBezTo>
                    <a:pt x="1544" y="2867"/>
                    <a:pt x="1568" y="2826"/>
                    <a:pt x="1590" y="2781"/>
                  </a:cubicBezTo>
                  <a:cubicBezTo>
                    <a:pt x="1604" y="2751"/>
                    <a:pt x="1617" y="2717"/>
                    <a:pt x="1627" y="2685"/>
                  </a:cubicBezTo>
                  <a:cubicBezTo>
                    <a:pt x="1640" y="2715"/>
                    <a:pt x="1657" y="2747"/>
                    <a:pt x="1676" y="2782"/>
                  </a:cubicBezTo>
                  <a:cubicBezTo>
                    <a:pt x="1737" y="2891"/>
                    <a:pt x="1811" y="2981"/>
                    <a:pt x="1892" y="3048"/>
                  </a:cubicBezTo>
                  <a:cubicBezTo>
                    <a:pt x="1911" y="3065"/>
                    <a:pt x="1932" y="3080"/>
                    <a:pt x="1956" y="3094"/>
                  </a:cubicBezTo>
                  <a:cubicBezTo>
                    <a:pt x="1983" y="3113"/>
                    <a:pt x="2009" y="3126"/>
                    <a:pt x="2033" y="3137"/>
                  </a:cubicBezTo>
                  <a:cubicBezTo>
                    <a:pt x="2059" y="3147"/>
                    <a:pt x="2086" y="3157"/>
                    <a:pt x="2116" y="3163"/>
                  </a:cubicBezTo>
                  <a:cubicBezTo>
                    <a:pt x="2142" y="3169"/>
                    <a:pt x="2169" y="3173"/>
                    <a:pt x="2201" y="3173"/>
                  </a:cubicBezTo>
                  <a:lnTo>
                    <a:pt x="2207" y="3173"/>
                  </a:lnTo>
                  <a:cubicBezTo>
                    <a:pt x="2231" y="3173"/>
                    <a:pt x="2255" y="3171"/>
                    <a:pt x="2278" y="3168"/>
                  </a:cubicBezTo>
                  <a:cubicBezTo>
                    <a:pt x="2310" y="3161"/>
                    <a:pt x="2338" y="3153"/>
                    <a:pt x="2365" y="3142"/>
                  </a:cubicBezTo>
                  <a:cubicBezTo>
                    <a:pt x="2377" y="3137"/>
                    <a:pt x="2388" y="3131"/>
                    <a:pt x="2402" y="3123"/>
                  </a:cubicBezTo>
                  <a:cubicBezTo>
                    <a:pt x="2420" y="3113"/>
                    <a:pt x="2436" y="3105"/>
                    <a:pt x="2450" y="3096"/>
                  </a:cubicBezTo>
                  <a:cubicBezTo>
                    <a:pt x="2479" y="3077"/>
                    <a:pt x="2503" y="3057"/>
                    <a:pt x="2525" y="3040"/>
                  </a:cubicBezTo>
                  <a:cubicBezTo>
                    <a:pt x="2620" y="2963"/>
                    <a:pt x="2693" y="2867"/>
                    <a:pt x="2736" y="2763"/>
                  </a:cubicBezTo>
                  <a:cubicBezTo>
                    <a:pt x="2746" y="2739"/>
                    <a:pt x="2756" y="2714"/>
                    <a:pt x="2764" y="2682"/>
                  </a:cubicBezTo>
                  <a:cubicBezTo>
                    <a:pt x="2772" y="2656"/>
                    <a:pt x="2776" y="2629"/>
                    <a:pt x="2780" y="2603"/>
                  </a:cubicBezTo>
                  <a:cubicBezTo>
                    <a:pt x="2784" y="2576"/>
                    <a:pt x="2784" y="2549"/>
                    <a:pt x="2784" y="2520"/>
                  </a:cubicBezTo>
                  <a:cubicBezTo>
                    <a:pt x="2784" y="2495"/>
                    <a:pt x="2783" y="2468"/>
                    <a:pt x="2780" y="2440"/>
                  </a:cubicBezTo>
                  <a:cubicBezTo>
                    <a:pt x="2772" y="2367"/>
                    <a:pt x="2751" y="2295"/>
                    <a:pt x="2719" y="2225"/>
                  </a:cubicBezTo>
                  <a:cubicBezTo>
                    <a:pt x="2708" y="2201"/>
                    <a:pt x="2695" y="2175"/>
                    <a:pt x="2679" y="2151"/>
                  </a:cubicBezTo>
                  <a:lnTo>
                    <a:pt x="2679" y="2151"/>
                  </a:lnTo>
                  <a:cubicBezTo>
                    <a:pt x="2709" y="2161"/>
                    <a:pt x="2743" y="2164"/>
                    <a:pt x="2778" y="2164"/>
                  </a:cubicBezTo>
                  <a:lnTo>
                    <a:pt x="2805" y="2164"/>
                  </a:lnTo>
                  <a:cubicBezTo>
                    <a:pt x="2844" y="2161"/>
                    <a:pt x="2885" y="2153"/>
                    <a:pt x="2930" y="2137"/>
                  </a:cubicBezTo>
                  <a:cubicBezTo>
                    <a:pt x="2967" y="2122"/>
                    <a:pt x="3005" y="2101"/>
                    <a:pt x="3042" y="2076"/>
                  </a:cubicBezTo>
                  <a:cubicBezTo>
                    <a:pt x="3074" y="2052"/>
                    <a:pt x="3106" y="2023"/>
                    <a:pt x="3139" y="1985"/>
                  </a:cubicBezTo>
                  <a:cubicBezTo>
                    <a:pt x="3173" y="1948"/>
                    <a:pt x="3198" y="1908"/>
                    <a:pt x="3221" y="1873"/>
                  </a:cubicBezTo>
                  <a:cubicBezTo>
                    <a:pt x="3264" y="1801"/>
                    <a:pt x="3299" y="1713"/>
                    <a:pt x="3323" y="1615"/>
                  </a:cubicBezTo>
                  <a:cubicBezTo>
                    <a:pt x="3346" y="1529"/>
                    <a:pt x="3354" y="1438"/>
                    <a:pt x="3347" y="1344"/>
                  </a:cubicBezTo>
                  <a:cubicBezTo>
                    <a:pt x="3344" y="1304"/>
                    <a:pt x="3336" y="1260"/>
                    <a:pt x="3325" y="1212"/>
                  </a:cubicBezTo>
                  <a:cubicBezTo>
                    <a:pt x="3312" y="1166"/>
                    <a:pt x="3290" y="1117"/>
                    <a:pt x="3261" y="1065"/>
                  </a:cubicBezTo>
                  <a:cubicBezTo>
                    <a:pt x="3230" y="1011"/>
                    <a:pt x="3194" y="966"/>
                    <a:pt x="3149" y="928"/>
                  </a:cubicBezTo>
                  <a:cubicBezTo>
                    <a:pt x="3130" y="912"/>
                    <a:pt x="3106" y="896"/>
                    <a:pt x="3077" y="880"/>
                  </a:cubicBezTo>
                  <a:cubicBezTo>
                    <a:pt x="3051" y="866"/>
                    <a:pt x="3021" y="854"/>
                    <a:pt x="2983" y="846"/>
                  </a:cubicBezTo>
                  <a:cubicBezTo>
                    <a:pt x="2960" y="840"/>
                    <a:pt x="2938" y="838"/>
                    <a:pt x="2912" y="838"/>
                  </a:cubicBezTo>
                  <a:cubicBezTo>
                    <a:pt x="2874" y="838"/>
                    <a:pt x="2832" y="845"/>
                    <a:pt x="2784" y="858"/>
                  </a:cubicBezTo>
                  <a:cubicBezTo>
                    <a:pt x="2746" y="869"/>
                    <a:pt x="2709" y="883"/>
                    <a:pt x="2672" y="898"/>
                  </a:cubicBezTo>
                  <a:lnTo>
                    <a:pt x="2668" y="899"/>
                  </a:lnTo>
                  <a:cubicBezTo>
                    <a:pt x="2672" y="885"/>
                    <a:pt x="2677" y="870"/>
                    <a:pt x="2680" y="856"/>
                  </a:cubicBezTo>
                  <a:cubicBezTo>
                    <a:pt x="2696" y="803"/>
                    <a:pt x="2706" y="744"/>
                    <a:pt x="2708" y="680"/>
                  </a:cubicBezTo>
                  <a:cubicBezTo>
                    <a:pt x="2711" y="568"/>
                    <a:pt x="2695" y="463"/>
                    <a:pt x="2661" y="371"/>
                  </a:cubicBezTo>
                  <a:cubicBezTo>
                    <a:pt x="2637" y="304"/>
                    <a:pt x="2601" y="242"/>
                    <a:pt x="2554" y="192"/>
                  </a:cubicBezTo>
                  <a:cubicBezTo>
                    <a:pt x="2508" y="143"/>
                    <a:pt x="2453" y="101"/>
                    <a:pt x="2391" y="69"/>
                  </a:cubicBezTo>
                  <a:cubicBezTo>
                    <a:pt x="2335" y="41"/>
                    <a:pt x="2273" y="21"/>
                    <a:pt x="2202" y="10"/>
                  </a:cubicBezTo>
                  <a:cubicBezTo>
                    <a:pt x="2166" y="4"/>
                    <a:pt x="2126" y="1"/>
                    <a:pt x="20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7" name="Google Shape;9267;p44"/>
            <p:cNvSpPr/>
            <p:nvPr/>
          </p:nvSpPr>
          <p:spPr>
            <a:xfrm>
              <a:off x="4313286" y="-1590557"/>
              <a:ext cx="151652" cy="153136"/>
            </a:xfrm>
            <a:custGeom>
              <a:avLst/>
              <a:gdLst/>
              <a:ahLst/>
              <a:cxnLst/>
              <a:rect l="l" t="t" r="r" b="b"/>
              <a:pathLst>
                <a:path w="1122" h="1133" extrusionOk="0">
                  <a:moveTo>
                    <a:pt x="656" y="0"/>
                  </a:moveTo>
                  <a:cubicBezTo>
                    <a:pt x="579" y="0"/>
                    <a:pt x="498" y="20"/>
                    <a:pt x="420" y="53"/>
                  </a:cubicBezTo>
                  <a:cubicBezTo>
                    <a:pt x="352" y="82"/>
                    <a:pt x="292" y="120"/>
                    <a:pt x="236" y="168"/>
                  </a:cubicBezTo>
                  <a:cubicBezTo>
                    <a:pt x="176" y="218"/>
                    <a:pt x="129" y="272"/>
                    <a:pt x="92" y="331"/>
                  </a:cubicBezTo>
                  <a:cubicBezTo>
                    <a:pt x="50" y="399"/>
                    <a:pt x="23" y="469"/>
                    <a:pt x="9" y="539"/>
                  </a:cubicBezTo>
                  <a:cubicBezTo>
                    <a:pt x="2" y="574"/>
                    <a:pt x="1" y="611"/>
                    <a:pt x="1" y="653"/>
                  </a:cubicBezTo>
                  <a:cubicBezTo>
                    <a:pt x="2" y="688"/>
                    <a:pt x="9" y="725"/>
                    <a:pt x="20" y="771"/>
                  </a:cubicBezTo>
                  <a:cubicBezTo>
                    <a:pt x="29" y="806"/>
                    <a:pt x="44" y="843"/>
                    <a:pt x="63" y="881"/>
                  </a:cubicBezTo>
                  <a:cubicBezTo>
                    <a:pt x="85" y="923"/>
                    <a:pt x="109" y="958"/>
                    <a:pt x="137" y="989"/>
                  </a:cubicBezTo>
                  <a:cubicBezTo>
                    <a:pt x="165" y="1021"/>
                    <a:pt x="196" y="1045"/>
                    <a:pt x="228" y="1065"/>
                  </a:cubicBezTo>
                  <a:cubicBezTo>
                    <a:pt x="248" y="1078"/>
                    <a:pt x="264" y="1086"/>
                    <a:pt x="280" y="1094"/>
                  </a:cubicBezTo>
                  <a:cubicBezTo>
                    <a:pt x="301" y="1102"/>
                    <a:pt x="322" y="1110"/>
                    <a:pt x="340" y="1115"/>
                  </a:cubicBezTo>
                  <a:cubicBezTo>
                    <a:pt x="380" y="1126"/>
                    <a:pt x="423" y="1132"/>
                    <a:pt x="467" y="1132"/>
                  </a:cubicBezTo>
                  <a:cubicBezTo>
                    <a:pt x="498" y="1132"/>
                    <a:pt x="530" y="1129"/>
                    <a:pt x="560" y="1124"/>
                  </a:cubicBezTo>
                  <a:cubicBezTo>
                    <a:pt x="635" y="1112"/>
                    <a:pt x="710" y="1083"/>
                    <a:pt x="786" y="1041"/>
                  </a:cubicBezTo>
                  <a:cubicBezTo>
                    <a:pt x="914" y="966"/>
                    <a:pt x="1017" y="856"/>
                    <a:pt x="1073" y="730"/>
                  </a:cubicBezTo>
                  <a:cubicBezTo>
                    <a:pt x="1104" y="664"/>
                    <a:pt x="1120" y="592"/>
                    <a:pt x="1121" y="520"/>
                  </a:cubicBezTo>
                  <a:cubicBezTo>
                    <a:pt x="1121" y="447"/>
                    <a:pt x="1105" y="370"/>
                    <a:pt x="1073" y="298"/>
                  </a:cubicBezTo>
                  <a:cubicBezTo>
                    <a:pt x="1067" y="287"/>
                    <a:pt x="1057" y="279"/>
                    <a:pt x="1045" y="275"/>
                  </a:cubicBezTo>
                  <a:cubicBezTo>
                    <a:pt x="1029" y="231"/>
                    <a:pt x="1006" y="191"/>
                    <a:pt x="981" y="156"/>
                  </a:cubicBezTo>
                  <a:cubicBezTo>
                    <a:pt x="939" y="101"/>
                    <a:pt x="883" y="58"/>
                    <a:pt x="818" y="31"/>
                  </a:cubicBezTo>
                  <a:cubicBezTo>
                    <a:pt x="770" y="12"/>
                    <a:pt x="714" y="0"/>
                    <a:pt x="6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8" name="Google Shape;9268;p44"/>
            <p:cNvSpPr/>
            <p:nvPr/>
          </p:nvSpPr>
          <p:spPr>
            <a:xfrm>
              <a:off x="4154743" y="-1728692"/>
              <a:ext cx="472663" cy="455354"/>
            </a:xfrm>
            <a:custGeom>
              <a:avLst/>
              <a:gdLst/>
              <a:ahLst/>
              <a:cxnLst/>
              <a:rect l="l" t="t" r="r" b="b"/>
              <a:pathLst>
                <a:path w="3497" h="3369" extrusionOk="0">
                  <a:moveTo>
                    <a:pt x="307" y="925"/>
                  </a:moveTo>
                  <a:cubicBezTo>
                    <a:pt x="307" y="925"/>
                    <a:pt x="307" y="926"/>
                    <a:pt x="307" y="926"/>
                  </a:cubicBezTo>
                  <a:lnTo>
                    <a:pt x="307" y="926"/>
                  </a:lnTo>
                  <a:cubicBezTo>
                    <a:pt x="307" y="926"/>
                    <a:pt x="307" y="926"/>
                    <a:pt x="307" y="925"/>
                  </a:cubicBezTo>
                  <a:close/>
                  <a:moveTo>
                    <a:pt x="1820" y="1073"/>
                  </a:moveTo>
                  <a:cubicBezTo>
                    <a:pt x="1826" y="1073"/>
                    <a:pt x="1831" y="1073"/>
                    <a:pt x="1837" y="1074"/>
                  </a:cubicBezTo>
                  <a:cubicBezTo>
                    <a:pt x="1875" y="1075"/>
                    <a:pt x="1912" y="1082"/>
                    <a:pt x="1949" y="1093"/>
                  </a:cubicBezTo>
                  <a:cubicBezTo>
                    <a:pt x="1983" y="1104"/>
                    <a:pt x="2016" y="1120"/>
                    <a:pt x="2048" y="1138"/>
                  </a:cubicBezTo>
                  <a:cubicBezTo>
                    <a:pt x="2077" y="1158"/>
                    <a:pt x="2106" y="1181"/>
                    <a:pt x="2130" y="1206"/>
                  </a:cubicBezTo>
                  <a:cubicBezTo>
                    <a:pt x="2162" y="1242"/>
                    <a:pt x="2187" y="1280"/>
                    <a:pt x="2210" y="1320"/>
                  </a:cubicBezTo>
                  <a:cubicBezTo>
                    <a:pt x="2235" y="1369"/>
                    <a:pt x="2254" y="1421"/>
                    <a:pt x="2267" y="1475"/>
                  </a:cubicBezTo>
                  <a:cubicBezTo>
                    <a:pt x="2274" y="1509"/>
                    <a:pt x="2277" y="1542"/>
                    <a:pt x="2277" y="1576"/>
                  </a:cubicBezTo>
                  <a:lnTo>
                    <a:pt x="2277" y="1595"/>
                  </a:lnTo>
                  <a:cubicBezTo>
                    <a:pt x="2277" y="1632"/>
                    <a:pt x="2277" y="1662"/>
                    <a:pt x="2266" y="1697"/>
                  </a:cubicBezTo>
                  <a:cubicBezTo>
                    <a:pt x="2251" y="1739"/>
                    <a:pt x="2234" y="1779"/>
                    <a:pt x="2210" y="1815"/>
                  </a:cubicBezTo>
                  <a:cubicBezTo>
                    <a:pt x="2182" y="1860"/>
                    <a:pt x="2149" y="1900"/>
                    <a:pt x="2112" y="1937"/>
                  </a:cubicBezTo>
                  <a:cubicBezTo>
                    <a:pt x="2067" y="1977"/>
                    <a:pt x="2018" y="2012"/>
                    <a:pt x="1963" y="2041"/>
                  </a:cubicBezTo>
                  <a:cubicBezTo>
                    <a:pt x="1912" y="2068"/>
                    <a:pt x="1858" y="2089"/>
                    <a:pt x="1800" y="2102"/>
                  </a:cubicBezTo>
                  <a:cubicBezTo>
                    <a:pt x="1756" y="2111"/>
                    <a:pt x="1711" y="2116"/>
                    <a:pt x="1666" y="2116"/>
                  </a:cubicBezTo>
                  <a:cubicBezTo>
                    <a:pt x="1660" y="2116"/>
                    <a:pt x="1653" y="2116"/>
                    <a:pt x="1647" y="2116"/>
                  </a:cubicBezTo>
                  <a:cubicBezTo>
                    <a:pt x="1604" y="2113"/>
                    <a:pt x="1561" y="2106"/>
                    <a:pt x="1519" y="2094"/>
                  </a:cubicBezTo>
                  <a:cubicBezTo>
                    <a:pt x="1484" y="2081"/>
                    <a:pt x="1450" y="2067"/>
                    <a:pt x="1418" y="2046"/>
                  </a:cubicBezTo>
                  <a:cubicBezTo>
                    <a:pt x="1383" y="2023"/>
                    <a:pt x="1351" y="1998"/>
                    <a:pt x="1324" y="1967"/>
                  </a:cubicBezTo>
                  <a:cubicBezTo>
                    <a:pt x="1294" y="1934"/>
                    <a:pt x="1268" y="1899"/>
                    <a:pt x="1246" y="1860"/>
                  </a:cubicBezTo>
                  <a:cubicBezTo>
                    <a:pt x="1228" y="1827"/>
                    <a:pt x="1215" y="1792"/>
                    <a:pt x="1207" y="1753"/>
                  </a:cubicBezTo>
                  <a:cubicBezTo>
                    <a:pt x="1199" y="1718"/>
                    <a:pt x="1196" y="1681"/>
                    <a:pt x="1198" y="1646"/>
                  </a:cubicBezTo>
                  <a:cubicBezTo>
                    <a:pt x="1199" y="1604"/>
                    <a:pt x="1207" y="1564"/>
                    <a:pt x="1218" y="1525"/>
                  </a:cubicBezTo>
                  <a:cubicBezTo>
                    <a:pt x="1234" y="1477"/>
                    <a:pt x="1255" y="1432"/>
                    <a:pt x="1282" y="1389"/>
                  </a:cubicBezTo>
                  <a:cubicBezTo>
                    <a:pt x="1314" y="1339"/>
                    <a:pt x="1351" y="1294"/>
                    <a:pt x="1394" y="1254"/>
                  </a:cubicBezTo>
                  <a:cubicBezTo>
                    <a:pt x="1441" y="1211"/>
                    <a:pt x="1493" y="1173"/>
                    <a:pt x="1549" y="1142"/>
                  </a:cubicBezTo>
                  <a:cubicBezTo>
                    <a:pt x="1599" y="1117"/>
                    <a:pt x="1650" y="1098"/>
                    <a:pt x="1704" y="1085"/>
                  </a:cubicBezTo>
                  <a:cubicBezTo>
                    <a:pt x="1742" y="1078"/>
                    <a:pt x="1781" y="1073"/>
                    <a:pt x="1820" y="1073"/>
                  </a:cubicBezTo>
                  <a:close/>
                  <a:moveTo>
                    <a:pt x="1816" y="968"/>
                  </a:moveTo>
                  <a:cubicBezTo>
                    <a:pt x="1800" y="968"/>
                    <a:pt x="1783" y="968"/>
                    <a:pt x="1765" y="970"/>
                  </a:cubicBezTo>
                  <a:cubicBezTo>
                    <a:pt x="1682" y="978"/>
                    <a:pt x="1601" y="1003"/>
                    <a:pt x="1527" y="1040"/>
                  </a:cubicBezTo>
                  <a:cubicBezTo>
                    <a:pt x="1372" y="1117"/>
                    <a:pt x="1242" y="1242"/>
                    <a:pt x="1166" y="1397"/>
                  </a:cubicBezTo>
                  <a:cubicBezTo>
                    <a:pt x="1130" y="1469"/>
                    <a:pt x="1106" y="1550"/>
                    <a:pt x="1103" y="1630"/>
                  </a:cubicBezTo>
                  <a:cubicBezTo>
                    <a:pt x="1102" y="1672"/>
                    <a:pt x="1103" y="1713"/>
                    <a:pt x="1111" y="1755"/>
                  </a:cubicBezTo>
                  <a:cubicBezTo>
                    <a:pt x="1121" y="1798"/>
                    <a:pt x="1134" y="1838"/>
                    <a:pt x="1153" y="1878"/>
                  </a:cubicBezTo>
                  <a:cubicBezTo>
                    <a:pt x="1191" y="1958"/>
                    <a:pt x="1249" y="2030"/>
                    <a:pt x="1321" y="2086"/>
                  </a:cubicBezTo>
                  <a:cubicBezTo>
                    <a:pt x="1385" y="2135"/>
                    <a:pt x="1460" y="2169"/>
                    <a:pt x="1540" y="2186"/>
                  </a:cubicBezTo>
                  <a:cubicBezTo>
                    <a:pt x="1580" y="2196"/>
                    <a:pt x="1621" y="2200"/>
                    <a:pt x="1663" y="2200"/>
                  </a:cubicBezTo>
                  <a:cubicBezTo>
                    <a:pt x="1779" y="2200"/>
                    <a:pt x="1895" y="2166"/>
                    <a:pt x="1997" y="2111"/>
                  </a:cubicBezTo>
                  <a:cubicBezTo>
                    <a:pt x="2122" y="2044"/>
                    <a:pt x="2227" y="1942"/>
                    <a:pt x="2294" y="1817"/>
                  </a:cubicBezTo>
                  <a:cubicBezTo>
                    <a:pt x="2326" y="1755"/>
                    <a:pt x="2349" y="1688"/>
                    <a:pt x="2357" y="1617"/>
                  </a:cubicBezTo>
                  <a:cubicBezTo>
                    <a:pt x="2365" y="1544"/>
                    <a:pt x="2358" y="1470"/>
                    <a:pt x="2339" y="1400"/>
                  </a:cubicBezTo>
                  <a:cubicBezTo>
                    <a:pt x="2336" y="1387"/>
                    <a:pt x="2333" y="1373"/>
                    <a:pt x="2330" y="1360"/>
                  </a:cubicBezTo>
                  <a:cubicBezTo>
                    <a:pt x="2315" y="1304"/>
                    <a:pt x="2290" y="1253"/>
                    <a:pt x="2259" y="1205"/>
                  </a:cubicBezTo>
                  <a:cubicBezTo>
                    <a:pt x="2227" y="1157"/>
                    <a:pt x="2187" y="1114"/>
                    <a:pt x="2142" y="1078"/>
                  </a:cubicBezTo>
                  <a:cubicBezTo>
                    <a:pt x="2106" y="1048"/>
                    <a:pt x="2061" y="1024"/>
                    <a:pt x="2016" y="1005"/>
                  </a:cubicBezTo>
                  <a:cubicBezTo>
                    <a:pt x="1952" y="979"/>
                    <a:pt x="1885" y="968"/>
                    <a:pt x="1816" y="968"/>
                  </a:cubicBezTo>
                  <a:close/>
                  <a:moveTo>
                    <a:pt x="2197" y="93"/>
                  </a:moveTo>
                  <a:cubicBezTo>
                    <a:pt x="2204" y="93"/>
                    <a:pt x="2211" y="93"/>
                    <a:pt x="2218" y="94"/>
                  </a:cubicBezTo>
                  <a:cubicBezTo>
                    <a:pt x="2259" y="97"/>
                    <a:pt x="2301" y="103"/>
                    <a:pt x="2342" y="116"/>
                  </a:cubicBezTo>
                  <a:cubicBezTo>
                    <a:pt x="2374" y="127"/>
                    <a:pt x="2406" y="142"/>
                    <a:pt x="2437" y="159"/>
                  </a:cubicBezTo>
                  <a:cubicBezTo>
                    <a:pt x="2469" y="180"/>
                    <a:pt x="2499" y="206"/>
                    <a:pt x="2525" y="233"/>
                  </a:cubicBezTo>
                  <a:cubicBezTo>
                    <a:pt x="2566" y="279"/>
                    <a:pt x="2601" y="329"/>
                    <a:pt x="2630" y="383"/>
                  </a:cubicBezTo>
                  <a:cubicBezTo>
                    <a:pt x="2661" y="442"/>
                    <a:pt x="2683" y="504"/>
                    <a:pt x="2699" y="570"/>
                  </a:cubicBezTo>
                  <a:cubicBezTo>
                    <a:pt x="2710" y="628"/>
                    <a:pt x="2716" y="685"/>
                    <a:pt x="2715" y="744"/>
                  </a:cubicBezTo>
                  <a:cubicBezTo>
                    <a:pt x="2712" y="791"/>
                    <a:pt x="2704" y="835"/>
                    <a:pt x="2691" y="879"/>
                  </a:cubicBezTo>
                  <a:cubicBezTo>
                    <a:pt x="2680" y="912"/>
                    <a:pt x="2664" y="949"/>
                    <a:pt x="2657" y="983"/>
                  </a:cubicBezTo>
                  <a:cubicBezTo>
                    <a:pt x="2652" y="1016"/>
                    <a:pt x="2674" y="1051"/>
                    <a:pt x="2704" y="1051"/>
                  </a:cubicBezTo>
                  <a:cubicBezTo>
                    <a:pt x="2713" y="1051"/>
                    <a:pt x="2723" y="1048"/>
                    <a:pt x="2732" y="1042"/>
                  </a:cubicBezTo>
                  <a:cubicBezTo>
                    <a:pt x="2747" y="1032"/>
                    <a:pt x="2761" y="1022"/>
                    <a:pt x="2777" y="1014"/>
                  </a:cubicBezTo>
                  <a:cubicBezTo>
                    <a:pt x="2808" y="999"/>
                    <a:pt x="2838" y="987"/>
                    <a:pt x="2872" y="979"/>
                  </a:cubicBezTo>
                  <a:cubicBezTo>
                    <a:pt x="2899" y="973"/>
                    <a:pt x="2928" y="971"/>
                    <a:pt x="2956" y="971"/>
                  </a:cubicBezTo>
                  <a:cubicBezTo>
                    <a:pt x="2983" y="973"/>
                    <a:pt x="3011" y="978"/>
                    <a:pt x="3038" y="986"/>
                  </a:cubicBezTo>
                  <a:cubicBezTo>
                    <a:pt x="3067" y="995"/>
                    <a:pt x="3095" y="1010"/>
                    <a:pt x="3123" y="1026"/>
                  </a:cubicBezTo>
                  <a:cubicBezTo>
                    <a:pt x="3155" y="1046"/>
                    <a:pt x="3183" y="1070"/>
                    <a:pt x="3210" y="1099"/>
                  </a:cubicBezTo>
                  <a:cubicBezTo>
                    <a:pt x="3246" y="1139"/>
                    <a:pt x="3278" y="1182"/>
                    <a:pt x="3303" y="1230"/>
                  </a:cubicBezTo>
                  <a:cubicBezTo>
                    <a:pt x="3329" y="1281"/>
                    <a:pt x="3348" y="1334"/>
                    <a:pt x="3362" y="1389"/>
                  </a:cubicBezTo>
                  <a:cubicBezTo>
                    <a:pt x="3372" y="1440"/>
                    <a:pt x="3378" y="1493"/>
                    <a:pt x="3377" y="1544"/>
                  </a:cubicBezTo>
                  <a:cubicBezTo>
                    <a:pt x="3374" y="1580"/>
                    <a:pt x="3367" y="1616"/>
                    <a:pt x="3358" y="1651"/>
                  </a:cubicBezTo>
                  <a:cubicBezTo>
                    <a:pt x="3334" y="1723"/>
                    <a:pt x="3298" y="1792"/>
                    <a:pt x="3260" y="1855"/>
                  </a:cubicBezTo>
                  <a:cubicBezTo>
                    <a:pt x="3214" y="1926"/>
                    <a:pt x="3163" y="1991"/>
                    <a:pt x="3102" y="2051"/>
                  </a:cubicBezTo>
                  <a:cubicBezTo>
                    <a:pt x="3067" y="2082"/>
                    <a:pt x="3028" y="2111"/>
                    <a:pt x="2987" y="2134"/>
                  </a:cubicBezTo>
                  <a:cubicBezTo>
                    <a:pt x="2963" y="2146"/>
                    <a:pt x="2939" y="2156"/>
                    <a:pt x="2913" y="2162"/>
                  </a:cubicBezTo>
                  <a:cubicBezTo>
                    <a:pt x="2896" y="2165"/>
                    <a:pt x="2879" y="2168"/>
                    <a:pt x="2862" y="2168"/>
                  </a:cubicBezTo>
                  <a:cubicBezTo>
                    <a:pt x="2858" y="2168"/>
                    <a:pt x="2855" y="2168"/>
                    <a:pt x="2851" y="2167"/>
                  </a:cubicBezTo>
                  <a:cubicBezTo>
                    <a:pt x="2832" y="2166"/>
                    <a:pt x="2812" y="2162"/>
                    <a:pt x="2793" y="2158"/>
                  </a:cubicBezTo>
                  <a:cubicBezTo>
                    <a:pt x="2768" y="2148"/>
                    <a:pt x="2744" y="2137"/>
                    <a:pt x="2720" y="2124"/>
                  </a:cubicBezTo>
                  <a:cubicBezTo>
                    <a:pt x="2712" y="2119"/>
                    <a:pt x="2704" y="2116"/>
                    <a:pt x="2696" y="2116"/>
                  </a:cubicBezTo>
                  <a:cubicBezTo>
                    <a:pt x="2681" y="2116"/>
                    <a:pt x="2667" y="2122"/>
                    <a:pt x="2657" y="2134"/>
                  </a:cubicBezTo>
                  <a:cubicBezTo>
                    <a:pt x="2641" y="2153"/>
                    <a:pt x="2645" y="2185"/>
                    <a:pt x="2664" y="2201"/>
                  </a:cubicBezTo>
                  <a:cubicBezTo>
                    <a:pt x="2680" y="2212"/>
                    <a:pt x="2694" y="2226"/>
                    <a:pt x="2707" y="2239"/>
                  </a:cubicBezTo>
                  <a:cubicBezTo>
                    <a:pt x="2731" y="2265"/>
                    <a:pt x="2750" y="2294"/>
                    <a:pt x="2766" y="2322"/>
                  </a:cubicBezTo>
                  <a:cubicBezTo>
                    <a:pt x="2782" y="2354"/>
                    <a:pt x="2795" y="2386"/>
                    <a:pt x="2803" y="2421"/>
                  </a:cubicBezTo>
                  <a:cubicBezTo>
                    <a:pt x="2812" y="2465"/>
                    <a:pt x="2816" y="2509"/>
                    <a:pt x="2814" y="2553"/>
                  </a:cubicBezTo>
                  <a:cubicBezTo>
                    <a:pt x="2811" y="2608"/>
                    <a:pt x="2800" y="2664"/>
                    <a:pt x="2784" y="2719"/>
                  </a:cubicBezTo>
                  <a:cubicBezTo>
                    <a:pt x="2761" y="2789"/>
                    <a:pt x="2729" y="2855"/>
                    <a:pt x="2691" y="2919"/>
                  </a:cubicBezTo>
                  <a:cubicBezTo>
                    <a:pt x="2649" y="2983"/>
                    <a:pt x="2601" y="3042"/>
                    <a:pt x="2547" y="3095"/>
                  </a:cubicBezTo>
                  <a:cubicBezTo>
                    <a:pt x="2505" y="3135"/>
                    <a:pt x="2457" y="3168"/>
                    <a:pt x="2408" y="3195"/>
                  </a:cubicBezTo>
                  <a:cubicBezTo>
                    <a:pt x="2373" y="3214"/>
                    <a:pt x="2336" y="3227"/>
                    <a:pt x="2298" y="3237"/>
                  </a:cubicBezTo>
                  <a:cubicBezTo>
                    <a:pt x="2261" y="3245"/>
                    <a:pt x="2222" y="3248"/>
                    <a:pt x="2186" y="3248"/>
                  </a:cubicBezTo>
                  <a:cubicBezTo>
                    <a:pt x="2149" y="3245"/>
                    <a:pt x="2112" y="3238"/>
                    <a:pt x="2077" y="3227"/>
                  </a:cubicBezTo>
                  <a:cubicBezTo>
                    <a:pt x="2040" y="3216"/>
                    <a:pt x="2005" y="3198"/>
                    <a:pt x="1971" y="3179"/>
                  </a:cubicBezTo>
                  <a:cubicBezTo>
                    <a:pt x="1933" y="3155"/>
                    <a:pt x="1899" y="3125"/>
                    <a:pt x="1868" y="3093"/>
                  </a:cubicBezTo>
                  <a:cubicBezTo>
                    <a:pt x="1837" y="3059"/>
                    <a:pt x="1810" y="3023"/>
                    <a:pt x="1788" y="2981"/>
                  </a:cubicBezTo>
                  <a:cubicBezTo>
                    <a:pt x="1767" y="2939"/>
                    <a:pt x="1749" y="2895"/>
                    <a:pt x="1738" y="2850"/>
                  </a:cubicBezTo>
                  <a:cubicBezTo>
                    <a:pt x="1730" y="2808"/>
                    <a:pt x="1727" y="2767"/>
                    <a:pt x="1725" y="2725"/>
                  </a:cubicBezTo>
                  <a:cubicBezTo>
                    <a:pt x="1724" y="2706"/>
                    <a:pt x="1708" y="2688"/>
                    <a:pt x="1688" y="2685"/>
                  </a:cubicBezTo>
                  <a:cubicBezTo>
                    <a:pt x="1686" y="2685"/>
                    <a:pt x="1683" y="2684"/>
                    <a:pt x="1680" y="2684"/>
                  </a:cubicBezTo>
                  <a:cubicBezTo>
                    <a:pt x="1659" y="2684"/>
                    <a:pt x="1641" y="2699"/>
                    <a:pt x="1637" y="2720"/>
                  </a:cubicBezTo>
                  <a:cubicBezTo>
                    <a:pt x="1634" y="2743"/>
                    <a:pt x="1631" y="2765"/>
                    <a:pt x="1631" y="2788"/>
                  </a:cubicBezTo>
                  <a:cubicBezTo>
                    <a:pt x="1628" y="2807"/>
                    <a:pt x="1623" y="2826"/>
                    <a:pt x="1618" y="2845"/>
                  </a:cubicBezTo>
                  <a:cubicBezTo>
                    <a:pt x="1602" y="2888"/>
                    <a:pt x="1583" y="2931"/>
                    <a:pt x="1559" y="2971"/>
                  </a:cubicBezTo>
                  <a:cubicBezTo>
                    <a:pt x="1529" y="3018"/>
                    <a:pt x="1492" y="3061"/>
                    <a:pt x="1452" y="3099"/>
                  </a:cubicBezTo>
                  <a:cubicBezTo>
                    <a:pt x="1410" y="3138"/>
                    <a:pt x="1364" y="3171"/>
                    <a:pt x="1316" y="3198"/>
                  </a:cubicBezTo>
                  <a:cubicBezTo>
                    <a:pt x="1276" y="3218"/>
                    <a:pt x="1234" y="3234"/>
                    <a:pt x="1191" y="3245"/>
                  </a:cubicBezTo>
                  <a:cubicBezTo>
                    <a:pt x="1154" y="3251"/>
                    <a:pt x="1118" y="3254"/>
                    <a:pt x="1081" y="3254"/>
                  </a:cubicBezTo>
                  <a:cubicBezTo>
                    <a:pt x="1051" y="3253"/>
                    <a:pt x="1022" y="3246"/>
                    <a:pt x="993" y="3238"/>
                  </a:cubicBezTo>
                  <a:cubicBezTo>
                    <a:pt x="969" y="3230"/>
                    <a:pt x="947" y="3219"/>
                    <a:pt x="924" y="3206"/>
                  </a:cubicBezTo>
                  <a:cubicBezTo>
                    <a:pt x="895" y="3187"/>
                    <a:pt x="868" y="3163"/>
                    <a:pt x="843" y="3138"/>
                  </a:cubicBezTo>
                  <a:cubicBezTo>
                    <a:pt x="807" y="3099"/>
                    <a:pt x="779" y="3056"/>
                    <a:pt x="753" y="3010"/>
                  </a:cubicBezTo>
                  <a:cubicBezTo>
                    <a:pt x="731" y="2968"/>
                    <a:pt x="715" y="2925"/>
                    <a:pt x="704" y="2880"/>
                  </a:cubicBezTo>
                  <a:cubicBezTo>
                    <a:pt x="697" y="2848"/>
                    <a:pt x="694" y="2816"/>
                    <a:pt x="694" y="2784"/>
                  </a:cubicBezTo>
                  <a:cubicBezTo>
                    <a:pt x="696" y="2764"/>
                    <a:pt x="700" y="2741"/>
                    <a:pt x="705" y="2722"/>
                  </a:cubicBezTo>
                  <a:cubicBezTo>
                    <a:pt x="712" y="2704"/>
                    <a:pt x="720" y="2687"/>
                    <a:pt x="729" y="2671"/>
                  </a:cubicBezTo>
                  <a:cubicBezTo>
                    <a:pt x="742" y="2652"/>
                    <a:pt x="756" y="2636"/>
                    <a:pt x="772" y="2620"/>
                  </a:cubicBezTo>
                  <a:cubicBezTo>
                    <a:pt x="779" y="2613"/>
                    <a:pt x="785" y="2608"/>
                    <a:pt x="792" y="2602"/>
                  </a:cubicBezTo>
                  <a:cubicBezTo>
                    <a:pt x="798" y="2599"/>
                    <a:pt x="803" y="2593"/>
                    <a:pt x="806" y="2585"/>
                  </a:cubicBezTo>
                  <a:cubicBezTo>
                    <a:pt x="812" y="2580"/>
                    <a:pt x="815" y="2572"/>
                    <a:pt x="817" y="2564"/>
                  </a:cubicBezTo>
                  <a:cubicBezTo>
                    <a:pt x="819" y="2554"/>
                    <a:pt x="815" y="2543"/>
                    <a:pt x="809" y="2533"/>
                  </a:cubicBezTo>
                  <a:cubicBezTo>
                    <a:pt x="804" y="2525"/>
                    <a:pt x="795" y="2519"/>
                    <a:pt x="785" y="2517"/>
                  </a:cubicBezTo>
                  <a:lnTo>
                    <a:pt x="777" y="2517"/>
                  </a:lnTo>
                  <a:cubicBezTo>
                    <a:pt x="776" y="2517"/>
                    <a:pt x="774" y="2516"/>
                    <a:pt x="772" y="2516"/>
                  </a:cubicBezTo>
                  <a:lnTo>
                    <a:pt x="764" y="2516"/>
                  </a:lnTo>
                  <a:cubicBezTo>
                    <a:pt x="753" y="2516"/>
                    <a:pt x="745" y="2519"/>
                    <a:pt x="736" y="2524"/>
                  </a:cubicBezTo>
                  <a:lnTo>
                    <a:pt x="734" y="2524"/>
                  </a:lnTo>
                  <a:cubicBezTo>
                    <a:pt x="715" y="2535"/>
                    <a:pt x="697" y="2546"/>
                    <a:pt x="681" y="2559"/>
                  </a:cubicBezTo>
                  <a:cubicBezTo>
                    <a:pt x="659" y="2567"/>
                    <a:pt x="636" y="2575"/>
                    <a:pt x="612" y="2580"/>
                  </a:cubicBezTo>
                  <a:cubicBezTo>
                    <a:pt x="579" y="2586"/>
                    <a:pt x="545" y="2589"/>
                    <a:pt x="510" y="2589"/>
                  </a:cubicBezTo>
                  <a:cubicBezTo>
                    <a:pt x="485" y="2588"/>
                    <a:pt x="457" y="2583"/>
                    <a:pt x="433" y="2577"/>
                  </a:cubicBezTo>
                  <a:cubicBezTo>
                    <a:pt x="406" y="2567"/>
                    <a:pt x="381" y="2554"/>
                    <a:pt x="357" y="2540"/>
                  </a:cubicBezTo>
                  <a:cubicBezTo>
                    <a:pt x="328" y="2521"/>
                    <a:pt x="302" y="2500"/>
                    <a:pt x="278" y="2476"/>
                  </a:cubicBezTo>
                  <a:cubicBezTo>
                    <a:pt x="248" y="2442"/>
                    <a:pt x="222" y="2404"/>
                    <a:pt x="200" y="2364"/>
                  </a:cubicBezTo>
                  <a:cubicBezTo>
                    <a:pt x="171" y="2306"/>
                    <a:pt x="149" y="2244"/>
                    <a:pt x="133" y="2180"/>
                  </a:cubicBezTo>
                  <a:cubicBezTo>
                    <a:pt x="118" y="2111"/>
                    <a:pt x="112" y="2039"/>
                    <a:pt x="114" y="1967"/>
                  </a:cubicBezTo>
                  <a:cubicBezTo>
                    <a:pt x="117" y="1907"/>
                    <a:pt x="126" y="1847"/>
                    <a:pt x="144" y="1790"/>
                  </a:cubicBezTo>
                  <a:cubicBezTo>
                    <a:pt x="158" y="1748"/>
                    <a:pt x="176" y="1710"/>
                    <a:pt x="198" y="1673"/>
                  </a:cubicBezTo>
                  <a:cubicBezTo>
                    <a:pt x="216" y="1644"/>
                    <a:pt x="238" y="1617"/>
                    <a:pt x="262" y="1593"/>
                  </a:cubicBezTo>
                  <a:cubicBezTo>
                    <a:pt x="286" y="1572"/>
                    <a:pt x="312" y="1553"/>
                    <a:pt x="339" y="1539"/>
                  </a:cubicBezTo>
                  <a:cubicBezTo>
                    <a:pt x="373" y="1523"/>
                    <a:pt x="406" y="1510"/>
                    <a:pt x="441" y="1502"/>
                  </a:cubicBezTo>
                  <a:cubicBezTo>
                    <a:pt x="479" y="1494"/>
                    <a:pt x="517" y="1491"/>
                    <a:pt x="556" y="1491"/>
                  </a:cubicBezTo>
                  <a:cubicBezTo>
                    <a:pt x="564" y="1491"/>
                    <a:pt x="571" y="1491"/>
                    <a:pt x="579" y="1491"/>
                  </a:cubicBezTo>
                  <a:cubicBezTo>
                    <a:pt x="608" y="1493"/>
                    <a:pt x="636" y="1496"/>
                    <a:pt x="664" y="1501"/>
                  </a:cubicBezTo>
                  <a:cubicBezTo>
                    <a:pt x="667" y="1501"/>
                    <a:pt x="671" y="1502"/>
                    <a:pt x="675" y="1502"/>
                  </a:cubicBezTo>
                  <a:cubicBezTo>
                    <a:pt x="699" y="1502"/>
                    <a:pt x="720" y="1484"/>
                    <a:pt x="724" y="1461"/>
                  </a:cubicBezTo>
                  <a:cubicBezTo>
                    <a:pt x="728" y="1441"/>
                    <a:pt x="720" y="1424"/>
                    <a:pt x="707" y="1413"/>
                  </a:cubicBezTo>
                  <a:cubicBezTo>
                    <a:pt x="704" y="1408"/>
                    <a:pt x="700" y="1405"/>
                    <a:pt x="696" y="1401"/>
                  </a:cubicBezTo>
                  <a:cubicBezTo>
                    <a:pt x="641" y="1381"/>
                    <a:pt x="588" y="1357"/>
                    <a:pt x="539" y="1325"/>
                  </a:cubicBezTo>
                  <a:cubicBezTo>
                    <a:pt x="494" y="1297"/>
                    <a:pt x="454" y="1266"/>
                    <a:pt x="419" y="1227"/>
                  </a:cubicBezTo>
                  <a:cubicBezTo>
                    <a:pt x="393" y="1200"/>
                    <a:pt x="369" y="1168"/>
                    <a:pt x="352" y="1134"/>
                  </a:cubicBezTo>
                  <a:cubicBezTo>
                    <a:pt x="336" y="1104"/>
                    <a:pt x="323" y="1070"/>
                    <a:pt x="315" y="1037"/>
                  </a:cubicBezTo>
                  <a:cubicBezTo>
                    <a:pt x="307" y="1001"/>
                    <a:pt x="304" y="963"/>
                    <a:pt x="307" y="926"/>
                  </a:cubicBezTo>
                  <a:lnTo>
                    <a:pt x="307" y="926"/>
                  </a:lnTo>
                  <a:cubicBezTo>
                    <a:pt x="307" y="927"/>
                    <a:pt x="306" y="927"/>
                    <a:pt x="305" y="928"/>
                  </a:cubicBezTo>
                  <a:cubicBezTo>
                    <a:pt x="305" y="927"/>
                    <a:pt x="305" y="925"/>
                    <a:pt x="307" y="923"/>
                  </a:cubicBezTo>
                  <a:cubicBezTo>
                    <a:pt x="309" y="880"/>
                    <a:pt x="317" y="837"/>
                    <a:pt x="329" y="794"/>
                  </a:cubicBezTo>
                  <a:cubicBezTo>
                    <a:pt x="329" y="795"/>
                    <a:pt x="329" y="797"/>
                    <a:pt x="329" y="797"/>
                  </a:cubicBezTo>
                  <a:cubicBezTo>
                    <a:pt x="329" y="795"/>
                    <a:pt x="329" y="794"/>
                    <a:pt x="331" y="794"/>
                  </a:cubicBezTo>
                  <a:cubicBezTo>
                    <a:pt x="331" y="793"/>
                    <a:pt x="331" y="793"/>
                    <a:pt x="331" y="792"/>
                  </a:cubicBezTo>
                  <a:cubicBezTo>
                    <a:pt x="350" y="733"/>
                    <a:pt x="377" y="677"/>
                    <a:pt x="409" y="626"/>
                  </a:cubicBezTo>
                  <a:cubicBezTo>
                    <a:pt x="451" y="560"/>
                    <a:pt x="502" y="501"/>
                    <a:pt x="558" y="449"/>
                  </a:cubicBezTo>
                  <a:cubicBezTo>
                    <a:pt x="617" y="394"/>
                    <a:pt x="683" y="346"/>
                    <a:pt x="753" y="308"/>
                  </a:cubicBezTo>
                  <a:cubicBezTo>
                    <a:pt x="807" y="279"/>
                    <a:pt x="863" y="257"/>
                    <a:pt x="923" y="244"/>
                  </a:cubicBezTo>
                  <a:cubicBezTo>
                    <a:pt x="959" y="236"/>
                    <a:pt x="995" y="231"/>
                    <a:pt x="1031" y="231"/>
                  </a:cubicBezTo>
                  <a:cubicBezTo>
                    <a:pt x="1037" y="231"/>
                    <a:pt x="1042" y="231"/>
                    <a:pt x="1047" y="231"/>
                  </a:cubicBezTo>
                  <a:cubicBezTo>
                    <a:pt x="1081" y="234"/>
                    <a:pt x="1113" y="239"/>
                    <a:pt x="1145" y="249"/>
                  </a:cubicBezTo>
                  <a:cubicBezTo>
                    <a:pt x="1170" y="258"/>
                    <a:pt x="1196" y="269"/>
                    <a:pt x="1218" y="282"/>
                  </a:cubicBezTo>
                  <a:cubicBezTo>
                    <a:pt x="1246" y="300"/>
                    <a:pt x="1270" y="321"/>
                    <a:pt x="1290" y="343"/>
                  </a:cubicBezTo>
                  <a:cubicBezTo>
                    <a:pt x="1319" y="373"/>
                    <a:pt x="1341" y="409"/>
                    <a:pt x="1362" y="444"/>
                  </a:cubicBezTo>
                  <a:cubicBezTo>
                    <a:pt x="1397" y="512"/>
                    <a:pt x="1420" y="586"/>
                    <a:pt x="1437" y="661"/>
                  </a:cubicBezTo>
                  <a:cubicBezTo>
                    <a:pt x="1439" y="669"/>
                    <a:pt x="1441" y="679"/>
                    <a:pt x="1442" y="687"/>
                  </a:cubicBezTo>
                  <a:cubicBezTo>
                    <a:pt x="1444" y="696"/>
                    <a:pt x="1447" y="704"/>
                    <a:pt x="1455" y="711"/>
                  </a:cubicBezTo>
                  <a:cubicBezTo>
                    <a:pt x="1463" y="717"/>
                    <a:pt x="1470" y="720"/>
                    <a:pt x="1477" y="720"/>
                  </a:cubicBezTo>
                  <a:cubicBezTo>
                    <a:pt x="1497" y="720"/>
                    <a:pt x="1514" y="698"/>
                    <a:pt x="1517" y="677"/>
                  </a:cubicBezTo>
                  <a:cubicBezTo>
                    <a:pt x="1524" y="634"/>
                    <a:pt x="1524" y="591"/>
                    <a:pt x="1538" y="549"/>
                  </a:cubicBezTo>
                  <a:cubicBezTo>
                    <a:pt x="1553" y="508"/>
                    <a:pt x="1570" y="468"/>
                    <a:pt x="1593" y="431"/>
                  </a:cubicBezTo>
                  <a:cubicBezTo>
                    <a:pt x="1624" y="381"/>
                    <a:pt x="1663" y="335"/>
                    <a:pt x="1704" y="295"/>
                  </a:cubicBezTo>
                  <a:cubicBezTo>
                    <a:pt x="1754" y="250"/>
                    <a:pt x="1810" y="210"/>
                    <a:pt x="1869" y="178"/>
                  </a:cubicBezTo>
                  <a:cubicBezTo>
                    <a:pt x="1930" y="148"/>
                    <a:pt x="1992" y="124"/>
                    <a:pt x="2059" y="108"/>
                  </a:cubicBezTo>
                  <a:cubicBezTo>
                    <a:pt x="2104" y="98"/>
                    <a:pt x="2150" y="93"/>
                    <a:pt x="2197" y="93"/>
                  </a:cubicBezTo>
                  <a:close/>
                  <a:moveTo>
                    <a:pt x="2211" y="1"/>
                  </a:moveTo>
                  <a:cubicBezTo>
                    <a:pt x="2157" y="1"/>
                    <a:pt x="2101" y="9"/>
                    <a:pt x="2047" y="20"/>
                  </a:cubicBezTo>
                  <a:cubicBezTo>
                    <a:pt x="1959" y="41"/>
                    <a:pt x="1875" y="78"/>
                    <a:pt x="1799" y="124"/>
                  </a:cubicBezTo>
                  <a:cubicBezTo>
                    <a:pt x="1722" y="170"/>
                    <a:pt x="1652" y="231"/>
                    <a:pt x="1594" y="298"/>
                  </a:cubicBezTo>
                  <a:cubicBezTo>
                    <a:pt x="1540" y="362"/>
                    <a:pt x="1498" y="434"/>
                    <a:pt x="1471" y="512"/>
                  </a:cubicBezTo>
                  <a:cubicBezTo>
                    <a:pt x="1466" y="496"/>
                    <a:pt x="1461" y="482"/>
                    <a:pt x="1455" y="466"/>
                  </a:cubicBezTo>
                  <a:cubicBezTo>
                    <a:pt x="1434" y="417"/>
                    <a:pt x="1409" y="369"/>
                    <a:pt x="1375" y="325"/>
                  </a:cubicBezTo>
                  <a:cubicBezTo>
                    <a:pt x="1346" y="289"/>
                    <a:pt x="1313" y="255"/>
                    <a:pt x="1274" y="229"/>
                  </a:cubicBezTo>
                  <a:cubicBezTo>
                    <a:pt x="1236" y="204"/>
                    <a:pt x="1196" y="186"/>
                    <a:pt x="1151" y="174"/>
                  </a:cubicBezTo>
                  <a:cubicBezTo>
                    <a:pt x="1116" y="164"/>
                    <a:pt x="1078" y="159"/>
                    <a:pt x="1041" y="159"/>
                  </a:cubicBezTo>
                  <a:cubicBezTo>
                    <a:pt x="991" y="159"/>
                    <a:pt x="942" y="167"/>
                    <a:pt x="894" y="180"/>
                  </a:cubicBezTo>
                  <a:cubicBezTo>
                    <a:pt x="803" y="202"/>
                    <a:pt x="718" y="245"/>
                    <a:pt x="641" y="298"/>
                  </a:cubicBezTo>
                  <a:cubicBezTo>
                    <a:pt x="560" y="354"/>
                    <a:pt x="488" y="421"/>
                    <a:pt x="425" y="498"/>
                  </a:cubicBezTo>
                  <a:cubicBezTo>
                    <a:pt x="366" y="572"/>
                    <a:pt x="315" y="655"/>
                    <a:pt x="283" y="744"/>
                  </a:cubicBezTo>
                  <a:cubicBezTo>
                    <a:pt x="253" y="829"/>
                    <a:pt x="238" y="920"/>
                    <a:pt x="251" y="1010"/>
                  </a:cubicBezTo>
                  <a:cubicBezTo>
                    <a:pt x="264" y="1104"/>
                    <a:pt x="307" y="1189"/>
                    <a:pt x="369" y="1259"/>
                  </a:cubicBezTo>
                  <a:cubicBezTo>
                    <a:pt x="416" y="1309"/>
                    <a:pt x="469" y="1350"/>
                    <a:pt x="528" y="1384"/>
                  </a:cubicBezTo>
                  <a:lnTo>
                    <a:pt x="525" y="1384"/>
                  </a:lnTo>
                  <a:cubicBezTo>
                    <a:pt x="505" y="1384"/>
                    <a:pt x="488" y="1384"/>
                    <a:pt x="470" y="1385"/>
                  </a:cubicBezTo>
                  <a:cubicBezTo>
                    <a:pt x="409" y="1392"/>
                    <a:pt x="350" y="1408"/>
                    <a:pt x="296" y="1435"/>
                  </a:cubicBezTo>
                  <a:cubicBezTo>
                    <a:pt x="270" y="1448"/>
                    <a:pt x="243" y="1464"/>
                    <a:pt x="221" y="1481"/>
                  </a:cubicBezTo>
                  <a:cubicBezTo>
                    <a:pt x="197" y="1499"/>
                    <a:pt x="176" y="1520"/>
                    <a:pt x="155" y="1542"/>
                  </a:cubicBezTo>
                  <a:cubicBezTo>
                    <a:pt x="118" y="1582"/>
                    <a:pt x="88" y="1630"/>
                    <a:pt x="66" y="1680"/>
                  </a:cubicBezTo>
                  <a:cubicBezTo>
                    <a:pt x="18" y="1787"/>
                    <a:pt x="0" y="1905"/>
                    <a:pt x="3" y="2020"/>
                  </a:cubicBezTo>
                  <a:cubicBezTo>
                    <a:pt x="5" y="2081"/>
                    <a:pt x="14" y="2140"/>
                    <a:pt x="27" y="2198"/>
                  </a:cubicBezTo>
                  <a:cubicBezTo>
                    <a:pt x="40" y="2252"/>
                    <a:pt x="58" y="2305"/>
                    <a:pt x="80" y="2354"/>
                  </a:cubicBezTo>
                  <a:cubicBezTo>
                    <a:pt x="102" y="2405"/>
                    <a:pt x="131" y="2453"/>
                    <a:pt x="166" y="2498"/>
                  </a:cubicBezTo>
                  <a:cubicBezTo>
                    <a:pt x="200" y="2538"/>
                    <a:pt x="238" y="2577"/>
                    <a:pt x="281" y="2605"/>
                  </a:cubicBezTo>
                  <a:cubicBezTo>
                    <a:pt x="328" y="2636"/>
                    <a:pt x="377" y="2656"/>
                    <a:pt x="430" y="2669"/>
                  </a:cubicBezTo>
                  <a:cubicBezTo>
                    <a:pt x="458" y="2675"/>
                    <a:pt x="487" y="2678"/>
                    <a:pt x="515" y="2678"/>
                  </a:cubicBezTo>
                  <a:cubicBezTo>
                    <a:pt x="542" y="2678"/>
                    <a:pt x="568" y="2675"/>
                    <a:pt x="593" y="2671"/>
                  </a:cubicBezTo>
                  <a:cubicBezTo>
                    <a:pt x="595" y="2671"/>
                    <a:pt x="596" y="2671"/>
                    <a:pt x="598" y="2669"/>
                  </a:cubicBezTo>
                  <a:lnTo>
                    <a:pt x="598" y="2669"/>
                  </a:lnTo>
                  <a:cubicBezTo>
                    <a:pt x="587" y="2695"/>
                    <a:pt x="580" y="2720"/>
                    <a:pt x="576" y="2746"/>
                  </a:cubicBezTo>
                  <a:cubicBezTo>
                    <a:pt x="568" y="2791"/>
                    <a:pt x="569" y="2839"/>
                    <a:pt x="577" y="2883"/>
                  </a:cubicBezTo>
                  <a:cubicBezTo>
                    <a:pt x="585" y="2933"/>
                    <a:pt x="600" y="2979"/>
                    <a:pt x="620" y="3024"/>
                  </a:cubicBezTo>
                  <a:cubicBezTo>
                    <a:pt x="660" y="3114"/>
                    <a:pt x="720" y="3195"/>
                    <a:pt x="795" y="3259"/>
                  </a:cubicBezTo>
                  <a:cubicBezTo>
                    <a:pt x="828" y="3288"/>
                    <a:pt x="867" y="3312"/>
                    <a:pt x="907" y="3331"/>
                  </a:cubicBezTo>
                  <a:cubicBezTo>
                    <a:pt x="931" y="3341"/>
                    <a:pt x="955" y="3347"/>
                    <a:pt x="979" y="3354"/>
                  </a:cubicBezTo>
                  <a:cubicBezTo>
                    <a:pt x="1007" y="3362"/>
                    <a:pt x="1038" y="3365"/>
                    <a:pt x="1067" y="3365"/>
                  </a:cubicBezTo>
                  <a:cubicBezTo>
                    <a:pt x="1074" y="3365"/>
                    <a:pt x="1082" y="3365"/>
                    <a:pt x="1090" y="3365"/>
                  </a:cubicBezTo>
                  <a:cubicBezTo>
                    <a:pt x="1162" y="3365"/>
                    <a:pt x="1233" y="3346"/>
                    <a:pt x="1298" y="3317"/>
                  </a:cubicBezTo>
                  <a:cubicBezTo>
                    <a:pt x="1335" y="3301"/>
                    <a:pt x="1372" y="3280"/>
                    <a:pt x="1405" y="3258"/>
                  </a:cubicBezTo>
                  <a:cubicBezTo>
                    <a:pt x="1442" y="3234"/>
                    <a:pt x="1474" y="3205"/>
                    <a:pt x="1506" y="3174"/>
                  </a:cubicBezTo>
                  <a:cubicBezTo>
                    <a:pt x="1565" y="3119"/>
                    <a:pt x="1615" y="3051"/>
                    <a:pt x="1653" y="2978"/>
                  </a:cubicBezTo>
                  <a:cubicBezTo>
                    <a:pt x="1655" y="2975"/>
                    <a:pt x="1656" y="2970"/>
                    <a:pt x="1658" y="2967"/>
                  </a:cubicBezTo>
                  <a:cubicBezTo>
                    <a:pt x="1668" y="2994"/>
                    <a:pt x="1679" y="3019"/>
                    <a:pt x="1692" y="3045"/>
                  </a:cubicBezTo>
                  <a:cubicBezTo>
                    <a:pt x="1704" y="3071"/>
                    <a:pt x="1719" y="3095"/>
                    <a:pt x="1735" y="3119"/>
                  </a:cubicBezTo>
                  <a:cubicBezTo>
                    <a:pt x="1752" y="3142"/>
                    <a:pt x="1772" y="3165"/>
                    <a:pt x="1792" y="3187"/>
                  </a:cubicBezTo>
                  <a:cubicBezTo>
                    <a:pt x="1810" y="3206"/>
                    <a:pt x="1828" y="3222"/>
                    <a:pt x="1847" y="3238"/>
                  </a:cubicBezTo>
                  <a:cubicBezTo>
                    <a:pt x="1871" y="3258"/>
                    <a:pt x="1895" y="3274"/>
                    <a:pt x="1920" y="3290"/>
                  </a:cubicBezTo>
                  <a:cubicBezTo>
                    <a:pt x="2004" y="3342"/>
                    <a:pt x="2104" y="3369"/>
                    <a:pt x="2202" y="3369"/>
                  </a:cubicBezTo>
                  <a:cubicBezTo>
                    <a:pt x="2213" y="3369"/>
                    <a:pt x="2223" y="3369"/>
                    <a:pt x="2234" y="3368"/>
                  </a:cubicBezTo>
                  <a:cubicBezTo>
                    <a:pt x="2291" y="3365"/>
                    <a:pt x="2349" y="3350"/>
                    <a:pt x="2401" y="3330"/>
                  </a:cubicBezTo>
                  <a:cubicBezTo>
                    <a:pt x="2446" y="3312"/>
                    <a:pt x="2489" y="3286"/>
                    <a:pt x="2529" y="3259"/>
                  </a:cubicBezTo>
                  <a:cubicBezTo>
                    <a:pt x="2569" y="3230"/>
                    <a:pt x="2606" y="3197"/>
                    <a:pt x="2641" y="3162"/>
                  </a:cubicBezTo>
                  <a:cubicBezTo>
                    <a:pt x="2676" y="3127"/>
                    <a:pt x="2707" y="3090"/>
                    <a:pt x="2736" y="3050"/>
                  </a:cubicBezTo>
                  <a:cubicBezTo>
                    <a:pt x="2796" y="2967"/>
                    <a:pt x="2844" y="2875"/>
                    <a:pt x="2876" y="2778"/>
                  </a:cubicBezTo>
                  <a:cubicBezTo>
                    <a:pt x="2907" y="2682"/>
                    <a:pt x="2924" y="2583"/>
                    <a:pt x="2915" y="2482"/>
                  </a:cubicBezTo>
                  <a:cubicBezTo>
                    <a:pt x="2908" y="2410"/>
                    <a:pt x="2888" y="2341"/>
                    <a:pt x="2854" y="2279"/>
                  </a:cubicBezTo>
                  <a:lnTo>
                    <a:pt x="2854" y="2279"/>
                  </a:lnTo>
                  <a:cubicBezTo>
                    <a:pt x="2863" y="2280"/>
                    <a:pt x="2871" y="2280"/>
                    <a:pt x="2880" y="2280"/>
                  </a:cubicBezTo>
                  <a:cubicBezTo>
                    <a:pt x="2888" y="2280"/>
                    <a:pt x="2896" y="2280"/>
                    <a:pt x="2905" y="2279"/>
                  </a:cubicBezTo>
                  <a:cubicBezTo>
                    <a:pt x="2945" y="2276"/>
                    <a:pt x="2987" y="2265"/>
                    <a:pt x="3023" y="2249"/>
                  </a:cubicBezTo>
                  <a:cubicBezTo>
                    <a:pt x="3063" y="2231"/>
                    <a:pt x="3102" y="2207"/>
                    <a:pt x="3137" y="2180"/>
                  </a:cubicBezTo>
                  <a:cubicBezTo>
                    <a:pt x="3174" y="2153"/>
                    <a:pt x="3207" y="2119"/>
                    <a:pt x="3239" y="2086"/>
                  </a:cubicBezTo>
                  <a:cubicBezTo>
                    <a:pt x="3270" y="2052"/>
                    <a:pt x="3298" y="2017"/>
                    <a:pt x="3324" y="1980"/>
                  </a:cubicBezTo>
                  <a:cubicBezTo>
                    <a:pt x="3374" y="1910"/>
                    <a:pt x="3418" y="1831"/>
                    <a:pt x="3450" y="1752"/>
                  </a:cubicBezTo>
                  <a:cubicBezTo>
                    <a:pt x="3465" y="1716"/>
                    <a:pt x="3476" y="1680"/>
                    <a:pt x="3485" y="1643"/>
                  </a:cubicBezTo>
                  <a:cubicBezTo>
                    <a:pt x="3495" y="1600"/>
                    <a:pt x="3497" y="1553"/>
                    <a:pt x="3497" y="1510"/>
                  </a:cubicBezTo>
                  <a:cubicBezTo>
                    <a:pt x="3495" y="1457"/>
                    <a:pt x="3485" y="1405"/>
                    <a:pt x="3473" y="1355"/>
                  </a:cubicBezTo>
                  <a:cubicBezTo>
                    <a:pt x="3462" y="1307"/>
                    <a:pt x="3444" y="1259"/>
                    <a:pt x="3422" y="1216"/>
                  </a:cubicBezTo>
                  <a:cubicBezTo>
                    <a:pt x="3377" y="1123"/>
                    <a:pt x="3314" y="1042"/>
                    <a:pt x="3233" y="978"/>
                  </a:cubicBezTo>
                  <a:cubicBezTo>
                    <a:pt x="3196" y="947"/>
                    <a:pt x="3153" y="923"/>
                    <a:pt x="3110" y="906"/>
                  </a:cubicBezTo>
                  <a:cubicBezTo>
                    <a:pt x="3062" y="887"/>
                    <a:pt x="3014" y="875"/>
                    <a:pt x="2964" y="874"/>
                  </a:cubicBezTo>
                  <a:lnTo>
                    <a:pt x="2948" y="874"/>
                  </a:lnTo>
                  <a:cubicBezTo>
                    <a:pt x="2892" y="874"/>
                    <a:pt x="2838" y="887"/>
                    <a:pt x="2787" y="907"/>
                  </a:cubicBezTo>
                  <a:cubicBezTo>
                    <a:pt x="2793" y="891"/>
                    <a:pt x="2798" y="877"/>
                    <a:pt x="2803" y="861"/>
                  </a:cubicBezTo>
                  <a:cubicBezTo>
                    <a:pt x="2819" y="808"/>
                    <a:pt x="2825" y="752"/>
                    <a:pt x="2825" y="696"/>
                  </a:cubicBezTo>
                  <a:cubicBezTo>
                    <a:pt x="2825" y="639"/>
                    <a:pt x="2816" y="583"/>
                    <a:pt x="2803" y="527"/>
                  </a:cubicBezTo>
                  <a:cubicBezTo>
                    <a:pt x="2790" y="474"/>
                    <a:pt x="2771" y="423"/>
                    <a:pt x="2747" y="373"/>
                  </a:cubicBezTo>
                  <a:cubicBezTo>
                    <a:pt x="2723" y="322"/>
                    <a:pt x="2694" y="274"/>
                    <a:pt x="2659" y="229"/>
                  </a:cubicBezTo>
                  <a:cubicBezTo>
                    <a:pt x="2629" y="190"/>
                    <a:pt x="2592" y="151"/>
                    <a:pt x="2552" y="118"/>
                  </a:cubicBezTo>
                  <a:cubicBezTo>
                    <a:pt x="2483" y="62"/>
                    <a:pt x="2398" y="25"/>
                    <a:pt x="2312" y="10"/>
                  </a:cubicBezTo>
                  <a:cubicBezTo>
                    <a:pt x="2278" y="4"/>
                    <a:pt x="2245" y="1"/>
                    <a:pt x="22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69" name="Google Shape;9269;p44"/>
          <p:cNvGrpSpPr/>
          <p:nvPr/>
        </p:nvGrpSpPr>
        <p:grpSpPr>
          <a:xfrm flipH="1">
            <a:off x="7350004" y="396736"/>
            <a:ext cx="1355182" cy="1167570"/>
            <a:chOff x="2904300" y="171050"/>
            <a:chExt cx="671580" cy="578578"/>
          </a:xfrm>
        </p:grpSpPr>
        <p:sp>
          <p:nvSpPr>
            <p:cNvPr id="9270" name="Google Shape;9270;p44"/>
            <p:cNvSpPr/>
            <p:nvPr/>
          </p:nvSpPr>
          <p:spPr>
            <a:xfrm>
              <a:off x="3484744" y="290050"/>
              <a:ext cx="51486" cy="58906"/>
            </a:xfrm>
            <a:custGeom>
              <a:avLst/>
              <a:gdLst/>
              <a:ahLst/>
              <a:cxnLst/>
              <a:rect l="l" t="t" r="r" b="b"/>
              <a:pathLst>
                <a:path w="909" h="1040" extrusionOk="0">
                  <a:moveTo>
                    <a:pt x="333" y="1"/>
                  </a:moveTo>
                  <a:cubicBezTo>
                    <a:pt x="319" y="1"/>
                    <a:pt x="306" y="4"/>
                    <a:pt x="293" y="9"/>
                  </a:cubicBezTo>
                  <a:cubicBezTo>
                    <a:pt x="282" y="10"/>
                    <a:pt x="274" y="18"/>
                    <a:pt x="269" y="29"/>
                  </a:cubicBezTo>
                  <a:cubicBezTo>
                    <a:pt x="255" y="31"/>
                    <a:pt x="237" y="37"/>
                    <a:pt x="219" y="47"/>
                  </a:cubicBezTo>
                  <a:cubicBezTo>
                    <a:pt x="210" y="52"/>
                    <a:pt x="202" y="58"/>
                    <a:pt x="189" y="68"/>
                  </a:cubicBezTo>
                  <a:cubicBezTo>
                    <a:pt x="176" y="79"/>
                    <a:pt x="165" y="90"/>
                    <a:pt x="154" y="103"/>
                  </a:cubicBezTo>
                  <a:cubicBezTo>
                    <a:pt x="133" y="129"/>
                    <a:pt x="114" y="159"/>
                    <a:pt x="98" y="196"/>
                  </a:cubicBezTo>
                  <a:cubicBezTo>
                    <a:pt x="84" y="224"/>
                    <a:pt x="72" y="256"/>
                    <a:pt x="64" y="287"/>
                  </a:cubicBezTo>
                  <a:cubicBezTo>
                    <a:pt x="55" y="316"/>
                    <a:pt x="47" y="348"/>
                    <a:pt x="39" y="383"/>
                  </a:cubicBezTo>
                  <a:cubicBezTo>
                    <a:pt x="26" y="447"/>
                    <a:pt x="16" y="515"/>
                    <a:pt x="8" y="600"/>
                  </a:cubicBezTo>
                  <a:cubicBezTo>
                    <a:pt x="4" y="669"/>
                    <a:pt x="0" y="741"/>
                    <a:pt x="0" y="816"/>
                  </a:cubicBezTo>
                  <a:cubicBezTo>
                    <a:pt x="0" y="886"/>
                    <a:pt x="4" y="954"/>
                    <a:pt x="10" y="1017"/>
                  </a:cubicBezTo>
                  <a:cubicBezTo>
                    <a:pt x="10" y="1030"/>
                    <a:pt x="20" y="1040"/>
                    <a:pt x="32" y="1040"/>
                  </a:cubicBezTo>
                  <a:cubicBezTo>
                    <a:pt x="42" y="1038"/>
                    <a:pt x="52" y="1032"/>
                    <a:pt x="53" y="1022"/>
                  </a:cubicBezTo>
                  <a:cubicBezTo>
                    <a:pt x="60" y="1022"/>
                    <a:pt x="68" y="1021"/>
                    <a:pt x="72" y="1016"/>
                  </a:cubicBezTo>
                  <a:cubicBezTo>
                    <a:pt x="114" y="984"/>
                    <a:pt x="156" y="954"/>
                    <a:pt x="197" y="922"/>
                  </a:cubicBezTo>
                  <a:cubicBezTo>
                    <a:pt x="219" y="906"/>
                    <a:pt x="243" y="891"/>
                    <a:pt x="274" y="872"/>
                  </a:cubicBezTo>
                  <a:cubicBezTo>
                    <a:pt x="322" y="845"/>
                    <a:pt x="371" y="819"/>
                    <a:pt x="419" y="794"/>
                  </a:cubicBezTo>
                  <a:lnTo>
                    <a:pt x="458" y="774"/>
                  </a:lnTo>
                  <a:cubicBezTo>
                    <a:pt x="518" y="741"/>
                    <a:pt x="584" y="706"/>
                    <a:pt x="648" y="664"/>
                  </a:cubicBezTo>
                  <a:cubicBezTo>
                    <a:pt x="715" y="621"/>
                    <a:pt x="768" y="578"/>
                    <a:pt x="809" y="530"/>
                  </a:cubicBezTo>
                  <a:cubicBezTo>
                    <a:pt x="832" y="504"/>
                    <a:pt x="851" y="477"/>
                    <a:pt x="865" y="448"/>
                  </a:cubicBezTo>
                  <a:cubicBezTo>
                    <a:pt x="880" y="423"/>
                    <a:pt x="891" y="394"/>
                    <a:pt x="901" y="359"/>
                  </a:cubicBezTo>
                  <a:cubicBezTo>
                    <a:pt x="907" y="332"/>
                    <a:pt x="909" y="308"/>
                    <a:pt x="909" y="287"/>
                  </a:cubicBezTo>
                  <a:cubicBezTo>
                    <a:pt x="907" y="268"/>
                    <a:pt x="902" y="248"/>
                    <a:pt x="893" y="236"/>
                  </a:cubicBezTo>
                  <a:cubicBezTo>
                    <a:pt x="881" y="221"/>
                    <a:pt x="867" y="212"/>
                    <a:pt x="849" y="208"/>
                  </a:cubicBezTo>
                  <a:cubicBezTo>
                    <a:pt x="843" y="207"/>
                    <a:pt x="837" y="205"/>
                    <a:pt x="829" y="205"/>
                  </a:cubicBezTo>
                  <a:cubicBezTo>
                    <a:pt x="819" y="205"/>
                    <a:pt x="809" y="207"/>
                    <a:pt x="797" y="210"/>
                  </a:cubicBezTo>
                  <a:cubicBezTo>
                    <a:pt x="781" y="213"/>
                    <a:pt x="763" y="218"/>
                    <a:pt x="742" y="228"/>
                  </a:cubicBezTo>
                  <a:cubicBezTo>
                    <a:pt x="721" y="236"/>
                    <a:pt x="701" y="247"/>
                    <a:pt x="678" y="260"/>
                  </a:cubicBezTo>
                  <a:cubicBezTo>
                    <a:pt x="618" y="293"/>
                    <a:pt x="557" y="338"/>
                    <a:pt x="490" y="394"/>
                  </a:cubicBezTo>
                  <a:cubicBezTo>
                    <a:pt x="459" y="420"/>
                    <a:pt x="434" y="442"/>
                    <a:pt x="411" y="464"/>
                  </a:cubicBezTo>
                  <a:cubicBezTo>
                    <a:pt x="402" y="475"/>
                    <a:pt x="392" y="485"/>
                    <a:pt x="383" y="496"/>
                  </a:cubicBezTo>
                  <a:cubicBezTo>
                    <a:pt x="387" y="487"/>
                    <a:pt x="391" y="475"/>
                    <a:pt x="394" y="464"/>
                  </a:cubicBezTo>
                  <a:cubicBezTo>
                    <a:pt x="400" y="437"/>
                    <a:pt x="405" y="408"/>
                    <a:pt x="410" y="384"/>
                  </a:cubicBezTo>
                  <a:cubicBezTo>
                    <a:pt x="410" y="378"/>
                    <a:pt x="411" y="372"/>
                    <a:pt x="411" y="365"/>
                  </a:cubicBezTo>
                  <a:cubicBezTo>
                    <a:pt x="424" y="330"/>
                    <a:pt x="434" y="296"/>
                    <a:pt x="442" y="261"/>
                  </a:cubicBezTo>
                  <a:cubicBezTo>
                    <a:pt x="448" y="231"/>
                    <a:pt x="450" y="199"/>
                    <a:pt x="451" y="167"/>
                  </a:cubicBezTo>
                  <a:cubicBezTo>
                    <a:pt x="453" y="132"/>
                    <a:pt x="448" y="98"/>
                    <a:pt x="440" y="65"/>
                  </a:cubicBezTo>
                  <a:cubicBezTo>
                    <a:pt x="437" y="52"/>
                    <a:pt x="426" y="41"/>
                    <a:pt x="415" y="34"/>
                  </a:cubicBezTo>
                  <a:cubicBezTo>
                    <a:pt x="411" y="34"/>
                    <a:pt x="410" y="33"/>
                    <a:pt x="408" y="33"/>
                  </a:cubicBezTo>
                  <a:cubicBezTo>
                    <a:pt x="402" y="25"/>
                    <a:pt x="392" y="17"/>
                    <a:pt x="381" y="10"/>
                  </a:cubicBezTo>
                  <a:cubicBezTo>
                    <a:pt x="368" y="2"/>
                    <a:pt x="352" y="1"/>
                    <a:pt x="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1" name="Google Shape;9271;p44"/>
            <p:cNvSpPr/>
            <p:nvPr/>
          </p:nvSpPr>
          <p:spPr>
            <a:xfrm>
              <a:off x="2908435" y="176884"/>
              <a:ext cx="624343" cy="568212"/>
            </a:xfrm>
            <a:custGeom>
              <a:avLst/>
              <a:gdLst/>
              <a:ahLst/>
              <a:cxnLst/>
              <a:rect l="l" t="t" r="r" b="b"/>
              <a:pathLst>
                <a:path w="11023" h="10032" extrusionOk="0">
                  <a:moveTo>
                    <a:pt x="8345" y="6162"/>
                  </a:moveTo>
                  <a:lnTo>
                    <a:pt x="8345" y="6162"/>
                  </a:lnTo>
                  <a:cubicBezTo>
                    <a:pt x="8320" y="6173"/>
                    <a:pt x="8295" y="6186"/>
                    <a:pt x="8270" y="6199"/>
                  </a:cubicBezTo>
                  <a:lnTo>
                    <a:pt x="8270" y="6197"/>
                  </a:lnTo>
                  <a:cubicBezTo>
                    <a:pt x="8295" y="6186"/>
                    <a:pt x="8320" y="6173"/>
                    <a:pt x="8345" y="6162"/>
                  </a:cubicBezTo>
                  <a:close/>
                  <a:moveTo>
                    <a:pt x="5494" y="8077"/>
                  </a:moveTo>
                  <a:cubicBezTo>
                    <a:pt x="5499" y="8082"/>
                    <a:pt x="5504" y="8088"/>
                    <a:pt x="5509" y="8095"/>
                  </a:cubicBezTo>
                  <a:lnTo>
                    <a:pt x="5501" y="8085"/>
                  </a:lnTo>
                  <a:lnTo>
                    <a:pt x="5494" y="8077"/>
                  </a:lnTo>
                  <a:close/>
                  <a:moveTo>
                    <a:pt x="6503" y="0"/>
                  </a:moveTo>
                  <a:cubicBezTo>
                    <a:pt x="6436" y="0"/>
                    <a:pt x="6364" y="19"/>
                    <a:pt x="6284" y="59"/>
                  </a:cubicBezTo>
                  <a:cubicBezTo>
                    <a:pt x="6242" y="78"/>
                    <a:pt x="6201" y="106"/>
                    <a:pt x="6151" y="141"/>
                  </a:cubicBezTo>
                  <a:cubicBezTo>
                    <a:pt x="6103" y="178"/>
                    <a:pt x="6055" y="218"/>
                    <a:pt x="6009" y="261"/>
                  </a:cubicBezTo>
                  <a:cubicBezTo>
                    <a:pt x="5927" y="336"/>
                    <a:pt x="5846" y="424"/>
                    <a:pt x="5752" y="537"/>
                  </a:cubicBezTo>
                  <a:cubicBezTo>
                    <a:pt x="5681" y="620"/>
                    <a:pt x="5609" y="712"/>
                    <a:pt x="5520" y="832"/>
                  </a:cubicBezTo>
                  <a:cubicBezTo>
                    <a:pt x="5493" y="870"/>
                    <a:pt x="5465" y="907"/>
                    <a:pt x="5438" y="945"/>
                  </a:cubicBezTo>
                  <a:cubicBezTo>
                    <a:pt x="5411" y="982"/>
                    <a:pt x="5384" y="1020"/>
                    <a:pt x="5355" y="1057"/>
                  </a:cubicBezTo>
                  <a:lnTo>
                    <a:pt x="5345" y="1070"/>
                  </a:lnTo>
                  <a:lnTo>
                    <a:pt x="5336" y="1083"/>
                  </a:lnTo>
                  <a:lnTo>
                    <a:pt x="5333" y="1086"/>
                  </a:lnTo>
                  <a:lnTo>
                    <a:pt x="5291" y="1142"/>
                  </a:lnTo>
                  <a:cubicBezTo>
                    <a:pt x="5242" y="1204"/>
                    <a:pt x="5190" y="1270"/>
                    <a:pt x="5142" y="1334"/>
                  </a:cubicBezTo>
                  <a:cubicBezTo>
                    <a:pt x="5074" y="1428"/>
                    <a:pt x="5000" y="1530"/>
                    <a:pt x="4909" y="1655"/>
                  </a:cubicBezTo>
                  <a:lnTo>
                    <a:pt x="4866" y="1716"/>
                  </a:lnTo>
                  <a:cubicBezTo>
                    <a:pt x="4732" y="1906"/>
                    <a:pt x="4591" y="2103"/>
                    <a:pt x="4447" y="2291"/>
                  </a:cubicBezTo>
                  <a:lnTo>
                    <a:pt x="4442" y="2296"/>
                  </a:lnTo>
                  <a:lnTo>
                    <a:pt x="4439" y="2301"/>
                  </a:lnTo>
                  <a:cubicBezTo>
                    <a:pt x="4244" y="2553"/>
                    <a:pt x="4073" y="2744"/>
                    <a:pt x="3902" y="2900"/>
                  </a:cubicBezTo>
                  <a:cubicBezTo>
                    <a:pt x="3849" y="2891"/>
                    <a:pt x="3796" y="2880"/>
                    <a:pt x="3743" y="2870"/>
                  </a:cubicBezTo>
                  <a:cubicBezTo>
                    <a:pt x="3691" y="2860"/>
                    <a:pt x="3638" y="2849"/>
                    <a:pt x="3585" y="2840"/>
                  </a:cubicBezTo>
                  <a:cubicBezTo>
                    <a:pt x="3355" y="2798"/>
                    <a:pt x="3144" y="2763"/>
                    <a:pt x="2938" y="2736"/>
                  </a:cubicBezTo>
                  <a:cubicBezTo>
                    <a:pt x="2842" y="2723"/>
                    <a:pt x="2743" y="2713"/>
                    <a:pt x="2636" y="2704"/>
                  </a:cubicBezTo>
                  <a:cubicBezTo>
                    <a:pt x="2599" y="2701"/>
                    <a:pt x="2560" y="2697"/>
                    <a:pt x="2524" y="2694"/>
                  </a:cubicBezTo>
                  <a:cubicBezTo>
                    <a:pt x="2464" y="2688"/>
                    <a:pt x="2407" y="2681"/>
                    <a:pt x="2348" y="2675"/>
                  </a:cubicBezTo>
                  <a:lnTo>
                    <a:pt x="2249" y="2664"/>
                  </a:lnTo>
                  <a:cubicBezTo>
                    <a:pt x="2044" y="2640"/>
                    <a:pt x="1804" y="2616"/>
                    <a:pt x="1569" y="2606"/>
                  </a:cubicBezTo>
                  <a:cubicBezTo>
                    <a:pt x="1496" y="2603"/>
                    <a:pt x="1427" y="2601"/>
                    <a:pt x="1361" y="2601"/>
                  </a:cubicBezTo>
                  <a:cubicBezTo>
                    <a:pt x="1174" y="2601"/>
                    <a:pt x="1008" y="2613"/>
                    <a:pt x="851" y="2638"/>
                  </a:cubicBezTo>
                  <a:cubicBezTo>
                    <a:pt x="608" y="2675"/>
                    <a:pt x="423" y="2747"/>
                    <a:pt x="280" y="2857"/>
                  </a:cubicBezTo>
                  <a:cubicBezTo>
                    <a:pt x="202" y="2918"/>
                    <a:pt x="138" y="2990"/>
                    <a:pt x="93" y="3070"/>
                  </a:cubicBezTo>
                  <a:cubicBezTo>
                    <a:pt x="47" y="3153"/>
                    <a:pt x="18" y="3251"/>
                    <a:pt x="7" y="3362"/>
                  </a:cubicBezTo>
                  <a:cubicBezTo>
                    <a:pt x="7" y="3370"/>
                    <a:pt x="9" y="3377"/>
                    <a:pt x="12" y="3383"/>
                  </a:cubicBezTo>
                  <a:cubicBezTo>
                    <a:pt x="10" y="3393"/>
                    <a:pt x="9" y="3404"/>
                    <a:pt x="7" y="3415"/>
                  </a:cubicBezTo>
                  <a:cubicBezTo>
                    <a:pt x="1" y="3497"/>
                    <a:pt x="9" y="3585"/>
                    <a:pt x="34" y="3685"/>
                  </a:cubicBezTo>
                  <a:cubicBezTo>
                    <a:pt x="53" y="3769"/>
                    <a:pt x="87" y="3855"/>
                    <a:pt x="135" y="3954"/>
                  </a:cubicBezTo>
                  <a:cubicBezTo>
                    <a:pt x="173" y="4032"/>
                    <a:pt x="220" y="4111"/>
                    <a:pt x="280" y="4203"/>
                  </a:cubicBezTo>
                  <a:cubicBezTo>
                    <a:pt x="388" y="4363"/>
                    <a:pt x="511" y="4515"/>
                    <a:pt x="631" y="4661"/>
                  </a:cubicBezTo>
                  <a:cubicBezTo>
                    <a:pt x="789" y="4854"/>
                    <a:pt x="946" y="5036"/>
                    <a:pt x="1101" y="5207"/>
                  </a:cubicBezTo>
                  <a:cubicBezTo>
                    <a:pt x="1304" y="5431"/>
                    <a:pt x="1520" y="5654"/>
                    <a:pt x="1742" y="5869"/>
                  </a:cubicBezTo>
                  <a:cubicBezTo>
                    <a:pt x="1858" y="5981"/>
                    <a:pt x="1977" y="6090"/>
                    <a:pt x="2076" y="6180"/>
                  </a:cubicBezTo>
                  <a:lnTo>
                    <a:pt x="2113" y="6213"/>
                  </a:lnTo>
                  <a:lnTo>
                    <a:pt x="2132" y="6232"/>
                  </a:lnTo>
                  <a:lnTo>
                    <a:pt x="2125" y="6255"/>
                  </a:lnTo>
                  <a:lnTo>
                    <a:pt x="2119" y="6279"/>
                  </a:lnTo>
                  <a:cubicBezTo>
                    <a:pt x="2094" y="6378"/>
                    <a:pt x="2066" y="6482"/>
                    <a:pt x="2041" y="6597"/>
                  </a:cubicBezTo>
                  <a:cubicBezTo>
                    <a:pt x="1993" y="6797"/>
                    <a:pt x="1951" y="7006"/>
                    <a:pt x="1910" y="7238"/>
                  </a:cubicBezTo>
                  <a:cubicBezTo>
                    <a:pt x="1844" y="7615"/>
                    <a:pt x="1788" y="8031"/>
                    <a:pt x="1734" y="8544"/>
                  </a:cubicBezTo>
                  <a:cubicBezTo>
                    <a:pt x="1731" y="8581"/>
                    <a:pt x="1726" y="8616"/>
                    <a:pt x="1723" y="8651"/>
                  </a:cubicBezTo>
                  <a:cubicBezTo>
                    <a:pt x="1718" y="8704"/>
                    <a:pt x="1711" y="8755"/>
                    <a:pt x="1707" y="8806"/>
                  </a:cubicBezTo>
                  <a:lnTo>
                    <a:pt x="1700" y="8869"/>
                  </a:lnTo>
                  <a:cubicBezTo>
                    <a:pt x="1695" y="8910"/>
                    <a:pt x="1691" y="8952"/>
                    <a:pt x="1686" y="8993"/>
                  </a:cubicBezTo>
                  <a:cubicBezTo>
                    <a:pt x="1673" y="9110"/>
                    <a:pt x="1662" y="9251"/>
                    <a:pt x="1673" y="9388"/>
                  </a:cubicBezTo>
                  <a:cubicBezTo>
                    <a:pt x="1684" y="9543"/>
                    <a:pt x="1721" y="9666"/>
                    <a:pt x="1783" y="9766"/>
                  </a:cubicBezTo>
                  <a:cubicBezTo>
                    <a:pt x="1819" y="9822"/>
                    <a:pt x="1865" y="9871"/>
                    <a:pt x="1922" y="9914"/>
                  </a:cubicBezTo>
                  <a:cubicBezTo>
                    <a:pt x="1975" y="9953"/>
                    <a:pt x="2038" y="9985"/>
                    <a:pt x="2110" y="10007"/>
                  </a:cubicBezTo>
                  <a:cubicBezTo>
                    <a:pt x="2159" y="10023"/>
                    <a:pt x="2215" y="10031"/>
                    <a:pt x="2276" y="10031"/>
                  </a:cubicBezTo>
                  <a:lnTo>
                    <a:pt x="2298" y="10031"/>
                  </a:lnTo>
                  <a:cubicBezTo>
                    <a:pt x="2361" y="10028"/>
                    <a:pt x="2426" y="10018"/>
                    <a:pt x="2500" y="9997"/>
                  </a:cubicBezTo>
                  <a:cubicBezTo>
                    <a:pt x="2560" y="9981"/>
                    <a:pt x="2624" y="9957"/>
                    <a:pt x="2704" y="9919"/>
                  </a:cubicBezTo>
                  <a:cubicBezTo>
                    <a:pt x="2767" y="9892"/>
                    <a:pt x="2829" y="9858"/>
                    <a:pt x="2903" y="9815"/>
                  </a:cubicBezTo>
                  <a:cubicBezTo>
                    <a:pt x="3128" y="9682"/>
                    <a:pt x="3336" y="9516"/>
                    <a:pt x="3537" y="9355"/>
                  </a:cubicBezTo>
                  <a:lnTo>
                    <a:pt x="3609" y="9296"/>
                  </a:lnTo>
                  <a:cubicBezTo>
                    <a:pt x="3633" y="9276"/>
                    <a:pt x="3657" y="9259"/>
                    <a:pt x="3681" y="9240"/>
                  </a:cubicBezTo>
                  <a:cubicBezTo>
                    <a:pt x="3764" y="9176"/>
                    <a:pt x="3851" y="9110"/>
                    <a:pt x="3935" y="9048"/>
                  </a:cubicBezTo>
                  <a:cubicBezTo>
                    <a:pt x="3972" y="9021"/>
                    <a:pt x="4007" y="8995"/>
                    <a:pt x="4042" y="8968"/>
                  </a:cubicBezTo>
                  <a:cubicBezTo>
                    <a:pt x="4212" y="8842"/>
                    <a:pt x="4340" y="8742"/>
                    <a:pt x="4458" y="8645"/>
                  </a:cubicBezTo>
                  <a:cubicBezTo>
                    <a:pt x="4607" y="8522"/>
                    <a:pt x="4735" y="8405"/>
                    <a:pt x="4847" y="8288"/>
                  </a:cubicBezTo>
                  <a:cubicBezTo>
                    <a:pt x="4973" y="8156"/>
                    <a:pt x="5074" y="8029"/>
                    <a:pt x="5150" y="7901"/>
                  </a:cubicBezTo>
                  <a:lnTo>
                    <a:pt x="5162" y="7884"/>
                  </a:lnTo>
                  <a:cubicBezTo>
                    <a:pt x="5197" y="7949"/>
                    <a:pt x="5238" y="8009"/>
                    <a:pt x="5283" y="8069"/>
                  </a:cubicBezTo>
                  <a:cubicBezTo>
                    <a:pt x="5344" y="8152"/>
                    <a:pt x="5411" y="8236"/>
                    <a:pt x="5486" y="8322"/>
                  </a:cubicBezTo>
                  <a:cubicBezTo>
                    <a:pt x="5547" y="8391"/>
                    <a:pt x="5627" y="8480"/>
                    <a:pt x="5715" y="8560"/>
                  </a:cubicBezTo>
                  <a:cubicBezTo>
                    <a:pt x="5836" y="8672"/>
                    <a:pt x="5967" y="8776"/>
                    <a:pt x="6092" y="8870"/>
                  </a:cubicBezTo>
                  <a:cubicBezTo>
                    <a:pt x="6265" y="9003"/>
                    <a:pt x="6445" y="9131"/>
                    <a:pt x="6628" y="9251"/>
                  </a:cubicBezTo>
                  <a:cubicBezTo>
                    <a:pt x="6845" y="9393"/>
                    <a:pt x="7048" y="9513"/>
                    <a:pt x="7248" y="9615"/>
                  </a:cubicBezTo>
                  <a:cubicBezTo>
                    <a:pt x="7483" y="9737"/>
                    <a:pt x="7683" y="9818"/>
                    <a:pt x="7875" y="9873"/>
                  </a:cubicBezTo>
                  <a:cubicBezTo>
                    <a:pt x="8022" y="9916"/>
                    <a:pt x="8151" y="9935"/>
                    <a:pt x="8268" y="9935"/>
                  </a:cubicBezTo>
                  <a:cubicBezTo>
                    <a:pt x="8324" y="9935"/>
                    <a:pt x="8378" y="9932"/>
                    <a:pt x="8430" y="9922"/>
                  </a:cubicBezTo>
                  <a:cubicBezTo>
                    <a:pt x="8509" y="9908"/>
                    <a:pt x="8585" y="9878"/>
                    <a:pt x="8647" y="9836"/>
                  </a:cubicBezTo>
                  <a:cubicBezTo>
                    <a:pt x="8717" y="9790"/>
                    <a:pt x="8775" y="9727"/>
                    <a:pt x="8818" y="9652"/>
                  </a:cubicBezTo>
                  <a:cubicBezTo>
                    <a:pt x="8866" y="9569"/>
                    <a:pt x="8900" y="9471"/>
                    <a:pt x="8917" y="9350"/>
                  </a:cubicBezTo>
                  <a:cubicBezTo>
                    <a:pt x="8941" y="9200"/>
                    <a:pt x="8941" y="9038"/>
                    <a:pt x="8922" y="8838"/>
                  </a:cubicBezTo>
                  <a:cubicBezTo>
                    <a:pt x="8887" y="8493"/>
                    <a:pt x="8799" y="8151"/>
                    <a:pt x="8716" y="7820"/>
                  </a:cubicBezTo>
                  <a:lnTo>
                    <a:pt x="8701" y="7764"/>
                  </a:lnTo>
                  <a:cubicBezTo>
                    <a:pt x="8682" y="7687"/>
                    <a:pt x="8663" y="7610"/>
                    <a:pt x="8644" y="7534"/>
                  </a:cubicBezTo>
                  <a:cubicBezTo>
                    <a:pt x="8620" y="7435"/>
                    <a:pt x="8593" y="7334"/>
                    <a:pt x="8564" y="7236"/>
                  </a:cubicBezTo>
                  <a:cubicBezTo>
                    <a:pt x="8535" y="7140"/>
                    <a:pt x="8503" y="7044"/>
                    <a:pt x="8471" y="6950"/>
                  </a:cubicBezTo>
                  <a:cubicBezTo>
                    <a:pt x="8438" y="6845"/>
                    <a:pt x="8401" y="6736"/>
                    <a:pt x="8369" y="6629"/>
                  </a:cubicBezTo>
                  <a:cubicBezTo>
                    <a:pt x="8342" y="6531"/>
                    <a:pt x="8318" y="6443"/>
                    <a:pt x="8300" y="6359"/>
                  </a:cubicBezTo>
                  <a:lnTo>
                    <a:pt x="8366" y="6328"/>
                  </a:lnTo>
                  <a:lnTo>
                    <a:pt x="8431" y="6298"/>
                  </a:lnTo>
                  <a:cubicBezTo>
                    <a:pt x="8549" y="6240"/>
                    <a:pt x="8669" y="6184"/>
                    <a:pt x="8788" y="6128"/>
                  </a:cubicBezTo>
                  <a:lnTo>
                    <a:pt x="8848" y="6101"/>
                  </a:lnTo>
                  <a:lnTo>
                    <a:pt x="8944" y="6056"/>
                  </a:lnTo>
                  <a:cubicBezTo>
                    <a:pt x="9051" y="6005"/>
                    <a:pt x="9159" y="5956"/>
                    <a:pt x="9266" y="5905"/>
                  </a:cubicBezTo>
                  <a:cubicBezTo>
                    <a:pt x="9301" y="5889"/>
                    <a:pt x="9334" y="5873"/>
                    <a:pt x="9368" y="5855"/>
                  </a:cubicBezTo>
                  <a:cubicBezTo>
                    <a:pt x="9451" y="5817"/>
                    <a:pt x="9536" y="5775"/>
                    <a:pt x="9621" y="5738"/>
                  </a:cubicBezTo>
                  <a:cubicBezTo>
                    <a:pt x="9707" y="5701"/>
                    <a:pt x="9797" y="5668"/>
                    <a:pt x="9883" y="5634"/>
                  </a:cubicBezTo>
                  <a:cubicBezTo>
                    <a:pt x="9964" y="5604"/>
                    <a:pt x="10048" y="5572"/>
                    <a:pt x="10129" y="5538"/>
                  </a:cubicBezTo>
                  <a:cubicBezTo>
                    <a:pt x="10284" y="5473"/>
                    <a:pt x="10463" y="5391"/>
                    <a:pt x="10622" y="5275"/>
                  </a:cubicBezTo>
                  <a:cubicBezTo>
                    <a:pt x="10703" y="5215"/>
                    <a:pt x="10770" y="5155"/>
                    <a:pt x="10826" y="5089"/>
                  </a:cubicBezTo>
                  <a:cubicBezTo>
                    <a:pt x="10860" y="5052"/>
                    <a:pt x="10890" y="5011"/>
                    <a:pt x="10919" y="4966"/>
                  </a:cubicBezTo>
                  <a:cubicBezTo>
                    <a:pt x="10944" y="4926"/>
                    <a:pt x="10967" y="4878"/>
                    <a:pt x="10989" y="4822"/>
                  </a:cubicBezTo>
                  <a:cubicBezTo>
                    <a:pt x="11005" y="4777"/>
                    <a:pt x="11012" y="4731"/>
                    <a:pt x="11016" y="4693"/>
                  </a:cubicBezTo>
                  <a:cubicBezTo>
                    <a:pt x="11023" y="4645"/>
                    <a:pt x="11016" y="4600"/>
                    <a:pt x="11012" y="4562"/>
                  </a:cubicBezTo>
                  <a:cubicBezTo>
                    <a:pt x="11004" y="4520"/>
                    <a:pt x="10988" y="4480"/>
                    <a:pt x="10973" y="4448"/>
                  </a:cubicBezTo>
                  <a:cubicBezTo>
                    <a:pt x="10954" y="4406"/>
                    <a:pt x="10927" y="4370"/>
                    <a:pt x="10901" y="4336"/>
                  </a:cubicBezTo>
                  <a:cubicBezTo>
                    <a:pt x="10841" y="4259"/>
                    <a:pt x="10761" y="4200"/>
                    <a:pt x="10697" y="4159"/>
                  </a:cubicBezTo>
                  <a:cubicBezTo>
                    <a:pt x="10655" y="4131"/>
                    <a:pt x="10612" y="4109"/>
                    <a:pt x="10569" y="4085"/>
                  </a:cubicBezTo>
                  <a:cubicBezTo>
                    <a:pt x="10522" y="4061"/>
                    <a:pt x="10471" y="4036"/>
                    <a:pt x="10412" y="4008"/>
                  </a:cubicBezTo>
                  <a:cubicBezTo>
                    <a:pt x="10233" y="3924"/>
                    <a:pt x="10030" y="3842"/>
                    <a:pt x="9774" y="3753"/>
                  </a:cubicBezTo>
                  <a:cubicBezTo>
                    <a:pt x="9661" y="3713"/>
                    <a:pt x="9547" y="3674"/>
                    <a:pt x="9435" y="3637"/>
                  </a:cubicBezTo>
                  <a:cubicBezTo>
                    <a:pt x="9334" y="3602"/>
                    <a:pt x="9232" y="3569"/>
                    <a:pt x="9131" y="3533"/>
                  </a:cubicBezTo>
                  <a:cubicBezTo>
                    <a:pt x="9029" y="3498"/>
                    <a:pt x="8930" y="3462"/>
                    <a:pt x="8836" y="3425"/>
                  </a:cubicBezTo>
                  <a:cubicBezTo>
                    <a:pt x="8794" y="3409"/>
                    <a:pt x="8754" y="3393"/>
                    <a:pt x="8713" y="3377"/>
                  </a:cubicBezTo>
                  <a:cubicBezTo>
                    <a:pt x="8653" y="3354"/>
                    <a:pt x="8593" y="3330"/>
                    <a:pt x="8533" y="3308"/>
                  </a:cubicBezTo>
                  <a:cubicBezTo>
                    <a:pt x="8327" y="3230"/>
                    <a:pt x="8167" y="3177"/>
                    <a:pt x="8015" y="3137"/>
                  </a:cubicBezTo>
                  <a:cubicBezTo>
                    <a:pt x="7859" y="3097"/>
                    <a:pt x="7716" y="3075"/>
                    <a:pt x="7582" y="3068"/>
                  </a:cubicBezTo>
                  <a:cubicBezTo>
                    <a:pt x="7577" y="3052"/>
                    <a:pt x="7574" y="3036"/>
                    <a:pt x="7571" y="3020"/>
                  </a:cubicBezTo>
                  <a:cubicBezTo>
                    <a:pt x="7557" y="2966"/>
                    <a:pt x="7542" y="2913"/>
                    <a:pt x="7528" y="2859"/>
                  </a:cubicBezTo>
                  <a:cubicBezTo>
                    <a:pt x="7513" y="2808"/>
                    <a:pt x="7501" y="2756"/>
                    <a:pt x="7488" y="2705"/>
                  </a:cubicBezTo>
                  <a:cubicBezTo>
                    <a:pt x="7434" y="2494"/>
                    <a:pt x="7379" y="2280"/>
                    <a:pt x="7323" y="2066"/>
                  </a:cubicBezTo>
                  <a:cubicBezTo>
                    <a:pt x="7269" y="1861"/>
                    <a:pt x="7211" y="1645"/>
                    <a:pt x="7152" y="1429"/>
                  </a:cubicBezTo>
                  <a:cubicBezTo>
                    <a:pt x="7141" y="1390"/>
                    <a:pt x="7131" y="1351"/>
                    <a:pt x="7120" y="1313"/>
                  </a:cubicBezTo>
                  <a:cubicBezTo>
                    <a:pt x="7103" y="1254"/>
                    <a:pt x="7087" y="1194"/>
                    <a:pt x="7071" y="1135"/>
                  </a:cubicBezTo>
                  <a:cubicBezTo>
                    <a:pt x="7058" y="1086"/>
                    <a:pt x="7048" y="1036"/>
                    <a:pt x="7039" y="987"/>
                  </a:cubicBezTo>
                  <a:cubicBezTo>
                    <a:pt x="7034" y="955"/>
                    <a:pt x="7027" y="926"/>
                    <a:pt x="7023" y="895"/>
                  </a:cubicBezTo>
                  <a:cubicBezTo>
                    <a:pt x="7003" y="796"/>
                    <a:pt x="6986" y="694"/>
                    <a:pt x="6962" y="595"/>
                  </a:cubicBezTo>
                  <a:cubicBezTo>
                    <a:pt x="6936" y="483"/>
                    <a:pt x="6896" y="341"/>
                    <a:pt x="6826" y="216"/>
                  </a:cubicBezTo>
                  <a:cubicBezTo>
                    <a:pt x="6783" y="138"/>
                    <a:pt x="6704" y="39"/>
                    <a:pt x="6580" y="10"/>
                  </a:cubicBezTo>
                  <a:cubicBezTo>
                    <a:pt x="6554" y="3"/>
                    <a:pt x="6529" y="2"/>
                    <a:pt x="6503" y="2"/>
                  </a:cubicBezTo>
                  <a:lnTo>
                    <a:pt x="6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2" name="Google Shape;9272;p44"/>
            <p:cNvSpPr/>
            <p:nvPr/>
          </p:nvSpPr>
          <p:spPr>
            <a:xfrm>
              <a:off x="3193786" y="493613"/>
              <a:ext cx="59302" cy="98950"/>
            </a:xfrm>
            <a:custGeom>
              <a:avLst/>
              <a:gdLst/>
              <a:ahLst/>
              <a:cxnLst/>
              <a:rect l="l" t="t" r="r" b="b"/>
              <a:pathLst>
                <a:path w="1047" h="1747" extrusionOk="0">
                  <a:moveTo>
                    <a:pt x="806" y="1"/>
                  </a:moveTo>
                  <a:cubicBezTo>
                    <a:pt x="781" y="1"/>
                    <a:pt x="754" y="7"/>
                    <a:pt x="722" y="18"/>
                  </a:cubicBezTo>
                  <a:cubicBezTo>
                    <a:pt x="694" y="28"/>
                    <a:pt x="666" y="42"/>
                    <a:pt x="634" y="62"/>
                  </a:cubicBezTo>
                  <a:cubicBezTo>
                    <a:pt x="578" y="97"/>
                    <a:pt x="527" y="140"/>
                    <a:pt x="480" y="181"/>
                  </a:cubicBezTo>
                  <a:cubicBezTo>
                    <a:pt x="378" y="273"/>
                    <a:pt x="285" y="384"/>
                    <a:pt x="205" y="512"/>
                  </a:cubicBezTo>
                  <a:cubicBezTo>
                    <a:pt x="132" y="631"/>
                    <a:pt x="77" y="759"/>
                    <a:pt x="44" y="896"/>
                  </a:cubicBezTo>
                  <a:cubicBezTo>
                    <a:pt x="8" y="1030"/>
                    <a:pt x="1" y="1173"/>
                    <a:pt x="16" y="1307"/>
                  </a:cubicBezTo>
                  <a:cubicBezTo>
                    <a:pt x="20" y="1323"/>
                    <a:pt x="24" y="1334"/>
                    <a:pt x="32" y="1342"/>
                  </a:cubicBezTo>
                  <a:cubicBezTo>
                    <a:pt x="34" y="1344"/>
                    <a:pt x="36" y="1345"/>
                    <a:pt x="39" y="1347"/>
                  </a:cubicBezTo>
                  <a:cubicBezTo>
                    <a:pt x="42" y="1427"/>
                    <a:pt x="63" y="1505"/>
                    <a:pt x="100" y="1574"/>
                  </a:cubicBezTo>
                  <a:cubicBezTo>
                    <a:pt x="112" y="1600"/>
                    <a:pt x="130" y="1624"/>
                    <a:pt x="148" y="1644"/>
                  </a:cubicBezTo>
                  <a:cubicBezTo>
                    <a:pt x="165" y="1665"/>
                    <a:pt x="188" y="1683"/>
                    <a:pt x="218" y="1703"/>
                  </a:cubicBezTo>
                  <a:cubicBezTo>
                    <a:pt x="239" y="1716"/>
                    <a:pt x="264" y="1727"/>
                    <a:pt x="298" y="1737"/>
                  </a:cubicBezTo>
                  <a:cubicBezTo>
                    <a:pt x="320" y="1743"/>
                    <a:pt x="346" y="1747"/>
                    <a:pt x="371" y="1747"/>
                  </a:cubicBezTo>
                  <a:cubicBezTo>
                    <a:pt x="383" y="1747"/>
                    <a:pt x="392" y="1745"/>
                    <a:pt x="403" y="1745"/>
                  </a:cubicBezTo>
                  <a:cubicBezTo>
                    <a:pt x="434" y="1742"/>
                    <a:pt x="464" y="1732"/>
                    <a:pt x="495" y="1719"/>
                  </a:cubicBezTo>
                  <a:cubicBezTo>
                    <a:pt x="511" y="1713"/>
                    <a:pt x="525" y="1705"/>
                    <a:pt x="539" y="1697"/>
                  </a:cubicBezTo>
                  <a:cubicBezTo>
                    <a:pt x="555" y="1687"/>
                    <a:pt x="570" y="1675"/>
                    <a:pt x="584" y="1663"/>
                  </a:cubicBezTo>
                  <a:cubicBezTo>
                    <a:pt x="627" y="1627"/>
                    <a:pt x="666" y="1576"/>
                    <a:pt x="696" y="1510"/>
                  </a:cubicBezTo>
                  <a:cubicBezTo>
                    <a:pt x="726" y="1446"/>
                    <a:pt x="746" y="1377"/>
                    <a:pt x="763" y="1310"/>
                  </a:cubicBezTo>
                  <a:lnTo>
                    <a:pt x="768" y="1291"/>
                  </a:lnTo>
                  <a:cubicBezTo>
                    <a:pt x="782" y="1240"/>
                    <a:pt x="794" y="1189"/>
                    <a:pt x="806" y="1137"/>
                  </a:cubicBezTo>
                  <a:cubicBezTo>
                    <a:pt x="814" y="1106"/>
                    <a:pt x="822" y="1074"/>
                    <a:pt x="830" y="1043"/>
                  </a:cubicBezTo>
                  <a:cubicBezTo>
                    <a:pt x="862" y="918"/>
                    <a:pt x="889" y="826"/>
                    <a:pt x="921" y="739"/>
                  </a:cubicBezTo>
                  <a:cubicBezTo>
                    <a:pt x="933" y="711"/>
                    <a:pt x="944" y="683"/>
                    <a:pt x="955" y="656"/>
                  </a:cubicBezTo>
                  <a:cubicBezTo>
                    <a:pt x="974" y="613"/>
                    <a:pt x="992" y="568"/>
                    <a:pt x="1008" y="522"/>
                  </a:cubicBezTo>
                  <a:cubicBezTo>
                    <a:pt x="1033" y="445"/>
                    <a:pt x="1046" y="370"/>
                    <a:pt x="1046" y="298"/>
                  </a:cubicBezTo>
                  <a:cubicBezTo>
                    <a:pt x="1045" y="265"/>
                    <a:pt x="1040" y="228"/>
                    <a:pt x="1029" y="189"/>
                  </a:cubicBezTo>
                  <a:cubicBezTo>
                    <a:pt x="1024" y="172"/>
                    <a:pt x="1017" y="154"/>
                    <a:pt x="1006" y="133"/>
                  </a:cubicBezTo>
                  <a:cubicBezTo>
                    <a:pt x="997" y="114"/>
                    <a:pt x="987" y="98"/>
                    <a:pt x="976" y="84"/>
                  </a:cubicBezTo>
                  <a:cubicBezTo>
                    <a:pt x="953" y="55"/>
                    <a:pt x="929" y="34"/>
                    <a:pt x="901" y="20"/>
                  </a:cubicBezTo>
                  <a:cubicBezTo>
                    <a:pt x="875" y="7"/>
                    <a:pt x="845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3" name="Google Shape;9273;p44"/>
            <p:cNvSpPr/>
            <p:nvPr/>
          </p:nvSpPr>
          <p:spPr>
            <a:xfrm>
              <a:off x="3146888" y="385488"/>
              <a:ext cx="151625" cy="93343"/>
            </a:xfrm>
            <a:custGeom>
              <a:avLst/>
              <a:gdLst/>
              <a:ahLst/>
              <a:cxnLst/>
              <a:rect l="l" t="t" r="r" b="b"/>
              <a:pathLst>
                <a:path w="2677" h="1648" extrusionOk="0">
                  <a:moveTo>
                    <a:pt x="733" y="1"/>
                  </a:moveTo>
                  <a:cubicBezTo>
                    <a:pt x="720" y="1"/>
                    <a:pt x="707" y="1"/>
                    <a:pt x="694" y="2"/>
                  </a:cubicBezTo>
                  <a:cubicBezTo>
                    <a:pt x="654" y="7"/>
                    <a:pt x="613" y="17"/>
                    <a:pt x="573" y="33"/>
                  </a:cubicBezTo>
                  <a:cubicBezTo>
                    <a:pt x="493" y="63"/>
                    <a:pt x="418" y="111"/>
                    <a:pt x="347" y="175"/>
                  </a:cubicBezTo>
                  <a:cubicBezTo>
                    <a:pt x="269" y="250"/>
                    <a:pt x="213" y="343"/>
                    <a:pt x="170" y="426"/>
                  </a:cubicBezTo>
                  <a:cubicBezTo>
                    <a:pt x="101" y="554"/>
                    <a:pt x="55" y="682"/>
                    <a:pt x="28" y="808"/>
                  </a:cubicBezTo>
                  <a:cubicBezTo>
                    <a:pt x="0" y="946"/>
                    <a:pt x="4" y="1078"/>
                    <a:pt x="37" y="1192"/>
                  </a:cubicBezTo>
                  <a:cubicBezTo>
                    <a:pt x="59" y="1264"/>
                    <a:pt x="99" y="1336"/>
                    <a:pt x="157" y="1406"/>
                  </a:cubicBezTo>
                  <a:cubicBezTo>
                    <a:pt x="197" y="1456"/>
                    <a:pt x="242" y="1502"/>
                    <a:pt x="285" y="1547"/>
                  </a:cubicBezTo>
                  <a:cubicBezTo>
                    <a:pt x="302" y="1566"/>
                    <a:pt x="320" y="1584"/>
                    <a:pt x="338" y="1603"/>
                  </a:cubicBezTo>
                  <a:cubicBezTo>
                    <a:pt x="344" y="1609"/>
                    <a:pt x="354" y="1612"/>
                    <a:pt x="363" y="1612"/>
                  </a:cubicBezTo>
                  <a:cubicBezTo>
                    <a:pt x="374" y="1612"/>
                    <a:pt x="386" y="1608"/>
                    <a:pt x="392" y="1601"/>
                  </a:cubicBezTo>
                  <a:cubicBezTo>
                    <a:pt x="394" y="1600"/>
                    <a:pt x="397" y="1596"/>
                    <a:pt x="397" y="1595"/>
                  </a:cubicBezTo>
                  <a:cubicBezTo>
                    <a:pt x="427" y="1608"/>
                    <a:pt x="461" y="1614"/>
                    <a:pt x="496" y="1614"/>
                  </a:cubicBezTo>
                  <a:cubicBezTo>
                    <a:pt x="507" y="1614"/>
                    <a:pt x="518" y="1612"/>
                    <a:pt x="530" y="1612"/>
                  </a:cubicBezTo>
                  <a:cubicBezTo>
                    <a:pt x="645" y="1598"/>
                    <a:pt x="737" y="1528"/>
                    <a:pt x="797" y="1470"/>
                  </a:cubicBezTo>
                  <a:cubicBezTo>
                    <a:pt x="875" y="1397"/>
                    <a:pt x="921" y="1297"/>
                    <a:pt x="958" y="1211"/>
                  </a:cubicBezTo>
                  <a:cubicBezTo>
                    <a:pt x="1003" y="1101"/>
                    <a:pt x="1038" y="984"/>
                    <a:pt x="1059" y="863"/>
                  </a:cubicBezTo>
                  <a:cubicBezTo>
                    <a:pt x="1081" y="738"/>
                    <a:pt x="1091" y="615"/>
                    <a:pt x="1084" y="500"/>
                  </a:cubicBezTo>
                  <a:cubicBezTo>
                    <a:pt x="1081" y="444"/>
                    <a:pt x="1073" y="386"/>
                    <a:pt x="1062" y="327"/>
                  </a:cubicBezTo>
                  <a:cubicBezTo>
                    <a:pt x="1051" y="271"/>
                    <a:pt x="1033" y="220"/>
                    <a:pt x="1011" y="175"/>
                  </a:cubicBezTo>
                  <a:cubicBezTo>
                    <a:pt x="990" y="133"/>
                    <a:pt x="961" y="98"/>
                    <a:pt x="928" y="70"/>
                  </a:cubicBezTo>
                  <a:cubicBezTo>
                    <a:pt x="896" y="42"/>
                    <a:pt x="857" y="23"/>
                    <a:pt x="814" y="12"/>
                  </a:cubicBezTo>
                  <a:cubicBezTo>
                    <a:pt x="789" y="4"/>
                    <a:pt x="761" y="1"/>
                    <a:pt x="733" y="1"/>
                  </a:cubicBezTo>
                  <a:close/>
                  <a:moveTo>
                    <a:pt x="2274" y="124"/>
                  </a:moveTo>
                  <a:cubicBezTo>
                    <a:pt x="2227" y="124"/>
                    <a:pt x="2183" y="132"/>
                    <a:pt x="2138" y="148"/>
                  </a:cubicBezTo>
                  <a:cubicBezTo>
                    <a:pt x="2084" y="169"/>
                    <a:pt x="2029" y="204"/>
                    <a:pt x="1975" y="258"/>
                  </a:cubicBezTo>
                  <a:cubicBezTo>
                    <a:pt x="1898" y="332"/>
                    <a:pt x="1837" y="431"/>
                    <a:pt x="1789" y="559"/>
                  </a:cubicBezTo>
                  <a:cubicBezTo>
                    <a:pt x="1737" y="706"/>
                    <a:pt x="1711" y="877"/>
                    <a:pt x="1717" y="1054"/>
                  </a:cubicBezTo>
                  <a:cubicBezTo>
                    <a:pt x="1722" y="1177"/>
                    <a:pt x="1743" y="1293"/>
                    <a:pt x="1777" y="1395"/>
                  </a:cubicBezTo>
                  <a:cubicBezTo>
                    <a:pt x="1770" y="1409"/>
                    <a:pt x="1770" y="1425"/>
                    <a:pt x="1775" y="1438"/>
                  </a:cubicBezTo>
                  <a:cubicBezTo>
                    <a:pt x="1788" y="1476"/>
                    <a:pt x="1802" y="1505"/>
                    <a:pt x="1820" y="1531"/>
                  </a:cubicBezTo>
                  <a:cubicBezTo>
                    <a:pt x="1839" y="1560"/>
                    <a:pt x="1860" y="1582"/>
                    <a:pt x="1882" y="1600"/>
                  </a:cubicBezTo>
                  <a:cubicBezTo>
                    <a:pt x="1908" y="1619"/>
                    <a:pt x="1935" y="1632"/>
                    <a:pt x="1965" y="1641"/>
                  </a:cubicBezTo>
                  <a:cubicBezTo>
                    <a:pt x="1980" y="1646"/>
                    <a:pt x="1996" y="1646"/>
                    <a:pt x="2012" y="1648"/>
                  </a:cubicBezTo>
                  <a:lnTo>
                    <a:pt x="2024" y="1648"/>
                  </a:lnTo>
                  <a:cubicBezTo>
                    <a:pt x="2032" y="1648"/>
                    <a:pt x="2040" y="1648"/>
                    <a:pt x="2048" y="1646"/>
                  </a:cubicBezTo>
                  <a:cubicBezTo>
                    <a:pt x="2100" y="1640"/>
                    <a:pt x="2152" y="1619"/>
                    <a:pt x="2205" y="1582"/>
                  </a:cubicBezTo>
                  <a:cubicBezTo>
                    <a:pt x="2250" y="1552"/>
                    <a:pt x="2293" y="1513"/>
                    <a:pt x="2336" y="1464"/>
                  </a:cubicBezTo>
                  <a:cubicBezTo>
                    <a:pt x="2371" y="1424"/>
                    <a:pt x="2407" y="1377"/>
                    <a:pt x="2442" y="1321"/>
                  </a:cubicBezTo>
                  <a:cubicBezTo>
                    <a:pt x="2466" y="1283"/>
                    <a:pt x="2488" y="1241"/>
                    <a:pt x="2510" y="1192"/>
                  </a:cubicBezTo>
                  <a:cubicBezTo>
                    <a:pt x="2554" y="1090"/>
                    <a:pt x="2610" y="954"/>
                    <a:pt x="2645" y="808"/>
                  </a:cubicBezTo>
                  <a:cubicBezTo>
                    <a:pt x="2662" y="736"/>
                    <a:pt x="2672" y="664"/>
                    <a:pt x="2675" y="594"/>
                  </a:cubicBezTo>
                  <a:cubicBezTo>
                    <a:pt x="2677" y="525"/>
                    <a:pt x="2669" y="456"/>
                    <a:pt x="2648" y="397"/>
                  </a:cubicBezTo>
                  <a:cubicBezTo>
                    <a:pt x="2603" y="263"/>
                    <a:pt x="2483" y="157"/>
                    <a:pt x="2346" y="130"/>
                  </a:cubicBezTo>
                  <a:cubicBezTo>
                    <a:pt x="2322" y="125"/>
                    <a:pt x="2298" y="124"/>
                    <a:pt x="2274" y="1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4" name="Google Shape;9274;p44"/>
            <p:cNvSpPr/>
            <p:nvPr/>
          </p:nvSpPr>
          <p:spPr>
            <a:xfrm>
              <a:off x="3136296" y="371102"/>
              <a:ext cx="177736" cy="224294"/>
            </a:xfrm>
            <a:custGeom>
              <a:avLst/>
              <a:gdLst/>
              <a:ahLst/>
              <a:cxnLst/>
              <a:rect l="l" t="t" r="r" b="b"/>
              <a:pathLst>
                <a:path w="3138" h="3960" extrusionOk="0">
                  <a:moveTo>
                    <a:pt x="878" y="254"/>
                  </a:moveTo>
                  <a:cubicBezTo>
                    <a:pt x="888" y="254"/>
                    <a:pt x="898" y="255"/>
                    <a:pt x="908" y="256"/>
                  </a:cubicBezTo>
                  <a:cubicBezTo>
                    <a:pt x="929" y="260"/>
                    <a:pt x="948" y="264"/>
                    <a:pt x="968" y="272"/>
                  </a:cubicBezTo>
                  <a:cubicBezTo>
                    <a:pt x="993" y="284"/>
                    <a:pt x="1017" y="298"/>
                    <a:pt x="1039" y="316"/>
                  </a:cubicBezTo>
                  <a:cubicBezTo>
                    <a:pt x="1063" y="333"/>
                    <a:pt x="1084" y="354"/>
                    <a:pt x="1102" y="376"/>
                  </a:cubicBezTo>
                  <a:cubicBezTo>
                    <a:pt x="1123" y="403"/>
                    <a:pt x="1140" y="434"/>
                    <a:pt x="1155" y="466"/>
                  </a:cubicBezTo>
                  <a:cubicBezTo>
                    <a:pt x="1182" y="533"/>
                    <a:pt x="1198" y="603"/>
                    <a:pt x="1207" y="674"/>
                  </a:cubicBezTo>
                  <a:cubicBezTo>
                    <a:pt x="1217" y="746"/>
                    <a:pt x="1220" y="818"/>
                    <a:pt x="1220" y="890"/>
                  </a:cubicBezTo>
                  <a:cubicBezTo>
                    <a:pt x="1220" y="923"/>
                    <a:pt x="1220" y="958"/>
                    <a:pt x="1219" y="992"/>
                  </a:cubicBezTo>
                  <a:cubicBezTo>
                    <a:pt x="1214" y="992"/>
                    <a:pt x="1207" y="992"/>
                    <a:pt x="1203" y="993"/>
                  </a:cubicBezTo>
                  <a:cubicBezTo>
                    <a:pt x="1195" y="995"/>
                    <a:pt x="1185" y="995"/>
                    <a:pt x="1177" y="997"/>
                  </a:cubicBezTo>
                  <a:cubicBezTo>
                    <a:pt x="1077" y="1010"/>
                    <a:pt x="976" y="1018"/>
                    <a:pt x="875" y="1018"/>
                  </a:cubicBezTo>
                  <a:cubicBezTo>
                    <a:pt x="803" y="1018"/>
                    <a:pt x="732" y="1014"/>
                    <a:pt x="661" y="1005"/>
                  </a:cubicBezTo>
                  <a:cubicBezTo>
                    <a:pt x="561" y="990"/>
                    <a:pt x="464" y="966"/>
                    <a:pt x="371" y="928"/>
                  </a:cubicBezTo>
                  <a:cubicBezTo>
                    <a:pt x="355" y="921"/>
                    <a:pt x="339" y="913"/>
                    <a:pt x="323" y="905"/>
                  </a:cubicBezTo>
                  <a:cubicBezTo>
                    <a:pt x="326" y="894"/>
                    <a:pt x="328" y="883"/>
                    <a:pt x="331" y="872"/>
                  </a:cubicBezTo>
                  <a:cubicBezTo>
                    <a:pt x="341" y="834"/>
                    <a:pt x="354" y="798"/>
                    <a:pt x="368" y="762"/>
                  </a:cubicBezTo>
                  <a:cubicBezTo>
                    <a:pt x="411" y="662"/>
                    <a:pt x="466" y="568"/>
                    <a:pt x="531" y="482"/>
                  </a:cubicBezTo>
                  <a:cubicBezTo>
                    <a:pt x="574" y="427"/>
                    <a:pt x="621" y="378"/>
                    <a:pt x="675" y="336"/>
                  </a:cubicBezTo>
                  <a:cubicBezTo>
                    <a:pt x="705" y="312"/>
                    <a:pt x="737" y="293"/>
                    <a:pt x="772" y="277"/>
                  </a:cubicBezTo>
                  <a:cubicBezTo>
                    <a:pt x="798" y="268"/>
                    <a:pt x="822" y="260"/>
                    <a:pt x="848" y="256"/>
                  </a:cubicBezTo>
                  <a:cubicBezTo>
                    <a:pt x="858" y="255"/>
                    <a:pt x="868" y="254"/>
                    <a:pt x="878" y="254"/>
                  </a:cubicBezTo>
                  <a:close/>
                  <a:moveTo>
                    <a:pt x="2418" y="394"/>
                  </a:moveTo>
                  <a:cubicBezTo>
                    <a:pt x="2429" y="394"/>
                    <a:pt x="2439" y="395"/>
                    <a:pt x="2450" y="395"/>
                  </a:cubicBezTo>
                  <a:cubicBezTo>
                    <a:pt x="2472" y="399"/>
                    <a:pt x="2493" y="405"/>
                    <a:pt x="2512" y="413"/>
                  </a:cubicBezTo>
                  <a:cubicBezTo>
                    <a:pt x="2533" y="423"/>
                    <a:pt x="2552" y="434"/>
                    <a:pt x="2571" y="447"/>
                  </a:cubicBezTo>
                  <a:cubicBezTo>
                    <a:pt x="2594" y="466"/>
                    <a:pt x="2613" y="487"/>
                    <a:pt x="2630" y="509"/>
                  </a:cubicBezTo>
                  <a:cubicBezTo>
                    <a:pt x="2654" y="541"/>
                    <a:pt x="2675" y="578"/>
                    <a:pt x="2691" y="615"/>
                  </a:cubicBezTo>
                  <a:cubicBezTo>
                    <a:pt x="2709" y="656"/>
                    <a:pt x="2721" y="698"/>
                    <a:pt x="2728" y="742"/>
                  </a:cubicBezTo>
                  <a:cubicBezTo>
                    <a:pt x="2733" y="782"/>
                    <a:pt x="2733" y="822"/>
                    <a:pt x="2733" y="864"/>
                  </a:cubicBezTo>
                  <a:lnTo>
                    <a:pt x="2731" y="864"/>
                  </a:lnTo>
                  <a:cubicBezTo>
                    <a:pt x="2731" y="915"/>
                    <a:pt x="2726" y="966"/>
                    <a:pt x="2720" y="1017"/>
                  </a:cubicBezTo>
                  <a:cubicBezTo>
                    <a:pt x="2717" y="1037"/>
                    <a:pt x="2713" y="1056"/>
                    <a:pt x="2710" y="1075"/>
                  </a:cubicBezTo>
                  <a:cubicBezTo>
                    <a:pt x="2704" y="1075"/>
                    <a:pt x="2697" y="1077"/>
                    <a:pt x="2691" y="1077"/>
                  </a:cubicBezTo>
                  <a:cubicBezTo>
                    <a:pt x="2675" y="1078"/>
                    <a:pt x="2659" y="1081"/>
                    <a:pt x="2643" y="1085"/>
                  </a:cubicBezTo>
                  <a:cubicBezTo>
                    <a:pt x="2614" y="1089"/>
                    <a:pt x="2587" y="1094"/>
                    <a:pt x="2558" y="1097"/>
                  </a:cubicBezTo>
                  <a:cubicBezTo>
                    <a:pt x="2500" y="1105"/>
                    <a:pt x="2441" y="1109"/>
                    <a:pt x="2383" y="1109"/>
                  </a:cubicBezTo>
                  <a:cubicBezTo>
                    <a:pt x="2330" y="1109"/>
                    <a:pt x="2277" y="1106"/>
                    <a:pt x="2224" y="1099"/>
                  </a:cubicBezTo>
                  <a:cubicBezTo>
                    <a:pt x="2128" y="1086"/>
                    <a:pt x="2034" y="1061"/>
                    <a:pt x="1943" y="1025"/>
                  </a:cubicBezTo>
                  <a:cubicBezTo>
                    <a:pt x="1962" y="934"/>
                    <a:pt x="1988" y="846"/>
                    <a:pt x="2023" y="760"/>
                  </a:cubicBezTo>
                  <a:cubicBezTo>
                    <a:pt x="2053" y="691"/>
                    <a:pt x="2090" y="624"/>
                    <a:pt x="2135" y="563"/>
                  </a:cubicBezTo>
                  <a:cubicBezTo>
                    <a:pt x="2163" y="527"/>
                    <a:pt x="2195" y="495"/>
                    <a:pt x="2231" y="466"/>
                  </a:cubicBezTo>
                  <a:cubicBezTo>
                    <a:pt x="2256" y="447"/>
                    <a:pt x="2285" y="429"/>
                    <a:pt x="2314" y="416"/>
                  </a:cubicBezTo>
                  <a:cubicBezTo>
                    <a:pt x="2338" y="407"/>
                    <a:pt x="2362" y="400"/>
                    <a:pt x="2387" y="395"/>
                  </a:cubicBezTo>
                  <a:cubicBezTo>
                    <a:pt x="2398" y="395"/>
                    <a:pt x="2408" y="394"/>
                    <a:pt x="2418" y="394"/>
                  </a:cubicBezTo>
                  <a:close/>
                  <a:moveTo>
                    <a:pt x="307" y="1017"/>
                  </a:moveTo>
                  <a:cubicBezTo>
                    <a:pt x="363" y="1041"/>
                    <a:pt x="419" y="1062"/>
                    <a:pt x="477" y="1078"/>
                  </a:cubicBezTo>
                  <a:cubicBezTo>
                    <a:pt x="560" y="1101"/>
                    <a:pt x="645" y="1113"/>
                    <a:pt x="729" y="1121"/>
                  </a:cubicBezTo>
                  <a:cubicBezTo>
                    <a:pt x="781" y="1126"/>
                    <a:pt x="833" y="1128"/>
                    <a:pt x="885" y="1128"/>
                  </a:cubicBezTo>
                  <a:cubicBezTo>
                    <a:pt x="993" y="1128"/>
                    <a:pt x="1102" y="1118"/>
                    <a:pt x="1207" y="1099"/>
                  </a:cubicBezTo>
                  <a:lnTo>
                    <a:pt x="1207" y="1099"/>
                  </a:lnTo>
                  <a:cubicBezTo>
                    <a:pt x="1187" y="1233"/>
                    <a:pt x="1161" y="1368"/>
                    <a:pt x="1110" y="1494"/>
                  </a:cubicBezTo>
                  <a:cubicBezTo>
                    <a:pt x="1084" y="1550"/>
                    <a:pt x="1055" y="1603"/>
                    <a:pt x="1019" y="1651"/>
                  </a:cubicBezTo>
                  <a:cubicBezTo>
                    <a:pt x="993" y="1683"/>
                    <a:pt x="964" y="1711"/>
                    <a:pt x="932" y="1737"/>
                  </a:cubicBezTo>
                  <a:cubicBezTo>
                    <a:pt x="896" y="1764"/>
                    <a:pt x="859" y="1785"/>
                    <a:pt x="817" y="1802"/>
                  </a:cubicBezTo>
                  <a:cubicBezTo>
                    <a:pt x="780" y="1817"/>
                    <a:pt x="742" y="1830"/>
                    <a:pt x="702" y="1836"/>
                  </a:cubicBezTo>
                  <a:cubicBezTo>
                    <a:pt x="688" y="1837"/>
                    <a:pt x="674" y="1838"/>
                    <a:pt x="659" y="1838"/>
                  </a:cubicBezTo>
                  <a:cubicBezTo>
                    <a:pt x="649" y="1838"/>
                    <a:pt x="638" y="1837"/>
                    <a:pt x="627" y="1836"/>
                  </a:cubicBezTo>
                  <a:cubicBezTo>
                    <a:pt x="606" y="1833"/>
                    <a:pt x="585" y="1826"/>
                    <a:pt x="566" y="1820"/>
                  </a:cubicBezTo>
                  <a:cubicBezTo>
                    <a:pt x="547" y="1810"/>
                    <a:pt x="529" y="1799"/>
                    <a:pt x="513" y="1788"/>
                  </a:cubicBezTo>
                  <a:cubicBezTo>
                    <a:pt x="491" y="1770"/>
                    <a:pt x="470" y="1750"/>
                    <a:pt x="453" y="1727"/>
                  </a:cubicBezTo>
                  <a:cubicBezTo>
                    <a:pt x="426" y="1691"/>
                    <a:pt x="405" y="1652"/>
                    <a:pt x="386" y="1611"/>
                  </a:cubicBezTo>
                  <a:cubicBezTo>
                    <a:pt x="350" y="1523"/>
                    <a:pt x="328" y="1428"/>
                    <a:pt x="315" y="1334"/>
                  </a:cubicBezTo>
                  <a:cubicBezTo>
                    <a:pt x="301" y="1230"/>
                    <a:pt x="299" y="1123"/>
                    <a:pt x="307" y="1017"/>
                  </a:cubicBezTo>
                  <a:close/>
                  <a:moveTo>
                    <a:pt x="1927" y="1125"/>
                  </a:moveTo>
                  <a:lnTo>
                    <a:pt x="1927" y="1125"/>
                  </a:lnTo>
                  <a:cubicBezTo>
                    <a:pt x="1981" y="1147"/>
                    <a:pt x="2036" y="1166"/>
                    <a:pt x="2091" y="1182"/>
                  </a:cubicBezTo>
                  <a:cubicBezTo>
                    <a:pt x="2163" y="1203"/>
                    <a:pt x="2235" y="1216"/>
                    <a:pt x="2309" y="1224"/>
                  </a:cubicBezTo>
                  <a:cubicBezTo>
                    <a:pt x="2347" y="1228"/>
                    <a:pt x="2385" y="1230"/>
                    <a:pt x="2423" y="1230"/>
                  </a:cubicBezTo>
                  <a:cubicBezTo>
                    <a:pt x="2457" y="1230"/>
                    <a:pt x="2491" y="1228"/>
                    <a:pt x="2525" y="1225"/>
                  </a:cubicBezTo>
                  <a:cubicBezTo>
                    <a:pt x="2566" y="1222"/>
                    <a:pt x="2606" y="1216"/>
                    <a:pt x="2646" y="1209"/>
                  </a:cubicBezTo>
                  <a:cubicBezTo>
                    <a:pt x="2659" y="1206"/>
                    <a:pt x="2672" y="1203"/>
                    <a:pt x="2686" y="1200"/>
                  </a:cubicBezTo>
                  <a:lnTo>
                    <a:pt x="2686" y="1200"/>
                  </a:lnTo>
                  <a:cubicBezTo>
                    <a:pt x="2662" y="1305"/>
                    <a:pt x="2630" y="1411"/>
                    <a:pt x="2589" y="1510"/>
                  </a:cubicBezTo>
                  <a:cubicBezTo>
                    <a:pt x="2558" y="1582"/>
                    <a:pt x="2522" y="1651"/>
                    <a:pt x="2475" y="1713"/>
                  </a:cubicBezTo>
                  <a:cubicBezTo>
                    <a:pt x="2453" y="1742"/>
                    <a:pt x="2427" y="1769"/>
                    <a:pt x="2398" y="1793"/>
                  </a:cubicBezTo>
                  <a:cubicBezTo>
                    <a:pt x="2381" y="1806"/>
                    <a:pt x="2362" y="1817"/>
                    <a:pt x="2341" y="1826"/>
                  </a:cubicBezTo>
                  <a:cubicBezTo>
                    <a:pt x="2325" y="1833"/>
                    <a:pt x="2309" y="1836"/>
                    <a:pt x="2291" y="1839"/>
                  </a:cubicBezTo>
                  <a:cubicBezTo>
                    <a:pt x="2283" y="1840"/>
                    <a:pt x="2274" y="1840"/>
                    <a:pt x="2266" y="1840"/>
                  </a:cubicBezTo>
                  <a:cubicBezTo>
                    <a:pt x="2257" y="1840"/>
                    <a:pt x="2249" y="1840"/>
                    <a:pt x="2240" y="1839"/>
                  </a:cubicBezTo>
                  <a:cubicBezTo>
                    <a:pt x="2216" y="1836"/>
                    <a:pt x="2194" y="1830"/>
                    <a:pt x="2171" y="1820"/>
                  </a:cubicBezTo>
                  <a:cubicBezTo>
                    <a:pt x="2107" y="1791"/>
                    <a:pt x="2029" y="1748"/>
                    <a:pt x="1997" y="1684"/>
                  </a:cubicBezTo>
                  <a:cubicBezTo>
                    <a:pt x="1960" y="1611"/>
                    <a:pt x="1938" y="1529"/>
                    <a:pt x="1928" y="1446"/>
                  </a:cubicBezTo>
                  <a:cubicBezTo>
                    <a:pt x="1914" y="1340"/>
                    <a:pt x="1916" y="1232"/>
                    <a:pt x="1927" y="1125"/>
                  </a:cubicBezTo>
                  <a:close/>
                  <a:moveTo>
                    <a:pt x="528" y="1"/>
                  </a:moveTo>
                  <a:cubicBezTo>
                    <a:pt x="515" y="1"/>
                    <a:pt x="502" y="5"/>
                    <a:pt x="494" y="13"/>
                  </a:cubicBezTo>
                  <a:cubicBezTo>
                    <a:pt x="486" y="21"/>
                    <a:pt x="478" y="36"/>
                    <a:pt x="480" y="49"/>
                  </a:cubicBezTo>
                  <a:cubicBezTo>
                    <a:pt x="483" y="74"/>
                    <a:pt x="488" y="100"/>
                    <a:pt x="496" y="125"/>
                  </a:cubicBezTo>
                  <a:cubicBezTo>
                    <a:pt x="502" y="149"/>
                    <a:pt x="513" y="173"/>
                    <a:pt x="526" y="196"/>
                  </a:cubicBezTo>
                  <a:cubicBezTo>
                    <a:pt x="542" y="221"/>
                    <a:pt x="560" y="245"/>
                    <a:pt x="582" y="264"/>
                  </a:cubicBezTo>
                  <a:cubicBezTo>
                    <a:pt x="577" y="269"/>
                    <a:pt x="571" y="274"/>
                    <a:pt x="566" y="279"/>
                  </a:cubicBezTo>
                  <a:cubicBezTo>
                    <a:pt x="529" y="311"/>
                    <a:pt x="496" y="346"/>
                    <a:pt x="466" y="384"/>
                  </a:cubicBezTo>
                  <a:cubicBezTo>
                    <a:pt x="459" y="376"/>
                    <a:pt x="451" y="370"/>
                    <a:pt x="442" y="368"/>
                  </a:cubicBezTo>
                  <a:cubicBezTo>
                    <a:pt x="429" y="365"/>
                    <a:pt x="418" y="362"/>
                    <a:pt x="405" y="357"/>
                  </a:cubicBezTo>
                  <a:cubicBezTo>
                    <a:pt x="395" y="352"/>
                    <a:pt x="386" y="346"/>
                    <a:pt x="374" y="340"/>
                  </a:cubicBezTo>
                  <a:cubicBezTo>
                    <a:pt x="368" y="333"/>
                    <a:pt x="362" y="327"/>
                    <a:pt x="355" y="320"/>
                  </a:cubicBezTo>
                  <a:cubicBezTo>
                    <a:pt x="350" y="312"/>
                    <a:pt x="347" y="306"/>
                    <a:pt x="342" y="298"/>
                  </a:cubicBezTo>
                  <a:cubicBezTo>
                    <a:pt x="339" y="287"/>
                    <a:pt x="336" y="276"/>
                    <a:pt x="334" y="264"/>
                  </a:cubicBezTo>
                  <a:cubicBezTo>
                    <a:pt x="334" y="263"/>
                    <a:pt x="334" y="261"/>
                    <a:pt x="334" y="260"/>
                  </a:cubicBezTo>
                  <a:cubicBezTo>
                    <a:pt x="333" y="247"/>
                    <a:pt x="330" y="237"/>
                    <a:pt x="322" y="228"/>
                  </a:cubicBezTo>
                  <a:cubicBezTo>
                    <a:pt x="312" y="220"/>
                    <a:pt x="301" y="215"/>
                    <a:pt x="290" y="215"/>
                  </a:cubicBezTo>
                  <a:cubicBezTo>
                    <a:pt x="267" y="215"/>
                    <a:pt x="243" y="236"/>
                    <a:pt x="246" y="260"/>
                  </a:cubicBezTo>
                  <a:cubicBezTo>
                    <a:pt x="250" y="309"/>
                    <a:pt x="262" y="356"/>
                    <a:pt x="294" y="395"/>
                  </a:cubicBezTo>
                  <a:cubicBezTo>
                    <a:pt x="309" y="411"/>
                    <a:pt x="326" y="426"/>
                    <a:pt x="347" y="437"/>
                  </a:cubicBezTo>
                  <a:cubicBezTo>
                    <a:pt x="366" y="448"/>
                    <a:pt x="387" y="455"/>
                    <a:pt x="410" y="458"/>
                  </a:cubicBezTo>
                  <a:cubicBezTo>
                    <a:pt x="398" y="474"/>
                    <a:pt x="387" y="491"/>
                    <a:pt x="376" y="507"/>
                  </a:cubicBezTo>
                  <a:cubicBezTo>
                    <a:pt x="349" y="551"/>
                    <a:pt x="325" y="594"/>
                    <a:pt x="302" y="640"/>
                  </a:cubicBezTo>
                  <a:cubicBezTo>
                    <a:pt x="278" y="637"/>
                    <a:pt x="254" y="635"/>
                    <a:pt x="230" y="634"/>
                  </a:cubicBezTo>
                  <a:cubicBezTo>
                    <a:pt x="208" y="629"/>
                    <a:pt x="187" y="624"/>
                    <a:pt x="165" y="616"/>
                  </a:cubicBezTo>
                  <a:cubicBezTo>
                    <a:pt x="149" y="608"/>
                    <a:pt x="135" y="600"/>
                    <a:pt x="120" y="591"/>
                  </a:cubicBezTo>
                  <a:cubicBezTo>
                    <a:pt x="111" y="581"/>
                    <a:pt x="101" y="573"/>
                    <a:pt x="93" y="562"/>
                  </a:cubicBezTo>
                  <a:cubicBezTo>
                    <a:pt x="83" y="552"/>
                    <a:pt x="67" y="546"/>
                    <a:pt x="55" y="546"/>
                  </a:cubicBezTo>
                  <a:cubicBezTo>
                    <a:pt x="40" y="546"/>
                    <a:pt x="26" y="552"/>
                    <a:pt x="16" y="562"/>
                  </a:cubicBezTo>
                  <a:cubicBezTo>
                    <a:pt x="7" y="571"/>
                    <a:pt x="0" y="586"/>
                    <a:pt x="0" y="600"/>
                  </a:cubicBezTo>
                  <a:cubicBezTo>
                    <a:pt x="0" y="616"/>
                    <a:pt x="7" y="627"/>
                    <a:pt x="16" y="638"/>
                  </a:cubicBezTo>
                  <a:cubicBezTo>
                    <a:pt x="34" y="661"/>
                    <a:pt x="55" y="678"/>
                    <a:pt x="77" y="694"/>
                  </a:cubicBezTo>
                  <a:cubicBezTo>
                    <a:pt x="99" y="712"/>
                    <a:pt x="125" y="723"/>
                    <a:pt x="151" y="731"/>
                  </a:cubicBezTo>
                  <a:cubicBezTo>
                    <a:pt x="176" y="739"/>
                    <a:pt x="205" y="742"/>
                    <a:pt x="232" y="742"/>
                  </a:cubicBezTo>
                  <a:lnTo>
                    <a:pt x="258" y="742"/>
                  </a:lnTo>
                  <a:cubicBezTo>
                    <a:pt x="254" y="749"/>
                    <a:pt x="251" y="755"/>
                    <a:pt x="248" y="762"/>
                  </a:cubicBezTo>
                  <a:cubicBezTo>
                    <a:pt x="235" y="797"/>
                    <a:pt x="224" y="832"/>
                    <a:pt x="216" y="869"/>
                  </a:cubicBezTo>
                  <a:cubicBezTo>
                    <a:pt x="208" y="904"/>
                    <a:pt x="203" y="939"/>
                    <a:pt x="199" y="973"/>
                  </a:cubicBezTo>
                  <a:cubicBezTo>
                    <a:pt x="191" y="1046"/>
                    <a:pt x="189" y="1121"/>
                    <a:pt x="191" y="1195"/>
                  </a:cubicBezTo>
                  <a:cubicBezTo>
                    <a:pt x="194" y="1278"/>
                    <a:pt x="205" y="1363"/>
                    <a:pt x="221" y="1444"/>
                  </a:cubicBezTo>
                  <a:cubicBezTo>
                    <a:pt x="237" y="1523"/>
                    <a:pt x="261" y="1599"/>
                    <a:pt x="294" y="1673"/>
                  </a:cubicBezTo>
                  <a:cubicBezTo>
                    <a:pt x="325" y="1737"/>
                    <a:pt x="365" y="1799"/>
                    <a:pt x="418" y="1847"/>
                  </a:cubicBezTo>
                  <a:cubicBezTo>
                    <a:pt x="443" y="1870"/>
                    <a:pt x="472" y="1890"/>
                    <a:pt x="504" y="1905"/>
                  </a:cubicBezTo>
                  <a:cubicBezTo>
                    <a:pt x="539" y="1922"/>
                    <a:pt x="574" y="1932"/>
                    <a:pt x="613" y="1937"/>
                  </a:cubicBezTo>
                  <a:cubicBezTo>
                    <a:pt x="627" y="1939"/>
                    <a:pt x="642" y="1940"/>
                    <a:pt x="657" y="1940"/>
                  </a:cubicBezTo>
                  <a:cubicBezTo>
                    <a:pt x="725" y="1940"/>
                    <a:pt x="791" y="1920"/>
                    <a:pt x="852" y="1894"/>
                  </a:cubicBezTo>
                  <a:cubicBezTo>
                    <a:pt x="900" y="1871"/>
                    <a:pt x="945" y="1844"/>
                    <a:pt x="987" y="1812"/>
                  </a:cubicBezTo>
                  <a:cubicBezTo>
                    <a:pt x="1030" y="1778"/>
                    <a:pt x="1065" y="1738"/>
                    <a:pt x="1097" y="1695"/>
                  </a:cubicBezTo>
                  <a:cubicBezTo>
                    <a:pt x="1150" y="1625"/>
                    <a:pt x="1180" y="1545"/>
                    <a:pt x="1215" y="1467"/>
                  </a:cubicBezTo>
                  <a:cubicBezTo>
                    <a:pt x="1233" y="1428"/>
                    <a:pt x="1241" y="1384"/>
                    <a:pt x="1254" y="1344"/>
                  </a:cubicBezTo>
                  <a:cubicBezTo>
                    <a:pt x="1275" y="1281"/>
                    <a:pt x="1290" y="1225"/>
                    <a:pt x="1298" y="1161"/>
                  </a:cubicBezTo>
                  <a:cubicBezTo>
                    <a:pt x="1306" y="1093"/>
                    <a:pt x="1314" y="1025"/>
                    <a:pt x="1319" y="957"/>
                  </a:cubicBezTo>
                  <a:cubicBezTo>
                    <a:pt x="1324" y="904"/>
                    <a:pt x="1326" y="851"/>
                    <a:pt x="1326" y="798"/>
                  </a:cubicBezTo>
                  <a:cubicBezTo>
                    <a:pt x="1326" y="739"/>
                    <a:pt x="1321" y="680"/>
                    <a:pt x="1313" y="621"/>
                  </a:cubicBezTo>
                  <a:cubicBezTo>
                    <a:pt x="1305" y="567"/>
                    <a:pt x="1294" y="512"/>
                    <a:pt x="1276" y="459"/>
                  </a:cubicBezTo>
                  <a:cubicBezTo>
                    <a:pt x="1259" y="408"/>
                    <a:pt x="1235" y="359"/>
                    <a:pt x="1203" y="314"/>
                  </a:cubicBezTo>
                  <a:cubicBezTo>
                    <a:pt x="1187" y="293"/>
                    <a:pt x="1169" y="272"/>
                    <a:pt x="1148" y="255"/>
                  </a:cubicBezTo>
                  <a:cubicBezTo>
                    <a:pt x="1127" y="234"/>
                    <a:pt x="1103" y="216"/>
                    <a:pt x="1078" y="199"/>
                  </a:cubicBezTo>
                  <a:cubicBezTo>
                    <a:pt x="1039" y="173"/>
                    <a:pt x="993" y="154"/>
                    <a:pt x="947" y="146"/>
                  </a:cubicBezTo>
                  <a:cubicBezTo>
                    <a:pt x="926" y="141"/>
                    <a:pt x="904" y="140"/>
                    <a:pt x="881" y="140"/>
                  </a:cubicBezTo>
                  <a:cubicBezTo>
                    <a:pt x="857" y="140"/>
                    <a:pt x="832" y="141"/>
                    <a:pt x="806" y="148"/>
                  </a:cubicBezTo>
                  <a:cubicBezTo>
                    <a:pt x="763" y="156"/>
                    <a:pt x="721" y="173"/>
                    <a:pt x="681" y="196"/>
                  </a:cubicBezTo>
                  <a:cubicBezTo>
                    <a:pt x="680" y="197"/>
                    <a:pt x="677" y="199"/>
                    <a:pt x="673" y="200"/>
                  </a:cubicBezTo>
                  <a:cubicBezTo>
                    <a:pt x="667" y="196"/>
                    <a:pt x="661" y="192"/>
                    <a:pt x="654" y="188"/>
                  </a:cubicBezTo>
                  <a:cubicBezTo>
                    <a:pt x="641" y="176"/>
                    <a:pt x="630" y="165"/>
                    <a:pt x="619" y="152"/>
                  </a:cubicBezTo>
                  <a:cubicBezTo>
                    <a:pt x="609" y="138"/>
                    <a:pt x="600" y="124"/>
                    <a:pt x="593" y="108"/>
                  </a:cubicBezTo>
                  <a:cubicBezTo>
                    <a:pt x="584" y="84"/>
                    <a:pt x="577" y="60"/>
                    <a:pt x="574" y="36"/>
                  </a:cubicBezTo>
                  <a:cubicBezTo>
                    <a:pt x="571" y="28"/>
                    <a:pt x="568" y="20"/>
                    <a:pt x="561" y="13"/>
                  </a:cubicBezTo>
                  <a:cubicBezTo>
                    <a:pt x="553" y="5"/>
                    <a:pt x="541" y="1"/>
                    <a:pt x="528" y="1"/>
                  </a:cubicBezTo>
                  <a:close/>
                  <a:moveTo>
                    <a:pt x="2416" y="272"/>
                  </a:moveTo>
                  <a:cubicBezTo>
                    <a:pt x="2366" y="274"/>
                    <a:pt x="2322" y="287"/>
                    <a:pt x="2277" y="306"/>
                  </a:cubicBezTo>
                  <a:cubicBezTo>
                    <a:pt x="2179" y="346"/>
                    <a:pt x="2104" y="424"/>
                    <a:pt x="2044" y="507"/>
                  </a:cubicBezTo>
                  <a:cubicBezTo>
                    <a:pt x="2013" y="552"/>
                    <a:pt x="1986" y="602"/>
                    <a:pt x="1964" y="651"/>
                  </a:cubicBezTo>
                  <a:cubicBezTo>
                    <a:pt x="1938" y="704"/>
                    <a:pt x="1917" y="758"/>
                    <a:pt x="1900" y="814"/>
                  </a:cubicBezTo>
                  <a:cubicBezTo>
                    <a:pt x="1864" y="928"/>
                    <a:pt x="1844" y="1046"/>
                    <a:pt x="1836" y="1166"/>
                  </a:cubicBezTo>
                  <a:cubicBezTo>
                    <a:pt x="1828" y="1284"/>
                    <a:pt x="1836" y="1403"/>
                    <a:pt x="1858" y="1519"/>
                  </a:cubicBezTo>
                  <a:cubicBezTo>
                    <a:pt x="1880" y="1625"/>
                    <a:pt x="1927" y="1743"/>
                    <a:pt x="2002" y="1823"/>
                  </a:cubicBezTo>
                  <a:cubicBezTo>
                    <a:pt x="2072" y="1898"/>
                    <a:pt x="2172" y="1941"/>
                    <a:pt x="2273" y="1941"/>
                  </a:cubicBezTo>
                  <a:cubicBezTo>
                    <a:pt x="2280" y="1941"/>
                    <a:pt x="2287" y="1940"/>
                    <a:pt x="2295" y="1940"/>
                  </a:cubicBezTo>
                  <a:cubicBezTo>
                    <a:pt x="2354" y="1937"/>
                    <a:pt x="2411" y="1914"/>
                    <a:pt x="2459" y="1881"/>
                  </a:cubicBezTo>
                  <a:cubicBezTo>
                    <a:pt x="2515" y="1841"/>
                    <a:pt x="2560" y="1791"/>
                    <a:pt x="2600" y="1737"/>
                  </a:cubicBezTo>
                  <a:cubicBezTo>
                    <a:pt x="2641" y="1679"/>
                    <a:pt x="2673" y="1617"/>
                    <a:pt x="2702" y="1553"/>
                  </a:cubicBezTo>
                  <a:cubicBezTo>
                    <a:pt x="2734" y="1481"/>
                    <a:pt x="2761" y="1406"/>
                    <a:pt x="2784" y="1329"/>
                  </a:cubicBezTo>
                  <a:cubicBezTo>
                    <a:pt x="2800" y="1272"/>
                    <a:pt x="2814" y="1214"/>
                    <a:pt x="2825" y="1157"/>
                  </a:cubicBezTo>
                  <a:cubicBezTo>
                    <a:pt x="2840" y="1158"/>
                    <a:pt x="2854" y="1159"/>
                    <a:pt x="2869" y="1159"/>
                  </a:cubicBezTo>
                  <a:cubicBezTo>
                    <a:pt x="2883" y="1159"/>
                    <a:pt x="2897" y="1158"/>
                    <a:pt x="2912" y="1157"/>
                  </a:cubicBezTo>
                  <a:cubicBezTo>
                    <a:pt x="2955" y="1152"/>
                    <a:pt x="2996" y="1139"/>
                    <a:pt x="3033" y="1117"/>
                  </a:cubicBezTo>
                  <a:cubicBezTo>
                    <a:pt x="3056" y="1105"/>
                    <a:pt x="3065" y="1080"/>
                    <a:pt x="3059" y="1056"/>
                  </a:cubicBezTo>
                  <a:cubicBezTo>
                    <a:pt x="3052" y="1033"/>
                    <a:pt x="3030" y="1016"/>
                    <a:pt x="3008" y="1016"/>
                  </a:cubicBezTo>
                  <a:cubicBezTo>
                    <a:pt x="3001" y="1016"/>
                    <a:pt x="2996" y="1016"/>
                    <a:pt x="2992" y="1017"/>
                  </a:cubicBezTo>
                  <a:cubicBezTo>
                    <a:pt x="2963" y="1029"/>
                    <a:pt x="2934" y="1038"/>
                    <a:pt x="2904" y="1043"/>
                  </a:cubicBezTo>
                  <a:cubicBezTo>
                    <a:pt x="2894" y="1044"/>
                    <a:pt x="2884" y="1044"/>
                    <a:pt x="2874" y="1044"/>
                  </a:cubicBezTo>
                  <a:cubicBezTo>
                    <a:pt x="2864" y="1044"/>
                    <a:pt x="2854" y="1044"/>
                    <a:pt x="2845" y="1043"/>
                  </a:cubicBezTo>
                  <a:cubicBezTo>
                    <a:pt x="2853" y="993"/>
                    <a:pt x="2857" y="942"/>
                    <a:pt x="2861" y="893"/>
                  </a:cubicBezTo>
                  <a:cubicBezTo>
                    <a:pt x="2862" y="866"/>
                    <a:pt x="2864" y="837"/>
                    <a:pt x="2862" y="810"/>
                  </a:cubicBezTo>
                  <a:lnTo>
                    <a:pt x="2862" y="810"/>
                  </a:lnTo>
                  <a:cubicBezTo>
                    <a:pt x="2889" y="815"/>
                    <a:pt x="2917" y="818"/>
                    <a:pt x="2945" y="818"/>
                  </a:cubicBezTo>
                  <a:cubicBezTo>
                    <a:pt x="3003" y="818"/>
                    <a:pt x="3060" y="806"/>
                    <a:pt x="3110" y="778"/>
                  </a:cubicBezTo>
                  <a:cubicBezTo>
                    <a:pt x="3128" y="766"/>
                    <a:pt x="3137" y="746"/>
                    <a:pt x="3131" y="725"/>
                  </a:cubicBezTo>
                  <a:lnTo>
                    <a:pt x="3131" y="725"/>
                  </a:lnTo>
                  <a:lnTo>
                    <a:pt x="3131" y="726"/>
                  </a:lnTo>
                  <a:cubicBezTo>
                    <a:pt x="3126" y="707"/>
                    <a:pt x="3107" y="691"/>
                    <a:pt x="3086" y="691"/>
                  </a:cubicBezTo>
                  <a:cubicBezTo>
                    <a:pt x="3083" y="691"/>
                    <a:pt x="3078" y="693"/>
                    <a:pt x="3075" y="693"/>
                  </a:cubicBezTo>
                  <a:cubicBezTo>
                    <a:pt x="3043" y="706"/>
                    <a:pt x="3011" y="715"/>
                    <a:pt x="2979" y="720"/>
                  </a:cubicBezTo>
                  <a:cubicBezTo>
                    <a:pt x="2967" y="722"/>
                    <a:pt x="2955" y="722"/>
                    <a:pt x="2943" y="722"/>
                  </a:cubicBezTo>
                  <a:cubicBezTo>
                    <a:pt x="2931" y="722"/>
                    <a:pt x="2919" y="722"/>
                    <a:pt x="2907" y="720"/>
                  </a:cubicBezTo>
                  <a:cubicBezTo>
                    <a:pt x="2892" y="718"/>
                    <a:pt x="2880" y="715"/>
                    <a:pt x="2865" y="712"/>
                  </a:cubicBezTo>
                  <a:cubicBezTo>
                    <a:pt x="2862" y="710"/>
                    <a:pt x="2857" y="710"/>
                    <a:pt x="2854" y="710"/>
                  </a:cubicBezTo>
                  <a:cubicBezTo>
                    <a:pt x="2853" y="702"/>
                    <a:pt x="2853" y="694"/>
                    <a:pt x="2851" y="685"/>
                  </a:cubicBezTo>
                  <a:cubicBezTo>
                    <a:pt x="2846" y="666"/>
                    <a:pt x="2841" y="646"/>
                    <a:pt x="2835" y="629"/>
                  </a:cubicBezTo>
                  <a:cubicBezTo>
                    <a:pt x="2829" y="610"/>
                    <a:pt x="2822" y="592"/>
                    <a:pt x="2816" y="575"/>
                  </a:cubicBezTo>
                  <a:cubicBezTo>
                    <a:pt x="2853" y="565"/>
                    <a:pt x="2888" y="554"/>
                    <a:pt x="2923" y="538"/>
                  </a:cubicBezTo>
                  <a:cubicBezTo>
                    <a:pt x="2974" y="515"/>
                    <a:pt x="3024" y="487"/>
                    <a:pt x="3065" y="448"/>
                  </a:cubicBezTo>
                  <a:cubicBezTo>
                    <a:pt x="3080" y="435"/>
                    <a:pt x="3083" y="411"/>
                    <a:pt x="3073" y="395"/>
                  </a:cubicBezTo>
                  <a:cubicBezTo>
                    <a:pt x="3064" y="381"/>
                    <a:pt x="3049" y="373"/>
                    <a:pt x="3033" y="373"/>
                  </a:cubicBezTo>
                  <a:cubicBezTo>
                    <a:pt x="3027" y="373"/>
                    <a:pt x="3019" y="375"/>
                    <a:pt x="3011" y="379"/>
                  </a:cubicBezTo>
                  <a:cubicBezTo>
                    <a:pt x="2988" y="392"/>
                    <a:pt x="2966" y="405"/>
                    <a:pt x="2944" y="419"/>
                  </a:cubicBezTo>
                  <a:cubicBezTo>
                    <a:pt x="2923" y="431"/>
                    <a:pt x="2900" y="442"/>
                    <a:pt x="2877" y="453"/>
                  </a:cubicBezTo>
                  <a:cubicBezTo>
                    <a:pt x="2843" y="466"/>
                    <a:pt x="2806" y="477"/>
                    <a:pt x="2771" y="485"/>
                  </a:cubicBezTo>
                  <a:cubicBezTo>
                    <a:pt x="2768" y="482"/>
                    <a:pt x="2766" y="477"/>
                    <a:pt x="2765" y="474"/>
                  </a:cubicBezTo>
                  <a:cubicBezTo>
                    <a:pt x="2737" y="432"/>
                    <a:pt x="2705" y="394"/>
                    <a:pt x="2669" y="364"/>
                  </a:cubicBezTo>
                  <a:cubicBezTo>
                    <a:pt x="2649" y="348"/>
                    <a:pt x="2630" y="333"/>
                    <a:pt x="2610" y="322"/>
                  </a:cubicBezTo>
                  <a:cubicBezTo>
                    <a:pt x="2589" y="309"/>
                    <a:pt x="2566" y="300"/>
                    <a:pt x="2542" y="292"/>
                  </a:cubicBezTo>
                  <a:cubicBezTo>
                    <a:pt x="2525" y="285"/>
                    <a:pt x="2507" y="280"/>
                    <a:pt x="2488" y="277"/>
                  </a:cubicBezTo>
                  <a:cubicBezTo>
                    <a:pt x="2469" y="274"/>
                    <a:pt x="2448" y="272"/>
                    <a:pt x="2427" y="272"/>
                  </a:cubicBezTo>
                  <a:close/>
                  <a:moveTo>
                    <a:pt x="1943" y="3094"/>
                  </a:moveTo>
                  <a:lnTo>
                    <a:pt x="1942" y="3096"/>
                  </a:lnTo>
                  <a:lnTo>
                    <a:pt x="1942" y="3096"/>
                  </a:lnTo>
                  <a:cubicBezTo>
                    <a:pt x="1943" y="3095"/>
                    <a:pt x="1943" y="3094"/>
                    <a:pt x="1943" y="3094"/>
                  </a:cubicBezTo>
                  <a:close/>
                  <a:moveTo>
                    <a:pt x="1941" y="3097"/>
                  </a:moveTo>
                  <a:cubicBezTo>
                    <a:pt x="1941" y="3098"/>
                    <a:pt x="1941" y="3098"/>
                    <a:pt x="1941" y="3099"/>
                  </a:cubicBezTo>
                  <a:lnTo>
                    <a:pt x="1941" y="3099"/>
                  </a:lnTo>
                  <a:cubicBezTo>
                    <a:pt x="1941" y="3098"/>
                    <a:pt x="1941" y="3097"/>
                    <a:pt x="1941" y="3097"/>
                  </a:cubicBezTo>
                  <a:close/>
                  <a:moveTo>
                    <a:pt x="1701" y="2533"/>
                  </a:moveTo>
                  <a:cubicBezTo>
                    <a:pt x="1684" y="2533"/>
                    <a:pt x="1663" y="2541"/>
                    <a:pt x="1652" y="2554"/>
                  </a:cubicBezTo>
                  <a:cubicBezTo>
                    <a:pt x="1557" y="2674"/>
                    <a:pt x="1490" y="2811"/>
                    <a:pt x="1454" y="2960"/>
                  </a:cubicBezTo>
                  <a:cubicBezTo>
                    <a:pt x="1434" y="3032"/>
                    <a:pt x="1422" y="3107"/>
                    <a:pt x="1414" y="3182"/>
                  </a:cubicBezTo>
                  <a:cubicBezTo>
                    <a:pt x="1407" y="3254"/>
                    <a:pt x="1407" y="3328"/>
                    <a:pt x="1412" y="3400"/>
                  </a:cubicBezTo>
                  <a:cubicBezTo>
                    <a:pt x="1415" y="3432"/>
                    <a:pt x="1438" y="3457"/>
                    <a:pt x="1470" y="3457"/>
                  </a:cubicBezTo>
                  <a:cubicBezTo>
                    <a:pt x="1500" y="3457"/>
                    <a:pt x="1529" y="3432"/>
                    <a:pt x="1527" y="3400"/>
                  </a:cubicBezTo>
                  <a:cubicBezTo>
                    <a:pt x="1524" y="3350"/>
                    <a:pt x="1527" y="3302"/>
                    <a:pt x="1532" y="3253"/>
                  </a:cubicBezTo>
                  <a:cubicBezTo>
                    <a:pt x="1540" y="3201"/>
                    <a:pt x="1551" y="3150"/>
                    <a:pt x="1565" y="3099"/>
                  </a:cubicBezTo>
                  <a:cubicBezTo>
                    <a:pt x="1580" y="3045"/>
                    <a:pt x="1599" y="2994"/>
                    <a:pt x="1621" y="2941"/>
                  </a:cubicBezTo>
                  <a:cubicBezTo>
                    <a:pt x="1642" y="2891"/>
                    <a:pt x="1665" y="2843"/>
                    <a:pt x="1687" y="2794"/>
                  </a:cubicBezTo>
                  <a:cubicBezTo>
                    <a:pt x="1711" y="2743"/>
                    <a:pt x="1737" y="2691"/>
                    <a:pt x="1762" y="2639"/>
                  </a:cubicBezTo>
                  <a:cubicBezTo>
                    <a:pt x="1769" y="2627"/>
                    <a:pt x="1772" y="2616"/>
                    <a:pt x="1772" y="2603"/>
                  </a:cubicBezTo>
                  <a:cubicBezTo>
                    <a:pt x="1772" y="2586"/>
                    <a:pt x="1764" y="2567"/>
                    <a:pt x="1751" y="2554"/>
                  </a:cubicBezTo>
                  <a:cubicBezTo>
                    <a:pt x="1738" y="2541"/>
                    <a:pt x="1719" y="2533"/>
                    <a:pt x="1701" y="2533"/>
                  </a:cubicBezTo>
                  <a:close/>
                  <a:moveTo>
                    <a:pt x="1833" y="2195"/>
                  </a:moveTo>
                  <a:cubicBezTo>
                    <a:pt x="1840" y="2195"/>
                    <a:pt x="1847" y="2195"/>
                    <a:pt x="1853" y="2196"/>
                  </a:cubicBezTo>
                  <a:cubicBezTo>
                    <a:pt x="1868" y="2199"/>
                    <a:pt x="1880" y="2202"/>
                    <a:pt x="1893" y="2207"/>
                  </a:cubicBezTo>
                  <a:cubicBezTo>
                    <a:pt x="1908" y="2213"/>
                    <a:pt x="1920" y="2221"/>
                    <a:pt x="1933" y="2231"/>
                  </a:cubicBezTo>
                  <a:cubicBezTo>
                    <a:pt x="1949" y="2244"/>
                    <a:pt x="1964" y="2260"/>
                    <a:pt x="1976" y="2274"/>
                  </a:cubicBezTo>
                  <a:cubicBezTo>
                    <a:pt x="1999" y="2304"/>
                    <a:pt x="2016" y="2336"/>
                    <a:pt x="2031" y="2370"/>
                  </a:cubicBezTo>
                  <a:cubicBezTo>
                    <a:pt x="2042" y="2396"/>
                    <a:pt x="2048" y="2423"/>
                    <a:pt x="2053" y="2450"/>
                  </a:cubicBezTo>
                  <a:cubicBezTo>
                    <a:pt x="2056" y="2485"/>
                    <a:pt x="2056" y="2522"/>
                    <a:pt x="2052" y="2559"/>
                  </a:cubicBezTo>
                  <a:lnTo>
                    <a:pt x="2052" y="2557"/>
                  </a:lnTo>
                  <a:cubicBezTo>
                    <a:pt x="2039" y="2648"/>
                    <a:pt x="2008" y="2736"/>
                    <a:pt x="1973" y="2821"/>
                  </a:cubicBezTo>
                  <a:cubicBezTo>
                    <a:pt x="1943" y="2893"/>
                    <a:pt x="1908" y="2963"/>
                    <a:pt x="1877" y="3037"/>
                  </a:cubicBezTo>
                  <a:cubicBezTo>
                    <a:pt x="1869" y="3051"/>
                    <a:pt x="1863" y="3065"/>
                    <a:pt x="1856" y="3081"/>
                  </a:cubicBezTo>
                  <a:cubicBezTo>
                    <a:pt x="1845" y="3110"/>
                    <a:pt x="1836" y="3139"/>
                    <a:pt x="1828" y="3168"/>
                  </a:cubicBezTo>
                  <a:cubicBezTo>
                    <a:pt x="1812" y="3227"/>
                    <a:pt x="1802" y="3288"/>
                    <a:pt x="1789" y="3348"/>
                  </a:cubicBezTo>
                  <a:cubicBezTo>
                    <a:pt x="1772" y="3428"/>
                    <a:pt x="1746" y="3510"/>
                    <a:pt x="1716" y="3587"/>
                  </a:cubicBezTo>
                  <a:cubicBezTo>
                    <a:pt x="1693" y="3639"/>
                    <a:pt x="1666" y="3689"/>
                    <a:pt x="1631" y="3735"/>
                  </a:cubicBezTo>
                  <a:cubicBezTo>
                    <a:pt x="1612" y="3759"/>
                    <a:pt x="1591" y="3782"/>
                    <a:pt x="1567" y="3801"/>
                  </a:cubicBezTo>
                  <a:cubicBezTo>
                    <a:pt x="1550" y="3815"/>
                    <a:pt x="1529" y="3826"/>
                    <a:pt x="1508" y="3836"/>
                  </a:cubicBezTo>
                  <a:cubicBezTo>
                    <a:pt x="1489" y="3844"/>
                    <a:pt x="1468" y="3849"/>
                    <a:pt x="1446" y="3854"/>
                  </a:cubicBezTo>
                  <a:cubicBezTo>
                    <a:pt x="1435" y="3854"/>
                    <a:pt x="1424" y="3855"/>
                    <a:pt x="1414" y="3855"/>
                  </a:cubicBezTo>
                  <a:cubicBezTo>
                    <a:pt x="1399" y="3855"/>
                    <a:pt x="1383" y="3854"/>
                    <a:pt x="1367" y="3852"/>
                  </a:cubicBezTo>
                  <a:cubicBezTo>
                    <a:pt x="1338" y="3847"/>
                    <a:pt x="1310" y="3841"/>
                    <a:pt x="1283" y="3830"/>
                  </a:cubicBezTo>
                  <a:cubicBezTo>
                    <a:pt x="1262" y="3820"/>
                    <a:pt x="1241" y="3809"/>
                    <a:pt x="1222" y="3795"/>
                  </a:cubicBezTo>
                  <a:cubicBezTo>
                    <a:pt x="1203" y="3779"/>
                    <a:pt x="1185" y="3761"/>
                    <a:pt x="1169" y="3742"/>
                  </a:cubicBezTo>
                  <a:cubicBezTo>
                    <a:pt x="1151" y="3716"/>
                    <a:pt x="1135" y="3689"/>
                    <a:pt x="1123" y="3660"/>
                  </a:cubicBezTo>
                  <a:cubicBezTo>
                    <a:pt x="1102" y="3609"/>
                    <a:pt x="1089" y="3555"/>
                    <a:pt x="1081" y="3500"/>
                  </a:cubicBezTo>
                  <a:cubicBezTo>
                    <a:pt x="1068" y="3390"/>
                    <a:pt x="1071" y="3280"/>
                    <a:pt x="1086" y="3169"/>
                  </a:cubicBezTo>
                  <a:cubicBezTo>
                    <a:pt x="1095" y="3109"/>
                    <a:pt x="1107" y="3048"/>
                    <a:pt x="1121" y="2989"/>
                  </a:cubicBezTo>
                  <a:cubicBezTo>
                    <a:pt x="1134" y="2942"/>
                    <a:pt x="1147" y="2896"/>
                    <a:pt x="1164" y="2853"/>
                  </a:cubicBezTo>
                  <a:cubicBezTo>
                    <a:pt x="1185" y="2806"/>
                    <a:pt x="1209" y="2762"/>
                    <a:pt x="1236" y="2719"/>
                  </a:cubicBezTo>
                  <a:cubicBezTo>
                    <a:pt x="1270" y="2661"/>
                    <a:pt x="1308" y="2607"/>
                    <a:pt x="1350" y="2554"/>
                  </a:cubicBezTo>
                  <a:cubicBezTo>
                    <a:pt x="1422" y="2461"/>
                    <a:pt x="1502" y="2373"/>
                    <a:pt x="1594" y="2300"/>
                  </a:cubicBezTo>
                  <a:lnTo>
                    <a:pt x="1597" y="2298"/>
                  </a:lnTo>
                  <a:lnTo>
                    <a:pt x="1596" y="2298"/>
                  </a:lnTo>
                  <a:cubicBezTo>
                    <a:pt x="1597" y="2296"/>
                    <a:pt x="1599" y="2295"/>
                    <a:pt x="1602" y="2293"/>
                  </a:cubicBezTo>
                  <a:lnTo>
                    <a:pt x="1602" y="2293"/>
                  </a:lnTo>
                  <a:cubicBezTo>
                    <a:pt x="1601" y="2295"/>
                    <a:pt x="1599" y="2296"/>
                    <a:pt x="1597" y="2298"/>
                  </a:cubicBezTo>
                  <a:cubicBezTo>
                    <a:pt x="1637" y="2266"/>
                    <a:pt x="1682" y="2239"/>
                    <a:pt x="1729" y="2218"/>
                  </a:cubicBezTo>
                  <a:cubicBezTo>
                    <a:pt x="1753" y="2209"/>
                    <a:pt x="1778" y="2201"/>
                    <a:pt x="1804" y="2197"/>
                  </a:cubicBezTo>
                  <a:cubicBezTo>
                    <a:pt x="1813" y="2195"/>
                    <a:pt x="1823" y="2195"/>
                    <a:pt x="1833" y="2195"/>
                  </a:cubicBezTo>
                  <a:close/>
                  <a:moveTo>
                    <a:pt x="1824" y="2085"/>
                  </a:moveTo>
                  <a:cubicBezTo>
                    <a:pt x="1767" y="2085"/>
                    <a:pt x="1711" y="2105"/>
                    <a:pt x="1660" y="2127"/>
                  </a:cubicBezTo>
                  <a:cubicBezTo>
                    <a:pt x="1591" y="2159"/>
                    <a:pt x="1529" y="2205"/>
                    <a:pt x="1473" y="2255"/>
                  </a:cubicBezTo>
                  <a:cubicBezTo>
                    <a:pt x="1410" y="2306"/>
                    <a:pt x="1356" y="2365"/>
                    <a:pt x="1305" y="2426"/>
                  </a:cubicBezTo>
                  <a:cubicBezTo>
                    <a:pt x="1252" y="2488"/>
                    <a:pt x="1204" y="2552"/>
                    <a:pt x="1159" y="2619"/>
                  </a:cubicBezTo>
                  <a:cubicBezTo>
                    <a:pt x="1126" y="2672"/>
                    <a:pt x="1092" y="2727"/>
                    <a:pt x="1067" y="2782"/>
                  </a:cubicBezTo>
                  <a:cubicBezTo>
                    <a:pt x="1041" y="2838"/>
                    <a:pt x="1022" y="2898"/>
                    <a:pt x="1008" y="2957"/>
                  </a:cubicBezTo>
                  <a:cubicBezTo>
                    <a:pt x="988" y="3033"/>
                    <a:pt x="974" y="3112"/>
                    <a:pt x="964" y="3190"/>
                  </a:cubicBezTo>
                  <a:cubicBezTo>
                    <a:pt x="956" y="3270"/>
                    <a:pt x="953" y="3352"/>
                    <a:pt x="958" y="3433"/>
                  </a:cubicBezTo>
                  <a:cubicBezTo>
                    <a:pt x="963" y="3513"/>
                    <a:pt x="976" y="3593"/>
                    <a:pt x="1003" y="3668"/>
                  </a:cubicBezTo>
                  <a:cubicBezTo>
                    <a:pt x="1030" y="3740"/>
                    <a:pt x="1068" y="3807"/>
                    <a:pt x="1126" y="3858"/>
                  </a:cubicBezTo>
                  <a:cubicBezTo>
                    <a:pt x="1155" y="3884"/>
                    <a:pt x="1187" y="3906"/>
                    <a:pt x="1222" y="3921"/>
                  </a:cubicBezTo>
                  <a:cubicBezTo>
                    <a:pt x="1241" y="3930"/>
                    <a:pt x="1260" y="3937"/>
                    <a:pt x="1279" y="3943"/>
                  </a:cubicBezTo>
                  <a:cubicBezTo>
                    <a:pt x="1303" y="3950"/>
                    <a:pt x="1326" y="3953"/>
                    <a:pt x="1350" y="3956"/>
                  </a:cubicBezTo>
                  <a:cubicBezTo>
                    <a:pt x="1368" y="3958"/>
                    <a:pt x="1386" y="3960"/>
                    <a:pt x="1404" y="3960"/>
                  </a:cubicBezTo>
                  <a:cubicBezTo>
                    <a:pt x="1435" y="3960"/>
                    <a:pt x="1466" y="3956"/>
                    <a:pt x="1497" y="3948"/>
                  </a:cubicBezTo>
                  <a:cubicBezTo>
                    <a:pt x="1543" y="3935"/>
                    <a:pt x="1585" y="3911"/>
                    <a:pt x="1623" y="3881"/>
                  </a:cubicBezTo>
                  <a:cubicBezTo>
                    <a:pt x="1674" y="3841"/>
                    <a:pt x="1714" y="3787"/>
                    <a:pt x="1745" y="3729"/>
                  </a:cubicBezTo>
                  <a:cubicBezTo>
                    <a:pt x="1778" y="3670"/>
                    <a:pt x="1802" y="3606"/>
                    <a:pt x="1823" y="3540"/>
                  </a:cubicBezTo>
                  <a:cubicBezTo>
                    <a:pt x="1845" y="3468"/>
                    <a:pt x="1861" y="3395"/>
                    <a:pt x="1877" y="3321"/>
                  </a:cubicBezTo>
                  <a:cubicBezTo>
                    <a:pt x="1888" y="3272"/>
                    <a:pt x="1898" y="3224"/>
                    <a:pt x="1909" y="3174"/>
                  </a:cubicBezTo>
                  <a:cubicBezTo>
                    <a:pt x="1912" y="3171"/>
                    <a:pt x="1914" y="3166"/>
                    <a:pt x="1916" y="3163"/>
                  </a:cubicBezTo>
                  <a:cubicBezTo>
                    <a:pt x="1923" y="3141"/>
                    <a:pt x="1931" y="3119"/>
                    <a:pt x="1941" y="3099"/>
                  </a:cubicBezTo>
                  <a:lnTo>
                    <a:pt x="1941" y="3099"/>
                  </a:lnTo>
                  <a:cubicBezTo>
                    <a:pt x="1940" y="3099"/>
                    <a:pt x="1940" y="3099"/>
                    <a:pt x="1940" y="3099"/>
                  </a:cubicBezTo>
                  <a:lnTo>
                    <a:pt x="1942" y="3096"/>
                  </a:lnTo>
                  <a:lnTo>
                    <a:pt x="1942" y="3096"/>
                  </a:lnTo>
                  <a:cubicBezTo>
                    <a:pt x="1942" y="3096"/>
                    <a:pt x="1941" y="3096"/>
                    <a:pt x="1941" y="3096"/>
                  </a:cubicBezTo>
                  <a:cubicBezTo>
                    <a:pt x="1942" y="3095"/>
                    <a:pt x="1942" y="3094"/>
                    <a:pt x="1943" y="3093"/>
                  </a:cubicBezTo>
                  <a:lnTo>
                    <a:pt x="1943" y="3093"/>
                  </a:lnTo>
                  <a:cubicBezTo>
                    <a:pt x="1943" y="3094"/>
                    <a:pt x="1943" y="3094"/>
                    <a:pt x="1943" y="3094"/>
                  </a:cubicBezTo>
                  <a:cubicBezTo>
                    <a:pt x="1943" y="3094"/>
                    <a:pt x="1943" y="3093"/>
                    <a:pt x="1943" y="3093"/>
                  </a:cubicBezTo>
                  <a:lnTo>
                    <a:pt x="1943" y="3093"/>
                  </a:lnTo>
                  <a:cubicBezTo>
                    <a:pt x="1944" y="3092"/>
                    <a:pt x="1944" y="3092"/>
                    <a:pt x="1944" y="3091"/>
                  </a:cubicBezTo>
                  <a:lnTo>
                    <a:pt x="1944" y="3091"/>
                  </a:lnTo>
                  <a:cubicBezTo>
                    <a:pt x="1944" y="3091"/>
                    <a:pt x="1944" y="3092"/>
                    <a:pt x="1944" y="3092"/>
                  </a:cubicBezTo>
                  <a:lnTo>
                    <a:pt x="1944" y="3092"/>
                  </a:lnTo>
                  <a:cubicBezTo>
                    <a:pt x="1944" y="3091"/>
                    <a:pt x="1944" y="3090"/>
                    <a:pt x="1944" y="3089"/>
                  </a:cubicBezTo>
                  <a:lnTo>
                    <a:pt x="1944" y="3089"/>
                  </a:lnTo>
                  <a:cubicBezTo>
                    <a:pt x="1944" y="3090"/>
                    <a:pt x="1944" y="3091"/>
                    <a:pt x="1943" y="3091"/>
                  </a:cubicBezTo>
                  <a:cubicBezTo>
                    <a:pt x="1988" y="2987"/>
                    <a:pt x="2040" y="2886"/>
                    <a:pt x="2082" y="2781"/>
                  </a:cubicBezTo>
                  <a:cubicBezTo>
                    <a:pt x="2125" y="2677"/>
                    <a:pt x="2157" y="2563"/>
                    <a:pt x="2147" y="2450"/>
                  </a:cubicBezTo>
                  <a:cubicBezTo>
                    <a:pt x="2141" y="2352"/>
                    <a:pt x="2098" y="2260"/>
                    <a:pt x="2036" y="2186"/>
                  </a:cubicBezTo>
                  <a:lnTo>
                    <a:pt x="2036" y="2185"/>
                  </a:lnTo>
                  <a:cubicBezTo>
                    <a:pt x="2013" y="2159"/>
                    <a:pt x="1986" y="2137"/>
                    <a:pt x="1956" y="2119"/>
                  </a:cubicBezTo>
                  <a:cubicBezTo>
                    <a:pt x="1924" y="2101"/>
                    <a:pt x="1890" y="2092"/>
                    <a:pt x="1855" y="2089"/>
                  </a:cubicBezTo>
                  <a:cubicBezTo>
                    <a:pt x="1845" y="2087"/>
                    <a:pt x="1834" y="2085"/>
                    <a:pt x="1824" y="2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5" name="Google Shape;9275;p44"/>
            <p:cNvSpPr/>
            <p:nvPr/>
          </p:nvSpPr>
          <p:spPr>
            <a:xfrm>
              <a:off x="2904300" y="171050"/>
              <a:ext cx="671580" cy="578578"/>
            </a:xfrm>
            <a:custGeom>
              <a:avLst/>
              <a:gdLst/>
              <a:ahLst/>
              <a:cxnLst/>
              <a:rect l="l" t="t" r="r" b="b"/>
              <a:pathLst>
                <a:path w="11857" h="10215" extrusionOk="0">
                  <a:moveTo>
                    <a:pt x="10731" y="1272"/>
                  </a:moveTo>
                  <a:cubicBezTo>
                    <a:pt x="10701" y="1272"/>
                    <a:pt x="10675" y="1297"/>
                    <a:pt x="10675" y="1328"/>
                  </a:cubicBezTo>
                  <a:cubicBezTo>
                    <a:pt x="10675" y="1390"/>
                    <a:pt x="10675" y="1453"/>
                    <a:pt x="10679" y="1515"/>
                  </a:cubicBezTo>
                  <a:cubicBezTo>
                    <a:pt x="10682" y="1545"/>
                    <a:pt x="10704" y="1571"/>
                    <a:pt x="10736" y="1571"/>
                  </a:cubicBezTo>
                  <a:cubicBezTo>
                    <a:pt x="10766" y="1571"/>
                    <a:pt x="10794" y="1545"/>
                    <a:pt x="10792" y="1515"/>
                  </a:cubicBezTo>
                  <a:cubicBezTo>
                    <a:pt x="10790" y="1453"/>
                    <a:pt x="10787" y="1390"/>
                    <a:pt x="10787" y="1328"/>
                  </a:cubicBezTo>
                  <a:cubicBezTo>
                    <a:pt x="10787" y="1297"/>
                    <a:pt x="10762" y="1272"/>
                    <a:pt x="10731" y="1272"/>
                  </a:cubicBezTo>
                  <a:close/>
                  <a:moveTo>
                    <a:pt x="11229" y="1421"/>
                  </a:moveTo>
                  <a:cubicBezTo>
                    <a:pt x="11221" y="1421"/>
                    <a:pt x="11214" y="1422"/>
                    <a:pt x="11208" y="1425"/>
                  </a:cubicBezTo>
                  <a:cubicBezTo>
                    <a:pt x="11163" y="1459"/>
                    <a:pt x="11123" y="1497"/>
                    <a:pt x="11088" y="1540"/>
                  </a:cubicBezTo>
                  <a:cubicBezTo>
                    <a:pt x="11053" y="1584"/>
                    <a:pt x="11022" y="1630"/>
                    <a:pt x="10998" y="1681"/>
                  </a:cubicBezTo>
                  <a:cubicBezTo>
                    <a:pt x="10989" y="1699"/>
                    <a:pt x="10993" y="1720"/>
                    <a:pt x="11011" y="1729"/>
                  </a:cubicBezTo>
                  <a:cubicBezTo>
                    <a:pt x="11017" y="1732"/>
                    <a:pt x="11023" y="1734"/>
                    <a:pt x="11029" y="1734"/>
                  </a:cubicBezTo>
                  <a:cubicBezTo>
                    <a:pt x="11042" y="1734"/>
                    <a:pt x="11054" y="1728"/>
                    <a:pt x="11059" y="1716"/>
                  </a:cubicBezTo>
                  <a:cubicBezTo>
                    <a:pt x="11077" y="1683"/>
                    <a:pt x="11097" y="1651"/>
                    <a:pt x="11120" y="1620"/>
                  </a:cubicBezTo>
                  <a:cubicBezTo>
                    <a:pt x="11160" y="1571"/>
                    <a:pt x="11206" y="1528"/>
                    <a:pt x="11257" y="1488"/>
                  </a:cubicBezTo>
                  <a:cubicBezTo>
                    <a:pt x="11262" y="1483"/>
                    <a:pt x="11265" y="1478"/>
                    <a:pt x="11267" y="1470"/>
                  </a:cubicBezTo>
                  <a:cubicBezTo>
                    <a:pt x="11270" y="1461"/>
                    <a:pt x="11268" y="1449"/>
                    <a:pt x="11262" y="1440"/>
                  </a:cubicBezTo>
                  <a:cubicBezTo>
                    <a:pt x="11257" y="1430"/>
                    <a:pt x="11249" y="1424"/>
                    <a:pt x="11240" y="1421"/>
                  </a:cubicBezTo>
                  <a:lnTo>
                    <a:pt x="11240" y="1422"/>
                  </a:lnTo>
                  <a:cubicBezTo>
                    <a:pt x="11236" y="1421"/>
                    <a:pt x="11232" y="1421"/>
                    <a:pt x="11229" y="1421"/>
                  </a:cubicBezTo>
                  <a:close/>
                  <a:moveTo>
                    <a:pt x="11783" y="1729"/>
                  </a:moveTo>
                  <a:cubicBezTo>
                    <a:pt x="11777" y="1729"/>
                    <a:pt x="11772" y="1731"/>
                    <a:pt x="11767" y="1732"/>
                  </a:cubicBezTo>
                  <a:cubicBezTo>
                    <a:pt x="11721" y="1750"/>
                    <a:pt x="11678" y="1769"/>
                    <a:pt x="11636" y="1793"/>
                  </a:cubicBezTo>
                  <a:cubicBezTo>
                    <a:pt x="11595" y="1817"/>
                    <a:pt x="11556" y="1847"/>
                    <a:pt x="11521" y="1879"/>
                  </a:cubicBezTo>
                  <a:cubicBezTo>
                    <a:pt x="11497" y="1900"/>
                    <a:pt x="11499" y="1942"/>
                    <a:pt x="11521" y="1966"/>
                  </a:cubicBezTo>
                  <a:cubicBezTo>
                    <a:pt x="11533" y="1977"/>
                    <a:pt x="11548" y="1983"/>
                    <a:pt x="11563" y="1983"/>
                  </a:cubicBezTo>
                  <a:cubicBezTo>
                    <a:pt x="11579" y="1983"/>
                    <a:pt x="11595" y="1977"/>
                    <a:pt x="11607" y="1966"/>
                  </a:cubicBezTo>
                  <a:cubicBezTo>
                    <a:pt x="11615" y="1959"/>
                    <a:pt x="11622" y="1953"/>
                    <a:pt x="11628" y="1947"/>
                  </a:cubicBezTo>
                  <a:cubicBezTo>
                    <a:pt x="11667" y="1919"/>
                    <a:pt x="11708" y="1895"/>
                    <a:pt x="11751" y="1876"/>
                  </a:cubicBezTo>
                  <a:cubicBezTo>
                    <a:pt x="11767" y="1870"/>
                    <a:pt x="11785" y="1865"/>
                    <a:pt x="11802" y="1859"/>
                  </a:cubicBezTo>
                  <a:cubicBezTo>
                    <a:pt x="11836" y="1847"/>
                    <a:pt x="11857" y="1814"/>
                    <a:pt x="11847" y="1779"/>
                  </a:cubicBezTo>
                  <a:cubicBezTo>
                    <a:pt x="11842" y="1761"/>
                    <a:pt x="11831" y="1748"/>
                    <a:pt x="11817" y="1739"/>
                  </a:cubicBezTo>
                  <a:cubicBezTo>
                    <a:pt x="11807" y="1734"/>
                    <a:pt x="11794" y="1729"/>
                    <a:pt x="11783" y="1729"/>
                  </a:cubicBezTo>
                  <a:close/>
                  <a:moveTo>
                    <a:pt x="707" y="2036"/>
                  </a:moveTo>
                  <a:cubicBezTo>
                    <a:pt x="646" y="2038"/>
                    <a:pt x="589" y="2058"/>
                    <a:pt x="537" y="2087"/>
                  </a:cubicBezTo>
                  <a:cubicBezTo>
                    <a:pt x="502" y="2108"/>
                    <a:pt x="491" y="2156"/>
                    <a:pt x="510" y="2191"/>
                  </a:cubicBezTo>
                  <a:cubicBezTo>
                    <a:pt x="524" y="2215"/>
                    <a:pt x="550" y="2228"/>
                    <a:pt x="576" y="2228"/>
                  </a:cubicBezTo>
                  <a:cubicBezTo>
                    <a:pt x="589" y="2228"/>
                    <a:pt x="602" y="2225"/>
                    <a:pt x="614" y="2218"/>
                  </a:cubicBezTo>
                  <a:cubicBezTo>
                    <a:pt x="624" y="2212"/>
                    <a:pt x="633" y="2207"/>
                    <a:pt x="643" y="2202"/>
                  </a:cubicBezTo>
                  <a:cubicBezTo>
                    <a:pt x="659" y="2196"/>
                    <a:pt x="676" y="2191"/>
                    <a:pt x="694" y="2188"/>
                  </a:cubicBezTo>
                  <a:cubicBezTo>
                    <a:pt x="702" y="2187"/>
                    <a:pt x="710" y="2187"/>
                    <a:pt x="718" y="2187"/>
                  </a:cubicBezTo>
                  <a:cubicBezTo>
                    <a:pt x="726" y="2187"/>
                    <a:pt x="733" y="2187"/>
                    <a:pt x="740" y="2188"/>
                  </a:cubicBezTo>
                  <a:cubicBezTo>
                    <a:pt x="755" y="2191"/>
                    <a:pt x="769" y="2196"/>
                    <a:pt x="782" y="2201"/>
                  </a:cubicBezTo>
                  <a:cubicBezTo>
                    <a:pt x="785" y="2201"/>
                    <a:pt x="787" y="2202"/>
                    <a:pt x="788" y="2204"/>
                  </a:cubicBezTo>
                  <a:cubicBezTo>
                    <a:pt x="801" y="2209"/>
                    <a:pt x="814" y="2213"/>
                    <a:pt x="826" y="2213"/>
                  </a:cubicBezTo>
                  <a:cubicBezTo>
                    <a:pt x="832" y="2213"/>
                    <a:pt x="838" y="2212"/>
                    <a:pt x="844" y="2210"/>
                  </a:cubicBezTo>
                  <a:cubicBezTo>
                    <a:pt x="863" y="2206"/>
                    <a:pt x="879" y="2194"/>
                    <a:pt x="889" y="2177"/>
                  </a:cubicBezTo>
                  <a:cubicBezTo>
                    <a:pt x="908" y="2143"/>
                    <a:pt x="897" y="2098"/>
                    <a:pt x="862" y="2078"/>
                  </a:cubicBezTo>
                  <a:cubicBezTo>
                    <a:pt x="814" y="2050"/>
                    <a:pt x="763" y="2036"/>
                    <a:pt x="707" y="2036"/>
                  </a:cubicBezTo>
                  <a:close/>
                  <a:moveTo>
                    <a:pt x="648" y="2278"/>
                  </a:moveTo>
                  <a:cubicBezTo>
                    <a:pt x="608" y="2278"/>
                    <a:pt x="568" y="2282"/>
                    <a:pt x="528" y="2290"/>
                  </a:cubicBezTo>
                  <a:cubicBezTo>
                    <a:pt x="464" y="2305"/>
                    <a:pt x="406" y="2335"/>
                    <a:pt x="357" y="2378"/>
                  </a:cubicBezTo>
                  <a:cubicBezTo>
                    <a:pt x="333" y="2399"/>
                    <a:pt x="336" y="2439"/>
                    <a:pt x="357" y="2460"/>
                  </a:cubicBezTo>
                  <a:cubicBezTo>
                    <a:pt x="366" y="2469"/>
                    <a:pt x="382" y="2476"/>
                    <a:pt x="397" y="2476"/>
                  </a:cubicBezTo>
                  <a:cubicBezTo>
                    <a:pt x="413" y="2476"/>
                    <a:pt x="425" y="2469"/>
                    <a:pt x="437" y="2460"/>
                  </a:cubicBezTo>
                  <a:cubicBezTo>
                    <a:pt x="438" y="2458"/>
                    <a:pt x="440" y="2457"/>
                    <a:pt x="441" y="2457"/>
                  </a:cubicBezTo>
                  <a:cubicBezTo>
                    <a:pt x="459" y="2444"/>
                    <a:pt x="477" y="2433"/>
                    <a:pt x="497" y="2425"/>
                  </a:cubicBezTo>
                  <a:cubicBezTo>
                    <a:pt x="523" y="2413"/>
                    <a:pt x="550" y="2407"/>
                    <a:pt x="579" y="2402"/>
                  </a:cubicBezTo>
                  <a:cubicBezTo>
                    <a:pt x="598" y="2401"/>
                    <a:pt x="617" y="2399"/>
                    <a:pt x="636" y="2399"/>
                  </a:cubicBezTo>
                  <a:cubicBezTo>
                    <a:pt x="660" y="2399"/>
                    <a:pt x="686" y="2401"/>
                    <a:pt x="710" y="2401"/>
                  </a:cubicBezTo>
                  <a:cubicBezTo>
                    <a:pt x="736" y="2401"/>
                    <a:pt x="760" y="2383"/>
                    <a:pt x="768" y="2357"/>
                  </a:cubicBezTo>
                  <a:cubicBezTo>
                    <a:pt x="776" y="2327"/>
                    <a:pt x="758" y="2290"/>
                    <a:pt x="726" y="2284"/>
                  </a:cubicBezTo>
                  <a:cubicBezTo>
                    <a:pt x="700" y="2279"/>
                    <a:pt x="673" y="2278"/>
                    <a:pt x="648" y="2278"/>
                  </a:cubicBezTo>
                  <a:close/>
                  <a:moveTo>
                    <a:pt x="10597" y="2132"/>
                  </a:moveTo>
                  <a:cubicBezTo>
                    <a:pt x="10605" y="2134"/>
                    <a:pt x="10611" y="2135"/>
                    <a:pt x="10618" y="2138"/>
                  </a:cubicBezTo>
                  <a:cubicBezTo>
                    <a:pt x="10623" y="2140"/>
                    <a:pt x="10626" y="2143"/>
                    <a:pt x="10631" y="2145"/>
                  </a:cubicBezTo>
                  <a:cubicBezTo>
                    <a:pt x="10634" y="2148"/>
                    <a:pt x="10637" y="2151"/>
                    <a:pt x="10640" y="2156"/>
                  </a:cubicBezTo>
                  <a:cubicBezTo>
                    <a:pt x="10643" y="2161"/>
                    <a:pt x="10647" y="2167"/>
                    <a:pt x="10650" y="2172"/>
                  </a:cubicBezTo>
                  <a:cubicBezTo>
                    <a:pt x="10655" y="2186"/>
                    <a:pt x="10658" y="2199"/>
                    <a:pt x="10661" y="2214"/>
                  </a:cubicBezTo>
                  <a:cubicBezTo>
                    <a:pt x="10664" y="2250"/>
                    <a:pt x="10663" y="2287"/>
                    <a:pt x="10658" y="2324"/>
                  </a:cubicBezTo>
                  <a:cubicBezTo>
                    <a:pt x="10651" y="2365"/>
                    <a:pt x="10642" y="2405"/>
                    <a:pt x="10632" y="2447"/>
                  </a:cubicBezTo>
                  <a:cubicBezTo>
                    <a:pt x="10623" y="2484"/>
                    <a:pt x="10613" y="2522"/>
                    <a:pt x="10600" y="2557"/>
                  </a:cubicBezTo>
                  <a:cubicBezTo>
                    <a:pt x="10592" y="2576"/>
                    <a:pt x="10603" y="2599"/>
                    <a:pt x="10621" y="2608"/>
                  </a:cubicBezTo>
                  <a:cubicBezTo>
                    <a:pt x="10628" y="2613"/>
                    <a:pt x="10636" y="2616"/>
                    <a:pt x="10645" y="2616"/>
                  </a:cubicBezTo>
                  <a:cubicBezTo>
                    <a:pt x="10657" y="2616"/>
                    <a:pt x="10669" y="2611"/>
                    <a:pt x="10677" y="2602"/>
                  </a:cubicBezTo>
                  <a:cubicBezTo>
                    <a:pt x="10736" y="2533"/>
                    <a:pt x="10802" y="2471"/>
                    <a:pt x="10874" y="2415"/>
                  </a:cubicBezTo>
                  <a:cubicBezTo>
                    <a:pt x="10917" y="2383"/>
                    <a:pt x="10963" y="2351"/>
                    <a:pt x="11014" y="2329"/>
                  </a:cubicBezTo>
                  <a:cubicBezTo>
                    <a:pt x="11032" y="2322"/>
                    <a:pt x="11051" y="2316"/>
                    <a:pt x="11070" y="2313"/>
                  </a:cubicBezTo>
                  <a:lnTo>
                    <a:pt x="11096" y="2313"/>
                  </a:lnTo>
                  <a:cubicBezTo>
                    <a:pt x="11099" y="2314"/>
                    <a:pt x="11104" y="2316"/>
                    <a:pt x="11109" y="2316"/>
                  </a:cubicBezTo>
                  <a:cubicBezTo>
                    <a:pt x="11112" y="2319"/>
                    <a:pt x="11115" y="2321"/>
                    <a:pt x="11118" y="2322"/>
                  </a:cubicBezTo>
                  <a:cubicBezTo>
                    <a:pt x="11123" y="2325"/>
                    <a:pt x="11126" y="2329"/>
                    <a:pt x="11129" y="2333"/>
                  </a:cubicBezTo>
                  <a:cubicBezTo>
                    <a:pt x="11134" y="2340"/>
                    <a:pt x="11137" y="2346"/>
                    <a:pt x="11141" y="2354"/>
                  </a:cubicBezTo>
                  <a:cubicBezTo>
                    <a:pt x="11144" y="2362"/>
                    <a:pt x="11145" y="2369"/>
                    <a:pt x="11147" y="2377"/>
                  </a:cubicBezTo>
                  <a:cubicBezTo>
                    <a:pt x="11149" y="2385"/>
                    <a:pt x="11149" y="2393"/>
                    <a:pt x="11147" y="2401"/>
                  </a:cubicBezTo>
                  <a:cubicBezTo>
                    <a:pt x="11145" y="2415"/>
                    <a:pt x="11141" y="2428"/>
                    <a:pt x="11136" y="2441"/>
                  </a:cubicBezTo>
                  <a:cubicBezTo>
                    <a:pt x="11123" y="2469"/>
                    <a:pt x="11107" y="2495"/>
                    <a:pt x="11088" y="2519"/>
                  </a:cubicBezTo>
                  <a:cubicBezTo>
                    <a:pt x="11033" y="2588"/>
                    <a:pt x="10966" y="2647"/>
                    <a:pt x="10898" y="2701"/>
                  </a:cubicBezTo>
                  <a:cubicBezTo>
                    <a:pt x="10861" y="2728"/>
                    <a:pt x="10826" y="2754"/>
                    <a:pt x="10787" y="2778"/>
                  </a:cubicBezTo>
                  <a:cubicBezTo>
                    <a:pt x="10722" y="2820"/>
                    <a:pt x="10655" y="2856"/>
                    <a:pt x="10587" y="2895"/>
                  </a:cubicBezTo>
                  <a:cubicBezTo>
                    <a:pt x="10522" y="2930"/>
                    <a:pt x="10456" y="2968"/>
                    <a:pt x="10396" y="3011"/>
                  </a:cubicBezTo>
                  <a:cubicBezTo>
                    <a:pt x="10364" y="3034"/>
                    <a:pt x="10333" y="3058"/>
                    <a:pt x="10304" y="3082"/>
                  </a:cubicBezTo>
                  <a:cubicBezTo>
                    <a:pt x="10295" y="3091"/>
                    <a:pt x="10287" y="3099"/>
                    <a:pt x="10277" y="3107"/>
                  </a:cubicBezTo>
                  <a:cubicBezTo>
                    <a:pt x="10269" y="2933"/>
                    <a:pt x="10269" y="2759"/>
                    <a:pt x="10292" y="2586"/>
                  </a:cubicBezTo>
                  <a:cubicBezTo>
                    <a:pt x="10304" y="2495"/>
                    <a:pt x="10324" y="2404"/>
                    <a:pt x="10359" y="2317"/>
                  </a:cubicBezTo>
                  <a:cubicBezTo>
                    <a:pt x="10373" y="2284"/>
                    <a:pt x="10391" y="2250"/>
                    <a:pt x="10413" y="2222"/>
                  </a:cubicBezTo>
                  <a:cubicBezTo>
                    <a:pt x="10428" y="2204"/>
                    <a:pt x="10443" y="2188"/>
                    <a:pt x="10459" y="2174"/>
                  </a:cubicBezTo>
                  <a:cubicBezTo>
                    <a:pt x="10474" y="2164"/>
                    <a:pt x="10488" y="2154"/>
                    <a:pt x="10504" y="2148"/>
                  </a:cubicBezTo>
                  <a:cubicBezTo>
                    <a:pt x="10522" y="2142"/>
                    <a:pt x="10539" y="2137"/>
                    <a:pt x="10559" y="2134"/>
                  </a:cubicBezTo>
                  <a:cubicBezTo>
                    <a:pt x="10571" y="2132"/>
                    <a:pt x="10584" y="2132"/>
                    <a:pt x="10597" y="2132"/>
                  </a:cubicBezTo>
                  <a:close/>
                  <a:moveTo>
                    <a:pt x="10579" y="2050"/>
                  </a:moveTo>
                  <a:cubicBezTo>
                    <a:pt x="10506" y="2050"/>
                    <a:pt x="10436" y="2084"/>
                    <a:pt x="10384" y="2135"/>
                  </a:cubicBezTo>
                  <a:cubicBezTo>
                    <a:pt x="10332" y="2185"/>
                    <a:pt x="10298" y="2254"/>
                    <a:pt x="10274" y="2321"/>
                  </a:cubicBezTo>
                  <a:cubicBezTo>
                    <a:pt x="10245" y="2397"/>
                    <a:pt x="10229" y="2477"/>
                    <a:pt x="10218" y="2557"/>
                  </a:cubicBezTo>
                  <a:cubicBezTo>
                    <a:pt x="10196" y="2722"/>
                    <a:pt x="10192" y="2887"/>
                    <a:pt x="10199" y="3051"/>
                  </a:cubicBezTo>
                  <a:cubicBezTo>
                    <a:pt x="10200" y="3099"/>
                    <a:pt x="10202" y="3147"/>
                    <a:pt x="10205" y="3194"/>
                  </a:cubicBezTo>
                  <a:cubicBezTo>
                    <a:pt x="10205" y="3203"/>
                    <a:pt x="10208" y="3211"/>
                    <a:pt x="10213" y="3218"/>
                  </a:cubicBezTo>
                  <a:cubicBezTo>
                    <a:pt x="10215" y="3221"/>
                    <a:pt x="10218" y="3226"/>
                    <a:pt x="10221" y="3229"/>
                  </a:cubicBezTo>
                  <a:cubicBezTo>
                    <a:pt x="10229" y="3237"/>
                    <a:pt x="10241" y="3241"/>
                    <a:pt x="10252" y="3241"/>
                  </a:cubicBezTo>
                  <a:cubicBezTo>
                    <a:pt x="10263" y="3241"/>
                    <a:pt x="10273" y="3237"/>
                    <a:pt x="10280" y="3229"/>
                  </a:cubicBezTo>
                  <a:cubicBezTo>
                    <a:pt x="10296" y="3210"/>
                    <a:pt x="10317" y="3194"/>
                    <a:pt x="10336" y="3178"/>
                  </a:cubicBezTo>
                  <a:cubicBezTo>
                    <a:pt x="10354" y="3162"/>
                    <a:pt x="10372" y="3147"/>
                    <a:pt x="10389" y="3133"/>
                  </a:cubicBezTo>
                  <a:cubicBezTo>
                    <a:pt x="10565" y="3002"/>
                    <a:pt x="10770" y="2919"/>
                    <a:pt x="10946" y="2786"/>
                  </a:cubicBezTo>
                  <a:cubicBezTo>
                    <a:pt x="11021" y="2728"/>
                    <a:pt x="11094" y="2666"/>
                    <a:pt x="11153" y="2592"/>
                  </a:cubicBezTo>
                  <a:cubicBezTo>
                    <a:pt x="11169" y="2573"/>
                    <a:pt x="11184" y="2554"/>
                    <a:pt x="11197" y="2535"/>
                  </a:cubicBezTo>
                  <a:cubicBezTo>
                    <a:pt x="11209" y="2514"/>
                    <a:pt x="11219" y="2493"/>
                    <a:pt x="11229" y="2471"/>
                  </a:cubicBezTo>
                  <a:cubicBezTo>
                    <a:pt x="11244" y="2431"/>
                    <a:pt x="11249" y="2389"/>
                    <a:pt x="11241" y="2348"/>
                  </a:cubicBezTo>
                  <a:cubicBezTo>
                    <a:pt x="11236" y="2330"/>
                    <a:pt x="11229" y="2313"/>
                    <a:pt x="11221" y="2298"/>
                  </a:cubicBezTo>
                  <a:lnTo>
                    <a:pt x="11222" y="2298"/>
                  </a:lnTo>
                  <a:cubicBezTo>
                    <a:pt x="11214" y="2284"/>
                    <a:pt x="11205" y="2270"/>
                    <a:pt x="11193" y="2258"/>
                  </a:cubicBezTo>
                  <a:cubicBezTo>
                    <a:pt x="11182" y="2249"/>
                    <a:pt x="11169" y="2239"/>
                    <a:pt x="11157" y="2233"/>
                  </a:cubicBezTo>
                  <a:cubicBezTo>
                    <a:pt x="11139" y="2223"/>
                    <a:pt x="11121" y="2220"/>
                    <a:pt x="11102" y="2217"/>
                  </a:cubicBezTo>
                  <a:cubicBezTo>
                    <a:pt x="11097" y="2216"/>
                    <a:pt x="11091" y="2216"/>
                    <a:pt x="11086" y="2216"/>
                  </a:cubicBezTo>
                  <a:cubicBezTo>
                    <a:pt x="11061" y="2216"/>
                    <a:pt x="11035" y="2222"/>
                    <a:pt x="11011" y="2230"/>
                  </a:cubicBezTo>
                  <a:cubicBezTo>
                    <a:pt x="10976" y="2241"/>
                    <a:pt x="10944" y="2257"/>
                    <a:pt x="10912" y="2274"/>
                  </a:cubicBezTo>
                  <a:cubicBezTo>
                    <a:pt x="10846" y="2313"/>
                    <a:pt x="10787" y="2362"/>
                    <a:pt x="10731" y="2413"/>
                  </a:cubicBezTo>
                  <a:cubicBezTo>
                    <a:pt x="10731" y="2413"/>
                    <a:pt x="10730" y="2413"/>
                    <a:pt x="10730" y="2414"/>
                  </a:cubicBezTo>
                  <a:lnTo>
                    <a:pt x="10730" y="2414"/>
                  </a:lnTo>
                  <a:cubicBezTo>
                    <a:pt x="10731" y="2403"/>
                    <a:pt x="10735" y="2392"/>
                    <a:pt x="10736" y="2381"/>
                  </a:cubicBezTo>
                  <a:cubicBezTo>
                    <a:pt x="10742" y="2343"/>
                    <a:pt x="10747" y="2303"/>
                    <a:pt x="10749" y="2265"/>
                  </a:cubicBezTo>
                  <a:cubicBezTo>
                    <a:pt x="10749" y="2230"/>
                    <a:pt x="10746" y="2194"/>
                    <a:pt x="10736" y="2161"/>
                  </a:cubicBezTo>
                  <a:cubicBezTo>
                    <a:pt x="10725" y="2127"/>
                    <a:pt x="10706" y="2098"/>
                    <a:pt x="10677" y="2076"/>
                  </a:cubicBezTo>
                  <a:cubicBezTo>
                    <a:pt x="10651" y="2057"/>
                    <a:pt x="10616" y="2050"/>
                    <a:pt x="10583" y="2050"/>
                  </a:cubicBezTo>
                  <a:close/>
                  <a:moveTo>
                    <a:pt x="11542" y="4776"/>
                  </a:moveTo>
                  <a:cubicBezTo>
                    <a:pt x="11537" y="4776"/>
                    <a:pt x="11532" y="4776"/>
                    <a:pt x="11527" y="4778"/>
                  </a:cubicBezTo>
                  <a:cubicBezTo>
                    <a:pt x="11499" y="4786"/>
                    <a:pt x="11484" y="4816"/>
                    <a:pt x="11491" y="4844"/>
                  </a:cubicBezTo>
                  <a:cubicBezTo>
                    <a:pt x="11492" y="4856"/>
                    <a:pt x="11496" y="4868"/>
                    <a:pt x="11497" y="4879"/>
                  </a:cubicBezTo>
                  <a:cubicBezTo>
                    <a:pt x="11500" y="4909"/>
                    <a:pt x="11500" y="4938"/>
                    <a:pt x="11497" y="4968"/>
                  </a:cubicBezTo>
                  <a:cubicBezTo>
                    <a:pt x="11492" y="4997"/>
                    <a:pt x="11484" y="5024"/>
                    <a:pt x="11475" y="5053"/>
                  </a:cubicBezTo>
                  <a:cubicBezTo>
                    <a:pt x="11460" y="5083"/>
                    <a:pt x="11443" y="5112"/>
                    <a:pt x="11422" y="5141"/>
                  </a:cubicBezTo>
                  <a:cubicBezTo>
                    <a:pt x="11406" y="5162"/>
                    <a:pt x="11387" y="5181"/>
                    <a:pt x="11368" y="5199"/>
                  </a:cubicBezTo>
                  <a:cubicBezTo>
                    <a:pt x="11345" y="5221"/>
                    <a:pt x="11345" y="5259"/>
                    <a:pt x="11368" y="5283"/>
                  </a:cubicBezTo>
                  <a:cubicBezTo>
                    <a:pt x="11380" y="5294"/>
                    <a:pt x="11395" y="5300"/>
                    <a:pt x="11410" y="5300"/>
                  </a:cubicBezTo>
                  <a:cubicBezTo>
                    <a:pt x="11425" y="5300"/>
                    <a:pt x="11440" y="5294"/>
                    <a:pt x="11452" y="5283"/>
                  </a:cubicBezTo>
                  <a:cubicBezTo>
                    <a:pt x="11513" y="5224"/>
                    <a:pt x="11561" y="5152"/>
                    <a:pt x="11588" y="5072"/>
                  </a:cubicBezTo>
                  <a:cubicBezTo>
                    <a:pt x="11617" y="4989"/>
                    <a:pt x="11614" y="4900"/>
                    <a:pt x="11595" y="4816"/>
                  </a:cubicBezTo>
                  <a:cubicBezTo>
                    <a:pt x="11588" y="4792"/>
                    <a:pt x="11566" y="4776"/>
                    <a:pt x="11542" y="4776"/>
                  </a:cubicBezTo>
                  <a:close/>
                  <a:moveTo>
                    <a:pt x="11769" y="5074"/>
                  </a:moveTo>
                  <a:cubicBezTo>
                    <a:pt x="11766" y="5074"/>
                    <a:pt x="11763" y="5074"/>
                    <a:pt x="11761" y="5075"/>
                  </a:cubicBezTo>
                  <a:cubicBezTo>
                    <a:pt x="11742" y="5080"/>
                    <a:pt x="11731" y="5099"/>
                    <a:pt x="11735" y="5119"/>
                  </a:cubicBezTo>
                  <a:cubicBezTo>
                    <a:pt x="11739" y="5128"/>
                    <a:pt x="11742" y="5139"/>
                    <a:pt x="11743" y="5151"/>
                  </a:cubicBezTo>
                  <a:cubicBezTo>
                    <a:pt x="11743" y="5165"/>
                    <a:pt x="11743" y="5179"/>
                    <a:pt x="11743" y="5195"/>
                  </a:cubicBezTo>
                  <a:cubicBezTo>
                    <a:pt x="11740" y="5210"/>
                    <a:pt x="11735" y="5226"/>
                    <a:pt x="11731" y="5240"/>
                  </a:cubicBezTo>
                  <a:cubicBezTo>
                    <a:pt x="11723" y="5256"/>
                    <a:pt x="11713" y="5270"/>
                    <a:pt x="11703" y="5285"/>
                  </a:cubicBezTo>
                  <a:cubicBezTo>
                    <a:pt x="11689" y="5304"/>
                    <a:pt x="11673" y="5320"/>
                    <a:pt x="11654" y="5334"/>
                  </a:cubicBezTo>
                  <a:cubicBezTo>
                    <a:pt x="11654" y="5334"/>
                    <a:pt x="11652" y="5336"/>
                    <a:pt x="11651" y="5338"/>
                  </a:cubicBezTo>
                  <a:cubicBezTo>
                    <a:pt x="11643" y="5342"/>
                    <a:pt x="11636" y="5349"/>
                    <a:pt x="11635" y="5358"/>
                  </a:cubicBezTo>
                  <a:cubicBezTo>
                    <a:pt x="11631" y="5368"/>
                    <a:pt x="11633" y="5378"/>
                    <a:pt x="11638" y="5386"/>
                  </a:cubicBezTo>
                  <a:cubicBezTo>
                    <a:pt x="11643" y="5394"/>
                    <a:pt x="11651" y="5400"/>
                    <a:pt x="11659" y="5402"/>
                  </a:cubicBezTo>
                  <a:cubicBezTo>
                    <a:pt x="11662" y="5402"/>
                    <a:pt x="11665" y="5403"/>
                    <a:pt x="11669" y="5403"/>
                  </a:cubicBezTo>
                  <a:cubicBezTo>
                    <a:pt x="11675" y="5403"/>
                    <a:pt x="11682" y="5401"/>
                    <a:pt x="11686" y="5398"/>
                  </a:cubicBezTo>
                  <a:cubicBezTo>
                    <a:pt x="11732" y="5365"/>
                    <a:pt x="11770" y="5323"/>
                    <a:pt x="11793" y="5272"/>
                  </a:cubicBezTo>
                  <a:cubicBezTo>
                    <a:pt x="11798" y="5259"/>
                    <a:pt x="11802" y="5246"/>
                    <a:pt x="11807" y="5234"/>
                  </a:cubicBezTo>
                  <a:cubicBezTo>
                    <a:pt x="11810" y="5219"/>
                    <a:pt x="11812" y="5203"/>
                    <a:pt x="11814" y="5189"/>
                  </a:cubicBezTo>
                  <a:cubicBezTo>
                    <a:pt x="11817" y="5159"/>
                    <a:pt x="11812" y="5128"/>
                    <a:pt x="11804" y="5099"/>
                  </a:cubicBezTo>
                  <a:cubicBezTo>
                    <a:pt x="11799" y="5085"/>
                    <a:pt x="11785" y="5074"/>
                    <a:pt x="11769" y="5074"/>
                  </a:cubicBezTo>
                  <a:close/>
                  <a:moveTo>
                    <a:pt x="8744" y="6356"/>
                  </a:moveTo>
                  <a:lnTo>
                    <a:pt x="8744" y="6356"/>
                  </a:lnTo>
                  <a:cubicBezTo>
                    <a:pt x="8743" y="6356"/>
                    <a:pt x="8743" y="6357"/>
                    <a:pt x="8742" y="6357"/>
                  </a:cubicBezTo>
                  <a:lnTo>
                    <a:pt x="8742" y="6357"/>
                  </a:lnTo>
                  <a:cubicBezTo>
                    <a:pt x="8743" y="6357"/>
                    <a:pt x="8743" y="6356"/>
                    <a:pt x="8744" y="6356"/>
                  </a:cubicBezTo>
                  <a:close/>
                  <a:moveTo>
                    <a:pt x="3349" y="9686"/>
                  </a:moveTo>
                  <a:lnTo>
                    <a:pt x="3349" y="9686"/>
                  </a:lnTo>
                  <a:cubicBezTo>
                    <a:pt x="3346" y="9688"/>
                    <a:pt x="3344" y="9690"/>
                    <a:pt x="3342" y="9691"/>
                  </a:cubicBezTo>
                  <a:cubicBezTo>
                    <a:pt x="3344" y="9690"/>
                    <a:pt x="3347" y="9688"/>
                    <a:pt x="3349" y="9686"/>
                  </a:cubicBezTo>
                  <a:close/>
                  <a:moveTo>
                    <a:pt x="6601" y="131"/>
                  </a:moveTo>
                  <a:cubicBezTo>
                    <a:pt x="6609" y="131"/>
                    <a:pt x="6618" y="131"/>
                    <a:pt x="6626" y="132"/>
                  </a:cubicBezTo>
                  <a:cubicBezTo>
                    <a:pt x="6640" y="134"/>
                    <a:pt x="6654" y="137"/>
                    <a:pt x="6667" y="143"/>
                  </a:cubicBezTo>
                  <a:cubicBezTo>
                    <a:pt x="6683" y="150"/>
                    <a:pt x="6698" y="158"/>
                    <a:pt x="6710" y="169"/>
                  </a:cubicBezTo>
                  <a:cubicBezTo>
                    <a:pt x="6729" y="185"/>
                    <a:pt x="6747" y="202"/>
                    <a:pt x="6763" y="223"/>
                  </a:cubicBezTo>
                  <a:cubicBezTo>
                    <a:pt x="6800" y="271"/>
                    <a:pt x="6827" y="327"/>
                    <a:pt x="6851" y="381"/>
                  </a:cubicBezTo>
                  <a:cubicBezTo>
                    <a:pt x="6905" y="512"/>
                    <a:pt x="6942" y="648"/>
                    <a:pt x="6985" y="783"/>
                  </a:cubicBezTo>
                  <a:cubicBezTo>
                    <a:pt x="7016" y="880"/>
                    <a:pt x="7049" y="976"/>
                    <a:pt x="7078" y="1074"/>
                  </a:cubicBezTo>
                  <a:cubicBezTo>
                    <a:pt x="7108" y="1182"/>
                    <a:pt x="7139" y="1291"/>
                    <a:pt x="7166" y="1400"/>
                  </a:cubicBezTo>
                  <a:cubicBezTo>
                    <a:pt x="7222" y="1619"/>
                    <a:pt x="7270" y="1838"/>
                    <a:pt x="7318" y="2058"/>
                  </a:cubicBezTo>
                  <a:cubicBezTo>
                    <a:pt x="7366" y="2279"/>
                    <a:pt x="7415" y="2500"/>
                    <a:pt x="7470" y="2717"/>
                  </a:cubicBezTo>
                  <a:cubicBezTo>
                    <a:pt x="7508" y="2869"/>
                    <a:pt x="7551" y="3019"/>
                    <a:pt x="7601" y="3168"/>
                  </a:cubicBezTo>
                  <a:cubicBezTo>
                    <a:pt x="7599" y="3198"/>
                    <a:pt x="7618" y="3229"/>
                    <a:pt x="7649" y="3237"/>
                  </a:cubicBezTo>
                  <a:cubicBezTo>
                    <a:pt x="8125" y="3342"/>
                    <a:pt x="8587" y="3501"/>
                    <a:pt x="9045" y="3668"/>
                  </a:cubicBezTo>
                  <a:cubicBezTo>
                    <a:pt x="9128" y="3699"/>
                    <a:pt x="9209" y="3731"/>
                    <a:pt x="9291" y="3760"/>
                  </a:cubicBezTo>
                  <a:cubicBezTo>
                    <a:pt x="9347" y="3779"/>
                    <a:pt x="9404" y="3796"/>
                    <a:pt x="9460" y="3816"/>
                  </a:cubicBezTo>
                  <a:cubicBezTo>
                    <a:pt x="9598" y="3859"/>
                    <a:pt x="9734" y="3902"/>
                    <a:pt x="9870" y="3948"/>
                  </a:cubicBezTo>
                  <a:cubicBezTo>
                    <a:pt x="10001" y="3993"/>
                    <a:pt x="10130" y="4039"/>
                    <a:pt x="10256" y="4094"/>
                  </a:cubicBezTo>
                  <a:cubicBezTo>
                    <a:pt x="10437" y="4170"/>
                    <a:pt x="10616" y="4258"/>
                    <a:pt x="10773" y="4377"/>
                  </a:cubicBezTo>
                  <a:cubicBezTo>
                    <a:pt x="10834" y="4425"/>
                    <a:pt x="10890" y="4477"/>
                    <a:pt x="10938" y="4538"/>
                  </a:cubicBezTo>
                  <a:cubicBezTo>
                    <a:pt x="10966" y="4575"/>
                    <a:pt x="10990" y="4615"/>
                    <a:pt x="11008" y="4657"/>
                  </a:cubicBezTo>
                  <a:cubicBezTo>
                    <a:pt x="11017" y="4679"/>
                    <a:pt x="11024" y="4703"/>
                    <a:pt x="11029" y="4725"/>
                  </a:cubicBezTo>
                  <a:cubicBezTo>
                    <a:pt x="11030" y="4746"/>
                    <a:pt x="11030" y="4767"/>
                    <a:pt x="11029" y="4788"/>
                  </a:cubicBezTo>
                  <a:cubicBezTo>
                    <a:pt x="11024" y="4813"/>
                    <a:pt x="11017" y="4837"/>
                    <a:pt x="11008" y="4863"/>
                  </a:cubicBezTo>
                  <a:cubicBezTo>
                    <a:pt x="10989" y="4904"/>
                    <a:pt x="10963" y="4943"/>
                    <a:pt x="10936" y="4981"/>
                  </a:cubicBezTo>
                  <a:cubicBezTo>
                    <a:pt x="10867" y="5066"/>
                    <a:pt x="10786" y="5139"/>
                    <a:pt x="10699" y="5207"/>
                  </a:cubicBezTo>
                  <a:cubicBezTo>
                    <a:pt x="10495" y="5363"/>
                    <a:pt x="10268" y="5491"/>
                    <a:pt x="10039" y="5609"/>
                  </a:cubicBezTo>
                  <a:cubicBezTo>
                    <a:pt x="9786" y="5741"/>
                    <a:pt x="9529" y="5857"/>
                    <a:pt x="9270" y="5971"/>
                  </a:cubicBezTo>
                  <a:cubicBezTo>
                    <a:pt x="9089" y="6049"/>
                    <a:pt x="8909" y="6124"/>
                    <a:pt x="8728" y="6201"/>
                  </a:cubicBezTo>
                  <a:cubicBezTo>
                    <a:pt x="8602" y="6255"/>
                    <a:pt x="8474" y="6308"/>
                    <a:pt x="8351" y="6370"/>
                  </a:cubicBezTo>
                  <a:cubicBezTo>
                    <a:pt x="8315" y="6390"/>
                    <a:pt x="8306" y="6438"/>
                    <a:pt x="8325" y="6471"/>
                  </a:cubicBezTo>
                  <a:cubicBezTo>
                    <a:pt x="8327" y="6474"/>
                    <a:pt x="8330" y="6478"/>
                    <a:pt x="8331" y="6479"/>
                  </a:cubicBezTo>
                  <a:cubicBezTo>
                    <a:pt x="8349" y="6554"/>
                    <a:pt x="8370" y="6626"/>
                    <a:pt x="8391" y="6700"/>
                  </a:cubicBezTo>
                  <a:cubicBezTo>
                    <a:pt x="8419" y="6796"/>
                    <a:pt x="8450" y="6892"/>
                    <a:pt x="8480" y="6988"/>
                  </a:cubicBezTo>
                  <a:cubicBezTo>
                    <a:pt x="8554" y="7221"/>
                    <a:pt x="8629" y="7454"/>
                    <a:pt x="8698" y="7689"/>
                  </a:cubicBezTo>
                  <a:cubicBezTo>
                    <a:pt x="8750" y="7869"/>
                    <a:pt x="8800" y="8048"/>
                    <a:pt x="8843" y="8230"/>
                  </a:cubicBezTo>
                  <a:cubicBezTo>
                    <a:pt x="8885" y="8406"/>
                    <a:pt x="8920" y="8583"/>
                    <a:pt x="8944" y="8762"/>
                  </a:cubicBezTo>
                  <a:cubicBezTo>
                    <a:pt x="8971" y="8964"/>
                    <a:pt x="8984" y="9172"/>
                    <a:pt x="8958" y="9375"/>
                  </a:cubicBezTo>
                  <a:cubicBezTo>
                    <a:pt x="8947" y="9461"/>
                    <a:pt x="8926" y="9547"/>
                    <a:pt x="8893" y="9629"/>
                  </a:cubicBezTo>
                  <a:cubicBezTo>
                    <a:pt x="8872" y="9678"/>
                    <a:pt x="8845" y="9725"/>
                    <a:pt x="8814" y="9768"/>
                  </a:cubicBezTo>
                  <a:cubicBezTo>
                    <a:pt x="8787" y="9800"/>
                    <a:pt x="8757" y="9830"/>
                    <a:pt x="8723" y="9857"/>
                  </a:cubicBezTo>
                  <a:cubicBezTo>
                    <a:pt x="8688" y="9883"/>
                    <a:pt x="8650" y="9905"/>
                    <a:pt x="8608" y="9925"/>
                  </a:cubicBezTo>
                  <a:cubicBezTo>
                    <a:pt x="8551" y="9947"/>
                    <a:pt x="8490" y="9963"/>
                    <a:pt x="8427" y="9973"/>
                  </a:cubicBezTo>
                  <a:cubicBezTo>
                    <a:pt x="8383" y="9977"/>
                    <a:pt x="8339" y="9979"/>
                    <a:pt x="8295" y="9979"/>
                  </a:cubicBezTo>
                  <a:cubicBezTo>
                    <a:pt x="8234" y="9979"/>
                    <a:pt x="8172" y="9975"/>
                    <a:pt x="8111" y="9968"/>
                  </a:cubicBezTo>
                  <a:cubicBezTo>
                    <a:pt x="7917" y="9941"/>
                    <a:pt x="7732" y="9881"/>
                    <a:pt x="7553" y="9806"/>
                  </a:cubicBezTo>
                  <a:cubicBezTo>
                    <a:pt x="7171" y="9644"/>
                    <a:pt x="6820" y="9417"/>
                    <a:pt x="6492" y="9165"/>
                  </a:cubicBezTo>
                  <a:lnTo>
                    <a:pt x="6492" y="9165"/>
                  </a:lnTo>
                  <a:cubicBezTo>
                    <a:pt x="6493" y="9165"/>
                    <a:pt x="6495" y="9166"/>
                    <a:pt x="6496" y="9167"/>
                  </a:cubicBezTo>
                  <a:cubicBezTo>
                    <a:pt x="6493" y="9165"/>
                    <a:pt x="6490" y="9162"/>
                    <a:pt x="6486" y="9160"/>
                  </a:cubicBezTo>
                  <a:lnTo>
                    <a:pt x="6486" y="9160"/>
                  </a:lnTo>
                  <a:cubicBezTo>
                    <a:pt x="6486" y="9160"/>
                    <a:pt x="6486" y="9160"/>
                    <a:pt x="6486" y="9160"/>
                  </a:cubicBezTo>
                  <a:lnTo>
                    <a:pt x="6485" y="9159"/>
                  </a:lnTo>
                  <a:cubicBezTo>
                    <a:pt x="6250" y="8976"/>
                    <a:pt x="6028" y="8780"/>
                    <a:pt x="5815" y="8572"/>
                  </a:cubicBezTo>
                  <a:cubicBezTo>
                    <a:pt x="5716" y="8473"/>
                    <a:pt x="5618" y="8372"/>
                    <a:pt x="5522" y="8270"/>
                  </a:cubicBezTo>
                  <a:cubicBezTo>
                    <a:pt x="5479" y="8223"/>
                    <a:pt x="5438" y="8175"/>
                    <a:pt x="5394" y="8129"/>
                  </a:cubicBezTo>
                  <a:cubicBezTo>
                    <a:pt x="5355" y="8086"/>
                    <a:pt x="5314" y="8044"/>
                    <a:pt x="5275" y="8000"/>
                  </a:cubicBezTo>
                  <a:lnTo>
                    <a:pt x="5275" y="8000"/>
                  </a:lnTo>
                  <a:cubicBezTo>
                    <a:pt x="5276" y="8000"/>
                    <a:pt x="5276" y="8001"/>
                    <a:pt x="5276" y="8001"/>
                  </a:cubicBezTo>
                  <a:cubicBezTo>
                    <a:pt x="5275" y="8000"/>
                    <a:pt x="5274" y="7998"/>
                    <a:pt x="5273" y="7997"/>
                  </a:cubicBezTo>
                  <a:lnTo>
                    <a:pt x="5273" y="7997"/>
                  </a:lnTo>
                  <a:cubicBezTo>
                    <a:pt x="5274" y="7998"/>
                    <a:pt x="5274" y="7999"/>
                    <a:pt x="5275" y="8000"/>
                  </a:cubicBezTo>
                  <a:lnTo>
                    <a:pt x="5275" y="8000"/>
                  </a:lnTo>
                  <a:cubicBezTo>
                    <a:pt x="5274" y="7998"/>
                    <a:pt x="5273" y="7996"/>
                    <a:pt x="5271" y="7994"/>
                  </a:cubicBezTo>
                  <a:lnTo>
                    <a:pt x="5271" y="7994"/>
                  </a:lnTo>
                  <a:cubicBezTo>
                    <a:pt x="5271" y="7995"/>
                    <a:pt x="5272" y="7996"/>
                    <a:pt x="5273" y="7997"/>
                  </a:cubicBezTo>
                  <a:lnTo>
                    <a:pt x="5273" y="7997"/>
                  </a:lnTo>
                  <a:cubicBezTo>
                    <a:pt x="5272" y="7996"/>
                    <a:pt x="5271" y="7994"/>
                    <a:pt x="5270" y="7993"/>
                  </a:cubicBezTo>
                  <a:lnTo>
                    <a:pt x="5270" y="7993"/>
                  </a:lnTo>
                  <a:cubicBezTo>
                    <a:pt x="5270" y="7994"/>
                    <a:pt x="5270" y="7994"/>
                    <a:pt x="5271" y="7994"/>
                  </a:cubicBezTo>
                  <a:lnTo>
                    <a:pt x="5271" y="7994"/>
                  </a:lnTo>
                  <a:cubicBezTo>
                    <a:pt x="5269" y="7992"/>
                    <a:pt x="5267" y="7989"/>
                    <a:pt x="5265" y="7987"/>
                  </a:cubicBezTo>
                  <a:cubicBezTo>
                    <a:pt x="5254" y="7976"/>
                    <a:pt x="5243" y="7969"/>
                    <a:pt x="5228" y="7964"/>
                  </a:cubicBezTo>
                  <a:cubicBezTo>
                    <a:pt x="5221" y="7963"/>
                    <a:pt x="5214" y="7962"/>
                    <a:pt x="5207" y="7962"/>
                  </a:cubicBezTo>
                  <a:cubicBezTo>
                    <a:pt x="5195" y="7962"/>
                    <a:pt x="5182" y="7965"/>
                    <a:pt x="5171" y="7971"/>
                  </a:cubicBezTo>
                  <a:cubicBezTo>
                    <a:pt x="5161" y="7972"/>
                    <a:pt x="5153" y="7976"/>
                    <a:pt x="5147" y="7984"/>
                  </a:cubicBezTo>
                  <a:cubicBezTo>
                    <a:pt x="4876" y="8254"/>
                    <a:pt x="4606" y="8524"/>
                    <a:pt x="4323" y="8781"/>
                  </a:cubicBezTo>
                  <a:cubicBezTo>
                    <a:pt x="4040" y="9037"/>
                    <a:pt x="3748" y="9282"/>
                    <a:pt x="3438" y="9506"/>
                  </a:cubicBezTo>
                  <a:cubicBezTo>
                    <a:pt x="3409" y="9525"/>
                    <a:pt x="3380" y="9546"/>
                    <a:pt x="3351" y="9565"/>
                  </a:cubicBezTo>
                  <a:lnTo>
                    <a:pt x="3362" y="9558"/>
                  </a:lnTo>
                  <a:lnTo>
                    <a:pt x="3362" y="9558"/>
                  </a:lnTo>
                  <a:cubicBezTo>
                    <a:pt x="3303" y="9600"/>
                    <a:pt x="3243" y="9642"/>
                    <a:pt x="3183" y="9685"/>
                  </a:cubicBezTo>
                  <a:cubicBezTo>
                    <a:pt x="3127" y="9725"/>
                    <a:pt x="3071" y="9766"/>
                    <a:pt x="3015" y="9805"/>
                  </a:cubicBezTo>
                  <a:cubicBezTo>
                    <a:pt x="2868" y="9907"/>
                    <a:pt x="2717" y="10003"/>
                    <a:pt x="2549" y="10065"/>
                  </a:cubicBezTo>
                  <a:cubicBezTo>
                    <a:pt x="2486" y="10088"/>
                    <a:pt x="2424" y="10104"/>
                    <a:pt x="2358" y="10112"/>
                  </a:cubicBezTo>
                  <a:cubicBezTo>
                    <a:pt x="2340" y="10113"/>
                    <a:pt x="2323" y="10114"/>
                    <a:pt x="2305" y="10114"/>
                  </a:cubicBezTo>
                  <a:cubicBezTo>
                    <a:pt x="2279" y="10114"/>
                    <a:pt x="2254" y="10112"/>
                    <a:pt x="2229" y="10108"/>
                  </a:cubicBezTo>
                  <a:cubicBezTo>
                    <a:pt x="2192" y="10100"/>
                    <a:pt x="2159" y="10091"/>
                    <a:pt x="2125" y="10076"/>
                  </a:cubicBezTo>
                  <a:cubicBezTo>
                    <a:pt x="2091" y="10060"/>
                    <a:pt x="2063" y="10040"/>
                    <a:pt x="2034" y="10017"/>
                  </a:cubicBezTo>
                  <a:cubicBezTo>
                    <a:pt x="2002" y="9990"/>
                    <a:pt x="1975" y="9960"/>
                    <a:pt x="1949" y="9925"/>
                  </a:cubicBezTo>
                  <a:cubicBezTo>
                    <a:pt x="1923" y="9885"/>
                    <a:pt x="1903" y="9843"/>
                    <a:pt x="1885" y="9798"/>
                  </a:cubicBezTo>
                  <a:cubicBezTo>
                    <a:pt x="1856" y="9718"/>
                    <a:pt x="1842" y="9635"/>
                    <a:pt x="1834" y="9552"/>
                  </a:cubicBezTo>
                  <a:cubicBezTo>
                    <a:pt x="1813" y="9323"/>
                    <a:pt x="1840" y="9092"/>
                    <a:pt x="1877" y="8866"/>
                  </a:cubicBezTo>
                  <a:cubicBezTo>
                    <a:pt x="1906" y="8703"/>
                    <a:pt x="1939" y="8540"/>
                    <a:pt x="1973" y="8379"/>
                  </a:cubicBezTo>
                  <a:cubicBezTo>
                    <a:pt x="1986" y="8310"/>
                    <a:pt x="2000" y="8243"/>
                    <a:pt x="2011" y="8175"/>
                  </a:cubicBezTo>
                  <a:cubicBezTo>
                    <a:pt x="2021" y="8124"/>
                    <a:pt x="2027" y="8075"/>
                    <a:pt x="2035" y="8024"/>
                  </a:cubicBezTo>
                  <a:cubicBezTo>
                    <a:pt x="2045" y="7958"/>
                    <a:pt x="2055" y="7894"/>
                    <a:pt x="2066" y="7829"/>
                  </a:cubicBezTo>
                  <a:cubicBezTo>
                    <a:pt x="2106" y="7589"/>
                    <a:pt x="2151" y="7351"/>
                    <a:pt x="2197" y="7112"/>
                  </a:cubicBezTo>
                  <a:cubicBezTo>
                    <a:pt x="2221" y="6991"/>
                    <a:pt x="2245" y="6869"/>
                    <a:pt x="2269" y="6748"/>
                  </a:cubicBezTo>
                  <a:cubicBezTo>
                    <a:pt x="2293" y="6628"/>
                    <a:pt x="2315" y="6510"/>
                    <a:pt x="2334" y="6390"/>
                  </a:cubicBezTo>
                  <a:cubicBezTo>
                    <a:pt x="2336" y="6382"/>
                    <a:pt x="2338" y="6375"/>
                    <a:pt x="2339" y="6367"/>
                  </a:cubicBezTo>
                  <a:cubicBezTo>
                    <a:pt x="2342" y="6350"/>
                    <a:pt x="2342" y="6332"/>
                    <a:pt x="2334" y="6316"/>
                  </a:cubicBezTo>
                  <a:cubicBezTo>
                    <a:pt x="2326" y="6298"/>
                    <a:pt x="2310" y="6286"/>
                    <a:pt x="2293" y="6281"/>
                  </a:cubicBezTo>
                  <a:cubicBezTo>
                    <a:pt x="2286" y="6279"/>
                    <a:pt x="2280" y="6278"/>
                    <a:pt x="2272" y="6278"/>
                  </a:cubicBezTo>
                  <a:cubicBezTo>
                    <a:pt x="2269" y="6278"/>
                    <a:pt x="2266" y="6279"/>
                    <a:pt x="2262" y="6279"/>
                  </a:cubicBezTo>
                  <a:cubicBezTo>
                    <a:pt x="2165" y="6206"/>
                    <a:pt x="2071" y="6131"/>
                    <a:pt x="1978" y="6054"/>
                  </a:cubicBezTo>
                  <a:cubicBezTo>
                    <a:pt x="1706" y="5827"/>
                    <a:pt x="1452" y="5582"/>
                    <a:pt x="1212" y="5322"/>
                  </a:cubicBezTo>
                  <a:cubicBezTo>
                    <a:pt x="1092" y="5191"/>
                    <a:pt x="977" y="5056"/>
                    <a:pt x="865" y="4919"/>
                  </a:cubicBezTo>
                  <a:cubicBezTo>
                    <a:pt x="780" y="4813"/>
                    <a:pt x="694" y="4706"/>
                    <a:pt x="611" y="4599"/>
                  </a:cubicBezTo>
                  <a:cubicBezTo>
                    <a:pt x="552" y="4522"/>
                    <a:pt x="493" y="4445"/>
                    <a:pt x="437" y="4366"/>
                  </a:cubicBezTo>
                  <a:cubicBezTo>
                    <a:pt x="333" y="4215"/>
                    <a:pt x="237" y="4055"/>
                    <a:pt x="171" y="3883"/>
                  </a:cubicBezTo>
                  <a:cubicBezTo>
                    <a:pt x="141" y="3798"/>
                    <a:pt x="117" y="3710"/>
                    <a:pt x="109" y="3621"/>
                  </a:cubicBezTo>
                  <a:cubicBezTo>
                    <a:pt x="104" y="3561"/>
                    <a:pt x="106" y="3501"/>
                    <a:pt x="114" y="3441"/>
                  </a:cubicBezTo>
                  <a:cubicBezTo>
                    <a:pt x="123" y="3384"/>
                    <a:pt x="141" y="3328"/>
                    <a:pt x="165" y="3275"/>
                  </a:cubicBezTo>
                  <a:cubicBezTo>
                    <a:pt x="190" y="3219"/>
                    <a:pt x="224" y="3166"/>
                    <a:pt x="262" y="3118"/>
                  </a:cubicBezTo>
                  <a:cubicBezTo>
                    <a:pt x="302" y="3072"/>
                    <a:pt x="347" y="3032"/>
                    <a:pt x="397" y="2995"/>
                  </a:cubicBezTo>
                  <a:cubicBezTo>
                    <a:pt x="453" y="2959"/>
                    <a:pt x="512" y="2930"/>
                    <a:pt x="574" y="2906"/>
                  </a:cubicBezTo>
                  <a:cubicBezTo>
                    <a:pt x="696" y="2864"/>
                    <a:pt x="825" y="2845"/>
                    <a:pt x="953" y="2832"/>
                  </a:cubicBezTo>
                  <a:cubicBezTo>
                    <a:pt x="1100" y="2818"/>
                    <a:pt x="1247" y="2810"/>
                    <a:pt x="1394" y="2805"/>
                  </a:cubicBezTo>
                  <a:cubicBezTo>
                    <a:pt x="1505" y="2801"/>
                    <a:pt x="1615" y="2799"/>
                    <a:pt x="1726" y="2799"/>
                  </a:cubicBezTo>
                  <a:cubicBezTo>
                    <a:pt x="1798" y="2799"/>
                    <a:pt x="1870" y="2800"/>
                    <a:pt x="1943" y="2802"/>
                  </a:cubicBezTo>
                  <a:cubicBezTo>
                    <a:pt x="2125" y="2807"/>
                    <a:pt x="2309" y="2816"/>
                    <a:pt x="2491" y="2829"/>
                  </a:cubicBezTo>
                  <a:cubicBezTo>
                    <a:pt x="2579" y="2836"/>
                    <a:pt x="2669" y="2842"/>
                    <a:pt x="2758" y="2850"/>
                  </a:cubicBezTo>
                  <a:cubicBezTo>
                    <a:pt x="2844" y="2858"/>
                    <a:pt x="2932" y="2867"/>
                    <a:pt x="3019" y="2882"/>
                  </a:cubicBezTo>
                  <a:cubicBezTo>
                    <a:pt x="3175" y="2907"/>
                    <a:pt x="3330" y="2944"/>
                    <a:pt x="3486" y="2976"/>
                  </a:cubicBezTo>
                  <a:cubicBezTo>
                    <a:pt x="3569" y="2994"/>
                    <a:pt x="3653" y="3010"/>
                    <a:pt x="3737" y="3023"/>
                  </a:cubicBezTo>
                  <a:cubicBezTo>
                    <a:pt x="3806" y="3032"/>
                    <a:pt x="3876" y="3039"/>
                    <a:pt x="3946" y="3039"/>
                  </a:cubicBezTo>
                  <a:cubicBezTo>
                    <a:pt x="3958" y="3039"/>
                    <a:pt x="3970" y="3039"/>
                    <a:pt x="3983" y="3039"/>
                  </a:cubicBezTo>
                  <a:cubicBezTo>
                    <a:pt x="4004" y="3039"/>
                    <a:pt x="4021" y="3029"/>
                    <a:pt x="4032" y="3013"/>
                  </a:cubicBezTo>
                  <a:cubicBezTo>
                    <a:pt x="4040" y="3007"/>
                    <a:pt x="4048" y="3000"/>
                    <a:pt x="4055" y="2991"/>
                  </a:cubicBezTo>
                  <a:cubicBezTo>
                    <a:pt x="4146" y="2866"/>
                    <a:pt x="4239" y="2743"/>
                    <a:pt x="4333" y="2621"/>
                  </a:cubicBezTo>
                  <a:cubicBezTo>
                    <a:pt x="4555" y="2335"/>
                    <a:pt x="4784" y="2052"/>
                    <a:pt x="5014" y="1772"/>
                  </a:cubicBezTo>
                  <a:cubicBezTo>
                    <a:pt x="5112" y="1652"/>
                    <a:pt x="5211" y="1532"/>
                    <a:pt x="5305" y="1411"/>
                  </a:cubicBezTo>
                  <a:cubicBezTo>
                    <a:pt x="5396" y="1293"/>
                    <a:pt x="5486" y="1173"/>
                    <a:pt x="5577" y="1054"/>
                  </a:cubicBezTo>
                  <a:lnTo>
                    <a:pt x="5577" y="1054"/>
                  </a:lnTo>
                  <a:cubicBezTo>
                    <a:pt x="5574" y="1059"/>
                    <a:pt x="5570" y="1062"/>
                    <a:pt x="5567" y="1067"/>
                  </a:cubicBezTo>
                  <a:cubicBezTo>
                    <a:pt x="5681" y="922"/>
                    <a:pt x="5796" y="778"/>
                    <a:pt x="5919" y="640"/>
                  </a:cubicBezTo>
                  <a:cubicBezTo>
                    <a:pt x="6032" y="512"/>
                    <a:pt x="6156" y="391"/>
                    <a:pt x="6291" y="285"/>
                  </a:cubicBezTo>
                  <a:cubicBezTo>
                    <a:pt x="6355" y="236"/>
                    <a:pt x="6423" y="188"/>
                    <a:pt x="6498" y="154"/>
                  </a:cubicBezTo>
                  <a:cubicBezTo>
                    <a:pt x="6523" y="145"/>
                    <a:pt x="6549" y="137"/>
                    <a:pt x="6576" y="132"/>
                  </a:cubicBezTo>
                  <a:cubicBezTo>
                    <a:pt x="6584" y="131"/>
                    <a:pt x="6592" y="131"/>
                    <a:pt x="6601" y="131"/>
                  </a:cubicBezTo>
                  <a:close/>
                  <a:moveTo>
                    <a:pt x="6606" y="1"/>
                  </a:moveTo>
                  <a:cubicBezTo>
                    <a:pt x="6475" y="1"/>
                    <a:pt x="6357" y="79"/>
                    <a:pt x="6253" y="154"/>
                  </a:cubicBezTo>
                  <a:cubicBezTo>
                    <a:pt x="6106" y="263"/>
                    <a:pt x="5975" y="391"/>
                    <a:pt x="5852" y="525"/>
                  </a:cubicBezTo>
                  <a:cubicBezTo>
                    <a:pt x="5623" y="776"/>
                    <a:pt x="5423" y="1051"/>
                    <a:pt x="5215" y="1320"/>
                  </a:cubicBezTo>
                  <a:cubicBezTo>
                    <a:pt x="5127" y="1435"/>
                    <a:pt x="5035" y="1547"/>
                    <a:pt x="4942" y="1660"/>
                  </a:cubicBezTo>
                  <a:cubicBezTo>
                    <a:pt x="4827" y="1799"/>
                    <a:pt x="4713" y="1940"/>
                    <a:pt x="4600" y="2079"/>
                  </a:cubicBezTo>
                  <a:cubicBezTo>
                    <a:pt x="4379" y="2356"/>
                    <a:pt x="4162" y="2634"/>
                    <a:pt x="3951" y="2917"/>
                  </a:cubicBezTo>
                  <a:cubicBezTo>
                    <a:pt x="3876" y="2904"/>
                    <a:pt x="3800" y="2893"/>
                    <a:pt x="3725" y="2879"/>
                  </a:cubicBezTo>
                  <a:cubicBezTo>
                    <a:pt x="3634" y="2863"/>
                    <a:pt x="3541" y="2843"/>
                    <a:pt x="3449" y="2824"/>
                  </a:cubicBezTo>
                  <a:cubicBezTo>
                    <a:pt x="3263" y="2788"/>
                    <a:pt x="3076" y="2748"/>
                    <a:pt x="2888" y="2727"/>
                  </a:cubicBezTo>
                  <a:cubicBezTo>
                    <a:pt x="2792" y="2716"/>
                    <a:pt x="2696" y="2709"/>
                    <a:pt x="2600" y="2703"/>
                  </a:cubicBezTo>
                  <a:cubicBezTo>
                    <a:pt x="2502" y="2695"/>
                    <a:pt x="2406" y="2690"/>
                    <a:pt x="2309" y="2685"/>
                  </a:cubicBezTo>
                  <a:cubicBezTo>
                    <a:pt x="2130" y="2676"/>
                    <a:pt x="1949" y="2671"/>
                    <a:pt x="1770" y="2671"/>
                  </a:cubicBezTo>
                  <a:lnTo>
                    <a:pt x="1724" y="2671"/>
                  </a:lnTo>
                  <a:cubicBezTo>
                    <a:pt x="1535" y="2671"/>
                    <a:pt x="1345" y="2679"/>
                    <a:pt x="1156" y="2693"/>
                  </a:cubicBezTo>
                  <a:cubicBezTo>
                    <a:pt x="1011" y="2703"/>
                    <a:pt x="865" y="2714"/>
                    <a:pt x="721" y="2743"/>
                  </a:cubicBezTo>
                  <a:cubicBezTo>
                    <a:pt x="651" y="2759"/>
                    <a:pt x="582" y="2780"/>
                    <a:pt x="515" y="2805"/>
                  </a:cubicBezTo>
                  <a:cubicBezTo>
                    <a:pt x="448" y="2831"/>
                    <a:pt x="385" y="2866"/>
                    <a:pt x="328" y="2907"/>
                  </a:cubicBezTo>
                  <a:cubicBezTo>
                    <a:pt x="206" y="2992"/>
                    <a:pt x="117" y="3115"/>
                    <a:pt x="59" y="3251"/>
                  </a:cubicBezTo>
                  <a:cubicBezTo>
                    <a:pt x="32" y="3312"/>
                    <a:pt x="18" y="3379"/>
                    <a:pt x="8" y="3445"/>
                  </a:cubicBezTo>
                  <a:cubicBezTo>
                    <a:pt x="0" y="3510"/>
                    <a:pt x="2" y="3577"/>
                    <a:pt x="10" y="3643"/>
                  </a:cubicBezTo>
                  <a:cubicBezTo>
                    <a:pt x="24" y="3777"/>
                    <a:pt x="69" y="3908"/>
                    <a:pt x="126" y="4031"/>
                  </a:cubicBezTo>
                  <a:cubicBezTo>
                    <a:pt x="187" y="4161"/>
                    <a:pt x="262" y="4284"/>
                    <a:pt x="345" y="4401"/>
                  </a:cubicBezTo>
                  <a:cubicBezTo>
                    <a:pt x="425" y="4517"/>
                    <a:pt x="512" y="4629"/>
                    <a:pt x="601" y="4740"/>
                  </a:cubicBezTo>
                  <a:cubicBezTo>
                    <a:pt x="692" y="4853"/>
                    <a:pt x="782" y="4968"/>
                    <a:pt x="876" y="5080"/>
                  </a:cubicBezTo>
                  <a:cubicBezTo>
                    <a:pt x="990" y="5216"/>
                    <a:pt x="1108" y="5349"/>
                    <a:pt x="1231" y="5477"/>
                  </a:cubicBezTo>
                  <a:cubicBezTo>
                    <a:pt x="1476" y="5734"/>
                    <a:pt x="1738" y="5976"/>
                    <a:pt x="2015" y="6198"/>
                  </a:cubicBezTo>
                  <a:cubicBezTo>
                    <a:pt x="2077" y="6249"/>
                    <a:pt x="2139" y="6297"/>
                    <a:pt x="2202" y="6345"/>
                  </a:cubicBezTo>
                  <a:cubicBezTo>
                    <a:pt x="2195" y="6378"/>
                    <a:pt x="2187" y="6414"/>
                    <a:pt x="2179" y="6449"/>
                  </a:cubicBezTo>
                  <a:cubicBezTo>
                    <a:pt x="2171" y="6489"/>
                    <a:pt x="2163" y="6529"/>
                    <a:pt x="2154" y="6570"/>
                  </a:cubicBezTo>
                  <a:cubicBezTo>
                    <a:pt x="2138" y="6650"/>
                    <a:pt x="2123" y="6732"/>
                    <a:pt x="2107" y="6813"/>
                  </a:cubicBezTo>
                  <a:cubicBezTo>
                    <a:pt x="2075" y="6976"/>
                    <a:pt x="2047" y="7139"/>
                    <a:pt x="2018" y="7303"/>
                  </a:cubicBezTo>
                  <a:cubicBezTo>
                    <a:pt x="1987" y="7467"/>
                    <a:pt x="1960" y="7632"/>
                    <a:pt x="1935" y="7797"/>
                  </a:cubicBezTo>
                  <a:cubicBezTo>
                    <a:pt x="1923" y="7880"/>
                    <a:pt x="1911" y="7961"/>
                    <a:pt x="1900" y="8044"/>
                  </a:cubicBezTo>
                  <a:cubicBezTo>
                    <a:pt x="1893" y="8091"/>
                    <a:pt x="1887" y="8139"/>
                    <a:pt x="1880" y="8187"/>
                  </a:cubicBezTo>
                  <a:cubicBezTo>
                    <a:pt x="1861" y="8292"/>
                    <a:pt x="1840" y="8398"/>
                    <a:pt x="1820" y="8503"/>
                  </a:cubicBezTo>
                  <a:cubicBezTo>
                    <a:pt x="1794" y="8638"/>
                    <a:pt x="1770" y="8770"/>
                    <a:pt x="1751" y="8905"/>
                  </a:cubicBezTo>
                  <a:cubicBezTo>
                    <a:pt x="1732" y="9040"/>
                    <a:pt x="1717" y="9176"/>
                    <a:pt x="1714" y="9312"/>
                  </a:cubicBezTo>
                  <a:cubicBezTo>
                    <a:pt x="1711" y="9440"/>
                    <a:pt x="1717" y="9570"/>
                    <a:pt x="1743" y="9694"/>
                  </a:cubicBezTo>
                  <a:cubicBezTo>
                    <a:pt x="1767" y="9806"/>
                    <a:pt x="1810" y="9915"/>
                    <a:pt x="1879" y="10006"/>
                  </a:cubicBezTo>
                  <a:cubicBezTo>
                    <a:pt x="1914" y="10054"/>
                    <a:pt x="1959" y="10094"/>
                    <a:pt x="2008" y="10128"/>
                  </a:cubicBezTo>
                  <a:cubicBezTo>
                    <a:pt x="2061" y="10163"/>
                    <a:pt x="2122" y="10188"/>
                    <a:pt x="2184" y="10201"/>
                  </a:cubicBezTo>
                  <a:cubicBezTo>
                    <a:pt x="2224" y="10210"/>
                    <a:pt x="2264" y="10214"/>
                    <a:pt x="2304" y="10214"/>
                  </a:cubicBezTo>
                  <a:cubicBezTo>
                    <a:pt x="2392" y="10214"/>
                    <a:pt x="2481" y="10194"/>
                    <a:pt x="2566" y="10164"/>
                  </a:cubicBezTo>
                  <a:cubicBezTo>
                    <a:pt x="2699" y="10118"/>
                    <a:pt x="2824" y="10048"/>
                    <a:pt x="2944" y="9973"/>
                  </a:cubicBezTo>
                  <a:cubicBezTo>
                    <a:pt x="3083" y="9883"/>
                    <a:pt x="3214" y="9781"/>
                    <a:pt x="3350" y="9685"/>
                  </a:cubicBezTo>
                  <a:lnTo>
                    <a:pt x="3350" y="9685"/>
                  </a:lnTo>
                  <a:cubicBezTo>
                    <a:pt x="3349" y="9685"/>
                    <a:pt x="3349" y="9686"/>
                    <a:pt x="3349" y="9686"/>
                  </a:cubicBezTo>
                  <a:lnTo>
                    <a:pt x="3349" y="9686"/>
                  </a:lnTo>
                  <a:cubicBezTo>
                    <a:pt x="3420" y="9637"/>
                    <a:pt x="3491" y="9589"/>
                    <a:pt x="3561" y="9538"/>
                  </a:cubicBezTo>
                  <a:cubicBezTo>
                    <a:pt x="3637" y="9482"/>
                    <a:pt x="3714" y="9424"/>
                    <a:pt x="3789" y="9365"/>
                  </a:cubicBezTo>
                  <a:cubicBezTo>
                    <a:pt x="3940" y="9248"/>
                    <a:pt x="4087" y="9125"/>
                    <a:pt x="4231" y="9000"/>
                  </a:cubicBezTo>
                  <a:cubicBezTo>
                    <a:pt x="4517" y="8751"/>
                    <a:pt x="4793" y="8486"/>
                    <a:pt x="5064" y="8219"/>
                  </a:cubicBezTo>
                  <a:cubicBezTo>
                    <a:pt x="5096" y="8187"/>
                    <a:pt x="5126" y="8156"/>
                    <a:pt x="5158" y="8124"/>
                  </a:cubicBezTo>
                  <a:cubicBezTo>
                    <a:pt x="5169" y="8140"/>
                    <a:pt x="5179" y="8156"/>
                    <a:pt x="5190" y="8172"/>
                  </a:cubicBezTo>
                  <a:cubicBezTo>
                    <a:pt x="5215" y="8209"/>
                    <a:pt x="5243" y="8244"/>
                    <a:pt x="5270" y="8279"/>
                  </a:cubicBezTo>
                  <a:cubicBezTo>
                    <a:pt x="5319" y="8342"/>
                    <a:pt x="5372" y="8403"/>
                    <a:pt x="5425" y="8462"/>
                  </a:cubicBezTo>
                  <a:cubicBezTo>
                    <a:pt x="5542" y="8593"/>
                    <a:pt x="5666" y="8716"/>
                    <a:pt x="5794" y="8834"/>
                  </a:cubicBezTo>
                  <a:cubicBezTo>
                    <a:pt x="5932" y="8962"/>
                    <a:pt x="6074" y="9084"/>
                    <a:pt x="6221" y="9200"/>
                  </a:cubicBezTo>
                  <a:cubicBezTo>
                    <a:pt x="6373" y="9322"/>
                    <a:pt x="6530" y="9437"/>
                    <a:pt x="6693" y="9544"/>
                  </a:cubicBezTo>
                  <a:cubicBezTo>
                    <a:pt x="6995" y="9744"/>
                    <a:pt x="7318" y="9920"/>
                    <a:pt x="7662" y="10036"/>
                  </a:cubicBezTo>
                  <a:cubicBezTo>
                    <a:pt x="7813" y="10088"/>
                    <a:pt x="7972" y="10124"/>
                    <a:pt x="8133" y="10142"/>
                  </a:cubicBezTo>
                  <a:cubicBezTo>
                    <a:pt x="8185" y="10148"/>
                    <a:pt x="8238" y="10151"/>
                    <a:pt x="8291" y="10151"/>
                  </a:cubicBezTo>
                  <a:cubicBezTo>
                    <a:pt x="8367" y="10151"/>
                    <a:pt x="8444" y="10144"/>
                    <a:pt x="8519" y="10129"/>
                  </a:cubicBezTo>
                  <a:cubicBezTo>
                    <a:pt x="8616" y="10112"/>
                    <a:pt x="8712" y="10073"/>
                    <a:pt x="8794" y="10017"/>
                  </a:cubicBezTo>
                  <a:cubicBezTo>
                    <a:pt x="8873" y="9961"/>
                    <a:pt x="8941" y="9891"/>
                    <a:pt x="8992" y="9808"/>
                  </a:cubicBezTo>
                  <a:cubicBezTo>
                    <a:pt x="9041" y="9726"/>
                    <a:pt x="9075" y="9632"/>
                    <a:pt x="9097" y="9539"/>
                  </a:cubicBezTo>
                  <a:cubicBezTo>
                    <a:pt x="9121" y="9434"/>
                    <a:pt x="9131" y="9325"/>
                    <a:pt x="9134" y="9216"/>
                  </a:cubicBezTo>
                  <a:cubicBezTo>
                    <a:pt x="9137" y="9100"/>
                    <a:pt x="9129" y="8984"/>
                    <a:pt x="9115" y="8869"/>
                  </a:cubicBezTo>
                  <a:cubicBezTo>
                    <a:pt x="9101" y="8738"/>
                    <a:pt x="9080" y="8610"/>
                    <a:pt x="9054" y="8482"/>
                  </a:cubicBezTo>
                  <a:cubicBezTo>
                    <a:pt x="9001" y="8222"/>
                    <a:pt x="8929" y="7966"/>
                    <a:pt x="8853" y="7712"/>
                  </a:cubicBezTo>
                  <a:cubicBezTo>
                    <a:pt x="8779" y="7474"/>
                    <a:pt x="8701" y="7239"/>
                    <a:pt x="8622" y="7004"/>
                  </a:cubicBezTo>
                  <a:cubicBezTo>
                    <a:pt x="8565" y="6831"/>
                    <a:pt x="8504" y="6657"/>
                    <a:pt x="8461" y="6479"/>
                  </a:cubicBezTo>
                  <a:cubicBezTo>
                    <a:pt x="8553" y="6435"/>
                    <a:pt x="8647" y="6397"/>
                    <a:pt x="8742" y="6357"/>
                  </a:cubicBezTo>
                  <a:lnTo>
                    <a:pt x="8742" y="6357"/>
                  </a:lnTo>
                  <a:cubicBezTo>
                    <a:pt x="8740" y="6358"/>
                    <a:pt x="8738" y="6358"/>
                    <a:pt x="8736" y="6359"/>
                  </a:cubicBezTo>
                  <a:lnTo>
                    <a:pt x="8736" y="6359"/>
                  </a:lnTo>
                  <a:cubicBezTo>
                    <a:pt x="9228" y="6151"/>
                    <a:pt x="9725" y="5950"/>
                    <a:pt x="10196" y="5699"/>
                  </a:cubicBezTo>
                  <a:cubicBezTo>
                    <a:pt x="10424" y="5577"/>
                    <a:pt x="10647" y="5445"/>
                    <a:pt x="10846" y="5282"/>
                  </a:cubicBezTo>
                  <a:cubicBezTo>
                    <a:pt x="10926" y="5216"/>
                    <a:pt x="11000" y="5143"/>
                    <a:pt x="11062" y="5059"/>
                  </a:cubicBezTo>
                  <a:cubicBezTo>
                    <a:pt x="11113" y="4994"/>
                    <a:pt x="11153" y="4917"/>
                    <a:pt x="11169" y="4836"/>
                  </a:cubicBezTo>
                  <a:cubicBezTo>
                    <a:pt x="11177" y="4796"/>
                    <a:pt x="11181" y="4756"/>
                    <a:pt x="11176" y="4716"/>
                  </a:cubicBezTo>
                  <a:cubicBezTo>
                    <a:pt x="11173" y="4693"/>
                    <a:pt x="11169" y="4673"/>
                    <a:pt x="11163" y="4652"/>
                  </a:cubicBezTo>
                  <a:cubicBezTo>
                    <a:pt x="11155" y="4623"/>
                    <a:pt x="11142" y="4594"/>
                    <a:pt x="11129" y="4567"/>
                  </a:cubicBezTo>
                  <a:cubicBezTo>
                    <a:pt x="11102" y="4511"/>
                    <a:pt x="11064" y="4460"/>
                    <a:pt x="11022" y="4412"/>
                  </a:cubicBezTo>
                  <a:cubicBezTo>
                    <a:pt x="10981" y="4364"/>
                    <a:pt x="10933" y="4319"/>
                    <a:pt x="10882" y="4279"/>
                  </a:cubicBezTo>
                  <a:cubicBezTo>
                    <a:pt x="10765" y="4188"/>
                    <a:pt x="10635" y="4113"/>
                    <a:pt x="10501" y="4047"/>
                  </a:cubicBezTo>
                  <a:cubicBezTo>
                    <a:pt x="10357" y="3979"/>
                    <a:pt x="10207" y="3919"/>
                    <a:pt x="10057" y="3865"/>
                  </a:cubicBezTo>
                  <a:cubicBezTo>
                    <a:pt x="9916" y="3814"/>
                    <a:pt x="9772" y="3768"/>
                    <a:pt x="9628" y="3721"/>
                  </a:cubicBezTo>
                  <a:cubicBezTo>
                    <a:pt x="9513" y="3686"/>
                    <a:pt x="9396" y="3649"/>
                    <a:pt x="9281" y="3609"/>
                  </a:cubicBezTo>
                  <a:cubicBezTo>
                    <a:pt x="9177" y="3573"/>
                    <a:pt x="9075" y="3533"/>
                    <a:pt x="8973" y="3496"/>
                  </a:cubicBezTo>
                  <a:cubicBezTo>
                    <a:pt x="8857" y="3454"/>
                    <a:pt x="8742" y="3414"/>
                    <a:pt x="8627" y="3376"/>
                  </a:cubicBezTo>
                  <a:cubicBezTo>
                    <a:pt x="8395" y="3298"/>
                    <a:pt x="8162" y="3226"/>
                    <a:pt x="7925" y="3165"/>
                  </a:cubicBezTo>
                  <a:cubicBezTo>
                    <a:pt x="7865" y="3150"/>
                    <a:pt x="7805" y="3136"/>
                    <a:pt x="7746" y="3122"/>
                  </a:cubicBezTo>
                  <a:cubicBezTo>
                    <a:pt x="7690" y="2911"/>
                    <a:pt x="7636" y="2700"/>
                    <a:pt x="7586" y="2489"/>
                  </a:cubicBezTo>
                  <a:cubicBezTo>
                    <a:pt x="7534" y="2270"/>
                    <a:pt x="7486" y="2049"/>
                    <a:pt x="7433" y="1830"/>
                  </a:cubicBezTo>
                  <a:cubicBezTo>
                    <a:pt x="7380" y="1611"/>
                    <a:pt x="7326" y="1392"/>
                    <a:pt x="7263" y="1176"/>
                  </a:cubicBezTo>
                  <a:cubicBezTo>
                    <a:pt x="7232" y="1067"/>
                    <a:pt x="7198" y="960"/>
                    <a:pt x="7161" y="855"/>
                  </a:cubicBezTo>
                  <a:cubicBezTo>
                    <a:pt x="7136" y="779"/>
                    <a:pt x="7110" y="704"/>
                    <a:pt x="7084" y="629"/>
                  </a:cubicBezTo>
                  <a:cubicBezTo>
                    <a:pt x="7041" y="493"/>
                    <a:pt x="6996" y="356"/>
                    <a:pt x="6928" y="229"/>
                  </a:cubicBezTo>
                  <a:cubicBezTo>
                    <a:pt x="6872" y="127"/>
                    <a:pt x="6784" y="28"/>
                    <a:pt x="6664" y="6"/>
                  </a:cubicBezTo>
                  <a:cubicBezTo>
                    <a:pt x="6645" y="2"/>
                    <a:pt x="6626" y="1"/>
                    <a:pt x="660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7A4DE-7CAA-22E4-F76D-1DD689F90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96C2D2-388F-BDBB-662A-34DBBA3AD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600A06-9B8F-F683-C697-5C62C281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113" y="-73951"/>
            <a:ext cx="9537278" cy="535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828666"/>
      </p:ext>
    </p:extLst>
  </p:cSld>
  <p:clrMapOvr>
    <a:masterClrMapping/>
  </p:clrMapOvr>
</p:sld>
</file>

<file path=ppt/theme/theme1.xml><?xml version="1.0" encoding="utf-8"?>
<a:theme xmlns:a="http://schemas.openxmlformats.org/drawingml/2006/main" name="Funny Looking Cartoon Characters Minitheme by Slidesgo">
  <a:themeElements>
    <a:clrScheme name="Simple Light">
      <a:dk1>
        <a:srgbClr val="FFFFFF"/>
      </a:dk1>
      <a:lt1>
        <a:srgbClr val="FFEFED"/>
      </a:lt1>
      <a:dk2>
        <a:srgbClr val="FDE5E2"/>
      </a:dk2>
      <a:lt2>
        <a:srgbClr val="FE8F42"/>
      </a:lt2>
      <a:accent1>
        <a:srgbClr val="FAD82F"/>
      </a:accent1>
      <a:accent2>
        <a:srgbClr val="90C735"/>
      </a:accent2>
      <a:accent3>
        <a:srgbClr val="0DA1C5"/>
      </a:accent3>
      <a:accent4>
        <a:srgbClr val="EA8FBB"/>
      </a:accent4>
      <a:accent5>
        <a:srgbClr val="EC5042"/>
      </a:accent5>
      <a:accent6>
        <a:srgbClr val="161616"/>
      </a:accent6>
      <a:hlink>
        <a:srgbClr val="16161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186</Words>
  <Application>Microsoft Office PowerPoint</Application>
  <PresentationFormat>全屏显示(16:9)</PresentationFormat>
  <Paragraphs>12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Red Hat Text</vt:lpstr>
      <vt:lpstr>Arial</vt:lpstr>
      <vt:lpstr>Fredoka One</vt:lpstr>
      <vt:lpstr>Funny Looking Cartoon Characters Minitheme by Slidesgo</vt:lpstr>
      <vt:lpstr>Recent networking advancement 6G</vt:lpstr>
      <vt:lpstr>CONTENTS OF THIS TEMPLATE</vt:lpstr>
      <vt:lpstr>THANKS!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Yusi Yx</cp:lastModifiedBy>
  <cp:revision>9</cp:revision>
  <dcterms:modified xsi:type="dcterms:W3CDTF">2024-12-05T08:43:30Z</dcterms:modified>
</cp:coreProperties>
</file>