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82712" autoAdjust="0"/>
  </p:normalViewPr>
  <p:slideViewPr>
    <p:cSldViewPr>
      <p:cViewPr>
        <p:scale>
          <a:sx n="66" d="100"/>
          <a:sy n="66" d="100"/>
        </p:scale>
        <p:origin x="-14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66" y="-12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BE67A331-C006-4444-A74C-7FE5CBFDE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95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D296ED99-77CB-4F53-B111-F7BAADBC4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232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E4419B4-F5B9-476E-B158-A55A52F3AA15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D0D007-F080-4BAF-899F-CE7B56CF68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C7C56-5B9E-4925-A3A3-40148D6A7F3C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FA781-9ED9-4EC7-81CD-0ECB008AF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8D58-80F6-433F-8310-3A2BC51EABFC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48E1F-226E-4882-B6CC-0B6A57163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7CFA-0027-448B-B6B6-7EE52949AEE5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9B235-1690-44CB-8F47-023E249CF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721FA-A3F6-4A3E-A817-CEC94BD7F36E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1ACAC-19C0-42F4-8806-AB15402776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08993-E6F5-4CBD-B479-069DD2CD7ADC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7A71C-D120-4E69-B4FD-A6D00679A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70C27-689F-4AC9-BE26-16F8A96FBEDD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E5B8-29FE-4069-8AAD-C063C0521E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FC43-2E15-49FF-AC71-86BB8769F150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70EE7-689A-4079-A9EF-0E74634033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B0E0-791A-4971-BAEE-211B09F5C01F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A09A-EE66-414F-9F53-68C03D03153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35B6-467E-4ECB-9554-662D65A9DB49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1339-4FF4-484E-A0A3-E94F514B7C8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3C5D-47D0-47F5-B219-32C1AB37A8E1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F2D5-B0C3-4A46-A3E7-39E708BD838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950D-2CEE-4777-81B3-AFDAFD74C616}" type="datetime1">
              <a:rPr lang="zh-CN" altLang="en-US" smtClean="0"/>
              <a:pPr>
                <a:defRPr/>
              </a:pPr>
              <a:t>2016-10-17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955D-643C-4EB4-A818-F267AD3B01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555B60EE-3FE1-4505-BF7A-3C710C42B170}" type="datetime1">
              <a:rPr lang="zh-CN" altLang="en-US" smtClean="0"/>
              <a:pPr>
                <a:defRPr/>
              </a:pPr>
              <a:t>2016-10-17</a:t>
            </a:fld>
            <a:endParaRPr lang="en-US" altLang="zh-CN" dirty="0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7CB3C181-B295-4168-AEE1-68891C041A6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Exercise </a:t>
            </a:r>
            <a:r>
              <a:rPr lang="en-US" altLang="zh-CN" dirty="0" smtClean="0"/>
              <a:t>in Image </a:t>
            </a:r>
            <a:r>
              <a:rPr lang="en-US" altLang="zh-CN" dirty="0" smtClean="0"/>
              <a:t>Processing Toolbox in </a:t>
            </a:r>
            <a:r>
              <a:rPr lang="en-US" altLang="zh-CN" dirty="0" smtClean="0"/>
              <a:t>MATLAB</a:t>
            </a:r>
            <a:endParaRPr lang="en-US" altLang="zh-CN" dirty="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998663"/>
            <a:ext cx="8229600" cy="3951287"/>
          </a:xfrm>
        </p:spPr>
        <p:txBody>
          <a:bodyPr/>
          <a:lstStyle/>
          <a:p>
            <a:r>
              <a:rPr lang="en-US" altLang="zh-CN" dirty="0" smtClean="0"/>
              <a:t>Please </a:t>
            </a:r>
            <a:r>
              <a:rPr lang="en-US" altLang="zh-CN" dirty="0" smtClean="0"/>
              <a:t>write one M-file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enlarge the image (file name: test.bmp) by 3 times.</a:t>
            </a:r>
          </a:p>
          <a:p>
            <a:pPr lvl="1"/>
            <a:r>
              <a:rPr lang="en-US" altLang="zh-CN" dirty="0" smtClean="0"/>
              <a:t>T</a:t>
            </a:r>
            <a:r>
              <a:rPr lang="en-US" altLang="zh-CN" dirty="0" smtClean="0"/>
              <a:t>he bilinear interpolation method should be used to computer some pixels’ grey value.</a:t>
            </a:r>
          </a:p>
          <a:p>
            <a:pPr lvl="1"/>
            <a:r>
              <a:rPr lang="en-US" altLang="zh-CN" dirty="0" smtClean="0"/>
              <a:t>Don’t use the existing function “</a:t>
            </a:r>
            <a:r>
              <a:rPr lang="en-US" altLang="zh-CN" dirty="0" err="1" smtClean="0"/>
              <a:t>imresize</a:t>
            </a:r>
            <a:r>
              <a:rPr lang="en-US" altLang="zh-CN" dirty="0" smtClean="0"/>
              <a:t>()”  in Image Processing Toolbox to do it.</a:t>
            </a:r>
          </a:p>
          <a:p>
            <a:pPr lvl="1"/>
            <a:r>
              <a:rPr lang="en-US" altLang="zh-CN" dirty="0" smtClean="0"/>
              <a:t>Please output the result image into one file.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1ACAC-19C0-42F4-8806-AB154027769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14160</TotalTime>
  <Words>66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主题1</vt:lpstr>
      <vt:lpstr>Exercise in Image Processing Toolbox in MATLAB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subject>Fourth Lecture, Multimedia elective course in eCommerce Program</dc:subject>
  <dc:creator>Mike Christel, based on slides from Henry Schneiderman</dc:creator>
  <dc:description>Fourth lecture for eCommerce Multimedia elective, delivered November 5, 2002, based significantly on thesis work and presentations of Henry Schneiderman of Carnegie Mellon</dc:description>
  <cp:lastModifiedBy>a</cp:lastModifiedBy>
  <cp:revision>750</cp:revision>
  <dcterms:created xsi:type="dcterms:W3CDTF">2000-11-14T14:30:22Z</dcterms:created>
  <dcterms:modified xsi:type="dcterms:W3CDTF">2016-10-16T23:46:54Z</dcterms:modified>
</cp:coreProperties>
</file>