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58" r:id="rId3"/>
    <p:sldId id="264" r:id="rId4"/>
    <p:sldId id="259" r:id="rId5"/>
    <p:sldId id="261" r:id="rId6"/>
    <p:sldId id="268" r:id="rId7"/>
    <p:sldId id="269" r:id="rId8"/>
    <p:sldId id="270" r:id="rId9"/>
    <p:sldId id="271" r:id="rId10"/>
    <p:sldId id="272" r:id="rId11"/>
    <p:sldId id="273" r:id="rId12"/>
    <p:sldId id="262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7CA29-FD7C-DA3C-B0D2-B8F4CF037266}" v="17" dt="2024-12-12T19:58:56.763"/>
    <p1510:client id="{4F10DBDB-7327-E54C-F5E6-8CCAA599ABC6}" v="380" dt="2024-12-12T19:51:36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B0E437-2F43-44E8-9DCC-8449AB4A255C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C3E6B5-F19A-45B5-9CC5-4EA55950E680}">
      <dgm:prSet/>
      <dgm:spPr/>
      <dgm:t>
        <a:bodyPr/>
        <a:lstStyle/>
        <a:p>
          <a:r>
            <a:rPr lang="ru-RU"/>
            <a:t>How does it work?</a:t>
          </a:r>
          <a:endParaRPr lang="en-US"/>
        </a:p>
      </dgm:t>
    </dgm:pt>
    <dgm:pt modelId="{A56F78C4-A0E3-4580-9735-09438E615363}" type="parTrans" cxnId="{3FC476EC-2B96-46B9-8E48-D79AE1F08E88}">
      <dgm:prSet/>
      <dgm:spPr/>
      <dgm:t>
        <a:bodyPr/>
        <a:lstStyle/>
        <a:p>
          <a:endParaRPr lang="en-US"/>
        </a:p>
      </dgm:t>
    </dgm:pt>
    <dgm:pt modelId="{6A8BA445-755E-4F16-9C8B-13C20B7B6B0C}" type="sibTrans" cxnId="{3FC476EC-2B96-46B9-8E48-D79AE1F08E88}">
      <dgm:prSet/>
      <dgm:spPr/>
      <dgm:t>
        <a:bodyPr/>
        <a:lstStyle/>
        <a:p>
          <a:endParaRPr lang="en-US"/>
        </a:p>
      </dgm:t>
    </dgm:pt>
    <dgm:pt modelId="{93EFB7AE-A9B5-4CC7-AB35-277A9821AF90}">
      <dgm:prSet/>
      <dgm:spPr/>
      <dgm:t>
        <a:bodyPr/>
        <a:lstStyle/>
        <a:p>
          <a:r>
            <a:rPr lang="ru-RU"/>
            <a:t>It cuts the part of the object from the picture and calculates its area based on properties </a:t>
          </a:r>
          <a:endParaRPr lang="en-US"/>
        </a:p>
      </dgm:t>
    </dgm:pt>
    <dgm:pt modelId="{FDCA6C9B-F4BE-4668-9D01-7508C97F6160}" type="parTrans" cxnId="{30E71F25-654E-49BF-83BF-A02DAEF6925D}">
      <dgm:prSet/>
      <dgm:spPr/>
      <dgm:t>
        <a:bodyPr/>
        <a:lstStyle/>
        <a:p>
          <a:endParaRPr lang="en-US"/>
        </a:p>
      </dgm:t>
    </dgm:pt>
    <dgm:pt modelId="{A8F9ACDA-207F-4478-8374-3A3513E744DD}" type="sibTrans" cxnId="{30E71F25-654E-49BF-83BF-A02DAEF6925D}">
      <dgm:prSet/>
      <dgm:spPr/>
      <dgm:t>
        <a:bodyPr/>
        <a:lstStyle/>
        <a:p>
          <a:endParaRPr lang="en-US"/>
        </a:p>
      </dgm:t>
    </dgm:pt>
    <dgm:pt modelId="{046596B7-45BF-406A-B6ED-3787812422A3}" type="pres">
      <dgm:prSet presAssocID="{FDB0E437-2F43-44E8-9DCC-8449AB4A255C}" presName="diagram" presStyleCnt="0">
        <dgm:presLayoutVars>
          <dgm:dir/>
          <dgm:resizeHandles/>
        </dgm:presLayoutVars>
      </dgm:prSet>
      <dgm:spPr/>
    </dgm:pt>
    <dgm:pt modelId="{A7A16E9A-EB95-4F48-98C5-C16E9AE579D2}" type="pres">
      <dgm:prSet presAssocID="{1FC3E6B5-F19A-45B5-9CC5-4EA55950E680}" presName="firstNode" presStyleLbl="node1" presStyleIdx="0" presStyleCnt="2">
        <dgm:presLayoutVars>
          <dgm:bulletEnabled val="1"/>
        </dgm:presLayoutVars>
      </dgm:prSet>
      <dgm:spPr/>
    </dgm:pt>
    <dgm:pt modelId="{65BAE96C-2023-4F53-9FDE-BDADF0A79E3B}" type="pres">
      <dgm:prSet presAssocID="{6A8BA445-755E-4F16-9C8B-13C20B7B6B0C}" presName="sibTrans" presStyleLbl="sibTrans2D1" presStyleIdx="0" presStyleCnt="1"/>
      <dgm:spPr/>
    </dgm:pt>
    <dgm:pt modelId="{420C336D-6F1C-4014-B1FA-16C89DACDB22}" type="pres">
      <dgm:prSet presAssocID="{93EFB7AE-A9B5-4CC7-AB35-277A9821AF90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30E71F25-654E-49BF-83BF-A02DAEF6925D}" srcId="{FDB0E437-2F43-44E8-9DCC-8449AB4A255C}" destId="{93EFB7AE-A9B5-4CC7-AB35-277A9821AF90}" srcOrd="1" destOrd="0" parTransId="{FDCA6C9B-F4BE-4668-9D01-7508C97F6160}" sibTransId="{A8F9ACDA-207F-4478-8374-3A3513E744DD}"/>
    <dgm:cxn modelId="{67646630-D2A6-470E-BB57-A6560AA583E7}" type="presOf" srcId="{FDB0E437-2F43-44E8-9DCC-8449AB4A255C}" destId="{046596B7-45BF-406A-B6ED-3787812422A3}" srcOrd="0" destOrd="0" presId="urn:microsoft.com/office/officeart/2005/8/layout/bProcess2"/>
    <dgm:cxn modelId="{4AE882D4-0FC9-45B6-A5B4-20972D26AB9C}" type="presOf" srcId="{6A8BA445-755E-4F16-9C8B-13C20B7B6B0C}" destId="{65BAE96C-2023-4F53-9FDE-BDADF0A79E3B}" srcOrd="0" destOrd="0" presId="urn:microsoft.com/office/officeart/2005/8/layout/bProcess2"/>
    <dgm:cxn modelId="{E828ABE0-8BCB-48FF-B6E4-19E07A079695}" type="presOf" srcId="{1FC3E6B5-F19A-45B5-9CC5-4EA55950E680}" destId="{A7A16E9A-EB95-4F48-98C5-C16E9AE579D2}" srcOrd="0" destOrd="0" presId="urn:microsoft.com/office/officeart/2005/8/layout/bProcess2"/>
    <dgm:cxn modelId="{42F228E1-29DF-48C8-8532-93A089236A20}" type="presOf" srcId="{93EFB7AE-A9B5-4CC7-AB35-277A9821AF90}" destId="{420C336D-6F1C-4014-B1FA-16C89DACDB22}" srcOrd="0" destOrd="0" presId="urn:microsoft.com/office/officeart/2005/8/layout/bProcess2"/>
    <dgm:cxn modelId="{3FC476EC-2B96-46B9-8E48-D79AE1F08E88}" srcId="{FDB0E437-2F43-44E8-9DCC-8449AB4A255C}" destId="{1FC3E6B5-F19A-45B5-9CC5-4EA55950E680}" srcOrd="0" destOrd="0" parTransId="{A56F78C4-A0E3-4580-9735-09438E615363}" sibTransId="{6A8BA445-755E-4F16-9C8B-13C20B7B6B0C}"/>
    <dgm:cxn modelId="{EC6392BE-1AB9-45BE-80C4-25E6C8D55A8F}" type="presParOf" srcId="{046596B7-45BF-406A-B6ED-3787812422A3}" destId="{A7A16E9A-EB95-4F48-98C5-C16E9AE579D2}" srcOrd="0" destOrd="0" presId="urn:microsoft.com/office/officeart/2005/8/layout/bProcess2"/>
    <dgm:cxn modelId="{FC4F4C3D-8D5E-4330-8C1E-6BA4F8208F5B}" type="presParOf" srcId="{046596B7-45BF-406A-B6ED-3787812422A3}" destId="{65BAE96C-2023-4F53-9FDE-BDADF0A79E3B}" srcOrd="1" destOrd="0" presId="urn:microsoft.com/office/officeart/2005/8/layout/bProcess2"/>
    <dgm:cxn modelId="{D055BF82-60F1-48CB-BF9A-B207BC2553A2}" type="presParOf" srcId="{046596B7-45BF-406A-B6ED-3787812422A3}" destId="{420C336D-6F1C-4014-B1FA-16C89DACDB22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16E9A-EB95-4F48-98C5-C16E9AE579D2}">
      <dsp:nvSpPr>
        <dsp:cNvPr id="0" name=""/>
        <dsp:cNvSpPr/>
      </dsp:nvSpPr>
      <dsp:spPr>
        <a:xfrm>
          <a:off x="837" y="1300497"/>
          <a:ext cx="2742530" cy="27425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How does it work?</a:t>
          </a:r>
          <a:endParaRPr lang="en-US" sz="2200" kern="1200"/>
        </a:p>
      </dsp:txBody>
      <dsp:txXfrm>
        <a:off x="402471" y="1702131"/>
        <a:ext cx="1939262" cy="1939262"/>
      </dsp:txXfrm>
    </dsp:sp>
    <dsp:sp modelId="{65BAE96C-2023-4F53-9FDE-BDADF0A79E3B}">
      <dsp:nvSpPr>
        <dsp:cNvPr id="0" name=""/>
        <dsp:cNvSpPr/>
      </dsp:nvSpPr>
      <dsp:spPr>
        <a:xfrm rot="5400000">
          <a:off x="2969626" y="2308377"/>
          <a:ext cx="959885" cy="72677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C336D-6F1C-4014-B1FA-16C89DACDB22}">
      <dsp:nvSpPr>
        <dsp:cNvPr id="0" name=""/>
        <dsp:cNvSpPr/>
      </dsp:nvSpPr>
      <dsp:spPr>
        <a:xfrm>
          <a:off x="4114632" y="1300497"/>
          <a:ext cx="2742530" cy="27425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It cuts the part of the object from the picture and calculates its area based on properties </a:t>
          </a:r>
          <a:endParaRPr lang="en-US" sz="2200" kern="1200"/>
        </a:p>
      </dsp:txBody>
      <dsp:txXfrm>
        <a:off x="4516266" y="1702131"/>
        <a:ext cx="1939262" cy="1939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9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9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0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9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9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5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8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I_alignmen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A7E5F-C828-C640-A6EA-1E9502262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ru-RU" sz="5000"/>
              <a:t>Area calculator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5DA59E-ED55-FC5E-0183-9B673C2BB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u-RU" sz="2000"/>
              <a:t>This app is mainly for calculation of the area of the objects can be used in various purposes</a:t>
            </a:r>
          </a:p>
        </p:txBody>
      </p:sp>
      <p:pic>
        <p:nvPicPr>
          <p:cNvPr id="4" name="Рисунок 3" descr="Изображение выглядит как искусство, све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9AC7806-F1AC-1996-9F4B-24A278630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13840"/>
          <a:stretch/>
        </p:blipFill>
        <p:spPr>
          <a:xfrm>
            <a:off x="4232496" y="10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30" name="Group 2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: Shape 2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4437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4A82475-ABCD-9815-1C55-1BD9028E9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" y="933450"/>
            <a:ext cx="9267825" cy="5924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2E55D4-0DD2-E69A-CE15-A2BC467D818D}"/>
              </a:ext>
            </a:extLst>
          </p:cNvPr>
          <p:cNvSpPr txBox="1"/>
          <p:nvPr/>
        </p:nvSpPr>
        <p:spPr>
          <a:xfrm>
            <a:off x="95249" y="83343"/>
            <a:ext cx="672703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err="1"/>
              <a:t>Fifth</a:t>
            </a:r>
            <a:r>
              <a:rPr lang="ru-RU" sz="4000" dirty="0"/>
              <a:t> </a:t>
            </a:r>
            <a:r>
              <a:rPr lang="ru-RU" sz="4000" err="1"/>
              <a:t>part:main</a:t>
            </a:r>
            <a:r>
              <a:rPr lang="ru-RU" sz="4000" dirty="0"/>
              <a:t> </a:t>
            </a:r>
            <a:r>
              <a:rPr lang="ru-RU" sz="4000" err="1"/>
              <a:t>part</a:t>
            </a:r>
            <a:endParaRPr lang="ru-RU" sz="4000"/>
          </a:p>
        </p:txBody>
      </p:sp>
    </p:spTree>
    <p:extLst>
      <p:ext uri="{BB962C8B-B14F-4D97-AF65-F5344CB8AC3E}">
        <p14:creationId xmlns:p14="http://schemas.microsoft.com/office/powerpoint/2010/main" val="269651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0BB07B4-8756-4AE5-A848-6EA4FA2E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белый&#10;&#10;Автоматически созданное описание">
            <a:extLst>
              <a:ext uri="{FF2B5EF4-FFF2-40B4-BE49-F238E27FC236}">
                <a16:creationId xmlns:a16="http://schemas.microsoft.com/office/drawing/2014/main" id="{BBDD9967-AE15-00D1-0C8A-8DCB0A22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84" r="-1" b="315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4" name="Рисунок 3" descr="Изображение выглядит как снимок экрана, темнота, Красочность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142EFF41-669A-6AC0-580A-6EFA495E3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171575"/>
            <a:ext cx="476250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7A32CD-C577-092E-BD8E-EDE2AA198EED}"/>
              </a:ext>
            </a:extLst>
          </p:cNvPr>
          <p:cNvSpPr txBox="1"/>
          <p:nvPr/>
        </p:nvSpPr>
        <p:spPr>
          <a:xfrm>
            <a:off x="1028699" y="254794"/>
            <a:ext cx="540543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err="1">
                <a:solidFill>
                  <a:schemeClr val="bg2"/>
                </a:solidFill>
              </a:rPr>
              <a:t>Example</a:t>
            </a:r>
            <a:r>
              <a:rPr lang="ru-RU" sz="4000" dirty="0">
                <a:solidFill>
                  <a:schemeClr val="bg2"/>
                </a:solidFill>
              </a:rPr>
              <a:t> </a:t>
            </a:r>
            <a:r>
              <a:rPr lang="ru-RU" sz="4000" err="1">
                <a:solidFill>
                  <a:schemeClr val="bg2"/>
                </a:solidFill>
              </a:rPr>
              <a:t>with</a:t>
            </a:r>
            <a:r>
              <a:rPr lang="ru-RU" sz="4000" dirty="0">
                <a:solidFill>
                  <a:schemeClr val="bg2"/>
                </a:solidFill>
              </a:rPr>
              <a:t> Paint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8E6404-6E5B-D60B-37AD-FB69F296CB21}"/>
              </a:ext>
            </a:extLst>
          </p:cNvPr>
          <p:cNvSpPr txBox="1"/>
          <p:nvPr/>
        </p:nvSpPr>
        <p:spPr>
          <a:xfrm>
            <a:off x="6203156" y="1262062"/>
            <a:ext cx="10715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7F839-0AD9-CD0A-D3F7-CD1A99AE5303}"/>
              </a:ext>
            </a:extLst>
          </p:cNvPr>
          <p:cNvSpPr txBox="1"/>
          <p:nvPr/>
        </p:nvSpPr>
        <p:spPr>
          <a:xfrm>
            <a:off x="6298406" y="1280949"/>
            <a:ext cx="228285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</a:rPr>
              <a:t>50x50</a:t>
            </a:r>
          </a:p>
        </p:txBody>
      </p:sp>
      <p:pic>
        <p:nvPicPr>
          <p:cNvPr id="3" name="Рисунок 2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7C20FFD-2927-C7CE-8DB7-C18ADAB79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792" y="2329684"/>
            <a:ext cx="58864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6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A9A4A-9165-D35C-8BF5-2F512A923E8F}"/>
              </a:ext>
            </a:extLst>
          </p:cNvPr>
          <p:cNvSpPr txBox="1"/>
          <p:nvPr/>
        </p:nvSpPr>
        <p:spPr>
          <a:xfrm>
            <a:off x="4436124" y="305618"/>
            <a:ext cx="3419778" cy="9244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Examples: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F7A657-A936-48EC-851D-106D4F1B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585759-3D5B-483A-8B7F-131E93727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снимок экрана, черный&#10;&#10;Автоматически созданное описание">
            <a:extLst>
              <a:ext uri="{FF2B5EF4-FFF2-40B4-BE49-F238E27FC236}">
                <a16:creationId xmlns:a16="http://schemas.microsoft.com/office/drawing/2014/main" id="{C5EEA64C-B6A0-F2D7-CBAC-B99EA58B79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471" t="31411" r="32595" b="39947"/>
          <a:stretch/>
        </p:blipFill>
        <p:spPr>
          <a:xfrm>
            <a:off x="762001" y="2062107"/>
            <a:ext cx="2286000" cy="273378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67957E4-F168-4C9F-98D0-2E1865C9A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E83D9A9-D471-4D7B-B201-DE182EF2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кружка, мультфильм, Одноразовый картонный стаканчик, посуда&#10;&#10;Автоматически созданное описание">
            <a:extLst>
              <a:ext uri="{FF2B5EF4-FFF2-40B4-BE49-F238E27FC236}">
                <a16:creationId xmlns:a16="http://schemas.microsoft.com/office/drawing/2014/main" id="{EBAEFCCC-1F69-A821-6846-D2DDD8CEAD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972" t="28783" r="27817" b="34921"/>
          <a:stretch/>
        </p:blipFill>
        <p:spPr>
          <a:xfrm>
            <a:off x="9144001" y="2053380"/>
            <a:ext cx="2286000" cy="2751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38861-6C56-8278-51F1-72F9E4B54273}"/>
              </a:ext>
            </a:extLst>
          </p:cNvPr>
          <p:cNvSpPr txBox="1"/>
          <p:nvPr/>
        </p:nvSpPr>
        <p:spPr>
          <a:xfrm>
            <a:off x="3783646" y="1098734"/>
            <a:ext cx="436200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200" b="1" i="1" dirty="0"/>
              <a:t>What </a:t>
            </a:r>
            <a:r>
              <a:rPr lang="ru-RU" sz="3200" b="1" i="1" err="1"/>
              <a:t>do</a:t>
            </a:r>
            <a:r>
              <a:rPr lang="ru-RU" sz="3200" b="1" i="1" dirty="0"/>
              <a:t> </a:t>
            </a:r>
            <a:r>
              <a:rPr lang="ru-RU" sz="3200" b="1" i="1" err="1"/>
              <a:t>you</a:t>
            </a:r>
            <a:r>
              <a:rPr lang="ru-RU" sz="3200" b="1" i="1" dirty="0"/>
              <a:t> </a:t>
            </a:r>
            <a:r>
              <a:rPr lang="ru-RU" sz="3200" b="1" i="1" err="1"/>
              <a:t>think</a:t>
            </a:r>
            <a:r>
              <a:rPr lang="ru-RU" sz="3200" b="1" i="1" dirty="0"/>
              <a:t> ? </a:t>
            </a:r>
            <a:r>
              <a:rPr lang="ru-RU" sz="3200" b="1" i="1" err="1"/>
              <a:t>How</a:t>
            </a:r>
            <a:r>
              <a:rPr lang="ru-RU" sz="3200" b="1" i="1" dirty="0"/>
              <a:t> </a:t>
            </a:r>
            <a:r>
              <a:rPr lang="ru-RU" sz="3200" b="1" i="1" err="1"/>
              <a:t>many</a:t>
            </a:r>
            <a:r>
              <a:rPr lang="ru-RU" sz="3200" b="1" i="1" dirty="0"/>
              <a:t> </a:t>
            </a:r>
            <a:r>
              <a:rPr lang="ru-RU" sz="3200" b="1" i="1" err="1"/>
              <a:t>pixels</a:t>
            </a:r>
            <a:r>
              <a:rPr lang="ru-RU" sz="3200" b="1" i="1" dirty="0"/>
              <a:t> </a:t>
            </a:r>
            <a:r>
              <a:rPr lang="ru-RU" sz="3200" b="1" i="1" err="1"/>
              <a:t>in</a:t>
            </a:r>
            <a:r>
              <a:rPr lang="ru-RU" sz="3200" b="1" i="1" dirty="0"/>
              <a:t> </a:t>
            </a:r>
            <a:r>
              <a:rPr lang="ru-RU" sz="3200" b="1" i="1" err="1"/>
              <a:t>these</a:t>
            </a:r>
            <a:r>
              <a:rPr lang="ru-RU" sz="3200" b="1" i="1" dirty="0"/>
              <a:t> </a:t>
            </a:r>
            <a:r>
              <a:rPr lang="ru-RU" sz="3200" b="1" i="1" err="1"/>
              <a:t>images</a:t>
            </a:r>
            <a:r>
              <a:rPr lang="ru-RU" sz="3200" b="1" i="1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57CD9-273E-B8A2-FB2B-FED9901676E9}"/>
              </a:ext>
            </a:extLst>
          </p:cNvPr>
          <p:cNvSpPr txBox="1"/>
          <p:nvPr/>
        </p:nvSpPr>
        <p:spPr>
          <a:xfrm>
            <a:off x="1092158" y="1704780"/>
            <a:ext cx="16274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First </a:t>
            </a:r>
            <a:r>
              <a:rPr lang="ru-RU" dirty="0" err="1"/>
              <a:t>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61B6C2-5D52-BAB3-26CD-42DC323EC986}"/>
              </a:ext>
            </a:extLst>
          </p:cNvPr>
          <p:cNvSpPr txBox="1"/>
          <p:nvPr/>
        </p:nvSpPr>
        <p:spPr>
          <a:xfrm>
            <a:off x="9306067" y="1509345"/>
            <a:ext cx="2314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Second </a:t>
            </a:r>
            <a:r>
              <a:rPr lang="ru-RU" dirty="0" err="1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92709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Picture background">
            <a:extLst>
              <a:ext uri="{FF2B5EF4-FFF2-40B4-BE49-F238E27FC236}">
                <a16:creationId xmlns:a16="http://schemas.microsoft.com/office/drawing/2014/main" id="{9C5D7876-BDA0-818C-8FE3-FB8B79E0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761B15-C433-40FE-BB67-ECF17E50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47974"/>
            <a:ext cx="12192001" cy="3608431"/>
          </a:xfrm>
          <a:prstGeom prst="rect">
            <a:avLst/>
          </a:prstGeom>
          <a:gradFill flip="none" rotWithShape="1">
            <a:gsLst>
              <a:gs pos="41000">
                <a:srgbClr val="000000">
                  <a:alpha val="40000"/>
                </a:srgbClr>
              </a:gs>
              <a:gs pos="60000">
                <a:srgbClr val="000000">
                  <a:alpha val="40000"/>
                </a:srgb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45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2D9DF-8C83-9B93-8342-1C910A4DFE86}"/>
              </a:ext>
            </a:extLst>
          </p:cNvPr>
          <p:cNvSpPr txBox="1"/>
          <p:nvPr/>
        </p:nvSpPr>
        <p:spPr>
          <a:xfrm>
            <a:off x="762000" y="1528717"/>
            <a:ext cx="3810000" cy="38052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       Important questions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F1489CE4-920D-532A-A04F-8BF90EC86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6205998"/>
              </p:ext>
            </p:extLst>
          </p:nvPr>
        </p:nvGraphicFramePr>
        <p:xfrm>
          <a:off x="4572000" y="761999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Рисунок 14" descr="Знак вопроса. Стоковая иллюстрация № 852168, иллюстратор Андрей Оспищев /  Фотобанк Лори">
            <a:extLst>
              <a:ext uri="{FF2B5EF4-FFF2-40B4-BE49-F238E27FC236}">
                <a16:creationId xmlns:a16="http://schemas.microsoft.com/office/drawing/2014/main" id="{B4067690-9977-7EFC-6102-50DF5E30F74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365" t="2583" r="3571" b="13284"/>
          <a:stretch/>
        </p:blipFill>
        <p:spPr>
          <a:xfrm>
            <a:off x="524691" y="226560"/>
            <a:ext cx="2525479" cy="247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1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84A5DF-D43D-0D12-928F-E5520885AFC3}"/>
              </a:ext>
            </a:extLst>
          </p:cNvPr>
          <p:cNvSpPr txBox="1"/>
          <p:nvPr/>
        </p:nvSpPr>
        <p:spPr>
          <a:xfrm>
            <a:off x="762000" y="1009650"/>
            <a:ext cx="4400549" cy="18573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goal:</a:t>
            </a:r>
          </a:p>
        </p:txBody>
      </p:sp>
      <p:pic>
        <p:nvPicPr>
          <p:cNvPr id="4" name="Рисунок 3" descr="Python: find out the best courses - beecrowd">
            <a:extLst>
              <a:ext uri="{FF2B5EF4-FFF2-40B4-BE49-F238E27FC236}">
                <a16:creationId xmlns:a16="http://schemas.microsoft.com/office/drawing/2014/main" id="{DABD6C4B-D80A-18B1-13B1-2AEC47B3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73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36" name="Group 19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21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98D694A-EDB1-B28A-0D4C-C7DEE88CC698}"/>
              </a:ext>
            </a:extLst>
          </p:cNvPr>
          <p:cNvSpPr txBox="1"/>
          <p:nvPr/>
        </p:nvSpPr>
        <p:spPr>
          <a:xfrm>
            <a:off x="762000" y="3109956"/>
            <a:ext cx="4400549" cy="31670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To show our knowledge in practical way using various libraries of python and demonstrate our clear understanding of the syntax </a:t>
            </a:r>
          </a:p>
        </p:txBody>
      </p:sp>
    </p:spTree>
    <p:extLst>
      <p:ext uri="{BB962C8B-B14F-4D97-AF65-F5344CB8AC3E}">
        <p14:creationId xmlns:p14="http://schemas.microsoft.com/office/powerpoint/2010/main" val="3669625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Трехмерные каркасы коробок">
            <a:extLst>
              <a:ext uri="{FF2B5EF4-FFF2-40B4-BE49-F238E27FC236}">
                <a16:creationId xmlns:a16="http://schemas.microsoft.com/office/drawing/2014/main" id="{31B7633D-1416-1BD5-357F-DB036935E8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89" r="1" b="8039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1A7D1-12C4-0AD4-5BB0-6A8AB5AFAA65}"/>
              </a:ext>
            </a:extLst>
          </p:cNvPr>
          <p:cNvSpPr txBox="1"/>
          <p:nvPr/>
        </p:nvSpPr>
        <p:spPr>
          <a:xfrm>
            <a:off x="762000" y="1523999"/>
            <a:ext cx="5334000" cy="35350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             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ECA8B-16F3-1725-A899-3E2C42CD1A5E}"/>
              </a:ext>
            </a:extLst>
          </p:cNvPr>
          <p:cNvSpPr txBox="1"/>
          <p:nvPr/>
        </p:nvSpPr>
        <p:spPr>
          <a:xfrm>
            <a:off x="6256325" y="771492"/>
            <a:ext cx="552099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/>
              <a:t>1.start</a:t>
            </a:r>
          </a:p>
          <a:p>
            <a:r>
              <a:rPr lang="ru-RU" sz="3600" dirty="0"/>
              <a:t>2.user </a:t>
            </a:r>
            <a:r>
              <a:rPr lang="ru-RU" sz="3600" err="1"/>
              <a:t>select</a:t>
            </a:r>
            <a:r>
              <a:rPr lang="ru-RU" sz="3600" dirty="0"/>
              <a:t> 1 </a:t>
            </a:r>
            <a:r>
              <a:rPr lang="ru-RU" sz="3600" err="1"/>
              <a:t>or</a:t>
            </a:r>
            <a:r>
              <a:rPr lang="ru-RU" sz="3600" dirty="0"/>
              <a:t> 2 (</a:t>
            </a:r>
            <a:r>
              <a:rPr lang="ru-RU" sz="3600" err="1"/>
              <a:t>open</a:t>
            </a:r>
            <a:r>
              <a:rPr lang="ru-RU" sz="3600" dirty="0"/>
              <a:t> </a:t>
            </a:r>
            <a:r>
              <a:rPr lang="ru-RU" sz="3600" err="1"/>
              <a:t>camera</a:t>
            </a:r>
            <a:r>
              <a:rPr lang="ru-RU" sz="3600" dirty="0"/>
              <a:t> </a:t>
            </a:r>
            <a:r>
              <a:rPr lang="ru-RU" sz="3600" err="1"/>
              <a:t>or</a:t>
            </a:r>
            <a:r>
              <a:rPr lang="ru-RU" sz="3600" dirty="0"/>
              <a:t> </a:t>
            </a:r>
            <a:r>
              <a:rPr lang="ru-RU" sz="3600" err="1"/>
              <a:t>input</a:t>
            </a:r>
            <a:r>
              <a:rPr lang="ru-RU" sz="3600" dirty="0"/>
              <a:t> </a:t>
            </a:r>
            <a:r>
              <a:rPr lang="ru-RU" sz="3600" err="1"/>
              <a:t>file</a:t>
            </a:r>
            <a:r>
              <a:rPr lang="ru-RU" sz="3600" dirty="0"/>
              <a:t>)</a:t>
            </a:r>
          </a:p>
          <a:p>
            <a:r>
              <a:rPr lang="ru-RU" sz="3600" dirty="0"/>
              <a:t>3.user </a:t>
            </a:r>
            <a:r>
              <a:rPr lang="ru-RU" sz="3600" err="1"/>
              <a:t>get</a:t>
            </a:r>
            <a:r>
              <a:rPr lang="ru-RU" sz="3600" dirty="0"/>
              <a:t> </a:t>
            </a:r>
            <a:r>
              <a:rPr lang="ru-RU" sz="3600" err="1"/>
              <a:t>the</a:t>
            </a:r>
            <a:r>
              <a:rPr lang="ru-RU" sz="3600" dirty="0"/>
              <a:t> </a:t>
            </a:r>
            <a:r>
              <a:rPr lang="ru-RU" sz="3600" err="1"/>
              <a:t>number</a:t>
            </a:r>
            <a:r>
              <a:rPr lang="ru-RU" sz="3600" dirty="0"/>
              <a:t> </a:t>
            </a:r>
            <a:r>
              <a:rPr lang="ru-RU" sz="3600" err="1"/>
              <a:t>of</a:t>
            </a:r>
            <a:r>
              <a:rPr lang="ru-RU" sz="3600" dirty="0"/>
              <a:t> </a:t>
            </a:r>
            <a:r>
              <a:rPr lang="ru-RU" sz="3600" err="1"/>
              <a:t>pixels</a:t>
            </a:r>
            <a:r>
              <a:rPr lang="ru-RU" sz="3600" dirty="0"/>
              <a:t> </a:t>
            </a:r>
            <a:r>
              <a:rPr lang="ru-RU" sz="3600" err="1"/>
              <a:t>on</a:t>
            </a:r>
            <a:r>
              <a:rPr lang="ru-RU" sz="3600" dirty="0"/>
              <a:t> </a:t>
            </a:r>
            <a:r>
              <a:rPr lang="ru-RU" sz="3600" err="1"/>
              <a:t>the</a:t>
            </a:r>
            <a:r>
              <a:rPr lang="ru-RU" sz="3600" dirty="0"/>
              <a:t> </a:t>
            </a:r>
            <a:r>
              <a:rPr lang="ru-RU" sz="3600" err="1"/>
              <a:t>screen</a:t>
            </a:r>
            <a:endParaRPr lang="ru-RU" sz="3600"/>
          </a:p>
          <a:p>
            <a:r>
              <a:rPr lang="ru-RU" sz="3600" dirty="0"/>
              <a:t>4.stop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1AFEB2-893A-2E8A-24C3-93FF94137E0B}"/>
              </a:ext>
            </a:extLst>
          </p:cNvPr>
          <p:cNvSpPr txBox="1"/>
          <p:nvPr/>
        </p:nvSpPr>
        <p:spPr>
          <a:xfrm>
            <a:off x="626838" y="385746"/>
            <a:ext cx="42698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b="1" i="1" err="1"/>
              <a:t>How</a:t>
            </a:r>
            <a:r>
              <a:rPr lang="ru-RU" sz="3600" b="1" i="1" dirty="0"/>
              <a:t> </a:t>
            </a:r>
            <a:r>
              <a:rPr lang="ru-RU" sz="3600" b="1" i="1" err="1"/>
              <a:t>can</a:t>
            </a:r>
            <a:r>
              <a:rPr lang="ru-RU" sz="3600" b="1" i="1" dirty="0"/>
              <a:t> </a:t>
            </a:r>
            <a:r>
              <a:rPr lang="ru-RU" sz="3600" b="1" i="1" err="1"/>
              <a:t>we</a:t>
            </a:r>
            <a:r>
              <a:rPr lang="ru-RU" sz="3600" b="1" i="1" dirty="0"/>
              <a:t> </a:t>
            </a:r>
            <a:r>
              <a:rPr lang="ru-RU" sz="3600" b="1" i="1" err="1"/>
              <a:t>use</a:t>
            </a:r>
            <a:r>
              <a:rPr lang="ru-RU" sz="3600" b="1" i="1" dirty="0"/>
              <a:t> </a:t>
            </a:r>
            <a:r>
              <a:rPr lang="ru-RU" sz="3600" b="1" i="1" err="1"/>
              <a:t>this</a:t>
            </a:r>
            <a:r>
              <a:rPr lang="ru-RU" sz="3600" b="1" i="1" dirty="0"/>
              <a:t> </a:t>
            </a:r>
            <a:r>
              <a:rPr lang="ru-RU" sz="3600" b="1" i="1" err="1"/>
              <a:t>program</a:t>
            </a:r>
            <a:r>
              <a:rPr lang="ru-RU" sz="3600" b="1" i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349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C3369E-250E-284E-B78F-14C48E73B50E}"/>
              </a:ext>
            </a:extLst>
          </p:cNvPr>
          <p:cNvSpPr txBox="1"/>
          <p:nvPr/>
        </p:nvSpPr>
        <p:spPr>
          <a:xfrm>
            <a:off x="1312507" y="978063"/>
            <a:ext cx="2952750" cy="28174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CODE:</a:t>
            </a:r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85EB6B8-FD41-FBCB-4BDB-69A36702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755002"/>
            <a:ext cx="5347996" cy="534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17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B34E883-245E-5485-CE6D-E6F0D55B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" y="2053121"/>
            <a:ext cx="8220075" cy="1752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D86DCC-A524-088D-EC50-8B25FEA89469}"/>
              </a:ext>
            </a:extLst>
          </p:cNvPr>
          <p:cNvSpPr txBox="1"/>
          <p:nvPr/>
        </p:nvSpPr>
        <p:spPr>
          <a:xfrm>
            <a:off x="654843" y="380999"/>
            <a:ext cx="665559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/>
              <a:t>First </a:t>
            </a:r>
            <a:r>
              <a:rPr lang="ru-RU" sz="4000" err="1"/>
              <a:t>part</a:t>
            </a:r>
            <a:r>
              <a:rPr lang="ru-RU" sz="4000" dirty="0"/>
              <a:t>: </a:t>
            </a:r>
            <a:r>
              <a:rPr lang="ru-RU" sz="4000" err="1"/>
              <a:t>importing</a:t>
            </a:r>
            <a:r>
              <a:rPr lang="ru-RU" sz="4000" dirty="0"/>
              <a:t> </a:t>
            </a:r>
            <a:r>
              <a:rPr lang="ru-RU" sz="4000" err="1"/>
              <a:t>libraries</a:t>
            </a:r>
            <a:r>
              <a:rPr lang="ru-RU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94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A2D3575E-988A-245F-0579-997DC4414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02" y="1212160"/>
            <a:ext cx="7889047" cy="56484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290C58-0DDA-E820-6886-75D62CD892BD}"/>
              </a:ext>
            </a:extLst>
          </p:cNvPr>
          <p:cNvSpPr txBox="1"/>
          <p:nvPr/>
        </p:nvSpPr>
        <p:spPr>
          <a:xfrm>
            <a:off x="703861" y="289825"/>
            <a:ext cx="684377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/>
              <a:t>Second </a:t>
            </a:r>
            <a:r>
              <a:rPr lang="ru-RU" sz="4000" err="1"/>
              <a:t>part</a:t>
            </a:r>
            <a:r>
              <a:rPr lang="ru-RU" sz="4000" dirty="0"/>
              <a:t>: </a:t>
            </a:r>
            <a:r>
              <a:rPr lang="ru-RU" sz="4000" err="1"/>
              <a:t>Capture</a:t>
            </a:r>
            <a:r>
              <a:rPr lang="ru-RU" sz="4000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82613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9FB3F746-F7A0-809B-4878-E298CC79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985963"/>
            <a:ext cx="11668125" cy="2886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6BE8FE-3B7F-67A0-DACB-72558B238DAC}"/>
              </a:ext>
            </a:extLst>
          </p:cNvPr>
          <p:cNvSpPr txBox="1"/>
          <p:nvPr/>
        </p:nvSpPr>
        <p:spPr>
          <a:xfrm>
            <a:off x="654843" y="416718"/>
            <a:ext cx="64889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 err="1"/>
              <a:t>Third</a:t>
            </a:r>
            <a:r>
              <a:rPr lang="ru-RU" sz="4000" dirty="0"/>
              <a:t> </a:t>
            </a:r>
            <a:r>
              <a:rPr lang="ru-RU" sz="4000" dirty="0" err="1"/>
              <a:t>part</a:t>
            </a:r>
            <a:r>
              <a:rPr lang="ru-RU" sz="4000" dirty="0"/>
              <a:t>: Select Image</a:t>
            </a:r>
          </a:p>
        </p:txBody>
      </p:sp>
    </p:spTree>
    <p:extLst>
      <p:ext uri="{BB962C8B-B14F-4D97-AF65-F5344CB8AC3E}">
        <p14:creationId xmlns:p14="http://schemas.microsoft.com/office/powerpoint/2010/main" val="3060631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DB6269D-B0AC-7AD5-D5E8-8DD6B749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" y="930689"/>
            <a:ext cx="6642940" cy="5924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E02757-A88A-38AB-D869-70C29C7CBB73}"/>
              </a:ext>
            </a:extLst>
          </p:cNvPr>
          <p:cNvSpPr txBox="1"/>
          <p:nvPr/>
        </p:nvSpPr>
        <p:spPr>
          <a:xfrm>
            <a:off x="214312" y="130968"/>
            <a:ext cx="5988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/>
              <a:t>Fourth</a:t>
            </a:r>
            <a:r>
              <a:rPr lang="ru-RU" dirty="0"/>
              <a:t> </a:t>
            </a:r>
            <a:r>
              <a:rPr lang="ru-RU" dirty="0" err="1"/>
              <a:t>part</a:t>
            </a:r>
            <a:r>
              <a:rPr lang="ru-RU" dirty="0"/>
              <a:t>: </a:t>
            </a:r>
            <a:r>
              <a:rPr lang="ru-RU" dirty="0" err="1"/>
              <a:t>remove</a:t>
            </a:r>
            <a:r>
              <a:rPr lang="ru-RU" dirty="0"/>
              <a:t> </a:t>
            </a:r>
            <a:r>
              <a:rPr lang="ru-RU" dirty="0" err="1"/>
              <a:t>black</a:t>
            </a:r>
            <a:r>
              <a:rPr lang="ru-RU" dirty="0"/>
              <a:t> </a:t>
            </a:r>
            <a:r>
              <a:rPr lang="ru-RU" dirty="0" err="1"/>
              <a:t>background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775431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Nova Cond</vt:lpstr>
      <vt:lpstr>Impact</vt:lpstr>
      <vt:lpstr>TornVTI</vt:lpstr>
      <vt:lpstr>Area calculator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Yusif Abbaszade</cp:lastModifiedBy>
  <cp:revision>413</cp:revision>
  <dcterms:created xsi:type="dcterms:W3CDTF">2024-12-03T18:55:25Z</dcterms:created>
  <dcterms:modified xsi:type="dcterms:W3CDTF">2025-03-15T18:02:09Z</dcterms:modified>
</cp:coreProperties>
</file>