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57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6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4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57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32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37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7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0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8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DE5421-BC8F-4D0C-86E0-93364E095F42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7E83B16-8A43-4E51-A8A8-1CBABAA8B6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4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DB8AD3-8B89-CD5F-E2F5-E409453FA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Searching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E7318B8-ACFC-10DC-6EE9-FFE58F37C1B3}"/>
              </a:ext>
            </a:extLst>
          </p:cNvPr>
          <p:cNvSpPr txBox="1"/>
          <p:nvPr/>
        </p:nvSpPr>
        <p:spPr>
          <a:xfrm>
            <a:off x="3048000" y="448146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BABAYEV MURAD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AF204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</a:rPr>
              <a:t>QURURLA SUNAR</a:t>
            </a:r>
          </a:p>
        </p:txBody>
      </p:sp>
    </p:spTree>
    <p:extLst>
      <p:ext uri="{BB962C8B-B14F-4D97-AF65-F5344CB8AC3E}">
        <p14:creationId xmlns:p14="http://schemas.microsoft.com/office/powerpoint/2010/main" val="50130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539BCD-2981-24BA-9882-375D74A5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003" y="104080"/>
            <a:ext cx="6625993" cy="828250"/>
          </a:xfrm>
        </p:spPr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Linear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search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A4FA537-F852-79E6-A14A-127E7BB65AB7}"/>
              </a:ext>
            </a:extLst>
          </p:cNvPr>
          <p:cNvSpPr txBox="1"/>
          <p:nvPr/>
        </p:nvSpPr>
        <p:spPr>
          <a:xfrm>
            <a:off x="306771" y="1111624"/>
            <a:ext cx="86380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araşdırma</a:t>
            </a:r>
            <a:r>
              <a:rPr lang="tr-TR" dirty="0"/>
              <a:t>, bir sıralanmamış </a:t>
            </a:r>
            <a:r>
              <a:rPr lang="tr-TR" dirty="0" err="1"/>
              <a:t>listi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ya dizi kimi </a:t>
            </a:r>
            <a:r>
              <a:rPr lang="tr-TR" dirty="0" err="1"/>
              <a:t>verilər</a:t>
            </a:r>
            <a:r>
              <a:rPr lang="tr-TR" dirty="0"/>
              <a:t> </a:t>
            </a:r>
            <a:r>
              <a:rPr lang="tr-TR" dirty="0" err="1"/>
              <a:t>strukturlarında</a:t>
            </a:r>
            <a:r>
              <a:rPr lang="tr-TR" dirty="0"/>
              <a:t> </a:t>
            </a:r>
            <a:r>
              <a:rPr lang="tr-TR" dirty="0" err="1"/>
              <a:t>müəyyən</a:t>
            </a:r>
            <a:r>
              <a:rPr lang="tr-TR" dirty="0"/>
              <a:t> bir elementi </a:t>
            </a:r>
            <a:r>
              <a:rPr lang="tr-TR" dirty="0" err="1"/>
              <a:t>axtarmaq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edilən</a:t>
            </a:r>
            <a:r>
              <a:rPr lang="tr-TR" dirty="0"/>
              <a:t> </a:t>
            </a:r>
            <a:r>
              <a:rPr lang="tr-TR" dirty="0" err="1"/>
              <a:t>sadə</a:t>
            </a:r>
            <a:r>
              <a:rPr lang="tr-TR" dirty="0"/>
              <a:t> bir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alqoritmidir</a:t>
            </a:r>
            <a:r>
              <a:rPr lang="tr-TR" dirty="0"/>
              <a:t>.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araşdırma</a:t>
            </a:r>
            <a:r>
              <a:rPr lang="tr-TR" dirty="0"/>
              <a:t>, </a:t>
            </a:r>
            <a:r>
              <a:rPr lang="tr-TR" dirty="0" err="1"/>
              <a:t>axtardığınız</a:t>
            </a:r>
            <a:r>
              <a:rPr lang="tr-TR" dirty="0"/>
              <a:t> elementi </a:t>
            </a:r>
            <a:r>
              <a:rPr lang="tr-TR" dirty="0" err="1"/>
              <a:t>tapmaq</a:t>
            </a:r>
            <a:r>
              <a:rPr lang="tr-TR" dirty="0"/>
              <a:t> üçün bütün </a:t>
            </a:r>
            <a:r>
              <a:rPr lang="tr-TR" dirty="0" err="1"/>
              <a:t>elementləri</a:t>
            </a:r>
            <a:r>
              <a:rPr lang="tr-TR" dirty="0"/>
              <a:t> sıra </a:t>
            </a:r>
            <a:r>
              <a:rPr lang="tr-TR" dirty="0" err="1"/>
              <a:t>ilə</a:t>
            </a:r>
            <a:r>
              <a:rPr lang="tr-TR" dirty="0"/>
              <a:t> </a:t>
            </a:r>
            <a:r>
              <a:rPr lang="tr-TR" dirty="0" err="1"/>
              <a:t>yoxlamağı</a:t>
            </a:r>
            <a:r>
              <a:rPr lang="tr-TR" dirty="0"/>
              <a:t> </a:t>
            </a:r>
            <a:r>
              <a:rPr lang="tr-TR" dirty="0" err="1"/>
              <a:t>tələb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Bu </a:t>
            </a:r>
            <a:r>
              <a:rPr lang="tr-TR" dirty="0" err="1"/>
              <a:t>səbəbdə</a:t>
            </a:r>
            <a:r>
              <a:rPr lang="tr-TR" dirty="0"/>
              <a:t> ona "lineer" </a:t>
            </a:r>
            <a:r>
              <a:rPr lang="tr-TR" dirty="0" err="1"/>
              <a:t>və</a:t>
            </a:r>
            <a:r>
              <a:rPr lang="tr-TR" dirty="0"/>
              <a:t> ya "sıralanmamış" bir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alqoritmi</a:t>
            </a:r>
            <a:r>
              <a:rPr lang="tr-TR" dirty="0"/>
              <a:t> adı verilir.</a:t>
            </a:r>
          </a:p>
          <a:p>
            <a:endParaRPr lang="tr-TR" dirty="0"/>
          </a:p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alqoritmi</a:t>
            </a:r>
            <a:r>
              <a:rPr lang="tr-TR" dirty="0"/>
              <a:t> </a:t>
            </a:r>
            <a:r>
              <a:rPr lang="tr-TR" dirty="0" err="1"/>
              <a:t>aşağıdakı</a:t>
            </a:r>
            <a:r>
              <a:rPr lang="tr-TR" dirty="0"/>
              <a:t> </a:t>
            </a:r>
            <a:r>
              <a:rPr lang="tr-TR" dirty="0" err="1"/>
              <a:t>addımları</a:t>
            </a:r>
            <a:r>
              <a:rPr lang="tr-TR" dirty="0"/>
              <a:t> </a:t>
            </a:r>
            <a:r>
              <a:rPr lang="tr-TR" dirty="0" err="1"/>
              <a:t>izləyir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US" dirty="0"/>
              <a:t>1.</a:t>
            </a:r>
            <a:r>
              <a:rPr lang="tr-TR" dirty="0"/>
              <a:t>Dizin </a:t>
            </a:r>
            <a:r>
              <a:rPr lang="tr-TR" dirty="0" err="1"/>
              <a:t>və</a:t>
            </a:r>
            <a:r>
              <a:rPr lang="tr-TR" dirty="0"/>
              <a:t> ya siyahının </a:t>
            </a:r>
            <a:r>
              <a:rPr lang="tr-TR" dirty="0" err="1"/>
              <a:t>əvvəlindən</a:t>
            </a:r>
            <a:r>
              <a:rPr lang="tr-TR" dirty="0"/>
              <a:t> başlayın.</a:t>
            </a:r>
          </a:p>
          <a:p>
            <a:r>
              <a:rPr lang="en-US" dirty="0"/>
              <a:t>2.</a:t>
            </a:r>
            <a:r>
              <a:rPr lang="tr-TR" dirty="0" err="1"/>
              <a:t>Hər</a:t>
            </a:r>
            <a:r>
              <a:rPr lang="tr-TR" dirty="0"/>
              <a:t> bir elementi sıra </a:t>
            </a:r>
            <a:r>
              <a:rPr lang="tr-TR" dirty="0" err="1"/>
              <a:t>ilə</a:t>
            </a:r>
            <a:r>
              <a:rPr lang="tr-TR" dirty="0"/>
              <a:t> </a:t>
            </a:r>
            <a:r>
              <a:rPr lang="tr-TR" dirty="0" err="1"/>
              <a:t>yoxlayın</a:t>
            </a:r>
            <a:r>
              <a:rPr lang="tr-TR" dirty="0"/>
              <a:t>.</a:t>
            </a:r>
          </a:p>
          <a:p>
            <a:r>
              <a:rPr lang="en-US" dirty="0"/>
              <a:t>3.</a:t>
            </a:r>
            <a:r>
              <a:rPr lang="tr-TR" dirty="0" err="1"/>
              <a:t>Axtardığınız</a:t>
            </a:r>
            <a:r>
              <a:rPr lang="tr-TR" dirty="0"/>
              <a:t> elementi tapana </a:t>
            </a:r>
            <a:r>
              <a:rPr lang="tr-TR" dirty="0" err="1"/>
              <a:t>qədər</a:t>
            </a:r>
            <a:r>
              <a:rPr lang="tr-TR" dirty="0"/>
              <a:t> </a:t>
            </a:r>
            <a:r>
              <a:rPr lang="tr-TR" dirty="0" err="1"/>
              <a:t>elementləri</a:t>
            </a:r>
            <a:r>
              <a:rPr lang="tr-TR" dirty="0"/>
              <a:t> </a:t>
            </a:r>
            <a:r>
              <a:rPr lang="tr-TR" dirty="0" err="1"/>
              <a:t>yoxlamağa</a:t>
            </a:r>
            <a:r>
              <a:rPr lang="tr-TR" dirty="0"/>
              <a:t> davam edin </a:t>
            </a:r>
            <a:r>
              <a:rPr lang="tr-TR" dirty="0" err="1"/>
              <a:t>və</a:t>
            </a:r>
            <a:r>
              <a:rPr lang="tr-TR" dirty="0"/>
              <a:t> ya dizinin sonuna çatana </a:t>
            </a:r>
            <a:r>
              <a:rPr lang="tr-TR" dirty="0" err="1"/>
              <a:t>qədər</a:t>
            </a:r>
            <a:r>
              <a:rPr lang="tr-TR" dirty="0"/>
              <a:t> davam edin.</a:t>
            </a:r>
          </a:p>
          <a:p>
            <a:r>
              <a:rPr lang="en-US" dirty="0"/>
              <a:t>4.</a:t>
            </a:r>
            <a:r>
              <a:rPr lang="tr-TR" dirty="0" err="1"/>
              <a:t>Əgər</a:t>
            </a:r>
            <a:r>
              <a:rPr lang="tr-TR" dirty="0"/>
              <a:t> </a:t>
            </a:r>
            <a:r>
              <a:rPr lang="tr-TR" dirty="0" err="1"/>
              <a:t>axtardığınız</a:t>
            </a:r>
            <a:r>
              <a:rPr lang="tr-TR" dirty="0"/>
              <a:t> elementi taparsanız, elementin indeksini </a:t>
            </a:r>
            <a:r>
              <a:rPr lang="tr-TR" dirty="0" err="1"/>
              <a:t>və</a:t>
            </a:r>
            <a:r>
              <a:rPr lang="tr-TR" dirty="0"/>
              <a:t> ya </a:t>
            </a:r>
            <a:r>
              <a:rPr lang="tr-TR" dirty="0" err="1"/>
              <a:t>mövqeyini</a:t>
            </a:r>
            <a:r>
              <a:rPr lang="tr-TR" dirty="0"/>
              <a:t> </a:t>
            </a:r>
            <a:r>
              <a:rPr lang="tr-TR" dirty="0" err="1"/>
              <a:t>qaytarın</a:t>
            </a:r>
            <a:r>
              <a:rPr lang="tr-TR" dirty="0"/>
              <a:t>. </a:t>
            </a:r>
            <a:r>
              <a:rPr lang="tr-TR" dirty="0" err="1"/>
              <a:t>Əks</a:t>
            </a:r>
            <a:r>
              <a:rPr lang="tr-TR" dirty="0"/>
              <a:t> </a:t>
            </a:r>
            <a:r>
              <a:rPr lang="tr-TR" dirty="0" err="1"/>
              <a:t>halda</a:t>
            </a:r>
            <a:r>
              <a:rPr lang="tr-TR" dirty="0"/>
              <a:t>, element tapılmadı kimi bir </a:t>
            </a:r>
            <a:r>
              <a:rPr lang="tr-TR" dirty="0" err="1"/>
              <a:t>qiymət</a:t>
            </a:r>
            <a:r>
              <a:rPr lang="tr-TR" dirty="0"/>
              <a:t> </a:t>
            </a:r>
            <a:r>
              <a:rPr lang="tr-TR" dirty="0" err="1"/>
              <a:t>qaytarın</a:t>
            </a:r>
            <a:r>
              <a:rPr lang="tr-TR" dirty="0"/>
              <a:t>.</a:t>
            </a:r>
          </a:p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, </a:t>
            </a:r>
            <a:r>
              <a:rPr lang="tr-TR" dirty="0" err="1"/>
              <a:t>axtardığınız</a:t>
            </a:r>
            <a:r>
              <a:rPr lang="tr-TR" dirty="0"/>
              <a:t> elementin yerinin </a:t>
            </a:r>
            <a:r>
              <a:rPr lang="tr-TR" dirty="0" err="1"/>
              <a:t>təsadüfi</a:t>
            </a:r>
            <a:r>
              <a:rPr lang="tr-TR" dirty="0"/>
              <a:t> bir </a:t>
            </a:r>
            <a:r>
              <a:rPr lang="tr-TR" dirty="0" err="1"/>
              <a:t>yerində</a:t>
            </a:r>
            <a:r>
              <a:rPr lang="tr-TR" dirty="0"/>
              <a:t> olduğu </a:t>
            </a:r>
            <a:r>
              <a:rPr lang="tr-TR" dirty="0" err="1"/>
              <a:t>və</a:t>
            </a:r>
            <a:r>
              <a:rPr lang="tr-TR" dirty="0"/>
              <a:t> ya dizinin </a:t>
            </a:r>
            <a:r>
              <a:rPr lang="tr-TR" dirty="0" err="1"/>
              <a:t>həcmi</a:t>
            </a:r>
            <a:r>
              <a:rPr lang="tr-TR" dirty="0"/>
              <a:t> </a:t>
            </a:r>
            <a:r>
              <a:rPr lang="tr-TR" dirty="0" err="1"/>
              <a:t>çox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olmadığı </a:t>
            </a:r>
            <a:r>
              <a:rPr lang="tr-TR" dirty="0" err="1"/>
              <a:t>hallarda</a:t>
            </a:r>
            <a:r>
              <a:rPr lang="tr-TR" dirty="0"/>
              <a:t> </a:t>
            </a:r>
            <a:r>
              <a:rPr lang="tr-TR" dirty="0" err="1"/>
              <a:t>effektiv</a:t>
            </a:r>
            <a:r>
              <a:rPr lang="tr-TR" dirty="0"/>
              <a:t> ola </a:t>
            </a:r>
            <a:r>
              <a:rPr lang="tr-TR" dirty="0" err="1"/>
              <a:t>bilər</a:t>
            </a:r>
            <a:r>
              <a:rPr lang="tr-TR" dirty="0"/>
              <a:t>. </a:t>
            </a:r>
            <a:r>
              <a:rPr lang="tr-TR" dirty="0" err="1"/>
              <a:t>Ancaq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</a:t>
            </a:r>
            <a:r>
              <a:rPr lang="tr-TR" dirty="0" err="1"/>
              <a:t>verilən</a:t>
            </a:r>
            <a:r>
              <a:rPr lang="tr-TR" dirty="0"/>
              <a:t> </a:t>
            </a:r>
            <a:r>
              <a:rPr lang="tr-TR" dirty="0" err="1"/>
              <a:t>kütləsi</a:t>
            </a:r>
            <a:r>
              <a:rPr lang="tr-TR" dirty="0"/>
              <a:t> </a:t>
            </a:r>
            <a:r>
              <a:rPr lang="tr-TR" dirty="0" err="1"/>
              <a:t>ilə</a:t>
            </a:r>
            <a:r>
              <a:rPr lang="tr-TR" dirty="0"/>
              <a:t> </a:t>
            </a:r>
            <a:r>
              <a:rPr lang="tr-TR" dirty="0" err="1"/>
              <a:t>işlərkən</a:t>
            </a:r>
            <a:r>
              <a:rPr lang="tr-TR" dirty="0"/>
              <a:t> performans </a:t>
            </a:r>
            <a:r>
              <a:rPr lang="tr-TR" dirty="0" err="1"/>
              <a:t>baxımından</a:t>
            </a:r>
            <a:r>
              <a:rPr lang="tr-TR" dirty="0"/>
              <a:t> </a:t>
            </a:r>
            <a:r>
              <a:rPr lang="tr-TR" dirty="0" err="1"/>
              <a:t>səhv</a:t>
            </a:r>
            <a:r>
              <a:rPr lang="tr-TR" dirty="0"/>
              <a:t> ola </a:t>
            </a:r>
            <a:r>
              <a:rPr lang="tr-TR" dirty="0" err="1"/>
              <a:t>bilər</a:t>
            </a:r>
            <a:r>
              <a:rPr lang="tr-TR" dirty="0"/>
              <a:t>, </a:t>
            </a:r>
            <a:r>
              <a:rPr lang="tr-TR" dirty="0" err="1"/>
              <a:t>çünki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pis </a:t>
            </a:r>
            <a:r>
              <a:rPr lang="tr-TR" dirty="0" err="1"/>
              <a:t>halda</a:t>
            </a:r>
            <a:r>
              <a:rPr lang="tr-TR" dirty="0"/>
              <a:t> </a:t>
            </a:r>
            <a:r>
              <a:rPr lang="tr-TR" dirty="0" err="1"/>
              <a:t>axtardığınız</a:t>
            </a:r>
            <a:r>
              <a:rPr lang="tr-TR" dirty="0"/>
              <a:t> element dizinin sonunda olmalıdır </a:t>
            </a:r>
            <a:r>
              <a:rPr lang="tr-TR" dirty="0" err="1"/>
              <a:t>və</a:t>
            </a:r>
            <a:r>
              <a:rPr lang="tr-TR" dirty="0"/>
              <a:t> bütün </a:t>
            </a:r>
            <a:r>
              <a:rPr lang="tr-TR" dirty="0" err="1"/>
              <a:t>elementləri</a:t>
            </a:r>
            <a:r>
              <a:rPr lang="tr-TR" dirty="0"/>
              <a:t> </a:t>
            </a:r>
            <a:r>
              <a:rPr lang="tr-TR" dirty="0" err="1"/>
              <a:t>yoxlamaq</a:t>
            </a:r>
            <a:r>
              <a:rPr lang="tr-TR" dirty="0"/>
              <a:t> </a:t>
            </a:r>
            <a:r>
              <a:rPr lang="tr-TR" dirty="0" err="1"/>
              <a:t>tələb</a:t>
            </a:r>
            <a:r>
              <a:rPr lang="tr-TR" dirty="0"/>
              <a:t> oluna </a:t>
            </a:r>
            <a:r>
              <a:rPr lang="tr-TR" dirty="0" err="1"/>
              <a:t>bilər</a:t>
            </a:r>
            <a:r>
              <a:rPr lang="tr-TR" dirty="0"/>
              <a:t>. Bu </a:t>
            </a:r>
            <a:r>
              <a:rPr lang="tr-TR" dirty="0" err="1"/>
              <a:t>səbəbdə</a:t>
            </a:r>
            <a:r>
              <a:rPr lang="tr-TR" dirty="0"/>
              <a:t> sıralanmış </a:t>
            </a:r>
            <a:r>
              <a:rPr lang="tr-TR" dirty="0" err="1"/>
              <a:t>veriləri</a:t>
            </a:r>
            <a:r>
              <a:rPr lang="tr-TR" dirty="0"/>
              <a:t> </a:t>
            </a:r>
            <a:r>
              <a:rPr lang="tr-TR" dirty="0" err="1"/>
              <a:t>axtarmaq</a:t>
            </a:r>
            <a:r>
              <a:rPr lang="tr-TR" dirty="0"/>
              <a:t> üçün daha </a:t>
            </a:r>
            <a:r>
              <a:rPr lang="tr-TR" dirty="0" err="1"/>
              <a:t>sürətli</a:t>
            </a:r>
            <a:r>
              <a:rPr lang="tr-TR" dirty="0"/>
              <a:t> </a:t>
            </a:r>
            <a:r>
              <a:rPr lang="tr-TR" dirty="0" err="1"/>
              <a:t>alqoritmlar</a:t>
            </a:r>
            <a:r>
              <a:rPr lang="tr-TR" dirty="0"/>
              <a:t>, </a:t>
            </a:r>
            <a:r>
              <a:rPr lang="tr-TR" dirty="0" err="1"/>
              <a:t>xüsusilə</a:t>
            </a:r>
            <a:r>
              <a:rPr lang="tr-TR" dirty="0"/>
              <a:t> </a:t>
            </a:r>
            <a:r>
              <a:rPr lang="tr-TR" dirty="0" err="1"/>
              <a:t>də</a:t>
            </a:r>
            <a:r>
              <a:rPr lang="tr-TR" dirty="0"/>
              <a:t> sıralanmış </a:t>
            </a:r>
            <a:r>
              <a:rPr lang="tr-TR" dirty="0" err="1"/>
              <a:t>veriləri</a:t>
            </a:r>
            <a:r>
              <a:rPr lang="tr-TR" dirty="0"/>
              <a:t> </a:t>
            </a:r>
            <a:r>
              <a:rPr lang="tr-TR" dirty="0" err="1"/>
              <a:t>axtarmaq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olunur.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44AE846-7573-E22A-E92B-BA5DD775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36" y="1532965"/>
            <a:ext cx="3633905" cy="20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8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9C449-BF09-BFAD-4C50-AE6BC1B8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148904"/>
            <a:ext cx="6455664" cy="882037"/>
          </a:xfrm>
        </p:spPr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Binary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searching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C6402FA-1210-1974-E6F8-D81181B37241}"/>
              </a:ext>
            </a:extLst>
          </p:cNvPr>
          <p:cNvSpPr txBox="1"/>
          <p:nvPr/>
        </p:nvSpPr>
        <p:spPr>
          <a:xfrm>
            <a:off x="430305" y="1076785"/>
            <a:ext cx="86688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araşdırma</a:t>
            </a:r>
            <a:r>
              <a:rPr lang="tr-TR" dirty="0"/>
              <a:t>, </a:t>
            </a:r>
            <a:r>
              <a:rPr lang="tr-TR" dirty="0" err="1"/>
              <a:t>müəyyən</a:t>
            </a:r>
            <a:r>
              <a:rPr lang="tr-TR" dirty="0"/>
              <a:t> bir elementi tez bir </a:t>
            </a:r>
            <a:r>
              <a:rPr lang="tr-TR" dirty="0" err="1"/>
              <a:t>şəkildə</a:t>
            </a:r>
            <a:r>
              <a:rPr lang="tr-TR" dirty="0"/>
              <a:t> </a:t>
            </a:r>
            <a:r>
              <a:rPr lang="tr-TR" dirty="0" err="1"/>
              <a:t>tapmaq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edilən</a:t>
            </a:r>
            <a:r>
              <a:rPr lang="tr-TR" dirty="0"/>
              <a:t> </a:t>
            </a:r>
            <a:r>
              <a:rPr lang="tr-TR" dirty="0" err="1"/>
              <a:t>sürətli</a:t>
            </a:r>
            <a:r>
              <a:rPr lang="tr-TR" dirty="0"/>
              <a:t> bir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alqoritmasıdır</a:t>
            </a:r>
            <a:r>
              <a:rPr lang="tr-TR" dirty="0"/>
              <a:t>. Bu </a:t>
            </a:r>
            <a:r>
              <a:rPr lang="tr-TR" dirty="0" err="1"/>
              <a:t>alqoritma</a:t>
            </a:r>
            <a:r>
              <a:rPr lang="tr-TR" dirty="0"/>
              <a:t>, dizinin sıralanmış (artan </a:t>
            </a:r>
            <a:r>
              <a:rPr lang="tr-TR" dirty="0" err="1"/>
              <a:t>və</a:t>
            </a:r>
            <a:r>
              <a:rPr lang="tr-TR" dirty="0"/>
              <a:t> ya azalan) olması </a:t>
            </a:r>
            <a:r>
              <a:rPr lang="tr-TR" dirty="0" err="1"/>
              <a:t>tələb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araşdırma</a:t>
            </a:r>
            <a:r>
              <a:rPr lang="tr-TR" dirty="0"/>
              <a:t>, dizini yarıya böler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hədəf</a:t>
            </a:r>
            <a:r>
              <a:rPr lang="tr-TR" dirty="0"/>
              <a:t> elementin olduğu </a:t>
            </a:r>
            <a:r>
              <a:rPr lang="tr-TR" dirty="0" err="1"/>
              <a:t>tərəfi</a:t>
            </a:r>
            <a:r>
              <a:rPr lang="tr-TR" dirty="0"/>
              <a:t> </a:t>
            </a:r>
            <a:r>
              <a:rPr lang="tr-TR" dirty="0" err="1"/>
              <a:t>seçərək</a:t>
            </a:r>
            <a:r>
              <a:rPr lang="tr-TR" dirty="0"/>
              <a:t> </a:t>
            </a:r>
            <a:r>
              <a:rPr lang="tr-TR" dirty="0" err="1"/>
              <a:t>əməliyyatı</a:t>
            </a:r>
            <a:r>
              <a:rPr lang="tr-TR" dirty="0"/>
              <a:t> </a:t>
            </a:r>
            <a:r>
              <a:rPr lang="tr-TR" dirty="0" err="1"/>
              <a:t>sıfırlayır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araşdırma</a:t>
            </a:r>
            <a:r>
              <a:rPr lang="tr-TR" dirty="0"/>
              <a:t> </a:t>
            </a:r>
            <a:r>
              <a:rPr lang="tr-TR" dirty="0" err="1"/>
              <a:t>alqoritması</a:t>
            </a:r>
            <a:r>
              <a:rPr lang="tr-TR" dirty="0"/>
              <a:t> </a:t>
            </a:r>
            <a:r>
              <a:rPr lang="tr-TR" dirty="0" err="1"/>
              <a:t>aşağıdakı</a:t>
            </a:r>
            <a:r>
              <a:rPr lang="tr-TR" dirty="0"/>
              <a:t> </a:t>
            </a:r>
            <a:r>
              <a:rPr lang="tr-TR" dirty="0" err="1"/>
              <a:t>addımları</a:t>
            </a:r>
            <a:r>
              <a:rPr lang="tr-TR" dirty="0"/>
              <a:t> </a:t>
            </a:r>
            <a:r>
              <a:rPr lang="tr-TR" dirty="0" err="1"/>
              <a:t>izləyir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US" dirty="0"/>
              <a:t>1.</a:t>
            </a:r>
            <a:r>
              <a:rPr lang="tr-TR" dirty="0"/>
              <a:t>Dizinin </a:t>
            </a:r>
            <a:r>
              <a:rPr lang="tr-TR" dirty="0" err="1"/>
              <a:t>ortasındakı</a:t>
            </a:r>
            <a:r>
              <a:rPr lang="tr-TR" dirty="0"/>
              <a:t> elementi seçin.</a:t>
            </a:r>
          </a:p>
          <a:p>
            <a:r>
              <a:rPr lang="en-US" dirty="0"/>
              <a:t>2.</a:t>
            </a:r>
            <a:r>
              <a:rPr lang="tr-TR" dirty="0"/>
              <a:t>Seçilmiş elementi </a:t>
            </a:r>
            <a:r>
              <a:rPr lang="tr-TR" dirty="0" err="1"/>
              <a:t>hədəf</a:t>
            </a:r>
            <a:r>
              <a:rPr lang="tr-TR" dirty="0"/>
              <a:t>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müqayisə</a:t>
            </a:r>
            <a:r>
              <a:rPr lang="tr-TR" dirty="0"/>
              <a:t> edin.</a:t>
            </a:r>
          </a:p>
          <a:p>
            <a:r>
              <a:rPr lang="en-US" dirty="0"/>
              <a:t>3.</a:t>
            </a:r>
            <a:r>
              <a:rPr lang="tr-TR" dirty="0" err="1"/>
              <a:t>Əgər</a:t>
            </a:r>
            <a:r>
              <a:rPr lang="tr-TR" dirty="0"/>
              <a:t> seçilmiş element </a:t>
            </a:r>
            <a:r>
              <a:rPr lang="tr-TR" dirty="0" err="1"/>
              <a:t>hədəf</a:t>
            </a:r>
            <a:r>
              <a:rPr lang="tr-TR" dirty="0"/>
              <a:t>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eynidirsə</a:t>
            </a:r>
            <a:r>
              <a:rPr lang="tr-TR" dirty="0"/>
              <a:t>, </a:t>
            </a:r>
            <a:r>
              <a:rPr lang="tr-TR" dirty="0" err="1"/>
              <a:t>hədəf</a:t>
            </a:r>
            <a:r>
              <a:rPr lang="tr-TR" dirty="0"/>
              <a:t> elementi </a:t>
            </a:r>
            <a:r>
              <a:rPr lang="tr-TR" dirty="0" err="1"/>
              <a:t>tapdıq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dizidəki</a:t>
            </a:r>
            <a:r>
              <a:rPr lang="tr-TR" dirty="0"/>
              <a:t> indeksini </a:t>
            </a:r>
            <a:r>
              <a:rPr lang="tr-TR" dirty="0" err="1"/>
              <a:t>qaytarırıq</a:t>
            </a:r>
            <a:r>
              <a:rPr lang="tr-TR" dirty="0"/>
              <a:t>.</a:t>
            </a:r>
          </a:p>
          <a:p>
            <a:r>
              <a:rPr lang="en-US" dirty="0"/>
              <a:t>4.</a:t>
            </a:r>
            <a:r>
              <a:rPr lang="tr-TR" dirty="0" err="1"/>
              <a:t>Əgər</a:t>
            </a:r>
            <a:r>
              <a:rPr lang="tr-TR" dirty="0"/>
              <a:t> seçilmiş element </a:t>
            </a:r>
            <a:r>
              <a:rPr lang="tr-TR" dirty="0" err="1"/>
              <a:t>hədəf</a:t>
            </a:r>
            <a:r>
              <a:rPr lang="tr-TR" dirty="0"/>
              <a:t> </a:t>
            </a:r>
            <a:r>
              <a:rPr lang="tr-TR" dirty="0" err="1"/>
              <a:t>elementdən</a:t>
            </a:r>
            <a:r>
              <a:rPr lang="tr-TR" dirty="0"/>
              <a:t> </a:t>
            </a:r>
            <a:r>
              <a:rPr lang="tr-TR" dirty="0" err="1"/>
              <a:t>böyükdürsə</a:t>
            </a:r>
            <a:r>
              <a:rPr lang="tr-TR" dirty="0"/>
              <a:t>, seçilmiş elementin solda olduğunu </a:t>
            </a:r>
            <a:r>
              <a:rPr lang="tr-TR" dirty="0" err="1"/>
              <a:t>qəbul</a:t>
            </a:r>
            <a:r>
              <a:rPr lang="tr-TR" dirty="0"/>
              <a:t> edin </a:t>
            </a:r>
            <a:r>
              <a:rPr lang="tr-TR" dirty="0" err="1"/>
              <a:t>və</a:t>
            </a:r>
            <a:r>
              <a:rPr lang="tr-TR" dirty="0"/>
              <a:t> dizinin sol </a:t>
            </a:r>
            <a:r>
              <a:rPr lang="tr-TR" dirty="0" err="1"/>
              <a:t>tərəfini</a:t>
            </a:r>
            <a:r>
              <a:rPr lang="tr-TR" dirty="0"/>
              <a:t> </a:t>
            </a:r>
            <a:r>
              <a:rPr lang="tr-TR" dirty="0" err="1"/>
              <a:t>yenidən</a:t>
            </a:r>
            <a:r>
              <a:rPr lang="tr-TR" dirty="0"/>
              <a:t> </a:t>
            </a:r>
            <a:r>
              <a:rPr lang="tr-TR" dirty="0" err="1"/>
              <a:t>araşdırın</a:t>
            </a:r>
            <a:r>
              <a:rPr lang="tr-TR" dirty="0"/>
              <a:t>. </a:t>
            </a:r>
            <a:r>
              <a:rPr lang="tr-TR" dirty="0" err="1"/>
              <a:t>Eyni</a:t>
            </a:r>
            <a:r>
              <a:rPr lang="tr-TR" dirty="0"/>
              <a:t> </a:t>
            </a:r>
            <a:r>
              <a:rPr lang="tr-TR" dirty="0" err="1"/>
              <a:t>əməliyyatı</a:t>
            </a:r>
            <a:r>
              <a:rPr lang="tr-TR" dirty="0"/>
              <a:t> sol </a:t>
            </a:r>
            <a:r>
              <a:rPr lang="tr-TR" dirty="0" err="1"/>
              <a:t>tərəflə</a:t>
            </a:r>
            <a:r>
              <a:rPr lang="tr-TR" dirty="0"/>
              <a:t> </a:t>
            </a:r>
            <a:r>
              <a:rPr lang="tr-TR" dirty="0" err="1"/>
              <a:t>təkrarlayın</a:t>
            </a:r>
            <a:r>
              <a:rPr lang="tr-TR" dirty="0"/>
              <a:t>.</a:t>
            </a:r>
          </a:p>
          <a:p>
            <a:r>
              <a:rPr lang="en-US" dirty="0"/>
              <a:t>5.</a:t>
            </a:r>
            <a:r>
              <a:rPr lang="tr-TR" dirty="0" err="1"/>
              <a:t>Əgər</a:t>
            </a:r>
            <a:r>
              <a:rPr lang="tr-TR" dirty="0"/>
              <a:t> seçilmiş element </a:t>
            </a:r>
            <a:r>
              <a:rPr lang="tr-TR" dirty="0" err="1"/>
              <a:t>hədəf</a:t>
            </a:r>
            <a:r>
              <a:rPr lang="tr-TR" dirty="0"/>
              <a:t> </a:t>
            </a:r>
            <a:r>
              <a:rPr lang="tr-TR" dirty="0" err="1"/>
              <a:t>elementdən</a:t>
            </a:r>
            <a:r>
              <a:rPr lang="tr-TR" dirty="0"/>
              <a:t> </a:t>
            </a:r>
            <a:r>
              <a:rPr lang="tr-TR" dirty="0" err="1"/>
              <a:t>kiçikdirsə</a:t>
            </a:r>
            <a:r>
              <a:rPr lang="tr-TR" dirty="0"/>
              <a:t>, seçilmiş elementin sağda olduğunu </a:t>
            </a:r>
            <a:r>
              <a:rPr lang="tr-TR" dirty="0" err="1"/>
              <a:t>qəbul</a:t>
            </a:r>
            <a:r>
              <a:rPr lang="tr-TR" dirty="0"/>
              <a:t> edin </a:t>
            </a:r>
            <a:r>
              <a:rPr lang="tr-TR" dirty="0" err="1"/>
              <a:t>və</a:t>
            </a:r>
            <a:r>
              <a:rPr lang="tr-TR" dirty="0"/>
              <a:t> dizinin sağ </a:t>
            </a:r>
            <a:r>
              <a:rPr lang="tr-TR" dirty="0" err="1"/>
              <a:t>tərəfini</a:t>
            </a:r>
            <a:r>
              <a:rPr lang="tr-TR" dirty="0"/>
              <a:t> </a:t>
            </a:r>
            <a:r>
              <a:rPr lang="tr-TR" dirty="0" err="1"/>
              <a:t>yenidən</a:t>
            </a:r>
            <a:r>
              <a:rPr lang="tr-TR" dirty="0"/>
              <a:t> </a:t>
            </a:r>
            <a:r>
              <a:rPr lang="tr-TR" dirty="0" err="1"/>
              <a:t>araşdırın</a:t>
            </a:r>
            <a:r>
              <a:rPr lang="tr-TR" dirty="0"/>
              <a:t>. </a:t>
            </a:r>
            <a:r>
              <a:rPr lang="tr-TR" dirty="0" err="1"/>
              <a:t>Eyni</a:t>
            </a:r>
            <a:r>
              <a:rPr lang="tr-TR" dirty="0"/>
              <a:t> </a:t>
            </a:r>
            <a:r>
              <a:rPr lang="tr-TR" dirty="0" err="1"/>
              <a:t>əməliyyatı</a:t>
            </a:r>
            <a:r>
              <a:rPr lang="tr-TR" dirty="0"/>
              <a:t> sağ </a:t>
            </a:r>
            <a:r>
              <a:rPr lang="tr-TR" dirty="0" err="1"/>
              <a:t>tərəflə</a:t>
            </a:r>
            <a:r>
              <a:rPr lang="tr-TR" dirty="0"/>
              <a:t> </a:t>
            </a:r>
            <a:r>
              <a:rPr lang="tr-TR" dirty="0" err="1"/>
              <a:t>təkrarlayın</a:t>
            </a:r>
            <a:r>
              <a:rPr lang="tr-TR" dirty="0"/>
              <a:t>.</a:t>
            </a:r>
          </a:p>
          <a:p>
            <a:r>
              <a:rPr lang="en-US" dirty="0"/>
              <a:t>6.</a:t>
            </a:r>
            <a:r>
              <a:rPr lang="tr-TR" dirty="0" err="1"/>
              <a:t>Hədəf</a:t>
            </a:r>
            <a:r>
              <a:rPr lang="tr-TR" dirty="0"/>
              <a:t> elementi tapana </a:t>
            </a:r>
            <a:r>
              <a:rPr lang="tr-TR" dirty="0" err="1"/>
              <a:t>qədər</a:t>
            </a:r>
            <a:r>
              <a:rPr lang="tr-TR" dirty="0"/>
              <a:t> bu </a:t>
            </a:r>
            <a:r>
              <a:rPr lang="tr-TR" dirty="0" err="1"/>
              <a:t>əməliyyatları</a:t>
            </a:r>
            <a:r>
              <a:rPr lang="tr-TR" dirty="0"/>
              <a:t> </a:t>
            </a:r>
            <a:r>
              <a:rPr lang="tr-TR" dirty="0" err="1"/>
              <a:t>təkrar</a:t>
            </a:r>
            <a:r>
              <a:rPr lang="tr-TR" dirty="0"/>
              <a:t> edin </a:t>
            </a:r>
            <a:r>
              <a:rPr lang="tr-TR" dirty="0" err="1"/>
              <a:t>və</a:t>
            </a:r>
            <a:r>
              <a:rPr lang="tr-TR" dirty="0"/>
              <a:t> ya dizini </a:t>
            </a:r>
            <a:r>
              <a:rPr lang="tr-TR" dirty="0" err="1"/>
              <a:t>tamamilə</a:t>
            </a:r>
            <a:r>
              <a:rPr lang="tr-TR" dirty="0"/>
              <a:t> aradığınızda </a:t>
            </a:r>
            <a:r>
              <a:rPr lang="tr-TR" dirty="0" err="1"/>
              <a:t>hədəf</a:t>
            </a:r>
            <a:r>
              <a:rPr lang="tr-TR" dirty="0"/>
              <a:t> element tapılmadı kimi bir </a:t>
            </a:r>
            <a:r>
              <a:rPr lang="tr-TR" dirty="0" err="1"/>
              <a:t>qiymət</a:t>
            </a:r>
            <a:r>
              <a:rPr lang="tr-TR" dirty="0"/>
              <a:t> </a:t>
            </a:r>
            <a:r>
              <a:rPr lang="tr-TR" dirty="0" err="1"/>
              <a:t>qaytarın</a:t>
            </a:r>
            <a:r>
              <a:rPr lang="tr-TR" dirty="0"/>
              <a:t>.</a:t>
            </a:r>
          </a:p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araşdırma</a:t>
            </a:r>
            <a:r>
              <a:rPr lang="tr-TR" dirty="0"/>
              <a:t>, </a:t>
            </a:r>
            <a:r>
              <a:rPr lang="tr-TR" dirty="0" err="1"/>
              <a:t>hər</a:t>
            </a:r>
            <a:r>
              <a:rPr lang="tr-TR" dirty="0"/>
              <a:t> </a:t>
            </a:r>
            <a:r>
              <a:rPr lang="tr-TR" dirty="0" err="1"/>
              <a:t>addımda</a:t>
            </a:r>
            <a:r>
              <a:rPr lang="tr-TR" dirty="0"/>
              <a:t> dizini yarıya </a:t>
            </a:r>
            <a:r>
              <a:rPr lang="tr-TR" dirty="0" err="1"/>
              <a:t>böldüyündən</a:t>
            </a:r>
            <a:r>
              <a:rPr lang="tr-TR" dirty="0"/>
              <a:t> </a:t>
            </a:r>
            <a:r>
              <a:rPr lang="tr-TR" dirty="0" err="1"/>
              <a:t>çox</a:t>
            </a:r>
            <a:r>
              <a:rPr lang="tr-TR" dirty="0"/>
              <a:t> daha </a:t>
            </a:r>
            <a:r>
              <a:rPr lang="tr-TR" dirty="0" err="1"/>
              <a:t>sürətlidir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xüsusilə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</a:t>
            </a:r>
            <a:r>
              <a:rPr lang="tr-TR" dirty="0" err="1"/>
              <a:t>dizilərdə</a:t>
            </a:r>
            <a:r>
              <a:rPr lang="tr-TR" dirty="0"/>
              <a:t> performans </a:t>
            </a:r>
            <a:r>
              <a:rPr lang="tr-TR" dirty="0" err="1"/>
              <a:t>baxımından</a:t>
            </a:r>
            <a:r>
              <a:rPr lang="tr-TR" dirty="0"/>
              <a:t> </a:t>
            </a:r>
            <a:r>
              <a:rPr lang="tr-TR" dirty="0" err="1"/>
              <a:t>çox</a:t>
            </a:r>
            <a:r>
              <a:rPr lang="tr-TR" dirty="0"/>
              <a:t> verimlidir. </a:t>
            </a:r>
            <a:r>
              <a:rPr lang="tr-TR" dirty="0" err="1"/>
              <a:t>Ancaq</a:t>
            </a:r>
            <a:r>
              <a:rPr lang="tr-TR" dirty="0"/>
              <a:t> dizinin sıralanmış olması </a:t>
            </a:r>
            <a:r>
              <a:rPr lang="tr-TR" dirty="0" err="1"/>
              <a:t>tələb</a:t>
            </a:r>
            <a:r>
              <a:rPr lang="tr-TR" dirty="0"/>
              <a:t> olunur. </a:t>
            </a:r>
            <a:r>
              <a:rPr lang="tr-TR" dirty="0" err="1"/>
              <a:t>Əgər</a:t>
            </a:r>
            <a:r>
              <a:rPr lang="tr-TR" dirty="0"/>
              <a:t> diziniz </a:t>
            </a:r>
            <a:r>
              <a:rPr lang="tr-TR" dirty="0" err="1"/>
              <a:t>sıralanmamışdırsa</a:t>
            </a:r>
            <a:r>
              <a:rPr lang="tr-TR" dirty="0"/>
              <a:t>, </a:t>
            </a:r>
            <a:r>
              <a:rPr lang="tr-TR" dirty="0" err="1"/>
              <a:t>əvvəlcə</a:t>
            </a:r>
            <a:r>
              <a:rPr lang="tr-TR" dirty="0"/>
              <a:t> sıralamanız lazımdır.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EB86FD-DDB5-88BD-EE50-4898EC42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52" y="1795596"/>
            <a:ext cx="3475326" cy="16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4F1791-9499-4565-95C3-A5E5F4B6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97" y="139939"/>
            <a:ext cx="6572205" cy="882037"/>
          </a:xfrm>
        </p:spPr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jump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search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DC5F3A1-6A9D-CFCB-0D7E-9E107348B25B}"/>
              </a:ext>
            </a:extLst>
          </p:cNvPr>
          <p:cNvSpPr txBox="1"/>
          <p:nvPr/>
        </p:nvSpPr>
        <p:spPr>
          <a:xfrm>
            <a:off x="179293" y="1102659"/>
            <a:ext cx="110445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Jump</a:t>
            </a:r>
            <a:r>
              <a:rPr lang="tr-TR" dirty="0"/>
              <a:t> </a:t>
            </a:r>
            <a:r>
              <a:rPr lang="tr-TR" dirty="0" err="1"/>
              <a:t>axtarışı</a:t>
            </a:r>
            <a:r>
              <a:rPr lang="tr-TR" dirty="0"/>
              <a:t>, </a:t>
            </a:r>
            <a:r>
              <a:rPr lang="tr-TR" dirty="0" err="1"/>
              <a:t>müəyyən</a:t>
            </a:r>
            <a:r>
              <a:rPr lang="tr-TR" dirty="0"/>
              <a:t> bir elementi </a:t>
            </a:r>
            <a:r>
              <a:rPr lang="tr-TR" dirty="0" err="1"/>
              <a:t>tapmaq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edilən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alqoritmasıdır</a:t>
            </a:r>
            <a:r>
              <a:rPr lang="tr-TR" dirty="0"/>
              <a:t>. Bu </a:t>
            </a:r>
            <a:r>
              <a:rPr lang="tr-TR" dirty="0" err="1"/>
              <a:t>alqoritma</a:t>
            </a:r>
            <a:r>
              <a:rPr lang="tr-TR" dirty="0"/>
              <a:t>, </a:t>
            </a:r>
            <a:r>
              <a:rPr lang="tr-TR" dirty="0" err="1"/>
              <a:t>xüsusilə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</a:t>
            </a:r>
            <a:r>
              <a:rPr lang="tr-TR" dirty="0" err="1"/>
              <a:t>verilən</a:t>
            </a:r>
            <a:r>
              <a:rPr lang="tr-TR" dirty="0"/>
              <a:t> </a:t>
            </a:r>
            <a:r>
              <a:rPr lang="tr-TR" dirty="0" err="1"/>
              <a:t>kütləsində</a:t>
            </a:r>
            <a:r>
              <a:rPr lang="tr-TR" dirty="0"/>
              <a:t> performansı </a:t>
            </a:r>
            <a:r>
              <a:rPr lang="tr-TR" dirty="0" err="1"/>
              <a:t>artırmaq</a:t>
            </a:r>
            <a:r>
              <a:rPr lang="tr-TR" dirty="0"/>
              <a:t> </a:t>
            </a:r>
            <a:r>
              <a:rPr lang="tr-TR" dirty="0" err="1"/>
              <a:t>məqsədilə</a:t>
            </a:r>
            <a:r>
              <a:rPr lang="tr-TR" dirty="0"/>
              <a:t> </a:t>
            </a:r>
            <a:r>
              <a:rPr lang="tr-TR" dirty="0" err="1"/>
              <a:t>hazırlanmışdır</a:t>
            </a:r>
            <a:r>
              <a:rPr lang="tr-TR" dirty="0"/>
              <a:t>. </a:t>
            </a:r>
            <a:r>
              <a:rPr lang="tr-TR" dirty="0" err="1"/>
              <a:t>Jump</a:t>
            </a:r>
            <a:r>
              <a:rPr lang="tr-TR" dirty="0"/>
              <a:t> </a:t>
            </a:r>
            <a:r>
              <a:rPr lang="tr-TR" dirty="0" err="1"/>
              <a:t>axtarışı</a:t>
            </a:r>
            <a:r>
              <a:rPr lang="tr-TR" dirty="0"/>
              <a:t>, </a:t>
            </a:r>
            <a:r>
              <a:rPr lang="tr-TR" dirty="0" err="1"/>
              <a:t>verilən</a:t>
            </a:r>
            <a:r>
              <a:rPr lang="tr-TR" dirty="0"/>
              <a:t> </a:t>
            </a:r>
            <a:r>
              <a:rPr lang="tr-TR" dirty="0" err="1"/>
              <a:t>kütləsini</a:t>
            </a:r>
            <a:r>
              <a:rPr lang="tr-TR" dirty="0"/>
              <a:t> sıralı (</a:t>
            </a:r>
            <a:r>
              <a:rPr lang="tr-TR" dirty="0" err="1"/>
              <a:t>kicikdən</a:t>
            </a:r>
            <a:r>
              <a:rPr lang="tr-TR" dirty="0"/>
              <a:t> </a:t>
            </a:r>
            <a:r>
              <a:rPr lang="tr-TR" dirty="0" err="1"/>
              <a:t>böyüyə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ya </a:t>
            </a:r>
            <a:r>
              <a:rPr lang="tr-TR" dirty="0" err="1"/>
              <a:t>böyükdən</a:t>
            </a:r>
            <a:r>
              <a:rPr lang="tr-TR" dirty="0"/>
              <a:t> </a:t>
            </a:r>
            <a:r>
              <a:rPr lang="tr-TR" dirty="0" err="1"/>
              <a:t>kiçiyə</a:t>
            </a:r>
            <a:r>
              <a:rPr lang="tr-TR" dirty="0"/>
              <a:t>) </a:t>
            </a:r>
            <a:r>
              <a:rPr lang="tr-TR" dirty="0" err="1"/>
              <a:t>tələb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Jump</a:t>
            </a:r>
            <a:r>
              <a:rPr lang="tr-TR" dirty="0"/>
              <a:t> </a:t>
            </a:r>
            <a:r>
              <a:rPr lang="tr-TR" dirty="0" err="1"/>
              <a:t>axtarışı</a:t>
            </a:r>
            <a:r>
              <a:rPr lang="tr-TR" dirty="0"/>
              <a:t> </a:t>
            </a:r>
            <a:r>
              <a:rPr lang="tr-TR" dirty="0" err="1"/>
              <a:t>alqoritması</a:t>
            </a:r>
            <a:r>
              <a:rPr lang="tr-TR" dirty="0"/>
              <a:t> </a:t>
            </a:r>
            <a:r>
              <a:rPr lang="tr-TR" dirty="0" err="1"/>
              <a:t>aşağıdakı</a:t>
            </a:r>
            <a:r>
              <a:rPr lang="tr-TR" dirty="0"/>
              <a:t> </a:t>
            </a:r>
            <a:r>
              <a:rPr lang="tr-TR" dirty="0" err="1"/>
              <a:t>addımları</a:t>
            </a:r>
            <a:r>
              <a:rPr lang="tr-TR" dirty="0"/>
              <a:t> </a:t>
            </a:r>
            <a:r>
              <a:rPr lang="tr-TR" dirty="0" err="1"/>
              <a:t>izləyir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US" dirty="0"/>
              <a:t>1.</a:t>
            </a:r>
            <a:r>
              <a:rPr lang="tr-TR" dirty="0" err="1"/>
              <a:t>Veriləni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bloklara </a:t>
            </a:r>
            <a:r>
              <a:rPr lang="tr-TR" dirty="0" err="1"/>
              <a:t>bölmək</a:t>
            </a:r>
            <a:r>
              <a:rPr lang="tr-TR" dirty="0"/>
              <a:t>. </a:t>
            </a:r>
            <a:r>
              <a:rPr lang="tr-TR" dirty="0" err="1"/>
              <a:t>Adətən</a:t>
            </a:r>
            <a:r>
              <a:rPr lang="tr-TR" dirty="0"/>
              <a:t> bir blokun ölçüsü "k" adını alır.</a:t>
            </a:r>
          </a:p>
          <a:p>
            <a:endParaRPr lang="tr-TR" dirty="0"/>
          </a:p>
          <a:p>
            <a:r>
              <a:rPr lang="en-US" dirty="0"/>
              <a:t>2.</a:t>
            </a:r>
            <a:r>
              <a:rPr lang="tr-TR" dirty="0"/>
              <a:t>İlk </a:t>
            </a:r>
            <a:r>
              <a:rPr lang="tr-TR" dirty="0" err="1"/>
              <a:t>addımda</a:t>
            </a:r>
            <a:r>
              <a:rPr lang="tr-TR" dirty="0"/>
              <a:t>, ilk </a:t>
            </a:r>
            <a:r>
              <a:rPr lang="tr-TR" dirty="0" err="1"/>
              <a:t>blokda</a:t>
            </a:r>
            <a:r>
              <a:rPr lang="tr-TR" dirty="0"/>
              <a:t> başlayın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hər</a:t>
            </a:r>
            <a:r>
              <a:rPr lang="tr-TR" dirty="0"/>
              <a:t> bir </a:t>
            </a:r>
            <a:r>
              <a:rPr lang="tr-TR" dirty="0" err="1"/>
              <a:t>bloqun</a:t>
            </a:r>
            <a:r>
              <a:rPr lang="tr-TR" dirty="0"/>
              <a:t> sonunda bir </a:t>
            </a:r>
            <a:r>
              <a:rPr lang="tr-TR" dirty="0" err="1"/>
              <a:t>nəzarət</a:t>
            </a:r>
            <a:r>
              <a:rPr lang="tr-TR" dirty="0"/>
              <a:t> edin. </a:t>
            </a:r>
            <a:r>
              <a:rPr lang="tr-TR" dirty="0" err="1"/>
              <a:t>Əgər</a:t>
            </a:r>
            <a:r>
              <a:rPr lang="tr-TR" dirty="0"/>
              <a:t> </a:t>
            </a:r>
            <a:r>
              <a:rPr lang="tr-TR" dirty="0" err="1"/>
              <a:t>nəzarət</a:t>
            </a:r>
            <a:r>
              <a:rPr lang="tr-TR" dirty="0"/>
              <a:t> </a:t>
            </a:r>
            <a:r>
              <a:rPr lang="tr-TR" dirty="0" err="1"/>
              <a:t>edilən</a:t>
            </a:r>
            <a:r>
              <a:rPr lang="tr-TR" dirty="0"/>
              <a:t> </a:t>
            </a:r>
            <a:r>
              <a:rPr lang="tr-TR" dirty="0" err="1"/>
              <a:t>bloqun</a:t>
            </a:r>
            <a:r>
              <a:rPr lang="tr-TR" dirty="0"/>
              <a:t> </a:t>
            </a:r>
            <a:r>
              <a:rPr lang="tr-TR" dirty="0" err="1"/>
              <a:t>sonundakı</a:t>
            </a:r>
            <a:r>
              <a:rPr lang="tr-TR" dirty="0"/>
              <a:t> element </a:t>
            </a:r>
            <a:r>
              <a:rPr lang="tr-TR" dirty="0" err="1"/>
              <a:t>axtardığınız</a:t>
            </a:r>
            <a:r>
              <a:rPr lang="tr-TR" dirty="0"/>
              <a:t> </a:t>
            </a:r>
            <a:r>
              <a:rPr lang="tr-TR" dirty="0" err="1"/>
              <a:t>elementdən</a:t>
            </a:r>
            <a:r>
              <a:rPr lang="tr-TR" dirty="0"/>
              <a:t> </a:t>
            </a:r>
            <a:r>
              <a:rPr lang="tr-TR" dirty="0" err="1"/>
              <a:t>kiçikdirsə</a:t>
            </a:r>
            <a:r>
              <a:rPr lang="tr-TR" dirty="0"/>
              <a:t>, bir </a:t>
            </a:r>
            <a:r>
              <a:rPr lang="tr-TR" dirty="0" err="1"/>
              <a:t>sonrakı</a:t>
            </a:r>
            <a:r>
              <a:rPr lang="tr-TR" dirty="0"/>
              <a:t> </a:t>
            </a:r>
            <a:r>
              <a:rPr lang="tr-TR" dirty="0" err="1"/>
              <a:t>bloqa</a:t>
            </a:r>
            <a:r>
              <a:rPr lang="tr-TR" dirty="0"/>
              <a:t> atlayın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nəzarət</a:t>
            </a:r>
            <a:r>
              <a:rPr lang="tr-TR" dirty="0"/>
              <a:t> edin.</a:t>
            </a:r>
          </a:p>
          <a:p>
            <a:endParaRPr lang="tr-TR" dirty="0"/>
          </a:p>
          <a:p>
            <a:r>
              <a:rPr lang="en-US" dirty="0"/>
              <a:t>3.</a:t>
            </a:r>
            <a:r>
              <a:rPr lang="tr-TR" dirty="0" err="1"/>
              <a:t>Əgər</a:t>
            </a:r>
            <a:r>
              <a:rPr lang="tr-TR" dirty="0"/>
              <a:t> </a:t>
            </a:r>
            <a:r>
              <a:rPr lang="tr-TR" dirty="0" err="1"/>
              <a:t>nəzarət</a:t>
            </a:r>
            <a:r>
              <a:rPr lang="tr-TR" dirty="0"/>
              <a:t> </a:t>
            </a:r>
            <a:r>
              <a:rPr lang="tr-TR" dirty="0" err="1"/>
              <a:t>edilən</a:t>
            </a:r>
            <a:r>
              <a:rPr lang="tr-TR" dirty="0"/>
              <a:t> </a:t>
            </a:r>
            <a:r>
              <a:rPr lang="tr-TR" dirty="0" err="1"/>
              <a:t>bloqun</a:t>
            </a:r>
            <a:r>
              <a:rPr lang="tr-TR" dirty="0"/>
              <a:t> </a:t>
            </a:r>
            <a:r>
              <a:rPr lang="tr-TR" dirty="0" err="1"/>
              <a:t>sonundakı</a:t>
            </a:r>
            <a:r>
              <a:rPr lang="tr-TR" dirty="0"/>
              <a:t> element </a:t>
            </a:r>
            <a:r>
              <a:rPr lang="tr-TR" dirty="0" err="1"/>
              <a:t>axtardığınız</a:t>
            </a:r>
            <a:r>
              <a:rPr lang="tr-TR" dirty="0"/>
              <a:t> </a:t>
            </a:r>
            <a:r>
              <a:rPr lang="tr-TR" dirty="0" err="1"/>
              <a:t>elementdən</a:t>
            </a:r>
            <a:r>
              <a:rPr lang="tr-TR" dirty="0"/>
              <a:t> </a:t>
            </a:r>
            <a:r>
              <a:rPr lang="tr-TR" dirty="0" err="1"/>
              <a:t>böyükdürsə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ya </a:t>
            </a:r>
            <a:r>
              <a:rPr lang="tr-TR" dirty="0" err="1"/>
              <a:t>bloqun</a:t>
            </a:r>
            <a:r>
              <a:rPr lang="tr-TR" dirty="0"/>
              <a:t> sonuna </a:t>
            </a:r>
            <a:r>
              <a:rPr lang="tr-TR" dirty="0" err="1"/>
              <a:t>çatdınızsa</a:t>
            </a:r>
            <a:r>
              <a:rPr lang="tr-TR" dirty="0"/>
              <a:t>, bu </a:t>
            </a:r>
            <a:r>
              <a:rPr lang="tr-TR" dirty="0" err="1"/>
              <a:t>bloqun</a:t>
            </a:r>
            <a:r>
              <a:rPr lang="tr-TR" dirty="0"/>
              <a:t> </a:t>
            </a:r>
            <a:r>
              <a:rPr lang="tr-TR" dirty="0" err="1"/>
              <a:t>daxilində</a:t>
            </a:r>
            <a:r>
              <a:rPr lang="tr-TR" dirty="0"/>
              <a:t> lineer bir </a:t>
            </a:r>
            <a:r>
              <a:rPr lang="tr-TR" dirty="0" err="1"/>
              <a:t>axtarış</a:t>
            </a:r>
            <a:r>
              <a:rPr lang="tr-TR" dirty="0"/>
              <a:t> edin. </a:t>
            </a:r>
            <a:r>
              <a:rPr lang="tr-TR" dirty="0" err="1"/>
              <a:t>Yəni</a:t>
            </a:r>
            <a:r>
              <a:rPr lang="tr-TR" dirty="0"/>
              <a:t> bu </a:t>
            </a:r>
            <a:r>
              <a:rPr lang="tr-TR" dirty="0" err="1"/>
              <a:t>bloqda</a:t>
            </a:r>
            <a:r>
              <a:rPr lang="tr-TR" dirty="0"/>
              <a:t> elementi </a:t>
            </a:r>
            <a:r>
              <a:rPr lang="tr-TR" dirty="0" err="1"/>
              <a:t>tapmaq</a:t>
            </a:r>
            <a:r>
              <a:rPr lang="tr-TR" dirty="0"/>
              <a:t> üçün adi bir lineer </a:t>
            </a:r>
            <a:r>
              <a:rPr lang="tr-TR" dirty="0" err="1"/>
              <a:t>axtarışdan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edin.</a:t>
            </a:r>
          </a:p>
          <a:p>
            <a:endParaRPr lang="tr-TR" dirty="0"/>
          </a:p>
          <a:p>
            <a:r>
              <a:rPr lang="en-US" dirty="0"/>
              <a:t>4.</a:t>
            </a:r>
            <a:r>
              <a:rPr lang="tr-TR" dirty="0" err="1"/>
              <a:t>Əgər</a:t>
            </a:r>
            <a:r>
              <a:rPr lang="tr-TR" dirty="0"/>
              <a:t> element tapılırsa, elementin indeksini </a:t>
            </a:r>
            <a:r>
              <a:rPr lang="tr-TR" dirty="0" err="1"/>
              <a:t>qaytarın</a:t>
            </a:r>
            <a:r>
              <a:rPr lang="tr-TR" dirty="0"/>
              <a:t>. </a:t>
            </a:r>
            <a:r>
              <a:rPr lang="tr-TR" dirty="0" err="1"/>
              <a:t>Əks</a:t>
            </a:r>
            <a:r>
              <a:rPr lang="tr-TR" dirty="0"/>
              <a:t> </a:t>
            </a:r>
            <a:r>
              <a:rPr lang="tr-TR" dirty="0" err="1"/>
              <a:t>halda</a:t>
            </a:r>
            <a:r>
              <a:rPr lang="tr-TR" dirty="0"/>
              <a:t>, elementi tapa </a:t>
            </a:r>
            <a:r>
              <a:rPr lang="tr-TR" dirty="0" err="1"/>
              <a:t>bilmədiyiniz</a:t>
            </a:r>
            <a:r>
              <a:rPr lang="tr-TR" dirty="0"/>
              <a:t> kimi bir </a:t>
            </a:r>
            <a:r>
              <a:rPr lang="tr-TR" dirty="0" err="1"/>
              <a:t>qiymət</a:t>
            </a:r>
            <a:r>
              <a:rPr lang="tr-TR" dirty="0"/>
              <a:t> </a:t>
            </a:r>
            <a:r>
              <a:rPr lang="tr-TR" dirty="0" err="1"/>
              <a:t>qaytarın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Jump</a:t>
            </a:r>
            <a:r>
              <a:rPr lang="tr-TR" dirty="0"/>
              <a:t> </a:t>
            </a:r>
            <a:r>
              <a:rPr lang="tr-TR" dirty="0" err="1"/>
              <a:t>axtarışı</a:t>
            </a:r>
            <a:r>
              <a:rPr lang="tr-TR" dirty="0"/>
              <a:t>, </a:t>
            </a:r>
            <a:r>
              <a:rPr lang="tr-TR" dirty="0" err="1"/>
              <a:t>verilən</a:t>
            </a:r>
            <a:r>
              <a:rPr lang="tr-TR" dirty="0"/>
              <a:t> </a:t>
            </a:r>
            <a:r>
              <a:rPr lang="tr-TR" dirty="0" err="1"/>
              <a:t>strukturu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olduğu zaman daha </a:t>
            </a:r>
            <a:r>
              <a:rPr lang="tr-TR" dirty="0" err="1"/>
              <a:t>effektiv</a:t>
            </a:r>
            <a:r>
              <a:rPr lang="tr-TR" dirty="0"/>
              <a:t> bir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təmin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</a:t>
            </a:r>
            <a:r>
              <a:rPr lang="tr-TR" dirty="0" err="1"/>
              <a:t>Ancaq</a:t>
            </a:r>
            <a:r>
              <a:rPr lang="tr-TR" dirty="0"/>
              <a:t> sıralı bir </a:t>
            </a:r>
            <a:r>
              <a:rPr lang="tr-TR" dirty="0" err="1"/>
              <a:t>struktur</a:t>
            </a:r>
            <a:r>
              <a:rPr lang="tr-TR" dirty="0"/>
              <a:t> </a:t>
            </a:r>
            <a:r>
              <a:rPr lang="tr-TR" dirty="0" err="1"/>
              <a:t>tələb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blokların ölçüsü </a:t>
            </a:r>
            <a:r>
              <a:rPr lang="tr-TR" dirty="0" err="1"/>
              <a:t>və</a:t>
            </a:r>
            <a:r>
              <a:rPr lang="tr-TR" dirty="0"/>
              <a:t> atlayış </a:t>
            </a:r>
            <a:r>
              <a:rPr lang="tr-TR" dirty="0" err="1"/>
              <a:t>addımının</a:t>
            </a:r>
            <a:r>
              <a:rPr lang="tr-TR" dirty="0"/>
              <a:t> düzgün </a:t>
            </a:r>
            <a:r>
              <a:rPr lang="tr-TR" dirty="0" err="1"/>
              <a:t>seçilməli</a:t>
            </a:r>
            <a:r>
              <a:rPr lang="tr-TR" dirty="0"/>
              <a:t> olduğuna </a:t>
            </a:r>
            <a:r>
              <a:rPr lang="tr-TR" dirty="0" err="1"/>
              <a:t>diqqət</a:t>
            </a:r>
            <a:r>
              <a:rPr lang="tr-TR" dirty="0"/>
              <a:t> </a:t>
            </a:r>
            <a:r>
              <a:rPr lang="tr-TR" dirty="0" err="1"/>
              <a:t>etmək</a:t>
            </a:r>
            <a:r>
              <a:rPr lang="tr-TR" dirty="0"/>
              <a:t> lazımdır. </a:t>
            </a:r>
            <a:r>
              <a:rPr lang="tr-TR" dirty="0" err="1"/>
              <a:t>Ümumilikdə</a:t>
            </a:r>
            <a:r>
              <a:rPr lang="tr-TR" dirty="0"/>
              <a:t> bu </a:t>
            </a:r>
            <a:r>
              <a:rPr lang="tr-TR" dirty="0" err="1"/>
              <a:t>alqoritma</a:t>
            </a:r>
            <a:r>
              <a:rPr lang="tr-TR" dirty="0"/>
              <a:t>, </a:t>
            </a:r>
            <a:r>
              <a:rPr lang="tr-TR" dirty="0" err="1"/>
              <a:t>böyük</a:t>
            </a:r>
            <a:r>
              <a:rPr lang="tr-TR" dirty="0"/>
              <a:t> </a:t>
            </a:r>
            <a:r>
              <a:rPr lang="tr-TR" dirty="0" err="1"/>
              <a:t>verilən</a:t>
            </a:r>
            <a:r>
              <a:rPr lang="tr-TR" dirty="0"/>
              <a:t> </a:t>
            </a:r>
            <a:r>
              <a:rPr lang="tr-TR" dirty="0" err="1"/>
              <a:t>kütləsi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lineer </a:t>
            </a:r>
            <a:r>
              <a:rPr lang="tr-TR" dirty="0" err="1"/>
              <a:t>axtarışdan</a:t>
            </a:r>
            <a:r>
              <a:rPr lang="tr-TR" dirty="0"/>
              <a:t> daha </a:t>
            </a:r>
            <a:r>
              <a:rPr lang="tr-TR" dirty="0" err="1"/>
              <a:t>sürətli</a:t>
            </a:r>
            <a:r>
              <a:rPr lang="tr-TR" dirty="0"/>
              <a:t> </a:t>
            </a:r>
            <a:r>
              <a:rPr lang="tr-TR" dirty="0" err="1"/>
              <a:t>nəticələr</a:t>
            </a:r>
            <a:r>
              <a:rPr lang="tr-TR" dirty="0"/>
              <a:t> verir.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8D7274-5F44-AC07-14CB-3E813601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908" y="1711137"/>
            <a:ext cx="3761822" cy="16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E0E143-C980-E6F4-DCF4-86EF38775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Diqq</a:t>
            </a:r>
            <a:r>
              <a:rPr lang="tr-TR" dirty="0" err="1"/>
              <a:t>ətiniz</a:t>
            </a:r>
            <a:r>
              <a:rPr lang="tr-TR" dirty="0"/>
              <a:t> üçün </a:t>
            </a:r>
            <a:r>
              <a:rPr lang="tr-TR" dirty="0" err="1"/>
              <a:t>təşəkkürlər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262364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14</TotalTime>
  <Words>607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Georgia</vt:lpstr>
      <vt:lpstr>Gill Sans MT</vt:lpstr>
      <vt:lpstr>Paket</vt:lpstr>
      <vt:lpstr>Searching </vt:lpstr>
      <vt:lpstr>Linear search</vt:lpstr>
      <vt:lpstr>Binary searching</vt:lpstr>
      <vt:lpstr>jump search</vt:lpstr>
      <vt:lpstr>Diqqətiniz üçün təşəkkürlər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Murad Babayev</dc:creator>
  <cp:lastModifiedBy>ca r213.04</cp:lastModifiedBy>
  <cp:revision>2</cp:revision>
  <dcterms:created xsi:type="dcterms:W3CDTF">2023-10-18T23:16:43Z</dcterms:created>
  <dcterms:modified xsi:type="dcterms:W3CDTF">2023-10-19T15:37:17Z</dcterms:modified>
</cp:coreProperties>
</file>