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905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33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99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08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57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96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7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85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84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56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0A6B94-3ACE-4126-9E0B-9982CFD226FA}" type="datetimeFigureOut">
              <a:rPr lang="tr-TR" smtClean="0"/>
              <a:t>19.10.2023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4E6DEE2-67CC-4FF4-A8F6-1D75E84D2E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45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8FE181-EF38-1BD3-D870-5EAFBEE14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Sorting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8F8F0F5-F27B-F7A6-3FA9-1B84A6552C5E}"/>
              </a:ext>
            </a:extLst>
          </p:cNvPr>
          <p:cNvSpPr txBox="1"/>
          <p:nvPr/>
        </p:nvSpPr>
        <p:spPr>
          <a:xfrm>
            <a:off x="3049191" y="4496097"/>
            <a:ext cx="60936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</a:rPr>
              <a:t>BABAYEV MURAD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</a:rPr>
              <a:t>AF204</a:t>
            </a:r>
          </a:p>
          <a:p>
            <a:pPr algn="ctr"/>
            <a:r>
              <a:rPr lang="tr-TR" sz="2000" dirty="0">
                <a:solidFill>
                  <a:schemeClr val="bg1"/>
                </a:solidFill>
              </a:rPr>
              <a:t>QURURLA SUNAR</a:t>
            </a:r>
          </a:p>
        </p:txBody>
      </p:sp>
    </p:spTree>
    <p:extLst>
      <p:ext uri="{BB962C8B-B14F-4D97-AF65-F5344CB8AC3E}">
        <p14:creationId xmlns:p14="http://schemas.microsoft.com/office/powerpoint/2010/main" val="15540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F93736-D19D-D214-B025-148AFB75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485" y="157869"/>
            <a:ext cx="6617029" cy="855143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Bubble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sort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9CEBB95-2691-A42F-96C6-2A92FB6DC2B5}"/>
              </a:ext>
            </a:extLst>
          </p:cNvPr>
          <p:cNvSpPr txBox="1"/>
          <p:nvPr/>
        </p:nvSpPr>
        <p:spPr>
          <a:xfrm>
            <a:off x="0" y="1093693"/>
            <a:ext cx="9834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sıralanmış </a:t>
            </a:r>
            <a:r>
              <a:rPr lang="tr-TR" dirty="0" err="1"/>
              <a:t>və</a:t>
            </a:r>
            <a:r>
              <a:rPr lang="tr-TR" dirty="0"/>
              <a:t> ya sıralanmamış bir 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düzəltmək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olunan </a:t>
            </a:r>
            <a:r>
              <a:rPr lang="tr-TR" dirty="0" err="1"/>
              <a:t>sadə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. Adını, </a:t>
            </a:r>
            <a:r>
              <a:rPr lang="tr-TR" dirty="0" err="1"/>
              <a:t>böyük</a:t>
            </a:r>
            <a:r>
              <a:rPr lang="tr-TR" dirty="0"/>
              <a:t> </a:t>
            </a:r>
            <a:r>
              <a:rPr lang="tr-TR" dirty="0" err="1"/>
              <a:t>elementlərin</a:t>
            </a:r>
            <a:r>
              <a:rPr lang="tr-TR" dirty="0"/>
              <a:t> </a:t>
            </a:r>
            <a:r>
              <a:rPr lang="tr-TR" dirty="0" err="1"/>
              <a:t>yuxarı</a:t>
            </a:r>
            <a:r>
              <a:rPr lang="tr-TR" dirty="0"/>
              <a:t> doğru </a:t>
            </a:r>
            <a:r>
              <a:rPr lang="tr-TR" dirty="0" err="1"/>
              <a:t>çıxdığı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</a:t>
            </a:r>
            <a:r>
              <a:rPr lang="tr-TR" dirty="0" err="1"/>
              <a:t>elementlərin</a:t>
            </a:r>
            <a:r>
              <a:rPr lang="tr-TR" dirty="0"/>
              <a:t> aşağı </a:t>
            </a:r>
            <a:r>
              <a:rPr lang="tr-TR" dirty="0" err="1"/>
              <a:t>enənə</a:t>
            </a:r>
            <a:r>
              <a:rPr lang="tr-TR" dirty="0"/>
              <a:t> </a:t>
            </a:r>
            <a:r>
              <a:rPr lang="tr-TR" dirty="0" err="1"/>
              <a:t>bildiyi</a:t>
            </a:r>
            <a:r>
              <a:rPr lang="tr-TR" dirty="0"/>
              <a:t> bir </a:t>
            </a:r>
            <a:r>
              <a:rPr lang="tr-TR" dirty="0" err="1"/>
              <a:t>tərzi</a:t>
            </a:r>
            <a:r>
              <a:rPr lang="tr-TR" dirty="0"/>
              <a:t> </a:t>
            </a:r>
            <a:r>
              <a:rPr lang="tr-TR" dirty="0" err="1"/>
              <a:t>işləyidir</a:t>
            </a:r>
            <a:r>
              <a:rPr lang="tr-TR" dirty="0"/>
              <a:t>.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hər</a:t>
            </a:r>
            <a:r>
              <a:rPr lang="tr-TR" dirty="0"/>
              <a:t> iki elementi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edərək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lazımi</a:t>
            </a:r>
            <a:r>
              <a:rPr lang="tr-TR" dirty="0"/>
              <a:t> </a:t>
            </a:r>
            <a:r>
              <a:rPr lang="tr-TR" dirty="0" err="1"/>
              <a:t>olduqda</a:t>
            </a:r>
            <a:r>
              <a:rPr lang="tr-TR" dirty="0"/>
              <a:t> yer </a:t>
            </a:r>
            <a:r>
              <a:rPr lang="tr-TR" dirty="0" err="1"/>
              <a:t>dəyişdirərək</a:t>
            </a:r>
            <a:r>
              <a:rPr lang="tr-TR" dirty="0"/>
              <a:t> </a:t>
            </a:r>
            <a:r>
              <a:rPr lang="tr-TR" dirty="0" err="1"/>
              <a:t>qarşılaşdırmalı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en-US" dirty="0"/>
              <a:t>1.</a:t>
            </a:r>
            <a:r>
              <a:rPr lang="tr-TR" dirty="0"/>
              <a:t>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əvvəldən</a:t>
            </a:r>
            <a:r>
              <a:rPr lang="tr-TR" dirty="0"/>
              <a:t> sona doğru </a:t>
            </a:r>
            <a:r>
              <a:rPr lang="tr-TR" dirty="0" err="1"/>
              <a:t>gözdən</a:t>
            </a:r>
            <a:r>
              <a:rPr lang="tr-TR" dirty="0"/>
              <a:t> </a:t>
            </a:r>
            <a:r>
              <a:rPr lang="tr-TR" dirty="0" err="1"/>
              <a:t>keçirir</a:t>
            </a:r>
            <a:r>
              <a:rPr lang="tr-TR" dirty="0"/>
              <a:t>.</a:t>
            </a:r>
          </a:p>
          <a:p>
            <a:r>
              <a:rPr lang="en-US" dirty="0"/>
              <a:t>2.</a:t>
            </a:r>
            <a:r>
              <a:rPr lang="tr-TR" dirty="0" err="1"/>
              <a:t>Hər</a:t>
            </a:r>
            <a:r>
              <a:rPr lang="tr-TR" dirty="0"/>
              <a:t> iki </a:t>
            </a:r>
            <a:r>
              <a:rPr lang="tr-TR" dirty="0" err="1"/>
              <a:t>ardıcıl</a:t>
            </a:r>
            <a:r>
              <a:rPr lang="tr-TR" dirty="0"/>
              <a:t> elementi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</a:t>
            </a:r>
            <a:r>
              <a:rPr lang="tr-TR" dirty="0" err="1"/>
              <a:t>Əgər</a:t>
            </a:r>
            <a:r>
              <a:rPr lang="tr-TR" dirty="0"/>
              <a:t> bu iki element doğru </a:t>
            </a:r>
            <a:r>
              <a:rPr lang="tr-TR" dirty="0" err="1"/>
              <a:t>sıralanmışdırsa</a:t>
            </a:r>
            <a:r>
              <a:rPr lang="tr-TR" dirty="0"/>
              <a:t> (</a:t>
            </a:r>
            <a:r>
              <a:rPr lang="tr-TR" dirty="0" err="1"/>
              <a:t>kiçikdən</a:t>
            </a:r>
            <a:r>
              <a:rPr lang="tr-TR" dirty="0"/>
              <a:t> </a:t>
            </a:r>
            <a:r>
              <a:rPr lang="tr-TR" dirty="0" err="1"/>
              <a:t>böyüyə</a:t>
            </a:r>
            <a:r>
              <a:rPr lang="tr-TR" dirty="0"/>
              <a:t> sıralanmalıdır), bu iki elementin yerini </a:t>
            </a:r>
            <a:r>
              <a:rPr lang="tr-TR" dirty="0" err="1"/>
              <a:t>dəyişdirir</a:t>
            </a:r>
            <a:r>
              <a:rPr lang="tr-TR" dirty="0"/>
              <a:t>.</a:t>
            </a:r>
          </a:p>
          <a:p>
            <a:r>
              <a:rPr lang="en-US" dirty="0"/>
              <a:t>3.</a:t>
            </a:r>
            <a:r>
              <a:rPr lang="tr-TR" dirty="0"/>
              <a:t>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tamamilə</a:t>
            </a:r>
            <a:r>
              <a:rPr lang="tr-TR" dirty="0"/>
              <a:t> </a:t>
            </a:r>
            <a:r>
              <a:rPr lang="tr-TR" dirty="0" err="1"/>
              <a:t>dolaşdıqdan</a:t>
            </a:r>
            <a:r>
              <a:rPr lang="tr-TR" dirty="0"/>
              <a:t> sonra,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element sona </a:t>
            </a:r>
            <a:r>
              <a:rPr lang="tr-TR" dirty="0" err="1"/>
              <a:t>yerləşir</a:t>
            </a:r>
            <a:r>
              <a:rPr lang="tr-TR" dirty="0"/>
              <a:t>.</a:t>
            </a:r>
          </a:p>
          <a:p>
            <a:r>
              <a:rPr lang="en-US" dirty="0"/>
              <a:t>4.</a:t>
            </a:r>
            <a:r>
              <a:rPr lang="tr-TR" dirty="0"/>
              <a:t>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yenidən</a:t>
            </a:r>
            <a:r>
              <a:rPr lang="tr-TR" dirty="0"/>
              <a:t> </a:t>
            </a:r>
            <a:r>
              <a:rPr lang="tr-TR" dirty="0" err="1"/>
              <a:t>gözdən</a:t>
            </a:r>
            <a:r>
              <a:rPr lang="tr-TR" dirty="0"/>
              <a:t> </a:t>
            </a:r>
            <a:r>
              <a:rPr lang="tr-TR" dirty="0" err="1"/>
              <a:t>keçirməyə</a:t>
            </a:r>
            <a:r>
              <a:rPr lang="tr-TR" dirty="0"/>
              <a:t> </a:t>
            </a:r>
            <a:r>
              <a:rPr lang="tr-TR" dirty="0" err="1"/>
              <a:t>başlayır</a:t>
            </a:r>
            <a:r>
              <a:rPr lang="tr-TR" dirty="0"/>
              <a:t>, amma bu </a:t>
            </a:r>
            <a:r>
              <a:rPr lang="tr-TR" dirty="0" err="1"/>
              <a:t>dəfə</a:t>
            </a:r>
            <a:r>
              <a:rPr lang="tr-TR" dirty="0"/>
              <a:t> sonuncu elementi </a:t>
            </a:r>
            <a:r>
              <a:rPr lang="tr-TR" dirty="0" err="1"/>
              <a:t>nəzərə</a:t>
            </a:r>
            <a:r>
              <a:rPr lang="tr-TR" dirty="0"/>
              <a:t> </a:t>
            </a:r>
            <a:r>
              <a:rPr lang="tr-TR" dirty="0" err="1"/>
              <a:t>almir</a:t>
            </a:r>
            <a:r>
              <a:rPr lang="tr-TR" dirty="0"/>
              <a:t> (</a:t>
            </a:r>
            <a:r>
              <a:rPr lang="tr-TR" dirty="0" err="1"/>
              <a:t>çünki</a:t>
            </a:r>
            <a:r>
              <a:rPr lang="tr-TR" dirty="0"/>
              <a:t> </a:t>
            </a:r>
            <a:r>
              <a:rPr lang="tr-TR" dirty="0" err="1"/>
              <a:t>artıq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element sona </a:t>
            </a:r>
            <a:r>
              <a:rPr lang="tr-TR" dirty="0" err="1"/>
              <a:t>köçürülmüşdür</a:t>
            </a:r>
            <a:r>
              <a:rPr lang="tr-TR" dirty="0"/>
              <a:t>).</a:t>
            </a:r>
          </a:p>
          <a:p>
            <a:r>
              <a:rPr lang="en-US" dirty="0"/>
              <a:t>5.</a:t>
            </a:r>
            <a:r>
              <a:rPr lang="tr-TR" dirty="0"/>
              <a:t>İkinci dolaşma </a:t>
            </a:r>
            <a:r>
              <a:rPr lang="tr-TR" dirty="0" err="1"/>
              <a:t>nəticəsində</a:t>
            </a:r>
            <a:r>
              <a:rPr lang="tr-TR" dirty="0"/>
              <a:t>, sondan bir </a:t>
            </a:r>
            <a:r>
              <a:rPr lang="tr-TR" dirty="0" err="1"/>
              <a:t>əvvəlki</a:t>
            </a:r>
            <a:r>
              <a:rPr lang="tr-TR" dirty="0"/>
              <a:t> ikinci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element </a:t>
            </a:r>
            <a:r>
              <a:rPr lang="tr-TR" dirty="0" err="1"/>
              <a:t>yerləşir</a:t>
            </a:r>
            <a:r>
              <a:rPr lang="tr-TR" dirty="0"/>
              <a:t>.</a:t>
            </a:r>
          </a:p>
          <a:p>
            <a:r>
              <a:rPr lang="en-US" dirty="0"/>
              <a:t>6.</a:t>
            </a:r>
            <a:r>
              <a:rPr lang="tr-TR" dirty="0"/>
              <a:t>Bu proses sıralanmış son </a:t>
            </a:r>
            <a:r>
              <a:rPr lang="tr-TR" dirty="0" err="1"/>
              <a:t>elementə</a:t>
            </a:r>
            <a:r>
              <a:rPr lang="tr-TR" dirty="0"/>
              <a:t> (sondan bir </a:t>
            </a:r>
            <a:r>
              <a:rPr lang="tr-TR" dirty="0" err="1"/>
              <a:t>əvvəlki</a:t>
            </a:r>
            <a:r>
              <a:rPr lang="tr-TR" dirty="0"/>
              <a:t> </a:t>
            </a:r>
            <a:r>
              <a:rPr lang="tr-TR" dirty="0" err="1"/>
              <a:t>elementə</a:t>
            </a:r>
            <a:r>
              <a:rPr lang="tr-TR" dirty="0"/>
              <a:t>) </a:t>
            </a:r>
            <a:r>
              <a:rPr lang="tr-TR" dirty="0" err="1"/>
              <a:t>çatdığı</a:t>
            </a:r>
            <a:r>
              <a:rPr lang="tr-TR" dirty="0"/>
              <a:t> </a:t>
            </a:r>
            <a:r>
              <a:rPr lang="tr-TR" dirty="0" err="1"/>
              <a:t>vaxta</a:t>
            </a:r>
            <a:r>
              <a:rPr lang="tr-TR" dirty="0"/>
              <a:t> </a:t>
            </a:r>
            <a:r>
              <a:rPr lang="tr-TR" dirty="0" err="1"/>
              <a:t>qədər</a:t>
            </a:r>
            <a:r>
              <a:rPr lang="tr-TR" dirty="0"/>
              <a:t> davam </a:t>
            </a:r>
            <a:r>
              <a:rPr lang="tr-TR" dirty="0" err="1"/>
              <a:t>edir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kiçik</a:t>
            </a:r>
            <a:r>
              <a:rPr lang="tr-TR" dirty="0"/>
              <a:t> veri </a:t>
            </a:r>
            <a:r>
              <a:rPr lang="tr-TR" dirty="0" err="1"/>
              <a:t>kütləsi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işlədikdə</a:t>
            </a:r>
            <a:r>
              <a:rPr lang="tr-TR" dirty="0"/>
              <a:t> asan anlaşılabilir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tətbiq</a:t>
            </a:r>
            <a:r>
              <a:rPr lang="tr-TR" dirty="0"/>
              <a:t> </a:t>
            </a:r>
            <a:r>
              <a:rPr lang="tr-TR" dirty="0" err="1"/>
              <a:t>edilə</a:t>
            </a:r>
            <a:r>
              <a:rPr lang="tr-TR" dirty="0"/>
              <a:t> bilir. Lakin </a:t>
            </a:r>
            <a:r>
              <a:rPr lang="tr-TR" dirty="0" err="1"/>
              <a:t>böyük</a:t>
            </a:r>
            <a:r>
              <a:rPr lang="tr-TR" dirty="0"/>
              <a:t> veri </a:t>
            </a:r>
            <a:r>
              <a:rPr lang="tr-TR" dirty="0" err="1"/>
              <a:t>kütləsi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işlədikdə</a:t>
            </a:r>
            <a:r>
              <a:rPr lang="tr-TR" dirty="0"/>
              <a:t> </a:t>
            </a:r>
            <a:r>
              <a:rPr lang="tr-TR" dirty="0" err="1"/>
              <a:t>effektivliyi</a:t>
            </a:r>
            <a:r>
              <a:rPr lang="tr-TR" dirty="0"/>
              <a:t> aşağı düşür. Bu </a:t>
            </a:r>
            <a:r>
              <a:rPr lang="tr-TR" dirty="0" err="1"/>
              <a:t>alqoritma</a:t>
            </a:r>
            <a:r>
              <a:rPr lang="tr-TR" dirty="0"/>
              <a:t> </a:t>
            </a:r>
            <a:r>
              <a:rPr lang="tr-TR" dirty="0" err="1"/>
              <a:t>əsasən</a:t>
            </a:r>
            <a:r>
              <a:rPr lang="tr-TR" dirty="0"/>
              <a:t> </a:t>
            </a:r>
            <a:r>
              <a:rPr lang="tr-TR" dirty="0" err="1"/>
              <a:t>təlim</a:t>
            </a:r>
            <a:r>
              <a:rPr lang="tr-TR" dirty="0"/>
              <a:t> </a:t>
            </a:r>
            <a:r>
              <a:rPr lang="tr-TR" dirty="0" err="1"/>
              <a:t>məqsədilə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olunur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həqiqi</a:t>
            </a:r>
            <a:r>
              <a:rPr lang="tr-TR" dirty="0"/>
              <a:t> dünya </a:t>
            </a:r>
            <a:r>
              <a:rPr lang="tr-TR" dirty="0" err="1"/>
              <a:t>tətbiqlərində</a:t>
            </a:r>
            <a:r>
              <a:rPr lang="tr-TR" dirty="0"/>
              <a:t> </a:t>
            </a:r>
            <a:r>
              <a:rPr lang="tr-TR" dirty="0" err="1"/>
              <a:t>istifadəsi</a:t>
            </a:r>
            <a:r>
              <a:rPr lang="tr-TR" dirty="0"/>
              <a:t> </a:t>
            </a:r>
            <a:r>
              <a:rPr lang="tr-TR" dirty="0" err="1"/>
              <a:t>məhdud</a:t>
            </a:r>
            <a:r>
              <a:rPr lang="tr-TR" dirty="0"/>
              <a:t> olur. Daha </a:t>
            </a:r>
            <a:r>
              <a:rPr lang="tr-TR" dirty="0" err="1"/>
              <a:t>effektiv</a:t>
            </a:r>
            <a:r>
              <a:rPr lang="tr-TR" dirty="0"/>
              <a:t> sıralama </a:t>
            </a:r>
            <a:r>
              <a:rPr lang="tr-TR" dirty="0" err="1"/>
              <a:t>alqoritmləri</a:t>
            </a:r>
            <a:r>
              <a:rPr lang="tr-TR" dirty="0"/>
              <a:t> üstünlük </a:t>
            </a:r>
            <a:r>
              <a:rPr lang="tr-TR" dirty="0" err="1"/>
              <a:t>təşkil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C4E45B-3CD1-7B7F-06CC-3DE413E9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514" y="1829176"/>
            <a:ext cx="2787486" cy="15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9F8562-62D7-A12B-B696-A36EA96D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944" y="104081"/>
            <a:ext cx="6850111" cy="819284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selection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sort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46A61F0-DE91-BAB1-0C34-B09E696C23F3}"/>
              </a:ext>
            </a:extLst>
          </p:cNvPr>
          <p:cNvSpPr txBox="1"/>
          <p:nvPr/>
        </p:nvSpPr>
        <p:spPr>
          <a:xfrm>
            <a:off x="90185" y="923365"/>
            <a:ext cx="97351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(seçim sıralaması), bir 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sıralamaq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olunan </a:t>
            </a:r>
            <a:r>
              <a:rPr lang="tr-TR" dirty="0" err="1"/>
              <a:t>sadə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. Bu </a:t>
            </a:r>
            <a:r>
              <a:rPr lang="tr-TR" dirty="0" err="1"/>
              <a:t>alqoritma</a:t>
            </a:r>
            <a:r>
              <a:rPr lang="tr-TR" dirty="0"/>
              <a:t>, </a:t>
            </a:r>
            <a:r>
              <a:rPr lang="tr-TR" dirty="0" err="1"/>
              <a:t>hər</a:t>
            </a:r>
            <a:r>
              <a:rPr lang="tr-TR" dirty="0"/>
              <a:t> </a:t>
            </a:r>
            <a:r>
              <a:rPr lang="tr-TR" dirty="0" err="1"/>
              <a:t>addımda</a:t>
            </a:r>
            <a:r>
              <a:rPr lang="tr-TR" dirty="0"/>
              <a:t> dizinin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(ya da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) elementini </a:t>
            </a:r>
            <a:r>
              <a:rPr lang="tr-TR" dirty="0" err="1"/>
              <a:t>tapır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bu elementi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mövqeyə</a:t>
            </a:r>
            <a:r>
              <a:rPr lang="tr-TR" dirty="0"/>
              <a:t> </a:t>
            </a:r>
            <a:r>
              <a:rPr lang="tr-TR" dirty="0" err="1"/>
              <a:t>köçürür</a:t>
            </a:r>
            <a:r>
              <a:rPr lang="tr-TR" dirty="0"/>
              <a:t>.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sıralı </a:t>
            </a:r>
            <a:r>
              <a:rPr lang="tr-TR" dirty="0" err="1"/>
              <a:t>və</a:t>
            </a:r>
            <a:r>
              <a:rPr lang="tr-TR" dirty="0"/>
              <a:t> ya sırasız veri </a:t>
            </a:r>
            <a:r>
              <a:rPr lang="tr-TR" dirty="0" err="1"/>
              <a:t>strukturları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işləyə</a:t>
            </a:r>
            <a:r>
              <a:rPr lang="tr-TR" dirty="0"/>
              <a:t> </a:t>
            </a:r>
            <a:r>
              <a:rPr lang="tr-TR" dirty="0" err="1"/>
              <a:t>bilər</a:t>
            </a:r>
            <a:r>
              <a:rPr lang="tr-TR" dirty="0"/>
              <a:t>.</a:t>
            </a:r>
          </a:p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r>
              <a:rPr lang="tr-TR" dirty="0"/>
              <a:t>1. Dizini </a:t>
            </a:r>
            <a:r>
              <a:rPr lang="tr-TR" dirty="0" err="1"/>
              <a:t>başdan</a:t>
            </a:r>
            <a:r>
              <a:rPr lang="tr-TR" dirty="0"/>
              <a:t> </a:t>
            </a:r>
            <a:r>
              <a:rPr lang="tr-TR" dirty="0" err="1"/>
              <a:t>başlayaraq</a:t>
            </a:r>
            <a:r>
              <a:rPr lang="tr-TR" dirty="0"/>
              <a:t>, dizinin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(ya da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) elementini tapın. Bu elementi </a:t>
            </a:r>
            <a:r>
              <a:rPr lang="tr-TR" dirty="0" err="1"/>
              <a:t>müvəqqəti</a:t>
            </a:r>
            <a:r>
              <a:rPr lang="tr-TR" dirty="0"/>
              <a:t> bir </a:t>
            </a:r>
            <a:r>
              <a:rPr lang="tr-TR" dirty="0" err="1"/>
              <a:t>dəyişəndə</a:t>
            </a:r>
            <a:r>
              <a:rPr lang="tr-TR" dirty="0"/>
              <a:t> </a:t>
            </a:r>
            <a:r>
              <a:rPr lang="tr-TR" dirty="0" err="1"/>
              <a:t>saxlayın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bu elementin indeksini </a:t>
            </a:r>
            <a:r>
              <a:rPr lang="tr-TR" dirty="0" err="1"/>
              <a:t>qeyd</a:t>
            </a:r>
            <a:r>
              <a:rPr lang="tr-TR" dirty="0"/>
              <a:t> edin.</a:t>
            </a:r>
          </a:p>
          <a:p>
            <a:r>
              <a:rPr lang="tr-TR" dirty="0"/>
              <a:t>2. Dizinin </a:t>
            </a:r>
            <a:r>
              <a:rPr lang="tr-TR" dirty="0" err="1"/>
              <a:t>qalıq</a:t>
            </a:r>
            <a:r>
              <a:rPr lang="tr-TR" dirty="0"/>
              <a:t> </a:t>
            </a:r>
            <a:r>
              <a:rPr lang="tr-TR" dirty="0" err="1"/>
              <a:t>hissəsində</a:t>
            </a:r>
            <a:r>
              <a:rPr lang="tr-TR" dirty="0"/>
              <a:t>, bu elementin indeksini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edərək</a:t>
            </a:r>
            <a:r>
              <a:rPr lang="tr-TR" dirty="0"/>
              <a:t> tapılan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müqayisə</a:t>
            </a:r>
            <a:r>
              <a:rPr lang="tr-TR" dirty="0"/>
              <a:t> edin. </a:t>
            </a:r>
            <a:r>
              <a:rPr lang="tr-TR" dirty="0" err="1"/>
              <a:t>Əgər</a:t>
            </a:r>
            <a:r>
              <a:rPr lang="tr-TR" dirty="0"/>
              <a:t> tapılan element daha </a:t>
            </a:r>
            <a:r>
              <a:rPr lang="tr-TR" dirty="0" err="1"/>
              <a:t>kiçikdirsə</a:t>
            </a:r>
            <a:r>
              <a:rPr lang="tr-TR" dirty="0"/>
              <a:t>, </a:t>
            </a:r>
            <a:r>
              <a:rPr lang="tr-TR" dirty="0" err="1"/>
              <a:t>müvəqqəti</a:t>
            </a:r>
            <a:r>
              <a:rPr lang="tr-TR" dirty="0"/>
              <a:t> </a:t>
            </a:r>
            <a:r>
              <a:rPr lang="tr-TR" dirty="0" err="1"/>
              <a:t>dəyişkəndəki</a:t>
            </a:r>
            <a:r>
              <a:rPr lang="tr-TR" dirty="0"/>
              <a:t> elementi bu yeni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əvəzləyin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yeni elementin indeksini </a:t>
            </a:r>
            <a:r>
              <a:rPr lang="tr-TR" dirty="0" err="1"/>
              <a:t>qeyd</a:t>
            </a:r>
            <a:r>
              <a:rPr lang="tr-TR" dirty="0"/>
              <a:t> edin.</a:t>
            </a:r>
          </a:p>
          <a:p>
            <a:r>
              <a:rPr lang="tr-TR" dirty="0"/>
              <a:t>3. Birinci </a:t>
            </a:r>
            <a:r>
              <a:rPr lang="tr-TR" dirty="0" err="1"/>
              <a:t>addımda</a:t>
            </a:r>
            <a:r>
              <a:rPr lang="tr-TR" dirty="0"/>
              <a:t> </a:t>
            </a:r>
            <a:r>
              <a:rPr lang="tr-TR" dirty="0" err="1"/>
              <a:t>tapdığınız</a:t>
            </a:r>
            <a:r>
              <a:rPr lang="tr-TR" dirty="0"/>
              <a:t>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(ya da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) elementi </a:t>
            </a:r>
            <a:r>
              <a:rPr lang="tr-TR" dirty="0" err="1"/>
              <a:t>tapdığınızda</a:t>
            </a:r>
            <a:r>
              <a:rPr lang="tr-TR" dirty="0"/>
              <a:t>, bu elementi dizinin </a:t>
            </a:r>
            <a:r>
              <a:rPr lang="tr-TR" dirty="0" err="1"/>
              <a:t>başındakı</a:t>
            </a:r>
            <a:r>
              <a:rPr lang="tr-TR" dirty="0"/>
              <a:t> </a:t>
            </a:r>
            <a:r>
              <a:rPr lang="tr-TR" dirty="0" err="1"/>
              <a:t>elementlə</a:t>
            </a:r>
            <a:r>
              <a:rPr lang="tr-TR" dirty="0"/>
              <a:t> </a:t>
            </a:r>
            <a:r>
              <a:rPr lang="tr-TR" dirty="0" err="1"/>
              <a:t>əvəzləyin</a:t>
            </a:r>
            <a:r>
              <a:rPr lang="tr-TR" dirty="0"/>
              <a:t>. Bu,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kiçik</a:t>
            </a:r>
            <a:r>
              <a:rPr lang="tr-TR" dirty="0"/>
              <a:t> (ya da </a:t>
            </a:r>
            <a:r>
              <a:rPr lang="tr-TR" dirty="0" err="1"/>
              <a:t>ən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) elementin sıralamanın başına </a:t>
            </a:r>
            <a:r>
              <a:rPr lang="tr-TR" dirty="0" err="1"/>
              <a:t>köçürülməsinə</a:t>
            </a:r>
            <a:r>
              <a:rPr lang="tr-TR" dirty="0"/>
              <a:t> </a:t>
            </a:r>
            <a:r>
              <a:rPr lang="tr-TR" dirty="0" err="1"/>
              <a:t>səbəb</a:t>
            </a:r>
            <a:r>
              <a:rPr lang="tr-TR" dirty="0"/>
              <a:t> olur.</a:t>
            </a:r>
          </a:p>
          <a:p>
            <a:r>
              <a:rPr lang="tr-TR" dirty="0"/>
              <a:t>4. Dizinin sıralanmış </a:t>
            </a:r>
            <a:r>
              <a:rPr lang="tr-TR" dirty="0" err="1"/>
              <a:t>hissəsinə</a:t>
            </a:r>
            <a:r>
              <a:rPr lang="tr-TR" dirty="0"/>
              <a:t> </a:t>
            </a:r>
            <a:r>
              <a:rPr lang="tr-TR" dirty="0" err="1"/>
              <a:t>keçid</a:t>
            </a:r>
            <a:r>
              <a:rPr lang="tr-TR" dirty="0"/>
              <a:t> edin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əməliyyatı</a:t>
            </a:r>
            <a:r>
              <a:rPr lang="tr-TR" dirty="0"/>
              <a:t> </a:t>
            </a:r>
            <a:r>
              <a:rPr lang="tr-TR" dirty="0" err="1"/>
              <a:t>təkrarlayın</a:t>
            </a:r>
            <a:r>
              <a:rPr lang="tr-TR" dirty="0"/>
              <a:t>. Bu </a:t>
            </a:r>
            <a:r>
              <a:rPr lang="tr-TR" dirty="0" err="1"/>
              <a:t>addımları</a:t>
            </a:r>
            <a:r>
              <a:rPr lang="tr-TR" dirty="0"/>
              <a:t> sıralanmamış </a:t>
            </a:r>
            <a:r>
              <a:rPr lang="tr-TR" dirty="0" err="1"/>
              <a:t>hissənin</a:t>
            </a:r>
            <a:r>
              <a:rPr lang="tr-TR" dirty="0"/>
              <a:t> sonuna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təkrarlayın</a:t>
            </a:r>
            <a:r>
              <a:rPr lang="tr-TR" dirty="0"/>
              <a:t>.</a:t>
            </a:r>
          </a:p>
          <a:p>
            <a:r>
              <a:rPr lang="tr-TR" dirty="0"/>
              <a:t>5. Bütün </a:t>
            </a:r>
            <a:r>
              <a:rPr lang="tr-TR" dirty="0" err="1"/>
              <a:t>elementlər</a:t>
            </a:r>
            <a:r>
              <a:rPr lang="tr-TR" dirty="0"/>
              <a:t> </a:t>
            </a:r>
            <a:r>
              <a:rPr lang="tr-TR" dirty="0" err="1"/>
              <a:t>sıralandıqda</a:t>
            </a:r>
            <a:r>
              <a:rPr lang="tr-TR" dirty="0"/>
              <a:t>, bu prosesi </a:t>
            </a:r>
            <a:r>
              <a:rPr lang="tr-TR" dirty="0" err="1"/>
              <a:t>təkrarlayın</a:t>
            </a:r>
            <a:r>
              <a:rPr lang="tr-TR" dirty="0"/>
              <a:t>.</a:t>
            </a:r>
          </a:p>
          <a:p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əsaslı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zaman </a:t>
            </a:r>
            <a:r>
              <a:rPr lang="tr-TR" dirty="0" err="1"/>
              <a:t>eyni</a:t>
            </a:r>
            <a:r>
              <a:rPr lang="tr-TR" dirty="0"/>
              <a:t> sayda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Lakin verinin sıralı </a:t>
            </a:r>
            <a:r>
              <a:rPr lang="tr-TR" dirty="0" err="1"/>
              <a:t>və</a:t>
            </a:r>
            <a:r>
              <a:rPr lang="tr-TR" dirty="0"/>
              <a:t> ya sırasız olmasına </a:t>
            </a:r>
            <a:r>
              <a:rPr lang="tr-TR" dirty="0" err="1"/>
              <a:t>baxmayaraq</a:t>
            </a:r>
            <a:r>
              <a:rPr lang="tr-TR" dirty="0"/>
              <a:t>, </a:t>
            </a:r>
            <a:r>
              <a:rPr lang="tr-TR" dirty="0" err="1"/>
              <a:t>həmişə</a:t>
            </a:r>
            <a:r>
              <a:rPr lang="tr-TR" dirty="0"/>
              <a:t> </a:t>
            </a:r>
            <a:r>
              <a:rPr lang="tr-TR" dirty="0" err="1"/>
              <a:t>eyni</a:t>
            </a:r>
            <a:r>
              <a:rPr lang="tr-TR" dirty="0"/>
              <a:t> sayda yer </a:t>
            </a:r>
            <a:r>
              <a:rPr lang="tr-TR" dirty="0" err="1"/>
              <a:t>dəyişdirməyə</a:t>
            </a:r>
            <a:r>
              <a:rPr lang="tr-TR" dirty="0"/>
              <a:t> </a:t>
            </a:r>
            <a:r>
              <a:rPr lang="tr-TR" dirty="0" err="1"/>
              <a:t>səbəb</a:t>
            </a:r>
            <a:r>
              <a:rPr lang="tr-TR" dirty="0"/>
              <a:t> olur. Bu </a:t>
            </a:r>
            <a:r>
              <a:rPr lang="tr-TR" dirty="0" err="1"/>
              <a:t>səbəbdə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veri </a:t>
            </a:r>
            <a:r>
              <a:rPr lang="tr-TR" dirty="0" err="1"/>
              <a:t>kütlələri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effektiv</a:t>
            </a:r>
            <a:r>
              <a:rPr lang="tr-TR" dirty="0"/>
              <a:t> </a:t>
            </a:r>
            <a:r>
              <a:rPr lang="tr-TR" dirty="0" err="1"/>
              <a:t>deyil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genelliklə</a:t>
            </a:r>
            <a:r>
              <a:rPr lang="tr-TR" dirty="0"/>
              <a:t> daha </a:t>
            </a:r>
            <a:r>
              <a:rPr lang="tr-TR" dirty="0" err="1"/>
              <a:t>effektiv</a:t>
            </a:r>
            <a:r>
              <a:rPr lang="tr-TR" dirty="0"/>
              <a:t> sıralama </a:t>
            </a:r>
            <a:r>
              <a:rPr lang="tr-TR" dirty="0" err="1"/>
              <a:t>alqoritmləri</a:t>
            </a:r>
            <a:r>
              <a:rPr lang="tr-TR" dirty="0"/>
              <a:t> tercih olunur. </a:t>
            </a:r>
            <a:r>
              <a:rPr lang="tr-TR" dirty="0" err="1"/>
              <a:t>Selection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əsasən</a:t>
            </a:r>
            <a:r>
              <a:rPr lang="tr-TR" dirty="0"/>
              <a:t> </a:t>
            </a:r>
            <a:r>
              <a:rPr lang="tr-TR" dirty="0" err="1"/>
              <a:t>təlim</a:t>
            </a:r>
            <a:r>
              <a:rPr lang="tr-TR" dirty="0"/>
              <a:t> </a:t>
            </a:r>
            <a:r>
              <a:rPr lang="tr-TR" dirty="0" err="1"/>
              <a:t>məqsədi</a:t>
            </a:r>
            <a:r>
              <a:rPr lang="tr-TR" dirty="0"/>
              <a:t>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edilir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həqiqi</a:t>
            </a:r>
            <a:r>
              <a:rPr lang="tr-TR" dirty="0"/>
              <a:t> dünya </a:t>
            </a:r>
            <a:r>
              <a:rPr lang="tr-TR" dirty="0" err="1"/>
              <a:t>tətbiqlərində</a:t>
            </a:r>
            <a:r>
              <a:rPr lang="tr-TR" dirty="0"/>
              <a:t> </a:t>
            </a:r>
            <a:r>
              <a:rPr lang="tr-TR" dirty="0" err="1"/>
              <a:t>məhdud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sahəsinə</a:t>
            </a:r>
            <a:r>
              <a:rPr lang="tr-TR" dirty="0"/>
              <a:t> </a:t>
            </a:r>
            <a:r>
              <a:rPr lang="tr-TR" dirty="0" err="1"/>
              <a:t>malikdir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3B6A61-987A-F7B7-891D-227BA203B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55" y="1990165"/>
            <a:ext cx="2670944" cy="307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FBF0C3-DAC7-E400-C2FF-2934D650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474" y="113045"/>
            <a:ext cx="6357052" cy="792390"/>
          </a:xfrm>
        </p:spPr>
        <p:txBody>
          <a:bodyPr/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insertion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sort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1FCDDF5-D444-F9AE-E10D-41D028F47F52}"/>
              </a:ext>
            </a:extLst>
          </p:cNvPr>
          <p:cNvSpPr txBox="1"/>
          <p:nvPr/>
        </p:nvSpPr>
        <p:spPr>
          <a:xfrm>
            <a:off x="71718" y="995082"/>
            <a:ext cx="93232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(</a:t>
            </a:r>
            <a:r>
              <a:rPr lang="tr-TR" dirty="0" err="1"/>
              <a:t>əlavə</a:t>
            </a:r>
            <a:r>
              <a:rPr lang="tr-TR" dirty="0"/>
              <a:t> </a:t>
            </a:r>
            <a:r>
              <a:rPr lang="tr-TR" dirty="0" err="1"/>
              <a:t>etmə</a:t>
            </a:r>
            <a:r>
              <a:rPr lang="tr-TR" dirty="0"/>
              <a:t> sıralaması), bir 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sıralamaq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</a:t>
            </a:r>
            <a:r>
              <a:rPr lang="tr-TR" dirty="0" err="1"/>
              <a:t>edilən</a:t>
            </a:r>
            <a:r>
              <a:rPr lang="tr-TR" dirty="0"/>
              <a:t> </a:t>
            </a:r>
            <a:r>
              <a:rPr lang="tr-TR" dirty="0" err="1"/>
              <a:t>sadə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. Bu </a:t>
            </a:r>
            <a:r>
              <a:rPr lang="tr-TR" dirty="0" err="1"/>
              <a:t>alqoritma</a:t>
            </a:r>
            <a:r>
              <a:rPr lang="tr-TR" dirty="0"/>
              <a:t>, bir elementi sıralanmış bir </a:t>
            </a:r>
            <a:r>
              <a:rPr lang="tr-TR" dirty="0" err="1"/>
              <a:t>hissənin</a:t>
            </a:r>
            <a:r>
              <a:rPr lang="tr-TR" dirty="0"/>
              <a:t> </a:t>
            </a:r>
            <a:r>
              <a:rPr lang="tr-TR" dirty="0" err="1"/>
              <a:t>içində</a:t>
            </a:r>
            <a:r>
              <a:rPr lang="tr-TR" dirty="0"/>
              <a:t> "</a:t>
            </a:r>
            <a:r>
              <a:rPr lang="tr-TR" dirty="0" err="1"/>
              <a:t>əlavə</a:t>
            </a:r>
            <a:r>
              <a:rPr lang="tr-TR" dirty="0"/>
              <a:t> </a:t>
            </a:r>
            <a:r>
              <a:rPr lang="tr-TR" dirty="0" err="1"/>
              <a:t>edərək</a:t>
            </a:r>
            <a:r>
              <a:rPr lang="tr-TR" dirty="0"/>
              <a:t>" sıralama </a:t>
            </a:r>
            <a:r>
              <a:rPr lang="tr-TR" dirty="0" err="1"/>
              <a:t>edir</a:t>
            </a:r>
            <a:r>
              <a:rPr lang="tr-TR" dirty="0"/>
              <a:t>.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sıralı </a:t>
            </a:r>
            <a:r>
              <a:rPr lang="tr-TR" dirty="0" err="1"/>
              <a:t>və</a:t>
            </a:r>
            <a:r>
              <a:rPr lang="tr-TR" dirty="0"/>
              <a:t> ya sıralanmamış veri </a:t>
            </a:r>
            <a:r>
              <a:rPr lang="tr-TR" dirty="0" err="1"/>
              <a:t>strukturları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işləyə</a:t>
            </a:r>
            <a:r>
              <a:rPr lang="tr-TR" dirty="0"/>
              <a:t> </a:t>
            </a:r>
            <a:r>
              <a:rPr lang="tr-TR" dirty="0" err="1"/>
              <a:t>bilər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1. Sıralamanı </a:t>
            </a:r>
            <a:r>
              <a:rPr lang="tr-TR" dirty="0" err="1"/>
              <a:t>başlamaqdan</a:t>
            </a:r>
            <a:r>
              <a:rPr lang="tr-TR" dirty="0"/>
              <a:t> </a:t>
            </a:r>
            <a:r>
              <a:rPr lang="tr-TR" dirty="0" err="1"/>
              <a:t>əvvəl</a:t>
            </a:r>
            <a:r>
              <a:rPr lang="tr-TR" dirty="0"/>
              <a:t>, dizinin ilk elementi sıralanmış </a:t>
            </a:r>
            <a:r>
              <a:rPr lang="tr-TR" dirty="0" err="1"/>
              <a:t>hesab</a:t>
            </a:r>
            <a:r>
              <a:rPr lang="tr-TR" dirty="0"/>
              <a:t> olunur.</a:t>
            </a:r>
          </a:p>
          <a:p>
            <a:r>
              <a:rPr lang="tr-TR" dirty="0"/>
              <a:t>2. Dizinin ikinci </a:t>
            </a:r>
            <a:r>
              <a:rPr lang="tr-TR" dirty="0" err="1"/>
              <a:t>elementindən</a:t>
            </a:r>
            <a:r>
              <a:rPr lang="tr-TR" dirty="0"/>
              <a:t> </a:t>
            </a:r>
            <a:r>
              <a:rPr lang="tr-TR" dirty="0" err="1"/>
              <a:t>başlayaraq</a:t>
            </a:r>
            <a:r>
              <a:rPr lang="tr-TR" dirty="0"/>
              <a:t>, sıralanmış </a:t>
            </a:r>
            <a:r>
              <a:rPr lang="tr-TR" dirty="0" err="1"/>
              <a:t>hissə</a:t>
            </a:r>
            <a:r>
              <a:rPr lang="tr-TR" dirty="0"/>
              <a:t> </a:t>
            </a:r>
            <a:r>
              <a:rPr lang="tr-TR" dirty="0" err="1"/>
              <a:t>içində</a:t>
            </a:r>
            <a:r>
              <a:rPr lang="tr-TR" dirty="0"/>
              <a:t> bu elementin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mövqeyini</a:t>
            </a:r>
            <a:r>
              <a:rPr lang="tr-TR" dirty="0"/>
              <a:t> </a:t>
            </a:r>
            <a:r>
              <a:rPr lang="tr-TR" dirty="0" err="1"/>
              <a:t>tapmaq</a:t>
            </a:r>
            <a:r>
              <a:rPr lang="tr-TR" dirty="0"/>
              <a:t> üçün bu elementi dolaşmağa </a:t>
            </a:r>
            <a:r>
              <a:rPr lang="tr-TR" dirty="0" err="1"/>
              <a:t>başlayır</a:t>
            </a:r>
            <a:r>
              <a:rPr lang="tr-TR" dirty="0"/>
              <a:t>.</a:t>
            </a:r>
          </a:p>
          <a:p>
            <a:r>
              <a:rPr lang="tr-TR" dirty="0"/>
              <a:t>3. Sıralanmış </a:t>
            </a:r>
            <a:r>
              <a:rPr lang="tr-TR" dirty="0" err="1"/>
              <a:t>hissə</a:t>
            </a:r>
            <a:r>
              <a:rPr lang="tr-TR" dirty="0"/>
              <a:t> </a:t>
            </a:r>
            <a:r>
              <a:rPr lang="tr-TR" dirty="0" err="1"/>
              <a:t>içində</a:t>
            </a:r>
            <a:r>
              <a:rPr lang="tr-TR" dirty="0"/>
              <a:t>, bu elementin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mövqeyini</a:t>
            </a:r>
            <a:r>
              <a:rPr lang="tr-TR" dirty="0"/>
              <a:t> tapana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elementləri</a:t>
            </a:r>
            <a:r>
              <a:rPr lang="tr-TR" dirty="0"/>
              <a:t> sağa doğru </a:t>
            </a:r>
            <a:r>
              <a:rPr lang="tr-TR" dirty="0" err="1"/>
              <a:t>keçid</a:t>
            </a:r>
            <a:r>
              <a:rPr lang="tr-TR" dirty="0"/>
              <a:t> </a:t>
            </a:r>
            <a:r>
              <a:rPr lang="tr-TR" dirty="0" err="1"/>
              <a:t>edir</a:t>
            </a:r>
            <a:r>
              <a:rPr lang="tr-TR" dirty="0"/>
              <a:t>. </a:t>
            </a:r>
            <a:r>
              <a:rPr lang="tr-TR" dirty="0" err="1"/>
              <a:t>Yəni</a:t>
            </a:r>
            <a:r>
              <a:rPr lang="tr-TR" dirty="0"/>
              <a:t>, bu elementin sıralanmış </a:t>
            </a:r>
            <a:r>
              <a:rPr lang="tr-TR" dirty="0" err="1"/>
              <a:t>hissədəki</a:t>
            </a:r>
            <a:r>
              <a:rPr lang="tr-TR" dirty="0"/>
              <a:t> </a:t>
            </a:r>
            <a:r>
              <a:rPr lang="tr-TR" dirty="0" err="1"/>
              <a:t>yerinə</a:t>
            </a:r>
            <a:r>
              <a:rPr lang="tr-TR" dirty="0"/>
              <a:t> çatana </a:t>
            </a:r>
            <a:r>
              <a:rPr lang="tr-TR" dirty="0" err="1"/>
              <a:t>qədər</a:t>
            </a:r>
            <a:r>
              <a:rPr lang="tr-TR" dirty="0"/>
              <a:t> </a:t>
            </a:r>
            <a:r>
              <a:rPr lang="tr-TR" dirty="0" err="1"/>
              <a:t>əvvəlki</a:t>
            </a:r>
            <a:r>
              <a:rPr lang="tr-TR" dirty="0"/>
              <a:t> </a:t>
            </a:r>
            <a:r>
              <a:rPr lang="tr-TR" dirty="0" err="1"/>
              <a:t>elementləri</a:t>
            </a:r>
            <a:r>
              <a:rPr lang="tr-TR" dirty="0"/>
              <a:t> ötürür.</a:t>
            </a:r>
          </a:p>
          <a:p>
            <a:r>
              <a:rPr lang="tr-TR" dirty="0"/>
              <a:t>4. Tapılan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mövqeydə</a:t>
            </a:r>
            <a:r>
              <a:rPr lang="tr-TR" dirty="0"/>
              <a:t>, bu elementi </a:t>
            </a:r>
            <a:r>
              <a:rPr lang="tr-TR" dirty="0" err="1"/>
              <a:t>yerləşdirir</a:t>
            </a:r>
            <a:r>
              <a:rPr lang="tr-TR" dirty="0"/>
              <a:t>.</a:t>
            </a:r>
          </a:p>
          <a:p>
            <a:r>
              <a:rPr lang="tr-TR" dirty="0"/>
              <a:t>5. İkinci </a:t>
            </a:r>
            <a:r>
              <a:rPr lang="tr-TR" dirty="0" err="1"/>
              <a:t>addımdan</a:t>
            </a:r>
            <a:r>
              <a:rPr lang="tr-TR" dirty="0"/>
              <a:t> </a:t>
            </a:r>
            <a:r>
              <a:rPr lang="tr-TR" dirty="0" err="1"/>
              <a:t>başlayaraq</a:t>
            </a:r>
            <a:r>
              <a:rPr lang="tr-TR" dirty="0"/>
              <a:t>, dizinin </a:t>
            </a:r>
            <a:r>
              <a:rPr lang="tr-TR" dirty="0" err="1"/>
              <a:t>digər</a:t>
            </a:r>
            <a:r>
              <a:rPr lang="tr-TR" dirty="0"/>
              <a:t> </a:t>
            </a:r>
            <a:r>
              <a:rPr lang="tr-TR" dirty="0" err="1"/>
              <a:t>elementlərini</a:t>
            </a:r>
            <a:r>
              <a:rPr lang="tr-TR" dirty="0"/>
              <a:t> </a:t>
            </a:r>
            <a:r>
              <a:rPr lang="tr-TR" dirty="0" err="1"/>
              <a:t>eyni</a:t>
            </a:r>
            <a:r>
              <a:rPr lang="tr-TR" dirty="0"/>
              <a:t> </a:t>
            </a:r>
            <a:r>
              <a:rPr lang="tr-TR" dirty="0" err="1"/>
              <a:t>cür</a:t>
            </a:r>
            <a:r>
              <a:rPr lang="tr-TR" dirty="0"/>
              <a:t> </a:t>
            </a:r>
            <a:r>
              <a:rPr lang="tr-TR" dirty="0" err="1"/>
              <a:t>əlavə</a:t>
            </a:r>
            <a:r>
              <a:rPr lang="tr-TR" dirty="0"/>
              <a:t> </a:t>
            </a:r>
            <a:r>
              <a:rPr lang="tr-TR" dirty="0" err="1"/>
              <a:t>edərək</a:t>
            </a:r>
            <a:r>
              <a:rPr lang="tr-TR" dirty="0"/>
              <a:t> sıralamanı davam </a:t>
            </a:r>
            <a:r>
              <a:rPr lang="tr-TR" dirty="0" err="1"/>
              <a:t>etdirir</a:t>
            </a:r>
            <a:r>
              <a:rPr lang="tr-TR" dirty="0"/>
              <a:t>.</a:t>
            </a:r>
          </a:p>
          <a:p>
            <a:r>
              <a:rPr lang="tr-TR" dirty="0"/>
              <a:t>6. Bütün </a:t>
            </a:r>
            <a:r>
              <a:rPr lang="tr-TR" dirty="0" err="1"/>
              <a:t>elementlər</a:t>
            </a:r>
            <a:r>
              <a:rPr lang="tr-TR" dirty="0"/>
              <a:t> sıralandığında proses başa çatır.</a:t>
            </a:r>
          </a:p>
          <a:p>
            <a:endParaRPr lang="tr-TR" dirty="0"/>
          </a:p>
          <a:p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kiçik</a:t>
            </a:r>
            <a:r>
              <a:rPr lang="tr-TR" dirty="0"/>
              <a:t> veri </a:t>
            </a:r>
            <a:r>
              <a:rPr lang="tr-TR" dirty="0" err="1"/>
              <a:t>kütlələri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işləyərkən</a:t>
            </a:r>
            <a:r>
              <a:rPr lang="tr-TR" dirty="0"/>
              <a:t> </a:t>
            </a:r>
            <a:r>
              <a:rPr lang="tr-TR" dirty="0" err="1"/>
              <a:t>effektiv</a:t>
            </a:r>
            <a:r>
              <a:rPr lang="tr-TR" dirty="0"/>
              <a:t> ola </a:t>
            </a:r>
            <a:r>
              <a:rPr lang="tr-TR" dirty="0" err="1"/>
              <a:t>bilər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xüsusilə</a:t>
            </a:r>
            <a:r>
              <a:rPr lang="tr-TR" dirty="0"/>
              <a:t> sıralanmış </a:t>
            </a:r>
            <a:r>
              <a:rPr lang="tr-TR" dirty="0" err="1"/>
              <a:t>verilərdə</a:t>
            </a:r>
            <a:r>
              <a:rPr lang="tr-TR" dirty="0"/>
              <a:t> </a:t>
            </a:r>
            <a:r>
              <a:rPr lang="tr-TR" dirty="0" err="1"/>
              <a:t>sürətlidir</a:t>
            </a:r>
            <a:r>
              <a:rPr lang="tr-TR" dirty="0"/>
              <a:t>. Lakin </a:t>
            </a:r>
            <a:r>
              <a:rPr lang="tr-TR" dirty="0" err="1"/>
              <a:t>böyük</a:t>
            </a:r>
            <a:r>
              <a:rPr lang="tr-TR" dirty="0"/>
              <a:t> veri </a:t>
            </a:r>
            <a:r>
              <a:rPr lang="tr-TR" dirty="0" err="1"/>
              <a:t>kütlələri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performansı </a:t>
            </a:r>
            <a:r>
              <a:rPr lang="tr-TR" dirty="0" err="1"/>
              <a:t>zəif</a:t>
            </a:r>
            <a:r>
              <a:rPr lang="tr-TR" dirty="0"/>
              <a:t> ola </a:t>
            </a:r>
            <a:r>
              <a:rPr lang="tr-TR" dirty="0" err="1"/>
              <a:t>bilər</a:t>
            </a:r>
            <a:r>
              <a:rPr lang="tr-TR" dirty="0"/>
              <a:t>, </a:t>
            </a:r>
            <a:r>
              <a:rPr lang="tr-TR" dirty="0" err="1"/>
              <a:t>çünki</a:t>
            </a:r>
            <a:r>
              <a:rPr lang="tr-TR" dirty="0"/>
              <a:t> </a:t>
            </a:r>
            <a:r>
              <a:rPr lang="tr-TR" dirty="0" err="1"/>
              <a:t>hər</a:t>
            </a:r>
            <a:r>
              <a:rPr lang="tr-TR" dirty="0"/>
              <a:t> elementin </a:t>
            </a:r>
            <a:r>
              <a:rPr lang="tr-TR" dirty="0" err="1"/>
              <a:t>uyğun</a:t>
            </a:r>
            <a:r>
              <a:rPr lang="tr-TR" dirty="0"/>
              <a:t> </a:t>
            </a:r>
            <a:r>
              <a:rPr lang="tr-TR" dirty="0" err="1"/>
              <a:t>mövqeyini</a:t>
            </a:r>
            <a:r>
              <a:rPr lang="tr-TR" dirty="0"/>
              <a:t> </a:t>
            </a:r>
            <a:r>
              <a:rPr lang="tr-TR" dirty="0" err="1"/>
              <a:t>tapmaq</a:t>
            </a:r>
            <a:r>
              <a:rPr lang="tr-TR" dirty="0"/>
              <a:t> üçün </a:t>
            </a:r>
            <a:r>
              <a:rPr lang="tr-TR" dirty="0" err="1"/>
              <a:t>yoxlanma</a:t>
            </a:r>
            <a:r>
              <a:rPr lang="tr-TR" dirty="0"/>
              <a:t> </a:t>
            </a:r>
            <a:r>
              <a:rPr lang="tr-TR" dirty="0" err="1"/>
              <a:t>etmək</a:t>
            </a:r>
            <a:r>
              <a:rPr lang="tr-TR" dirty="0"/>
              <a:t> lazım olur. Bu </a:t>
            </a:r>
            <a:r>
              <a:rPr lang="tr-TR" dirty="0" err="1"/>
              <a:t>səbəbdə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veri </a:t>
            </a:r>
            <a:r>
              <a:rPr lang="tr-TR" dirty="0" err="1"/>
              <a:t>kütlələri</a:t>
            </a:r>
            <a:r>
              <a:rPr lang="tr-TR" dirty="0"/>
              <a:t> üçün daha </a:t>
            </a:r>
            <a:r>
              <a:rPr lang="tr-TR" dirty="0" err="1"/>
              <a:t>sürətli</a:t>
            </a:r>
            <a:r>
              <a:rPr lang="tr-TR" dirty="0"/>
              <a:t> sıralama </a:t>
            </a:r>
            <a:r>
              <a:rPr lang="tr-TR" dirty="0" err="1"/>
              <a:t>alqoritmləri</a:t>
            </a:r>
            <a:r>
              <a:rPr lang="tr-TR" dirty="0"/>
              <a:t> </a:t>
            </a:r>
            <a:r>
              <a:rPr lang="tr-TR" dirty="0" err="1"/>
              <a:t>əsas</a:t>
            </a:r>
            <a:r>
              <a:rPr lang="tr-TR" dirty="0"/>
              <a:t> tutulur. </a:t>
            </a:r>
            <a:r>
              <a:rPr lang="tr-TR" dirty="0" err="1"/>
              <a:t>Insertion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öyrənmə</a:t>
            </a:r>
            <a:r>
              <a:rPr lang="tr-TR" dirty="0"/>
              <a:t> </a:t>
            </a:r>
            <a:r>
              <a:rPr lang="tr-TR" dirty="0" err="1"/>
              <a:t>məqsədiylə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ya </a:t>
            </a:r>
            <a:r>
              <a:rPr lang="tr-TR" dirty="0" err="1"/>
              <a:t>xüsusi</a:t>
            </a:r>
            <a:r>
              <a:rPr lang="tr-TR" dirty="0"/>
              <a:t> </a:t>
            </a:r>
            <a:r>
              <a:rPr lang="tr-TR" dirty="0" err="1"/>
              <a:t>hallarda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oluna </a:t>
            </a:r>
            <a:r>
              <a:rPr lang="tr-TR" dirty="0" err="1"/>
              <a:t>bilər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411866-BA4C-60E8-6630-528056CA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58" y="1606326"/>
            <a:ext cx="3210106" cy="19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7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E18969-9E9A-9301-BD98-E8802EEA6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297" y="157868"/>
            <a:ext cx="6267405" cy="648955"/>
          </a:xfrm>
        </p:spPr>
        <p:txBody>
          <a:bodyPr>
            <a:normAutofit fontScale="90000"/>
          </a:bodyPr>
          <a:lstStyle/>
          <a:p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merge</a:t>
            </a:r>
            <a:r>
              <a:rPr lang="tr-TR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sort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944C41B-475B-0C57-7033-B4399B705987}"/>
              </a:ext>
            </a:extLst>
          </p:cNvPr>
          <p:cNvSpPr txBox="1"/>
          <p:nvPr/>
        </p:nvSpPr>
        <p:spPr>
          <a:xfrm>
            <a:off x="0" y="806822"/>
            <a:ext cx="93143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sıralanmamış bir dizini </a:t>
            </a:r>
            <a:r>
              <a:rPr lang="tr-TR" dirty="0" err="1"/>
              <a:t>və</a:t>
            </a:r>
            <a:r>
              <a:rPr lang="tr-TR" dirty="0"/>
              <a:t> ya siyahını </a:t>
            </a:r>
            <a:r>
              <a:rPr lang="tr-TR" dirty="0" err="1"/>
              <a:t>sıralamaq</a:t>
            </a:r>
            <a:r>
              <a:rPr lang="tr-TR" dirty="0"/>
              <a:t> üçün </a:t>
            </a:r>
            <a:r>
              <a:rPr lang="tr-TR" dirty="0" err="1"/>
              <a:t>istifadə</a:t>
            </a:r>
            <a:r>
              <a:rPr lang="tr-TR" dirty="0"/>
              <a:t> olunan </a:t>
            </a:r>
            <a:r>
              <a:rPr lang="tr-TR" dirty="0" err="1"/>
              <a:t>effektiv</a:t>
            </a:r>
            <a:r>
              <a:rPr lang="tr-TR" dirty="0"/>
              <a:t> bir sıralama </a:t>
            </a:r>
            <a:r>
              <a:rPr lang="tr-TR" dirty="0" err="1"/>
              <a:t>alqoritmasıdır</a:t>
            </a:r>
            <a:r>
              <a:rPr lang="tr-TR" dirty="0"/>
              <a:t>.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sıralama </a:t>
            </a:r>
            <a:r>
              <a:rPr lang="tr-TR" dirty="0" err="1"/>
              <a:t>əməliyyatını</a:t>
            </a:r>
            <a:r>
              <a:rPr lang="tr-TR" dirty="0"/>
              <a:t> iki </a:t>
            </a:r>
            <a:r>
              <a:rPr lang="tr-TR" dirty="0" err="1"/>
              <a:t>hissəyə</a:t>
            </a:r>
            <a:r>
              <a:rPr lang="tr-TR" dirty="0"/>
              <a:t> </a:t>
            </a:r>
            <a:r>
              <a:rPr lang="tr-TR" dirty="0" err="1"/>
              <a:t>bölür</a:t>
            </a:r>
            <a:r>
              <a:rPr lang="tr-TR" dirty="0"/>
              <a:t>, </a:t>
            </a:r>
            <a:r>
              <a:rPr lang="tr-TR" dirty="0" err="1"/>
              <a:t>hər</a:t>
            </a:r>
            <a:r>
              <a:rPr lang="tr-TR" dirty="0"/>
              <a:t> iki </a:t>
            </a:r>
            <a:r>
              <a:rPr lang="tr-TR" dirty="0" err="1"/>
              <a:t>hissəni</a:t>
            </a:r>
            <a:r>
              <a:rPr lang="tr-TR" dirty="0"/>
              <a:t> </a:t>
            </a:r>
            <a:r>
              <a:rPr lang="tr-TR" dirty="0" err="1"/>
              <a:t>sıralayır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sonra bu sıralanmış </a:t>
            </a:r>
            <a:r>
              <a:rPr lang="tr-TR" dirty="0" err="1"/>
              <a:t>hissləri</a:t>
            </a:r>
            <a:r>
              <a:rPr lang="tr-TR" dirty="0"/>
              <a:t> </a:t>
            </a:r>
            <a:r>
              <a:rPr lang="tr-TR" dirty="0" err="1"/>
              <a:t>birləşdirərək</a:t>
            </a:r>
            <a:r>
              <a:rPr lang="tr-TR" dirty="0"/>
              <a:t> </a:t>
            </a:r>
            <a:r>
              <a:rPr lang="tr-TR" dirty="0" err="1"/>
              <a:t>nəticə</a:t>
            </a:r>
            <a:r>
              <a:rPr lang="tr-TR" dirty="0"/>
              <a:t> sıralamasını yaradır. Bu </a:t>
            </a:r>
            <a:r>
              <a:rPr lang="tr-TR" dirty="0" err="1"/>
              <a:t>alqoritma</a:t>
            </a:r>
            <a:r>
              <a:rPr lang="tr-TR" dirty="0"/>
              <a:t>, "böl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qalib</a:t>
            </a:r>
            <a:r>
              <a:rPr lang="tr-TR" dirty="0"/>
              <a:t> </a:t>
            </a:r>
            <a:r>
              <a:rPr lang="tr-TR" dirty="0" err="1"/>
              <a:t>gəl</a:t>
            </a:r>
            <a:r>
              <a:rPr lang="tr-TR" dirty="0"/>
              <a:t>" </a:t>
            </a:r>
            <a:r>
              <a:rPr lang="tr-TR" dirty="0" err="1"/>
              <a:t>strategiyasına</a:t>
            </a:r>
            <a:r>
              <a:rPr lang="tr-TR" dirty="0"/>
              <a:t> </a:t>
            </a:r>
            <a:r>
              <a:rPr lang="tr-TR" dirty="0" err="1"/>
              <a:t>əsaslanır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aşağıdakı</a:t>
            </a:r>
            <a:r>
              <a:rPr lang="tr-TR" dirty="0"/>
              <a:t> </a:t>
            </a:r>
            <a:r>
              <a:rPr lang="tr-TR" dirty="0" err="1"/>
              <a:t>addımları</a:t>
            </a:r>
            <a:r>
              <a:rPr lang="tr-TR" dirty="0"/>
              <a:t> </a:t>
            </a:r>
            <a:r>
              <a:rPr lang="tr-TR" dirty="0" err="1"/>
              <a:t>izləyir</a:t>
            </a:r>
            <a:r>
              <a:rPr lang="tr-TR" dirty="0"/>
              <a:t>:</a:t>
            </a:r>
          </a:p>
          <a:p>
            <a:endParaRPr lang="tr-TR" dirty="0"/>
          </a:p>
          <a:p>
            <a:r>
              <a:rPr lang="tr-TR" dirty="0"/>
              <a:t>1. Verilmiş dizini </a:t>
            </a:r>
            <a:r>
              <a:rPr lang="tr-TR" dirty="0" err="1"/>
              <a:t>və</a:t>
            </a:r>
            <a:r>
              <a:rPr lang="tr-TR" dirty="0"/>
              <a:t> ya siyahını iki </a:t>
            </a:r>
            <a:r>
              <a:rPr lang="tr-TR" dirty="0" err="1"/>
              <a:t>berabər</a:t>
            </a:r>
            <a:r>
              <a:rPr lang="tr-TR" dirty="0"/>
              <a:t> </a:t>
            </a:r>
            <a:r>
              <a:rPr lang="tr-TR" dirty="0" err="1"/>
              <a:t>hissəyə</a:t>
            </a:r>
            <a:r>
              <a:rPr lang="tr-TR" dirty="0"/>
              <a:t> </a:t>
            </a:r>
            <a:r>
              <a:rPr lang="tr-TR" dirty="0" err="1"/>
              <a:t>bölür</a:t>
            </a:r>
            <a:r>
              <a:rPr lang="tr-TR" dirty="0"/>
              <a:t>. </a:t>
            </a:r>
            <a:r>
              <a:rPr lang="tr-TR" dirty="0" err="1"/>
              <a:t>Ortasındakı</a:t>
            </a:r>
            <a:r>
              <a:rPr lang="tr-TR" dirty="0"/>
              <a:t> elementin </a:t>
            </a:r>
            <a:r>
              <a:rPr lang="tr-TR" dirty="0" err="1"/>
              <a:t>ətrafından</a:t>
            </a:r>
            <a:r>
              <a:rPr lang="tr-TR" dirty="0"/>
              <a:t> iki </a:t>
            </a:r>
            <a:r>
              <a:rPr lang="tr-TR" dirty="0" err="1"/>
              <a:t>hissəyə</a:t>
            </a:r>
            <a:r>
              <a:rPr lang="tr-TR" dirty="0"/>
              <a:t> bölünür.</a:t>
            </a:r>
          </a:p>
          <a:p>
            <a:r>
              <a:rPr lang="tr-TR" dirty="0"/>
              <a:t>2. </a:t>
            </a:r>
            <a:r>
              <a:rPr lang="tr-TR" dirty="0" err="1"/>
              <a:t>Hər</a:t>
            </a:r>
            <a:r>
              <a:rPr lang="tr-TR" dirty="0"/>
              <a:t> iki </a:t>
            </a:r>
            <a:r>
              <a:rPr lang="tr-TR" dirty="0" err="1"/>
              <a:t>hissəni</a:t>
            </a:r>
            <a:r>
              <a:rPr lang="tr-TR" dirty="0"/>
              <a:t> ayrı-ayrı </a:t>
            </a:r>
            <a:r>
              <a:rPr lang="tr-TR" dirty="0" err="1"/>
              <a:t>sıralamaq</a:t>
            </a:r>
            <a:r>
              <a:rPr lang="tr-TR" dirty="0"/>
              <a:t> üçün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alqoritması</a:t>
            </a:r>
            <a:r>
              <a:rPr lang="tr-TR" dirty="0"/>
              <a:t> </a:t>
            </a:r>
            <a:r>
              <a:rPr lang="tr-TR" dirty="0" err="1"/>
              <a:t>təkrar</a:t>
            </a:r>
            <a:r>
              <a:rPr lang="tr-TR" dirty="0"/>
              <a:t> çağırılır. </a:t>
            </a:r>
            <a:r>
              <a:rPr lang="tr-TR" dirty="0" err="1"/>
              <a:t>Hər</a:t>
            </a:r>
            <a:r>
              <a:rPr lang="tr-TR" dirty="0"/>
              <a:t> iki </a:t>
            </a:r>
            <a:r>
              <a:rPr lang="tr-TR" dirty="0" err="1"/>
              <a:t>hissə</a:t>
            </a:r>
            <a:r>
              <a:rPr lang="tr-TR" dirty="0"/>
              <a:t> </a:t>
            </a:r>
            <a:r>
              <a:rPr lang="tr-TR" dirty="0" err="1"/>
              <a:t>də</a:t>
            </a:r>
            <a:r>
              <a:rPr lang="tr-TR" dirty="0"/>
              <a:t> daha </a:t>
            </a:r>
            <a:r>
              <a:rPr lang="tr-TR" dirty="0" err="1"/>
              <a:t>kiçik</a:t>
            </a:r>
            <a:r>
              <a:rPr lang="tr-TR" dirty="0"/>
              <a:t> alt-</a:t>
            </a:r>
            <a:r>
              <a:rPr lang="tr-TR" dirty="0" err="1"/>
              <a:t>dizilərə</a:t>
            </a:r>
            <a:r>
              <a:rPr lang="tr-TR" dirty="0"/>
              <a:t> </a:t>
            </a:r>
            <a:r>
              <a:rPr lang="tr-TR" dirty="0" err="1"/>
              <a:t>bölünə</a:t>
            </a:r>
            <a:r>
              <a:rPr lang="tr-TR" dirty="0"/>
              <a:t> </a:t>
            </a:r>
            <a:r>
              <a:rPr lang="tr-TR" dirty="0" err="1"/>
              <a:t>bilər</a:t>
            </a:r>
            <a:r>
              <a:rPr lang="tr-TR" dirty="0"/>
              <a:t>, bu proses sırasıyla davam </a:t>
            </a:r>
            <a:r>
              <a:rPr lang="tr-TR" dirty="0" err="1"/>
              <a:t>edir</a:t>
            </a:r>
            <a:r>
              <a:rPr lang="tr-TR" dirty="0"/>
              <a:t>.</a:t>
            </a:r>
          </a:p>
          <a:p>
            <a:r>
              <a:rPr lang="tr-TR" dirty="0"/>
              <a:t>3. İki sıralanmış </a:t>
            </a:r>
            <a:r>
              <a:rPr lang="tr-TR" dirty="0" err="1"/>
              <a:t>hissəni</a:t>
            </a:r>
            <a:r>
              <a:rPr lang="tr-TR" dirty="0"/>
              <a:t> </a:t>
            </a:r>
            <a:r>
              <a:rPr lang="tr-TR" dirty="0" err="1"/>
              <a:t>birləşdirərək</a:t>
            </a:r>
            <a:r>
              <a:rPr lang="tr-TR" dirty="0"/>
              <a:t> </a:t>
            </a:r>
            <a:r>
              <a:rPr lang="tr-TR" dirty="0" err="1"/>
              <a:t>tək</a:t>
            </a:r>
            <a:r>
              <a:rPr lang="tr-TR" dirty="0"/>
              <a:t> bir sıralanmış dizini yaradır. Bu </a:t>
            </a:r>
            <a:r>
              <a:rPr lang="tr-TR" dirty="0" err="1"/>
              <a:t>birləşmə</a:t>
            </a:r>
            <a:r>
              <a:rPr lang="tr-TR" dirty="0"/>
              <a:t> </a:t>
            </a:r>
            <a:r>
              <a:rPr lang="tr-TR" dirty="0" err="1"/>
              <a:t>əməliyyatı</a:t>
            </a:r>
            <a:r>
              <a:rPr lang="tr-TR" dirty="0"/>
              <a:t>, </a:t>
            </a:r>
            <a:r>
              <a:rPr lang="tr-TR" dirty="0" err="1"/>
              <a:t>hər</a:t>
            </a:r>
            <a:r>
              <a:rPr lang="tr-TR" dirty="0"/>
              <a:t> iki </a:t>
            </a:r>
            <a:r>
              <a:rPr lang="tr-TR" dirty="0" err="1"/>
              <a:t>hissənin</a:t>
            </a:r>
            <a:r>
              <a:rPr lang="tr-TR" dirty="0"/>
              <a:t> </a:t>
            </a:r>
            <a:r>
              <a:rPr lang="tr-TR" dirty="0" err="1"/>
              <a:t>elementlərini</a:t>
            </a:r>
            <a:r>
              <a:rPr lang="tr-TR" dirty="0"/>
              <a:t> </a:t>
            </a:r>
            <a:r>
              <a:rPr lang="tr-TR" dirty="0" err="1"/>
              <a:t>müqayisə</a:t>
            </a:r>
            <a:r>
              <a:rPr lang="tr-TR" dirty="0"/>
              <a:t> </a:t>
            </a:r>
            <a:r>
              <a:rPr lang="tr-TR" dirty="0" err="1"/>
              <a:t>edərək</a:t>
            </a:r>
            <a:r>
              <a:rPr lang="tr-TR" dirty="0"/>
              <a:t> </a:t>
            </a:r>
            <a:r>
              <a:rPr lang="tr-TR" dirty="0" err="1"/>
              <a:t>kiçikdən</a:t>
            </a:r>
            <a:r>
              <a:rPr lang="tr-TR" dirty="0"/>
              <a:t> </a:t>
            </a:r>
            <a:r>
              <a:rPr lang="tr-TR" dirty="0" err="1"/>
              <a:t>böyüyə</a:t>
            </a:r>
            <a:r>
              <a:rPr lang="tr-TR" dirty="0"/>
              <a:t> sıralar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nəticədə</a:t>
            </a:r>
            <a:r>
              <a:rPr lang="tr-TR" dirty="0"/>
              <a:t> </a:t>
            </a:r>
            <a:r>
              <a:rPr lang="tr-TR" dirty="0" err="1"/>
              <a:t>tək</a:t>
            </a:r>
            <a:r>
              <a:rPr lang="tr-TR" dirty="0"/>
              <a:t> bir sıralanmış dizini yaradır.</a:t>
            </a:r>
          </a:p>
          <a:p>
            <a:r>
              <a:rPr lang="tr-TR" dirty="0"/>
              <a:t>4. Bu </a:t>
            </a:r>
            <a:r>
              <a:rPr lang="tr-TR" dirty="0" err="1"/>
              <a:t>əməliyyat</a:t>
            </a:r>
            <a:r>
              <a:rPr lang="tr-TR" dirty="0"/>
              <a:t>, bütün alt-</a:t>
            </a:r>
            <a:r>
              <a:rPr lang="tr-TR" dirty="0" err="1"/>
              <a:t>dizilər</a:t>
            </a:r>
            <a:r>
              <a:rPr lang="tr-TR" dirty="0"/>
              <a:t> </a:t>
            </a:r>
            <a:r>
              <a:rPr lang="tr-TR" dirty="0" err="1"/>
              <a:t>birləşdirilənə</a:t>
            </a:r>
            <a:r>
              <a:rPr lang="tr-TR" dirty="0"/>
              <a:t> </a:t>
            </a:r>
            <a:r>
              <a:rPr lang="tr-TR" dirty="0" err="1"/>
              <a:t>qədər</a:t>
            </a:r>
            <a:r>
              <a:rPr lang="tr-TR" dirty="0"/>
              <a:t> davam </a:t>
            </a:r>
            <a:r>
              <a:rPr lang="tr-TR" dirty="0" err="1"/>
              <a:t>edir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nihayət</a:t>
            </a:r>
            <a:r>
              <a:rPr lang="tr-TR" dirty="0"/>
              <a:t> sıralanmış dizi </a:t>
            </a:r>
            <a:r>
              <a:rPr lang="tr-TR" dirty="0" err="1"/>
              <a:t>əldə</a:t>
            </a:r>
            <a:r>
              <a:rPr lang="tr-TR" dirty="0"/>
              <a:t> edilir.</a:t>
            </a:r>
          </a:p>
          <a:p>
            <a:endParaRPr lang="tr-TR" dirty="0"/>
          </a:p>
          <a:p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verinin sıralı </a:t>
            </a:r>
            <a:r>
              <a:rPr lang="tr-TR" dirty="0" err="1"/>
              <a:t>və</a:t>
            </a:r>
            <a:r>
              <a:rPr lang="tr-TR" dirty="0"/>
              <a:t> ya sıralanmamış olmasına </a:t>
            </a:r>
            <a:r>
              <a:rPr lang="tr-TR" dirty="0" err="1"/>
              <a:t>görə</a:t>
            </a:r>
            <a:r>
              <a:rPr lang="tr-TR" dirty="0"/>
              <a:t> </a:t>
            </a:r>
            <a:r>
              <a:rPr lang="tr-TR" dirty="0" err="1"/>
              <a:t>effektiv</a:t>
            </a:r>
            <a:r>
              <a:rPr lang="tr-TR" dirty="0"/>
              <a:t> </a:t>
            </a:r>
            <a:r>
              <a:rPr lang="tr-TR" dirty="0" err="1"/>
              <a:t>şəkildə</a:t>
            </a:r>
            <a:r>
              <a:rPr lang="tr-TR" dirty="0"/>
              <a:t> </a:t>
            </a:r>
            <a:r>
              <a:rPr lang="tr-TR" dirty="0" err="1"/>
              <a:t>işləyir</a:t>
            </a:r>
            <a:r>
              <a:rPr lang="tr-TR" dirty="0"/>
              <a:t> </a:t>
            </a:r>
            <a:r>
              <a:rPr lang="tr-TR" dirty="0" err="1"/>
              <a:t>və</a:t>
            </a:r>
            <a:r>
              <a:rPr lang="tr-TR" dirty="0"/>
              <a:t> </a:t>
            </a:r>
            <a:r>
              <a:rPr lang="tr-TR" dirty="0" err="1"/>
              <a:t>genelliklə</a:t>
            </a:r>
            <a:r>
              <a:rPr lang="tr-TR" dirty="0"/>
              <a:t> </a:t>
            </a:r>
            <a:r>
              <a:rPr lang="tr-TR" dirty="0" err="1"/>
              <a:t>digər</a:t>
            </a:r>
            <a:r>
              <a:rPr lang="tr-TR" dirty="0"/>
              <a:t> sıralama </a:t>
            </a:r>
            <a:r>
              <a:rPr lang="tr-TR" dirty="0" err="1"/>
              <a:t>alqoritmlərinə</a:t>
            </a:r>
            <a:r>
              <a:rPr lang="tr-TR" dirty="0"/>
              <a:t> </a:t>
            </a:r>
            <a:r>
              <a:rPr lang="tr-TR" dirty="0" err="1"/>
              <a:t>nisbətən</a:t>
            </a:r>
            <a:r>
              <a:rPr lang="tr-TR" dirty="0"/>
              <a:t> daha sabit performansa </a:t>
            </a:r>
            <a:r>
              <a:rPr lang="tr-TR" dirty="0" err="1"/>
              <a:t>malikdir</a:t>
            </a:r>
            <a:r>
              <a:rPr lang="tr-TR" dirty="0"/>
              <a:t>. Lakin bu </a:t>
            </a:r>
            <a:r>
              <a:rPr lang="tr-TR" dirty="0" err="1"/>
              <a:t>alqoritmanın</a:t>
            </a:r>
            <a:r>
              <a:rPr lang="tr-TR" dirty="0"/>
              <a:t> </a:t>
            </a:r>
            <a:r>
              <a:rPr lang="tr-TR" dirty="0" err="1"/>
              <a:t>əlavə</a:t>
            </a:r>
            <a:r>
              <a:rPr lang="tr-TR" dirty="0"/>
              <a:t> </a:t>
            </a:r>
            <a:r>
              <a:rPr lang="tr-TR" dirty="0" err="1"/>
              <a:t>yaddaş</a:t>
            </a:r>
            <a:r>
              <a:rPr lang="tr-TR" dirty="0"/>
              <a:t> </a:t>
            </a:r>
            <a:r>
              <a:rPr lang="tr-TR" dirty="0" err="1"/>
              <a:t>istifadəsi</a:t>
            </a:r>
            <a:r>
              <a:rPr lang="tr-TR" dirty="0"/>
              <a:t> </a:t>
            </a:r>
            <a:r>
              <a:rPr lang="tr-TR" dirty="0" err="1"/>
              <a:t>səbəbi</a:t>
            </a:r>
            <a:r>
              <a:rPr lang="tr-TR" dirty="0"/>
              <a:t> </a:t>
            </a:r>
            <a:r>
              <a:rPr lang="tr-TR" dirty="0" err="1"/>
              <a:t>ilə</a:t>
            </a:r>
            <a:r>
              <a:rPr lang="tr-TR" dirty="0"/>
              <a:t> </a:t>
            </a:r>
            <a:r>
              <a:rPr lang="tr-TR" dirty="0" err="1"/>
              <a:t>böyük</a:t>
            </a:r>
            <a:r>
              <a:rPr lang="tr-TR" dirty="0"/>
              <a:t> veri </a:t>
            </a:r>
            <a:r>
              <a:rPr lang="tr-TR" dirty="0" err="1"/>
              <a:t>kütlələri</a:t>
            </a:r>
            <a:r>
              <a:rPr lang="tr-TR" dirty="0"/>
              <a:t> </a:t>
            </a:r>
            <a:r>
              <a:rPr lang="tr-TR" dirty="0" err="1"/>
              <a:t>üzərində</a:t>
            </a:r>
            <a:r>
              <a:rPr lang="tr-TR" dirty="0"/>
              <a:t> </a:t>
            </a:r>
            <a:r>
              <a:rPr lang="tr-TR" dirty="0" err="1"/>
              <a:t>işlənərkən</a:t>
            </a:r>
            <a:r>
              <a:rPr lang="tr-TR" dirty="0"/>
              <a:t> </a:t>
            </a:r>
            <a:r>
              <a:rPr lang="tr-TR" dirty="0" err="1"/>
              <a:t>əlavə</a:t>
            </a:r>
            <a:r>
              <a:rPr lang="tr-TR" dirty="0"/>
              <a:t> </a:t>
            </a:r>
            <a:r>
              <a:rPr lang="tr-TR" dirty="0" err="1"/>
              <a:t>yaddaş</a:t>
            </a:r>
            <a:r>
              <a:rPr lang="tr-TR" dirty="0"/>
              <a:t> </a:t>
            </a:r>
            <a:r>
              <a:rPr lang="tr-TR" dirty="0" err="1"/>
              <a:t>tələb</a:t>
            </a:r>
            <a:r>
              <a:rPr lang="tr-TR" dirty="0"/>
              <a:t> </a:t>
            </a:r>
            <a:r>
              <a:rPr lang="tr-TR" dirty="0" err="1"/>
              <a:t>edə</a:t>
            </a:r>
            <a:r>
              <a:rPr lang="tr-TR" dirty="0"/>
              <a:t> </a:t>
            </a:r>
            <a:r>
              <a:rPr lang="tr-TR" dirty="0" err="1"/>
              <a:t>bilər</a:t>
            </a:r>
            <a:r>
              <a:rPr lang="tr-TR" dirty="0"/>
              <a:t>. Bu </a:t>
            </a:r>
            <a:r>
              <a:rPr lang="tr-TR" dirty="0" err="1"/>
              <a:t>səbəbdə</a:t>
            </a:r>
            <a:r>
              <a:rPr lang="tr-TR" dirty="0"/>
              <a:t> </a:t>
            </a:r>
            <a:r>
              <a:rPr lang="tr-TR" dirty="0" err="1"/>
              <a:t>merge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yaddaşın</a:t>
            </a:r>
            <a:r>
              <a:rPr lang="tr-TR" dirty="0"/>
              <a:t> </a:t>
            </a:r>
            <a:r>
              <a:rPr lang="tr-TR" dirty="0" err="1"/>
              <a:t>məhdud</a:t>
            </a:r>
            <a:r>
              <a:rPr lang="tr-TR" dirty="0"/>
              <a:t> olduğu </a:t>
            </a:r>
            <a:r>
              <a:rPr lang="tr-TR" dirty="0" err="1"/>
              <a:t>hallarda</a:t>
            </a:r>
            <a:r>
              <a:rPr lang="tr-TR" dirty="0"/>
              <a:t> </a:t>
            </a:r>
            <a:r>
              <a:rPr lang="tr-TR" dirty="0" err="1"/>
              <a:t>istifadə</a:t>
            </a:r>
            <a:r>
              <a:rPr lang="tr-TR" dirty="0"/>
              <a:t> oluna </a:t>
            </a:r>
            <a:r>
              <a:rPr lang="tr-TR" dirty="0" err="1"/>
              <a:t>bilmər</a:t>
            </a:r>
            <a:r>
              <a:rPr lang="tr-TR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DC4259-9F28-AF53-332E-557A0B0E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02" y="1227884"/>
            <a:ext cx="2857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272F4-9E08-1765-F372-49A7AD1D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Diqq</a:t>
            </a:r>
            <a:r>
              <a:rPr lang="tr-TR" dirty="0" err="1"/>
              <a:t>ətiniz</a:t>
            </a:r>
            <a:r>
              <a:rPr lang="tr-TR" dirty="0"/>
              <a:t> üçün </a:t>
            </a:r>
            <a:r>
              <a:rPr lang="tr-TR" dirty="0" err="1"/>
              <a:t>təşəkkürlər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01592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13</TotalTime>
  <Words>945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</vt:lpstr>
      <vt:lpstr>Gill Sans MT</vt:lpstr>
      <vt:lpstr>Paket</vt:lpstr>
      <vt:lpstr>Sorting</vt:lpstr>
      <vt:lpstr>Bubble sort</vt:lpstr>
      <vt:lpstr>selection sort</vt:lpstr>
      <vt:lpstr>insertion sort</vt:lpstr>
      <vt:lpstr>merge sort</vt:lpstr>
      <vt:lpstr>Diqqətiniz üçün təşəkkürlər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Murad Babayev</dc:creator>
  <cp:lastModifiedBy>ca r213.04</cp:lastModifiedBy>
  <cp:revision>1</cp:revision>
  <dcterms:created xsi:type="dcterms:W3CDTF">2023-10-18T23:31:12Z</dcterms:created>
  <dcterms:modified xsi:type="dcterms:W3CDTF">2023-10-19T15:36:42Z</dcterms:modified>
</cp:coreProperties>
</file>