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6" r:id="rId6"/>
    <p:sldId id="263" r:id="rId7"/>
    <p:sldId id="264" r:id="rId8"/>
    <p:sldId id="265" r:id="rId9"/>
    <p:sldId id="269" r:id="rId10"/>
    <p:sldId id="270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58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190-B9E6-BCCF-A551-1B069955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3A413-853E-3D0B-BA88-000CEA6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27DB-BF0F-42ED-E84C-1A1F02B0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7297-65A5-0DCD-F1FF-7FB2304F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6124-5649-9060-DC75-5D6163B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30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DE89-309D-3EB5-CC68-F012EE6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F0CD-0D47-D640-8F61-5B83959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E87B-0068-60F7-A33B-15CE21A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64D9-3960-92CC-6F96-8C57780C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8F1E-6A78-81A9-11A1-23AEFC69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34862-D5E5-BEBC-220B-5C697512C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61B93-B3EB-4D0D-693F-6E93E3BE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2D8F-0D52-5C74-F334-7621AB35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C379-4E23-48A2-B16A-CB76B558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5310-AB8C-6AE9-8D63-BCD9D279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1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C0E0-5D1E-BFDC-FEBB-605CA835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3A6B-5AEE-023A-0F7D-99B23DDC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2E93-9438-A2E8-BFBC-575FAD6F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90ED-B459-6CE9-0DB7-CC7CDC80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9AF9-3A98-030A-49E9-507EB60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1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3BC1-046C-D72C-4A5A-F24DF7A7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F36F8-5C3E-2DC1-F538-AA733965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A942-3859-EC1C-4193-74E79AD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66B6-EF38-BA4B-A19A-42B03E49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78CD-C445-B384-1E8F-EC8988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9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6D53-93A2-2443-FDF7-2C1833D8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574C-E85F-DF3C-0188-B4088E64C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9E36-BCAB-47C3-3B49-7140124C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9CCAE-128D-4DBC-AAB4-0932C07B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E31-8233-2031-B578-1DA334B7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B4F6-A2FB-3FD0-09F1-C2D58B2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3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3FDC-3852-38D4-BC2F-E812FEA9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4600-B681-763B-DDF8-EFFB8B9BC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7383F-1FE8-A2BD-A6DE-F5FC5260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20B30-36B8-9BD4-87FF-CC6F0CD4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5A36D-9170-E83A-E76D-A4F727035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E82AB-55BE-4517-4124-C89B85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30596-B10B-B7CA-F239-68FD5D8B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58152-F3DC-A39F-BF2A-E7DA95FC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50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D8EF-613E-1E8F-A9B9-BAD0002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8999-ECD7-6436-A00E-1C73D98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55C3D-965C-F4C1-3AA5-9872EB2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924B9-0E64-FE6A-AAF7-B32B757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61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81B83-997B-C99B-4231-3EE65D8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129C3-A2FF-0CC9-4167-115C2D33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2606-DC2B-75E3-85BA-1ADD6453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18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3C23-1BE4-B8CD-312F-9F260F0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3DFF-009A-8FE6-1407-83207677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FC38-3FA6-C5F2-412A-FB489AB4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8554A-12B2-9A8C-B1CC-F169BFA1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B746-FD65-DB66-309C-457B6B01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48F8-1665-62F0-8166-53148201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6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8B69-F1C8-B0DD-48AF-2344AA4C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CFD83-B1CD-4148-10E1-B00C8B90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C3C0F-D4D4-E4F3-5300-B8307B11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518A-AEEE-C1F7-7DFF-9615A14F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C6FCA-6603-A630-B250-E2DF229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B30F-D188-B5EA-F940-0755C0D1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9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6F1C6-4C12-BD38-6FD7-3830FCC9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A7CF-69E9-0D17-0E7C-9C75F38A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92C6-AF3A-FF19-A24B-143A9A2FF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EEA7-B219-4E32-9457-BFF039B3AEE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DCA-E22C-3B5A-BA52-A1DAC38C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B952-21E6-B48A-6ACC-9CB2BAB0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D541-E26D-4492-AF75-AC79710E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2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1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573AF1-0E8B-C910-B5B7-85651FB7C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5808" r="7794" b="5328"/>
          <a:stretch/>
        </p:blipFill>
        <p:spPr>
          <a:xfrm>
            <a:off x="116541" y="1187385"/>
            <a:ext cx="6096000" cy="38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573AF1-0E8B-C910-B5B7-85651FB7C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5808" r="7794" b="5328"/>
          <a:stretch/>
        </p:blipFill>
        <p:spPr>
          <a:xfrm>
            <a:off x="116541" y="1187385"/>
            <a:ext cx="6096000" cy="3879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A5C02-5BB8-79EC-9328-E8BA1E6C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5" y="1187386"/>
            <a:ext cx="5322720" cy="38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D1926D-5A6A-9BFF-29E7-AA8D0E1E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" r="25747"/>
          <a:stretch/>
        </p:blipFill>
        <p:spPr>
          <a:xfrm>
            <a:off x="259976" y="1163076"/>
            <a:ext cx="5759241" cy="4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F597DF-29AC-12C0-5A7F-6AE4580CB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r="35294"/>
          <a:stretch/>
        </p:blipFill>
        <p:spPr>
          <a:xfrm>
            <a:off x="6445623" y="1163077"/>
            <a:ext cx="5023537" cy="4531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1926D-5A6A-9BFF-29E7-AA8D0E1E8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" r="25747"/>
          <a:stretch/>
        </p:blipFill>
        <p:spPr>
          <a:xfrm>
            <a:off x="259976" y="1163076"/>
            <a:ext cx="5759241" cy="4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589DC-E548-DFA6-DD42-41DCA6308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"/>
          <a:stretch/>
        </p:blipFill>
        <p:spPr>
          <a:xfrm>
            <a:off x="0" y="591670"/>
            <a:ext cx="12180398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5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92DD0-1F8F-23C6-21E9-20FFEA88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"/>
          <a:stretch/>
        </p:blipFill>
        <p:spPr>
          <a:xfrm>
            <a:off x="403411" y="-54944"/>
            <a:ext cx="6217024" cy="696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95B71-33F0-4803-CA1A-1A51A558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1" y="-54944"/>
            <a:ext cx="5341257" cy="36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6963C-6D77-DD4C-518D-DA157BD1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9" y="-32941"/>
            <a:ext cx="4522101" cy="69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1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2FE78-26C1-EE10-2C18-59123AB0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59" y="475130"/>
            <a:ext cx="7488482" cy="3495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8001E9-AC99-0BF4-B6D6-CEEA8CE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5" y="4742329"/>
            <a:ext cx="11848030" cy="11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B23B4-A883-4562-7782-A538C6F0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66" y="1558423"/>
            <a:ext cx="9843268" cy="1007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D33E83-019A-A1C9-7F82-E089A9684602}"/>
              </a:ext>
            </a:extLst>
          </p:cNvPr>
          <p:cNvSpPr txBox="1"/>
          <p:nvPr/>
        </p:nvSpPr>
        <p:spPr>
          <a:xfrm>
            <a:off x="4087091" y="295563"/>
            <a:ext cx="401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SWRL Rules</a:t>
            </a:r>
            <a:endParaRPr lang="en-AU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CA6E-8D8F-D706-6742-B9F9C133EBE5}"/>
              </a:ext>
            </a:extLst>
          </p:cNvPr>
          <p:cNvSpPr txBox="1"/>
          <p:nvPr/>
        </p:nvSpPr>
        <p:spPr>
          <a:xfrm>
            <a:off x="3325091" y="2717984"/>
            <a:ext cx="554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^^ 4 more SWRL rules like this one</a:t>
            </a:r>
            <a:endParaRPr lang="en-AU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6EDD88-65F3-1459-EC02-92FA1F15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" y="3616796"/>
            <a:ext cx="11909506" cy="27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33E83-019A-A1C9-7F82-E089A9684602}"/>
              </a:ext>
            </a:extLst>
          </p:cNvPr>
          <p:cNvSpPr txBox="1"/>
          <p:nvPr/>
        </p:nvSpPr>
        <p:spPr>
          <a:xfrm>
            <a:off x="4087091" y="295563"/>
            <a:ext cx="401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SWRL Rules</a:t>
            </a:r>
            <a:endParaRPr lang="en-AU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F0599-9919-2503-7610-32FC3753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8" y="1065004"/>
            <a:ext cx="11815524" cy="1049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1B781-E57F-9C5C-B790-6AC6F2A3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1" y="2114865"/>
            <a:ext cx="11022117" cy="46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-1" y="581809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Q: What are all the upgrade materials I need for </a:t>
            </a:r>
            <a:r>
              <a:rPr lang="en-US" sz="3600" dirty="0" err="1"/>
              <a:t>Kaeya</a:t>
            </a:r>
            <a:r>
              <a:rPr lang="en-US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82583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B23B4-A883-4562-7782-A538C6F0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8" y="1701857"/>
            <a:ext cx="11815524" cy="1209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D33E83-019A-A1C9-7F82-E089A9684602}"/>
              </a:ext>
            </a:extLst>
          </p:cNvPr>
          <p:cNvSpPr txBox="1"/>
          <p:nvPr/>
        </p:nvSpPr>
        <p:spPr>
          <a:xfrm>
            <a:off x="4087091" y="295563"/>
            <a:ext cx="4017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SWRL Rules</a:t>
            </a:r>
            <a:endParaRPr lang="en-AU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4CA6E-8D8F-D706-6742-B9F9C133EBE5}"/>
              </a:ext>
            </a:extLst>
          </p:cNvPr>
          <p:cNvSpPr txBox="1"/>
          <p:nvPr/>
        </p:nvSpPr>
        <p:spPr>
          <a:xfrm>
            <a:off x="3325091" y="2911764"/>
            <a:ext cx="554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^^ 4 more like this one</a:t>
            </a:r>
            <a:endParaRPr lang="en-A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0D0A9-90E5-5A96-7581-3877595C5F29}"/>
              </a:ext>
            </a:extLst>
          </p:cNvPr>
          <p:cNvSpPr txBox="1"/>
          <p:nvPr/>
        </p:nvSpPr>
        <p:spPr>
          <a:xfrm>
            <a:off x="188238" y="5363907"/>
            <a:ext cx="1181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Relation for characters that can easily defeat certain enemies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7218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structured VS Structured Data: 4 Key Differences [Infographic]">
            <a:extLst>
              <a:ext uri="{FF2B5EF4-FFF2-40B4-BE49-F238E27FC236}">
                <a16:creationId xmlns:a16="http://schemas.microsoft.com/office/drawing/2014/main" id="{76D0C847-0AD9-1483-9620-E8F5842C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80C25D-47B7-5039-13DD-68A16D5ABDDE}"/>
              </a:ext>
            </a:extLst>
          </p:cNvPr>
          <p:cNvCxnSpPr>
            <a:cxnSpLocks/>
          </p:cNvCxnSpPr>
          <p:nvPr/>
        </p:nvCxnSpPr>
        <p:spPr>
          <a:xfrm>
            <a:off x="6508376" y="1380565"/>
            <a:ext cx="5029200" cy="4939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8172BE-380A-971A-E12A-89EB16B1F6ED}"/>
              </a:ext>
            </a:extLst>
          </p:cNvPr>
          <p:cNvCxnSpPr>
            <a:cxnSpLocks/>
          </p:cNvCxnSpPr>
          <p:nvPr/>
        </p:nvCxnSpPr>
        <p:spPr>
          <a:xfrm flipH="1">
            <a:off x="6508376" y="1380565"/>
            <a:ext cx="4921624" cy="48588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E0AB8F-3D5F-0ED7-8303-475E38DC4B34}"/>
              </a:ext>
            </a:extLst>
          </p:cNvPr>
          <p:cNvSpPr txBox="1"/>
          <p:nvPr/>
        </p:nvSpPr>
        <p:spPr>
          <a:xfrm>
            <a:off x="7664823" y="821160"/>
            <a:ext cx="26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(Datasets)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6FFC1-3097-0F85-7946-CC25A3E99D14}"/>
              </a:ext>
            </a:extLst>
          </p:cNvPr>
          <p:cNvSpPr txBox="1"/>
          <p:nvPr/>
        </p:nvSpPr>
        <p:spPr>
          <a:xfrm>
            <a:off x="1918448" y="821160"/>
            <a:ext cx="26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(Game, Community Wiki)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49487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structured VS Structured Data: 4 Key Differences [Infographic]">
            <a:extLst>
              <a:ext uri="{FF2B5EF4-FFF2-40B4-BE49-F238E27FC236}">
                <a16:creationId xmlns:a16="http://schemas.microsoft.com/office/drawing/2014/main" id="{76D0C847-0AD9-1483-9620-E8F5842C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-1" y="581809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Q: What are the weapons I can use for this person?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70530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-1" y="581809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Q: What characters are strong against this boss?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518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46223-A24C-EA48-ECA3-531C5D56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" y="2510118"/>
            <a:ext cx="12161178" cy="2041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4123765" y="1568823"/>
            <a:ext cx="394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Characters.csv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010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4123765" y="1568823"/>
            <a:ext cx="394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Weapons.csv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6D1FD-7BA3-3728-4990-E114BD92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59" y="2510118"/>
            <a:ext cx="6583082" cy="20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4123765" y="1568823"/>
            <a:ext cx="394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Enemies.csv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19D53-3309-3D22-7207-5EA6A1AD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68" y="2483706"/>
            <a:ext cx="5875264" cy="20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0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4123765" y="1568823"/>
            <a:ext cx="394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Reactions.csv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1F62A-0F93-751F-F433-5B325861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07" y="2486469"/>
            <a:ext cx="2232586" cy="20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746B0-8533-F703-CD58-CFA4CC7EDD93}"/>
              </a:ext>
            </a:extLst>
          </p:cNvPr>
          <p:cNvSpPr txBox="1"/>
          <p:nvPr/>
        </p:nvSpPr>
        <p:spPr>
          <a:xfrm>
            <a:off x="3424518" y="3013501"/>
            <a:ext cx="53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Dataset Creation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6818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88</Words>
  <Application>Microsoft Office PowerPoint</Application>
  <PresentationFormat>Widescreen</PresentationFormat>
  <Paragraphs>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Sarim Aeyzaz</dc:creator>
  <cp:lastModifiedBy>Sarim Aeyzaz</cp:lastModifiedBy>
  <cp:revision>1</cp:revision>
  <dcterms:created xsi:type="dcterms:W3CDTF">2023-12-03T13:21:21Z</dcterms:created>
  <dcterms:modified xsi:type="dcterms:W3CDTF">2023-12-03T16:02:23Z</dcterms:modified>
</cp:coreProperties>
</file>